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6.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7.xml" ContentType="application/vnd.openxmlformats-officedocument.presentationml.comments+xml"/>
  <Override PartName="/ppt/notesSlides/notesSlide23.xml" ContentType="application/vnd.openxmlformats-officedocument.presentationml.notesSlide+xml"/>
  <Override PartName="/ppt/comments/comment8.xml" ContentType="application/vnd.openxmlformats-officedocument.presentationml.comment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9144000" cy="5715000" type="screen16x1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ah Davis - HCPF She Her" initials="SD-HSH" lastIdx="8" clrIdx="0"/>
  <p:cmAuthor id="1" name="Kristen Lundy - HCPF" initials="KL-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9525" cap="flat">
              <a:solidFill>
                <a:srgbClr val="9E9E9E"/>
              </a:solidFill>
              <a:prstDash val="solid"/>
              <a:round/>
            </a:ln>
          </a:left>
          <a:right>
            <a:ln w="9525" cap="flat">
              <a:solidFill>
                <a:srgbClr val="9E9E9E"/>
              </a:solidFill>
              <a:prstDash val="solid"/>
              <a:round/>
            </a:ln>
          </a:right>
          <a:top>
            <a:ln w="9525" cap="flat">
              <a:solidFill>
                <a:srgbClr val="9E9E9E"/>
              </a:solidFill>
              <a:prstDash val="solid"/>
              <a:round/>
            </a:ln>
          </a:top>
          <a:bottom>
            <a:ln w="9525" cap="flat">
              <a:solidFill>
                <a:srgbClr val="9E9E9E"/>
              </a:solidFill>
              <a:prstDash val="solid"/>
              <a:round/>
            </a:ln>
          </a:bottom>
          <a:insideH>
            <a:ln w="9525" cap="flat">
              <a:solidFill>
                <a:srgbClr val="9E9E9E"/>
              </a:solidFill>
              <a:prstDash val="solid"/>
              <a:round/>
            </a:ln>
          </a:insideH>
          <a:insideV>
            <a:ln w="9525" cap="flat">
              <a:solidFill>
                <a:srgbClr val="9E9E9E"/>
              </a:solidFill>
              <a:prstDash val="solid"/>
              <a:round/>
            </a:ln>
          </a:insideV>
        </a:tcBdr>
        <a:fill>
          <a:noFill/>
        </a:fill>
      </a:tcStyle>
    </a:wholeTbl>
    <a:band2H>
      <a:tcTxStyle/>
      <a:tcStyle>
        <a:tcBdr/>
        <a:fill>
          <a:solidFill>
            <a:srgbClr val="FFFFFF"/>
          </a:solidFill>
        </a:fill>
      </a:tcStyle>
    </a:band2H>
    <a:firstCol>
      <a:tcTxStyle b="off" i="off">
        <a:fontRef idx="minor">
          <a:srgbClr val="000000"/>
        </a:fontRef>
        <a:srgbClr val="000000"/>
      </a:tcTxStyle>
      <a:tcStyle>
        <a:tcBdr>
          <a:left>
            <a:ln w="9525" cap="flat">
              <a:solidFill>
                <a:srgbClr val="9E9E9E"/>
              </a:solidFill>
              <a:prstDash val="solid"/>
              <a:round/>
            </a:ln>
          </a:left>
          <a:right>
            <a:ln w="9525" cap="flat">
              <a:solidFill>
                <a:srgbClr val="9E9E9E"/>
              </a:solidFill>
              <a:prstDash val="solid"/>
              <a:round/>
            </a:ln>
          </a:right>
          <a:top>
            <a:ln w="9525" cap="flat">
              <a:solidFill>
                <a:srgbClr val="9E9E9E"/>
              </a:solidFill>
              <a:prstDash val="solid"/>
              <a:round/>
            </a:ln>
          </a:top>
          <a:bottom>
            <a:ln w="9525" cap="flat">
              <a:solidFill>
                <a:srgbClr val="9E9E9E"/>
              </a:solidFill>
              <a:prstDash val="solid"/>
              <a:round/>
            </a:ln>
          </a:bottom>
          <a:insideH>
            <a:ln w="9525" cap="flat">
              <a:solidFill>
                <a:srgbClr val="9E9E9E"/>
              </a:solidFill>
              <a:prstDash val="solid"/>
              <a:round/>
            </a:ln>
          </a:insideH>
          <a:insideV>
            <a:ln w="9525" cap="flat">
              <a:solidFill>
                <a:srgbClr val="9E9E9E"/>
              </a:solidFill>
              <a:prstDash val="solid"/>
              <a:round/>
            </a:ln>
          </a:insideV>
        </a:tcBdr>
        <a:fill>
          <a:noFill/>
        </a:fill>
      </a:tcStyle>
    </a:firstCol>
    <a:lastRow>
      <a:tcTxStyle b="off" i="off">
        <a:fontRef idx="minor">
          <a:srgbClr val="000000"/>
        </a:fontRef>
        <a:srgbClr val="000000"/>
      </a:tcTxStyle>
      <a:tcStyle>
        <a:tcBdr>
          <a:left>
            <a:ln w="9525" cap="flat">
              <a:solidFill>
                <a:srgbClr val="9E9E9E"/>
              </a:solidFill>
              <a:prstDash val="solid"/>
              <a:round/>
            </a:ln>
          </a:left>
          <a:right>
            <a:ln w="9525" cap="flat">
              <a:solidFill>
                <a:srgbClr val="9E9E9E"/>
              </a:solidFill>
              <a:prstDash val="solid"/>
              <a:round/>
            </a:ln>
          </a:right>
          <a:top>
            <a:ln w="9525" cap="flat">
              <a:solidFill>
                <a:srgbClr val="9E9E9E"/>
              </a:solidFill>
              <a:prstDash val="solid"/>
              <a:round/>
            </a:ln>
          </a:top>
          <a:bottom>
            <a:ln w="9525" cap="flat">
              <a:solidFill>
                <a:srgbClr val="9E9E9E"/>
              </a:solidFill>
              <a:prstDash val="solid"/>
              <a:round/>
            </a:ln>
          </a:bottom>
          <a:insideH>
            <a:ln w="9525" cap="flat">
              <a:solidFill>
                <a:srgbClr val="9E9E9E"/>
              </a:solidFill>
              <a:prstDash val="solid"/>
              <a:round/>
            </a:ln>
          </a:insideH>
          <a:insideV>
            <a:ln w="9525" cap="flat">
              <a:solidFill>
                <a:srgbClr val="9E9E9E"/>
              </a:solidFill>
              <a:prstDash val="solid"/>
              <a:round/>
            </a:ln>
          </a:insideV>
        </a:tcBdr>
        <a:fill>
          <a:noFill/>
        </a:fill>
      </a:tcStyle>
    </a:lastRow>
    <a:firstRow>
      <a:tcTxStyle b="off" i="off">
        <a:fontRef idx="minor">
          <a:srgbClr val="000000"/>
        </a:fontRef>
        <a:srgbClr val="000000"/>
      </a:tcTxStyle>
      <a:tcStyle>
        <a:tcBdr>
          <a:left>
            <a:ln w="9525" cap="flat">
              <a:solidFill>
                <a:srgbClr val="9E9E9E"/>
              </a:solidFill>
              <a:prstDash val="solid"/>
              <a:round/>
            </a:ln>
          </a:left>
          <a:right>
            <a:ln w="9525" cap="flat">
              <a:solidFill>
                <a:srgbClr val="9E9E9E"/>
              </a:solidFill>
              <a:prstDash val="solid"/>
              <a:round/>
            </a:ln>
          </a:right>
          <a:top>
            <a:ln w="9525" cap="flat">
              <a:solidFill>
                <a:srgbClr val="9E9E9E"/>
              </a:solidFill>
              <a:prstDash val="solid"/>
              <a:round/>
            </a:ln>
          </a:top>
          <a:bottom>
            <a:ln w="9525" cap="flat">
              <a:solidFill>
                <a:srgbClr val="9E9E9E"/>
              </a:solidFill>
              <a:prstDash val="solid"/>
              <a:round/>
            </a:ln>
          </a:bottom>
          <a:insideH>
            <a:ln w="9525" cap="flat">
              <a:solidFill>
                <a:srgbClr val="9E9E9E"/>
              </a:solidFill>
              <a:prstDash val="solid"/>
              <a:round/>
            </a:ln>
          </a:insideH>
          <a:insideV>
            <a:ln w="9525" cap="flat">
              <a:solidFill>
                <a:srgbClr val="9E9E9E"/>
              </a:solidFill>
              <a:prstDash val="solid"/>
              <a:round/>
            </a:ln>
          </a:insideV>
        </a:tcBdr>
        <a:fill>
          <a:noFill/>
        </a:fill>
      </a:tcStyle>
    </a:firstRow>
  </a:tblStyle>
  <a:tblStyle styleId="{C7B018BB-80A7-4F77-B60F-C8B233D01FF8}" styleName="">
    <a:tblBg/>
    <a:wholeTbl>
      <a:tcTxStyle b="off"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CACBD4"/>
          </a:solidFill>
        </a:fill>
      </a:tcStyle>
    </a:wholeTbl>
    <a:band2H>
      <a:tcTxStyle/>
      <a:tcStyle>
        <a:tcBdr/>
        <a:fill>
          <a:solidFill>
            <a:srgbClr val="E6E7EB"/>
          </a:solidFill>
        </a:fill>
      </a:tcStyle>
    </a:band2H>
    <a:firstCol>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solidFill>
        </a:fill>
      </a:tcStyle>
    </a:firstCol>
    <a:lastRow>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381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solidFill>
        </a:fill>
      </a:tcStyle>
    </a:lastRow>
    <a:firstRow>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381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D3CDD1"/>
          </a:solidFill>
        </a:fill>
      </a:tcStyle>
    </a:wholeTbl>
    <a:band2H>
      <a:tcTxStyle/>
      <a:tcStyle>
        <a:tcBdr/>
        <a:fill>
          <a:solidFill>
            <a:srgbClr val="EAE7E9"/>
          </a:solidFill>
        </a:fill>
      </a:tcStyle>
    </a:band2H>
    <a:firstCol>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3"/>
          </a:solidFill>
        </a:fill>
      </a:tcStyle>
    </a:firstCol>
    <a:lastRow>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381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3"/>
          </a:solidFill>
        </a:fill>
      </a:tcStyle>
    </a:lastRow>
    <a:firstRow>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381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E9CACC"/>
          </a:solidFill>
        </a:fill>
      </a:tcStyle>
    </a:wholeTbl>
    <a:band2H>
      <a:tcTxStyle/>
      <a:tcStyle>
        <a:tcBdr/>
        <a:fill>
          <a:solidFill>
            <a:srgbClr val="F4E6E7"/>
          </a:solidFill>
        </a:fill>
      </a:tcStyle>
    </a:band2H>
    <a:firstCol>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6"/>
          </a:solidFill>
        </a:fill>
      </a:tcStyle>
    </a:firstCol>
    <a:lastRow>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381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6"/>
          </a:solidFill>
        </a:fill>
      </a:tcStyle>
    </a:lastRow>
    <a:firstRow>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381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chemeClr val="accent1"/>
          </a:solidFill>
        </a:fill>
      </a:tcStyle>
    </a:band2H>
    <a:firstCol>
      <a:tcTxStyle b="on" i="off">
        <a:fontRef idx="major">
          <a:schemeClr val="accent1"/>
        </a:fontRef>
        <a:schemeClr val="accent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lastRow>
    <a:firstRow>
      <a:tcTxStyle b="on" i="off">
        <a:fontRef idx="major">
          <a:schemeClr val="accent1"/>
        </a:fontRef>
        <a:schemeClr val="accent1"/>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000000"/>
          </a:solidFill>
        </a:fill>
      </a:tcStyle>
    </a:firstCol>
    <a:lastRow>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381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000000"/>
          </a:solidFill>
        </a:fill>
      </a:tcStyle>
    </a:lastRow>
    <a:firstRow>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381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4" d="100"/>
          <a:sy n="134" d="100"/>
        </p:scale>
        <p:origin x="95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01-10T17:07:39.989" idx="1">
    <p:pos x="154" y="2147"/>
    <p:text>@kristen.lundy@state.co.us 
On the day do you want to do a poll for each of these?
Kristen Lundy - HCPF
I was. Does that feel like overkill? Would it flow better consolidated into one slide and one poll?</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4-12-30T23:19:50.157" idx="2">
    <p:pos x="2350" y="229"/>
    <p:text>Note: add alt text</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0" dt="2024-12-30T23:19:55.068" idx="3">
    <p:pos x="2314" y="664"/>
    <p:text>Note: add alt text</p:text>
    <p:extLst>
      <p:ext uri="{C676402C-5697-4E1C-873F-D02D1690AC5C}">
        <p15:threadingInfo xmlns:p15="http://schemas.microsoft.com/office/powerpoint/2012/main" timeZoneBias="30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0" dt="2024-12-30T23:19:58.921" idx="4">
    <p:pos x="2303" y="96"/>
    <p:text>Note: add alt text</p:text>
    <p:extLst>
      <p:ext uri="{C676402C-5697-4E1C-873F-D02D1690AC5C}">
        <p15:threadingInfo xmlns:p15="http://schemas.microsoft.com/office/powerpoint/2012/main" timeZoneBias="30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0" dt="2024-12-30T23:20:02.971" idx="5">
    <p:pos x="2314" y="560"/>
    <p:text>Note: add alt text</p:text>
    <p:extLst>
      <p:ext uri="{C676402C-5697-4E1C-873F-D02D1690AC5C}">
        <p15:threadingInfo xmlns:p15="http://schemas.microsoft.com/office/powerpoint/2012/main" timeZoneBias="30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5-01-09T21:42:28.002" idx="1">
    <p:pos x="6000" y="0"/>
    <p:text>Needs translation</p:text>
    <p:extLst>
      <p:ext uri="{C676402C-5697-4E1C-873F-D02D1690AC5C}">
        <p15:threadingInfo xmlns:p15="http://schemas.microsoft.com/office/powerpoint/2012/main" timeZoneBias="30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0" dt="2024-12-10T22:48:32.061" idx="7">
    <p:pos x="0" y="626"/>
    <p:text>CC sign up link</p:text>
    <p:extLst>
      <p:ext uri="{C676402C-5697-4E1C-873F-D02D1690AC5C}">
        <p15:threadingInfo xmlns:p15="http://schemas.microsoft.com/office/powerpoint/2012/main" timeZoneBias="300"/>
      </p:ext>
    </p:extLst>
  </p:cm>
  <p:cm authorId="0" dt="2024-12-10T22:49:26.130" idx="6">
    <p:pos x="2856" y="626"/>
    <p:text>CC sign up link</p:text>
    <p:extLst>
      <p:ext uri="{C676402C-5697-4E1C-873F-D02D1690AC5C}">
        <p15:threadingInfo xmlns:p15="http://schemas.microsoft.com/office/powerpoint/2012/main" timeZoneBias="30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0" dt="2024-12-10T17:54:36.117" idx="8">
    <p:pos x="541" y="958"/>
    <p:text>add who to contact for what type of questions?</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7" name="Shape 517"/>
          <p:cNvSpPr>
            <a:spLocks noGrp="1" noRot="1" noChangeAspect="1"/>
          </p:cNvSpPr>
          <p:nvPr>
            <p:ph type="sldImg"/>
          </p:nvPr>
        </p:nvSpPr>
        <p:spPr>
          <a:xfrm>
            <a:off x="1143000" y="685800"/>
            <a:ext cx="4572000" cy="3429000"/>
          </a:xfrm>
          <a:prstGeom prst="rect">
            <a:avLst/>
          </a:prstGeom>
        </p:spPr>
        <p:txBody>
          <a:bodyPr/>
          <a:lstStyle/>
          <a:p>
            <a:endParaRPr/>
          </a:p>
        </p:txBody>
      </p:sp>
      <p:sp>
        <p:nvSpPr>
          <p:cNvPr id="518" name="Shape 5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Shape 522"/>
          <p:cNvSpPr>
            <a:spLocks noGrp="1" noRot="1" noChangeAspect="1"/>
          </p:cNvSpPr>
          <p:nvPr>
            <p:ph type="sldImg"/>
          </p:nvPr>
        </p:nvSpPr>
        <p:spPr>
          <a:xfrm>
            <a:off x="685800" y="685800"/>
            <a:ext cx="5486400" cy="3429000"/>
          </a:xfrm>
          <a:prstGeom prst="rect">
            <a:avLst/>
          </a:prstGeom>
        </p:spPr>
        <p:txBody>
          <a:bodyPr/>
          <a:lstStyle/>
          <a:p>
            <a:endParaRPr/>
          </a:p>
        </p:txBody>
      </p:sp>
      <p:sp>
        <p:nvSpPr>
          <p:cNvPr id="523" name="Shape 523"/>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Sarah</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 name="Shape 608"/>
          <p:cNvSpPr>
            <a:spLocks noGrp="1" noRot="1" noChangeAspect="1"/>
          </p:cNvSpPr>
          <p:nvPr>
            <p:ph type="sldImg"/>
          </p:nvPr>
        </p:nvSpPr>
        <p:spPr>
          <a:xfrm>
            <a:off x="685800" y="685800"/>
            <a:ext cx="5486400" cy="3429000"/>
          </a:xfrm>
          <a:prstGeom prst="rect">
            <a:avLst/>
          </a:prstGeom>
        </p:spPr>
        <p:txBody>
          <a:bodyPr/>
          <a:lstStyle/>
          <a:p>
            <a:endParaRPr/>
          </a:p>
        </p:txBody>
      </p:sp>
      <p:sp>
        <p:nvSpPr>
          <p:cNvPr id="609" name="Shape 609"/>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Kristen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 name="Shape 617"/>
          <p:cNvSpPr>
            <a:spLocks noGrp="1" noRot="1" noChangeAspect="1"/>
          </p:cNvSpPr>
          <p:nvPr>
            <p:ph type="sldImg"/>
          </p:nvPr>
        </p:nvSpPr>
        <p:spPr>
          <a:xfrm>
            <a:off x="685800" y="685800"/>
            <a:ext cx="5486400" cy="3429000"/>
          </a:xfrm>
          <a:prstGeom prst="rect">
            <a:avLst/>
          </a:prstGeom>
        </p:spPr>
        <p:txBody>
          <a:bodyPr/>
          <a:lstStyle/>
          <a:p>
            <a:endParaRPr/>
          </a:p>
        </p:txBody>
      </p:sp>
      <p:sp>
        <p:nvSpPr>
          <p:cNvPr id="618" name="Shape 618"/>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Kristen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 name="Shape 626"/>
          <p:cNvSpPr>
            <a:spLocks noGrp="1" noRot="1" noChangeAspect="1"/>
          </p:cNvSpPr>
          <p:nvPr>
            <p:ph type="sldImg"/>
          </p:nvPr>
        </p:nvSpPr>
        <p:spPr>
          <a:xfrm>
            <a:off x="685800" y="685800"/>
            <a:ext cx="5486400" cy="3429000"/>
          </a:xfrm>
          <a:prstGeom prst="rect">
            <a:avLst/>
          </a:prstGeom>
        </p:spPr>
        <p:txBody>
          <a:bodyPr/>
          <a:lstStyle/>
          <a:p>
            <a:endParaRPr/>
          </a:p>
        </p:txBody>
      </p:sp>
      <p:sp>
        <p:nvSpPr>
          <p:cNvPr id="627" name="Shape 627"/>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Kristen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 name="Shape 634"/>
          <p:cNvSpPr>
            <a:spLocks noGrp="1" noRot="1" noChangeAspect="1"/>
          </p:cNvSpPr>
          <p:nvPr>
            <p:ph type="sldImg"/>
          </p:nvPr>
        </p:nvSpPr>
        <p:spPr>
          <a:prstGeom prst="rect">
            <a:avLst/>
          </a:prstGeom>
        </p:spPr>
        <p:txBody>
          <a:bodyPr/>
          <a:lstStyle/>
          <a:p>
            <a:endParaRPr/>
          </a:p>
        </p:txBody>
      </p:sp>
      <p:sp>
        <p:nvSpPr>
          <p:cNvPr id="635" name="Shape 635"/>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Kristen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Shape 646"/>
          <p:cNvSpPr>
            <a:spLocks noGrp="1" noRot="1" noChangeAspect="1"/>
          </p:cNvSpPr>
          <p:nvPr>
            <p:ph type="sldImg"/>
          </p:nvPr>
        </p:nvSpPr>
        <p:spPr>
          <a:xfrm>
            <a:off x="685800" y="685800"/>
            <a:ext cx="5486400" cy="3429000"/>
          </a:xfrm>
          <a:prstGeom prst="rect">
            <a:avLst/>
          </a:prstGeom>
        </p:spPr>
        <p:txBody>
          <a:bodyPr/>
          <a:lstStyle/>
          <a:p>
            <a:endParaRPr/>
          </a:p>
        </p:txBody>
      </p:sp>
      <p:sp>
        <p:nvSpPr>
          <p:cNvPr id="647" name="Shape 647"/>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Note that registrants received a link to this document prior to the meeting. Drop link now.</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 name="Shape 652"/>
          <p:cNvSpPr>
            <a:spLocks noGrp="1" noRot="1" noChangeAspect="1"/>
          </p:cNvSpPr>
          <p:nvPr>
            <p:ph type="sldImg"/>
          </p:nvPr>
        </p:nvSpPr>
        <p:spPr>
          <a:xfrm>
            <a:off x="685800" y="685800"/>
            <a:ext cx="5486400" cy="3429000"/>
          </a:xfrm>
          <a:prstGeom prst="rect">
            <a:avLst/>
          </a:prstGeom>
        </p:spPr>
        <p:txBody>
          <a:bodyPr/>
          <a:lstStyle/>
          <a:p>
            <a:endParaRPr/>
          </a:p>
        </p:txBody>
      </p:sp>
      <p:sp>
        <p:nvSpPr>
          <p:cNvPr id="653" name="Shape 653"/>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Note that registrants received a link to this document prior to the meeting. Drop link now.</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Shape 699"/>
          <p:cNvSpPr>
            <a:spLocks noGrp="1" noRot="1" noChangeAspect="1"/>
          </p:cNvSpPr>
          <p:nvPr>
            <p:ph type="sldImg"/>
          </p:nvPr>
        </p:nvSpPr>
        <p:spPr>
          <a:prstGeom prst="rect">
            <a:avLst/>
          </a:prstGeom>
        </p:spPr>
        <p:txBody>
          <a:bodyPr/>
          <a:lstStyle/>
          <a:p>
            <a:endParaRPr/>
          </a:p>
        </p:txBody>
      </p:sp>
      <p:sp>
        <p:nvSpPr>
          <p:cNvPr id="700" name="Shape 700"/>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Marivel</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0" name="Shape 770"/>
          <p:cNvSpPr>
            <a:spLocks noGrp="1" noRot="1" noChangeAspect="1"/>
          </p:cNvSpPr>
          <p:nvPr>
            <p:ph type="sldImg"/>
          </p:nvPr>
        </p:nvSpPr>
        <p:spPr>
          <a:prstGeom prst="rect">
            <a:avLst/>
          </a:prstGeom>
        </p:spPr>
        <p:txBody>
          <a:bodyPr/>
          <a:lstStyle/>
          <a:p>
            <a:endParaRPr/>
          </a:p>
        </p:txBody>
      </p:sp>
      <p:sp>
        <p:nvSpPr>
          <p:cNvPr id="771" name="Shape 771"/>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Marivel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 name="Shape 778"/>
          <p:cNvSpPr>
            <a:spLocks noGrp="1" noRot="1" noChangeAspect="1"/>
          </p:cNvSpPr>
          <p:nvPr>
            <p:ph type="sldImg"/>
          </p:nvPr>
        </p:nvSpPr>
        <p:spPr>
          <a:xfrm>
            <a:off x="685800" y="685800"/>
            <a:ext cx="5486400" cy="3429000"/>
          </a:xfrm>
          <a:prstGeom prst="rect">
            <a:avLst/>
          </a:prstGeom>
        </p:spPr>
        <p:txBody>
          <a:bodyPr/>
          <a:lstStyle/>
          <a:p>
            <a:endParaRPr/>
          </a:p>
        </p:txBody>
      </p:sp>
      <p:sp>
        <p:nvSpPr>
          <p:cNvPr id="779" name="Shape 779"/>
          <p:cNvSpPr>
            <a:spLocks noGrp="1"/>
          </p:cNvSpPr>
          <p:nvPr>
            <p:ph type="body" sz="quarter" idx="1"/>
          </p:nvPr>
        </p:nvSpPr>
        <p:spPr>
          <a:prstGeom prst="rect">
            <a:avLst/>
          </a:prstGeom>
        </p:spPr>
        <p:txBody>
          <a:bodyPr/>
          <a:lstStyle/>
          <a:p>
            <a:pPr>
              <a:defRPr sz="1200" b="1">
                <a:latin typeface="Trebuchet MS"/>
                <a:ea typeface="Trebuchet MS"/>
                <a:cs typeface="Trebuchet MS"/>
                <a:sym typeface="Trebuchet MS"/>
              </a:defRPr>
            </a:pPr>
            <a:r>
              <a:t>Member Correspondence website: </a:t>
            </a:r>
            <a:r>
              <a:rPr u="sng">
                <a:solidFill>
                  <a:srgbClr val="0000FF"/>
                </a:solidFill>
                <a:uFill>
                  <a:solidFill>
                    <a:srgbClr val="0000FF"/>
                  </a:solidFill>
                </a:uFill>
                <a:hlinkClick r:id="rId3"/>
              </a:rPr>
              <a:t>https://hcpf.colorado.gov/member-correspondence-improvements</a:t>
            </a:r>
            <a:r>
              <a:t>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 name="Shape 829"/>
          <p:cNvSpPr>
            <a:spLocks noGrp="1" noRot="1" noChangeAspect="1"/>
          </p:cNvSpPr>
          <p:nvPr>
            <p:ph type="sldImg"/>
          </p:nvPr>
        </p:nvSpPr>
        <p:spPr>
          <a:prstGeom prst="rect">
            <a:avLst/>
          </a:prstGeom>
        </p:spPr>
        <p:txBody>
          <a:bodyPr/>
          <a:lstStyle/>
          <a:p>
            <a:endParaRPr/>
          </a:p>
        </p:txBody>
      </p:sp>
      <p:sp>
        <p:nvSpPr>
          <p:cNvPr id="830" name="Shape 830"/>
          <p:cNvSpPr>
            <a:spLocks noGrp="1"/>
          </p:cNvSpPr>
          <p:nvPr>
            <p:ph type="body" sz="quarter" idx="1"/>
          </p:nvPr>
        </p:nvSpPr>
        <p:spPr>
          <a:prstGeom prst="rect">
            <a:avLst/>
          </a:prstGeom>
        </p:spPr>
        <p:txBody>
          <a:bodyPr/>
          <a:lstStyle/>
          <a:p>
            <a:pPr>
              <a:defRPr sz="1200" b="1">
                <a:latin typeface="Trebuchet MS"/>
                <a:ea typeface="Trebuchet MS"/>
                <a:cs typeface="Trebuchet MS"/>
                <a:sym typeface="Trebuchet MS"/>
              </a:defRPr>
            </a:pPr>
            <a:r>
              <a:t>Speaker: Kristen </a:t>
            </a:r>
          </a:p>
          <a:p>
            <a:pPr>
              <a:defRPr sz="1200" b="1">
                <a:latin typeface="Trebuchet MS"/>
                <a:ea typeface="Trebuchet MS"/>
                <a:cs typeface="Trebuchet MS"/>
                <a:sym typeface="Trebuchet MS"/>
              </a:defRPr>
            </a:pPr>
            <a:r>
              <a:t>Split time on screen Eng/Sp slide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 name="Shape 540"/>
          <p:cNvSpPr>
            <a:spLocks noGrp="1" noRot="1" noChangeAspect="1"/>
          </p:cNvSpPr>
          <p:nvPr>
            <p:ph type="sldImg"/>
          </p:nvPr>
        </p:nvSpPr>
        <p:spPr>
          <a:prstGeom prst="rect">
            <a:avLst/>
          </a:prstGeom>
        </p:spPr>
        <p:txBody>
          <a:bodyPr/>
          <a:lstStyle/>
          <a:p>
            <a:endParaRPr/>
          </a:p>
        </p:txBody>
      </p:sp>
      <p:sp>
        <p:nvSpPr>
          <p:cNvPr id="541" name="Shape 541"/>
          <p:cNvSpPr>
            <a:spLocks noGrp="1"/>
          </p:cNvSpPr>
          <p:nvPr>
            <p:ph type="body" sz="quarter" idx="1"/>
          </p:nvPr>
        </p:nvSpPr>
        <p:spPr>
          <a:prstGeom prst="rect">
            <a:avLst/>
          </a:prstGeom>
        </p:spPr>
        <p:txBody>
          <a:bodyPr/>
          <a:lstStyle/>
          <a:p>
            <a:pPr>
              <a:defRPr sz="1200" b="1">
                <a:latin typeface="Trebuchet MS"/>
                <a:ea typeface="Trebuchet MS"/>
                <a:cs typeface="Trebuchet MS"/>
                <a:sym typeface="Trebuchet MS"/>
              </a:defRPr>
            </a:pPr>
            <a:r>
              <a:t>Speaker: Sarah </a:t>
            </a:r>
          </a:p>
          <a:p>
            <a:pPr>
              <a:defRPr sz="1200" b="1">
                <a:latin typeface="Trebuchet MS"/>
                <a:ea typeface="Trebuchet MS"/>
                <a:cs typeface="Trebuchet MS"/>
                <a:sym typeface="Trebuchet MS"/>
              </a:defRPr>
            </a:pPr>
            <a:endParaRPr/>
          </a:p>
          <a:p>
            <a:pPr>
              <a:defRPr sz="1200">
                <a:latin typeface="Trebuchet MS"/>
                <a:ea typeface="Trebuchet MS"/>
                <a:cs typeface="Trebuchet MS"/>
                <a:sym typeface="Trebuchet MS"/>
              </a:defRPr>
            </a:pPr>
            <a:r>
              <a:t>Welcome to the webinar. </a:t>
            </a:r>
          </a:p>
          <a:p>
            <a:pPr>
              <a:defRPr sz="1200" b="1">
                <a:latin typeface="Trebuchet MS"/>
                <a:ea typeface="Trebuchet MS"/>
                <a:cs typeface="Trebuchet MS"/>
                <a:sym typeface="Trebuchet MS"/>
              </a:defRPr>
            </a:pPr>
            <a:endParaRPr/>
          </a:p>
          <a:p>
            <a:pPr>
              <a:defRPr sz="1200">
                <a:latin typeface="Trebuchet MS"/>
                <a:ea typeface="Trebuchet MS"/>
                <a:cs typeface="Trebuchet MS"/>
                <a:sym typeface="Trebuchet MS"/>
              </a:defRPr>
            </a:pPr>
            <a:r>
              <a:t>I’d like to let the Spanish interpreter introduce themselves right now. </a:t>
            </a:r>
          </a:p>
          <a:p>
            <a:pPr>
              <a:defRPr sz="1200" b="1">
                <a:latin typeface="Trebuchet MS"/>
                <a:ea typeface="Trebuchet MS"/>
                <a:cs typeface="Trebuchet MS"/>
                <a:sym typeface="Trebuchet MS"/>
              </a:defRPr>
            </a:pPr>
            <a:endParaRPr/>
          </a:p>
          <a:p>
            <a:pPr marL="457200" indent="-304800">
              <a:buClr>
                <a:srgbClr val="202124"/>
              </a:buClr>
              <a:buSzPts val="1200"/>
              <a:buFont typeface="Trebuchet MS"/>
              <a:buChar char="●"/>
              <a:defRPr sz="1200">
                <a:solidFill>
                  <a:srgbClr val="202124"/>
                </a:solidFill>
                <a:latin typeface="Trebuchet MS"/>
                <a:ea typeface="Trebuchet MS"/>
                <a:cs typeface="Trebuchet MS"/>
                <a:sym typeface="Trebuchet MS"/>
              </a:defRPr>
            </a:pPr>
            <a:r>
              <a:t>SPANISH INTERPRETER COMES ON SCREEN and IS HIGHLIGHTED; Interpreter READS SCRIPT BELOW VERBATIM. </a:t>
            </a:r>
          </a:p>
          <a:p>
            <a:pPr indent="457200">
              <a:defRPr sz="1200" b="1">
                <a:solidFill>
                  <a:srgbClr val="202124"/>
                </a:solidFill>
                <a:latin typeface="Trebuchet MS"/>
                <a:ea typeface="Trebuchet MS"/>
                <a:cs typeface="Trebuchet MS"/>
                <a:sym typeface="Trebuchet MS"/>
              </a:defRPr>
            </a:pPr>
            <a:endParaRPr/>
          </a:p>
          <a:p>
            <a:pPr indent="457200">
              <a:defRPr sz="1200" b="1">
                <a:solidFill>
                  <a:srgbClr val="202124"/>
                </a:solidFill>
                <a:latin typeface="Trebuchet MS"/>
                <a:ea typeface="Trebuchet MS"/>
                <a:cs typeface="Trebuchet MS"/>
                <a:sym typeface="Trebuchet MS"/>
              </a:defRPr>
            </a:pPr>
            <a:r>
              <a:t>Interpreter reads (in Spanish, </a:t>
            </a:r>
            <a:r>
              <a:rPr b="0"/>
              <a:t>but this is what she is saying in English</a:t>
            </a:r>
            <a:r>
              <a:t>):  </a:t>
            </a:r>
          </a:p>
          <a:p>
            <a:pPr indent="457200">
              <a:defRPr sz="1200">
                <a:latin typeface="Trebuchet MS"/>
                <a:ea typeface="Trebuchet MS"/>
                <a:cs typeface="Trebuchet MS"/>
                <a:sym typeface="Trebuchet MS"/>
              </a:defRPr>
            </a:pPr>
            <a:r>
              <a:t>“My name is _____________and I will be providing Spanish interpretation services. In a moment, this service will be activated. To hear live Spanish interpretation of today’s event, select the “interpretations” pod from the Zoom toolbar and then select “Spanish”. You will have the option to select “mute original audio” if you want to hear only Spanish. This interpretation pod will be activated momentarily.”</a:t>
            </a:r>
          </a:p>
          <a:p>
            <a:pPr>
              <a:defRPr sz="1200" b="1">
                <a:latin typeface="Trebuchet MS"/>
                <a:ea typeface="Trebuchet MS"/>
                <a:cs typeface="Trebuchet MS"/>
                <a:sym typeface="Trebuchet MS"/>
              </a:defRPr>
            </a:pPr>
            <a:endParaRPr/>
          </a:p>
          <a:p>
            <a:pPr>
              <a:defRPr sz="1200" b="1">
                <a:solidFill>
                  <a:srgbClr val="202124"/>
                </a:solidFill>
                <a:latin typeface="Trebuchet MS"/>
                <a:ea typeface="Trebuchet MS"/>
                <a:cs typeface="Trebuchet MS"/>
                <a:sym typeface="Trebuchet MS"/>
              </a:defRPr>
            </a:pPr>
            <a:r>
              <a:t>Then Sarah speaks once the interpreter is done, and Sarah reads: </a:t>
            </a:r>
          </a:p>
          <a:p>
            <a:pPr marL="457200" indent="-304800">
              <a:buClr>
                <a:srgbClr val="000000"/>
              </a:buClr>
              <a:buSzPts val="1200"/>
              <a:buAutoNum type="arabicParenR"/>
              <a:defRPr sz="1200">
                <a:latin typeface="Trebuchet MS"/>
                <a:ea typeface="Trebuchet MS"/>
                <a:cs typeface="Trebuchet MS"/>
                <a:sym typeface="Trebuchet MS"/>
              </a:defRPr>
            </a:pPr>
            <a:r>
              <a:t>Sarah Read: “If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p>
          <a:p>
            <a:pPr marL="457200" indent="-304800">
              <a:buClr>
                <a:srgbClr val="000000"/>
              </a:buClr>
              <a:buSzPts val="1200"/>
              <a:buAutoNum type="arabicParenR"/>
              <a:defRPr sz="1200">
                <a:latin typeface="Trebuchet MS"/>
                <a:ea typeface="Trebuchet MS"/>
                <a:cs typeface="Trebuchet MS"/>
                <a:sym typeface="Trebuchet MS"/>
              </a:defRPr>
            </a:pPr>
            <a:r>
              <a:t>We are recording, please use chat for comments only, and q&amp;a box for questions only. We will pull from those comments and answer some that we have time for. </a:t>
            </a:r>
          </a:p>
          <a:p>
            <a:pPr marL="457200" indent="-304800">
              <a:buClr>
                <a:srgbClr val="000000"/>
              </a:buClr>
              <a:buSzPts val="1200"/>
              <a:buAutoNum type="arabicParenR"/>
              <a:defRPr sz="1200">
                <a:latin typeface="Trebuchet MS"/>
                <a:ea typeface="Trebuchet MS"/>
                <a:cs typeface="Trebuchet MS"/>
                <a:sym typeface="Trebuchet MS"/>
              </a:defRPr>
            </a:pPr>
            <a:r>
              <a:t>Sarah finish reading slide</a:t>
            </a:r>
          </a:p>
          <a:p>
            <a:pPr indent="457200">
              <a:defRPr sz="1200" b="1">
                <a:latin typeface="Trebuchet MS"/>
                <a:ea typeface="Trebuchet MS"/>
                <a:cs typeface="Trebuchet MS"/>
                <a:sym typeface="Trebuchet MS"/>
              </a:defRPr>
            </a:pPr>
            <a:endParaRPr/>
          </a:p>
          <a:p>
            <a:pPr>
              <a:lnSpc>
                <a:spcPct val="115000"/>
              </a:lnSpc>
              <a:defRPr sz="1200" b="1" u="sng">
                <a:solidFill>
                  <a:srgbClr val="444444"/>
                </a:solidFill>
                <a:latin typeface="Trebuchet MS"/>
                <a:ea typeface="Trebuchet MS"/>
                <a:cs typeface="Trebuchet MS"/>
                <a:sym typeface="Trebuchet MS"/>
              </a:defRPr>
            </a:pPr>
            <a:r>
              <a:t>RYAN Post in Chat:​</a:t>
            </a:r>
          </a:p>
          <a:p>
            <a:pPr>
              <a:lnSpc>
                <a:spcPct val="115000"/>
              </a:lnSpc>
              <a:defRPr sz="1200">
                <a:solidFill>
                  <a:srgbClr val="444444"/>
                </a:solidFill>
                <a:latin typeface="Trebuchet MS"/>
                <a:ea typeface="Trebuchet MS"/>
                <a:cs typeface="Trebuchet MS"/>
                <a:sym typeface="Trebuchet MS"/>
              </a:defRPr>
            </a:pPr>
            <a:r>
              <a:t>QA Instructions ​</a:t>
            </a:r>
          </a:p>
          <a:p>
            <a:pPr marL="457200" indent="-304800">
              <a:lnSpc>
                <a:spcPct val="115000"/>
              </a:lnSpc>
              <a:buClr>
                <a:srgbClr val="444444"/>
              </a:buClr>
              <a:buSzPts val="1200"/>
              <a:buFont typeface="Trebuchet MS"/>
              <a:buChar char="●"/>
              <a:defRPr sz="1200">
                <a:solidFill>
                  <a:srgbClr val="444444"/>
                </a:solidFill>
                <a:latin typeface="Trebuchet MS"/>
                <a:ea typeface="Trebuchet MS"/>
                <a:cs typeface="Trebuchet MS"/>
                <a:sym typeface="Trebuchet MS"/>
              </a:defRPr>
            </a:pPr>
            <a:r>
              <a:t>Kelly to post Spanish version of the paragraph that the interpreter spoke. </a:t>
            </a:r>
          </a:p>
          <a:p>
            <a:pPr marL="457200" indent="-304800">
              <a:lnSpc>
                <a:spcPct val="115000"/>
              </a:lnSpc>
              <a:buClr>
                <a:srgbClr val="444444"/>
              </a:buClr>
              <a:buSzPts val="1200"/>
              <a:buFont typeface="Trebuchet MS"/>
              <a:buChar char="●"/>
              <a:defRPr sz="1200">
                <a:solidFill>
                  <a:srgbClr val="444444"/>
                </a:solidFill>
                <a:latin typeface="Trebuchet MS"/>
                <a:ea typeface="Trebuchet MS"/>
                <a:cs typeface="Trebuchet MS"/>
                <a:sym typeface="Trebuchet MS"/>
              </a:defRPr>
            </a:pPr>
            <a:r>
              <a:t>Click the Q and A button at the bottom of your screen ​</a:t>
            </a:r>
          </a:p>
          <a:p>
            <a:pPr marL="457200" indent="-304800">
              <a:lnSpc>
                <a:spcPct val="115000"/>
              </a:lnSpc>
              <a:buClr>
                <a:srgbClr val="444444"/>
              </a:buClr>
              <a:buSzPts val="1200"/>
              <a:buFont typeface="Trebuchet MS"/>
              <a:buChar char="●"/>
              <a:defRPr sz="1200">
                <a:solidFill>
                  <a:srgbClr val="444444"/>
                </a:solidFill>
                <a:latin typeface="Trebuchet MS"/>
                <a:ea typeface="Trebuchet MS"/>
                <a:cs typeface="Trebuchet MS"/>
                <a:sym typeface="Trebuchet MS"/>
              </a:defRPr>
            </a:pPr>
            <a:r>
              <a:t>You may post questions at any time during the presentation​</a:t>
            </a:r>
          </a:p>
          <a:p>
            <a:pPr marL="457200" indent="-304800">
              <a:lnSpc>
                <a:spcPct val="115000"/>
              </a:lnSpc>
              <a:buClr>
                <a:srgbClr val="444444"/>
              </a:buClr>
              <a:buSzPts val="1200"/>
              <a:buFont typeface="Trebuchet MS"/>
              <a:buChar char="●"/>
              <a:defRPr sz="1200">
                <a:solidFill>
                  <a:srgbClr val="444444"/>
                </a:solidFill>
                <a:latin typeface="Trebuchet MS"/>
                <a:ea typeface="Trebuchet MS"/>
                <a:cs typeface="Trebuchet MS"/>
                <a:sym typeface="Trebuchet MS"/>
              </a:defRPr>
            </a:pPr>
            <a:r>
              <a:t>Questions will be answered at the end of the presentation​</a:t>
            </a:r>
          </a:p>
          <a:p>
            <a:pPr marL="457200" indent="-304800">
              <a:lnSpc>
                <a:spcPct val="115000"/>
              </a:lnSpc>
              <a:buClr>
                <a:srgbClr val="444444"/>
              </a:buClr>
              <a:buSzPts val="1200"/>
              <a:buFont typeface="Trebuchet MS"/>
              <a:buChar char="●"/>
              <a:defRPr sz="1200">
                <a:solidFill>
                  <a:srgbClr val="444444"/>
                </a:solidFill>
                <a:latin typeface="Trebuchet MS"/>
                <a:ea typeface="Trebuchet MS"/>
                <a:cs typeface="Trebuchet MS"/>
                <a:sym typeface="Trebuchet MS"/>
              </a:defRPr>
            </a:pPr>
            <a:r>
              <a:t>At the top of the Q and A box choose “see all questions” if you would like to see all posted questions.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 name="Shape 880"/>
          <p:cNvSpPr>
            <a:spLocks noGrp="1" noRot="1" noChangeAspect="1"/>
          </p:cNvSpPr>
          <p:nvPr>
            <p:ph type="sldImg"/>
          </p:nvPr>
        </p:nvSpPr>
        <p:spPr>
          <a:xfrm>
            <a:off x="685800" y="685800"/>
            <a:ext cx="5486400" cy="3429000"/>
          </a:xfrm>
          <a:prstGeom prst="rect">
            <a:avLst/>
          </a:prstGeom>
        </p:spPr>
        <p:txBody>
          <a:bodyPr/>
          <a:lstStyle/>
          <a:p>
            <a:endParaRPr/>
          </a:p>
        </p:txBody>
      </p:sp>
      <p:sp>
        <p:nvSpPr>
          <p:cNvPr id="881" name="Shape 881"/>
          <p:cNvSpPr>
            <a:spLocks noGrp="1"/>
          </p:cNvSpPr>
          <p:nvPr>
            <p:ph type="body" sz="quarter" idx="1"/>
          </p:nvPr>
        </p:nvSpPr>
        <p:spPr>
          <a:prstGeom prst="rect">
            <a:avLst/>
          </a:prstGeom>
        </p:spPr>
        <p:txBody>
          <a:bodyPr/>
          <a:lstStyle/>
          <a:p>
            <a:pPr>
              <a:defRPr sz="1200" b="1">
                <a:latin typeface="Trebuchet MS"/>
                <a:ea typeface="Trebuchet MS"/>
                <a:cs typeface="Trebuchet MS"/>
                <a:sym typeface="Trebuchet MS"/>
              </a:defRPr>
            </a:pPr>
            <a:r>
              <a:t>Speaker: Kristen </a:t>
            </a:r>
          </a:p>
          <a:p>
            <a:pPr>
              <a:defRPr sz="1200" b="1">
                <a:latin typeface="Trebuchet MS"/>
                <a:ea typeface="Trebuchet MS"/>
                <a:cs typeface="Trebuchet MS"/>
                <a:sym typeface="Trebuchet MS"/>
              </a:defRPr>
            </a:pPr>
            <a:r>
              <a:t>Split time on screen Eng/Sp slide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 name="Shape 888"/>
          <p:cNvSpPr>
            <a:spLocks noGrp="1" noRot="1" noChangeAspect="1"/>
          </p:cNvSpPr>
          <p:nvPr>
            <p:ph type="sldImg"/>
          </p:nvPr>
        </p:nvSpPr>
        <p:spPr>
          <a:xfrm>
            <a:off x="685800" y="685800"/>
            <a:ext cx="5486400" cy="3429000"/>
          </a:xfrm>
          <a:prstGeom prst="rect">
            <a:avLst/>
          </a:prstGeom>
        </p:spPr>
        <p:txBody>
          <a:bodyPr/>
          <a:lstStyle/>
          <a:p>
            <a:endParaRPr/>
          </a:p>
        </p:txBody>
      </p:sp>
      <p:sp>
        <p:nvSpPr>
          <p:cNvPr id="889" name="Shape 889"/>
          <p:cNvSpPr>
            <a:spLocks noGrp="1"/>
          </p:cNvSpPr>
          <p:nvPr>
            <p:ph type="body" sz="quarter" idx="1"/>
          </p:nvPr>
        </p:nvSpPr>
        <p:spPr>
          <a:prstGeom prst="rect">
            <a:avLst/>
          </a:prstGeom>
        </p:spPr>
        <p:txBody>
          <a:bodyPr/>
          <a:lstStyle/>
          <a:p>
            <a:pPr>
              <a:defRPr sz="1200">
                <a:latin typeface="Trebuchet MS"/>
                <a:ea typeface="Trebuchet MS"/>
                <a:cs typeface="Trebuchet MS"/>
                <a:sym typeface="Trebuchet MS"/>
              </a:defRPr>
            </a:pPr>
            <a:r>
              <a:t>Speaker: Sarah</a:t>
            </a:r>
          </a:p>
          <a:p>
            <a:pPr>
              <a:defRPr sz="1200" b="1">
                <a:latin typeface="Trebuchet MS"/>
                <a:ea typeface="Trebuchet MS"/>
                <a:cs typeface="Trebuchet MS"/>
                <a:sym typeface="Trebuchet MS"/>
              </a:defRPr>
            </a:pPr>
            <a:endParaRPr/>
          </a:p>
          <a:p>
            <a:pPr>
              <a:defRPr sz="1200">
                <a:latin typeface="Trebuchet MS"/>
                <a:ea typeface="Trebuchet MS"/>
                <a:cs typeface="Trebuchet MS"/>
                <a:sym typeface="Trebuchet MS"/>
              </a:defRPr>
            </a:pPr>
            <a:r>
              <a:t>Feedback Form: </a:t>
            </a:r>
            <a:br/>
            <a:b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3" name="Shape 893"/>
          <p:cNvSpPr>
            <a:spLocks noGrp="1" noRot="1" noChangeAspect="1"/>
          </p:cNvSpPr>
          <p:nvPr>
            <p:ph type="sldImg"/>
          </p:nvPr>
        </p:nvSpPr>
        <p:spPr>
          <a:prstGeom prst="rect">
            <a:avLst/>
          </a:prstGeom>
        </p:spPr>
        <p:txBody>
          <a:bodyPr/>
          <a:lstStyle/>
          <a:p>
            <a:endParaRPr/>
          </a:p>
        </p:txBody>
      </p:sp>
      <p:sp>
        <p:nvSpPr>
          <p:cNvPr id="894" name="Shape 894"/>
          <p:cNvSpPr>
            <a:spLocks noGrp="1"/>
          </p:cNvSpPr>
          <p:nvPr>
            <p:ph type="body" sz="quarter" idx="1"/>
          </p:nvPr>
        </p:nvSpPr>
        <p:spPr>
          <a:prstGeom prst="rect">
            <a:avLst/>
          </a:prstGeom>
        </p:spPr>
        <p:txBody>
          <a:bodyPr/>
          <a:lstStyle/>
          <a:p>
            <a:pPr>
              <a:defRPr sz="1200" b="1">
                <a:latin typeface="Trebuchet MS"/>
                <a:ea typeface="Trebuchet MS"/>
                <a:cs typeface="Trebuchet MS"/>
                <a:sym typeface="Trebuchet MS"/>
              </a:defRPr>
            </a:pPr>
            <a:r>
              <a:t>Speaker: Sarah</a:t>
            </a:r>
          </a:p>
          <a:p>
            <a:pPr>
              <a:defRPr sz="1200" b="1">
                <a:latin typeface="Trebuchet MS"/>
                <a:ea typeface="Trebuchet MS"/>
                <a:cs typeface="Trebuchet MS"/>
                <a:sym typeface="Trebuchet MS"/>
              </a:defRPr>
            </a:pPr>
            <a:r>
              <a:t>Address Q&amp;A questions left unanswered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 name="Shape 905"/>
          <p:cNvSpPr>
            <a:spLocks noGrp="1" noRot="1" noChangeAspect="1"/>
          </p:cNvSpPr>
          <p:nvPr>
            <p:ph type="sldImg"/>
          </p:nvPr>
        </p:nvSpPr>
        <p:spPr>
          <a:prstGeom prst="rect">
            <a:avLst/>
          </a:prstGeom>
        </p:spPr>
        <p:txBody>
          <a:bodyPr/>
          <a:lstStyle/>
          <a:p>
            <a:endParaRPr/>
          </a:p>
        </p:txBody>
      </p:sp>
      <p:sp>
        <p:nvSpPr>
          <p:cNvPr id="906" name="Shape 906"/>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Speaker: Sarah</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0" name="Shape 910"/>
          <p:cNvSpPr>
            <a:spLocks noGrp="1" noRot="1" noChangeAspect="1"/>
          </p:cNvSpPr>
          <p:nvPr>
            <p:ph type="sldImg"/>
          </p:nvPr>
        </p:nvSpPr>
        <p:spPr>
          <a:prstGeom prst="rect">
            <a:avLst/>
          </a:prstGeom>
        </p:spPr>
        <p:txBody>
          <a:bodyPr/>
          <a:lstStyle/>
          <a:p>
            <a:endParaRPr/>
          </a:p>
        </p:txBody>
      </p:sp>
      <p:sp>
        <p:nvSpPr>
          <p:cNvPr id="911" name="Shape 911"/>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Speaker: Sarah</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 name="Shape 549"/>
          <p:cNvSpPr>
            <a:spLocks noGrp="1" noRot="1" noChangeAspect="1"/>
          </p:cNvSpPr>
          <p:nvPr>
            <p:ph type="sldImg"/>
          </p:nvPr>
        </p:nvSpPr>
        <p:spPr>
          <a:prstGeom prst="rect">
            <a:avLst/>
          </a:prstGeom>
        </p:spPr>
        <p:txBody>
          <a:bodyPr/>
          <a:lstStyle/>
          <a:p>
            <a:endParaRPr/>
          </a:p>
        </p:txBody>
      </p:sp>
      <p:sp>
        <p:nvSpPr>
          <p:cNvPr id="550" name="Shape 550"/>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Sarah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 name="Shape 557"/>
          <p:cNvSpPr>
            <a:spLocks noGrp="1" noRot="1" noChangeAspect="1"/>
          </p:cNvSpPr>
          <p:nvPr>
            <p:ph type="sldImg"/>
          </p:nvPr>
        </p:nvSpPr>
        <p:spPr>
          <a:prstGeom prst="rect">
            <a:avLst/>
          </a:prstGeom>
        </p:spPr>
        <p:txBody>
          <a:bodyPr/>
          <a:lstStyle/>
          <a:p>
            <a:endParaRPr/>
          </a:p>
        </p:txBody>
      </p:sp>
      <p:sp>
        <p:nvSpPr>
          <p:cNvPr id="558" name="Shape 558"/>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Sarah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 name="Shape 565"/>
          <p:cNvSpPr>
            <a:spLocks noGrp="1" noRot="1" noChangeAspect="1"/>
          </p:cNvSpPr>
          <p:nvPr>
            <p:ph type="sldImg"/>
          </p:nvPr>
        </p:nvSpPr>
        <p:spPr>
          <a:prstGeom prst="rect">
            <a:avLst/>
          </a:prstGeom>
        </p:spPr>
        <p:txBody>
          <a:bodyPr/>
          <a:lstStyle/>
          <a:p>
            <a:endParaRPr/>
          </a:p>
        </p:txBody>
      </p:sp>
      <p:sp>
        <p:nvSpPr>
          <p:cNvPr id="566" name="Shape 566"/>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Sarah</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 name="Shape 573"/>
          <p:cNvSpPr>
            <a:spLocks noGrp="1" noRot="1" noChangeAspect="1"/>
          </p:cNvSpPr>
          <p:nvPr>
            <p:ph type="sldImg"/>
          </p:nvPr>
        </p:nvSpPr>
        <p:spPr>
          <a:prstGeom prst="rect">
            <a:avLst/>
          </a:prstGeom>
        </p:spPr>
        <p:txBody>
          <a:bodyPr/>
          <a:lstStyle/>
          <a:p>
            <a:endParaRPr/>
          </a:p>
        </p:txBody>
      </p:sp>
      <p:sp>
        <p:nvSpPr>
          <p:cNvPr id="574" name="Shape 574"/>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Sarah. Hand off to Kristen.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 name="Shape 581"/>
          <p:cNvSpPr>
            <a:spLocks noGrp="1" noRot="1" noChangeAspect="1"/>
          </p:cNvSpPr>
          <p:nvPr>
            <p:ph type="sldImg"/>
          </p:nvPr>
        </p:nvSpPr>
        <p:spPr>
          <a:prstGeom prst="rect">
            <a:avLst/>
          </a:prstGeom>
        </p:spPr>
        <p:txBody>
          <a:bodyPr/>
          <a:lstStyle/>
          <a:p>
            <a:endParaRPr/>
          </a:p>
        </p:txBody>
      </p:sp>
      <p:sp>
        <p:nvSpPr>
          <p:cNvPr id="582" name="Shape 582"/>
          <p:cNvSpPr>
            <a:spLocks noGrp="1"/>
          </p:cNvSpPr>
          <p:nvPr>
            <p:ph type="body" sz="quarter" idx="1"/>
          </p:nvPr>
        </p:nvSpPr>
        <p:spPr>
          <a:prstGeom prst="rect">
            <a:avLst/>
          </a:prstGeom>
        </p:spPr>
        <p:txBody>
          <a:bodyPr/>
          <a:lstStyle>
            <a:lvl1pPr>
              <a:lnSpc>
                <a:spcPct val="115000"/>
              </a:lnSpc>
              <a:defRPr sz="1200" b="1">
                <a:latin typeface="Trebuchet MS"/>
                <a:ea typeface="Trebuchet MS"/>
                <a:cs typeface="Trebuchet MS"/>
                <a:sym typeface="Trebuchet MS"/>
              </a:defRPr>
            </a:lvl1pPr>
          </a:lstStyle>
          <a:p>
            <a:r>
              <a:t>Kristen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Shape 590"/>
          <p:cNvSpPr>
            <a:spLocks noGrp="1" noRot="1" noChangeAspect="1"/>
          </p:cNvSpPr>
          <p:nvPr>
            <p:ph type="sldImg"/>
          </p:nvPr>
        </p:nvSpPr>
        <p:spPr>
          <a:prstGeom prst="rect">
            <a:avLst/>
          </a:prstGeom>
        </p:spPr>
        <p:txBody>
          <a:bodyPr/>
          <a:lstStyle/>
          <a:p>
            <a:endParaRPr/>
          </a:p>
        </p:txBody>
      </p:sp>
      <p:sp>
        <p:nvSpPr>
          <p:cNvPr id="591" name="Shape 591"/>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Kristen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Shape 599"/>
          <p:cNvSpPr>
            <a:spLocks noGrp="1" noRot="1" noChangeAspect="1"/>
          </p:cNvSpPr>
          <p:nvPr>
            <p:ph type="sldImg"/>
          </p:nvPr>
        </p:nvSpPr>
        <p:spPr>
          <a:xfrm>
            <a:off x="685800" y="685800"/>
            <a:ext cx="5486400" cy="3429000"/>
          </a:xfrm>
          <a:prstGeom prst="rect">
            <a:avLst/>
          </a:prstGeom>
        </p:spPr>
        <p:txBody>
          <a:bodyPr/>
          <a:lstStyle/>
          <a:p>
            <a:endParaRPr/>
          </a:p>
        </p:txBody>
      </p:sp>
      <p:sp>
        <p:nvSpPr>
          <p:cNvPr id="600" name="Shape 600"/>
          <p:cNvSpPr>
            <a:spLocks noGrp="1"/>
          </p:cNvSpPr>
          <p:nvPr>
            <p:ph type="body" sz="quarter" idx="1"/>
          </p:nvPr>
        </p:nvSpPr>
        <p:spPr>
          <a:prstGeom prst="rect">
            <a:avLst/>
          </a:prstGeom>
        </p:spPr>
        <p:txBody>
          <a:bodyPr/>
          <a:lstStyle>
            <a:lvl1pPr>
              <a:defRPr sz="1200" b="1">
                <a:latin typeface="Trebuchet MS"/>
                <a:ea typeface="Trebuchet MS"/>
                <a:cs typeface="Trebuchet MS"/>
                <a:sym typeface="Trebuchet MS"/>
              </a:defRPr>
            </a:lvl1pPr>
          </a:lstStyle>
          <a:p>
            <a:r>
              <a:t>Kristen</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3" name="Google Shape;9;p16"/>
          <p:cNvSpPr/>
          <p:nvPr/>
        </p:nvSpPr>
        <p:spPr>
          <a:xfrm>
            <a:off x="0" y="5213841"/>
            <a:ext cx="9144000" cy="507902"/>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endParaRPr/>
          </a:p>
        </p:txBody>
      </p:sp>
      <p:pic>
        <p:nvPicPr>
          <p:cNvPr id="14" name="Google Shape;11;p16" descr="Google Shape;11;p16"/>
          <p:cNvPicPr>
            <a:picLocks noChangeAspect="1"/>
          </p:cNvPicPr>
          <p:nvPr/>
        </p:nvPicPr>
        <p:blipFill>
          <a:blip r:embed="rId2"/>
          <a:stretch>
            <a:fillRect/>
          </a:stretch>
        </p:blipFill>
        <p:spPr>
          <a:xfrm>
            <a:off x="206003" y="5288965"/>
            <a:ext cx="1947300" cy="327147"/>
          </a:xfrm>
          <a:prstGeom prst="rect">
            <a:avLst/>
          </a:prstGeom>
          <a:ln w="12700">
            <a:miter lim="400000"/>
          </a:ln>
        </p:spPr>
      </p:pic>
      <p:sp>
        <p:nvSpPr>
          <p:cNvPr id="15" name="Title Text"/>
          <p:cNvSpPr txBox="1">
            <a:spLocks noGrp="1"/>
          </p:cNvSpPr>
          <p:nvPr>
            <p:ph type="title"/>
          </p:nvPr>
        </p:nvSpPr>
        <p:spPr>
          <a:xfrm>
            <a:off x="780393" y="1176412"/>
            <a:ext cx="7583100" cy="825301"/>
          </a:xfrm>
          <a:prstGeom prst="rect">
            <a:avLst/>
          </a:prstGeom>
        </p:spPr>
        <p:txBody>
          <a:bodyPr lIns="45699" tIns="45699" rIns="45699" bIns="45699"/>
          <a:lstStyle>
            <a:lvl1pPr>
              <a:lnSpc>
                <a:spcPct val="90000"/>
              </a:lnSpc>
              <a:defRPr sz="4800" b="1">
                <a:solidFill>
                  <a:srgbClr val="FFFFFF"/>
                </a:solidFill>
                <a:latin typeface="Trebuchet MS"/>
                <a:ea typeface="Trebuchet MS"/>
                <a:cs typeface="Trebuchet MS"/>
                <a:sym typeface="Trebuchet MS"/>
              </a:defRPr>
            </a:lvl1pPr>
          </a:lstStyle>
          <a:p>
            <a:r>
              <a:t>Title Text</a:t>
            </a:r>
          </a:p>
        </p:txBody>
      </p:sp>
      <p:sp>
        <p:nvSpPr>
          <p:cNvPr id="16" name="Body Level One…"/>
          <p:cNvSpPr txBox="1">
            <a:spLocks noGrp="1"/>
          </p:cNvSpPr>
          <p:nvPr>
            <p:ph type="body" sz="quarter" idx="1"/>
          </p:nvPr>
        </p:nvSpPr>
        <p:spPr>
          <a:xfrm>
            <a:off x="1143000" y="2074971"/>
            <a:ext cx="6858000" cy="615602"/>
          </a:xfrm>
          <a:prstGeom prst="rect">
            <a:avLst/>
          </a:prstGeom>
        </p:spPr>
        <p:txBody>
          <a:bodyPr lIns="45699" tIns="45699" rIns="45699" bIns="45699" anchor="ctr"/>
          <a:lstStyle>
            <a:lvl1pPr indent="0" algn="ctr">
              <a:lnSpc>
                <a:spcPct val="90000"/>
              </a:lnSpc>
              <a:spcBef>
                <a:spcPts val="700"/>
              </a:spcBef>
              <a:defRPr sz="3700" b="1">
                <a:solidFill>
                  <a:srgbClr val="FFFFFF"/>
                </a:solidFill>
              </a:defRPr>
            </a:lvl1pPr>
            <a:lvl2pPr indent="0" algn="ctr">
              <a:lnSpc>
                <a:spcPct val="90000"/>
              </a:lnSpc>
              <a:spcBef>
                <a:spcPts val="700"/>
              </a:spcBef>
              <a:defRPr sz="3700" b="1">
                <a:solidFill>
                  <a:srgbClr val="FFFFFF"/>
                </a:solidFill>
              </a:defRPr>
            </a:lvl2pPr>
            <a:lvl3pPr indent="0" algn="ctr">
              <a:lnSpc>
                <a:spcPct val="90000"/>
              </a:lnSpc>
              <a:spcBef>
                <a:spcPts val="700"/>
              </a:spcBef>
              <a:defRPr sz="3700" b="1">
                <a:solidFill>
                  <a:srgbClr val="FFFFFF"/>
                </a:solidFill>
              </a:defRPr>
            </a:lvl3pPr>
            <a:lvl4pPr marL="0" indent="0" algn="ctr">
              <a:lnSpc>
                <a:spcPct val="90000"/>
              </a:lnSpc>
              <a:spcBef>
                <a:spcPts val="700"/>
              </a:spcBef>
              <a:buSzTx/>
              <a:buNone/>
              <a:defRPr sz="3700" b="1">
                <a:solidFill>
                  <a:srgbClr val="FFFFFF"/>
                </a:solidFill>
              </a:defRPr>
            </a:lvl4pPr>
            <a:lvl5pPr indent="0" algn="ctr">
              <a:lnSpc>
                <a:spcPct val="90000"/>
              </a:lnSpc>
              <a:spcBef>
                <a:spcPts val="700"/>
              </a:spcBef>
              <a:defRPr sz="3700" b="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7" name="Google Shape;15;p17"/>
          <p:cNvSpPr txBox="1">
            <a:spLocks noGrp="1"/>
          </p:cNvSpPr>
          <p:nvPr>
            <p:ph type="body" sz="quarter" idx="21"/>
          </p:nvPr>
        </p:nvSpPr>
        <p:spPr>
          <a:xfrm>
            <a:off x="1435395" y="2988803"/>
            <a:ext cx="6273303" cy="762002"/>
          </a:xfrm>
          <a:prstGeom prst="rect">
            <a:avLst/>
          </a:prstGeom>
        </p:spPr>
        <p:txBody>
          <a:bodyPr lIns="45699" tIns="45699" rIns="45699" bIns="45699" anchor="ctr"/>
          <a:lstStyle/>
          <a:p>
            <a:endParaRPr/>
          </a:p>
        </p:txBody>
      </p:sp>
      <p:sp>
        <p:nvSpPr>
          <p:cNvPr id="18" name="Slide Number"/>
          <p:cNvSpPr txBox="1">
            <a:spLocks noGrp="1"/>
          </p:cNvSpPr>
          <p:nvPr>
            <p:ph type="sldNum" sz="quarter" idx="2"/>
          </p:nvPr>
        </p:nvSpPr>
        <p:spPr>
          <a:xfrm>
            <a:off x="8714015" y="5351864"/>
            <a:ext cx="223980" cy="218399"/>
          </a:xfrm>
          <a:prstGeom prst="rect">
            <a:avLst/>
          </a:prstGeom>
        </p:spPr>
        <p:txBody>
          <a:bodyPr lIns="45699" tIns="45699" rIns="45699" bIns="45699"/>
          <a:lstStyle>
            <a:lvl1pPr>
              <a:defRPr sz="900"/>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hat Slide">
    <p:spTree>
      <p:nvGrpSpPr>
        <p:cNvPr id="1" name=""/>
        <p:cNvGrpSpPr/>
        <p:nvPr/>
      </p:nvGrpSpPr>
      <p:grpSpPr>
        <a:xfrm>
          <a:off x="0" y="0"/>
          <a:ext cx="0" cy="0"/>
          <a:chOff x="0" y="0"/>
          <a:chExt cx="0" cy="0"/>
        </a:xfrm>
      </p:grpSpPr>
      <p:sp>
        <p:nvSpPr>
          <p:cNvPr id="98" name="Title Text"/>
          <p:cNvSpPr txBox="1">
            <a:spLocks noGrp="1"/>
          </p:cNvSpPr>
          <p:nvPr>
            <p:ph type="title"/>
          </p:nvPr>
        </p:nvSpPr>
        <p:spPr>
          <a:xfrm>
            <a:off x="4592091" y="1878210"/>
            <a:ext cx="4319700" cy="1958702"/>
          </a:xfrm>
          <a:prstGeom prst="rect">
            <a:avLst/>
          </a:prstGeom>
        </p:spPr>
        <p:txBody>
          <a:bodyPr/>
          <a:lstStyle>
            <a:lvl1pPr algn="l">
              <a:lnSpc>
                <a:spcPct val="90000"/>
              </a:lnSpc>
              <a:defRPr sz="6000" b="1">
                <a:solidFill>
                  <a:srgbClr val="FFFFFF"/>
                </a:solidFill>
                <a:latin typeface="Trebuchet MS"/>
                <a:ea typeface="Trebuchet MS"/>
                <a:cs typeface="Trebuchet MS"/>
                <a:sym typeface="Trebuchet MS"/>
              </a:defRPr>
            </a:lvl1pPr>
          </a:lstStyle>
          <a:p>
            <a:r>
              <a:t>Title Text</a:t>
            </a:r>
          </a:p>
        </p:txBody>
      </p:sp>
      <p:pic>
        <p:nvPicPr>
          <p:cNvPr id="99" name="Google Shape;50;p27" descr="Google Shape;50;p27"/>
          <p:cNvPicPr>
            <a:picLocks noChangeAspect="1"/>
          </p:cNvPicPr>
          <p:nvPr/>
        </p:nvPicPr>
        <p:blipFill>
          <a:blip r:embed="rId2"/>
          <a:stretch>
            <a:fillRect/>
          </a:stretch>
        </p:blipFill>
        <p:spPr>
          <a:xfrm>
            <a:off x="-159246" y="706967"/>
            <a:ext cx="3706827" cy="3706825"/>
          </a:xfrm>
          <a:prstGeom prst="rect">
            <a:avLst/>
          </a:prstGeom>
          <a:ln w="12700">
            <a:miter lim="400000"/>
          </a:ln>
        </p:spPr>
      </p:pic>
      <p:sp>
        <p:nvSpPr>
          <p:cNvPr id="100" name="Slide Number"/>
          <p:cNvSpPr txBox="1">
            <a:spLocks noGrp="1"/>
          </p:cNvSpPr>
          <p:nvPr>
            <p:ph type="sldNum" sz="quarter" idx="2"/>
          </p:nvPr>
        </p:nvSpPr>
        <p:spPr>
          <a:xfrm>
            <a:off x="8714015" y="5351864"/>
            <a:ext cx="223980" cy="218399"/>
          </a:xfrm>
          <a:prstGeom prst="rect">
            <a:avLst/>
          </a:prstGeom>
        </p:spPr>
        <p:txBody>
          <a:bodyPr lIns="45699" tIns="45699" rIns="45699" bIns="45699"/>
          <a:lstStyle>
            <a:lvl1pPr>
              <a:defRPr sz="900"/>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Custom Layout">
    <p:spTree>
      <p:nvGrpSpPr>
        <p:cNvPr id="1" name=""/>
        <p:cNvGrpSpPr/>
        <p:nvPr/>
      </p:nvGrpSpPr>
      <p:grpSpPr>
        <a:xfrm>
          <a:off x="0" y="0"/>
          <a:ext cx="0" cy="0"/>
          <a:chOff x="0" y="0"/>
          <a:chExt cx="0" cy="0"/>
        </a:xfrm>
      </p:grpSpPr>
      <p:sp>
        <p:nvSpPr>
          <p:cNvPr id="107" name="Title Text"/>
          <p:cNvSpPr txBox="1">
            <a:spLocks noGrp="1"/>
          </p:cNvSpPr>
          <p:nvPr>
            <p:ph type="title"/>
          </p:nvPr>
        </p:nvSpPr>
        <p:spPr>
          <a:xfrm>
            <a:off x="417328" y="304271"/>
            <a:ext cx="8309400" cy="1104601"/>
          </a:xfrm>
          <a:prstGeom prst="rect">
            <a:avLst/>
          </a:prstGeom>
        </p:spPr>
        <p:txBody>
          <a:bodyPr lIns="45699" tIns="45699" rIns="45699" bIns="45699"/>
          <a:lstStyle>
            <a:lvl1pPr>
              <a:lnSpc>
                <a:spcPct val="90000"/>
              </a:lnSpc>
              <a:defRPr sz="6000" b="1">
                <a:solidFill>
                  <a:schemeClr val="accent1"/>
                </a:solidFill>
                <a:latin typeface="Trebuchet MS"/>
                <a:ea typeface="Trebuchet MS"/>
                <a:cs typeface="Trebuchet MS"/>
                <a:sym typeface="Trebuchet MS"/>
              </a:defRPr>
            </a:lvl1pPr>
          </a:lstStyle>
          <a:p>
            <a:r>
              <a:t>Title Text</a:t>
            </a:r>
          </a:p>
        </p:txBody>
      </p:sp>
      <p:sp>
        <p:nvSpPr>
          <p:cNvPr id="108"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SECTION_HEADER 2">
    <p:spTree>
      <p:nvGrpSpPr>
        <p:cNvPr id="1" name=""/>
        <p:cNvGrpSpPr/>
        <p:nvPr/>
      </p:nvGrpSpPr>
      <p:grpSpPr>
        <a:xfrm>
          <a:off x="0" y="0"/>
          <a:ext cx="0" cy="0"/>
          <a:chOff x="0" y="0"/>
          <a:chExt cx="0" cy="0"/>
        </a:xfrm>
      </p:grpSpPr>
      <p:sp>
        <p:nvSpPr>
          <p:cNvPr id="115" name="Title Text"/>
          <p:cNvSpPr txBox="1">
            <a:spLocks noGrp="1"/>
          </p:cNvSpPr>
          <p:nvPr>
            <p:ph type="title"/>
          </p:nvPr>
        </p:nvSpPr>
        <p:spPr>
          <a:xfrm>
            <a:off x="628650" y="364986"/>
            <a:ext cx="7886700" cy="800102"/>
          </a:xfrm>
          <a:prstGeom prst="rect">
            <a:avLst/>
          </a:prstGeom>
        </p:spPr>
        <p:txBody>
          <a:bodyPr lIns="35524" tIns="35524" rIns="35524" bIns="35524"/>
          <a:lstStyle>
            <a:lvl1pPr>
              <a:lnSpc>
                <a:spcPct val="90000"/>
              </a:lnSpc>
              <a:defRPr sz="3500" b="1">
                <a:solidFill>
                  <a:srgbClr val="FFFFFF"/>
                </a:solidFill>
                <a:latin typeface="Trebuchet MS"/>
                <a:ea typeface="Trebuchet MS"/>
                <a:cs typeface="Trebuchet MS"/>
                <a:sym typeface="Trebuchet MS"/>
              </a:defRPr>
            </a:lvl1pPr>
          </a:lstStyle>
          <a:p>
            <a:r>
              <a:t>Title Text</a:t>
            </a:r>
          </a:p>
        </p:txBody>
      </p:sp>
      <p:sp>
        <p:nvSpPr>
          <p:cNvPr id="116" name="Body Level One…"/>
          <p:cNvSpPr txBox="1">
            <a:spLocks noGrp="1"/>
          </p:cNvSpPr>
          <p:nvPr>
            <p:ph type="body" idx="1"/>
          </p:nvPr>
        </p:nvSpPr>
        <p:spPr>
          <a:xfrm>
            <a:off x="628650" y="1543585"/>
            <a:ext cx="7886700" cy="3504902"/>
          </a:xfrm>
          <a:prstGeom prst="rect">
            <a:avLst/>
          </a:prstGeom>
        </p:spPr>
        <p:txBody>
          <a:bodyPr lIns="35524" tIns="35524" rIns="35524" bIns="35524"/>
          <a:lstStyle>
            <a:lvl1pPr marL="457200" indent="-361950">
              <a:lnSpc>
                <a:spcPct val="90000"/>
              </a:lnSpc>
              <a:spcBef>
                <a:spcPts val="500"/>
              </a:spcBef>
              <a:buClr>
                <a:srgbClr val="FFFFFF"/>
              </a:buClr>
              <a:buSzPts val="2100"/>
              <a:buFont typeface="Arial"/>
              <a:buChar char="•"/>
              <a:defRPr sz="2100">
                <a:solidFill>
                  <a:srgbClr val="FFFFFF"/>
                </a:solidFill>
              </a:defRPr>
            </a:lvl1pPr>
            <a:lvl2pPr marL="914400" indent="-361950">
              <a:lnSpc>
                <a:spcPct val="90000"/>
              </a:lnSpc>
              <a:spcBef>
                <a:spcPts val="500"/>
              </a:spcBef>
              <a:buClr>
                <a:srgbClr val="FFFFFF"/>
              </a:buClr>
              <a:buSzPts val="2100"/>
              <a:buFont typeface="Arial"/>
              <a:buChar char="⮚"/>
              <a:defRPr sz="2100">
                <a:solidFill>
                  <a:srgbClr val="FFFFFF"/>
                </a:solidFill>
              </a:defRPr>
            </a:lvl2pPr>
            <a:lvl3pPr marL="1371600" indent="-361950">
              <a:lnSpc>
                <a:spcPct val="90000"/>
              </a:lnSpc>
              <a:spcBef>
                <a:spcPts val="500"/>
              </a:spcBef>
              <a:buClr>
                <a:srgbClr val="FFFFFF"/>
              </a:buClr>
              <a:buSzPts val="2100"/>
              <a:buFont typeface="Arial"/>
              <a:buChar char="▪"/>
              <a:defRPr sz="2100">
                <a:solidFill>
                  <a:srgbClr val="FFFFFF"/>
                </a:solidFill>
              </a:defRPr>
            </a:lvl3pPr>
            <a:lvl4pPr marL="1828800" indent="-361950">
              <a:lnSpc>
                <a:spcPct val="90000"/>
              </a:lnSpc>
              <a:spcBef>
                <a:spcPts val="500"/>
              </a:spcBef>
              <a:buClr>
                <a:srgbClr val="FFFFFF"/>
              </a:buClr>
              <a:buSzPts val="2100"/>
              <a:buFont typeface="Arial"/>
              <a:buChar char="•"/>
              <a:defRPr sz="2100">
                <a:solidFill>
                  <a:srgbClr val="FFFFFF"/>
                </a:solidFill>
              </a:defRPr>
            </a:lvl4pPr>
            <a:lvl5pPr marL="2286000" indent="-361950">
              <a:lnSpc>
                <a:spcPct val="90000"/>
              </a:lnSpc>
              <a:spcBef>
                <a:spcPts val="500"/>
              </a:spcBef>
              <a:buClr>
                <a:srgbClr val="FFFFFF"/>
              </a:buClr>
              <a:buSzPts val="2100"/>
              <a:buFont typeface="Arial"/>
              <a:buChar char="○"/>
              <a:defRPr sz="21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17" name="Slide Number"/>
          <p:cNvSpPr txBox="1">
            <a:spLocks noGrp="1"/>
          </p:cNvSpPr>
          <p:nvPr>
            <p:ph type="sldNum" sz="quarter" idx="2"/>
          </p:nvPr>
        </p:nvSpPr>
        <p:spPr>
          <a:xfrm>
            <a:off x="8761020" y="5367112"/>
            <a:ext cx="176990" cy="185349"/>
          </a:xfrm>
          <a:prstGeom prst="rect">
            <a:avLst/>
          </a:prstGeom>
        </p:spPr>
        <p:txBody>
          <a:bodyPr lIns="35524" tIns="35524" rIns="35524" bIns="35524"/>
          <a:lstStyle>
            <a:lvl1pPr>
              <a:defRPr sz="700"/>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itle Slide">
    <p:bg>
      <p:bgPr>
        <a:solidFill>
          <a:srgbClr val="FFFFFF"/>
        </a:solidFill>
        <a:effectLst/>
      </p:bgPr>
    </p:bg>
    <p:spTree>
      <p:nvGrpSpPr>
        <p:cNvPr id="1" name=""/>
        <p:cNvGrpSpPr/>
        <p:nvPr/>
      </p:nvGrpSpPr>
      <p:grpSpPr>
        <a:xfrm>
          <a:off x="0" y="0"/>
          <a:ext cx="0" cy="0"/>
          <a:chOff x="0" y="0"/>
          <a:chExt cx="0" cy="0"/>
        </a:xfrm>
      </p:grpSpPr>
      <p:sp>
        <p:nvSpPr>
          <p:cNvPr id="124"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125"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126" name="Title Text"/>
          <p:cNvSpPr txBox="1">
            <a:spLocks noGrp="1"/>
          </p:cNvSpPr>
          <p:nvPr>
            <p:ph type="title"/>
          </p:nvPr>
        </p:nvSpPr>
        <p:spPr>
          <a:xfrm>
            <a:off x="780393" y="1254296"/>
            <a:ext cx="7583100" cy="825302"/>
          </a:xfrm>
          <a:prstGeom prst="rect">
            <a:avLst/>
          </a:prstGeom>
        </p:spPr>
        <p:txBody>
          <a:bodyPr lIns="45699" tIns="45699" rIns="45699" bIns="45699"/>
          <a:lstStyle>
            <a:lvl1pPr>
              <a:lnSpc>
                <a:spcPct val="90000"/>
              </a:lnSpc>
              <a:defRPr sz="6000" b="1">
                <a:solidFill>
                  <a:schemeClr val="accent1"/>
                </a:solidFill>
                <a:latin typeface="Trebuchet MS"/>
                <a:ea typeface="Trebuchet MS"/>
                <a:cs typeface="Trebuchet MS"/>
                <a:sym typeface="Trebuchet MS"/>
              </a:defRPr>
            </a:lvl1pPr>
          </a:lstStyle>
          <a:p>
            <a:r>
              <a:t>Title Text</a:t>
            </a:r>
          </a:p>
        </p:txBody>
      </p:sp>
      <p:sp>
        <p:nvSpPr>
          <p:cNvPr id="127" name="Body Level One…"/>
          <p:cNvSpPr txBox="1">
            <a:spLocks noGrp="1"/>
          </p:cNvSpPr>
          <p:nvPr>
            <p:ph type="body" sz="quarter" idx="1"/>
          </p:nvPr>
        </p:nvSpPr>
        <p:spPr>
          <a:xfrm>
            <a:off x="1143000" y="2152856"/>
            <a:ext cx="6858000" cy="615602"/>
          </a:xfrm>
          <a:prstGeom prst="rect">
            <a:avLst/>
          </a:prstGeom>
        </p:spPr>
        <p:txBody>
          <a:bodyPr lIns="45699" tIns="45699" rIns="45699" bIns="45699" anchor="ctr"/>
          <a:lstStyle>
            <a:lvl1pPr indent="0" algn="ctr">
              <a:lnSpc>
                <a:spcPct val="90000"/>
              </a:lnSpc>
              <a:spcBef>
                <a:spcPts val="1000"/>
              </a:spcBef>
              <a:defRPr sz="4900" b="1"/>
            </a:lvl1pPr>
            <a:lvl2pPr indent="0" algn="ctr">
              <a:lnSpc>
                <a:spcPct val="90000"/>
              </a:lnSpc>
              <a:spcBef>
                <a:spcPts val="1000"/>
              </a:spcBef>
              <a:defRPr sz="4900" b="1"/>
            </a:lvl2pPr>
            <a:lvl3pPr indent="0" algn="ctr">
              <a:lnSpc>
                <a:spcPct val="90000"/>
              </a:lnSpc>
              <a:spcBef>
                <a:spcPts val="1000"/>
              </a:spcBef>
              <a:defRPr sz="4900" b="1"/>
            </a:lvl3pPr>
            <a:lvl4pPr marL="0" indent="0" algn="ctr">
              <a:lnSpc>
                <a:spcPct val="90000"/>
              </a:lnSpc>
              <a:spcBef>
                <a:spcPts val="1000"/>
              </a:spcBef>
              <a:buSzTx/>
              <a:buNone/>
              <a:defRPr sz="4900" b="1"/>
            </a:lvl4pPr>
            <a:lvl5pPr indent="0" algn="ctr">
              <a:lnSpc>
                <a:spcPct val="90000"/>
              </a:lnSpc>
              <a:spcBef>
                <a:spcPts val="1000"/>
              </a:spcBef>
              <a:defRPr sz="4900" b="1"/>
            </a:lvl5pPr>
          </a:lstStyle>
          <a:p>
            <a:r>
              <a:t>Body Level One</a:t>
            </a:r>
          </a:p>
          <a:p>
            <a:pPr lvl="1"/>
            <a:r>
              <a:t>Body Level Two</a:t>
            </a:r>
          </a:p>
          <a:p>
            <a:pPr lvl="2"/>
            <a:r>
              <a:t>Body Level Three</a:t>
            </a:r>
          </a:p>
          <a:p>
            <a:pPr lvl="3"/>
            <a:r>
              <a:t>Body Level Four</a:t>
            </a:r>
          </a:p>
          <a:p>
            <a:pPr lvl="4"/>
            <a:r>
              <a:t>Body Level Five</a:t>
            </a:r>
          </a:p>
        </p:txBody>
      </p:sp>
      <p:sp>
        <p:nvSpPr>
          <p:cNvPr id="128" name="Google Shape;71;g32117f6e667_0_130"/>
          <p:cNvSpPr txBox="1">
            <a:spLocks noGrp="1"/>
          </p:cNvSpPr>
          <p:nvPr>
            <p:ph type="body" sz="quarter" idx="21"/>
          </p:nvPr>
        </p:nvSpPr>
        <p:spPr>
          <a:xfrm>
            <a:off x="1435395" y="3066688"/>
            <a:ext cx="6273303" cy="762002"/>
          </a:xfrm>
          <a:prstGeom prst="rect">
            <a:avLst/>
          </a:prstGeom>
        </p:spPr>
        <p:txBody>
          <a:bodyPr lIns="45699" tIns="45699" rIns="45699" bIns="45699" anchor="ctr"/>
          <a:lstStyle/>
          <a:p>
            <a:endParaRPr/>
          </a:p>
        </p:txBody>
      </p:sp>
      <p:sp>
        <p:nvSpPr>
          <p:cNvPr id="129"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SECTION_HEADER">
    <p:bg>
      <p:bgPr>
        <a:solidFill>
          <a:srgbClr val="FFFFFF"/>
        </a:solidFill>
        <a:effectLst/>
      </p:bgPr>
    </p:bg>
    <p:spTree>
      <p:nvGrpSpPr>
        <p:cNvPr id="1" name=""/>
        <p:cNvGrpSpPr/>
        <p:nvPr/>
      </p:nvGrpSpPr>
      <p:grpSpPr>
        <a:xfrm>
          <a:off x="0" y="0"/>
          <a:ext cx="0" cy="0"/>
          <a:chOff x="0" y="0"/>
          <a:chExt cx="0" cy="0"/>
        </a:xfrm>
      </p:grpSpPr>
      <p:sp>
        <p:nvSpPr>
          <p:cNvPr id="136"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137"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138" name="Title Text"/>
          <p:cNvSpPr txBox="1">
            <a:spLocks noGrp="1"/>
          </p:cNvSpPr>
          <p:nvPr>
            <p:ph type="title"/>
          </p:nvPr>
        </p:nvSpPr>
        <p:spPr>
          <a:xfrm>
            <a:off x="628650" y="364986"/>
            <a:ext cx="7886700" cy="800103"/>
          </a:xfrm>
          <a:prstGeom prst="rect">
            <a:avLst/>
          </a:prstGeom>
        </p:spPr>
        <p:txBody>
          <a:bodyPr lIns="45699" tIns="45699" rIns="45699" bIns="45699" anchor="b"/>
          <a:lstStyle>
            <a:lvl1pPr>
              <a:lnSpc>
                <a:spcPct val="90000"/>
              </a:lnSpc>
              <a:defRPr sz="6000" b="1">
                <a:solidFill>
                  <a:schemeClr val="accent1"/>
                </a:solidFill>
                <a:latin typeface="Trebuchet MS"/>
                <a:ea typeface="Trebuchet MS"/>
                <a:cs typeface="Trebuchet MS"/>
                <a:sym typeface="Trebuchet MS"/>
              </a:defRPr>
            </a:lvl1pPr>
          </a:lstStyle>
          <a:p>
            <a:r>
              <a:t>Title Text</a:t>
            </a:r>
          </a:p>
        </p:txBody>
      </p:sp>
      <p:sp>
        <p:nvSpPr>
          <p:cNvPr id="139" name="Body Level One…"/>
          <p:cNvSpPr txBox="1">
            <a:spLocks noGrp="1"/>
          </p:cNvSpPr>
          <p:nvPr>
            <p:ph type="body" sz="half" idx="1"/>
          </p:nvPr>
        </p:nvSpPr>
        <p:spPr>
          <a:xfrm>
            <a:off x="628650" y="1083323"/>
            <a:ext cx="3943202" cy="3953104"/>
          </a:xfrm>
          <a:prstGeom prst="rect">
            <a:avLst/>
          </a:prstGeom>
        </p:spPr>
        <p:txBody>
          <a:bodyPr lIns="45699" tIns="45699" rIns="45699" bIns="45699"/>
          <a:lstStyle>
            <a:lvl1pPr marL="457200" indent="-457200">
              <a:lnSpc>
                <a:spcPct val="150000"/>
              </a:lnSpc>
              <a:spcBef>
                <a:spcPts val="1000"/>
              </a:spcBef>
              <a:buClr>
                <a:srgbClr val="000000"/>
              </a:buClr>
              <a:buSzPts val="1800"/>
              <a:buFont typeface="Trebuchet MS"/>
              <a:buChar char="•"/>
              <a:defRPr sz="1800"/>
            </a:lvl1pPr>
            <a:lvl2pPr marL="743815" indent="-204700">
              <a:lnSpc>
                <a:spcPct val="150000"/>
              </a:lnSpc>
              <a:spcBef>
                <a:spcPts val="1000"/>
              </a:spcBef>
              <a:buClr>
                <a:srgbClr val="000000"/>
              </a:buClr>
              <a:buSzPts val="1800"/>
              <a:buFont typeface="Trebuchet MS"/>
              <a:buChar char="⮚"/>
              <a:defRPr sz="1800"/>
            </a:lvl2pPr>
            <a:lvl3pPr marL="1238250" indent="-266700">
              <a:lnSpc>
                <a:spcPct val="150000"/>
              </a:lnSpc>
              <a:spcBef>
                <a:spcPts val="1000"/>
              </a:spcBef>
              <a:buClr>
                <a:srgbClr val="000000"/>
              </a:buClr>
              <a:buSzPts val="1800"/>
              <a:buFont typeface="Trebuchet MS"/>
              <a:buChar char="▪"/>
              <a:defRPr sz="1800"/>
            </a:lvl3pPr>
            <a:lvl4pPr marL="1733550" indent="-285750">
              <a:lnSpc>
                <a:spcPct val="150000"/>
              </a:lnSpc>
              <a:spcBef>
                <a:spcPts val="1000"/>
              </a:spcBef>
              <a:buClr>
                <a:srgbClr val="000000"/>
              </a:buClr>
              <a:buSzPts val="1800"/>
              <a:buFont typeface="Trebuchet MS"/>
              <a:buChar char="•"/>
              <a:defRPr sz="1800"/>
            </a:lvl4pPr>
            <a:lvl5pPr indent="0">
              <a:lnSpc>
                <a:spcPct val="150000"/>
              </a:lnSpc>
              <a:spcBef>
                <a:spcPts val="1000"/>
              </a:spcBef>
              <a:buClr>
                <a:srgbClr val="000000"/>
              </a:buClr>
              <a:buFont typeface="Trebuchet MS"/>
              <a:defRPr sz="1800"/>
            </a:lvl5pPr>
          </a:lstStyle>
          <a:p>
            <a:r>
              <a:t>Body Level One</a:t>
            </a:r>
          </a:p>
          <a:p>
            <a:pPr lvl="1"/>
            <a:r>
              <a:t>Body Level Two</a:t>
            </a:r>
          </a:p>
          <a:p>
            <a:pPr lvl="2"/>
            <a:r>
              <a:t>Body Level Three</a:t>
            </a:r>
          </a:p>
          <a:p>
            <a:pPr lvl="3"/>
            <a:r>
              <a:t>Body Level Four</a:t>
            </a:r>
          </a:p>
          <a:p>
            <a:pPr lvl="4"/>
            <a:r>
              <a:t>Body Level Five</a:t>
            </a:r>
          </a:p>
        </p:txBody>
      </p:sp>
      <p:sp>
        <p:nvSpPr>
          <p:cNvPr id="140"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Mission Text">
    <p:bg>
      <p:bgPr>
        <a:solidFill>
          <a:srgbClr val="FFFFFF"/>
        </a:solidFill>
        <a:effectLst/>
      </p:bgPr>
    </p:bg>
    <p:spTree>
      <p:nvGrpSpPr>
        <p:cNvPr id="1" name=""/>
        <p:cNvGrpSpPr/>
        <p:nvPr/>
      </p:nvGrpSpPr>
      <p:grpSpPr>
        <a:xfrm>
          <a:off x="0" y="0"/>
          <a:ext cx="0" cy="0"/>
          <a:chOff x="0" y="0"/>
          <a:chExt cx="0" cy="0"/>
        </a:xfrm>
      </p:grpSpPr>
      <p:sp>
        <p:nvSpPr>
          <p:cNvPr id="147"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148"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149" name="Google Shape;78;g32117f6e667_0_140"/>
          <p:cNvSpPr txBox="1"/>
          <p:nvPr/>
        </p:nvSpPr>
        <p:spPr>
          <a:xfrm>
            <a:off x="674374" y="1561226"/>
            <a:ext cx="7733749" cy="27583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3600">
                <a:latin typeface="Trebuchet MS"/>
                <a:ea typeface="Trebuchet MS"/>
                <a:cs typeface="Trebuchet MS"/>
                <a:sym typeface="Trebuchet MS"/>
              </a:defRPr>
            </a:lvl1pPr>
          </a:lstStyle>
          <a:p>
            <a:r>
              <a:t>Improving health care equity, access and outcomes for the people we serve while saving Coloradans money on health care and driving value for Colorado.</a:t>
            </a:r>
          </a:p>
        </p:txBody>
      </p:sp>
      <p:sp>
        <p:nvSpPr>
          <p:cNvPr id="150" name="Google Shape;79;g32117f6e667_0_140"/>
          <p:cNvSpPr txBox="1"/>
          <p:nvPr/>
        </p:nvSpPr>
        <p:spPr>
          <a:xfrm>
            <a:off x="704518" y="348243"/>
            <a:ext cx="7733749" cy="9676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gn="ctr">
              <a:defRPr sz="6000" b="1">
                <a:solidFill>
                  <a:schemeClr val="accent1"/>
                </a:solidFill>
                <a:latin typeface="Trebuchet MS"/>
                <a:ea typeface="Trebuchet MS"/>
                <a:cs typeface="Trebuchet MS"/>
                <a:sym typeface="Trebuchet MS"/>
              </a:defRPr>
            </a:lvl1pPr>
          </a:lstStyle>
          <a:p>
            <a:r>
              <a:t>Our Mission</a:t>
            </a:r>
          </a:p>
        </p:txBody>
      </p:sp>
      <p:sp>
        <p:nvSpPr>
          <p:cNvPr id="151"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Mission Photo">
    <p:bg>
      <p:bgPr>
        <a:solidFill>
          <a:srgbClr val="FFFFFF"/>
        </a:solidFill>
        <a:effectLst/>
      </p:bgPr>
    </p:bg>
    <p:spTree>
      <p:nvGrpSpPr>
        <p:cNvPr id="1" name=""/>
        <p:cNvGrpSpPr/>
        <p:nvPr/>
      </p:nvGrpSpPr>
      <p:grpSpPr>
        <a:xfrm>
          <a:off x="0" y="0"/>
          <a:ext cx="0" cy="0"/>
          <a:chOff x="0" y="0"/>
          <a:chExt cx="0" cy="0"/>
        </a:xfrm>
      </p:grpSpPr>
      <p:sp>
        <p:nvSpPr>
          <p:cNvPr id="158"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159"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pic>
        <p:nvPicPr>
          <p:cNvPr id="160" name="Google Shape;83;g32117f6e667_0_144" descr="Google Shape;83;g32117f6e667_0_144"/>
          <p:cNvPicPr>
            <a:picLocks noChangeAspect="1"/>
          </p:cNvPicPr>
          <p:nvPr/>
        </p:nvPicPr>
        <p:blipFill>
          <a:blip r:embed="rId3"/>
          <a:srcRect l="1681" t="12785" b="4827"/>
          <a:stretch>
            <a:fillRect/>
          </a:stretch>
        </p:blipFill>
        <p:spPr>
          <a:xfrm>
            <a:off x="0" y="-2"/>
            <a:ext cx="9143997" cy="5216770"/>
          </a:xfrm>
          <a:prstGeom prst="rect">
            <a:avLst/>
          </a:prstGeom>
          <a:ln w="12700">
            <a:miter lim="400000"/>
          </a:ln>
        </p:spPr>
      </p:pic>
      <p:grpSp>
        <p:nvGrpSpPr>
          <p:cNvPr id="163" name="Google Shape;84;g32117f6e667_0_144"/>
          <p:cNvGrpSpPr/>
          <p:nvPr/>
        </p:nvGrpSpPr>
        <p:grpSpPr>
          <a:xfrm>
            <a:off x="-1" y="2473866"/>
            <a:ext cx="9162302" cy="2809699"/>
            <a:chOff x="0" y="-1"/>
            <a:chExt cx="9162301" cy="2809698"/>
          </a:xfrm>
        </p:grpSpPr>
        <p:sp>
          <p:nvSpPr>
            <p:cNvPr id="161" name="Rectangle"/>
            <p:cNvSpPr/>
            <p:nvPr/>
          </p:nvSpPr>
          <p:spPr>
            <a:xfrm>
              <a:off x="-1" y="397587"/>
              <a:ext cx="9162302" cy="2132402"/>
            </a:xfrm>
            <a:prstGeom prst="rect">
              <a:avLst/>
            </a:prstGeom>
            <a:solidFill>
              <a:schemeClr val="accent1">
                <a:alpha val="80000"/>
              </a:schemeClr>
            </a:solidFill>
            <a:ln w="12700" cap="flat">
              <a:noFill/>
              <a:miter lim="400000"/>
            </a:ln>
            <a:effectLst/>
          </p:spPr>
          <p:txBody>
            <a:bodyPr wrap="square" lIns="0" tIns="0" rIns="0" bIns="0" numCol="1" anchor="ctr">
              <a:noAutofit/>
            </a:bodyPr>
            <a:lstStyle/>
            <a:p>
              <a:pPr>
                <a:defRPr sz="3200">
                  <a:solidFill>
                    <a:srgbClr val="FFFFFF"/>
                  </a:solidFill>
                  <a:latin typeface="Trebuchet MS"/>
                  <a:ea typeface="Trebuchet MS"/>
                  <a:cs typeface="Trebuchet MS"/>
                  <a:sym typeface="Trebuchet MS"/>
                </a:defRPr>
              </a:pPr>
              <a:endParaRPr/>
            </a:p>
          </p:txBody>
        </p:sp>
        <p:sp>
          <p:nvSpPr>
            <p:cNvPr id="162" name="Our Mission:…"/>
            <p:cNvSpPr txBox="1"/>
            <p:nvPr/>
          </p:nvSpPr>
          <p:spPr>
            <a:xfrm>
              <a:off x="65024" y="-1"/>
              <a:ext cx="9032252" cy="280969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4999" tIns="64999" rIns="64999" bIns="64999" numCol="1" anchor="ctr">
              <a:spAutoFit/>
            </a:bodyPr>
            <a:lstStyle/>
            <a:p>
              <a:pPr indent="161925">
                <a:defRPr sz="5400" b="1">
                  <a:solidFill>
                    <a:srgbClr val="FFFFFF"/>
                  </a:solidFill>
                  <a:latin typeface="Trebuchet MS"/>
                  <a:ea typeface="Trebuchet MS"/>
                  <a:cs typeface="Trebuchet MS"/>
                  <a:sym typeface="Trebuchet MS"/>
                </a:defRPr>
              </a:pPr>
              <a:r>
                <a:t>Our Mission: </a:t>
              </a:r>
              <a:endParaRPr>
                <a:solidFill>
                  <a:srgbClr val="5C6670"/>
                </a:solidFill>
              </a:endParaRPr>
            </a:p>
            <a:p>
              <a:pPr indent="161925">
                <a:defRPr sz="3200">
                  <a:solidFill>
                    <a:srgbClr val="FFFFFF"/>
                  </a:solidFill>
                  <a:latin typeface="Trebuchet MS"/>
                  <a:ea typeface="Trebuchet MS"/>
                  <a:cs typeface="Trebuchet MS"/>
                  <a:sym typeface="Trebuchet MS"/>
                </a:defRPr>
              </a:pPr>
              <a:r>
                <a:t>Improving health care equity, access and outcomes for the people we serve while saving Coloradans money on health care and driving value for Colorado.</a:t>
              </a:r>
            </a:p>
          </p:txBody>
        </p:sp>
      </p:grpSp>
      <p:sp>
        <p:nvSpPr>
          <p:cNvPr id="164"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What We Do">
    <p:bg>
      <p:bgPr>
        <a:solidFill>
          <a:srgbClr val="FFFFFF"/>
        </a:solidFill>
        <a:effectLst/>
      </p:bgPr>
    </p:bg>
    <p:spTree>
      <p:nvGrpSpPr>
        <p:cNvPr id="1" name=""/>
        <p:cNvGrpSpPr/>
        <p:nvPr/>
      </p:nvGrpSpPr>
      <p:grpSpPr>
        <a:xfrm>
          <a:off x="0" y="0"/>
          <a:ext cx="0" cy="0"/>
          <a:chOff x="0" y="0"/>
          <a:chExt cx="0" cy="0"/>
        </a:xfrm>
      </p:grpSpPr>
      <p:sp>
        <p:nvSpPr>
          <p:cNvPr id="171"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172"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173" name="Google Shape;87;g32117f6e667_0_149"/>
          <p:cNvSpPr txBox="1"/>
          <p:nvPr/>
        </p:nvSpPr>
        <p:spPr>
          <a:xfrm>
            <a:off x="674374" y="1561226"/>
            <a:ext cx="7733749" cy="38251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p>
            <a:pPr>
              <a:defRPr sz="3600">
                <a:latin typeface="Trebuchet MS"/>
                <a:ea typeface="Trebuchet MS"/>
                <a:cs typeface="Trebuchet MS"/>
                <a:sym typeface="Trebuchet MS"/>
              </a:defRPr>
            </a:pPr>
            <a:r>
              <a:t>The Department of Health Care Policy &amp; Financing administers Health First Colorado (Colorado’s Medicaid program), Child Health Plan </a:t>
            </a:r>
            <a:r>
              <a:rPr i="1"/>
              <a:t>Plus </a:t>
            </a:r>
            <a:r>
              <a:t>(CHP+) and other health care programs for Coloradans who qualify. </a:t>
            </a:r>
          </a:p>
        </p:txBody>
      </p:sp>
      <p:sp>
        <p:nvSpPr>
          <p:cNvPr id="174" name="Google Shape;88;g32117f6e667_0_149"/>
          <p:cNvSpPr txBox="1"/>
          <p:nvPr/>
        </p:nvSpPr>
        <p:spPr>
          <a:xfrm>
            <a:off x="674375" y="318509"/>
            <a:ext cx="7733749" cy="9676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gn="ctr">
              <a:defRPr sz="6000" b="1">
                <a:solidFill>
                  <a:srgbClr val="232C68"/>
                </a:solidFill>
                <a:latin typeface="Trebuchet MS"/>
                <a:ea typeface="Trebuchet MS"/>
                <a:cs typeface="Trebuchet MS"/>
                <a:sym typeface="Trebuchet MS"/>
              </a:defRPr>
            </a:lvl1pPr>
          </a:lstStyle>
          <a:p>
            <a:r>
              <a:t>What We Do</a:t>
            </a:r>
          </a:p>
        </p:txBody>
      </p:sp>
      <p:sp>
        <p:nvSpPr>
          <p:cNvPr id="175"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TITLE_ONLY">
    <p:bg>
      <p:bgPr>
        <a:solidFill>
          <a:srgbClr val="FFFFFF"/>
        </a:solidFill>
        <a:effectLst/>
      </p:bgPr>
    </p:bg>
    <p:spTree>
      <p:nvGrpSpPr>
        <p:cNvPr id="1" name=""/>
        <p:cNvGrpSpPr/>
        <p:nvPr/>
      </p:nvGrpSpPr>
      <p:grpSpPr>
        <a:xfrm>
          <a:off x="0" y="0"/>
          <a:ext cx="0" cy="0"/>
          <a:chOff x="0" y="0"/>
          <a:chExt cx="0" cy="0"/>
        </a:xfrm>
      </p:grpSpPr>
      <p:sp>
        <p:nvSpPr>
          <p:cNvPr id="182"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183"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184" name="Title Text"/>
          <p:cNvSpPr txBox="1">
            <a:spLocks noGrp="1"/>
          </p:cNvSpPr>
          <p:nvPr>
            <p:ph type="title"/>
          </p:nvPr>
        </p:nvSpPr>
        <p:spPr>
          <a:xfrm>
            <a:off x="137946" y="1828269"/>
            <a:ext cx="8868303" cy="1104602"/>
          </a:xfrm>
          <a:prstGeom prst="rect">
            <a:avLst/>
          </a:prstGeom>
        </p:spPr>
        <p:txBody>
          <a:bodyPr lIns="45699" tIns="45699" rIns="45699" bIns="45699"/>
          <a:lstStyle>
            <a:lvl1pPr>
              <a:lnSpc>
                <a:spcPct val="90000"/>
              </a:lnSpc>
              <a:defRPr sz="6000" b="1">
                <a:solidFill>
                  <a:schemeClr val="accent1"/>
                </a:solidFill>
                <a:latin typeface="Trebuchet MS"/>
                <a:ea typeface="Trebuchet MS"/>
                <a:cs typeface="Trebuchet MS"/>
                <a:sym typeface="Trebuchet MS"/>
              </a:defRPr>
            </a:lvl1pPr>
          </a:lstStyle>
          <a:p>
            <a:r>
              <a:t>Title Text</a:t>
            </a:r>
          </a:p>
        </p:txBody>
      </p:sp>
      <p:sp>
        <p:nvSpPr>
          <p:cNvPr id="185"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Contact Info Slide">
    <p:bg>
      <p:bgPr>
        <a:solidFill>
          <a:srgbClr val="FFFFFF"/>
        </a:solidFill>
        <a:effectLst/>
      </p:bgPr>
    </p:bg>
    <p:spTree>
      <p:nvGrpSpPr>
        <p:cNvPr id="1" name=""/>
        <p:cNvGrpSpPr/>
        <p:nvPr/>
      </p:nvGrpSpPr>
      <p:grpSpPr>
        <a:xfrm>
          <a:off x="0" y="0"/>
          <a:ext cx="0" cy="0"/>
          <a:chOff x="0" y="0"/>
          <a:chExt cx="0" cy="0"/>
        </a:xfrm>
      </p:grpSpPr>
      <p:sp>
        <p:nvSpPr>
          <p:cNvPr id="192"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193"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194" name="Title Text"/>
          <p:cNvSpPr txBox="1">
            <a:spLocks noGrp="1"/>
          </p:cNvSpPr>
          <p:nvPr>
            <p:ph type="title"/>
          </p:nvPr>
        </p:nvSpPr>
        <p:spPr>
          <a:xfrm>
            <a:off x="628650" y="364986"/>
            <a:ext cx="7886700" cy="800103"/>
          </a:xfrm>
          <a:prstGeom prst="rect">
            <a:avLst/>
          </a:prstGeom>
        </p:spPr>
        <p:txBody>
          <a:bodyPr lIns="45699" tIns="45699" rIns="45699" bIns="45699" anchor="b"/>
          <a:lstStyle>
            <a:lvl1pPr>
              <a:lnSpc>
                <a:spcPct val="90000"/>
              </a:lnSpc>
              <a:defRPr sz="6000" b="1">
                <a:solidFill>
                  <a:schemeClr val="accent1"/>
                </a:solidFill>
                <a:latin typeface="Trebuchet MS"/>
                <a:ea typeface="Trebuchet MS"/>
                <a:cs typeface="Trebuchet MS"/>
                <a:sym typeface="Trebuchet MS"/>
              </a:defRPr>
            </a:lvl1pPr>
          </a:lstStyle>
          <a:p>
            <a:r>
              <a:t>Title Text</a:t>
            </a:r>
          </a:p>
        </p:txBody>
      </p:sp>
      <p:sp>
        <p:nvSpPr>
          <p:cNvPr id="195" name="Body Level One…"/>
          <p:cNvSpPr txBox="1">
            <a:spLocks noGrp="1"/>
          </p:cNvSpPr>
          <p:nvPr>
            <p:ph type="body" sz="half" idx="1"/>
          </p:nvPr>
        </p:nvSpPr>
        <p:spPr>
          <a:xfrm>
            <a:off x="1665109" y="1801678"/>
            <a:ext cx="5813704" cy="3183302"/>
          </a:xfrm>
          <a:prstGeom prst="rect">
            <a:avLst/>
          </a:prstGeom>
        </p:spPr>
        <p:txBody>
          <a:bodyPr lIns="45699" tIns="45699" rIns="45699" bIns="45699"/>
          <a:lstStyle>
            <a:lvl1pPr>
              <a:lnSpc>
                <a:spcPct val="90000"/>
              </a:lnSpc>
              <a:spcBef>
                <a:spcPts val="1000"/>
              </a:spcBef>
              <a:defRPr sz="2800"/>
            </a:lvl1pPr>
            <a:lvl2pPr marL="977900" indent="-444500">
              <a:lnSpc>
                <a:spcPct val="90000"/>
              </a:lnSpc>
              <a:spcBef>
                <a:spcPts val="1000"/>
              </a:spcBef>
              <a:buSzPts val="2800"/>
              <a:buChar char="•"/>
              <a:defRPr sz="2800"/>
            </a:lvl2pPr>
            <a:lvl3pPr marL="1513838" indent="-497838">
              <a:lnSpc>
                <a:spcPct val="90000"/>
              </a:lnSpc>
              <a:spcBef>
                <a:spcPts val="1000"/>
              </a:spcBef>
              <a:buSzPts val="2800"/>
              <a:buChar char="•"/>
              <a:defRPr sz="2800"/>
            </a:lvl3pPr>
            <a:lvl4pPr marL="2019300" indent="-533400">
              <a:lnSpc>
                <a:spcPct val="90000"/>
              </a:lnSpc>
              <a:spcBef>
                <a:spcPts val="1000"/>
              </a:spcBef>
              <a:buSzPts val="2800"/>
              <a:buChar char="•"/>
              <a:defRPr sz="2800"/>
            </a:lvl4pPr>
            <a:lvl5pPr marL="2476500" indent="-533400">
              <a:lnSpc>
                <a:spcPct val="90000"/>
              </a:lnSpc>
              <a:spcBef>
                <a:spcPts val="1000"/>
              </a:spcBef>
              <a:buSzPts val="2800"/>
              <a:buChar char="•"/>
              <a:defRPr sz="2800"/>
            </a:lvl5pPr>
          </a:lstStyle>
          <a:p>
            <a:r>
              <a:t>Body Level One</a:t>
            </a:r>
          </a:p>
          <a:p>
            <a:pPr lvl="1"/>
            <a:r>
              <a:t>Body Level Two</a:t>
            </a:r>
          </a:p>
          <a:p>
            <a:pPr lvl="2"/>
            <a:r>
              <a:t>Body Level Three</a:t>
            </a:r>
          </a:p>
          <a:p>
            <a:pPr lvl="3"/>
            <a:r>
              <a:t>Body Level Four</a:t>
            </a:r>
          </a:p>
          <a:p>
            <a:pPr lvl="4"/>
            <a:r>
              <a:t>Body Level Five</a:t>
            </a:r>
          </a:p>
        </p:txBody>
      </p:sp>
      <p:sp>
        <p:nvSpPr>
          <p:cNvPr id="196"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ntent Slide 2">
    <p:spTree>
      <p:nvGrpSpPr>
        <p:cNvPr id="1" name=""/>
        <p:cNvGrpSpPr/>
        <p:nvPr/>
      </p:nvGrpSpPr>
      <p:grpSpPr>
        <a:xfrm>
          <a:off x="0" y="0"/>
          <a:ext cx="0" cy="0"/>
          <a:chOff x="0" y="0"/>
          <a:chExt cx="0" cy="0"/>
        </a:xfrm>
      </p:grpSpPr>
      <p:sp>
        <p:nvSpPr>
          <p:cNvPr id="2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6" name="Title Text"/>
          <p:cNvSpPr txBox="1">
            <a:spLocks noGrp="1"/>
          </p:cNvSpPr>
          <p:nvPr>
            <p:ph type="title"/>
          </p:nvPr>
        </p:nvSpPr>
        <p:spPr>
          <a:prstGeom prst="rect">
            <a:avLst/>
          </a:prstGeom>
        </p:spPr>
        <p:txBody>
          <a:bodyPr/>
          <a:lstStyle/>
          <a:p>
            <a:r>
              <a:t>Title Text</a:t>
            </a:r>
          </a:p>
        </p:txBody>
      </p:sp>
      <p:sp>
        <p:nvSpPr>
          <p:cNvPr id="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Comparison">
    <p:bg>
      <p:bgPr>
        <a:solidFill>
          <a:srgbClr val="FFFFFF"/>
        </a:solidFill>
        <a:effectLst/>
      </p:bgPr>
    </p:bg>
    <p:spTree>
      <p:nvGrpSpPr>
        <p:cNvPr id="1" name=""/>
        <p:cNvGrpSpPr/>
        <p:nvPr/>
      </p:nvGrpSpPr>
      <p:grpSpPr>
        <a:xfrm>
          <a:off x="0" y="0"/>
          <a:ext cx="0" cy="0"/>
          <a:chOff x="0" y="0"/>
          <a:chExt cx="0" cy="0"/>
        </a:xfrm>
      </p:grpSpPr>
      <p:sp>
        <p:nvSpPr>
          <p:cNvPr id="203"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204"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205" name="Title Text"/>
          <p:cNvSpPr txBox="1">
            <a:spLocks noGrp="1"/>
          </p:cNvSpPr>
          <p:nvPr>
            <p:ph type="title"/>
          </p:nvPr>
        </p:nvSpPr>
        <p:spPr>
          <a:xfrm>
            <a:off x="605659" y="1505114"/>
            <a:ext cx="3602402" cy="2475602"/>
          </a:xfrm>
          <a:prstGeom prst="rect">
            <a:avLst/>
          </a:prstGeom>
        </p:spPr>
        <p:txBody>
          <a:bodyPr lIns="45699" tIns="45699" rIns="45699" bIns="45699"/>
          <a:lstStyle>
            <a:lvl1pPr algn="l">
              <a:lnSpc>
                <a:spcPct val="90000"/>
              </a:lnSpc>
              <a:defRPr sz="7200" b="1">
                <a:solidFill>
                  <a:schemeClr val="accent1"/>
                </a:solidFill>
                <a:latin typeface="Trebuchet MS"/>
                <a:ea typeface="Trebuchet MS"/>
                <a:cs typeface="Trebuchet MS"/>
                <a:sym typeface="Trebuchet MS"/>
              </a:defRPr>
            </a:lvl1pPr>
          </a:lstStyle>
          <a:p>
            <a:r>
              <a:t>Title Text</a:t>
            </a:r>
          </a:p>
        </p:txBody>
      </p:sp>
      <p:sp>
        <p:nvSpPr>
          <p:cNvPr id="206" name="Body Level One…"/>
          <p:cNvSpPr txBox="1">
            <a:spLocks noGrp="1"/>
          </p:cNvSpPr>
          <p:nvPr>
            <p:ph type="body" sz="quarter" idx="1"/>
          </p:nvPr>
        </p:nvSpPr>
        <p:spPr>
          <a:xfrm>
            <a:off x="4857422" y="1505112"/>
            <a:ext cx="3642002" cy="2475602"/>
          </a:xfrm>
          <a:prstGeom prst="rect">
            <a:avLst/>
          </a:prstGeom>
        </p:spPr>
        <p:txBody>
          <a:bodyPr lIns="45699" tIns="45699" rIns="45699" bIns="45699"/>
          <a:lstStyle>
            <a:lvl1pPr marL="457200" indent="-457200">
              <a:lnSpc>
                <a:spcPct val="90000"/>
              </a:lnSpc>
              <a:spcBef>
                <a:spcPts val="1000"/>
              </a:spcBef>
              <a:buClr>
                <a:srgbClr val="000000"/>
              </a:buClr>
              <a:buSzPts val="3600"/>
              <a:buFont typeface="Arial"/>
              <a:buChar char="•"/>
              <a:defRPr sz="3600"/>
            </a:lvl1pPr>
            <a:lvl2pPr marL="960755" indent="-417194">
              <a:lnSpc>
                <a:spcPct val="90000"/>
              </a:lnSpc>
              <a:spcBef>
                <a:spcPts val="1000"/>
              </a:spcBef>
              <a:buClr>
                <a:srgbClr val="000000"/>
              </a:buClr>
              <a:buSzPts val="3600"/>
              <a:buFont typeface="Arial"/>
              <a:buChar char="⮚"/>
              <a:defRPr sz="3600"/>
            </a:lvl2pPr>
            <a:lvl3pPr marL="1487714" indent="-522514">
              <a:lnSpc>
                <a:spcPct val="90000"/>
              </a:lnSpc>
              <a:spcBef>
                <a:spcPts val="1000"/>
              </a:spcBef>
              <a:buClr>
                <a:srgbClr val="000000"/>
              </a:buClr>
              <a:buSzPts val="3600"/>
              <a:buFont typeface="Arial"/>
              <a:buChar char="▪"/>
              <a:defRPr sz="3600"/>
            </a:lvl3pPr>
            <a:lvl4pPr marL="2019300" indent="-571500">
              <a:lnSpc>
                <a:spcPct val="90000"/>
              </a:lnSpc>
              <a:spcBef>
                <a:spcPts val="1000"/>
              </a:spcBef>
              <a:buClr>
                <a:srgbClr val="000000"/>
              </a:buClr>
              <a:buSzPts val="3600"/>
              <a:buFont typeface="Arial"/>
              <a:buChar char="•"/>
              <a:defRPr sz="3600"/>
            </a:lvl4pPr>
            <a:lvl5pPr marL="2628900" indent="-685800">
              <a:lnSpc>
                <a:spcPct val="90000"/>
              </a:lnSpc>
              <a:spcBef>
                <a:spcPts val="1000"/>
              </a:spcBef>
              <a:buClr>
                <a:srgbClr val="000000"/>
              </a:buClr>
              <a:buSzPts val="3600"/>
              <a:buFont typeface="Arial"/>
              <a:buChar char="•"/>
              <a:defRPr sz="3600"/>
            </a:lvl5pPr>
          </a:lstStyle>
          <a:p>
            <a:r>
              <a:t>Body Level One</a:t>
            </a:r>
          </a:p>
          <a:p>
            <a:pPr lvl="1"/>
            <a:r>
              <a:t>Body Level Two</a:t>
            </a:r>
          </a:p>
          <a:p>
            <a:pPr lvl="2"/>
            <a:r>
              <a:t>Body Level Three</a:t>
            </a:r>
          </a:p>
          <a:p>
            <a:pPr lvl="3"/>
            <a:r>
              <a:t>Body Level Four</a:t>
            </a:r>
          </a:p>
          <a:p>
            <a:pPr lvl="4"/>
            <a:r>
              <a:t>Body Level Five</a:t>
            </a:r>
          </a:p>
        </p:txBody>
      </p:sp>
      <p:sp>
        <p:nvSpPr>
          <p:cNvPr id="207" name="Google Shape;100;g32117f6e667_0_160"/>
          <p:cNvSpPr/>
          <p:nvPr/>
        </p:nvSpPr>
        <p:spPr>
          <a:xfrm flipH="1">
            <a:off x="4571998" y="1105958"/>
            <a:ext cx="3" cy="3503100"/>
          </a:xfrm>
          <a:prstGeom prst="line">
            <a:avLst/>
          </a:prstGeom>
          <a:ln w="38100">
            <a:solidFill>
              <a:srgbClr val="000000"/>
            </a:solidFill>
            <a:miter/>
          </a:ln>
        </p:spPr>
        <p:txBody>
          <a:bodyPr lIns="45718" tIns="45718" rIns="45718" bIns="45718"/>
          <a:lstStyle/>
          <a:p>
            <a:endParaRPr/>
          </a:p>
        </p:txBody>
      </p:sp>
      <p:sp>
        <p:nvSpPr>
          <p:cNvPr id="208"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BLANK">
    <p:bg>
      <p:bgPr>
        <a:solidFill>
          <a:srgbClr val="FFFFFF"/>
        </a:solidFill>
        <a:effectLst/>
      </p:bgPr>
    </p:bg>
    <p:spTree>
      <p:nvGrpSpPr>
        <p:cNvPr id="1" name=""/>
        <p:cNvGrpSpPr/>
        <p:nvPr/>
      </p:nvGrpSpPr>
      <p:grpSpPr>
        <a:xfrm>
          <a:off x="0" y="0"/>
          <a:ext cx="0" cy="0"/>
          <a:chOff x="0" y="0"/>
          <a:chExt cx="0" cy="0"/>
        </a:xfrm>
      </p:grpSpPr>
      <p:sp>
        <p:nvSpPr>
          <p:cNvPr id="215"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216"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217"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Questions Slide 1">
    <p:bg>
      <p:bgPr>
        <a:solidFill>
          <a:srgbClr val="FFFFFF"/>
        </a:solidFill>
        <a:effectLst/>
      </p:bgPr>
    </p:bg>
    <p:spTree>
      <p:nvGrpSpPr>
        <p:cNvPr id="1" name=""/>
        <p:cNvGrpSpPr/>
        <p:nvPr/>
      </p:nvGrpSpPr>
      <p:grpSpPr>
        <a:xfrm>
          <a:off x="0" y="0"/>
          <a:ext cx="0" cy="0"/>
          <a:chOff x="0" y="0"/>
          <a:chExt cx="0" cy="0"/>
        </a:xfrm>
      </p:grpSpPr>
      <p:sp>
        <p:nvSpPr>
          <p:cNvPr id="224"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225"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226" name="Title Text"/>
          <p:cNvSpPr txBox="1">
            <a:spLocks noGrp="1"/>
          </p:cNvSpPr>
          <p:nvPr>
            <p:ph type="title"/>
          </p:nvPr>
        </p:nvSpPr>
        <p:spPr>
          <a:xfrm>
            <a:off x="4592091" y="2187773"/>
            <a:ext cx="4036201" cy="1928400"/>
          </a:xfrm>
          <a:prstGeom prst="rect">
            <a:avLst/>
          </a:prstGeom>
        </p:spPr>
        <p:txBody>
          <a:bodyPr/>
          <a:lstStyle>
            <a:lvl1pPr algn="l">
              <a:lnSpc>
                <a:spcPct val="90000"/>
              </a:lnSpc>
              <a:defRPr sz="8000" b="1">
                <a:solidFill>
                  <a:schemeClr val="accent1"/>
                </a:solidFill>
                <a:latin typeface="Trebuchet MS"/>
                <a:ea typeface="Trebuchet MS"/>
                <a:cs typeface="Trebuchet MS"/>
                <a:sym typeface="Trebuchet MS"/>
              </a:defRPr>
            </a:lvl1pPr>
          </a:lstStyle>
          <a:p>
            <a:r>
              <a:t>Title Text</a:t>
            </a:r>
          </a:p>
        </p:txBody>
      </p:sp>
      <p:pic>
        <p:nvPicPr>
          <p:cNvPr id="227" name="Google Shape;106;g32117f6e667_0_167" descr="Google Shape;106;g32117f6e667_0_167"/>
          <p:cNvPicPr>
            <a:picLocks noChangeAspect="1"/>
          </p:cNvPicPr>
          <p:nvPr/>
        </p:nvPicPr>
        <p:blipFill>
          <a:blip r:embed="rId3"/>
          <a:stretch>
            <a:fillRect/>
          </a:stretch>
        </p:blipFill>
        <p:spPr>
          <a:xfrm>
            <a:off x="-714374" y="-248709"/>
            <a:ext cx="4179095" cy="4179097"/>
          </a:xfrm>
          <a:prstGeom prst="rect">
            <a:avLst/>
          </a:prstGeom>
          <a:ln w="12700">
            <a:miter lim="400000"/>
          </a:ln>
        </p:spPr>
      </p:pic>
      <p:sp>
        <p:nvSpPr>
          <p:cNvPr id="228"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Chat Slide">
    <p:bg>
      <p:bgPr>
        <a:solidFill>
          <a:srgbClr val="FFFFFF"/>
        </a:solidFill>
        <a:effectLst/>
      </p:bgPr>
    </p:bg>
    <p:spTree>
      <p:nvGrpSpPr>
        <p:cNvPr id="1" name=""/>
        <p:cNvGrpSpPr/>
        <p:nvPr/>
      </p:nvGrpSpPr>
      <p:grpSpPr>
        <a:xfrm>
          <a:off x="0" y="0"/>
          <a:ext cx="0" cy="0"/>
          <a:chOff x="0" y="0"/>
          <a:chExt cx="0" cy="0"/>
        </a:xfrm>
      </p:grpSpPr>
      <p:sp>
        <p:nvSpPr>
          <p:cNvPr id="235"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236"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237" name="Title Text"/>
          <p:cNvSpPr txBox="1">
            <a:spLocks noGrp="1"/>
          </p:cNvSpPr>
          <p:nvPr>
            <p:ph type="title"/>
          </p:nvPr>
        </p:nvSpPr>
        <p:spPr>
          <a:xfrm>
            <a:off x="4592091" y="1878210"/>
            <a:ext cx="4319400" cy="1958702"/>
          </a:xfrm>
          <a:prstGeom prst="rect">
            <a:avLst/>
          </a:prstGeom>
        </p:spPr>
        <p:txBody>
          <a:bodyPr/>
          <a:lstStyle>
            <a:lvl1pPr algn="l">
              <a:lnSpc>
                <a:spcPct val="90000"/>
              </a:lnSpc>
              <a:defRPr sz="8000" b="1">
                <a:solidFill>
                  <a:schemeClr val="accent1"/>
                </a:solidFill>
                <a:latin typeface="Trebuchet MS"/>
                <a:ea typeface="Trebuchet MS"/>
                <a:cs typeface="Trebuchet MS"/>
                <a:sym typeface="Trebuchet MS"/>
              </a:defRPr>
            </a:lvl1pPr>
          </a:lstStyle>
          <a:p>
            <a:r>
              <a:t>Title Text</a:t>
            </a:r>
          </a:p>
        </p:txBody>
      </p:sp>
      <p:pic>
        <p:nvPicPr>
          <p:cNvPr id="238" name="Google Shape;110;g32117f6e667_0_171" descr="Google Shape;110;g32117f6e667_0_171"/>
          <p:cNvPicPr>
            <a:picLocks noChangeAspect="1"/>
          </p:cNvPicPr>
          <p:nvPr/>
        </p:nvPicPr>
        <p:blipFill>
          <a:blip r:embed="rId3"/>
          <a:stretch>
            <a:fillRect/>
          </a:stretch>
        </p:blipFill>
        <p:spPr>
          <a:xfrm>
            <a:off x="-169520" y="89297"/>
            <a:ext cx="3706827" cy="3706937"/>
          </a:xfrm>
          <a:prstGeom prst="rect">
            <a:avLst/>
          </a:prstGeom>
          <a:ln w="12700">
            <a:miter lim="400000"/>
          </a:ln>
        </p:spPr>
      </p:pic>
      <p:sp>
        <p:nvSpPr>
          <p:cNvPr id="239"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Thank You Slide">
    <p:bg>
      <p:bgPr>
        <a:solidFill>
          <a:srgbClr val="FFFFFF"/>
        </a:solidFill>
        <a:effectLst/>
      </p:bgPr>
    </p:bg>
    <p:spTree>
      <p:nvGrpSpPr>
        <p:cNvPr id="1" name=""/>
        <p:cNvGrpSpPr/>
        <p:nvPr/>
      </p:nvGrpSpPr>
      <p:grpSpPr>
        <a:xfrm>
          <a:off x="0" y="0"/>
          <a:ext cx="0" cy="0"/>
          <a:chOff x="0" y="0"/>
          <a:chExt cx="0" cy="0"/>
        </a:xfrm>
      </p:grpSpPr>
      <p:sp>
        <p:nvSpPr>
          <p:cNvPr id="246"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247"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248" name="Title Text"/>
          <p:cNvSpPr txBox="1">
            <a:spLocks noGrp="1"/>
          </p:cNvSpPr>
          <p:nvPr>
            <p:ph type="title"/>
          </p:nvPr>
        </p:nvSpPr>
        <p:spPr>
          <a:xfrm>
            <a:off x="446483" y="1816672"/>
            <a:ext cx="8250902" cy="1355402"/>
          </a:xfrm>
          <a:prstGeom prst="rect">
            <a:avLst/>
          </a:prstGeom>
        </p:spPr>
        <p:txBody>
          <a:bodyPr/>
          <a:lstStyle>
            <a:lvl1pPr>
              <a:lnSpc>
                <a:spcPct val="90000"/>
              </a:lnSpc>
              <a:defRPr sz="6700" b="1">
                <a:solidFill>
                  <a:schemeClr val="accent1"/>
                </a:solidFill>
                <a:latin typeface="Trebuchet MS"/>
                <a:ea typeface="Trebuchet MS"/>
                <a:cs typeface="Trebuchet MS"/>
                <a:sym typeface="Trebuchet MS"/>
              </a:defRPr>
            </a:lvl1pPr>
          </a:lstStyle>
          <a:p>
            <a:r>
              <a:t>Title Text</a:t>
            </a:r>
          </a:p>
        </p:txBody>
      </p:sp>
      <p:sp>
        <p:nvSpPr>
          <p:cNvPr id="249"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TITLE_AND_BODY">
    <p:bg>
      <p:bgPr>
        <a:solidFill>
          <a:srgbClr val="FFFFFF"/>
        </a:solidFill>
        <a:effectLst/>
      </p:bgPr>
    </p:bg>
    <p:spTree>
      <p:nvGrpSpPr>
        <p:cNvPr id="1" name=""/>
        <p:cNvGrpSpPr/>
        <p:nvPr/>
      </p:nvGrpSpPr>
      <p:grpSpPr>
        <a:xfrm>
          <a:off x="0" y="0"/>
          <a:ext cx="0" cy="0"/>
          <a:chOff x="0" y="0"/>
          <a:chExt cx="0" cy="0"/>
        </a:xfrm>
      </p:grpSpPr>
      <p:sp>
        <p:nvSpPr>
          <p:cNvPr id="256"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257"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258" name="Title Text"/>
          <p:cNvSpPr txBox="1">
            <a:spLocks noGrp="1"/>
          </p:cNvSpPr>
          <p:nvPr>
            <p:ph type="title"/>
          </p:nvPr>
        </p:nvSpPr>
        <p:spPr>
          <a:xfrm>
            <a:off x="311698" y="494473"/>
            <a:ext cx="8520603" cy="636302"/>
          </a:xfrm>
          <a:prstGeom prst="rect">
            <a:avLst/>
          </a:prstGeom>
        </p:spPr>
        <p:txBody>
          <a:bodyPr lIns="45699" tIns="45699" rIns="45699" bIns="45699"/>
          <a:lstStyle>
            <a:lvl1pPr>
              <a:lnSpc>
                <a:spcPct val="90000"/>
              </a:lnSpc>
              <a:defRPr sz="6000" b="1">
                <a:solidFill>
                  <a:schemeClr val="accent1"/>
                </a:solidFill>
                <a:latin typeface="Trebuchet MS"/>
                <a:ea typeface="Trebuchet MS"/>
                <a:cs typeface="Trebuchet MS"/>
                <a:sym typeface="Trebuchet MS"/>
              </a:defRPr>
            </a:lvl1pPr>
          </a:lstStyle>
          <a:p>
            <a:r>
              <a:t>Title Text</a:t>
            </a:r>
          </a:p>
        </p:txBody>
      </p:sp>
      <p:sp>
        <p:nvSpPr>
          <p:cNvPr id="259" name="Body Level One…"/>
          <p:cNvSpPr txBox="1">
            <a:spLocks noGrp="1"/>
          </p:cNvSpPr>
          <p:nvPr>
            <p:ph type="body" idx="1"/>
          </p:nvPr>
        </p:nvSpPr>
        <p:spPr>
          <a:xfrm>
            <a:off x="311698" y="1280528"/>
            <a:ext cx="8520603" cy="3795901"/>
          </a:xfrm>
          <a:prstGeom prst="rect">
            <a:avLst/>
          </a:prstGeom>
        </p:spPr>
        <p:txBody>
          <a:bodyPr lIns="121899" tIns="121899" rIns="121899" bIns="121899" anchor="ctr"/>
          <a:lstStyle>
            <a:lvl1pPr marL="457200" indent="-349250">
              <a:spcBef>
                <a:spcPts val="0"/>
              </a:spcBef>
              <a:buClr>
                <a:srgbClr val="000000"/>
              </a:buClr>
              <a:buSzPts val="1900"/>
              <a:buFont typeface="Arial"/>
              <a:buChar char="●"/>
              <a:defRPr sz="1900">
                <a:latin typeface="+mn-lt"/>
                <a:ea typeface="+mn-ea"/>
                <a:cs typeface="+mn-cs"/>
                <a:sym typeface="Arial"/>
              </a:defRPr>
            </a:lvl1pPr>
            <a:lvl2pPr marL="914400" indent="-349250">
              <a:spcBef>
                <a:spcPts val="0"/>
              </a:spcBef>
              <a:buClr>
                <a:srgbClr val="000000"/>
              </a:buClr>
              <a:buSzPts val="1900"/>
              <a:buFont typeface="Arial"/>
              <a:buChar char="○"/>
              <a:defRPr sz="1900">
                <a:latin typeface="+mn-lt"/>
                <a:ea typeface="+mn-ea"/>
                <a:cs typeface="+mn-cs"/>
                <a:sym typeface="Arial"/>
              </a:defRPr>
            </a:lvl2pPr>
            <a:lvl3pPr marL="1371600" indent="-349250">
              <a:spcBef>
                <a:spcPts val="0"/>
              </a:spcBef>
              <a:buClr>
                <a:srgbClr val="000000"/>
              </a:buClr>
              <a:buSzPts val="1900"/>
              <a:buFont typeface="Arial"/>
              <a:buChar char="■"/>
              <a:defRPr sz="1900">
                <a:latin typeface="+mn-lt"/>
                <a:ea typeface="+mn-ea"/>
                <a:cs typeface="+mn-cs"/>
                <a:sym typeface="Arial"/>
              </a:defRPr>
            </a:lvl3pPr>
            <a:lvl4pPr marL="1828800" indent="-349250">
              <a:spcBef>
                <a:spcPts val="0"/>
              </a:spcBef>
              <a:buClr>
                <a:srgbClr val="000000"/>
              </a:buClr>
              <a:buSzPts val="1900"/>
              <a:buFont typeface="Arial"/>
              <a:buChar char="●"/>
              <a:defRPr sz="1900">
                <a:latin typeface="+mn-lt"/>
                <a:ea typeface="+mn-ea"/>
                <a:cs typeface="+mn-cs"/>
                <a:sym typeface="Arial"/>
              </a:defRPr>
            </a:lvl4pPr>
            <a:lvl5pPr marL="2286000" indent="-349250">
              <a:spcBef>
                <a:spcPts val="0"/>
              </a:spcBef>
              <a:buClr>
                <a:srgbClr val="000000"/>
              </a:buClr>
              <a:buSzPts val="1900"/>
              <a:buFont typeface="Arial"/>
              <a:buChar char="○"/>
              <a:defRPr sz="1900">
                <a:latin typeface="+mn-lt"/>
                <a:ea typeface="+mn-ea"/>
                <a:cs typeface="+mn-cs"/>
                <a:sym typeface="Arial"/>
              </a:defRPr>
            </a:lvl5pPr>
          </a:lstStyle>
          <a:p>
            <a:r>
              <a:t>Body Level One</a:t>
            </a:r>
          </a:p>
          <a:p>
            <a:pPr lvl="1"/>
            <a:r>
              <a:t>Body Level Two</a:t>
            </a:r>
          </a:p>
          <a:p>
            <a:pPr lvl="2"/>
            <a:r>
              <a:t>Body Level Three</a:t>
            </a:r>
          </a:p>
          <a:p>
            <a:pPr lvl="3"/>
            <a:r>
              <a:t>Body Level Four</a:t>
            </a:r>
          </a:p>
          <a:p>
            <a:pPr lvl="4"/>
            <a:r>
              <a:t>Body Level Five</a:t>
            </a:r>
          </a:p>
        </p:txBody>
      </p:sp>
      <p:sp>
        <p:nvSpPr>
          <p:cNvPr id="260" name="Slide Number"/>
          <p:cNvSpPr txBox="1">
            <a:spLocks noGrp="1"/>
          </p:cNvSpPr>
          <p:nvPr>
            <p:ph type="sldNum" sz="quarter" idx="2"/>
          </p:nvPr>
        </p:nvSpPr>
        <p:spPr>
          <a:xfrm>
            <a:off x="8757218" y="5265452"/>
            <a:ext cx="263940" cy="269199"/>
          </a:xfrm>
          <a:prstGeom prst="rect">
            <a:avLst/>
          </a:prstGeom>
        </p:spPr>
        <p:txBody>
          <a:bodyPr lIns="45699" tIns="45699" rIns="45699" bIns="45699"/>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Custom Layout">
    <p:bg>
      <p:bgPr>
        <a:solidFill>
          <a:srgbClr val="FFFFFF"/>
        </a:solidFill>
        <a:effectLst/>
      </p:bgPr>
    </p:bg>
    <p:spTree>
      <p:nvGrpSpPr>
        <p:cNvPr id="1" name=""/>
        <p:cNvGrpSpPr/>
        <p:nvPr/>
      </p:nvGrpSpPr>
      <p:grpSpPr>
        <a:xfrm>
          <a:off x="0" y="0"/>
          <a:ext cx="0" cy="0"/>
          <a:chOff x="0" y="0"/>
          <a:chExt cx="0" cy="0"/>
        </a:xfrm>
      </p:grpSpPr>
      <p:sp>
        <p:nvSpPr>
          <p:cNvPr id="267"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268"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269" name="Title Text"/>
          <p:cNvSpPr txBox="1">
            <a:spLocks noGrp="1"/>
          </p:cNvSpPr>
          <p:nvPr>
            <p:ph type="title"/>
          </p:nvPr>
        </p:nvSpPr>
        <p:spPr>
          <a:xfrm>
            <a:off x="417328" y="304271"/>
            <a:ext cx="8309400" cy="1104601"/>
          </a:xfrm>
          <a:prstGeom prst="rect">
            <a:avLst/>
          </a:prstGeom>
        </p:spPr>
        <p:txBody>
          <a:bodyPr lIns="45699" tIns="45699" rIns="45699" bIns="45699"/>
          <a:lstStyle>
            <a:lvl1pPr>
              <a:lnSpc>
                <a:spcPct val="90000"/>
              </a:lnSpc>
              <a:defRPr sz="6000" b="1">
                <a:solidFill>
                  <a:schemeClr val="accent1"/>
                </a:solidFill>
                <a:latin typeface="Trebuchet MS"/>
                <a:ea typeface="Trebuchet MS"/>
                <a:cs typeface="Trebuchet MS"/>
                <a:sym typeface="Trebuchet MS"/>
              </a:defRPr>
            </a:lvl1pPr>
          </a:lstStyle>
          <a:p>
            <a:r>
              <a:t>Title Text</a:t>
            </a:r>
          </a:p>
        </p:txBody>
      </p:sp>
      <p:sp>
        <p:nvSpPr>
          <p:cNvPr id="270" name="Slide Number"/>
          <p:cNvSpPr txBox="1">
            <a:spLocks noGrp="1"/>
          </p:cNvSpPr>
          <p:nvPr>
            <p:ph type="sldNum" sz="quarter" idx="2"/>
          </p:nvPr>
        </p:nvSpPr>
        <p:spPr>
          <a:xfrm>
            <a:off x="8674055" y="5328905"/>
            <a:ext cx="263940" cy="269199"/>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Content Slide 2">
    <p:bg>
      <p:bgPr>
        <a:solidFill>
          <a:srgbClr val="FFFFFF"/>
        </a:solidFill>
        <a:effectLst/>
      </p:bgPr>
    </p:bg>
    <p:spTree>
      <p:nvGrpSpPr>
        <p:cNvPr id="1" name=""/>
        <p:cNvGrpSpPr/>
        <p:nvPr/>
      </p:nvGrpSpPr>
      <p:grpSpPr>
        <a:xfrm>
          <a:off x="0" y="0"/>
          <a:ext cx="0" cy="0"/>
          <a:chOff x="0" y="0"/>
          <a:chExt cx="0" cy="0"/>
        </a:xfrm>
      </p:grpSpPr>
      <p:sp>
        <p:nvSpPr>
          <p:cNvPr id="277" name="Google Shape;63;g32117f6e667_0_124"/>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278" name="Google Shape;65;g32117f6e667_0_124" descr="Google Shape;65;g32117f6e667_0_124"/>
          <p:cNvPicPr>
            <a:picLocks noChangeAspect="1"/>
          </p:cNvPicPr>
          <p:nvPr/>
        </p:nvPicPr>
        <p:blipFill>
          <a:blip r:embed="rId2"/>
          <a:stretch>
            <a:fillRect/>
          </a:stretch>
        </p:blipFill>
        <p:spPr>
          <a:xfrm>
            <a:off x="205740" y="5303520"/>
            <a:ext cx="1275783" cy="216029"/>
          </a:xfrm>
          <a:prstGeom prst="rect">
            <a:avLst/>
          </a:prstGeom>
          <a:ln w="12700">
            <a:miter lim="400000"/>
          </a:ln>
        </p:spPr>
      </p:pic>
      <p:sp>
        <p:nvSpPr>
          <p:cNvPr id="279"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80" name="Title Text"/>
          <p:cNvSpPr txBox="1">
            <a:spLocks noGrp="1"/>
          </p:cNvSpPr>
          <p:nvPr>
            <p:ph type="title"/>
          </p:nvPr>
        </p:nvSpPr>
        <p:spPr>
          <a:prstGeom prst="rect">
            <a:avLst/>
          </a:prstGeom>
        </p:spPr>
        <p:txBody>
          <a:bodyPr/>
          <a:lstStyle/>
          <a:p>
            <a:r>
              <a:t>Title Text</a:t>
            </a:r>
          </a:p>
        </p:txBody>
      </p:sp>
      <p:sp>
        <p:nvSpPr>
          <p:cNvPr id="2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TITLE">
    <p:bg>
      <p:bgPr>
        <a:solidFill>
          <a:srgbClr val="FFFFFF"/>
        </a:solidFill>
        <a:effectLst/>
      </p:bgPr>
    </p:bg>
    <p:spTree>
      <p:nvGrpSpPr>
        <p:cNvPr id="1" name=""/>
        <p:cNvGrpSpPr/>
        <p:nvPr/>
      </p:nvGrpSpPr>
      <p:grpSpPr>
        <a:xfrm>
          <a:off x="0" y="0"/>
          <a:ext cx="0" cy="0"/>
          <a:chOff x="0" y="0"/>
          <a:chExt cx="0" cy="0"/>
        </a:xfrm>
      </p:grpSpPr>
      <p:sp>
        <p:nvSpPr>
          <p:cNvPr id="288" name="Google Shape;126;g32117f6e667_0_189"/>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289" name="Google Shape;127;g32117f6e667_0_189" descr="Google Shape;127;g32117f6e667_0_189"/>
          <p:cNvPicPr>
            <a:picLocks noChangeAspect="1"/>
          </p:cNvPicPr>
          <p:nvPr/>
        </p:nvPicPr>
        <p:blipFill>
          <a:blip r:embed="rId2"/>
          <a:stretch>
            <a:fillRect/>
          </a:stretch>
        </p:blipFill>
        <p:spPr>
          <a:xfrm>
            <a:off x="205740" y="5303518"/>
            <a:ext cx="1275786" cy="216030"/>
          </a:xfrm>
          <a:prstGeom prst="rect">
            <a:avLst/>
          </a:prstGeom>
          <a:ln w="12700">
            <a:miter lim="400000"/>
          </a:ln>
        </p:spPr>
      </p:pic>
      <p:sp>
        <p:nvSpPr>
          <p:cNvPr id="290" name="Title Text"/>
          <p:cNvSpPr txBox="1">
            <a:spLocks noGrp="1"/>
          </p:cNvSpPr>
          <p:nvPr>
            <p:ph type="title"/>
          </p:nvPr>
        </p:nvSpPr>
        <p:spPr>
          <a:xfrm>
            <a:off x="780390" y="1254296"/>
            <a:ext cx="7583102" cy="825302"/>
          </a:xfrm>
          <a:prstGeom prst="rect">
            <a:avLst/>
          </a:prstGeom>
        </p:spPr>
        <p:txBody>
          <a:bodyPr lIns="45675" tIns="45675" rIns="45675" bIns="45675"/>
          <a:lstStyle>
            <a:lvl1pPr>
              <a:lnSpc>
                <a:spcPct val="90000"/>
              </a:lnSpc>
              <a:defRPr sz="6000" b="1">
                <a:solidFill>
                  <a:schemeClr val="accent1"/>
                </a:solidFill>
                <a:latin typeface="Trebuchet MS"/>
                <a:ea typeface="Trebuchet MS"/>
                <a:cs typeface="Trebuchet MS"/>
                <a:sym typeface="Trebuchet MS"/>
              </a:defRPr>
            </a:lvl1pPr>
          </a:lstStyle>
          <a:p>
            <a:r>
              <a:t>Title Text</a:t>
            </a:r>
          </a:p>
        </p:txBody>
      </p:sp>
      <p:sp>
        <p:nvSpPr>
          <p:cNvPr id="291" name="Body Level One…"/>
          <p:cNvSpPr txBox="1">
            <a:spLocks noGrp="1"/>
          </p:cNvSpPr>
          <p:nvPr>
            <p:ph type="body" sz="quarter" idx="1"/>
          </p:nvPr>
        </p:nvSpPr>
        <p:spPr>
          <a:xfrm>
            <a:off x="1143000" y="2152856"/>
            <a:ext cx="6858000" cy="615602"/>
          </a:xfrm>
          <a:prstGeom prst="rect">
            <a:avLst/>
          </a:prstGeom>
        </p:spPr>
        <p:txBody>
          <a:bodyPr lIns="45675" tIns="45675" rIns="45675" bIns="45675" anchor="ctr"/>
          <a:lstStyle>
            <a:lvl1pPr marL="457200" indent="-539750" algn="ctr">
              <a:lnSpc>
                <a:spcPct val="90000"/>
              </a:lnSpc>
              <a:spcBef>
                <a:spcPts val="1000"/>
              </a:spcBef>
              <a:buClr>
                <a:srgbClr val="000000"/>
              </a:buClr>
              <a:buSzPts val="4900"/>
              <a:buFont typeface="Trebuchet MS"/>
              <a:buChar char="●"/>
              <a:defRPr sz="4900" b="1"/>
            </a:lvl1pPr>
            <a:lvl2pPr marL="914400" indent="-539750" algn="ctr">
              <a:lnSpc>
                <a:spcPct val="90000"/>
              </a:lnSpc>
              <a:spcBef>
                <a:spcPts val="1000"/>
              </a:spcBef>
              <a:buClr>
                <a:srgbClr val="000000"/>
              </a:buClr>
              <a:buSzPts val="4900"/>
              <a:buFont typeface="Trebuchet MS"/>
              <a:buChar char="○"/>
              <a:defRPr sz="4900" b="1"/>
            </a:lvl2pPr>
            <a:lvl3pPr marL="1371600" indent="-539750" algn="ctr">
              <a:lnSpc>
                <a:spcPct val="90000"/>
              </a:lnSpc>
              <a:spcBef>
                <a:spcPts val="1000"/>
              </a:spcBef>
              <a:buClr>
                <a:srgbClr val="000000"/>
              </a:buClr>
              <a:buSzPts val="4900"/>
              <a:buFont typeface="Trebuchet MS"/>
              <a:buChar char="■"/>
              <a:defRPr sz="4900" b="1"/>
            </a:lvl3pPr>
            <a:lvl4pPr marL="1828800" indent="-539750" algn="ctr">
              <a:lnSpc>
                <a:spcPct val="90000"/>
              </a:lnSpc>
              <a:spcBef>
                <a:spcPts val="1000"/>
              </a:spcBef>
              <a:buClr>
                <a:srgbClr val="000000"/>
              </a:buClr>
              <a:buSzPts val="4900"/>
              <a:buFont typeface="Trebuchet MS"/>
              <a:buChar char="●"/>
              <a:defRPr sz="4900" b="1"/>
            </a:lvl4pPr>
            <a:lvl5pPr marL="2286000" indent="-539750" algn="ctr">
              <a:lnSpc>
                <a:spcPct val="90000"/>
              </a:lnSpc>
              <a:spcBef>
                <a:spcPts val="1000"/>
              </a:spcBef>
              <a:buClr>
                <a:srgbClr val="000000"/>
              </a:buClr>
              <a:buSzPts val="4900"/>
              <a:buFont typeface="Trebuchet MS"/>
              <a:buChar char="○"/>
              <a:defRPr sz="4900" b="1"/>
            </a:lvl5pPr>
          </a:lstStyle>
          <a:p>
            <a:r>
              <a:t>Body Level One</a:t>
            </a:r>
          </a:p>
          <a:p>
            <a:pPr lvl="1"/>
            <a:r>
              <a:t>Body Level Two</a:t>
            </a:r>
          </a:p>
          <a:p>
            <a:pPr lvl="2"/>
            <a:r>
              <a:t>Body Level Three</a:t>
            </a:r>
          </a:p>
          <a:p>
            <a:pPr lvl="3"/>
            <a:r>
              <a:t>Body Level Four</a:t>
            </a:r>
          </a:p>
          <a:p>
            <a:pPr lvl="4"/>
            <a:r>
              <a:t>Body Level Five</a:t>
            </a:r>
          </a:p>
        </p:txBody>
      </p:sp>
      <p:sp>
        <p:nvSpPr>
          <p:cNvPr id="292" name="Google Shape;131;g32117f6e667_0_189"/>
          <p:cNvSpPr txBox="1">
            <a:spLocks noGrp="1"/>
          </p:cNvSpPr>
          <p:nvPr>
            <p:ph type="body" sz="quarter" idx="21"/>
          </p:nvPr>
        </p:nvSpPr>
        <p:spPr>
          <a:xfrm>
            <a:off x="1435394" y="3066688"/>
            <a:ext cx="6273303" cy="762002"/>
          </a:xfrm>
          <a:prstGeom prst="rect">
            <a:avLst/>
          </a:prstGeom>
        </p:spPr>
        <p:txBody>
          <a:bodyPr lIns="45675" tIns="45675" rIns="45675" bIns="45675" anchor="ctr"/>
          <a:lstStyle/>
          <a:p>
            <a:endParaRPr/>
          </a:p>
        </p:txBody>
      </p:sp>
      <p:sp>
        <p:nvSpPr>
          <p:cNvPr id="293" name="Slide Number"/>
          <p:cNvSpPr txBox="1">
            <a:spLocks noGrp="1"/>
          </p:cNvSpPr>
          <p:nvPr>
            <p:ph type="sldNum" sz="quarter" idx="2"/>
          </p:nvPr>
        </p:nvSpPr>
        <p:spPr>
          <a:xfrm>
            <a:off x="8674147" y="5355248"/>
            <a:ext cx="263892" cy="269151"/>
          </a:xfrm>
          <a:prstGeom prst="rect">
            <a:avLst/>
          </a:prstGeom>
        </p:spPr>
        <p:txBody>
          <a:bodyPr lIns="45675" tIns="45675" rIns="45675" bIns="45675"/>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SECTION_HEADER 2">
    <p:spTree>
      <p:nvGrpSpPr>
        <p:cNvPr id="1" name=""/>
        <p:cNvGrpSpPr/>
        <p:nvPr/>
      </p:nvGrpSpPr>
      <p:grpSpPr>
        <a:xfrm>
          <a:off x="0" y="0"/>
          <a:ext cx="0" cy="0"/>
          <a:chOff x="0" y="0"/>
          <a:chExt cx="0" cy="0"/>
        </a:xfrm>
      </p:grpSpPr>
      <p:sp>
        <p:nvSpPr>
          <p:cNvPr id="300" name="Google Shape;133;g32117f6e667_0_196"/>
          <p:cNvSpPr/>
          <p:nvPr/>
        </p:nvSpPr>
        <p:spPr>
          <a:xfrm>
            <a:off x="0" y="5213841"/>
            <a:ext cx="9144000" cy="507902"/>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endParaRPr/>
          </a:p>
        </p:txBody>
      </p:sp>
      <p:pic>
        <p:nvPicPr>
          <p:cNvPr id="301" name="Google Shape;134;g32117f6e667_0_196" descr="Google Shape;134;g32117f6e667_0_196"/>
          <p:cNvPicPr>
            <a:picLocks noChangeAspect="1"/>
          </p:cNvPicPr>
          <p:nvPr/>
        </p:nvPicPr>
        <p:blipFill>
          <a:blip r:embed="rId2"/>
          <a:stretch>
            <a:fillRect/>
          </a:stretch>
        </p:blipFill>
        <p:spPr>
          <a:xfrm>
            <a:off x="206003" y="5288962"/>
            <a:ext cx="1460474" cy="245361"/>
          </a:xfrm>
          <a:prstGeom prst="rect">
            <a:avLst/>
          </a:prstGeom>
          <a:ln w="12700">
            <a:miter lim="400000"/>
          </a:ln>
        </p:spPr>
      </p:pic>
      <p:sp>
        <p:nvSpPr>
          <p:cNvPr id="302" name="Title Text"/>
          <p:cNvSpPr txBox="1">
            <a:spLocks noGrp="1"/>
          </p:cNvSpPr>
          <p:nvPr>
            <p:ph type="title"/>
          </p:nvPr>
        </p:nvSpPr>
        <p:spPr>
          <a:xfrm>
            <a:off x="628650" y="364986"/>
            <a:ext cx="7886700" cy="800102"/>
          </a:xfrm>
          <a:prstGeom prst="rect">
            <a:avLst/>
          </a:prstGeom>
        </p:spPr>
        <p:txBody>
          <a:bodyPr lIns="45675" tIns="45675" rIns="45675" bIns="45675"/>
          <a:lstStyle>
            <a:lvl1pPr>
              <a:lnSpc>
                <a:spcPct val="90000"/>
              </a:lnSpc>
              <a:defRPr sz="4500" b="1">
                <a:solidFill>
                  <a:srgbClr val="FFFFFF"/>
                </a:solidFill>
                <a:latin typeface="Trebuchet MS"/>
                <a:ea typeface="Trebuchet MS"/>
                <a:cs typeface="Trebuchet MS"/>
                <a:sym typeface="Trebuchet MS"/>
              </a:defRPr>
            </a:lvl1pPr>
          </a:lstStyle>
          <a:p>
            <a:r>
              <a:t>Title Text</a:t>
            </a:r>
          </a:p>
        </p:txBody>
      </p:sp>
      <p:sp>
        <p:nvSpPr>
          <p:cNvPr id="303" name="Body Level One…"/>
          <p:cNvSpPr txBox="1">
            <a:spLocks noGrp="1"/>
          </p:cNvSpPr>
          <p:nvPr>
            <p:ph type="body" idx="1"/>
          </p:nvPr>
        </p:nvSpPr>
        <p:spPr>
          <a:xfrm>
            <a:off x="628650" y="1543585"/>
            <a:ext cx="7886700" cy="3504601"/>
          </a:xfrm>
          <a:prstGeom prst="rect">
            <a:avLst/>
          </a:prstGeom>
        </p:spPr>
        <p:txBody>
          <a:bodyPr lIns="45675" tIns="45675" rIns="45675" bIns="45675"/>
          <a:lstStyle>
            <a:lvl1pPr marL="457200" indent="-400050">
              <a:lnSpc>
                <a:spcPct val="90000"/>
              </a:lnSpc>
              <a:spcBef>
                <a:spcPts val="700"/>
              </a:spcBef>
              <a:buClr>
                <a:srgbClr val="FFFFFF"/>
              </a:buClr>
              <a:buSzPts val="2700"/>
              <a:buFont typeface="Arial"/>
              <a:buChar char="•"/>
              <a:defRPr sz="2700">
                <a:solidFill>
                  <a:srgbClr val="FFFFFF"/>
                </a:solidFill>
              </a:defRPr>
            </a:lvl1pPr>
            <a:lvl2pPr marL="914400" indent="-400050">
              <a:lnSpc>
                <a:spcPct val="90000"/>
              </a:lnSpc>
              <a:spcBef>
                <a:spcPts val="700"/>
              </a:spcBef>
              <a:buClr>
                <a:srgbClr val="FFFFFF"/>
              </a:buClr>
              <a:buSzPts val="2700"/>
              <a:buFont typeface="Arial"/>
              <a:buChar char="⮚"/>
              <a:defRPr sz="2700">
                <a:solidFill>
                  <a:srgbClr val="FFFFFF"/>
                </a:solidFill>
              </a:defRPr>
            </a:lvl2pPr>
            <a:lvl3pPr marL="1371600" indent="-400050">
              <a:lnSpc>
                <a:spcPct val="90000"/>
              </a:lnSpc>
              <a:spcBef>
                <a:spcPts val="700"/>
              </a:spcBef>
              <a:buClr>
                <a:srgbClr val="FFFFFF"/>
              </a:buClr>
              <a:buSzPts val="2700"/>
              <a:buFont typeface="Arial"/>
              <a:buChar char="▪"/>
              <a:defRPr sz="2700">
                <a:solidFill>
                  <a:srgbClr val="FFFFFF"/>
                </a:solidFill>
              </a:defRPr>
            </a:lvl3pPr>
            <a:lvl4pPr marL="1828800" indent="-400050">
              <a:lnSpc>
                <a:spcPct val="90000"/>
              </a:lnSpc>
              <a:spcBef>
                <a:spcPts val="700"/>
              </a:spcBef>
              <a:buClr>
                <a:srgbClr val="FFFFFF"/>
              </a:buClr>
              <a:buSzPts val="2700"/>
              <a:buFont typeface="Arial"/>
              <a:buChar char="•"/>
              <a:defRPr sz="2700">
                <a:solidFill>
                  <a:srgbClr val="FFFFFF"/>
                </a:solidFill>
              </a:defRPr>
            </a:lvl4pPr>
            <a:lvl5pPr marL="2286000" indent="-400050">
              <a:lnSpc>
                <a:spcPct val="90000"/>
              </a:lnSpc>
              <a:spcBef>
                <a:spcPts val="700"/>
              </a:spcBef>
              <a:buClr>
                <a:srgbClr val="FFFFFF"/>
              </a:buClr>
              <a:buSzPts val="2700"/>
              <a:buFont typeface="Arial"/>
              <a:buChar char="○"/>
              <a:defRPr sz="27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304" name="Slide Number"/>
          <p:cNvSpPr txBox="1">
            <a:spLocks noGrp="1"/>
          </p:cNvSpPr>
          <p:nvPr>
            <p:ph type="sldNum" sz="quarter" idx="2"/>
          </p:nvPr>
        </p:nvSpPr>
        <p:spPr>
          <a:xfrm>
            <a:off x="8714077" y="5376261"/>
            <a:ext cx="223932" cy="218351"/>
          </a:xfrm>
          <a:prstGeom prst="rect">
            <a:avLst/>
          </a:prstGeom>
        </p:spPr>
        <p:txBody>
          <a:bodyPr lIns="45675" tIns="45675" rIns="45675" bIns="45675"/>
          <a:lstStyle>
            <a:lvl1pPr>
              <a:defRPr sz="900"/>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_HEADER">
    <p:spTree>
      <p:nvGrpSpPr>
        <p:cNvPr id="1" name=""/>
        <p:cNvGrpSpPr/>
        <p:nvPr/>
      </p:nvGrpSpPr>
      <p:grpSpPr>
        <a:xfrm>
          <a:off x="0" y="0"/>
          <a:ext cx="0" cy="0"/>
          <a:chOff x="0" y="0"/>
          <a:chExt cx="0" cy="0"/>
        </a:xfrm>
      </p:grpSpPr>
      <p:sp>
        <p:nvSpPr>
          <p:cNvPr id="34" name="Google Shape;9;p16"/>
          <p:cNvSpPr/>
          <p:nvPr/>
        </p:nvSpPr>
        <p:spPr>
          <a:xfrm>
            <a:off x="0" y="5213841"/>
            <a:ext cx="9144000" cy="507902"/>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endParaRPr/>
          </a:p>
        </p:txBody>
      </p:sp>
      <p:pic>
        <p:nvPicPr>
          <p:cNvPr id="35" name="Google Shape;11;p16" descr="Google Shape;11;p16"/>
          <p:cNvPicPr>
            <a:picLocks noChangeAspect="1"/>
          </p:cNvPicPr>
          <p:nvPr/>
        </p:nvPicPr>
        <p:blipFill>
          <a:blip r:embed="rId2"/>
          <a:stretch>
            <a:fillRect/>
          </a:stretch>
        </p:blipFill>
        <p:spPr>
          <a:xfrm>
            <a:off x="206003" y="5288965"/>
            <a:ext cx="1947300" cy="327147"/>
          </a:xfrm>
          <a:prstGeom prst="rect">
            <a:avLst/>
          </a:prstGeom>
          <a:ln w="12700">
            <a:miter lim="400000"/>
          </a:ln>
        </p:spPr>
      </p:pic>
      <p:sp>
        <p:nvSpPr>
          <p:cNvPr id="36" name="Title Text"/>
          <p:cNvSpPr txBox="1">
            <a:spLocks noGrp="1"/>
          </p:cNvSpPr>
          <p:nvPr>
            <p:ph type="title"/>
          </p:nvPr>
        </p:nvSpPr>
        <p:spPr>
          <a:xfrm>
            <a:off x="628650" y="364986"/>
            <a:ext cx="7886700" cy="800103"/>
          </a:xfrm>
          <a:prstGeom prst="rect">
            <a:avLst/>
          </a:prstGeom>
        </p:spPr>
        <p:txBody>
          <a:bodyPr lIns="45699" tIns="45699" rIns="45699" bIns="45699"/>
          <a:lstStyle>
            <a:lvl1pPr>
              <a:lnSpc>
                <a:spcPct val="90000"/>
              </a:lnSpc>
              <a:defRPr sz="4500" b="1">
                <a:solidFill>
                  <a:srgbClr val="FFFFFF"/>
                </a:solidFill>
                <a:latin typeface="Trebuchet MS"/>
                <a:ea typeface="Trebuchet MS"/>
                <a:cs typeface="Trebuchet MS"/>
                <a:sym typeface="Trebuchet MS"/>
              </a:defRPr>
            </a:lvl1pPr>
          </a:lstStyle>
          <a:p>
            <a:r>
              <a:t>Title Text</a:t>
            </a:r>
          </a:p>
        </p:txBody>
      </p:sp>
      <p:sp>
        <p:nvSpPr>
          <p:cNvPr id="37" name="Body Level One…"/>
          <p:cNvSpPr txBox="1">
            <a:spLocks noGrp="1"/>
          </p:cNvSpPr>
          <p:nvPr>
            <p:ph type="body" idx="1"/>
          </p:nvPr>
        </p:nvSpPr>
        <p:spPr>
          <a:xfrm>
            <a:off x="628650" y="1543585"/>
            <a:ext cx="7886700" cy="3504601"/>
          </a:xfrm>
          <a:prstGeom prst="rect">
            <a:avLst/>
          </a:prstGeom>
        </p:spPr>
        <p:txBody>
          <a:bodyPr lIns="45699" tIns="45699" rIns="45699" bIns="45699"/>
          <a:lstStyle>
            <a:lvl1pPr marL="457200" indent="-400050">
              <a:lnSpc>
                <a:spcPct val="90000"/>
              </a:lnSpc>
              <a:spcBef>
                <a:spcPts val="700"/>
              </a:spcBef>
              <a:buClr>
                <a:srgbClr val="FFFFFF"/>
              </a:buClr>
              <a:buSzPts val="2700"/>
              <a:buFont typeface="Arial"/>
              <a:buChar char="•"/>
              <a:defRPr sz="2700">
                <a:solidFill>
                  <a:srgbClr val="FFFFFF"/>
                </a:solidFill>
              </a:defRPr>
            </a:lvl1pPr>
            <a:lvl2pPr marL="956729" indent="-380975">
              <a:lnSpc>
                <a:spcPct val="90000"/>
              </a:lnSpc>
              <a:spcBef>
                <a:spcPts val="700"/>
              </a:spcBef>
              <a:buClr>
                <a:srgbClr val="FFFFFF"/>
              </a:buClr>
              <a:buSzPts val="2700"/>
              <a:buFont typeface="Arial"/>
              <a:buChar char="⮚"/>
              <a:defRPr sz="2700">
                <a:solidFill>
                  <a:srgbClr val="FFFFFF"/>
                </a:solidFill>
              </a:defRPr>
            </a:lvl2pPr>
            <a:lvl3pPr marL="1496615" indent="-482201">
              <a:lnSpc>
                <a:spcPct val="90000"/>
              </a:lnSpc>
              <a:spcBef>
                <a:spcPts val="700"/>
              </a:spcBef>
              <a:buClr>
                <a:srgbClr val="FFFFFF"/>
              </a:buClr>
              <a:buSzPts val="2700"/>
              <a:buFont typeface="Arial"/>
              <a:buChar char="▪"/>
              <a:defRPr sz="2700">
                <a:solidFill>
                  <a:srgbClr val="FFFFFF"/>
                </a:solidFill>
              </a:defRPr>
            </a:lvl3pPr>
            <a:lvl4pPr marL="2000250" indent="-514350">
              <a:lnSpc>
                <a:spcPct val="90000"/>
              </a:lnSpc>
              <a:spcBef>
                <a:spcPts val="700"/>
              </a:spcBef>
              <a:buClr>
                <a:srgbClr val="FFFFFF"/>
              </a:buClr>
              <a:buSzPts val="2700"/>
              <a:buFont typeface="Arial"/>
              <a:buChar char="•"/>
              <a:defRPr sz="2700">
                <a:solidFill>
                  <a:srgbClr val="FFFFFF"/>
                </a:solidFill>
              </a:defRPr>
            </a:lvl4pPr>
            <a:lvl5pPr indent="0">
              <a:lnSpc>
                <a:spcPct val="90000"/>
              </a:lnSpc>
              <a:spcBef>
                <a:spcPts val="700"/>
              </a:spcBef>
              <a:buClr>
                <a:srgbClr val="FFFFFF"/>
              </a:buClr>
              <a:buFont typeface="Arial"/>
              <a:defRPr sz="27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38" name="Slide Number"/>
          <p:cNvSpPr txBox="1">
            <a:spLocks noGrp="1"/>
          </p:cNvSpPr>
          <p:nvPr>
            <p:ph type="sldNum" sz="quarter" idx="2"/>
          </p:nvPr>
        </p:nvSpPr>
        <p:spPr>
          <a:xfrm>
            <a:off x="8714015" y="5351864"/>
            <a:ext cx="223980" cy="218399"/>
          </a:xfrm>
          <a:prstGeom prst="rect">
            <a:avLst/>
          </a:prstGeom>
        </p:spPr>
        <p:txBody>
          <a:bodyPr lIns="45699" tIns="45699" rIns="45699" bIns="45699"/>
          <a:lstStyle>
            <a:lvl1pPr>
              <a:defRPr sz="900"/>
            </a:lvl1p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TITLE_AND_BODY 2">
    <p:bg>
      <p:bgPr>
        <a:solidFill>
          <a:srgbClr val="FFFFFF"/>
        </a:solidFill>
        <a:effectLst/>
      </p:bgPr>
    </p:bg>
    <p:spTree>
      <p:nvGrpSpPr>
        <p:cNvPr id="1" name=""/>
        <p:cNvGrpSpPr/>
        <p:nvPr/>
      </p:nvGrpSpPr>
      <p:grpSpPr>
        <a:xfrm>
          <a:off x="0" y="0"/>
          <a:ext cx="0" cy="0"/>
          <a:chOff x="0" y="0"/>
          <a:chExt cx="0" cy="0"/>
        </a:xfrm>
      </p:grpSpPr>
      <p:sp>
        <p:nvSpPr>
          <p:cNvPr id="311" name="Google Shape;139;g32117f6e667_0_202"/>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endParaRPr/>
          </a:p>
        </p:txBody>
      </p:sp>
      <p:pic>
        <p:nvPicPr>
          <p:cNvPr id="312" name="Google Shape;140;g32117f6e667_0_202" descr="Google Shape;140;g32117f6e667_0_202"/>
          <p:cNvPicPr>
            <a:picLocks noChangeAspect="1"/>
          </p:cNvPicPr>
          <p:nvPr/>
        </p:nvPicPr>
        <p:blipFill>
          <a:blip r:embed="rId2"/>
          <a:stretch>
            <a:fillRect/>
          </a:stretch>
        </p:blipFill>
        <p:spPr>
          <a:xfrm>
            <a:off x="205740" y="5303518"/>
            <a:ext cx="1275786" cy="216030"/>
          </a:xfrm>
          <a:prstGeom prst="rect">
            <a:avLst/>
          </a:prstGeom>
          <a:ln w="12700">
            <a:miter lim="400000"/>
          </a:ln>
        </p:spPr>
      </p:pic>
      <p:sp>
        <p:nvSpPr>
          <p:cNvPr id="313" name="Title Text"/>
          <p:cNvSpPr txBox="1">
            <a:spLocks noGrp="1"/>
          </p:cNvSpPr>
          <p:nvPr>
            <p:ph type="title"/>
          </p:nvPr>
        </p:nvSpPr>
        <p:spPr>
          <a:xfrm>
            <a:off x="311698" y="494470"/>
            <a:ext cx="8520603" cy="636303"/>
          </a:xfrm>
          <a:prstGeom prst="rect">
            <a:avLst/>
          </a:prstGeom>
        </p:spPr>
        <p:txBody>
          <a:bodyPr lIns="45675" tIns="45675" rIns="45675" bIns="45675"/>
          <a:lstStyle>
            <a:lvl1pPr>
              <a:lnSpc>
                <a:spcPct val="90000"/>
              </a:lnSpc>
              <a:defRPr sz="6000" b="1">
                <a:solidFill>
                  <a:schemeClr val="accent1"/>
                </a:solidFill>
                <a:latin typeface="Trebuchet MS"/>
                <a:ea typeface="Trebuchet MS"/>
                <a:cs typeface="Trebuchet MS"/>
                <a:sym typeface="Trebuchet MS"/>
              </a:defRPr>
            </a:lvl1pPr>
          </a:lstStyle>
          <a:p>
            <a:r>
              <a:t>Title Text</a:t>
            </a:r>
          </a:p>
        </p:txBody>
      </p:sp>
      <p:sp>
        <p:nvSpPr>
          <p:cNvPr id="314" name="Body Level One…"/>
          <p:cNvSpPr txBox="1">
            <a:spLocks noGrp="1"/>
          </p:cNvSpPr>
          <p:nvPr>
            <p:ph type="body" idx="1"/>
          </p:nvPr>
        </p:nvSpPr>
        <p:spPr>
          <a:xfrm>
            <a:off x="311698" y="1280528"/>
            <a:ext cx="8520603" cy="3795901"/>
          </a:xfrm>
          <a:prstGeom prst="rect">
            <a:avLst/>
          </a:prstGeom>
        </p:spPr>
        <p:txBody>
          <a:bodyPr lIns="121874" tIns="121874" rIns="121874" bIns="121874" anchor="ctr"/>
          <a:lstStyle>
            <a:lvl1pPr marL="457200" indent="-349250">
              <a:spcBef>
                <a:spcPts val="0"/>
              </a:spcBef>
              <a:buClr>
                <a:srgbClr val="000000"/>
              </a:buClr>
              <a:buSzPts val="1900"/>
              <a:buFont typeface="Arial"/>
              <a:buChar char="●"/>
              <a:defRPr sz="1900">
                <a:latin typeface="+mn-lt"/>
                <a:ea typeface="+mn-ea"/>
                <a:cs typeface="+mn-cs"/>
                <a:sym typeface="Arial"/>
              </a:defRPr>
            </a:lvl1pPr>
            <a:lvl2pPr marL="914400" indent="-349250">
              <a:spcBef>
                <a:spcPts val="0"/>
              </a:spcBef>
              <a:buClr>
                <a:srgbClr val="000000"/>
              </a:buClr>
              <a:buSzPts val="1900"/>
              <a:buFont typeface="Arial"/>
              <a:buChar char="○"/>
              <a:defRPr sz="1900">
                <a:latin typeface="+mn-lt"/>
                <a:ea typeface="+mn-ea"/>
                <a:cs typeface="+mn-cs"/>
                <a:sym typeface="Arial"/>
              </a:defRPr>
            </a:lvl2pPr>
            <a:lvl3pPr marL="1371600" indent="-349250">
              <a:spcBef>
                <a:spcPts val="0"/>
              </a:spcBef>
              <a:buClr>
                <a:srgbClr val="000000"/>
              </a:buClr>
              <a:buSzPts val="1900"/>
              <a:buFont typeface="Arial"/>
              <a:buChar char="■"/>
              <a:defRPr sz="1900">
                <a:latin typeface="+mn-lt"/>
                <a:ea typeface="+mn-ea"/>
                <a:cs typeface="+mn-cs"/>
                <a:sym typeface="Arial"/>
              </a:defRPr>
            </a:lvl3pPr>
            <a:lvl4pPr marL="1828800" indent="-349250">
              <a:spcBef>
                <a:spcPts val="0"/>
              </a:spcBef>
              <a:buClr>
                <a:srgbClr val="000000"/>
              </a:buClr>
              <a:buSzPts val="1900"/>
              <a:buFont typeface="Arial"/>
              <a:buChar char="●"/>
              <a:defRPr sz="1900">
                <a:latin typeface="+mn-lt"/>
                <a:ea typeface="+mn-ea"/>
                <a:cs typeface="+mn-cs"/>
                <a:sym typeface="Arial"/>
              </a:defRPr>
            </a:lvl4pPr>
            <a:lvl5pPr marL="2286000" indent="-349250">
              <a:spcBef>
                <a:spcPts val="0"/>
              </a:spcBef>
              <a:buClr>
                <a:srgbClr val="000000"/>
              </a:buClr>
              <a:buSzPts val="1900"/>
              <a:buFont typeface="Arial"/>
              <a:buChar char="○"/>
              <a:defRPr sz="1900">
                <a:latin typeface="+mn-lt"/>
                <a:ea typeface="+mn-ea"/>
                <a:cs typeface="+mn-cs"/>
                <a:sym typeface="Arial"/>
              </a:defRPr>
            </a:lvl5pPr>
          </a:lstStyle>
          <a:p>
            <a:r>
              <a:t>Body Level One</a:t>
            </a:r>
          </a:p>
          <a:p>
            <a:pPr lvl="1"/>
            <a:r>
              <a:t>Body Level Two</a:t>
            </a:r>
          </a:p>
          <a:p>
            <a:pPr lvl="2"/>
            <a:r>
              <a:t>Body Level Three</a:t>
            </a:r>
          </a:p>
          <a:p>
            <a:pPr lvl="3"/>
            <a:r>
              <a:t>Body Level Four</a:t>
            </a:r>
          </a:p>
          <a:p>
            <a:pPr lvl="4"/>
            <a:r>
              <a:t>Body Level Five</a:t>
            </a:r>
          </a:p>
        </p:txBody>
      </p:sp>
      <p:sp>
        <p:nvSpPr>
          <p:cNvPr id="315" name="Slide Number"/>
          <p:cNvSpPr txBox="1">
            <a:spLocks noGrp="1"/>
          </p:cNvSpPr>
          <p:nvPr>
            <p:ph type="sldNum" sz="quarter" idx="2"/>
          </p:nvPr>
        </p:nvSpPr>
        <p:spPr>
          <a:xfrm>
            <a:off x="8757385" y="5291684"/>
            <a:ext cx="263892" cy="269151"/>
          </a:xfrm>
          <a:prstGeom prst="rect">
            <a:avLst/>
          </a:prstGeom>
        </p:spPr>
        <p:txBody>
          <a:bodyPr lIns="45675" tIns="45675" rIns="45675" bIns="45675"/>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Title Slide">
    <p:bg>
      <p:bgPr>
        <a:solidFill>
          <a:srgbClr val="FFFFFF"/>
        </a:solidFill>
        <a:effectLst/>
      </p:bgPr>
    </p:bg>
    <p:spTree>
      <p:nvGrpSpPr>
        <p:cNvPr id="1" name=""/>
        <p:cNvGrpSpPr/>
        <p:nvPr/>
      </p:nvGrpSpPr>
      <p:grpSpPr>
        <a:xfrm>
          <a:off x="0" y="0"/>
          <a:ext cx="0" cy="0"/>
          <a:chOff x="0" y="0"/>
          <a:chExt cx="0" cy="0"/>
        </a:xfrm>
      </p:grpSpPr>
      <p:sp>
        <p:nvSpPr>
          <p:cNvPr id="322"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323"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324" name="Title Text"/>
          <p:cNvSpPr txBox="1">
            <a:spLocks noGrp="1"/>
          </p:cNvSpPr>
          <p:nvPr>
            <p:ph type="title"/>
          </p:nvPr>
        </p:nvSpPr>
        <p:spPr>
          <a:xfrm>
            <a:off x="780393" y="1254296"/>
            <a:ext cx="7583100" cy="825302"/>
          </a:xfrm>
          <a:prstGeom prst="rect">
            <a:avLst/>
          </a:prstGeom>
        </p:spPr>
        <p:txBody>
          <a:bodyPr lIns="35550" tIns="35550" rIns="35550" bIns="35550"/>
          <a:lstStyle>
            <a:lvl1pPr>
              <a:lnSpc>
                <a:spcPct val="90000"/>
              </a:lnSpc>
              <a:defRPr sz="4700" b="1">
                <a:solidFill>
                  <a:schemeClr val="accent1"/>
                </a:solidFill>
                <a:latin typeface="Trebuchet MS"/>
                <a:ea typeface="Trebuchet MS"/>
                <a:cs typeface="Trebuchet MS"/>
                <a:sym typeface="Trebuchet MS"/>
              </a:defRPr>
            </a:lvl1pPr>
          </a:lstStyle>
          <a:p>
            <a:r>
              <a:t>Title Text</a:t>
            </a:r>
          </a:p>
        </p:txBody>
      </p:sp>
      <p:sp>
        <p:nvSpPr>
          <p:cNvPr id="325" name="Body Level One…"/>
          <p:cNvSpPr txBox="1">
            <a:spLocks noGrp="1"/>
          </p:cNvSpPr>
          <p:nvPr>
            <p:ph type="body" sz="quarter" idx="1"/>
          </p:nvPr>
        </p:nvSpPr>
        <p:spPr>
          <a:xfrm>
            <a:off x="1143000" y="2152856"/>
            <a:ext cx="6858000" cy="615602"/>
          </a:xfrm>
          <a:prstGeom prst="rect">
            <a:avLst/>
          </a:prstGeom>
        </p:spPr>
        <p:txBody>
          <a:bodyPr lIns="35550" tIns="35550" rIns="35550" bIns="35550" anchor="ctr"/>
          <a:lstStyle>
            <a:lvl1pPr indent="0" algn="ctr">
              <a:lnSpc>
                <a:spcPct val="90000"/>
              </a:lnSpc>
              <a:spcBef>
                <a:spcPts val="800"/>
              </a:spcBef>
              <a:defRPr sz="3900" b="1"/>
            </a:lvl1pPr>
            <a:lvl2pPr indent="0" algn="ctr">
              <a:lnSpc>
                <a:spcPct val="90000"/>
              </a:lnSpc>
              <a:spcBef>
                <a:spcPts val="800"/>
              </a:spcBef>
              <a:defRPr sz="3900" b="1"/>
            </a:lvl2pPr>
            <a:lvl3pPr indent="0" algn="ctr">
              <a:lnSpc>
                <a:spcPct val="90000"/>
              </a:lnSpc>
              <a:spcBef>
                <a:spcPts val="800"/>
              </a:spcBef>
              <a:defRPr sz="3900" b="1"/>
            </a:lvl3pPr>
            <a:lvl4pPr marL="0" indent="0" algn="ctr">
              <a:lnSpc>
                <a:spcPct val="90000"/>
              </a:lnSpc>
              <a:spcBef>
                <a:spcPts val="800"/>
              </a:spcBef>
              <a:buSzTx/>
              <a:buNone/>
              <a:defRPr sz="3900" b="1"/>
            </a:lvl4pPr>
            <a:lvl5pPr indent="0" algn="ctr">
              <a:lnSpc>
                <a:spcPct val="90000"/>
              </a:lnSpc>
              <a:spcBef>
                <a:spcPts val="800"/>
              </a:spcBef>
              <a:defRPr sz="3900" b="1"/>
            </a:lvl5pPr>
          </a:lstStyle>
          <a:p>
            <a:r>
              <a:t>Body Level One</a:t>
            </a:r>
          </a:p>
          <a:p>
            <a:pPr lvl="1"/>
            <a:r>
              <a:t>Body Level Two</a:t>
            </a:r>
          </a:p>
          <a:p>
            <a:pPr lvl="2"/>
            <a:r>
              <a:t>Body Level Three</a:t>
            </a:r>
          </a:p>
          <a:p>
            <a:pPr lvl="3"/>
            <a:r>
              <a:t>Body Level Four</a:t>
            </a:r>
          </a:p>
          <a:p>
            <a:pPr lvl="4"/>
            <a:r>
              <a:t>Body Level Five</a:t>
            </a:r>
          </a:p>
        </p:txBody>
      </p:sp>
      <p:sp>
        <p:nvSpPr>
          <p:cNvPr id="326" name="Google Shape;155;g32117f6e667_0_534"/>
          <p:cNvSpPr txBox="1">
            <a:spLocks noGrp="1"/>
          </p:cNvSpPr>
          <p:nvPr>
            <p:ph type="body" sz="quarter" idx="21"/>
          </p:nvPr>
        </p:nvSpPr>
        <p:spPr>
          <a:xfrm>
            <a:off x="1435395" y="3066688"/>
            <a:ext cx="6273303" cy="762002"/>
          </a:xfrm>
          <a:prstGeom prst="rect">
            <a:avLst/>
          </a:prstGeom>
        </p:spPr>
        <p:txBody>
          <a:bodyPr lIns="35550" tIns="35550" rIns="35550" bIns="35550" anchor="ctr"/>
          <a:lstStyle/>
          <a:p>
            <a:endParaRPr/>
          </a:p>
        </p:txBody>
      </p:sp>
      <p:sp>
        <p:nvSpPr>
          <p:cNvPr id="327"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SECTION_HEADER">
    <p:bg>
      <p:bgPr>
        <a:solidFill>
          <a:srgbClr val="FFFFFF"/>
        </a:solidFill>
        <a:effectLst/>
      </p:bgPr>
    </p:bg>
    <p:spTree>
      <p:nvGrpSpPr>
        <p:cNvPr id="1" name=""/>
        <p:cNvGrpSpPr/>
        <p:nvPr/>
      </p:nvGrpSpPr>
      <p:grpSpPr>
        <a:xfrm>
          <a:off x="0" y="0"/>
          <a:ext cx="0" cy="0"/>
          <a:chOff x="0" y="0"/>
          <a:chExt cx="0" cy="0"/>
        </a:xfrm>
      </p:grpSpPr>
      <p:sp>
        <p:nvSpPr>
          <p:cNvPr id="334"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335"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336" name="Title Text"/>
          <p:cNvSpPr txBox="1">
            <a:spLocks noGrp="1"/>
          </p:cNvSpPr>
          <p:nvPr>
            <p:ph type="title"/>
          </p:nvPr>
        </p:nvSpPr>
        <p:spPr>
          <a:xfrm>
            <a:off x="628650" y="364986"/>
            <a:ext cx="7886700" cy="800103"/>
          </a:xfrm>
          <a:prstGeom prst="rect">
            <a:avLst/>
          </a:prstGeom>
        </p:spPr>
        <p:txBody>
          <a:bodyPr lIns="35550" tIns="35550" rIns="35550" bIns="35550" anchor="b"/>
          <a:lstStyle>
            <a:lvl1pPr>
              <a:lnSpc>
                <a:spcPct val="90000"/>
              </a:lnSpc>
              <a:defRPr sz="4700" b="1">
                <a:solidFill>
                  <a:schemeClr val="accent1"/>
                </a:solidFill>
                <a:latin typeface="Trebuchet MS"/>
                <a:ea typeface="Trebuchet MS"/>
                <a:cs typeface="Trebuchet MS"/>
                <a:sym typeface="Trebuchet MS"/>
              </a:defRPr>
            </a:lvl1pPr>
          </a:lstStyle>
          <a:p>
            <a:r>
              <a:t>Title Text</a:t>
            </a:r>
          </a:p>
        </p:txBody>
      </p:sp>
      <p:sp>
        <p:nvSpPr>
          <p:cNvPr id="337" name="Body Level One…"/>
          <p:cNvSpPr txBox="1">
            <a:spLocks noGrp="1"/>
          </p:cNvSpPr>
          <p:nvPr>
            <p:ph type="body" sz="half" idx="1"/>
          </p:nvPr>
        </p:nvSpPr>
        <p:spPr>
          <a:xfrm>
            <a:off x="628650" y="1083323"/>
            <a:ext cx="3943202" cy="3953104"/>
          </a:xfrm>
          <a:prstGeom prst="rect">
            <a:avLst/>
          </a:prstGeom>
        </p:spPr>
        <p:txBody>
          <a:bodyPr lIns="35550" tIns="35550" rIns="35550" bIns="35550"/>
          <a:lstStyle>
            <a:lvl1pPr marL="457200" indent="-406400">
              <a:lnSpc>
                <a:spcPct val="150000"/>
              </a:lnSpc>
              <a:spcBef>
                <a:spcPts val="800"/>
              </a:spcBef>
              <a:buClr>
                <a:srgbClr val="000000"/>
              </a:buClr>
              <a:buSzPts val="1400"/>
              <a:buFont typeface="Trebuchet MS"/>
              <a:buChar char="•"/>
              <a:defRPr sz="1400"/>
            </a:lvl1pPr>
            <a:lvl2pPr marL="756138" indent="-184638">
              <a:lnSpc>
                <a:spcPct val="150000"/>
              </a:lnSpc>
              <a:spcBef>
                <a:spcPts val="800"/>
              </a:spcBef>
              <a:buClr>
                <a:srgbClr val="000000"/>
              </a:buClr>
              <a:buSzPts val="1400"/>
              <a:buFont typeface="Trebuchet MS"/>
              <a:buChar char="⮚"/>
              <a:defRPr sz="1400"/>
            </a:lvl2pPr>
            <a:lvl3pPr marL="1250950" indent="-241300">
              <a:lnSpc>
                <a:spcPct val="150000"/>
              </a:lnSpc>
              <a:spcBef>
                <a:spcPts val="800"/>
              </a:spcBef>
              <a:buClr>
                <a:srgbClr val="000000"/>
              </a:buClr>
              <a:buSzPts val="1400"/>
              <a:buFont typeface="Trebuchet MS"/>
              <a:buChar char="▪"/>
              <a:defRPr sz="1400"/>
            </a:lvl3pPr>
            <a:lvl4pPr marL="1736892" indent="-257342">
              <a:lnSpc>
                <a:spcPct val="150000"/>
              </a:lnSpc>
              <a:spcBef>
                <a:spcPts val="800"/>
              </a:spcBef>
              <a:buClr>
                <a:srgbClr val="000000"/>
              </a:buClr>
              <a:buSzPts val="1400"/>
              <a:buFont typeface="Trebuchet MS"/>
              <a:buChar char="•"/>
              <a:defRPr sz="1400"/>
            </a:lvl4pPr>
            <a:lvl5pPr indent="0">
              <a:lnSpc>
                <a:spcPct val="150000"/>
              </a:lnSpc>
              <a:spcBef>
                <a:spcPts val="800"/>
              </a:spcBef>
              <a:buClr>
                <a:srgbClr val="000000"/>
              </a:buClr>
              <a:buFont typeface="Trebuchet MS"/>
              <a:defRPr sz="1400"/>
            </a:lvl5pPr>
          </a:lstStyle>
          <a:p>
            <a:r>
              <a:t>Body Level One</a:t>
            </a:r>
          </a:p>
          <a:p>
            <a:pPr lvl="1"/>
            <a:r>
              <a:t>Body Level Two</a:t>
            </a:r>
          </a:p>
          <a:p>
            <a:pPr lvl="2"/>
            <a:r>
              <a:t>Body Level Three</a:t>
            </a:r>
          </a:p>
          <a:p>
            <a:pPr lvl="3"/>
            <a:r>
              <a:t>Body Level Four</a:t>
            </a:r>
          </a:p>
          <a:p>
            <a:pPr lvl="4"/>
            <a:r>
              <a:t>Body Level Five</a:t>
            </a:r>
          </a:p>
        </p:txBody>
      </p:sp>
      <p:sp>
        <p:nvSpPr>
          <p:cNvPr id="338"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Mission Text">
    <p:bg>
      <p:bgPr>
        <a:solidFill>
          <a:srgbClr val="FFFFFF"/>
        </a:solidFill>
        <a:effectLst/>
      </p:bgPr>
    </p:bg>
    <p:spTree>
      <p:nvGrpSpPr>
        <p:cNvPr id="1" name=""/>
        <p:cNvGrpSpPr/>
        <p:nvPr/>
      </p:nvGrpSpPr>
      <p:grpSpPr>
        <a:xfrm>
          <a:off x="0" y="0"/>
          <a:ext cx="0" cy="0"/>
          <a:chOff x="0" y="0"/>
          <a:chExt cx="0" cy="0"/>
        </a:xfrm>
      </p:grpSpPr>
      <p:sp>
        <p:nvSpPr>
          <p:cNvPr id="345"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346"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347" name="Google Shape;162;g32117f6e667_0_544"/>
          <p:cNvSpPr txBox="1"/>
          <p:nvPr/>
        </p:nvSpPr>
        <p:spPr>
          <a:xfrm>
            <a:off x="664198" y="1561226"/>
            <a:ext cx="7754102" cy="1696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50" tIns="35550" rIns="35550" bIns="35550">
            <a:spAutoFit/>
          </a:bodyPr>
          <a:lstStyle>
            <a:lvl1pPr>
              <a:defRPr sz="2800">
                <a:latin typeface="Trebuchet MS"/>
                <a:ea typeface="Trebuchet MS"/>
                <a:cs typeface="Trebuchet MS"/>
                <a:sym typeface="Trebuchet MS"/>
              </a:defRPr>
            </a:lvl1pPr>
          </a:lstStyle>
          <a:p>
            <a:r>
              <a:t>Improving health care equity, access and outcomes for the people we serve while saving Coloradans money on health care and driving value for Colorado.</a:t>
            </a:r>
          </a:p>
        </p:txBody>
      </p:sp>
      <p:sp>
        <p:nvSpPr>
          <p:cNvPr id="348" name="Google Shape;163;g32117f6e667_0_544"/>
          <p:cNvSpPr txBox="1"/>
          <p:nvPr/>
        </p:nvSpPr>
        <p:spPr>
          <a:xfrm>
            <a:off x="694342" y="348243"/>
            <a:ext cx="7754102" cy="756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50" tIns="35550" rIns="35550" bIns="35550">
            <a:spAutoFit/>
          </a:bodyPr>
          <a:lstStyle>
            <a:lvl1pPr algn="ctr">
              <a:defRPr sz="4700" b="1">
                <a:solidFill>
                  <a:schemeClr val="accent1"/>
                </a:solidFill>
                <a:latin typeface="Trebuchet MS"/>
                <a:ea typeface="Trebuchet MS"/>
                <a:cs typeface="Trebuchet MS"/>
                <a:sym typeface="Trebuchet MS"/>
              </a:defRPr>
            </a:lvl1pPr>
          </a:lstStyle>
          <a:p>
            <a:r>
              <a:t>Our Mission</a:t>
            </a:r>
          </a:p>
        </p:txBody>
      </p:sp>
      <p:sp>
        <p:nvSpPr>
          <p:cNvPr id="349"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Mission Photo">
    <p:bg>
      <p:bgPr>
        <a:solidFill>
          <a:srgbClr val="FFFFFF"/>
        </a:solidFill>
        <a:effectLst/>
      </p:bgPr>
    </p:bg>
    <p:spTree>
      <p:nvGrpSpPr>
        <p:cNvPr id="1" name=""/>
        <p:cNvGrpSpPr/>
        <p:nvPr/>
      </p:nvGrpSpPr>
      <p:grpSpPr>
        <a:xfrm>
          <a:off x="0" y="0"/>
          <a:ext cx="0" cy="0"/>
          <a:chOff x="0" y="0"/>
          <a:chExt cx="0" cy="0"/>
        </a:xfrm>
      </p:grpSpPr>
      <p:sp>
        <p:nvSpPr>
          <p:cNvPr id="356"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357"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pic>
        <p:nvPicPr>
          <p:cNvPr id="358" name="Google Shape;167;g32117f6e667_0_548" descr="Google Shape;167;g32117f6e667_0_548"/>
          <p:cNvPicPr>
            <a:picLocks noChangeAspect="1"/>
          </p:cNvPicPr>
          <p:nvPr/>
        </p:nvPicPr>
        <p:blipFill>
          <a:blip r:embed="rId3"/>
          <a:srcRect l="1681" t="12785" b="4827"/>
          <a:stretch>
            <a:fillRect/>
          </a:stretch>
        </p:blipFill>
        <p:spPr>
          <a:xfrm>
            <a:off x="0" y="-2"/>
            <a:ext cx="9143997" cy="5216770"/>
          </a:xfrm>
          <a:prstGeom prst="rect">
            <a:avLst/>
          </a:prstGeom>
          <a:ln w="12700">
            <a:miter lim="400000"/>
          </a:ln>
        </p:spPr>
      </p:pic>
      <p:grpSp>
        <p:nvGrpSpPr>
          <p:cNvPr id="361" name="Google Shape;168;g32117f6e667_0_548"/>
          <p:cNvGrpSpPr/>
          <p:nvPr/>
        </p:nvGrpSpPr>
        <p:grpSpPr>
          <a:xfrm>
            <a:off x="-1" y="2871453"/>
            <a:ext cx="9162302" cy="2132404"/>
            <a:chOff x="0" y="0"/>
            <a:chExt cx="9162301" cy="2132402"/>
          </a:xfrm>
        </p:grpSpPr>
        <p:sp>
          <p:nvSpPr>
            <p:cNvPr id="359" name="Rectangle"/>
            <p:cNvSpPr/>
            <p:nvPr/>
          </p:nvSpPr>
          <p:spPr>
            <a:xfrm>
              <a:off x="-1" y="-1"/>
              <a:ext cx="9162302" cy="2132404"/>
            </a:xfrm>
            <a:prstGeom prst="rect">
              <a:avLst/>
            </a:prstGeom>
            <a:solidFill>
              <a:schemeClr val="accent1">
                <a:alpha val="80000"/>
              </a:schemeClr>
            </a:solidFill>
            <a:ln w="12700" cap="flat">
              <a:noFill/>
              <a:miter lim="400000"/>
            </a:ln>
            <a:effectLst/>
          </p:spPr>
          <p:txBody>
            <a:bodyPr wrap="square" lIns="0" tIns="0" rIns="0" bIns="0" numCol="1" anchor="ctr">
              <a:noAutofit/>
            </a:bodyPr>
            <a:lstStyle/>
            <a:p>
              <a:pPr>
                <a:defRPr sz="2500">
                  <a:solidFill>
                    <a:srgbClr val="FFFFFF"/>
                  </a:solidFill>
                  <a:latin typeface="Trebuchet MS"/>
                  <a:ea typeface="Trebuchet MS"/>
                  <a:cs typeface="Trebuchet MS"/>
                  <a:sym typeface="Trebuchet MS"/>
                </a:defRPr>
              </a:pPr>
              <a:endParaRPr/>
            </a:p>
          </p:txBody>
        </p:sp>
        <p:sp>
          <p:nvSpPr>
            <p:cNvPr id="360" name="Our Mission:…"/>
            <p:cNvSpPr txBox="1"/>
            <p:nvPr/>
          </p:nvSpPr>
          <p:spPr>
            <a:xfrm>
              <a:off x="50574" y="112562"/>
              <a:ext cx="9061153" cy="18156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550" tIns="50550" rIns="50550" bIns="50550" numCol="1" anchor="ctr">
              <a:spAutoFit/>
            </a:bodyPr>
            <a:lstStyle/>
            <a:p>
              <a:pPr indent="127000">
                <a:defRPr sz="4200" b="1">
                  <a:solidFill>
                    <a:srgbClr val="FFFFFF"/>
                  </a:solidFill>
                  <a:latin typeface="Trebuchet MS"/>
                  <a:ea typeface="Trebuchet MS"/>
                  <a:cs typeface="Trebuchet MS"/>
                  <a:sym typeface="Trebuchet MS"/>
                </a:defRPr>
              </a:pPr>
              <a:r>
                <a:t>Our Mission: </a:t>
              </a:r>
              <a:endParaRPr>
                <a:solidFill>
                  <a:srgbClr val="5C6670"/>
                </a:solidFill>
              </a:endParaRPr>
            </a:p>
            <a:p>
              <a:pPr indent="127000">
                <a:defRPr sz="2500">
                  <a:solidFill>
                    <a:srgbClr val="FFFFFF"/>
                  </a:solidFill>
                  <a:latin typeface="Trebuchet MS"/>
                  <a:ea typeface="Trebuchet MS"/>
                  <a:cs typeface="Trebuchet MS"/>
                  <a:sym typeface="Trebuchet MS"/>
                </a:defRPr>
              </a:pPr>
              <a:r>
                <a:t>Improving health care equity, access and outcomes for the people we serve while saving Coloradans money on health care and driving value for Colorado.</a:t>
              </a:r>
            </a:p>
          </p:txBody>
        </p:sp>
      </p:grpSp>
      <p:sp>
        <p:nvSpPr>
          <p:cNvPr id="362"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What We Do">
    <p:bg>
      <p:bgPr>
        <a:solidFill>
          <a:srgbClr val="FFFFFF"/>
        </a:solidFill>
        <a:effectLst/>
      </p:bgPr>
    </p:bg>
    <p:spTree>
      <p:nvGrpSpPr>
        <p:cNvPr id="1" name=""/>
        <p:cNvGrpSpPr/>
        <p:nvPr/>
      </p:nvGrpSpPr>
      <p:grpSpPr>
        <a:xfrm>
          <a:off x="0" y="0"/>
          <a:ext cx="0" cy="0"/>
          <a:chOff x="0" y="0"/>
          <a:chExt cx="0" cy="0"/>
        </a:xfrm>
      </p:grpSpPr>
      <p:sp>
        <p:nvSpPr>
          <p:cNvPr id="369"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370"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371" name="Google Shape;171;g32117f6e667_0_553"/>
          <p:cNvSpPr txBox="1"/>
          <p:nvPr/>
        </p:nvSpPr>
        <p:spPr>
          <a:xfrm>
            <a:off x="664198" y="1561226"/>
            <a:ext cx="7754102" cy="2103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50" tIns="35550" rIns="35550" bIns="35550">
            <a:spAutoFit/>
          </a:bodyPr>
          <a:lstStyle/>
          <a:p>
            <a:pPr>
              <a:defRPr sz="2800">
                <a:latin typeface="Trebuchet MS"/>
                <a:ea typeface="Trebuchet MS"/>
                <a:cs typeface="Trebuchet MS"/>
                <a:sym typeface="Trebuchet MS"/>
              </a:defRPr>
            </a:pPr>
            <a:r>
              <a:t>The Department of Health Care Policy &amp; Financing administers Health First Colorado (Colorado’s Medicaid program), Child Health Plan </a:t>
            </a:r>
            <a:r>
              <a:rPr i="1"/>
              <a:t>Plus </a:t>
            </a:r>
            <a:r>
              <a:t>(CHP+) and other health care programs for Coloradans who qualify. </a:t>
            </a:r>
          </a:p>
        </p:txBody>
      </p:sp>
      <p:sp>
        <p:nvSpPr>
          <p:cNvPr id="372" name="Google Shape;172;g32117f6e667_0_553"/>
          <p:cNvSpPr txBox="1"/>
          <p:nvPr/>
        </p:nvSpPr>
        <p:spPr>
          <a:xfrm>
            <a:off x="664199" y="318509"/>
            <a:ext cx="7754102" cy="756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50" tIns="35550" rIns="35550" bIns="35550">
            <a:spAutoFit/>
          </a:bodyPr>
          <a:lstStyle>
            <a:lvl1pPr algn="ctr">
              <a:defRPr sz="4700" b="1">
                <a:solidFill>
                  <a:srgbClr val="232C68"/>
                </a:solidFill>
                <a:latin typeface="Trebuchet MS"/>
                <a:ea typeface="Trebuchet MS"/>
                <a:cs typeface="Trebuchet MS"/>
                <a:sym typeface="Trebuchet MS"/>
              </a:defRPr>
            </a:lvl1pPr>
          </a:lstStyle>
          <a:p>
            <a:r>
              <a:t>What We Do</a:t>
            </a:r>
          </a:p>
        </p:txBody>
      </p:sp>
      <p:sp>
        <p:nvSpPr>
          <p:cNvPr id="373"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TITLE_ONLY">
    <p:bg>
      <p:bgPr>
        <a:solidFill>
          <a:srgbClr val="FFFFFF"/>
        </a:solidFill>
        <a:effectLst/>
      </p:bgPr>
    </p:bg>
    <p:spTree>
      <p:nvGrpSpPr>
        <p:cNvPr id="1" name=""/>
        <p:cNvGrpSpPr/>
        <p:nvPr/>
      </p:nvGrpSpPr>
      <p:grpSpPr>
        <a:xfrm>
          <a:off x="0" y="0"/>
          <a:ext cx="0" cy="0"/>
          <a:chOff x="0" y="0"/>
          <a:chExt cx="0" cy="0"/>
        </a:xfrm>
      </p:grpSpPr>
      <p:sp>
        <p:nvSpPr>
          <p:cNvPr id="380"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381"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382" name="Title Text"/>
          <p:cNvSpPr txBox="1">
            <a:spLocks noGrp="1"/>
          </p:cNvSpPr>
          <p:nvPr>
            <p:ph type="title"/>
          </p:nvPr>
        </p:nvSpPr>
        <p:spPr>
          <a:xfrm>
            <a:off x="137946" y="1828269"/>
            <a:ext cx="8868303" cy="1104902"/>
          </a:xfrm>
          <a:prstGeom prst="rect">
            <a:avLst/>
          </a:prstGeom>
        </p:spPr>
        <p:txBody>
          <a:bodyPr lIns="35550" tIns="35550" rIns="35550" bIns="35550"/>
          <a:lstStyle>
            <a:lvl1pPr>
              <a:lnSpc>
                <a:spcPct val="90000"/>
              </a:lnSpc>
              <a:defRPr sz="4700" b="1">
                <a:solidFill>
                  <a:schemeClr val="accent1"/>
                </a:solidFill>
                <a:latin typeface="Trebuchet MS"/>
                <a:ea typeface="Trebuchet MS"/>
                <a:cs typeface="Trebuchet MS"/>
                <a:sym typeface="Trebuchet MS"/>
              </a:defRPr>
            </a:lvl1pPr>
          </a:lstStyle>
          <a:p>
            <a:r>
              <a:t>Title Text</a:t>
            </a:r>
          </a:p>
        </p:txBody>
      </p:sp>
      <p:sp>
        <p:nvSpPr>
          <p:cNvPr id="383"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Contact Info Slide">
    <p:bg>
      <p:bgPr>
        <a:solidFill>
          <a:srgbClr val="FFFFFF"/>
        </a:solidFill>
        <a:effectLst/>
      </p:bgPr>
    </p:bg>
    <p:spTree>
      <p:nvGrpSpPr>
        <p:cNvPr id="1" name=""/>
        <p:cNvGrpSpPr/>
        <p:nvPr/>
      </p:nvGrpSpPr>
      <p:grpSpPr>
        <a:xfrm>
          <a:off x="0" y="0"/>
          <a:ext cx="0" cy="0"/>
          <a:chOff x="0" y="0"/>
          <a:chExt cx="0" cy="0"/>
        </a:xfrm>
      </p:grpSpPr>
      <p:sp>
        <p:nvSpPr>
          <p:cNvPr id="390"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391"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392" name="Title Text"/>
          <p:cNvSpPr txBox="1">
            <a:spLocks noGrp="1"/>
          </p:cNvSpPr>
          <p:nvPr>
            <p:ph type="title"/>
          </p:nvPr>
        </p:nvSpPr>
        <p:spPr>
          <a:xfrm>
            <a:off x="628650" y="364986"/>
            <a:ext cx="7886700" cy="800103"/>
          </a:xfrm>
          <a:prstGeom prst="rect">
            <a:avLst/>
          </a:prstGeom>
        </p:spPr>
        <p:txBody>
          <a:bodyPr lIns="35550" tIns="35550" rIns="35550" bIns="35550" anchor="b"/>
          <a:lstStyle>
            <a:lvl1pPr>
              <a:lnSpc>
                <a:spcPct val="90000"/>
              </a:lnSpc>
              <a:defRPr sz="4700" b="1">
                <a:solidFill>
                  <a:schemeClr val="accent1"/>
                </a:solidFill>
                <a:latin typeface="Trebuchet MS"/>
                <a:ea typeface="Trebuchet MS"/>
                <a:cs typeface="Trebuchet MS"/>
                <a:sym typeface="Trebuchet MS"/>
              </a:defRPr>
            </a:lvl1pPr>
          </a:lstStyle>
          <a:p>
            <a:r>
              <a:t>Title Text</a:t>
            </a:r>
          </a:p>
        </p:txBody>
      </p:sp>
      <p:sp>
        <p:nvSpPr>
          <p:cNvPr id="393" name="Body Level One…"/>
          <p:cNvSpPr txBox="1">
            <a:spLocks noGrp="1"/>
          </p:cNvSpPr>
          <p:nvPr>
            <p:ph type="body" sz="half" idx="1"/>
          </p:nvPr>
        </p:nvSpPr>
        <p:spPr>
          <a:xfrm>
            <a:off x="1665109" y="1801678"/>
            <a:ext cx="5813704" cy="3183302"/>
          </a:xfrm>
          <a:prstGeom prst="rect">
            <a:avLst/>
          </a:prstGeom>
        </p:spPr>
        <p:txBody>
          <a:bodyPr lIns="35550" tIns="35550" rIns="35550" bIns="35550"/>
          <a:lstStyle>
            <a:lvl1pPr>
              <a:lnSpc>
                <a:spcPct val="90000"/>
              </a:lnSpc>
              <a:spcBef>
                <a:spcPts val="800"/>
              </a:spcBef>
              <a:defRPr sz="2200"/>
            </a:lvl1pPr>
            <a:lvl2pPr marL="969544" indent="-404394">
              <a:lnSpc>
                <a:spcPct val="90000"/>
              </a:lnSpc>
              <a:spcBef>
                <a:spcPts val="800"/>
              </a:spcBef>
              <a:buSzPts val="2200"/>
              <a:buChar char="•"/>
              <a:defRPr sz="2200"/>
            </a:lvl2pPr>
            <a:lvl3pPr marL="1495425" indent="-454025">
              <a:lnSpc>
                <a:spcPct val="90000"/>
              </a:lnSpc>
              <a:spcBef>
                <a:spcPts val="800"/>
              </a:spcBef>
              <a:buSzPts val="2200"/>
              <a:buChar char="•"/>
              <a:defRPr sz="2200"/>
            </a:lvl3pPr>
            <a:lvl4pPr marL="2010228" indent="-498927">
              <a:lnSpc>
                <a:spcPct val="90000"/>
              </a:lnSpc>
              <a:spcBef>
                <a:spcPts val="800"/>
              </a:spcBef>
              <a:buSzPts val="2200"/>
              <a:buChar char="•"/>
              <a:defRPr sz="2200"/>
            </a:lvl4pPr>
            <a:lvl5pPr marL="2467428" indent="-498928">
              <a:lnSpc>
                <a:spcPct val="90000"/>
              </a:lnSpc>
              <a:spcBef>
                <a:spcPts val="800"/>
              </a:spcBef>
              <a:buSzPts val="2200"/>
              <a:buChar char="•"/>
              <a:defRPr sz="2200"/>
            </a:lvl5pPr>
          </a:lstStyle>
          <a:p>
            <a:r>
              <a:t>Body Level One</a:t>
            </a:r>
          </a:p>
          <a:p>
            <a:pPr lvl="1"/>
            <a:r>
              <a:t>Body Level Two</a:t>
            </a:r>
          </a:p>
          <a:p>
            <a:pPr lvl="2"/>
            <a:r>
              <a:t>Body Level Three</a:t>
            </a:r>
          </a:p>
          <a:p>
            <a:pPr lvl="3"/>
            <a:r>
              <a:t>Body Level Four</a:t>
            </a:r>
          </a:p>
          <a:p>
            <a:pPr lvl="4"/>
            <a:r>
              <a:t>Body Level Five</a:t>
            </a:r>
          </a:p>
        </p:txBody>
      </p:sp>
      <p:sp>
        <p:nvSpPr>
          <p:cNvPr id="394"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Comparison">
    <p:bg>
      <p:bgPr>
        <a:solidFill>
          <a:srgbClr val="FFFFFF"/>
        </a:solidFill>
        <a:effectLst/>
      </p:bgPr>
    </p:bg>
    <p:spTree>
      <p:nvGrpSpPr>
        <p:cNvPr id="1" name=""/>
        <p:cNvGrpSpPr/>
        <p:nvPr/>
      </p:nvGrpSpPr>
      <p:grpSpPr>
        <a:xfrm>
          <a:off x="0" y="0"/>
          <a:ext cx="0" cy="0"/>
          <a:chOff x="0" y="0"/>
          <a:chExt cx="0" cy="0"/>
        </a:xfrm>
      </p:grpSpPr>
      <p:sp>
        <p:nvSpPr>
          <p:cNvPr id="401"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402"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403" name="Title Text"/>
          <p:cNvSpPr txBox="1">
            <a:spLocks noGrp="1"/>
          </p:cNvSpPr>
          <p:nvPr>
            <p:ph type="title"/>
          </p:nvPr>
        </p:nvSpPr>
        <p:spPr>
          <a:xfrm>
            <a:off x="605659" y="1505114"/>
            <a:ext cx="3602402" cy="2475902"/>
          </a:xfrm>
          <a:prstGeom prst="rect">
            <a:avLst/>
          </a:prstGeom>
        </p:spPr>
        <p:txBody>
          <a:bodyPr lIns="35550" tIns="35550" rIns="35550" bIns="35550"/>
          <a:lstStyle>
            <a:lvl1pPr algn="l">
              <a:lnSpc>
                <a:spcPct val="90000"/>
              </a:lnSpc>
              <a:defRPr sz="5600" b="1">
                <a:solidFill>
                  <a:schemeClr val="accent1"/>
                </a:solidFill>
                <a:latin typeface="Trebuchet MS"/>
                <a:ea typeface="Trebuchet MS"/>
                <a:cs typeface="Trebuchet MS"/>
                <a:sym typeface="Trebuchet MS"/>
              </a:defRPr>
            </a:lvl1pPr>
          </a:lstStyle>
          <a:p>
            <a:r>
              <a:t>Title Text</a:t>
            </a:r>
          </a:p>
        </p:txBody>
      </p:sp>
      <p:sp>
        <p:nvSpPr>
          <p:cNvPr id="404" name="Body Level One…"/>
          <p:cNvSpPr txBox="1">
            <a:spLocks noGrp="1"/>
          </p:cNvSpPr>
          <p:nvPr>
            <p:ph type="body" sz="quarter" idx="1"/>
          </p:nvPr>
        </p:nvSpPr>
        <p:spPr>
          <a:xfrm>
            <a:off x="4857422" y="1505112"/>
            <a:ext cx="3642002" cy="2475902"/>
          </a:xfrm>
          <a:prstGeom prst="rect">
            <a:avLst/>
          </a:prstGeom>
        </p:spPr>
        <p:txBody>
          <a:bodyPr lIns="35550" tIns="35550" rIns="35550" bIns="35550"/>
          <a:lstStyle>
            <a:lvl1pPr marL="457200" indent="-406400">
              <a:lnSpc>
                <a:spcPct val="90000"/>
              </a:lnSpc>
              <a:spcBef>
                <a:spcPts val="800"/>
              </a:spcBef>
              <a:buClr>
                <a:srgbClr val="000000"/>
              </a:buClr>
              <a:buSzPts val="2800"/>
              <a:buFont typeface="Arial"/>
              <a:buChar char="•"/>
              <a:defRPr sz="2800"/>
            </a:lvl1pPr>
            <a:lvl2pPr marL="954786" indent="-376936">
              <a:lnSpc>
                <a:spcPct val="90000"/>
              </a:lnSpc>
              <a:spcBef>
                <a:spcPts val="800"/>
              </a:spcBef>
              <a:buClr>
                <a:srgbClr val="000000"/>
              </a:buClr>
              <a:buSzPts val="2800"/>
              <a:buFont typeface="Arial"/>
              <a:buChar char="⮚"/>
              <a:defRPr sz="2800"/>
            </a:lvl2pPr>
            <a:lvl3pPr marL="1472045" indent="-468745">
              <a:lnSpc>
                <a:spcPct val="90000"/>
              </a:lnSpc>
              <a:spcBef>
                <a:spcPts val="800"/>
              </a:spcBef>
              <a:buClr>
                <a:srgbClr val="000000"/>
              </a:buClr>
              <a:buSzPts val="2800"/>
              <a:buFont typeface="Arial"/>
              <a:buChar char="▪"/>
              <a:defRPr sz="2800"/>
            </a:lvl3pPr>
            <a:lvl4pPr marL="1994234" indent="-514683">
              <a:lnSpc>
                <a:spcPct val="90000"/>
              </a:lnSpc>
              <a:spcBef>
                <a:spcPts val="800"/>
              </a:spcBef>
              <a:buClr>
                <a:srgbClr val="000000"/>
              </a:buClr>
              <a:buSzPts val="2800"/>
              <a:buFont typeface="Arial"/>
              <a:buChar char="•"/>
              <a:defRPr sz="2800"/>
            </a:lvl4pPr>
            <a:lvl5pPr marL="2603500" indent="-635000">
              <a:lnSpc>
                <a:spcPct val="90000"/>
              </a:lnSpc>
              <a:spcBef>
                <a:spcPts val="800"/>
              </a:spcBef>
              <a:buClr>
                <a:srgbClr val="000000"/>
              </a:buClr>
              <a:buSzPts val="2800"/>
              <a:buFont typeface="Arial"/>
              <a:buChar char="•"/>
              <a:defRPr sz="2800"/>
            </a:lvl5pPr>
          </a:lstStyle>
          <a:p>
            <a:r>
              <a:t>Body Level One</a:t>
            </a:r>
          </a:p>
          <a:p>
            <a:pPr lvl="1"/>
            <a:r>
              <a:t>Body Level Two</a:t>
            </a:r>
          </a:p>
          <a:p>
            <a:pPr lvl="2"/>
            <a:r>
              <a:t>Body Level Three</a:t>
            </a:r>
          </a:p>
          <a:p>
            <a:pPr lvl="3"/>
            <a:r>
              <a:t>Body Level Four</a:t>
            </a:r>
          </a:p>
          <a:p>
            <a:pPr lvl="4"/>
            <a:r>
              <a:t>Body Level Five</a:t>
            </a:r>
          </a:p>
        </p:txBody>
      </p:sp>
      <p:sp>
        <p:nvSpPr>
          <p:cNvPr id="405" name="Google Shape;184;g32117f6e667_0_564"/>
          <p:cNvSpPr/>
          <p:nvPr/>
        </p:nvSpPr>
        <p:spPr>
          <a:xfrm flipH="1">
            <a:off x="4571998" y="1105958"/>
            <a:ext cx="3" cy="3503100"/>
          </a:xfrm>
          <a:prstGeom prst="line">
            <a:avLst/>
          </a:prstGeom>
          <a:ln w="38100">
            <a:solidFill>
              <a:srgbClr val="000000"/>
            </a:solidFill>
            <a:miter/>
          </a:ln>
        </p:spPr>
        <p:txBody>
          <a:bodyPr lIns="45718" tIns="45718" rIns="45718" bIns="45718"/>
          <a:lstStyle/>
          <a:p>
            <a:endParaRPr/>
          </a:p>
        </p:txBody>
      </p:sp>
      <p:sp>
        <p:nvSpPr>
          <p:cNvPr id="406"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BLANK">
    <p:bg>
      <p:bgPr>
        <a:solidFill>
          <a:srgbClr val="FFFFFF"/>
        </a:solidFill>
        <a:effectLst/>
      </p:bgPr>
    </p:bg>
    <p:spTree>
      <p:nvGrpSpPr>
        <p:cNvPr id="1" name=""/>
        <p:cNvGrpSpPr/>
        <p:nvPr/>
      </p:nvGrpSpPr>
      <p:grpSpPr>
        <a:xfrm>
          <a:off x="0" y="0"/>
          <a:ext cx="0" cy="0"/>
          <a:chOff x="0" y="0"/>
          <a:chExt cx="0" cy="0"/>
        </a:xfrm>
      </p:grpSpPr>
      <p:sp>
        <p:nvSpPr>
          <p:cNvPr id="413"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414"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415"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45" name="Title Text"/>
          <p:cNvSpPr txBox="1">
            <a:spLocks noGrp="1"/>
          </p:cNvSpPr>
          <p:nvPr>
            <p:ph type="title"/>
          </p:nvPr>
        </p:nvSpPr>
        <p:spPr>
          <a:xfrm>
            <a:off x="68973" y="1764177"/>
            <a:ext cx="9006001" cy="1104601"/>
          </a:xfrm>
          <a:prstGeom prst="rect">
            <a:avLst/>
          </a:prstGeom>
        </p:spPr>
        <p:txBody>
          <a:bodyPr lIns="45699" tIns="45699" rIns="45699" bIns="45699"/>
          <a:lstStyle>
            <a:lvl1pPr>
              <a:lnSpc>
                <a:spcPct val="90000"/>
              </a:lnSpc>
              <a:defRPr sz="4800" b="1">
                <a:solidFill>
                  <a:srgbClr val="FFFFFF"/>
                </a:solidFill>
                <a:latin typeface="Trebuchet MS"/>
                <a:ea typeface="Trebuchet MS"/>
                <a:cs typeface="Trebuchet MS"/>
                <a:sym typeface="Trebuchet MS"/>
              </a:defRPr>
            </a:lvl1pPr>
          </a:lstStyle>
          <a:p>
            <a:r>
              <a:t>Title Text</a:t>
            </a:r>
          </a:p>
        </p:txBody>
      </p:sp>
      <p:sp>
        <p:nvSpPr>
          <p:cNvPr id="46" name="Slide Number"/>
          <p:cNvSpPr txBox="1">
            <a:spLocks noGrp="1"/>
          </p:cNvSpPr>
          <p:nvPr>
            <p:ph type="sldNum" sz="quarter" idx="2"/>
          </p:nvPr>
        </p:nvSpPr>
        <p:spPr>
          <a:xfrm>
            <a:off x="8714015" y="5351864"/>
            <a:ext cx="223980" cy="218399"/>
          </a:xfrm>
          <a:prstGeom prst="rect">
            <a:avLst/>
          </a:prstGeom>
        </p:spPr>
        <p:txBody>
          <a:bodyPr lIns="45699" tIns="45699" rIns="45699" bIns="45699"/>
          <a:lstStyle>
            <a:lvl1pPr>
              <a:defRPr sz="900"/>
            </a:lvl1p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Questions Slide 1">
    <p:bg>
      <p:bgPr>
        <a:solidFill>
          <a:srgbClr val="FFFFFF"/>
        </a:solidFill>
        <a:effectLst/>
      </p:bgPr>
    </p:bg>
    <p:spTree>
      <p:nvGrpSpPr>
        <p:cNvPr id="1" name=""/>
        <p:cNvGrpSpPr/>
        <p:nvPr/>
      </p:nvGrpSpPr>
      <p:grpSpPr>
        <a:xfrm>
          <a:off x="0" y="0"/>
          <a:ext cx="0" cy="0"/>
          <a:chOff x="0" y="0"/>
          <a:chExt cx="0" cy="0"/>
        </a:xfrm>
      </p:grpSpPr>
      <p:sp>
        <p:nvSpPr>
          <p:cNvPr id="422"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423"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424" name="Title Text"/>
          <p:cNvSpPr txBox="1">
            <a:spLocks noGrp="1"/>
          </p:cNvSpPr>
          <p:nvPr>
            <p:ph type="title"/>
          </p:nvPr>
        </p:nvSpPr>
        <p:spPr>
          <a:xfrm>
            <a:off x="4592091" y="2187773"/>
            <a:ext cx="4036201" cy="1928400"/>
          </a:xfrm>
          <a:prstGeom prst="rect">
            <a:avLst/>
          </a:prstGeom>
        </p:spPr>
        <p:txBody>
          <a:bodyPr/>
          <a:lstStyle>
            <a:lvl1pPr algn="l">
              <a:lnSpc>
                <a:spcPct val="90000"/>
              </a:lnSpc>
              <a:defRPr sz="6300" b="1">
                <a:solidFill>
                  <a:schemeClr val="accent1"/>
                </a:solidFill>
                <a:latin typeface="Trebuchet MS"/>
                <a:ea typeface="Trebuchet MS"/>
                <a:cs typeface="Trebuchet MS"/>
                <a:sym typeface="Trebuchet MS"/>
              </a:defRPr>
            </a:lvl1pPr>
          </a:lstStyle>
          <a:p>
            <a:r>
              <a:t>Title Text</a:t>
            </a:r>
          </a:p>
        </p:txBody>
      </p:sp>
      <p:pic>
        <p:nvPicPr>
          <p:cNvPr id="425" name="Google Shape;190;g32117f6e667_0_571" descr="Google Shape;190;g32117f6e667_0_571"/>
          <p:cNvPicPr>
            <a:picLocks noChangeAspect="1"/>
          </p:cNvPicPr>
          <p:nvPr/>
        </p:nvPicPr>
        <p:blipFill>
          <a:blip r:embed="rId3"/>
          <a:stretch>
            <a:fillRect/>
          </a:stretch>
        </p:blipFill>
        <p:spPr>
          <a:xfrm>
            <a:off x="-714374" y="-248709"/>
            <a:ext cx="5572127" cy="5572127"/>
          </a:xfrm>
          <a:prstGeom prst="rect">
            <a:avLst/>
          </a:prstGeom>
          <a:ln w="12700">
            <a:miter lim="400000"/>
          </a:ln>
        </p:spPr>
      </p:pic>
      <p:sp>
        <p:nvSpPr>
          <p:cNvPr id="426"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Chat Slide">
    <p:bg>
      <p:bgPr>
        <a:solidFill>
          <a:srgbClr val="FFFFFF"/>
        </a:solidFill>
        <a:effectLst/>
      </p:bgPr>
    </p:bg>
    <p:spTree>
      <p:nvGrpSpPr>
        <p:cNvPr id="1" name=""/>
        <p:cNvGrpSpPr/>
        <p:nvPr/>
      </p:nvGrpSpPr>
      <p:grpSpPr>
        <a:xfrm>
          <a:off x="0" y="0"/>
          <a:ext cx="0" cy="0"/>
          <a:chOff x="0" y="0"/>
          <a:chExt cx="0" cy="0"/>
        </a:xfrm>
      </p:grpSpPr>
      <p:sp>
        <p:nvSpPr>
          <p:cNvPr id="433"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434"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435" name="Title Text"/>
          <p:cNvSpPr txBox="1">
            <a:spLocks noGrp="1"/>
          </p:cNvSpPr>
          <p:nvPr>
            <p:ph type="title"/>
          </p:nvPr>
        </p:nvSpPr>
        <p:spPr>
          <a:xfrm>
            <a:off x="4592091" y="1878210"/>
            <a:ext cx="4319400" cy="1958402"/>
          </a:xfrm>
          <a:prstGeom prst="rect">
            <a:avLst/>
          </a:prstGeom>
        </p:spPr>
        <p:txBody>
          <a:bodyPr/>
          <a:lstStyle>
            <a:lvl1pPr algn="l">
              <a:lnSpc>
                <a:spcPct val="90000"/>
              </a:lnSpc>
              <a:defRPr sz="6300" b="1">
                <a:solidFill>
                  <a:schemeClr val="accent1"/>
                </a:solidFill>
                <a:latin typeface="Trebuchet MS"/>
                <a:ea typeface="Trebuchet MS"/>
                <a:cs typeface="Trebuchet MS"/>
                <a:sym typeface="Trebuchet MS"/>
              </a:defRPr>
            </a:lvl1pPr>
          </a:lstStyle>
          <a:p>
            <a:r>
              <a:t>Title Text</a:t>
            </a:r>
          </a:p>
        </p:txBody>
      </p:sp>
      <p:pic>
        <p:nvPicPr>
          <p:cNvPr id="436" name="Google Shape;194;g32117f6e667_0_575" descr="Google Shape;194;g32117f6e667_0_575"/>
          <p:cNvPicPr>
            <a:picLocks noChangeAspect="1"/>
          </p:cNvPicPr>
          <p:nvPr/>
        </p:nvPicPr>
        <p:blipFill>
          <a:blip r:embed="rId3"/>
          <a:stretch>
            <a:fillRect/>
          </a:stretch>
        </p:blipFill>
        <p:spPr>
          <a:xfrm>
            <a:off x="-169520" y="89297"/>
            <a:ext cx="4942434" cy="4942583"/>
          </a:xfrm>
          <a:prstGeom prst="rect">
            <a:avLst/>
          </a:prstGeom>
          <a:ln w="12700">
            <a:miter lim="400000"/>
          </a:ln>
        </p:spPr>
      </p:pic>
      <p:sp>
        <p:nvSpPr>
          <p:cNvPr id="437"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Thank You Slide">
    <p:bg>
      <p:bgPr>
        <a:solidFill>
          <a:srgbClr val="FFFFFF"/>
        </a:solidFill>
        <a:effectLst/>
      </p:bgPr>
    </p:bg>
    <p:spTree>
      <p:nvGrpSpPr>
        <p:cNvPr id="1" name=""/>
        <p:cNvGrpSpPr/>
        <p:nvPr/>
      </p:nvGrpSpPr>
      <p:grpSpPr>
        <a:xfrm>
          <a:off x="0" y="0"/>
          <a:ext cx="0" cy="0"/>
          <a:chOff x="0" y="0"/>
          <a:chExt cx="0" cy="0"/>
        </a:xfrm>
      </p:grpSpPr>
      <p:sp>
        <p:nvSpPr>
          <p:cNvPr id="444"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445"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446" name="Title Text"/>
          <p:cNvSpPr txBox="1">
            <a:spLocks noGrp="1"/>
          </p:cNvSpPr>
          <p:nvPr>
            <p:ph type="title"/>
          </p:nvPr>
        </p:nvSpPr>
        <p:spPr>
          <a:xfrm>
            <a:off x="446483" y="1816672"/>
            <a:ext cx="8250902" cy="1355402"/>
          </a:xfrm>
          <a:prstGeom prst="rect">
            <a:avLst/>
          </a:prstGeom>
        </p:spPr>
        <p:txBody>
          <a:bodyPr/>
          <a:lstStyle>
            <a:lvl1pPr>
              <a:lnSpc>
                <a:spcPct val="90000"/>
              </a:lnSpc>
              <a:defRPr sz="5300" b="1">
                <a:solidFill>
                  <a:schemeClr val="accent1"/>
                </a:solidFill>
                <a:latin typeface="Trebuchet MS"/>
                <a:ea typeface="Trebuchet MS"/>
                <a:cs typeface="Trebuchet MS"/>
                <a:sym typeface="Trebuchet MS"/>
              </a:defRPr>
            </a:lvl1pPr>
          </a:lstStyle>
          <a:p>
            <a:r>
              <a:t>Title Text</a:t>
            </a:r>
          </a:p>
        </p:txBody>
      </p:sp>
      <p:sp>
        <p:nvSpPr>
          <p:cNvPr id="447"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TITLE_AND_BODY">
    <p:bg>
      <p:bgPr>
        <a:solidFill>
          <a:srgbClr val="FFFFFF"/>
        </a:solidFill>
        <a:effectLst/>
      </p:bgPr>
    </p:bg>
    <p:spTree>
      <p:nvGrpSpPr>
        <p:cNvPr id="1" name=""/>
        <p:cNvGrpSpPr/>
        <p:nvPr/>
      </p:nvGrpSpPr>
      <p:grpSpPr>
        <a:xfrm>
          <a:off x="0" y="0"/>
          <a:ext cx="0" cy="0"/>
          <a:chOff x="0" y="0"/>
          <a:chExt cx="0" cy="0"/>
        </a:xfrm>
      </p:grpSpPr>
      <p:sp>
        <p:nvSpPr>
          <p:cNvPr id="454"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455"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456" name="Title Text"/>
          <p:cNvSpPr txBox="1">
            <a:spLocks noGrp="1"/>
          </p:cNvSpPr>
          <p:nvPr>
            <p:ph type="title"/>
          </p:nvPr>
        </p:nvSpPr>
        <p:spPr>
          <a:xfrm>
            <a:off x="311698" y="494473"/>
            <a:ext cx="8520603" cy="636302"/>
          </a:xfrm>
          <a:prstGeom prst="rect">
            <a:avLst/>
          </a:prstGeom>
        </p:spPr>
        <p:txBody>
          <a:bodyPr lIns="35550" tIns="35550" rIns="35550" bIns="35550"/>
          <a:lstStyle>
            <a:lvl1pPr>
              <a:lnSpc>
                <a:spcPct val="90000"/>
              </a:lnSpc>
              <a:defRPr sz="4700" b="1">
                <a:solidFill>
                  <a:schemeClr val="accent1"/>
                </a:solidFill>
                <a:latin typeface="Trebuchet MS"/>
                <a:ea typeface="Trebuchet MS"/>
                <a:cs typeface="Trebuchet MS"/>
                <a:sym typeface="Trebuchet MS"/>
              </a:defRPr>
            </a:lvl1pPr>
          </a:lstStyle>
          <a:p>
            <a:r>
              <a:t>Title Text</a:t>
            </a:r>
          </a:p>
        </p:txBody>
      </p:sp>
      <p:sp>
        <p:nvSpPr>
          <p:cNvPr id="457" name="Body Level One…"/>
          <p:cNvSpPr txBox="1">
            <a:spLocks noGrp="1"/>
          </p:cNvSpPr>
          <p:nvPr>
            <p:ph type="body" idx="1"/>
          </p:nvPr>
        </p:nvSpPr>
        <p:spPr>
          <a:xfrm>
            <a:off x="311698" y="1280528"/>
            <a:ext cx="8520603" cy="3795901"/>
          </a:xfrm>
          <a:prstGeom prst="rect">
            <a:avLst/>
          </a:prstGeom>
        </p:spPr>
        <p:txBody>
          <a:bodyPr lIns="94798" tIns="94798" rIns="94798" bIns="94798" anchor="ctr"/>
          <a:lstStyle>
            <a:lvl1pPr marL="457200" indent="-323850">
              <a:spcBef>
                <a:spcPts val="0"/>
              </a:spcBef>
              <a:buClr>
                <a:srgbClr val="000000"/>
              </a:buClr>
              <a:buSzPts val="1500"/>
              <a:buFont typeface="Arial"/>
              <a:buChar char="●"/>
              <a:defRPr sz="1500">
                <a:latin typeface="+mn-lt"/>
                <a:ea typeface="+mn-ea"/>
                <a:cs typeface="+mn-cs"/>
                <a:sym typeface="Arial"/>
              </a:defRPr>
            </a:lvl1pPr>
            <a:lvl2pPr marL="914400" indent="-323850">
              <a:spcBef>
                <a:spcPts val="0"/>
              </a:spcBef>
              <a:buClr>
                <a:srgbClr val="000000"/>
              </a:buClr>
              <a:buSzPts val="1500"/>
              <a:buFont typeface="Arial"/>
              <a:buChar char="○"/>
              <a:defRPr sz="1500">
                <a:latin typeface="+mn-lt"/>
                <a:ea typeface="+mn-ea"/>
                <a:cs typeface="+mn-cs"/>
                <a:sym typeface="Arial"/>
              </a:defRPr>
            </a:lvl2pPr>
            <a:lvl3pPr marL="1371600" indent="-323850">
              <a:spcBef>
                <a:spcPts val="0"/>
              </a:spcBef>
              <a:buClr>
                <a:srgbClr val="000000"/>
              </a:buClr>
              <a:buSzPts val="1500"/>
              <a:buFont typeface="Arial"/>
              <a:buChar char="■"/>
              <a:defRPr sz="1500">
                <a:latin typeface="+mn-lt"/>
                <a:ea typeface="+mn-ea"/>
                <a:cs typeface="+mn-cs"/>
                <a:sym typeface="Arial"/>
              </a:defRPr>
            </a:lvl3pPr>
            <a:lvl4pPr marL="1828800" indent="-323850">
              <a:spcBef>
                <a:spcPts val="0"/>
              </a:spcBef>
              <a:buClr>
                <a:srgbClr val="000000"/>
              </a:buClr>
              <a:buSzPts val="1500"/>
              <a:buFont typeface="Arial"/>
              <a:buChar char="●"/>
              <a:defRPr sz="1500">
                <a:latin typeface="+mn-lt"/>
                <a:ea typeface="+mn-ea"/>
                <a:cs typeface="+mn-cs"/>
                <a:sym typeface="Arial"/>
              </a:defRPr>
            </a:lvl4pPr>
            <a:lvl5pPr marL="2286000" indent="-323850">
              <a:spcBef>
                <a:spcPts val="0"/>
              </a:spcBef>
              <a:buClr>
                <a:srgbClr val="000000"/>
              </a:buClr>
              <a:buSzPts val="1500"/>
              <a:buFont typeface="Arial"/>
              <a:buChar char="○"/>
              <a:defRPr sz="1500">
                <a:latin typeface="+mn-lt"/>
                <a:ea typeface="+mn-ea"/>
                <a:cs typeface="+mn-cs"/>
                <a:sym typeface="Arial"/>
              </a:defRPr>
            </a:lvl5pPr>
          </a:lstStyle>
          <a:p>
            <a:r>
              <a:t>Body Level One</a:t>
            </a:r>
          </a:p>
          <a:p>
            <a:pPr lvl="1"/>
            <a:r>
              <a:t>Body Level Two</a:t>
            </a:r>
          </a:p>
          <a:p>
            <a:pPr lvl="2"/>
            <a:r>
              <a:t>Body Level Three</a:t>
            </a:r>
          </a:p>
          <a:p>
            <a:pPr lvl="3"/>
            <a:r>
              <a:t>Body Level Four</a:t>
            </a:r>
          </a:p>
          <a:p>
            <a:pPr lvl="4"/>
            <a:r>
              <a:t>Body Level Five</a:t>
            </a:r>
          </a:p>
        </p:txBody>
      </p:sp>
      <p:sp>
        <p:nvSpPr>
          <p:cNvPr id="458" name="Slide Number"/>
          <p:cNvSpPr txBox="1">
            <a:spLocks noGrp="1"/>
          </p:cNvSpPr>
          <p:nvPr>
            <p:ph type="sldNum" sz="quarter" idx="2"/>
          </p:nvPr>
        </p:nvSpPr>
        <p:spPr>
          <a:xfrm>
            <a:off x="8817476" y="5301001"/>
            <a:ext cx="203682" cy="198101"/>
          </a:xfrm>
          <a:prstGeom prst="rect">
            <a:avLst/>
          </a:prstGeom>
        </p:spPr>
        <p:txBody>
          <a:bodyPr lIns="35550" tIns="35550" rIns="35550" bIns="35550"/>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Custom Layout">
    <p:bg>
      <p:bgPr>
        <a:solidFill>
          <a:srgbClr val="FFFFFF"/>
        </a:solidFill>
        <a:effectLst/>
      </p:bgPr>
    </p:bg>
    <p:spTree>
      <p:nvGrpSpPr>
        <p:cNvPr id="1" name=""/>
        <p:cNvGrpSpPr/>
        <p:nvPr/>
      </p:nvGrpSpPr>
      <p:grpSpPr>
        <a:xfrm>
          <a:off x="0" y="0"/>
          <a:ext cx="0" cy="0"/>
          <a:chOff x="0" y="0"/>
          <a:chExt cx="0" cy="0"/>
        </a:xfrm>
      </p:grpSpPr>
      <p:sp>
        <p:nvSpPr>
          <p:cNvPr id="465"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466"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467" name="Title Text"/>
          <p:cNvSpPr txBox="1">
            <a:spLocks noGrp="1"/>
          </p:cNvSpPr>
          <p:nvPr>
            <p:ph type="title"/>
          </p:nvPr>
        </p:nvSpPr>
        <p:spPr>
          <a:xfrm>
            <a:off x="417328" y="304271"/>
            <a:ext cx="8309400" cy="1104901"/>
          </a:xfrm>
          <a:prstGeom prst="rect">
            <a:avLst/>
          </a:prstGeom>
        </p:spPr>
        <p:txBody>
          <a:bodyPr lIns="35550" tIns="35550" rIns="35550" bIns="35550"/>
          <a:lstStyle>
            <a:lvl1pPr>
              <a:lnSpc>
                <a:spcPct val="90000"/>
              </a:lnSpc>
              <a:defRPr sz="4700" b="1">
                <a:solidFill>
                  <a:schemeClr val="accent1"/>
                </a:solidFill>
                <a:latin typeface="Trebuchet MS"/>
                <a:ea typeface="Trebuchet MS"/>
                <a:cs typeface="Trebuchet MS"/>
                <a:sym typeface="Trebuchet MS"/>
              </a:defRPr>
            </a:lvl1pPr>
          </a:lstStyle>
          <a:p>
            <a:r>
              <a:t>Title Text</a:t>
            </a:r>
          </a:p>
        </p:txBody>
      </p:sp>
      <p:sp>
        <p:nvSpPr>
          <p:cNvPr id="468" name="Slide Number"/>
          <p:cNvSpPr txBox="1">
            <a:spLocks noGrp="1"/>
          </p:cNvSpPr>
          <p:nvPr>
            <p:ph type="sldNum" sz="quarter" idx="2"/>
          </p:nvPr>
        </p:nvSpPr>
        <p:spPr>
          <a:xfrm>
            <a:off x="8734314" y="5364454"/>
            <a:ext cx="203682" cy="198101"/>
          </a:xfrm>
          <a:prstGeom prst="rect">
            <a:avLst/>
          </a:prstGeom>
        </p:spPr>
        <p:txBody>
          <a:bodyPr lIns="35550" tIns="35550" rIns="35550" bIns="35550"/>
          <a:lstStyle>
            <a:lvl1pPr>
              <a:defRPr sz="900"/>
            </a:lvl1p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Content Slide 2">
    <p:bg>
      <p:bgPr>
        <a:solidFill>
          <a:srgbClr val="FFFFFF"/>
        </a:solidFill>
        <a:effectLst/>
      </p:bgPr>
    </p:bg>
    <p:spTree>
      <p:nvGrpSpPr>
        <p:cNvPr id="1" name=""/>
        <p:cNvGrpSpPr/>
        <p:nvPr/>
      </p:nvGrpSpPr>
      <p:grpSpPr>
        <a:xfrm>
          <a:off x="0" y="0"/>
          <a:ext cx="0" cy="0"/>
          <a:chOff x="0" y="0"/>
          <a:chExt cx="0" cy="0"/>
        </a:xfrm>
      </p:grpSpPr>
      <p:sp>
        <p:nvSpPr>
          <p:cNvPr id="475" name="Google Shape;147;g32117f6e667_0_528"/>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476" name="Google Shape;149;g32117f6e667_0_528" descr="Google Shape;149;g32117f6e667_0_528"/>
          <p:cNvPicPr>
            <a:picLocks noChangeAspect="1"/>
          </p:cNvPicPr>
          <p:nvPr/>
        </p:nvPicPr>
        <p:blipFill>
          <a:blip r:embed="rId2"/>
          <a:stretch>
            <a:fillRect/>
          </a:stretch>
        </p:blipFill>
        <p:spPr>
          <a:xfrm>
            <a:off x="205740" y="5303520"/>
            <a:ext cx="1701046" cy="288038"/>
          </a:xfrm>
          <a:prstGeom prst="rect">
            <a:avLst/>
          </a:prstGeom>
          <a:ln w="12700">
            <a:miter lim="400000"/>
          </a:ln>
        </p:spPr>
      </p:pic>
      <p:sp>
        <p:nvSpPr>
          <p:cNvPr id="477" name="Body Level One…"/>
          <p:cNvSpPr txBox="1">
            <a:spLocks noGrp="1"/>
          </p:cNvSpPr>
          <p:nvPr>
            <p:ph type="body" idx="1"/>
          </p:nvPr>
        </p:nvSpPr>
        <p:spPr>
          <a:xfrm>
            <a:off x="232302" y="1428750"/>
            <a:ext cx="8679303" cy="3616501"/>
          </a:xfrm>
          <a:prstGeom prst="rect">
            <a:avLst/>
          </a:prstGeom>
        </p:spPr>
        <p:txBody>
          <a:bodyPr lIns="24975" tIns="24975" rIns="24975" bIns="24975"/>
          <a:lstStyle>
            <a:lvl1pPr>
              <a:spcBef>
                <a:spcPts val="3000"/>
              </a:spcBef>
              <a:defRPr sz="2600"/>
            </a:lvl1pPr>
            <a:lvl2pPr>
              <a:spcBef>
                <a:spcPts val="3000"/>
              </a:spcBef>
              <a:defRPr sz="2600"/>
            </a:lvl2pPr>
            <a:lvl3pPr>
              <a:spcBef>
                <a:spcPts val="3000"/>
              </a:spcBef>
              <a:defRPr sz="2600"/>
            </a:lvl3pPr>
            <a:lvl4pPr marL="2006973" indent="-514723">
              <a:spcBef>
                <a:spcPts val="3000"/>
              </a:spcBef>
              <a:buSzPts val="2600"/>
              <a:defRPr sz="2600"/>
            </a:lvl4pPr>
            <a:lvl5pPr>
              <a:spcBef>
                <a:spcPts val="3000"/>
              </a:spcBef>
              <a:defRPr sz="2600"/>
            </a:lvl5pPr>
          </a:lstStyle>
          <a:p>
            <a:r>
              <a:t>Body Level One</a:t>
            </a:r>
          </a:p>
          <a:p>
            <a:pPr lvl="1"/>
            <a:r>
              <a:t>Body Level Two</a:t>
            </a:r>
          </a:p>
          <a:p>
            <a:pPr lvl="2"/>
            <a:r>
              <a:t>Body Level Three</a:t>
            </a:r>
          </a:p>
          <a:p>
            <a:pPr lvl="3"/>
            <a:r>
              <a:t>Body Level Four</a:t>
            </a:r>
          </a:p>
          <a:p>
            <a:pPr lvl="4"/>
            <a:r>
              <a:t>Body Level Five</a:t>
            </a:r>
          </a:p>
        </p:txBody>
      </p:sp>
      <p:sp>
        <p:nvSpPr>
          <p:cNvPr id="478" name="Title Text"/>
          <p:cNvSpPr txBox="1">
            <a:spLocks noGrp="1"/>
          </p:cNvSpPr>
          <p:nvPr>
            <p:ph type="title"/>
          </p:nvPr>
        </p:nvSpPr>
        <p:spPr>
          <a:xfrm>
            <a:off x="232302" y="365932"/>
            <a:ext cx="8679303" cy="680400"/>
          </a:xfrm>
          <a:prstGeom prst="rect">
            <a:avLst/>
          </a:prstGeom>
        </p:spPr>
        <p:txBody>
          <a:bodyPr/>
          <a:lstStyle>
            <a:lvl1pPr>
              <a:defRPr sz="4800"/>
            </a:lvl1pPr>
          </a:lstStyle>
          <a:p>
            <a:r>
              <a:t>Title Text</a:t>
            </a:r>
          </a:p>
        </p:txBody>
      </p:sp>
      <p:sp>
        <p:nvSpPr>
          <p:cNvPr id="479" name="Slide Number"/>
          <p:cNvSpPr txBox="1">
            <a:spLocks noGrp="1"/>
          </p:cNvSpPr>
          <p:nvPr>
            <p:ph type="sldNum" sz="quarter" idx="2"/>
          </p:nvPr>
        </p:nvSpPr>
        <p:spPr>
          <a:xfrm>
            <a:off x="8711241" y="5417905"/>
            <a:ext cx="182532" cy="176951"/>
          </a:xfrm>
          <a:prstGeom prst="rect">
            <a:avLst/>
          </a:prstGeom>
        </p:spPr>
        <p:txBody>
          <a:bodyPr lIns="24975" tIns="24975" rIns="24975" bIns="24975"/>
          <a:lstStyle>
            <a:lvl1pPr>
              <a:defRPr sz="900"/>
            </a:lvl1p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TITLE">
    <p:bg>
      <p:bgPr>
        <a:solidFill>
          <a:srgbClr val="FFFFFF"/>
        </a:solidFill>
        <a:effectLst/>
      </p:bgPr>
    </p:bg>
    <p:spTree>
      <p:nvGrpSpPr>
        <p:cNvPr id="1" name=""/>
        <p:cNvGrpSpPr/>
        <p:nvPr/>
      </p:nvGrpSpPr>
      <p:grpSpPr>
        <a:xfrm>
          <a:off x="0" y="0"/>
          <a:ext cx="0" cy="0"/>
          <a:chOff x="0" y="0"/>
          <a:chExt cx="0" cy="0"/>
        </a:xfrm>
      </p:grpSpPr>
      <p:sp>
        <p:nvSpPr>
          <p:cNvPr id="486" name="Google Shape;210;g32117f6e667_0_593"/>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487" name="Google Shape;211;g32117f6e667_0_593" descr="Google Shape;211;g32117f6e667_0_593"/>
          <p:cNvPicPr>
            <a:picLocks noChangeAspect="1"/>
          </p:cNvPicPr>
          <p:nvPr/>
        </p:nvPicPr>
        <p:blipFill>
          <a:blip r:embed="rId2"/>
          <a:stretch>
            <a:fillRect/>
          </a:stretch>
        </p:blipFill>
        <p:spPr>
          <a:xfrm>
            <a:off x="205740" y="5303518"/>
            <a:ext cx="1701046" cy="288039"/>
          </a:xfrm>
          <a:prstGeom prst="rect">
            <a:avLst/>
          </a:prstGeom>
          <a:ln w="12700">
            <a:miter lim="400000"/>
          </a:ln>
        </p:spPr>
      </p:pic>
      <p:sp>
        <p:nvSpPr>
          <p:cNvPr id="488" name="Title Text"/>
          <p:cNvSpPr txBox="1">
            <a:spLocks noGrp="1"/>
          </p:cNvSpPr>
          <p:nvPr>
            <p:ph type="title"/>
          </p:nvPr>
        </p:nvSpPr>
        <p:spPr>
          <a:xfrm>
            <a:off x="780390" y="1254296"/>
            <a:ext cx="7583102" cy="825302"/>
          </a:xfrm>
          <a:prstGeom prst="rect">
            <a:avLst/>
          </a:prstGeom>
        </p:spPr>
        <p:txBody>
          <a:bodyPr lIns="35524" tIns="35524" rIns="35524" bIns="35524"/>
          <a:lstStyle>
            <a:lvl1pPr>
              <a:lnSpc>
                <a:spcPct val="90000"/>
              </a:lnSpc>
              <a:defRPr sz="4700" b="1">
                <a:solidFill>
                  <a:schemeClr val="accent1"/>
                </a:solidFill>
                <a:latin typeface="Trebuchet MS"/>
                <a:ea typeface="Trebuchet MS"/>
                <a:cs typeface="Trebuchet MS"/>
                <a:sym typeface="Trebuchet MS"/>
              </a:defRPr>
            </a:lvl1pPr>
          </a:lstStyle>
          <a:p>
            <a:r>
              <a:t>Title Text</a:t>
            </a:r>
          </a:p>
        </p:txBody>
      </p:sp>
      <p:sp>
        <p:nvSpPr>
          <p:cNvPr id="489" name="Body Level One…"/>
          <p:cNvSpPr txBox="1">
            <a:spLocks noGrp="1"/>
          </p:cNvSpPr>
          <p:nvPr>
            <p:ph type="body" sz="quarter" idx="1"/>
          </p:nvPr>
        </p:nvSpPr>
        <p:spPr>
          <a:xfrm>
            <a:off x="1143000" y="2152856"/>
            <a:ext cx="6858000" cy="615602"/>
          </a:xfrm>
          <a:prstGeom prst="rect">
            <a:avLst/>
          </a:prstGeom>
        </p:spPr>
        <p:txBody>
          <a:bodyPr lIns="35524" tIns="35524" rIns="35524" bIns="35524" anchor="ctr"/>
          <a:lstStyle>
            <a:lvl1pPr marL="457200" indent="-469900" algn="ctr">
              <a:lnSpc>
                <a:spcPct val="90000"/>
              </a:lnSpc>
              <a:spcBef>
                <a:spcPts val="800"/>
              </a:spcBef>
              <a:buClr>
                <a:srgbClr val="000000"/>
              </a:buClr>
              <a:buSzPts val="3800"/>
              <a:buFont typeface="Trebuchet MS"/>
              <a:buChar char="●"/>
              <a:defRPr sz="3800" b="1"/>
            </a:lvl1pPr>
            <a:lvl2pPr marL="914400" indent="-469900" algn="ctr">
              <a:lnSpc>
                <a:spcPct val="90000"/>
              </a:lnSpc>
              <a:spcBef>
                <a:spcPts val="800"/>
              </a:spcBef>
              <a:buClr>
                <a:srgbClr val="000000"/>
              </a:buClr>
              <a:buSzPts val="3800"/>
              <a:buFont typeface="Trebuchet MS"/>
              <a:buChar char="○"/>
              <a:defRPr sz="3800" b="1"/>
            </a:lvl2pPr>
            <a:lvl3pPr marL="1371600" indent="-469900" algn="ctr">
              <a:lnSpc>
                <a:spcPct val="90000"/>
              </a:lnSpc>
              <a:spcBef>
                <a:spcPts val="800"/>
              </a:spcBef>
              <a:buClr>
                <a:srgbClr val="000000"/>
              </a:buClr>
              <a:buSzPts val="3800"/>
              <a:buFont typeface="Trebuchet MS"/>
              <a:buChar char="■"/>
              <a:defRPr sz="3800" b="1"/>
            </a:lvl3pPr>
            <a:lvl4pPr marL="1828800" indent="-469900" algn="ctr">
              <a:lnSpc>
                <a:spcPct val="90000"/>
              </a:lnSpc>
              <a:spcBef>
                <a:spcPts val="800"/>
              </a:spcBef>
              <a:buClr>
                <a:srgbClr val="000000"/>
              </a:buClr>
              <a:buSzPts val="3800"/>
              <a:buFont typeface="Trebuchet MS"/>
              <a:buChar char="●"/>
              <a:defRPr sz="3800" b="1"/>
            </a:lvl4pPr>
            <a:lvl5pPr marL="2286000" indent="-469900" algn="ctr">
              <a:lnSpc>
                <a:spcPct val="90000"/>
              </a:lnSpc>
              <a:spcBef>
                <a:spcPts val="800"/>
              </a:spcBef>
              <a:buClr>
                <a:srgbClr val="000000"/>
              </a:buClr>
              <a:buSzPts val="3800"/>
              <a:buFont typeface="Trebuchet MS"/>
              <a:buChar char="○"/>
              <a:defRPr sz="3800" b="1"/>
            </a:lvl5pPr>
          </a:lstStyle>
          <a:p>
            <a:r>
              <a:t>Body Level One</a:t>
            </a:r>
          </a:p>
          <a:p>
            <a:pPr lvl="1"/>
            <a:r>
              <a:t>Body Level Two</a:t>
            </a:r>
          </a:p>
          <a:p>
            <a:pPr lvl="2"/>
            <a:r>
              <a:t>Body Level Three</a:t>
            </a:r>
          </a:p>
          <a:p>
            <a:pPr lvl="3"/>
            <a:r>
              <a:t>Body Level Four</a:t>
            </a:r>
          </a:p>
          <a:p>
            <a:pPr lvl="4"/>
            <a:r>
              <a:t>Body Level Five</a:t>
            </a:r>
          </a:p>
        </p:txBody>
      </p:sp>
      <p:sp>
        <p:nvSpPr>
          <p:cNvPr id="490" name="Google Shape;215;g32117f6e667_0_593"/>
          <p:cNvSpPr txBox="1">
            <a:spLocks noGrp="1"/>
          </p:cNvSpPr>
          <p:nvPr>
            <p:ph type="body" sz="quarter" idx="21"/>
          </p:nvPr>
        </p:nvSpPr>
        <p:spPr>
          <a:xfrm>
            <a:off x="1435394" y="3066688"/>
            <a:ext cx="6273303" cy="762002"/>
          </a:xfrm>
          <a:prstGeom prst="rect">
            <a:avLst/>
          </a:prstGeom>
        </p:spPr>
        <p:txBody>
          <a:bodyPr lIns="35524" tIns="35524" rIns="35524" bIns="35524" anchor="ctr"/>
          <a:lstStyle/>
          <a:p>
            <a:endParaRPr/>
          </a:p>
        </p:txBody>
      </p:sp>
      <p:sp>
        <p:nvSpPr>
          <p:cNvPr id="491" name="Slide Number"/>
          <p:cNvSpPr txBox="1">
            <a:spLocks noGrp="1"/>
          </p:cNvSpPr>
          <p:nvPr>
            <p:ph type="sldNum" sz="quarter" idx="2"/>
          </p:nvPr>
        </p:nvSpPr>
        <p:spPr>
          <a:xfrm>
            <a:off x="8734409" y="5357499"/>
            <a:ext cx="203630" cy="198049"/>
          </a:xfrm>
          <a:prstGeom prst="rect">
            <a:avLst/>
          </a:prstGeom>
        </p:spPr>
        <p:txBody>
          <a:bodyPr lIns="35524" tIns="35524" rIns="35524" bIns="35524"/>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SECTION_HEADER 2">
    <p:spTree>
      <p:nvGrpSpPr>
        <p:cNvPr id="1" name=""/>
        <p:cNvGrpSpPr/>
        <p:nvPr/>
      </p:nvGrpSpPr>
      <p:grpSpPr>
        <a:xfrm>
          <a:off x="0" y="0"/>
          <a:ext cx="0" cy="0"/>
          <a:chOff x="0" y="0"/>
          <a:chExt cx="0" cy="0"/>
        </a:xfrm>
      </p:grpSpPr>
      <p:sp>
        <p:nvSpPr>
          <p:cNvPr id="498" name="Title Text"/>
          <p:cNvSpPr txBox="1">
            <a:spLocks noGrp="1"/>
          </p:cNvSpPr>
          <p:nvPr>
            <p:ph type="title"/>
          </p:nvPr>
        </p:nvSpPr>
        <p:spPr>
          <a:xfrm>
            <a:off x="628650" y="364986"/>
            <a:ext cx="7886700" cy="800102"/>
          </a:xfrm>
          <a:prstGeom prst="rect">
            <a:avLst/>
          </a:prstGeom>
        </p:spPr>
        <p:txBody>
          <a:bodyPr lIns="35524" tIns="35524" rIns="35524" bIns="35524"/>
          <a:lstStyle>
            <a:lvl1pPr>
              <a:lnSpc>
                <a:spcPct val="90000"/>
              </a:lnSpc>
              <a:defRPr sz="3500" b="1">
                <a:solidFill>
                  <a:srgbClr val="FFFFFF"/>
                </a:solidFill>
                <a:latin typeface="Trebuchet MS"/>
                <a:ea typeface="Trebuchet MS"/>
                <a:cs typeface="Trebuchet MS"/>
                <a:sym typeface="Trebuchet MS"/>
              </a:defRPr>
            </a:lvl1pPr>
          </a:lstStyle>
          <a:p>
            <a:r>
              <a:t>Title Text</a:t>
            </a:r>
          </a:p>
        </p:txBody>
      </p:sp>
      <p:sp>
        <p:nvSpPr>
          <p:cNvPr id="499" name="Body Level One…"/>
          <p:cNvSpPr txBox="1">
            <a:spLocks noGrp="1"/>
          </p:cNvSpPr>
          <p:nvPr>
            <p:ph type="body" idx="1"/>
          </p:nvPr>
        </p:nvSpPr>
        <p:spPr>
          <a:xfrm>
            <a:off x="628650" y="1543585"/>
            <a:ext cx="7886700" cy="3504902"/>
          </a:xfrm>
          <a:prstGeom prst="rect">
            <a:avLst/>
          </a:prstGeom>
        </p:spPr>
        <p:txBody>
          <a:bodyPr lIns="35524" tIns="35524" rIns="35524" bIns="35524"/>
          <a:lstStyle>
            <a:lvl1pPr marL="457200" indent="-361950">
              <a:lnSpc>
                <a:spcPct val="90000"/>
              </a:lnSpc>
              <a:spcBef>
                <a:spcPts val="500"/>
              </a:spcBef>
              <a:buClr>
                <a:srgbClr val="FFFFFF"/>
              </a:buClr>
              <a:buSzPts val="2100"/>
              <a:buFont typeface="Arial"/>
              <a:buChar char="•"/>
              <a:defRPr sz="2100">
                <a:solidFill>
                  <a:srgbClr val="FFFFFF"/>
                </a:solidFill>
              </a:defRPr>
            </a:lvl1pPr>
            <a:lvl2pPr marL="914400" indent="-361950">
              <a:lnSpc>
                <a:spcPct val="90000"/>
              </a:lnSpc>
              <a:spcBef>
                <a:spcPts val="500"/>
              </a:spcBef>
              <a:buClr>
                <a:srgbClr val="FFFFFF"/>
              </a:buClr>
              <a:buSzPts val="2100"/>
              <a:buFont typeface="Arial"/>
              <a:buChar char="⮚"/>
              <a:defRPr sz="2100">
                <a:solidFill>
                  <a:srgbClr val="FFFFFF"/>
                </a:solidFill>
              </a:defRPr>
            </a:lvl2pPr>
            <a:lvl3pPr marL="1371600" indent="-361950">
              <a:lnSpc>
                <a:spcPct val="90000"/>
              </a:lnSpc>
              <a:spcBef>
                <a:spcPts val="500"/>
              </a:spcBef>
              <a:buClr>
                <a:srgbClr val="FFFFFF"/>
              </a:buClr>
              <a:buSzPts val="2100"/>
              <a:buFont typeface="Arial"/>
              <a:buChar char="▪"/>
              <a:defRPr sz="2100">
                <a:solidFill>
                  <a:srgbClr val="FFFFFF"/>
                </a:solidFill>
              </a:defRPr>
            </a:lvl3pPr>
            <a:lvl4pPr marL="1828800" indent="-361950">
              <a:lnSpc>
                <a:spcPct val="90000"/>
              </a:lnSpc>
              <a:spcBef>
                <a:spcPts val="500"/>
              </a:spcBef>
              <a:buClr>
                <a:srgbClr val="FFFFFF"/>
              </a:buClr>
              <a:buSzPts val="2100"/>
              <a:buFont typeface="Arial"/>
              <a:buChar char="•"/>
              <a:defRPr sz="2100">
                <a:solidFill>
                  <a:srgbClr val="FFFFFF"/>
                </a:solidFill>
              </a:defRPr>
            </a:lvl4pPr>
            <a:lvl5pPr marL="2286000" indent="-361950">
              <a:lnSpc>
                <a:spcPct val="90000"/>
              </a:lnSpc>
              <a:spcBef>
                <a:spcPts val="500"/>
              </a:spcBef>
              <a:buClr>
                <a:srgbClr val="FFFFFF"/>
              </a:buClr>
              <a:buSzPts val="2100"/>
              <a:buFont typeface="Arial"/>
              <a:buChar char="○"/>
              <a:defRPr sz="21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500" name="Slide Number"/>
          <p:cNvSpPr txBox="1">
            <a:spLocks noGrp="1"/>
          </p:cNvSpPr>
          <p:nvPr>
            <p:ph type="sldNum" sz="quarter" idx="2"/>
          </p:nvPr>
        </p:nvSpPr>
        <p:spPr>
          <a:xfrm>
            <a:off x="8761020" y="5367112"/>
            <a:ext cx="176990" cy="185349"/>
          </a:xfrm>
          <a:prstGeom prst="rect">
            <a:avLst/>
          </a:prstGeom>
        </p:spPr>
        <p:txBody>
          <a:bodyPr lIns="35524" tIns="35524" rIns="35524" bIns="35524"/>
          <a:lstStyle>
            <a:lvl1pPr>
              <a:defRPr sz="700"/>
            </a:lvl1p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TITLE_AND_BODY 2">
    <p:bg>
      <p:bgPr>
        <a:solidFill>
          <a:srgbClr val="FFFFFF"/>
        </a:solidFill>
        <a:effectLst/>
      </p:bgPr>
    </p:bg>
    <p:spTree>
      <p:nvGrpSpPr>
        <p:cNvPr id="1" name=""/>
        <p:cNvGrpSpPr/>
        <p:nvPr/>
      </p:nvGrpSpPr>
      <p:grpSpPr>
        <a:xfrm>
          <a:off x="0" y="0"/>
          <a:ext cx="0" cy="0"/>
          <a:chOff x="0" y="0"/>
          <a:chExt cx="0" cy="0"/>
        </a:xfrm>
      </p:grpSpPr>
      <p:sp>
        <p:nvSpPr>
          <p:cNvPr id="507" name="Google Shape;223;g32117f6e667_0_606"/>
          <p:cNvSpPr/>
          <p:nvPr/>
        </p:nvSpPr>
        <p:spPr>
          <a:xfrm>
            <a:off x="0" y="5213841"/>
            <a:ext cx="9144000" cy="507902"/>
          </a:xfrm>
          <a:prstGeom prst="rect">
            <a:avLst/>
          </a:prstGeom>
          <a:solidFill>
            <a:schemeClr val="accent1"/>
          </a:solidFill>
          <a:ln w="12700">
            <a:miter lim="400000"/>
          </a:ln>
        </p:spPr>
        <p:txBody>
          <a:bodyPr lIns="0" tIns="0" rIns="0" bIns="0" anchor="ctr"/>
          <a:lstStyle/>
          <a:p>
            <a:pPr algn="ctr">
              <a:defRPr>
                <a:solidFill>
                  <a:srgbClr val="FFFFFF"/>
                </a:solidFill>
                <a:latin typeface="Calibri"/>
                <a:ea typeface="Calibri"/>
                <a:cs typeface="Calibri"/>
                <a:sym typeface="Calibri"/>
              </a:defRPr>
            </a:pPr>
            <a:endParaRPr/>
          </a:p>
        </p:txBody>
      </p:sp>
      <p:pic>
        <p:nvPicPr>
          <p:cNvPr id="508" name="Google Shape;224;g32117f6e667_0_606" descr="Google Shape;224;g32117f6e667_0_606"/>
          <p:cNvPicPr>
            <a:picLocks noChangeAspect="1"/>
          </p:cNvPicPr>
          <p:nvPr/>
        </p:nvPicPr>
        <p:blipFill>
          <a:blip r:embed="rId2"/>
          <a:stretch>
            <a:fillRect/>
          </a:stretch>
        </p:blipFill>
        <p:spPr>
          <a:xfrm>
            <a:off x="205740" y="5303518"/>
            <a:ext cx="1701046" cy="288039"/>
          </a:xfrm>
          <a:prstGeom prst="rect">
            <a:avLst/>
          </a:prstGeom>
          <a:ln w="12700">
            <a:miter lim="400000"/>
          </a:ln>
        </p:spPr>
      </p:pic>
      <p:sp>
        <p:nvSpPr>
          <p:cNvPr id="509" name="Title Text"/>
          <p:cNvSpPr txBox="1">
            <a:spLocks noGrp="1"/>
          </p:cNvSpPr>
          <p:nvPr>
            <p:ph type="title"/>
          </p:nvPr>
        </p:nvSpPr>
        <p:spPr>
          <a:xfrm>
            <a:off x="311698" y="494470"/>
            <a:ext cx="8520603" cy="636303"/>
          </a:xfrm>
          <a:prstGeom prst="rect">
            <a:avLst/>
          </a:prstGeom>
        </p:spPr>
        <p:txBody>
          <a:bodyPr lIns="35524" tIns="35524" rIns="35524" bIns="35524"/>
          <a:lstStyle>
            <a:lvl1pPr>
              <a:lnSpc>
                <a:spcPct val="90000"/>
              </a:lnSpc>
              <a:defRPr sz="4700" b="1">
                <a:solidFill>
                  <a:schemeClr val="accent1"/>
                </a:solidFill>
                <a:latin typeface="Trebuchet MS"/>
                <a:ea typeface="Trebuchet MS"/>
                <a:cs typeface="Trebuchet MS"/>
                <a:sym typeface="Trebuchet MS"/>
              </a:defRPr>
            </a:lvl1pPr>
          </a:lstStyle>
          <a:p>
            <a:r>
              <a:t>Title Text</a:t>
            </a:r>
          </a:p>
        </p:txBody>
      </p:sp>
      <p:sp>
        <p:nvSpPr>
          <p:cNvPr id="510" name="Body Level One…"/>
          <p:cNvSpPr txBox="1">
            <a:spLocks noGrp="1"/>
          </p:cNvSpPr>
          <p:nvPr>
            <p:ph type="body" idx="1"/>
          </p:nvPr>
        </p:nvSpPr>
        <p:spPr>
          <a:xfrm>
            <a:off x="311698" y="1280528"/>
            <a:ext cx="8520603" cy="3795901"/>
          </a:xfrm>
          <a:prstGeom prst="rect">
            <a:avLst/>
          </a:prstGeom>
        </p:spPr>
        <p:txBody>
          <a:bodyPr lIns="94798" tIns="94798" rIns="94798" bIns="94798" anchor="ctr"/>
          <a:lstStyle>
            <a:lvl1pPr marL="457200" indent="-323850">
              <a:spcBef>
                <a:spcPts val="0"/>
              </a:spcBef>
              <a:buClr>
                <a:srgbClr val="000000"/>
              </a:buClr>
              <a:buSzPts val="1500"/>
              <a:buFont typeface="Arial"/>
              <a:buChar char="●"/>
              <a:defRPr sz="1500">
                <a:latin typeface="+mn-lt"/>
                <a:ea typeface="+mn-ea"/>
                <a:cs typeface="+mn-cs"/>
                <a:sym typeface="Arial"/>
              </a:defRPr>
            </a:lvl1pPr>
            <a:lvl2pPr marL="914400" indent="-323850">
              <a:spcBef>
                <a:spcPts val="0"/>
              </a:spcBef>
              <a:buClr>
                <a:srgbClr val="000000"/>
              </a:buClr>
              <a:buSzPts val="1500"/>
              <a:buFont typeface="Arial"/>
              <a:buChar char="○"/>
              <a:defRPr sz="1500">
                <a:latin typeface="+mn-lt"/>
                <a:ea typeface="+mn-ea"/>
                <a:cs typeface="+mn-cs"/>
                <a:sym typeface="Arial"/>
              </a:defRPr>
            </a:lvl2pPr>
            <a:lvl3pPr marL="1371600" indent="-323850">
              <a:spcBef>
                <a:spcPts val="0"/>
              </a:spcBef>
              <a:buClr>
                <a:srgbClr val="000000"/>
              </a:buClr>
              <a:buSzPts val="1500"/>
              <a:buFont typeface="Arial"/>
              <a:buChar char="■"/>
              <a:defRPr sz="1500">
                <a:latin typeface="+mn-lt"/>
                <a:ea typeface="+mn-ea"/>
                <a:cs typeface="+mn-cs"/>
                <a:sym typeface="Arial"/>
              </a:defRPr>
            </a:lvl3pPr>
            <a:lvl4pPr marL="1828800" indent="-323850">
              <a:spcBef>
                <a:spcPts val="0"/>
              </a:spcBef>
              <a:buClr>
                <a:srgbClr val="000000"/>
              </a:buClr>
              <a:buSzPts val="1500"/>
              <a:buFont typeface="Arial"/>
              <a:buChar char="●"/>
              <a:defRPr sz="1500">
                <a:latin typeface="+mn-lt"/>
                <a:ea typeface="+mn-ea"/>
                <a:cs typeface="+mn-cs"/>
                <a:sym typeface="Arial"/>
              </a:defRPr>
            </a:lvl4pPr>
            <a:lvl5pPr marL="2286000" indent="-323850">
              <a:spcBef>
                <a:spcPts val="0"/>
              </a:spcBef>
              <a:buClr>
                <a:srgbClr val="000000"/>
              </a:buClr>
              <a:buSzPts val="1500"/>
              <a:buFont typeface="Arial"/>
              <a:buChar char="○"/>
              <a:defRPr sz="1500">
                <a:latin typeface="+mn-lt"/>
                <a:ea typeface="+mn-ea"/>
                <a:cs typeface="+mn-cs"/>
                <a:sym typeface="Arial"/>
              </a:defRPr>
            </a:lvl5pPr>
          </a:lstStyle>
          <a:p>
            <a:r>
              <a:t>Body Level One</a:t>
            </a:r>
          </a:p>
          <a:p>
            <a:pPr lvl="1"/>
            <a:r>
              <a:t>Body Level Two</a:t>
            </a:r>
          </a:p>
          <a:p>
            <a:pPr lvl="2"/>
            <a:r>
              <a:t>Body Level Three</a:t>
            </a:r>
          </a:p>
          <a:p>
            <a:pPr lvl="3"/>
            <a:r>
              <a:t>Body Level Four</a:t>
            </a:r>
          </a:p>
          <a:p>
            <a:pPr lvl="4"/>
            <a:r>
              <a:t>Body Level Five</a:t>
            </a:r>
          </a:p>
        </p:txBody>
      </p:sp>
      <p:sp>
        <p:nvSpPr>
          <p:cNvPr id="511" name="Slide Number"/>
          <p:cNvSpPr txBox="1">
            <a:spLocks noGrp="1"/>
          </p:cNvSpPr>
          <p:nvPr>
            <p:ph type="sldNum" sz="quarter" idx="2"/>
          </p:nvPr>
        </p:nvSpPr>
        <p:spPr>
          <a:xfrm>
            <a:off x="8817647" y="5293935"/>
            <a:ext cx="203630" cy="198049"/>
          </a:xfrm>
          <a:prstGeom prst="rect">
            <a:avLst/>
          </a:prstGeom>
        </p:spPr>
        <p:txBody>
          <a:bodyPr lIns="35524" tIns="35524" rIns="35524" bIns="35524"/>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53" name="Slide Number"/>
          <p:cNvSpPr txBox="1">
            <a:spLocks noGrp="1"/>
          </p:cNvSpPr>
          <p:nvPr>
            <p:ph type="sldNum" sz="quarter" idx="2"/>
          </p:nvPr>
        </p:nvSpPr>
        <p:spPr>
          <a:xfrm>
            <a:off x="8714015" y="5351864"/>
            <a:ext cx="223980" cy="218399"/>
          </a:xfrm>
          <a:prstGeom prst="rect">
            <a:avLst/>
          </a:prstGeom>
        </p:spPr>
        <p:txBody>
          <a:bodyPr lIns="45699" tIns="45699" rIns="45699" bIns="45699"/>
          <a:lstStyle>
            <a:lvl1pPr>
              <a:defRPr sz="900"/>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Questions Slide 1">
    <p:spTree>
      <p:nvGrpSpPr>
        <p:cNvPr id="1" name=""/>
        <p:cNvGrpSpPr/>
        <p:nvPr/>
      </p:nvGrpSpPr>
      <p:grpSpPr>
        <a:xfrm>
          <a:off x="0" y="0"/>
          <a:ext cx="0" cy="0"/>
          <a:chOff x="0" y="0"/>
          <a:chExt cx="0" cy="0"/>
        </a:xfrm>
      </p:grpSpPr>
      <p:sp>
        <p:nvSpPr>
          <p:cNvPr id="60" name="Title Text"/>
          <p:cNvSpPr txBox="1">
            <a:spLocks noGrp="1"/>
          </p:cNvSpPr>
          <p:nvPr>
            <p:ph type="title"/>
          </p:nvPr>
        </p:nvSpPr>
        <p:spPr>
          <a:xfrm>
            <a:off x="4592092" y="2187773"/>
            <a:ext cx="4036202" cy="1928400"/>
          </a:xfrm>
          <a:prstGeom prst="rect">
            <a:avLst/>
          </a:prstGeom>
        </p:spPr>
        <p:txBody>
          <a:bodyPr/>
          <a:lstStyle>
            <a:lvl1pPr algn="l">
              <a:lnSpc>
                <a:spcPct val="90000"/>
              </a:lnSpc>
              <a:defRPr sz="6000" b="1">
                <a:solidFill>
                  <a:srgbClr val="FFFFFF"/>
                </a:solidFill>
                <a:latin typeface="Trebuchet MS"/>
                <a:ea typeface="Trebuchet MS"/>
                <a:cs typeface="Trebuchet MS"/>
                <a:sym typeface="Trebuchet MS"/>
              </a:defRPr>
            </a:lvl1pPr>
          </a:lstStyle>
          <a:p>
            <a:r>
              <a:t>Title Text</a:t>
            </a:r>
          </a:p>
        </p:txBody>
      </p:sp>
      <p:pic>
        <p:nvPicPr>
          <p:cNvPr id="61" name="Google Shape;33;p21" descr="Google Shape;33;p21"/>
          <p:cNvPicPr>
            <a:picLocks noChangeAspect="1"/>
          </p:cNvPicPr>
          <p:nvPr/>
        </p:nvPicPr>
        <p:blipFill>
          <a:blip r:embed="rId2"/>
          <a:stretch>
            <a:fillRect/>
          </a:stretch>
        </p:blipFill>
        <p:spPr>
          <a:xfrm>
            <a:off x="-498616" y="956838"/>
            <a:ext cx="4179095" cy="4179095"/>
          </a:xfrm>
          <a:prstGeom prst="rect">
            <a:avLst/>
          </a:prstGeom>
          <a:ln w="12700">
            <a:miter lim="400000"/>
          </a:ln>
        </p:spPr>
      </p:pic>
      <p:sp>
        <p:nvSpPr>
          <p:cNvPr id="62" name="Slide Number"/>
          <p:cNvSpPr txBox="1">
            <a:spLocks noGrp="1"/>
          </p:cNvSpPr>
          <p:nvPr>
            <p:ph type="sldNum" sz="quarter" idx="2"/>
          </p:nvPr>
        </p:nvSpPr>
        <p:spPr>
          <a:xfrm>
            <a:off x="8714015" y="5351864"/>
            <a:ext cx="223980" cy="218399"/>
          </a:xfrm>
          <a:prstGeom prst="rect">
            <a:avLst/>
          </a:prstGeom>
        </p:spPr>
        <p:txBody>
          <a:bodyPr lIns="45699" tIns="45699" rIns="45699" bIns="45699"/>
          <a:lstStyle>
            <a:lvl1pPr>
              <a:defRPr sz="900"/>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Contact Info Slide">
    <p:spTree>
      <p:nvGrpSpPr>
        <p:cNvPr id="1" name=""/>
        <p:cNvGrpSpPr/>
        <p:nvPr/>
      </p:nvGrpSpPr>
      <p:grpSpPr>
        <a:xfrm>
          <a:off x="0" y="0"/>
          <a:ext cx="0" cy="0"/>
          <a:chOff x="0" y="0"/>
          <a:chExt cx="0" cy="0"/>
        </a:xfrm>
      </p:grpSpPr>
      <p:sp>
        <p:nvSpPr>
          <p:cNvPr id="69" name="Google Shape;9;p16"/>
          <p:cNvSpPr/>
          <p:nvPr/>
        </p:nvSpPr>
        <p:spPr>
          <a:xfrm>
            <a:off x="0" y="5213841"/>
            <a:ext cx="9144000" cy="507902"/>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endParaRPr/>
          </a:p>
        </p:txBody>
      </p:sp>
      <p:pic>
        <p:nvPicPr>
          <p:cNvPr id="70" name="Google Shape;11;p16" descr="Google Shape;11;p16"/>
          <p:cNvPicPr>
            <a:picLocks noChangeAspect="1"/>
          </p:cNvPicPr>
          <p:nvPr/>
        </p:nvPicPr>
        <p:blipFill>
          <a:blip r:embed="rId2"/>
          <a:stretch>
            <a:fillRect/>
          </a:stretch>
        </p:blipFill>
        <p:spPr>
          <a:xfrm>
            <a:off x="206003" y="5288965"/>
            <a:ext cx="1947300" cy="327147"/>
          </a:xfrm>
          <a:prstGeom prst="rect">
            <a:avLst/>
          </a:prstGeom>
          <a:ln w="12700">
            <a:miter lim="400000"/>
          </a:ln>
        </p:spPr>
      </p:pic>
      <p:sp>
        <p:nvSpPr>
          <p:cNvPr id="71" name="Title Text"/>
          <p:cNvSpPr txBox="1">
            <a:spLocks noGrp="1"/>
          </p:cNvSpPr>
          <p:nvPr>
            <p:ph type="title"/>
          </p:nvPr>
        </p:nvSpPr>
        <p:spPr>
          <a:xfrm>
            <a:off x="628650" y="364986"/>
            <a:ext cx="7886700" cy="800103"/>
          </a:xfrm>
          <a:prstGeom prst="rect">
            <a:avLst/>
          </a:prstGeom>
        </p:spPr>
        <p:txBody>
          <a:bodyPr lIns="45699" tIns="45699" rIns="45699" bIns="45699" anchor="b"/>
          <a:lstStyle>
            <a:lvl1pPr>
              <a:lnSpc>
                <a:spcPct val="90000"/>
              </a:lnSpc>
              <a:defRPr sz="4500" b="1">
                <a:solidFill>
                  <a:srgbClr val="FFFFFF"/>
                </a:solidFill>
                <a:latin typeface="Trebuchet MS"/>
                <a:ea typeface="Trebuchet MS"/>
                <a:cs typeface="Trebuchet MS"/>
                <a:sym typeface="Trebuchet MS"/>
              </a:defRPr>
            </a:lvl1pPr>
          </a:lstStyle>
          <a:p>
            <a:r>
              <a:t>Title Text</a:t>
            </a:r>
          </a:p>
        </p:txBody>
      </p:sp>
      <p:sp>
        <p:nvSpPr>
          <p:cNvPr id="72" name="Body Level One…"/>
          <p:cNvSpPr txBox="1">
            <a:spLocks noGrp="1"/>
          </p:cNvSpPr>
          <p:nvPr>
            <p:ph type="body" sz="half" idx="1"/>
          </p:nvPr>
        </p:nvSpPr>
        <p:spPr>
          <a:xfrm>
            <a:off x="1952712" y="1840549"/>
            <a:ext cx="5238603" cy="2546402"/>
          </a:xfrm>
          <a:prstGeom prst="rect">
            <a:avLst/>
          </a:prstGeom>
        </p:spPr>
        <p:txBody>
          <a:bodyPr lIns="45699" tIns="45699" rIns="45699" bIns="45699"/>
          <a:lstStyle>
            <a:lvl1pPr>
              <a:lnSpc>
                <a:spcPct val="90000"/>
              </a:lnSpc>
              <a:spcBef>
                <a:spcPts val="700"/>
              </a:spcBef>
              <a:defRPr sz="2100">
                <a:solidFill>
                  <a:srgbClr val="FFFFFF"/>
                </a:solidFill>
                <a:latin typeface="Calibri"/>
                <a:ea typeface="Calibri"/>
                <a:cs typeface="Calibri"/>
                <a:sym typeface="Calibri"/>
              </a:defRPr>
            </a:lvl1pPr>
            <a:lvl2pPr marL="971550" indent="-400050">
              <a:lnSpc>
                <a:spcPct val="90000"/>
              </a:lnSpc>
              <a:spcBef>
                <a:spcPts val="700"/>
              </a:spcBef>
              <a:buSzPts val="2100"/>
              <a:buChar char="•"/>
              <a:defRPr sz="2100">
                <a:solidFill>
                  <a:srgbClr val="FFFFFF"/>
                </a:solidFill>
                <a:latin typeface="Calibri"/>
                <a:ea typeface="Calibri"/>
                <a:cs typeface="Calibri"/>
                <a:sym typeface="Calibri"/>
              </a:defRPr>
            </a:lvl2pPr>
            <a:lvl3pPr marL="1501138" indent="-453388">
              <a:lnSpc>
                <a:spcPct val="90000"/>
              </a:lnSpc>
              <a:spcBef>
                <a:spcPts val="700"/>
              </a:spcBef>
              <a:buSzPts val="2100"/>
              <a:buChar char="•"/>
              <a:defRPr sz="2100">
                <a:solidFill>
                  <a:srgbClr val="FFFFFF"/>
                </a:solidFill>
                <a:latin typeface="Calibri"/>
                <a:ea typeface="Calibri"/>
                <a:cs typeface="Calibri"/>
                <a:sym typeface="Calibri"/>
              </a:defRPr>
            </a:lvl3pPr>
            <a:lvl4pPr marL="2022230" indent="-507755">
              <a:lnSpc>
                <a:spcPct val="90000"/>
              </a:lnSpc>
              <a:spcBef>
                <a:spcPts val="700"/>
              </a:spcBef>
              <a:buSzPts val="2100"/>
              <a:buChar char="•"/>
              <a:defRPr sz="2100">
                <a:solidFill>
                  <a:srgbClr val="FFFFFF"/>
                </a:solidFill>
                <a:latin typeface="Calibri"/>
                <a:ea typeface="Calibri"/>
                <a:cs typeface="Calibri"/>
                <a:sym typeface="Calibri"/>
              </a:defRPr>
            </a:lvl4pPr>
            <a:lvl5pPr marL="2479430" indent="-507755">
              <a:lnSpc>
                <a:spcPct val="90000"/>
              </a:lnSpc>
              <a:spcBef>
                <a:spcPts val="700"/>
              </a:spcBef>
              <a:buSzPts val="2100"/>
              <a:buChar char="•"/>
              <a:defRPr sz="2100">
                <a:solidFill>
                  <a:srgbClr val="FFFFFF"/>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73" name="Slide Number"/>
          <p:cNvSpPr txBox="1">
            <a:spLocks noGrp="1"/>
          </p:cNvSpPr>
          <p:nvPr>
            <p:ph type="sldNum" sz="quarter" idx="2"/>
          </p:nvPr>
        </p:nvSpPr>
        <p:spPr>
          <a:xfrm>
            <a:off x="8714015" y="5351864"/>
            <a:ext cx="223980" cy="218399"/>
          </a:xfrm>
          <a:prstGeom prst="rect">
            <a:avLst/>
          </a:prstGeom>
        </p:spPr>
        <p:txBody>
          <a:bodyPr lIns="45699" tIns="45699" rIns="45699" bIns="45699"/>
          <a:lstStyle>
            <a:lvl1pPr>
              <a:defRPr sz="900"/>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hank You Slide">
    <p:spTree>
      <p:nvGrpSpPr>
        <p:cNvPr id="1" name=""/>
        <p:cNvGrpSpPr/>
        <p:nvPr/>
      </p:nvGrpSpPr>
      <p:grpSpPr>
        <a:xfrm>
          <a:off x="0" y="0"/>
          <a:ext cx="0" cy="0"/>
          <a:chOff x="0" y="0"/>
          <a:chExt cx="0" cy="0"/>
        </a:xfrm>
      </p:grpSpPr>
      <p:sp>
        <p:nvSpPr>
          <p:cNvPr id="80" name="Title Text"/>
          <p:cNvSpPr txBox="1">
            <a:spLocks noGrp="1"/>
          </p:cNvSpPr>
          <p:nvPr>
            <p:ph type="title"/>
          </p:nvPr>
        </p:nvSpPr>
        <p:spPr>
          <a:xfrm>
            <a:off x="446483" y="1766822"/>
            <a:ext cx="8250902" cy="1355401"/>
          </a:xfrm>
          <a:prstGeom prst="rect">
            <a:avLst/>
          </a:prstGeom>
        </p:spPr>
        <p:txBody>
          <a:bodyPr/>
          <a:lstStyle>
            <a:lvl1pPr>
              <a:lnSpc>
                <a:spcPct val="90000"/>
              </a:lnSpc>
              <a:defRPr sz="5000" b="1">
                <a:solidFill>
                  <a:srgbClr val="FFFFFF"/>
                </a:solidFill>
                <a:latin typeface="Trebuchet MS"/>
                <a:ea typeface="Trebuchet MS"/>
                <a:cs typeface="Trebuchet MS"/>
                <a:sym typeface="Trebuchet MS"/>
              </a:defRPr>
            </a:lvl1pPr>
          </a:lstStyle>
          <a:p>
            <a:r>
              <a:t>Title Text</a:t>
            </a:r>
          </a:p>
        </p:txBody>
      </p:sp>
      <p:sp>
        <p:nvSpPr>
          <p:cNvPr id="81" name="Slide Number"/>
          <p:cNvSpPr txBox="1">
            <a:spLocks noGrp="1"/>
          </p:cNvSpPr>
          <p:nvPr>
            <p:ph type="sldNum" sz="quarter" idx="2"/>
          </p:nvPr>
        </p:nvSpPr>
        <p:spPr>
          <a:xfrm>
            <a:off x="8714015" y="5351864"/>
            <a:ext cx="223980" cy="218399"/>
          </a:xfrm>
          <a:prstGeom prst="rect">
            <a:avLst/>
          </a:prstGeom>
        </p:spPr>
        <p:txBody>
          <a:bodyPr lIns="45699" tIns="45699" rIns="45699" bIns="45699"/>
          <a:lstStyle>
            <a:lvl1pPr>
              <a:defRPr sz="900"/>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88" name="Title Text"/>
          <p:cNvSpPr txBox="1">
            <a:spLocks noGrp="1"/>
          </p:cNvSpPr>
          <p:nvPr>
            <p:ph type="title"/>
          </p:nvPr>
        </p:nvSpPr>
        <p:spPr>
          <a:xfrm>
            <a:off x="605659" y="1505115"/>
            <a:ext cx="3602400" cy="2475602"/>
          </a:xfrm>
          <a:prstGeom prst="rect">
            <a:avLst/>
          </a:prstGeom>
        </p:spPr>
        <p:txBody>
          <a:bodyPr lIns="45699" tIns="45699" rIns="45699" bIns="45699"/>
          <a:lstStyle>
            <a:lvl1pPr algn="l">
              <a:lnSpc>
                <a:spcPct val="90000"/>
              </a:lnSpc>
              <a:defRPr sz="5400" b="1">
                <a:solidFill>
                  <a:srgbClr val="FFFFFF"/>
                </a:solidFill>
                <a:latin typeface="Trebuchet MS"/>
                <a:ea typeface="Trebuchet MS"/>
                <a:cs typeface="Trebuchet MS"/>
                <a:sym typeface="Trebuchet MS"/>
              </a:defRPr>
            </a:lvl1pPr>
          </a:lstStyle>
          <a:p>
            <a:r>
              <a:t>Title Text</a:t>
            </a:r>
          </a:p>
        </p:txBody>
      </p:sp>
      <p:sp>
        <p:nvSpPr>
          <p:cNvPr id="89" name="Body Level One…"/>
          <p:cNvSpPr txBox="1">
            <a:spLocks noGrp="1"/>
          </p:cNvSpPr>
          <p:nvPr>
            <p:ph type="body" sz="quarter" idx="1"/>
          </p:nvPr>
        </p:nvSpPr>
        <p:spPr>
          <a:xfrm>
            <a:off x="4857420" y="1505112"/>
            <a:ext cx="3641702" cy="2475602"/>
          </a:xfrm>
          <a:prstGeom prst="rect">
            <a:avLst/>
          </a:prstGeom>
        </p:spPr>
        <p:txBody>
          <a:bodyPr lIns="45699" tIns="45699" rIns="45699" bIns="45699"/>
          <a:lstStyle>
            <a:lvl1pPr marL="457200" indent="-400050">
              <a:lnSpc>
                <a:spcPct val="90000"/>
              </a:lnSpc>
              <a:spcBef>
                <a:spcPts val="700"/>
              </a:spcBef>
              <a:buClr>
                <a:srgbClr val="FFFFFF"/>
              </a:buClr>
              <a:buSzPts val="2700"/>
              <a:buFont typeface="Arial"/>
              <a:buChar char="•"/>
              <a:defRPr sz="2700">
                <a:solidFill>
                  <a:srgbClr val="FFFFFF"/>
                </a:solidFill>
              </a:defRPr>
            </a:lvl1pPr>
            <a:lvl2pPr marL="956310" indent="-377190">
              <a:lnSpc>
                <a:spcPct val="90000"/>
              </a:lnSpc>
              <a:spcBef>
                <a:spcPts val="700"/>
              </a:spcBef>
              <a:buClr>
                <a:srgbClr val="FFFFFF"/>
              </a:buClr>
              <a:buSzPts val="2700"/>
              <a:buFont typeface="Arial"/>
              <a:buChar char="⮚"/>
              <a:defRPr sz="2700">
                <a:solidFill>
                  <a:srgbClr val="FFFFFF"/>
                </a:solidFill>
              </a:defRPr>
            </a:lvl2pPr>
            <a:lvl3pPr marL="1475014" indent="-465364">
              <a:lnSpc>
                <a:spcPct val="90000"/>
              </a:lnSpc>
              <a:spcBef>
                <a:spcPts val="700"/>
              </a:spcBef>
              <a:buClr>
                <a:srgbClr val="FFFFFF"/>
              </a:buClr>
              <a:buSzPts val="2700"/>
              <a:buFont typeface="Arial"/>
              <a:buChar char="▪"/>
              <a:defRPr sz="2700">
                <a:solidFill>
                  <a:srgbClr val="FFFFFF"/>
                </a:solidFill>
              </a:defRPr>
            </a:lvl3pPr>
            <a:lvl4pPr marL="2000250" indent="-514350">
              <a:lnSpc>
                <a:spcPct val="90000"/>
              </a:lnSpc>
              <a:spcBef>
                <a:spcPts val="700"/>
              </a:spcBef>
              <a:buClr>
                <a:srgbClr val="FFFFFF"/>
              </a:buClr>
              <a:buSzPts val="2700"/>
              <a:buFont typeface="Arial"/>
              <a:buChar char="•"/>
              <a:defRPr sz="2700">
                <a:solidFill>
                  <a:srgbClr val="FFFFFF"/>
                </a:solidFill>
              </a:defRPr>
            </a:lvl4pPr>
            <a:lvl5pPr marL="2624502" indent="-652827">
              <a:lnSpc>
                <a:spcPct val="90000"/>
              </a:lnSpc>
              <a:spcBef>
                <a:spcPts val="700"/>
              </a:spcBef>
              <a:buClr>
                <a:srgbClr val="FFFFFF"/>
              </a:buClr>
              <a:buSzPts val="2700"/>
              <a:buFont typeface="Arial"/>
              <a:buChar char="•"/>
              <a:defRPr sz="27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90" name="Google Shape;46;p24"/>
          <p:cNvSpPr/>
          <p:nvPr/>
        </p:nvSpPr>
        <p:spPr>
          <a:xfrm flipH="1">
            <a:off x="4571998" y="1105958"/>
            <a:ext cx="3" cy="3503100"/>
          </a:xfrm>
          <a:prstGeom prst="line">
            <a:avLst/>
          </a:prstGeom>
          <a:ln w="38100">
            <a:solidFill>
              <a:srgbClr val="FFFFFF"/>
            </a:solidFill>
            <a:miter/>
          </a:ln>
        </p:spPr>
        <p:txBody>
          <a:bodyPr lIns="45718" tIns="45718" rIns="45718" bIns="45718"/>
          <a:lstStyle/>
          <a:p>
            <a:endParaRPr/>
          </a:p>
        </p:txBody>
      </p:sp>
      <p:sp>
        <p:nvSpPr>
          <p:cNvPr id="91" name="Slide Number"/>
          <p:cNvSpPr txBox="1">
            <a:spLocks noGrp="1"/>
          </p:cNvSpPr>
          <p:nvPr>
            <p:ph type="sldNum" sz="quarter" idx="2"/>
          </p:nvPr>
        </p:nvSpPr>
        <p:spPr>
          <a:xfrm>
            <a:off x="8714015" y="5351864"/>
            <a:ext cx="223980" cy="218399"/>
          </a:xfrm>
          <a:prstGeom prst="rect">
            <a:avLst/>
          </a:prstGeom>
        </p:spPr>
        <p:txBody>
          <a:bodyPr lIns="45699" tIns="45699" rIns="45699" bIns="45699"/>
          <a:lstStyle>
            <a:lvl1pPr>
              <a:defRPr sz="900"/>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Google Shape;9;p16"/>
          <p:cNvSpPr/>
          <p:nvPr/>
        </p:nvSpPr>
        <p:spPr>
          <a:xfrm>
            <a:off x="0" y="5213841"/>
            <a:ext cx="9144000" cy="507902"/>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endParaRPr/>
          </a:p>
        </p:txBody>
      </p:sp>
      <p:pic>
        <p:nvPicPr>
          <p:cNvPr id="3" name="Google Shape;11;p16" descr="Google Shape;11;p16"/>
          <p:cNvPicPr>
            <a:picLocks noChangeAspect="1"/>
          </p:cNvPicPr>
          <p:nvPr/>
        </p:nvPicPr>
        <p:blipFill>
          <a:blip r:embed="rId50"/>
          <a:stretch>
            <a:fillRect/>
          </a:stretch>
        </p:blipFill>
        <p:spPr>
          <a:xfrm>
            <a:off x="206003" y="5288965"/>
            <a:ext cx="1947300" cy="327147"/>
          </a:xfrm>
          <a:prstGeom prst="rect">
            <a:avLst/>
          </a:prstGeom>
          <a:ln w="12700">
            <a:miter lim="400000"/>
          </a:ln>
        </p:spPr>
      </p:pic>
      <p:sp>
        <p:nvSpPr>
          <p:cNvPr id="4" name="Body Level One…"/>
          <p:cNvSpPr txBox="1">
            <a:spLocks noGrp="1"/>
          </p:cNvSpPr>
          <p:nvPr>
            <p:ph type="body" idx="1"/>
          </p:nvPr>
        </p:nvSpPr>
        <p:spPr>
          <a:xfrm>
            <a:off x="232302" y="1428750"/>
            <a:ext cx="8679303" cy="3616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2125" tIns="32125" rIns="32125" bIns="32125">
            <a:normAutofit/>
          </a:bodyPr>
          <a:lstStyle/>
          <a:p>
            <a:r>
              <a:t>Body Level One</a:t>
            </a:r>
          </a:p>
          <a:p>
            <a:pPr lvl="1"/>
            <a:r>
              <a:t>Body Level Two</a:t>
            </a:r>
          </a:p>
          <a:p>
            <a:pPr lvl="2"/>
            <a:r>
              <a:t>Body Level Three</a:t>
            </a:r>
          </a:p>
          <a:p>
            <a:pPr lvl="3"/>
            <a:r>
              <a:t>Body Level Four</a:t>
            </a:r>
          </a:p>
          <a:p>
            <a:pPr lvl="4"/>
            <a:r>
              <a:t>Body Level Five</a:t>
            </a:r>
          </a:p>
        </p:txBody>
      </p:sp>
      <p:sp>
        <p:nvSpPr>
          <p:cNvPr id="5" name="Title Text"/>
          <p:cNvSpPr txBox="1">
            <a:spLocks noGrp="1"/>
          </p:cNvSpPr>
          <p:nvPr>
            <p:ph type="title"/>
          </p:nvPr>
        </p:nvSpPr>
        <p:spPr>
          <a:xfrm>
            <a:off x="232302" y="365932"/>
            <a:ext cx="8679303" cy="680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rmAutofit/>
          </a:bodyPr>
          <a:lstStyle/>
          <a:p>
            <a:r>
              <a:t>Title Text</a:t>
            </a:r>
          </a:p>
        </p:txBody>
      </p:sp>
      <p:sp>
        <p:nvSpPr>
          <p:cNvPr id="6" name="Slide Number"/>
          <p:cNvSpPr txBox="1">
            <a:spLocks noGrp="1"/>
          </p:cNvSpPr>
          <p:nvPr>
            <p:ph type="sldNum" sz="quarter" idx="2"/>
          </p:nvPr>
        </p:nvSpPr>
        <p:spPr>
          <a:xfrm>
            <a:off x="8656981" y="5385355"/>
            <a:ext cx="236792" cy="242051"/>
          </a:xfrm>
          <a:prstGeom prst="rect">
            <a:avLst/>
          </a:prstGeom>
          <a:ln w="12700">
            <a:miter lim="400000"/>
          </a:ln>
        </p:spPr>
        <p:txBody>
          <a:bodyPr wrap="none" lIns="32125" tIns="32125" rIns="32125" bIns="32125" anchor="ctr">
            <a:spAutoFit/>
          </a:bodyPr>
          <a:lstStyle>
            <a:lvl1pPr algn="r">
              <a:defRPr sz="1200">
                <a:latin typeface="Trebuchet MS"/>
                <a:ea typeface="Trebuchet MS"/>
                <a:cs typeface="Trebuchet MS"/>
                <a:sym typeface="Trebuchet MS"/>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Lst>
  <p:transition spd="med"/>
  <p:txStyles>
    <p:titleStyle>
      <a:lvl1pPr marL="0" marR="0" indent="0" algn="ctr" defTabSz="914400" rtl="0" latinLnBrk="0">
        <a:lnSpc>
          <a:spcPct val="100000"/>
        </a:lnSpc>
        <a:spcBef>
          <a:spcPts val="0"/>
        </a:spcBef>
        <a:spcAft>
          <a:spcPts val="0"/>
        </a:spcAft>
        <a:buClrTx/>
        <a:buSzTx/>
        <a:buFontTx/>
        <a:buNone/>
        <a:tabLst/>
        <a:defRPr sz="6200" b="0" i="0" u="none" strike="noStrike" cap="none" spc="0" baseline="0">
          <a:solidFill>
            <a:srgbClr val="001254"/>
          </a:solidFill>
          <a:uFillTx/>
          <a:latin typeface="+mn-lt"/>
          <a:ea typeface="+mn-ea"/>
          <a:cs typeface="+mn-cs"/>
          <a:sym typeface="Arial"/>
        </a:defRPr>
      </a:lvl1pPr>
      <a:lvl2pPr marL="0" marR="0" indent="0" algn="ctr" defTabSz="914400" rtl="0" latinLnBrk="0">
        <a:lnSpc>
          <a:spcPct val="100000"/>
        </a:lnSpc>
        <a:spcBef>
          <a:spcPts val="0"/>
        </a:spcBef>
        <a:spcAft>
          <a:spcPts val="0"/>
        </a:spcAft>
        <a:buClrTx/>
        <a:buSzTx/>
        <a:buFontTx/>
        <a:buNone/>
        <a:tabLst/>
        <a:defRPr sz="6200" b="0" i="0" u="none" strike="noStrike" cap="none" spc="0" baseline="0">
          <a:solidFill>
            <a:srgbClr val="001254"/>
          </a:solidFill>
          <a:uFillTx/>
          <a:latin typeface="+mn-lt"/>
          <a:ea typeface="+mn-ea"/>
          <a:cs typeface="+mn-cs"/>
          <a:sym typeface="Arial"/>
        </a:defRPr>
      </a:lvl2pPr>
      <a:lvl3pPr marL="0" marR="0" indent="0" algn="ctr" defTabSz="914400" rtl="0" latinLnBrk="0">
        <a:lnSpc>
          <a:spcPct val="100000"/>
        </a:lnSpc>
        <a:spcBef>
          <a:spcPts val="0"/>
        </a:spcBef>
        <a:spcAft>
          <a:spcPts val="0"/>
        </a:spcAft>
        <a:buClrTx/>
        <a:buSzTx/>
        <a:buFontTx/>
        <a:buNone/>
        <a:tabLst/>
        <a:defRPr sz="6200" b="0" i="0" u="none" strike="noStrike" cap="none" spc="0" baseline="0">
          <a:solidFill>
            <a:srgbClr val="001254"/>
          </a:solidFill>
          <a:uFillTx/>
          <a:latin typeface="+mn-lt"/>
          <a:ea typeface="+mn-ea"/>
          <a:cs typeface="+mn-cs"/>
          <a:sym typeface="Arial"/>
        </a:defRPr>
      </a:lvl3pPr>
      <a:lvl4pPr marL="0" marR="0" indent="0" algn="ctr" defTabSz="914400" rtl="0" latinLnBrk="0">
        <a:lnSpc>
          <a:spcPct val="100000"/>
        </a:lnSpc>
        <a:spcBef>
          <a:spcPts val="0"/>
        </a:spcBef>
        <a:spcAft>
          <a:spcPts val="0"/>
        </a:spcAft>
        <a:buClrTx/>
        <a:buSzTx/>
        <a:buFontTx/>
        <a:buNone/>
        <a:tabLst/>
        <a:defRPr sz="6200" b="0" i="0" u="none" strike="noStrike" cap="none" spc="0" baseline="0">
          <a:solidFill>
            <a:srgbClr val="001254"/>
          </a:solidFill>
          <a:uFillTx/>
          <a:latin typeface="+mn-lt"/>
          <a:ea typeface="+mn-ea"/>
          <a:cs typeface="+mn-cs"/>
          <a:sym typeface="Arial"/>
        </a:defRPr>
      </a:lvl4pPr>
      <a:lvl5pPr marL="0" marR="0" indent="0" algn="ctr" defTabSz="914400" rtl="0" latinLnBrk="0">
        <a:lnSpc>
          <a:spcPct val="100000"/>
        </a:lnSpc>
        <a:spcBef>
          <a:spcPts val="0"/>
        </a:spcBef>
        <a:spcAft>
          <a:spcPts val="0"/>
        </a:spcAft>
        <a:buClrTx/>
        <a:buSzTx/>
        <a:buFontTx/>
        <a:buNone/>
        <a:tabLst/>
        <a:defRPr sz="6200" b="0" i="0" u="none" strike="noStrike" cap="none" spc="0" baseline="0">
          <a:solidFill>
            <a:srgbClr val="001254"/>
          </a:solidFill>
          <a:uFillTx/>
          <a:latin typeface="+mn-lt"/>
          <a:ea typeface="+mn-ea"/>
          <a:cs typeface="+mn-cs"/>
          <a:sym typeface="Arial"/>
        </a:defRPr>
      </a:lvl5pPr>
      <a:lvl6pPr marL="0" marR="0" indent="0" algn="ctr" defTabSz="914400" rtl="0" latinLnBrk="0">
        <a:lnSpc>
          <a:spcPct val="100000"/>
        </a:lnSpc>
        <a:spcBef>
          <a:spcPts val="0"/>
        </a:spcBef>
        <a:spcAft>
          <a:spcPts val="0"/>
        </a:spcAft>
        <a:buClrTx/>
        <a:buSzTx/>
        <a:buFontTx/>
        <a:buNone/>
        <a:tabLst/>
        <a:defRPr sz="6200" b="0" i="0" u="none" strike="noStrike" cap="none" spc="0" baseline="0">
          <a:solidFill>
            <a:srgbClr val="001254"/>
          </a:solidFill>
          <a:uFillTx/>
          <a:latin typeface="+mn-lt"/>
          <a:ea typeface="+mn-ea"/>
          <a:cs typeface="+mn-cs"/>
          <a:sym typeface="Arial"/>
        </a:defRPr>
      </a:lvl6pPr>
      <a:lvl7pPr marL="0" marR="0" indent="0" algn="ctr" defTabSz="914400" rtl="0" latinLnBrk="0">
        <a:lnSpc>
          <a:spcPct val="100000"/>
        </a:lnSpc>
        <a:spcBef>
          <a:spcPts val="0"/>
        </a:spcBef>
        <a:spcAft>
          <a:spcPts val="0"/>
        </a:spcAft>
        <a:buClrTx/>
        <a:buSzTx/>
        <a:buFontTx/>
        <a:buNone/>
        <a:tabLst/>
        <a:defRPr sz="6200" b="0" i="0" u="none" strike="noStrike" cap="none" spc="0" baseline="0">
          <a:solidFill>
            <a:srgbClr val="001254"/>
          </a:solidFill>
          <a:uFillTx/>
          <a:latin typeface="+mn-lt"/>
          <a:ea typeface="+mn-ea"/>
          <a:cs typeface="+mn-cs"/>
          <a:sym typeface="Arial"/>
        </a:defRPr>
      </a:lvl7pPr>
      <a:lvl8pPr marL="0" marR="0" indent="0" algn="ctr" defTabSz="914400" rtl="0" latinLnBrk="0">
        <a:lnSpc>
          <a:spcPct val="100000"/>
        </a:lnSpc>
        <a:spcBef>
          <a:spcPts val="0"/>
        </a:spcBef>
        <a:spcAft>
          <a:spcPts val="0"/>
        </a:spcAft>
        <a:buClrTx/>
        <a:buSzTx/>
        <a:buFontTx/>
        <a:buNone/>
        <a:tabLst/>
        <a:defRPr sz="6200" b="0" i="0" u="none" strike="noStrike" cap="none" spc="0" baseline="0">
          <a:solidFill>
            <a:srgbClr val="001254"/>
          </a:solidFill>
          <a:uFillTx/>
          <a:latin typeface="+mn-lt"/>
          <a:ea typeface="+mn-ea"/>
          <a:cs typeface="+mn-cs"/>
          <a:sym typeface="Arial"/>
        </a:defRPr>
      </a:lvl8pPr>
      <a:lvl9pPr marL="0" marR="0" indent="0" algn="ctr" defTabSz="914400" rtl="0" latinLnBrk="0">
        <a:lnSpc>
          <a:spcPct val="100000"/>
        </a:lnSpc>
        <a:spcBef>
          <a:spcPts val="0"/>
        </a:spcBef>
        <a:spcAft>
          <a:spcPts val="0"/>
        </a:spcAft>
        <a:buClrTx/>
        <a:buSzTx/>
        <a:buFontTx/>
        <a:buNone/>
        <a:tabLst/>
        <a:defRPr sz="6200" b="0" i="0" u="none" strike="noStrike" cap="none" spc="0" baseline="0">
          <a:solidFill>
            <a:srgbClr val="001254"/>
          </a:solidFill>
          <a:uFillTx/>
          <a:latin typeface="+mn-lt"/>
          <a:ea typeface="+mn-ea"/>
          <a:cs typeface="+mn-cs"/>
          <a:sym typeface="Arial"/>
        </a:defRPr>
      </a:lvl9pPr>
    </p:titleStyle>
    <p:bodyStyle>
      <a:lvl1pPr marL="0" marR="0" indent="228600" algn="l" defTabSz="914400" rtl="0" latinLnBrk="0">
        <a:lnSpc>
          <a:spcPct val="100000"/>
        </a:lnSpc>
        <a:spcBef>
          <a:spcPts val="3900"/>
        </a:spcBef>
        <a:spcAft>
          <a:spcPts val="0"/>
        </a:spcAft>
        <a:buClrTx/>
        <a:buSzTx/>
        <a:buFontTx/>
        <a:buNone/>
        <a:tabLst/>
        <a:defRPr sz="3400" b="0" i="0" u="none" strike="noStrike" cap="none" spc="0" baseline="0">
          <a:solidFill>
            <a:srgbClr val="000000"/>
          </a:solidFill>
          <a:uFillTx/>
          <a:latin typeface="Trebuchet MS"/>
          <a:ea typeface="Trebuchet MS"/>
          <a:cs typeface="Trebuchet MS"/>
          <a:sym typeface="Trebuchet MS"/>
        </a:defRPr>
      </a:lvl1pPr>
      <a:lvl2pPr marL="0" marR="0" indent="228600" algn="l" defTabSz="914400" rtl="0" latinLnBrk="0">
        <a:lnSpc>
          <a:spcPct val="100000"/>
        </a:lnSpc>
        <a:spcBef>
          <a:spcPts val="3900"/>
        </a:spcBef>
        <a:spcAft>
          <a:spcPts val="0"/>
        </a:spcAft>
        <a:buClrTx/>
        <a:buSzTx/>
        <a:buFontTx/>
        <a:buNone/>
        <a:tabLst/>
        <a:defRPr sz="3400" b="0" i="0" u="none" strike="noStrike" cap="none" spc="0" baseline="0">
          <a:solidFill>
            <a:srgbClr val="000000"/>
          </a:solidFill>
          <a:uFillTx/>
          <a:latin typeface="Trebuchet MS"/>
          <a:ea typeface="Trebuchet MS"/>
          <a:cs typeface="Trebuchet MS"/>
          <a:sym typeface="Trebuchet MS"/>
        </a:defRPr>
      </a:lvl2pPr>
      <a:lvl3pPr marL="0" marR="0" indent="228600" algn="l" defTabSz="914400" rtl="0" latinLnBrk="0">
        <a:lnSpc>
          <a:spcPct val="100000"/>
        </a:lnSpc>
        <a:spcBef>
          <a:spcPts val="3900"/>
        </a:spcBef>
        <a:spcAft>
          <a:spcPts val="0"/>
        </a:spcAft>
        <a:buClrTx/>
        <a:buSzTx/>
        <a:buFontTx/>
        <a:buNone/>
        <a:tabLst/>
        <a:defRPr sz="3400" b="0" i="0" u="none" strike="noStrike" cap="none" spc="0" baseline="0">
          <a:solidFill>
            <a:srgbClr val="000000"/>
          </a:solidFill>
          <a:uFillTx/>
          <a:latin typeface="Trebuchet MS"/>
          <a:ea typeface="Trebuchet MS"/>
          <a:cs typeface="Trebuchet MS"/>
          <a:sym typeface="Trebuchet MS"/>
        </a:defRPr>
      </a:lvl3pPr>
      <a:lvl4pPr marL="2029690" marR="0" indent="-569190" algn="l" defTabSz="914400" rtl="0" latinLnBrk="0">
        <a:lnSpc>
          <a:spcPct val="100000"/>
        </a:lnSpc>
        <a:spcBef>
          <a:spcPts val="3900"/>
        </a:spcBef>
        <a:spcAft>
          <a:spcPts val="0"/>
        </a:spcAft>
        <a:buClrTx/>
        <a:buSzPts val="3400"/>
        <a:buFontTx/>
        <a:buChar char="❖"/>
        <a:tabLst/>
        <a:defRPr sz="3400" b="0" i="0" u="none" strike="noStrike" cap="none" spc="0" baseline="0">
          <a:solidFill>
            <a:srgbClr val="000000"/>
          </a:solidFill>
          <a:uFillTx/>
          <a:latin typeface="Trebuchet MS"/>
          <a:ea typeface="Trebuchet MS"/>
          <a:cs typeface="Trebuchet MS"/>
          <a:sym typeface="Trebuchet MS"/>
        </a:defRPr>
      </a:lvl4pPr>
      <a:lvl5pPr marL="0" marR="0" indent="228600" algn="l" defTabSz="914400" rtl="0" latinLnBrk="0">
        <a:lnSpc>
          <a:spcPct val="100000"/>
        </a:lnSpc>
        <a:spcBef>
          <a:spcPts val="3900"/>
        </a:spcBef>
        <a:spcAft>
          <a:spcPts val="0"/>
        </a:spcAft>
        <a:buClrTx/>
        <a:buSzTx/>
        <a:buFontTx/>
        <a:buNone/>
        <a:tabLst/>
        <a:defRPr sz="3400" b="0" i="0" u="none" strike="noStrike" cap="none" spc="0" baseline="0">
          <a:solidFill>
            <a:srgbClr val="000000"/>
          </a:solidFill>
          <a:uFillTx/>
          <a:latin typeface="Trebuchet MS"/>
          <a:ea typeface="Trebuchet MS"/>
          <a:cs typeface="Trebuchet MS"/>
          <a:sym typeface="Trebuchet MS"/>
        </a:defRPr>
      </a:lvl5pPr>
      <a:lvl6pPr marL="0" marR="0" indent="228600" algn="l" defTabSz="914400" rtl="0" latinLnBrk="0">
        <a:lnSpc>
          <a:spcPct val="100000"/>
        </a:lnSpc>
        <a:spcBef>
          <a:spcPts val="3900"/>
        </a:spcBef>
        <a:spcAft>
          <a:spcPts val="0"/>
        </a:spcAft>
        <a:buClrTx/>
        <a:buSzTx/>
        <a:buFontTx/>
        <a:buNone/>
        <a:tabLst/>
        <a:defRPr sz="3400" b="0" i="0" u="none" strike="noStrike" cap="none" spc="0" baseline="0">
          <a:solidFill>
            <a:srgbClr val="000000"/>
          </a:solidFill>
          <a:uFillTx/>
          <a:latin typeface="Trebuchet MS"/>
          <a:ea typeface="Trebuchet MS"/>
          <a:cs typeface="Trebuchet MS"/>
          <a:sym typeface="Trebuchet MS"/>
        </a:defRPr>
      </a:lvl6pPr>
      <a:lvl7pPr marL="0" marR="0" indent="228600" algn="l" defTabSz="914400" rtl="0" latinLnBrk="0">
        <a:lnSpc>
          <a:spcPct val="100000"/>
        </a:lnSpc>
        <a:spcBef>
          <a:spcPts val="3900"/>
        </a:spcBef>
        <a:spcAft>
          <a:spcPts val="0"/>
        </a:spcAft>
        <a:buClrTx/>
        <a:buSzTx/>
        <a:buFontTx/>
        <a:buNone/>
        <a:tabLst/>
        <a:defRPr sz="3400" b="0" i="0" u="none" strike="noStrike" cap="none" spc="0" baseline="0">
          <a:solidFill>
            <a:srgbClr val="000000"/>
          </a:solidFill>
          <a:uFillTx/>
          <a:latin typeface="Trebuchet MS"/>
          <a:ea typeface="Trebuchet MS"/>
          <a:cs typeface="Trebuchet MS"/>
          <a:sym typeface="Trebuchet MS"/>
        </a:defRPr>
      </a:lvl7pPr>
      <a:lvl8pPr marL="0" marR="0" indent="228600" algn="l" defTabSz="914400" rtl="0" latinLnBrk="0">
        <a:lnSpc>
          <a:spcPct val="100000"/>
        </a:lnSpc>
        <a:spcBef>
          <a:spcPts val="3900"/>
        </a:spcBef>
        <a:spcAft>
          <a:spcPts val="0"/>
        </a:spcAft>
        <a:buClrTx/>
        <a:buSzTx/>
        <a:buFontTx/>
        <a:buNone/>
        <a:tabLst/>
        <a:defRPr sz="3400" b="0" i="0" u="none" strike="noStrike" cap="none" spc="0" baseline="0">
          <a:solidFill>
            <a:srgbClr val="000000"/>
          </a:solidFill>
          <a:uFillTx/>
          <a:latin typeface="Trebuchet MS"/>
          <a:ea typeface="Trebuchet MS"/>
          <a:cs typeface="Trebuchet MS"/>
          <a:sym typeface="Trebuchet MS"/>
        </a:defRPr>
      </a:lvl8pPr>
      <a:lvl9pPr marL="0" marR="0" indent="228600" algn="l" defTabSz="914400" rtl="0" latinLnBrk="0">
        <a:lnSpc>
          <a:spcPct val="100000"/>
        </a:lnSpc>
        <a:spcBef>
          <a:spcPts val="3900"/>
        </a:spcBef>
        <a:spcAft>
          <a:spcPts val="0"/>
        </a:spcAft>
        <a:buClrTx/>
        <a:buSzTx/>
        <a:buFontTx/>
        <a:buNone/>
        <a:tabLst/>
        <a:defRPr sz="3400" b="0" i="0" u="none" strike="noStrike" cap="none" spc="0" baseline="0">
          <a:solidFill>
            <a:srgbClr val="000000"/>
          </a:solidFill>
          <a:uFillTx/>
          <a:latin typeface="Trebuchet MS"/>
          <a:ea typeface="Trebuchet MS"/>
          <a:cs typeface="Trebuchet MS"/>
          <a:sym typeface="Trebuchet M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rebuchet MS"/>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rebuchet MS"/>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rebuchet MS"/>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rebuchet MS"/>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rebuchet MS"/>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rebuchet MS"/>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rebuchet MS"/>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rebuchet MS"/>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rebuchet M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us02web.zoom.us/webinar/register/WN_sAvaYeFpSDWUXOBB9naAig"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s://hcpf.colorado.gov/member-correspondence-improvements"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s://forms.gle/vicix2DeqAMin42T8"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hyperlink" Target="mailto:hcpf_stakeholders@state.co.us" TargetMode="External"/><Relationship Id="rId2" Type="http://schemas.openxmlformats.org/officeDocument/2006/relationships/hyperlink" Target="https://hcpf.colorado.gov/member-correspondence-improvements" TargetMode="External"/><Relationship Id="rId1" Type="http://schemas.openxmlformats.org/officeDocument/2006/relationships/slideLayout" Target="../slideLayouts/slideLayout37.xml"/><Relationship Id="rId4" Type="http://schemas.openxmlformats.org/officeDocument/2006/relationships/comments" Target="../comments/comment7.xml"/></Relationships>
</file>

<file path=ppt/slides/_rels/slide49.xml.rels><?xml version="1.0" encoding="UTF-8" standalone="yes"?>
<Relationships xmlns="http://schemas.openxmlformats.org/package/2006/relationships"><Relationship Id="rId3" Type="http://schemas.openxmlformats.org/officeDocument/2006/relationships/hyperlink" Target="http://HCPF_stakeholders@state.co.us?subject=Member%20Correspondence"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comments" Target="../comments/commen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 name="Google Shape;233;p5"/>
          <p:cNvSpPr txBox="1">
            <a:spLocks noGrp="1"/>
          </p:cNvSpPr>
          <p:nvPr>
            <p:ph type="ctrTitle"/>
          </p:nvPr>
        </p:nvSpPr>
        <p:spPr>
          <a:xfrm>
            <a:off x="561258" y="342900"/>
            <a:ext cx="8078369" cy="4179094"/>
          </a:xfrm>
          <a:prstGeom prst="rect">
            <a:avLst/>
          </a:prstGeom>
        </p:spPr>
        <p:txBody>
          <a:bodyPr>
            <a:normAutofit fontScale="90000"/>
          </a:bodyPr>
          <a:lstStyle/>
          <a:p>
            <a:pPr defTabSz="585215">
              <a:defRPr sz="2000"/>
            </a:pPr>
            <a:r>
              <a:rPr sz="3600" dirty="0"/>
              <a:t>Member Correspondence Improvements </a:t>
            </a:r>
          </a:p>
          <a:p>
            <a:pPr defTabSz="585215">
              <a:defRPr sz="2000"/>
            </a:pPr>
            <a:endParaRPr sz="3600" dirty="0"/>
          </a:p>
          <a:p>
            <a:pPr defTabSz="585215">
              <a:defRPr sz="2000"/>
            </a:pPr>
            <a:r>
              <a:rPr sz="3600" dirty="0" err="1"/>
              <a:t>Mejoras</a:t>
            </a:r>
            <a:r>
              <a:rPr sz="3600" dirty="0"/>
              <a:t> </a:t>
            </a:r>
            <a:r>
              <a:rPr sz="3600" dirty="0" err="1"/>
              <a:t>en</a:t>
            </a:r>
            <a:r>
              <a:rPr sz="3600" dirty="0"/>
              <a:t> la </a:t>
            </a:r>
            <a:r>
              <a:rPr sz="3600" dirty="0" err="1"/>
              <a:t>correspondencia</a:t>
            </a:r>
            <a:r>
              <a:rPr sz="3600" dirty="0"/>
              <a:t> de los </a:t>
            </a:r>
            <a:r>
              <a:rPr sz="3600" dirty="0" err="1"/>
              <a:t>miembros</a:t>
            </a:r>
            <a:br>
              <a:rPr lang="en-US" dirty="0"/>
            </a:br>
            <a:br>
              <a:rPr lang="en-US" dirty="0"/>
            </a:br>
            <a:endParaRPr dirty="0"/>
          </a:p>
          <a:p>
            <a:pPr defTabSz="585215">
              <a:defRPr sz="2000"/>
            </a:pPr>
            <a:endParaRPr dirty="0"/>
          </a:p>
          <a:p>
            <a:pPr defTabSz="585215">
              <a:defRPr sz="1700" b="0"/>
            </a:pPr>
            <a:r>
              <a:rPr sz="3000" dirty="0"/>
              <a:t>Notice of Action Planning and Renewal Update</a:t>
            </a:r>
          </a:p>
          <a:p>
            <a:pPr defTabSz="585215">
              <a:defRPr sz="2000" b="0"/>
            </a:pPr>
            <a:endParaRPr sz="3000" dirty="0"/>
          </a:p>
          <a:p>
            <a:pPr defTabSz="585215">
              <a:defRPr sz="1700" b="0"/>
            </a:pPr>
            <a:r>
              <a:rPr sz="3000" dirty="0"/>
              <a:t>Aviso de </a:t>
            </a:r>
            <a:r>
              <a:rPr sz="3000" dirty="0" err="1"/>
              <a:t>planificación</a:t>
            </a:r>
            <a:r>
              <a:rPr sz="3000" dirty="0"/>
              <a:t> de </a:t>
            </a:r>
            <a:r>
              <a:rPr sz="3000" dirty="0" err="1"/>
              <a:t>acción</a:t>
            </a:r>
            <a:r>
              <a:rPr sz="3000" dirty="0"/>
              <a:t> y </a:t>
            </a:r>
            <a:r>
              <a:rPr sz="3000" dirty="0" err="1"/>
              <a:t>actualización</a:t>
            </a:r>
            <a:r>
              <a:rPr sz="3000" dirty="0"/>
              <a:t> de </a:t>
            </a:r>
            <a:r>
              <a:rPr sz="3000" dirty="0" err="1"/>
              <a:t>renovación</a:t>
            </a:r>
            <a:endParaRPr sz="3000" dirty="0"/>
          </a:p>
        </p:txBody>
      </p:sp>
      <p:sp>
        <p:nvSpPr>
          <p:cNvPr id="521" name="Google Shape;234;p5"/>
          <p:cNvSpPr txBox="1">
            <a:spLocks noGrp="1"/>
          </p:cNvSpPr>
          <p:nvPr>
            <p:ph type="subTitle" sz="quarter" idx="1"/>
          </p:nvPr>
        </p:nvSpPr>
        <p:spPr>
          <a:xfrm>
            <a:off x="561258" y="4322398"/>
            <a:ext cx="7938600" cy="973201"/>
          </a:xfrm>
          <a:prstGeom prst="rect">
            <a:avLst/>
          </a:prstGeom>
        </p:spPr>
        <p:txBody>
          <a:bodyPr/>
          <a:lstStyle>
            <a:lvl1pPr defTabSz="768094">
              <a:spcBef>
                <a:spcPts val="0"/>
              </a:spcBef>
              <a:defRPr sz="2000" b="0"/>
            </a:lvl1pPr>
          </a:lstStyle>
          <a:p>
            <a:r>
              <a:t>Date: January 16, 2025</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 name="Google Shape;328;g32258402353_0_32"/>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10</a:t>
            </a:fld>
            <a:endParaRPr/>
          </a:p>
        </p:txBody>
      </p:sp>
      <p:sp>
        <p:nvSpPr>
          <p:cNvPr id="603" name="Google Shape;329;g32258402353_0_32"/>
          <p:cNvSpPr txBox="1">
            <a:spLocks noGrp="1"/>
          </p:cNvSpPr>
          <p:nvPr>
            <p:ph type="title"/>
          </p:nvPr>
        </p:nvSpPr>
        <p:spPr>
          <a:xfrm>
            <a:off x="559516" y="161838"/>
            <a:ext cx="2805603" cy="800103"/>
          </a:xfrm>
          <a:prstGeom prst="rect">
            <a:avLst/>
          </a:prstGeom>
        </p:spPr>
        <p:txBody>
          <a:bodyPr/>
          <a:lstStyle>
            <a:lvl1pPr algn="l">
              <a:defRPr sz="2800">
                <a:solidFill>
                  <a:srgbClr val="FFFF00"/>
                </a:solidFill>
              </a:defRPr>
            </a:lvl1pPr>
          </a:lstStyle>
          <a:p>
            <a:r>
              <a:rPr dirty="0"/>
              <a:t>Let’s Check In</a:t>
            </a:r>
          </a:p>
        </p:txBody>
      </p:sp>
      <p:sp>
        <p:nvSpPr>
          <p:cNvPr id="604" name="Google Shape;330;g32258402353_0_32"/>
          <p:cNvSpPr txBox="1">
            <a:spLocks noGrp="1"/>
          </p:cNvSpPr>
          <p:nvPr>
            <p:ph type="body" sz="half" idx="1"/>
          </p:nvPr>
        </p:nvSpPr>
        <p:spPr>
          <a:xfrm>
            <a:off x="292607" y="1207008"/>
            <a:ext cx="4483503" cy="4069501"/>
          </a:xfrm>
          <a:prstGeom prst="rect">
            <a:avLst/>
          </a:prstGeom>
        </p:spPr>
        <p:txBody>
          <a:bodyPr/>
          <a:lstStyle>
            <a:lvl1pPr marL="0" indent="0">
              <a:spcBef>
                <a:spcPts val="0"/>
              </a:spcBef>
              <a:buSzTx/>
              <a:buNone/>
              <a:defRPr sz="2800" b="1"/>
            </a:lvl1pPr>
          </a:lstStyle>
          <a:p>
            <a:r>
              <a:t>Member correspondence from the Department are easy to understand </a:t>
            </a:r>
          </a:p>
        </p:txBody>
      </p:sp>
      <p:graphicFrame>
        <p:nvGraphicFramePr>
          <p:cNvPr id="605" name="Google Shape;331;g32258402353_0_32"/>
          <p:cNvGraphicFramePr/>
          <p:nvPr/>
        </p:nvGraphicFramePr>
        <p:xfrm>
          <a:off x="917525" y="3607675"/>
          <a:ext cx="7239000" cy="396210"/>
        </p:xfrm>
        <a:graphic>
          <a:graphicData uri="http://schemas.openxmlformats.org/drawingml/2006/table">
            <a:tbl>
              <a:tblPr>
                <a:tableStyleId>{4C3C2611-4C71-4FC5-86AE-919BDF0F9419}</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381000">
                <a:tc>
                  <a:txBody>
                    <a:bodyPr/>
                    <a:lstStyle/>
                    <a:p>
                      <a:pPr algn="ctr">
                        <a:defRPr sz="1800"/>
                      </a:pPr>
                      <a:r>
                        <a:rPr sz="1400">
                          <a:solidFill>
                            <a:srgbClr val="FFFFFF"/>
                          </a:solidFill>
                          <a:sym typeface="Arial"/>
                        </a:rPr>
                        <a:t>1 Strongly Disagree</a:t>
                      </a:r>
                    </a:p>
                  </a:txBody>
                  <a:tcPr marL="91425" marR="91425" marT="91425" marB="91425" horzOverflow="overflow">
                    <a:solidFill>
                      <a:srgbClr val="FF0000"/>
                    </a:solidFill>
                  </a:tcPr>
                </a:tc>
                <a:tc>
                  <a:txBody>
                    <a:bodyPr/>
                    <a:lstStyle/>
                    <a:p>
                      <a:pPr algn="l">
                        <a:defRPr sz="1800"/>
                      </a:pPr>
                      <a:r>
                        <a:rPr sz="1400">
                          <a:solidFill>
                            <a:srgbClr val="FFFFFF"/>
                          </a:solidFill>
                          <a:sym typeface="Arial"/>
                        </a:rPr>
                        <a:t>2 Disagree</a:t>
                      </a:r>
                    </a:p>
                  </a:txBody>
                  <a:tcPr marL="91425" marR="91425" marT="91425" marB="91425" horzOverflow="overflow">
                    <a:solidFill>
                      <a:srgbClr val="FF9900"/>
                    </a:solidFill>
                  </a:tcPr>
                </a:tc>
                <a:tc>
                  <a:txBody>
                    <a:bodyPr/>
                    <a:lstStyle/>
                    <a:p>
                      <a:pPr algn="l">
                        <a:defRPr sz="1800"/>
                      </a:pPr>
                      <a:r>
                        <a:rPr sz="1400">
                          <a:solidFill>
                            <a:srgbClr val="FFFFFF"/>
                          </a:solidFill>
                          <a:sym typeface="Arial"/>
                        </a:rPr>
                        <a:t>3 Agree</a:t>
                      </a:r>
                    </a:p>
                  </a:txBody>
                  <a:tcPr marL="91425" marR="91425" marT="91425" marB="91425" horzOverflow="overflow">
                    <a:solidFill>
                      <a:srgbClr val="93C47D"/>
                    </a:solidFill>
                  </a:tcPr>
                </a:tc>
                <a:tc>
                  <a:txBody>
                    <a:bodyPr/>
                    <a:lstStyle/>
                    <a:p>
                      <a:pPr algn="l">
                        <a:defRPr sz="1800"/>
                      </a:pPr>
                      <a:r>
                        <a:rPr sz="1400">
                          <a:solidFill>
                            <a:srgbClr val="FFFFFF"/>
                          </a:solidFill>
                          <a:sym typeface="Arial"/>
                        </a:rPr>
                        <a:t>4 Strongly Agree</a:t>
                      </a:r>
                    </a:p>
                  </a:txBody>
                  <a:tcPr marL="91425" marR="91425" marT="91425" marB="91425" horzOverflow="overflow">
                    <a:solidFill>
                      <a:srgbClr val="38761D"/>
                    </a:solidFill>
                  </a:tcPr>
                </a:tc>
                <a:extLst>
                  <a:ext uri="{0D108BD9-81ED-4DB2-BD59-A6C34878D82A}">
                    <a16:rowId xmlns:a16="http://schemas.microsoft.com/office/drawing/2014/main" val="10000"/>
                  </a:ext>
                </a:extLst>
              </a:tr>
            </a:tbl>
          </a:graphicData>
        </a:graphic>
      </p:graphicFrame>
      <p:sp>
        <p:nvSpPr>
          <p:cNvPr id="606" name="Google Shape;333;g32258402353_0_32"/>
          <p:cNvSpPr txBox="1"/>
          <p:nvPr/>
        </p:nvSpPr>
        <p:spPr>
          <a:xfrm>
            <a:off x="4726875" y="1188048"/>
            <a:ext cx="4286452" cy="25579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lvl1pPr>
              <a:lnSpc>
                <a:spcPct val="90000"/>
              </a:lnSpc>
              <a:spcBef>
                <a:spcPts val="300"/>
              </a:spcBef>
              <a:defRPr sz="2800">
                <a:solidFill>
                  <a:srgbClr val="FFFFFF"/>
                </a:solidFill>
                <a:latin typeface="Trebuchet MS"/>
                <a:ea typeface="Trebuchet MS"/>
                <a:cs typeface="Trebuchet MS"/>
                <a:sym typeface="Trebuchet MS"/>
              </a:defRPr>
            </a:lvl1pPr>
          </a:lstStyle>
          <a:p>
            <a:r>
              <a:t>La correspondencia de los miembros del Departamento es fácil de entender </a:t>
            </a:r>
          </a:p>
        </p:txBody>
      </p:sp>
      <p:sp>
        <p:nvSpPr>
          <p:cNvPr id="607" name="Vamos a Revisar"/>
          <p:cNvSpPr txBox="1"/>
          <p:nvPr/>
        </p:nvSpPr>
        <p:spPr>
          <a:xfrm>
            <a:off x="5643254" y="358690"/>
            <a:ext cx="2681263" cy="406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90000"/>
              </a:lnSpc>
              <a:defRPr sz="2800" b="1">
                <a:solidFill>
                  <a:srgbClr val="FFF764"/>
                </a:solidFill>
                <a:latin typeface="Trebuchet MS"/>
                <a:ea typeface="Trebuchet MS"/>
                <a:cs typeface="Trebuchet MS"/>
                <a:sym typeface="Trebuchet MS"/>
              </a:defRPr>
            </a:lvl1pPr>
          </a:lstStyle>
          <a:p>
            <a:r>
              <a:t>Vamos a Revisar</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Google Shape;339;g32258402353_0_39"/>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11</a:t>
            </a:fld>
            <a:endParaRPr/>
          </a:p>
        </p:txBody>
      </p:sp>
      <p:sp>
        <p:nvSpPr>
          <p:cNvPr id="612" name="Google Shape;340;g32258402353_0_39"/>
          <p:cNvSpPr txBox="1">
            <a:spLocks noGrp="1"/>
          </p:cNvSpPr>
          <p:nvPr>
            <p:ph type="title"/>
          </p:nvPr>
        </p:nvSpPr>
        <p:spPr>
          <a:xfrm>
            <a:off x="523798" y="178592"/>
            <a:ext cx="2805603" cy="800103"/>
          </a:xfrm>
          <a:prstGeom prst="rect">
            <a:avLst/>
          </a:prstGeom>
        </p:spPr>
        <p:txBody>
          <a:bodyPr/>
          <a:lstStyle>
            <a:lvl1pPr algn="l">
              <a:defRPr sz="2800">
                <a:solidFill>
                  <a:srgbClr val="FFFF00"/>
                </a:solidFill>
              </a:defRPr>
            </a:lvl1pPr>
          </a:lstStyle>
          <a:p>
            <a:r>
              <a:rPr dirty="0"/>
              <a:t>Let’s Check In</a:t>
            </a:r>
          </a:p>
        </p:txBody>
      </p:sp>
      <p:sp>
        <p:nvSpPr>
          <p:cNvPr id="613" name="Google Shape;341;g32258402353_0_39"/>
          <p:cNvSpPr txBox="1">
            <a:spLocks noGrp="1"/>
          </p:cNvSpPr>
          <p:nvPr>
            <p:ph type="body" sz="half" idx="1"/>
          </p:nvPr>
        </p:nvSpPr>
        <p:spPr>
          <a:xfrm>
            <a:off x="296598" y="1207008"/>
            <a:ext cx="4404604" cy="4069501"/>
          </a:xfrm>
          <a:prstGeom prst="rect">
            <a:avLst/>
          </a:prstGeom>
        </p:spPr>
        <p:txBody>
          <a:bodyPr/>
          <a:lstStyle>
            <a:lvl1pPr marL="0" indent="0">
              <a:spcBef>
                <a:spcPts val="0"/>
              </a:spcBef>
              <a:buSzTx/>
              <a:buNone/>
              <a:defRPr sz="2800" b="1"/>
            </a:lvl1pPr>
          </a:lstStyle>
          <a:p>
            <a:r>
              <a:t>Member correspondence from the Department are accessible</a:t>
            </a:r>
          </a:p>
        </p:txBody>
      </p:sp>
      <p:graphicFrame>
        <p:nvGraphicFramePr>
          <p:cNvPr id="614" name="Google Shape;342;g32258402353_0_39"/>
          <p:cNvGraphicFramePr/>
          <p:nvPr/>
        </p:nvGraphicFramePr>
        <p:xfrm>
          <a:off x="917525" y="3607675"/>
          <a:ext cx="7239000" cy="396210"/>
        </p:xfrm>
        <a:graphic>
          <a:graphicData uri="http://schemas.openxmlformats.org/drawingml/2006/table">
            <a:tbl>
              <a:tblPr>
                <a:tableStyleId>{4C3C2611-4C71-4FC5-86AE-919BDF0F9419}</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381000">
                <a:tc>
                  <a:txBody>
                    <a:bodyPr/>
                    <a:lstStyle/>
                    <a:p>
                      <a:pPr algn="ctr">
                        <a:defRPr sz="1800"/>
                      </a:pPr>
                      <a:r>
                        <a:rPr sz="1400">
                          <a:solidFill>
                            <a:srgbClr val="FFFFFF"/>
                          </a:solidFill>
                          <a:sym typeface="Arial"/>
                        </a:rPr>
                        <a:t>1 Strongly Disagree</a:t>
                      </a:r>
                    </a:p>
                  </a:txBody>
                  <a:tcPr marL="91425" marR="91425" marT="91425" marB="91425" horzOverflow="overflow">
                    <a:solidFill>
                      <a:srgbClr val="FF0000"/>
                    </a:solidFill>
                  </a:tcPr>
                </a:tc>
                <a:tc>
                  <a:txBody>
                    <a:bodyPr/>
                    <a:lstStyle/>
                    <a:p>
                      <a:pPr algn="l">
                        <a:defRPr sz="1800"/>
                      </a:pPr>
                      <a:r>
                        <a:rPr sz="1400">
                          <a:solidFill>
                            <a:srgbClr val="FFFFFF"/>
                          </a:solidFill>
                          <a:sym typeface="Arial"/>
                        </a:rPr>
                        <a:t>2 Disagree</a:t>
                      </a:r>
                    </a:p>
                  </a:txBody>
                  <a:tcPr marL="91425" marR="91425" marT="91425" marB="91425" horzOverflow="overflow">
                    <a:solidFill>
                      <a:srgbClr val="FF9900"/>
                    </a:solidFill>
                  </a:tcPr>
                </a:tc>
                <a:tc>
                  <a:txBody>
                    <a:bodyPr/>
                    <a:lstStyle/>
                    <a:p>
                      <a:pPr algn="l">
                        <a:defRPr sz="1800"/>
                      </a:pPr>
                      <a:r>
                        <a:rPr sz="1400">
                          <a:solidFill>
                            <a:srgbClr val="FFFFFF"/>
                          </a:solidFill>
                          <a:sym typeface="Arial"/>
                        </a:rPr>
                        <a:t>3 Agree</a:t>
                      </a:r>
                    </a:p>
                  </a:txBody>
                  <a:tcPr marL="91425" marR="91425" marT="91425" marB="91425" horzOverflow="overflow">
                    <a:solidFill>
                      <a:srgbClr val="93C47D"/>
                    </a:solidFill>
                  </a:tcPr>
                </a:tc>
                <a:tc>
                  <a:txBody>
                    <a:bodyPr/>
                    <a:lstStyle/>
                    <a:p>
                      <a:pPr algn="l">
                        <a:defRPr sz="1800"/>
                      </a:pPr>
                      <a:r>
                        <a:rPr sz="1400">
                          <a:solidFill>
                            <a:srgbClr val="FFFFFF"/>
                          </a:solidFill>
                          <a:sym typeface="Arial"/>
                        </a:rPr>
                        <a:t>4 Strongly Agree</a:t>
                      </a:r>
                    </a:p>
                  </a:txBody>
                  <a:tcPr marL="91425" marR="91425" marT="91425" marB="91425" horzOverflow="overflow">
                    <a:solidFill>
                      <a:srgbClr val="38761D"/>
                    </a:solidFill>
                  </a:tcPr>
                </a:tc>
                <a:extLst>
                  <a:ext uri="{0D108BD9-81ED-4DB2-BD59-A6C34878D82A}">
                    <a16:rowId xmlns:a16="http://schemas.microsoft.com/office/drawing/2014/main" val="10000"/>
                  </a:ext>
                </a:extLst>
              </a:tr>
            </a:tbl>
          </a:graphicData>
        </a:graphic>
      </p:graphicFrame>
      <p:sp>
        <p:nvSpPr>
          <p:cNvPr id="615" name="Google Shape;344;g32258402353_0_39"/>
          <p:cNvSpPr txBox="1"/>
          <p:nvPr/>
        </p:nvSpPr>
        <p:spPr>
          <a:xfrm>
            <a:off x="4726875" y="1188048"/>
            <a:ext cx="4286452" cy="18266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lvl1pPr defTabSz="886967">
              <a:lnSpc>
                <a:spcPct val="90000"/>
              </a:lnSpc>
              <a:spcBef>
                <a:spcPts val="200"/>
              </a:spcBef>
              <a:defRPr sz="2700">
                <a:solidFill>
                  <a:srgbClr val="FFFFFF"/>
                </a:solidFill>
                <a:latin typeface="Trebuchet MS"/>
                <a:ea typeface="Trebuchet MS"/>
                <a:cs typeface="Trebuchet MS"/>
                <a:sym typeface="Trebuchet MS"/>
              </a:defRPr>
            </a:lvl1pPr>
          </a:lstStyle>
          <a:p>
            <a:r>
              <a:t>La correspondencia de los miembros del Departamento es accesible</a:t>
            </a:r>
          </a:p>
        </p:txBody>
      </p:sp>
      <p:sp>
        <p:nvSpPr>
          <p:cNvPr id="616" name="Vamos a Revisar"/>
          <p:cNvSpPr txBox="1"/>
          <p:nvPr/>
        </p:nvSpPr>
        <p:spPr>
          <a:xfrm>
            <a:off x="5887356" y="368300"/>
            <a:ext cx="2681263" cy="40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90000"/>
              </a:lnSpc>
              <a:defRPr sz="2800" b="1">
                <a:solidFill>
                  <a:srgbClr val="FFF764"/>
                </a:solidFill>
                <a:latin typeface="Trebuchet MS"/>
                <a:ea typeface="Trebuchet MS"/>
                <a:cs typeface="Trebuchet MS"/>
                <a:sym typeface="Trebuchet MS"/>
              </a:defRPr>
            </a:lvl1pPr>
          </a:lstStyle>
          <a:p>
            <a:r>
              <a:t>Vamos a Revisar</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Google Shape;350;g32258402353_0_25"/>
          <p:cNvSpPr txBox="1">
            <a:spLocks noGrp="1"/>
          </p:cNvSpPr>
          <p:nvPr>
            <p:ph type="title"/>
          </p:nvPr>
        </p:nvSpPr>
        <p:spPr>
          <a:prstGeom prst="rect">
            <a:avLst/>
          </a:prstGeom>
        </p:spPr>
        <p:txBody>
          <a:bodyPr/>
          <a:lstStyle>
            <a:lvl1pPr algn="l" defTabSz="813816">
              <a:defRPr sz="2400">
                <a:solidFill>
                  <a:srgbClr val="FFFF00"/>
                </a:solidFill>
              </a:defRPr>
            </a:lvl1pPr>
          </a:lstStyle>
          <a:p>
            <a:r>
              <a:rPr dirty="0"/>
              <a:t>Let’s Check In</a:t>
            </a:r>
          </a:p>
        </p:txBody>
      </p:sp>
      <p:sp>
        <p:nvSpPr>
          <p:cNvPr id="621" name="Google Shape;351;g32258402353_0_25"/>
          <p:cNvSpPr txBox="1">
            <a:spLocks noGrp="1"/>
          </p:cNvSpPr>
          <p:nvPr>
            <p:ph type="body" sz="half" idx="1"/>
          </p:nvPr>
        </p:nvSpPr>
        <p:spPr>
          <a:xfrm>
            <a:off x="292606" y="1207007"/>
            <a:ext cx="4286453" cy="3451803"/>
          </a:xfrm>
          <a:prstGeom prst="rect">
            <a:avLst/>
          </a:prstGeom>
        </p:spPr>
        <p:txBody>
          <a:bodyPr/>
          <a:lstStyle>
            <a:lvl1pPr marL="0" indent="0">
              <a:spcBef>
                <a:spcPts val="0"/>
              </a:spcBef>
              <a:buSzTx/>
              <a:buNone/>
              <a:defRPr sz="2800" b="1"/>
            </a:lvl1pPr>
          </a:lstStyle>
          <a:p>
            <a:r>
              <a:t>Member correspondence from the Department provide the necessary information to guide people on health coverage options?</a:t>
            </a:r>
          </a:p>
        </p:txBody>
      </p:sp>
      <p:sp>
        <p:nvSpPr>
          <p:cNvPr id="622" name="Google Shape;352;g32258402353_0_25"/>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12</a:t>
            </a:fld>
            <a:endParaRPr/>
          </a:p>
        </p:txBody>
      </p:sp>
      <p:graphicFrame>
        <p:nvGraphicFramePr>
          <p:cNvPr id="623" name="Google Shape;353;g32258402353_0_25"/>
          <p:cNvGraphicFramePr/>
          <p:nvPr>
            <p:extLst>
              <p:ext uri="{D42A27DB-BD31-4B8C-83A1-F6EECF244321}">
                <p14:modId xmlns:p14="http://schemas.microsoft.com/office/powerpoint/2010/main" val="3592567976"/>
              </p:ext>
            </p:extLst>
          </p:nvPr>
        </p:nvGraphicFramePr>
        <p:xfrm>
          <a:off x="816856" y="3899723"/>
          <a:ext cx="7239000" cy="396210"/>
        </p:xfrm>
        <a:graphic>
          <a:graphicData uri="http://schemas.openxmlformats.org/drawingml/2006/table">
            <a:tbl>
              <a:tblPr>
                <a:tableStyleId>{4C3C2611-4C71-4FC5-86AE-919BDF0F9419}</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381000">
                <a:tc>
                  <a:txBody>
                    <a:bodyPr/>
                    <a:lstStyle/>
                    <a:p>
                      <a:pPr algn="ctr">
                        <a:defRPr sz="1800"/>
                      </a:pPr>
                      <a:r>
                        <a:rPr sz="1400">
                          <a:solidFill>
                            <a:srgbClr val="FFFFFF"/>
                          </a:solidFill>
                          <a:sym typeface="Arial"/>
                        </a:rPr>
                        <a:t>1 Strongly Disagree</a:t>
                      </a:r>
                    </a:p>
                  </a:txBody>
                  <a:tcPr marL="91425" marR="91425" marT="91425" marB="91425" horzOverflow="overflow">
                    <a:solidFill>
                      <a:srgbClr val="FF0000"/>
                    </a:solidFill>
                  </a:tcPr>
                </a:tc>
                <a:tc>
                  <a:txBody>
                    <a:bodyPr/>
                    <a:lstStyle/>
                    <a:p>
                      <a:pPr algn="l">
                        <a:defRPr sz="1800"/>
                      </a:pPr>
                      <a:r>
                        <a:rPr sz="1400">
                          <a:solidFill>
                            <a:srgbClr val="FFFFFF"/>
                          </a:solidFill>
                          <a:sym typeface="Arial"/>
                        </a:rPr>
                        <a:t>2 Disagree</a:t>
                      </a:r>
                    </a:p>
                  </a:txBody>
                  <a:tcPr marL="91425" marR="91425" marT="91425" marB="91425" horzOverflow="overflow">
                    <a:solidFill>
                      <a:srgbClr val="FF9900"/>
                    </a:solidFill>
                  </a:tcPr>
                </a:tc>
                <a:tc>
                  <a:txBody>
                    <a:bodyPr/>
                    <a:lstStyle/>
                    <a:p>
                      <a:pPr algn="l">
                        <a:defRPr sz="1800"/>
                      </a:pPr>
                      <a:r>
                        <a:rPr sz="1400">
                          <a:solidFill>
                            <a:srgbClr val="FFFFFF"/>
                          </a:solidFill>
                          <a:sym typeface="Arial"/>
                        </a:rPr>
                        <a:t>3 Agree</a:t>
                      </a:r>
                    </a:p>
                  </a:txBody>
                  <a:tcPr marL="91425" marR="91425" marT="91425" marB="91425" horzOverflow="overflow">
                    <a:solidFill>
                      <a:srgbClr val="93C47D"/>
                    </a:solidFill>
                  </a:tcPr>
                </a:tc>
                <a:tc>
                  <a:txBody>
                    <a:bodyPr/>
                    <a:lstStyle/>
                    <a:p>
                      <a:pPr algn="l">
                        <a:defRPr sz="1800"/>
                      </a:pPr>
                      <a:r>
                        <a:rPr sz="1400" dirty="0">
                          <a:solidFill>
                            <a:srgbClr val="FFFFFF"/>
                          </a:solidFill>
                          <a:sym typeface="Arial"/>
                        </a:rPr>
                        <a:t>4 Strongly Agree</a:t>
                      </a:r>
                    </a:p>
                  </a:txBody>
                  <a:tcPr marL="91425" marR="91425" marT="91425" marB="91425" horzOverflow="overflow">
                    <a:solidFill>
                      <a:srgbClr val="38761D"/>
                    </a:solidFill>
                  </a:tcPr>
                </a:tc>
                <a:extLst>
                  <a:ext uri="{0D108BD9-81ED-4DB2-BD59-A6C34878D82A}">
                    <a16:rowId xmlns:a16="http://schemas.microsoft.com/office/drawing/2014/main" val="10000"/>
                  </a:ext>
                </a:extLst>
              </a:tr>
            </a:tbl>
          </a:graphicData>
        </a:graphic>
      </p:graphicFrame>
      <p:sp>
        <p:nvSpPr>
          <p:cNvPr id="624" name="Google Shape;355;g32258402353_0_25"/>
          <p:cNvSpPr txBox="1"/>
          <p:nvPr/>
        </p:nvSpPr>
        <p:spPr>
          <a:xfrm>
            <a:off x="4726875" y="1188048"/>
            <a:ext cx="4286452" cy="24481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lvl1pPr defTabSz="795527">
              <a:lnSpc>
                <a:spcPct val="90000"/>
              </a:lnSpc>
              <a:spcBef>
                <a:spcPts val="200"/>
              </a:spcBef>
              <a:defRPr sz="2500" b="1">
                <a:solidFill>
                  <a:srgbClr val="FFFFFF"/>
                </a:solidFill>
                <a:latin typeface="Trebuchet MS"/>
                <a:ea typeface="Trebuchet MS"/>
                <a:cs typeface="Trebuchet MS"/>
                <a:sym typeface="Trebuchet MS"/>
              </a:defRPr>
            </a:lvl1pPr>
          </a:lstStyle>
          <a:p>
            <a:r>
              <a:rPr dirty="0"/>
              <a:t>¿La </a:t>
            </a:r>
            <a:r>
              <a:rPr dirty="0" err="1"/>
              <a:t>correspondencia</a:t>
            </a:r>
            <a:r>
              <a:rPr dirty="0"/>
              <a:t> del </a:t>
            </a:r>
            <a:r>
              <a:rPr dirty="0" err="1"/>
              <a:t>Departamento</a:t>
            </a:r>
            <a:r>
              <a:rPr dirty="0"/>
              <a:t> </a:t>
            </a:r>
            <a:r>
              <a:rPr dirty="0" err="1"/>
              <a:t>proporciona</a:t>
            </a:r>
            <a:r>
              <a:rPr dirty="0"/>
              <a:t> la </a:t>
            </a:r>
            <a:r>
              <a:rPr dirty="0" err="1"/>
              <a:t>información</a:t>
            </a:r>
            <a:r>
              <a:rPr dirty="0"/>
              <a:t> </a:t>
            </a:r>
            <a:r>
              <a:rPr dirty="0" err="1"/>
              <a:t>necesaria</a:t>
            </a:r>
            <a:r>
              <a:rPr dirty="0"/>
              <a:t> para </a:t>
            </a:r>
            <a:r>
              <a:rPr dirty="0" err="1"/>
              <a:t>orientar</a:t>
            </a:r>
            <a:r>
              <a:rPr dirty="0"/>
              <a:t> a las personas </a:t>
            </a:r>
            <a:r>
              <a:rPr dirty="0" err="1"/>
              <a:t>sobre</a:t>
            </a:r>
            <a:r>
              <a:rPr dirty="0"/>
              <a:t> las </a:t>
            </a:r>
            <a:r>
              <a:rPr dirty="0" err="1"/>
              <a:t>opciones</a:t>
            </a:r>
            <a:r>
              <a:rPr dirty="0"/>
              <a:t> de </a:t>
            </a:r>
            <a:r>
              <a:rPr dirty="0" err="1"/>
              <a:t>cobertura</a:t>
            </a:r>
            <a:r>
              <a:rPr dirty="0"/>
              <a:t> </a:t>
            </a:r>
            <a:r>
              <a:rPr dirty="0" err="1"/>
              <a:t>médica</a:t>
            </a:r>
            <a:r>
              <a:rPr dirty="0"/>
              <a:t>?</a:t>
            </a:r>
          </a:p>
        </p:txBody>
      </p:sp>
      <p:sp>
        <p:nvSpPr>
          <p:cNvPr id="625" name="Vamos a Revisar"/>
          <p:cNvSpPr txBox="1"/>
          <p:nvPr/>
        </p:nvSpPr>
        <p:spPr>
          <a:xfrm>
            <a:off x="5374593" y="566967"/>
            <a:ext cx="2681263" cy="406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90000"/>
              </a:lnSpc>
              <a:defRPr sz="2800" b="1">
                <a:solidFill>
                  <a:srgbClr val="FFF764"/>
                </a:solidFill>
                <a:latin typeface="Trebuchet MS"/>
                <a:ea typeface="Trebuchet MS"/>
                <a:cs typeface="Trebuchet MS"/>
                <a:sym typeface="Trebuchet MS"/>
              </a:defRPr>
            </a:lvl1pPr>
          </a:lstStyle>
          <a:p>
            <a:r>
              <a:rPr dirty="0" err="1"/>
              <a:t>Vamos</a:t>
            </a:r>
            <a:r>
              <a:rPr dirty="0"/>
              <a:t> a </a:t>
            </a:r>
            <a:r>
              <a:rPr dirty="0" err="1"/>
              <a:t>Revisar</a:t>
            </a:r>
            <a:endParaRPr dirty="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 name="Google Shape;361;g32258402353_0_53"/>
          <p:cNvSpPr txBox="1">
            <a:spLocks noGrp="1"/>
          </p:cNvSpPr>
          <p:nvPr>
            <p:ph type="title"/>
          </p:nvPr>
        </p:nvSpPr>
        <p:spPr>
          <a:xfrm>
            <a:off x="287850" y="190249"/>
            <a:ext cx="4212600" cy="800103"/>
          </a:xfrm>
          <a:prstGeom prst="rect">
            <a:avLst/>
          </a:prstGeom>
        </p:spPr>
        <p:txBody>
          <a:bodyPr/>
          <a:lstStyle>
            <a:lvl1pPr>
              <a:defRPr sz="2500"/>
            </a:lvl1pPr>
          </a:lstStyle>
          <a:p>
            <a:r>
              <a:t>Accomplishments in 2024</a:t>
            </a:r>
          </a:p>
        </p:txBody>
      </p:sp>
      <p:sp>
        <p:nvSpPr>
          <p:cNvPr id="630" name="Google Shape;362;g32258402353_0_53"/>
          <p:cNvSpPr txBox="1">
            <a:spLocks noGrp="1"/>
          </p:cNvSpPr>
          <p:nvPr>
            <p:ph type="body" sz="half" idx="1"/>
          </p:nvPr>
        </p:nvSpPr>
        <p:spPr>
          <a:xfrm>
            <a:off x="-2" y="990349"/>
            <a:ext cx="5120704" cy="3619503"/>
          </a:xfrm>
          <a:prstGeom prst="rect">
            <a:avLst/>
          </a:prstGeom>
        </p:spPr>
        <p:txBody>
          <a:bodyPr/>
          <a:lstStyle/>
          <a:p>
            <a:pPr indent="-355600">
              <a:lnSpc>
                <a:spcPct val="100000"/>
              </a:lnSpc>
              <a:spcBef>
                <a:spcPts val="0"/>
              </a:spcBef>
              <a:buSzPts val="2000"/>
              <a:buFont typeface="Trebuchet MS"/>
              <a:defRPr sz="2000"/>
            </a:pPr>
            <a:r>
              <a:t>Requested and received funding for dedicated member communications staff, auditing, and systems work.</a:t>
            </a:r>
          </a:p>
          <a:p>
            <a:pPr indent="-355600">
              <a:lnSpc>
                <a:spcPct val="100000"/>
              </a:lnSpc>
              <a:spcBef>
                <a:spcPts val="0"/>
              </a:spcBef>
              <a:buSzPts val="2000"/>
              <a:defRPr sz="2000"/>
            </a:pPr>
            <a:r>
              <a:t>Developed a proactive monitoring approach (100 letter review, dashboard monitoring of live letter production, etc.)</a:t>
            </a:r>
          </a:p>
          <a:p>
            <a:pPr indent="-355600">
              <a:lnSpc>
                <a:spcPct val="100000"/>
              </a:lnSpc>
              <a:spcBef>
                <a:spcPts val="0"/>
              </a:spcBef>
              <a:buSzPts val="2000"/>
              <a:defRPr sz="2000"/>
            </a:pPr>
            <a:r>
              <a:t>Reviewed 55</a:t>
            </a:r>
            <a:r>
              <a:rPr>
                <a:solidFill>
                  <a:srgbClr val="FF0000"/>
                </a:solidFill>
              </a:rPr>
              <a:t> </a:t>
            </a:r>
            <a:r>
              <a:t>letters and reduced to 44- all underwent a plain language review</a:t>
            </a:r>
          </a:p>
          <a:p>
            <a:pPr indent="-355600">
              <a:lnSpc>
                <a:spcPct val="100000"/>
              </a:lnSpc>
              <a:spcBef>
                <a:spcPts val="0"/>
              </a:spcBef>
              <a:buSzPts val="2000"/>
              <a:defRPr sz="2000"/>
            </a:pPr>
            <a:r>
              <a:t>Onboarded section manager and additional staff</a:t>
            </a:r>
          </a:p>
        </p:txBody>
      </p:sp>
      <p:sp>
        <p:nvSpPr>
          <p:cNvPr id="631" name="Google Shape;363;g32258402353_0_53"/>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13</a:t>
            </a:fld>
            <a:endParaRPr/>
          </a:p>
        </p:txBody>
      </p:sp>
      <p:sp>
        <p:nvSpPr>
          <p:cNvPr id="632" name="Google Shape;364;g32258402353_0_53"/>
          <p:cNvSpPr txBox="1"/>
          <p:nvPr/>
        </p:nvSpPr>
        <p:spPr>
          <a:xfrm>
            <a:off x="4919174" y="190249"/>
            <a:ext cx="3901853" cy="8001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lvl1pPr algn="ctr">
              <a:lnSpc>
                <a:spcPct val="90000"/>
              </a:lnSpc>
              <a:defRPr sz="2500" b="1">
                <a:solidFill>
                  <a:srgbClr val="FFFFFF"/>
                </a:solidFill>
                <a:latin typeface="Trebuchet MS"/>
                <a:ea typeface="Trebuchet MS"/>
                <a:cs typeface="Trebuchet MS"/>
                <a:sym typeface="Trebuchet MS"/>
              </a:defRPr>
            </a:lvl1pPr>
          </a:lstStyle>
          <a:p>
            <a:r>
              <a:t>Logros en 2024</a:t>
            </a:r>
          </a:p>
        </p:txBody>
      </p:sp>
      <p:sp>
        <p:nvSpPr>
          <p:cNvPr id="633" name="Google Shape;365;g32258402353_0_53"/>
          <p:cNvSpPr txBox="1"/>
          <p:nvPr/>
        </p:nvSpPr>
        <p:spPr>
          <a:xfrm>
            <a:off x="4726875" y="950199"/>
            <a:ext cx="4286452" cy="36998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marL="416051" indent="-335152" defTabSz="832103">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t>Solicitó y recibió el financiamiento para el personal dedicado a las comunicaciones de los miembros, la auditoría y el trabajo de sistemas.</a:t>
            </a:r>
          </a:p>
          <a:p>
            <a:pPr marL="416051" indent="-335152" defTabSz="832103">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t>Desarrolló un enfoque de supervisión proactivo (revisión de 100 cartas, supervisión de la producción de cartas en directo, etc.)</a:t>
            </a:r>
          </a:p>
          <a:p>
            <a:pPr marL="416051" indent="-335152" defTabSz="832103">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t>Se revisaron 55 cartas y se redujeron a 44: todas se sometieron a una revisión del lenguaje sencillo.</a:t>
            </a:r>
          </a:p>
          <a:p>
            <a:pPr marL="416051" indent="-335152" defTabSz="832103">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t>Incorporación del administrador de sección y del personal adicional</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 name="Google Shape;371;g3230cdbd697_0_7"/>
          <p:cNvSpPr txBox="1">
            <a:spLocks noGrp="1"/>
          </p:cNvSpPr>
          <p:nvPr>
            <p:ph type="title"/>
          </p:nvPr>
        </p:nvSpPr>
        <p:spPr>
          <a:xfrm>
            <a:off x="209823" y="190224"/>
            <a:ext cx="3731404" cy="800103"/>
          </a:xfrm>
          <a:prstGeom prst="rect">
            <a:avLst/>
          </a:prstGeom>
        </p:spPr>
        <p:txBody>
          <a:bodyPr/>
          <a:lstStyle>
            <a:lvl1pPr defTabSz="758951">
              <a:defRPr sz="2400"/>
            </a:lvl1pPr>
          </a:lstStyle>
          <a:p>
            <a:r>
              <a:t>Next Steps for Member Letters</a:t>
            </a:r>
          </a:p>
        </p:txBody>
      </p:sp>
      <p:sp>
        <p:nvSpPr>
          <p:cNvPr id="638" name="Google Shape;372;g3230cdbd697_0_7"/>
          <p:cNvSpPr txBox="1">
            <a:spLocks noGrp="1"/>
          </p:cNvSpPr>
          <p:nvPr>
            <p:ph type="body" sz="half" idx="1"/>
          </p:nvPr>
        </p:nvSpPr>
        <p:spPr>
          <a:xfrm>
            <a:off x="140025" y="1345724"/>
            <a:ext cx="4368900" cy="3702303"/>
          </a:xfrm>
          <a:prstGeom prst="rect">
            <a:avLst/>
          </a:prstGeom>
        </p:spPr>
        <p:txBody>
          <a:bodyPr/>
          <a:lstStyle/>
          <a:p>
            <a:pPr indent="-355600">
              <a:buSzPts val="2000"/>
              <a:defRPr sz="2000"/>
            </a:pPr>
            <a:r>
              <a:rPr dirty="0"/>
              <a:t>Looking at the Notice of Action holistically</a:t>
            </a:r>
          </a:p>
          <a:p>
            <a:pPr indent="-355600">
              <a:spcBef>
                <a:spcPts val="0"/>
              </a:spcBef>
              <a:buSzPts val="2000"/>
              <a:defRPr sz="2000"/>
            </a:pPr>
            <a:r>
              <a:rPr dirty="0"/>
              <a:t>Comparison between Colorado version and the CMS Model Notice</a:t>
            </a:r>
          </a:p>
          <a:p>
            <a:pPr indent="-355600">
              <a:spcBef>
                <a:spcPts val="0"/>
              </a:spcBef>
              <a:buSzPts val="2000"/>
              <a:defRPr sz="2000"/>
            </a:pPr>
            <a:r>
              <a:rPr dirty="0"/>
              <a:t>Some of the key areas we are targeting:</a:t>
            </a:r>
          </a:p>
          <a:p>
            <a:pPr marL="914400" lvl="1" indent="-355600">
              <a:spcBef>
                <a:spcPts val="0"/>
              </a:spcBef>
              <a:buSzPts val="2000"/>
              <a:buFont typeface="Helvetica"/>
              <a:defRPr sz="2000"/>
            </a:pPr>
            <a:r>
              <a:rPr dirty="0"/>
              <a:t>Appeal information</a:t>
            </a:r>
          </a:p>
          <a:p>
            <a:pPr marL="914400" lvl="1" indent="-355600">
              <a:spcBef>
                <a:spcPts val="0"/>
              </a:spcBef>
              <a:buSzPts val="2000"/>
              <a:buFont typeface="Helvetica"/>
              <a:defRPr sz="2000"/>
            </a:pPr>
            <a:r>
              <a:rPr dirty="0"/>
              <a:t>How to report changes</a:t>
            </a:r>
          </a:p>
        </p:txBody>
      </p:sp>
      <p:sp>
        <p:nvSpPr>
          <p:cNvPr id="639" name="Google Shape;373;g3230cdbd697_0_7"/>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14</a:t>
            </a:fld>
            <a:endParaRPr/>
          </a:p>
        </p:txBody>
      </p:sp>
      <p:sp>
        <p:nvSpPr>
          <p:cNvPr id="640" name="Google Shape;374;g3230cdbd697_0_7"/>
          <p:cNvSpPr txBox="1"/>
          <p:nvPr/>
        </p:nvSpPr>
        <p:spPr>
          <a:xfrm>
            <a:off x="4945602" y="190224"/>
            <a:ext cx="3901851" cy="8001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lvl1pPr algn="ctr" defTabSz="667512">
              <a:lnSpc>
                <a:spcPct val="90000"/>
              </a:lnSpc>
              <a:defRPr sz="2400" b="1">
                <a:solidFill>
                  <a:srgbClr val="FFFFFF"/>
                </a:solidFill>
                <a:latin typeface="Trebuchet MS"/>
                <a:ea typeface="Trebuchet MS"/>
                <a:cs typeface="Trebuchet MS"/>
                <a:sym typeface="Trebuchet MS"/>
              </a:defRPr>
            </a:lvl1pPr>
          </a:lstStyle>
          <a:p>
            <a:r>
              <a:t>Próximos pasos para las cartas de los miembros</a:t>
            </a:r>
          </a:p>
        </p:txBody>
      </p:sp>
      <p:sp>
        <p:nvSpPr>
          <p:cNvPr id="641" name="Google Shape;375;g3230cdbd697_0_7"/>
          <p:cNvSpPr txBox="1"/>
          <p:nvPr/>
        </p:nvSpPr>
        <p:spPr>
          <a:xfrm>
            <a:off x="4568307" y="1240904"/>
            <a:ext cx="4286453" cy="2761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marL="425194" indent="-342517" defTabSz="850391">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rPr dirty="0" err="1"/>
              <a:t>Consideración</a:t>
            </a:r>
            <a:r>
              <a:rPr dirty="0"/>
              <a:t> </a:t>
            </a:r>
            <a:r>
              <a:rPr dirty="0" err="1"/>
              <a:t>holística</a:t>
            </a:r>
            <a:r>
              <a:rPr dirty="0"/>
              <a:t> de la </a:t>
            </a:r>
            <a:r>
              <a:rPr dirty="0" err="1"/>
              <a:t>notificación</a:t>
            </a:r>
            <a:r>
              <a:rPr dirty="0"/>
              <a:t> de </a:t>
            </a:r>
            <a:r>
              <a:rPr dirty="0" err="1"/>
              <a:t>acción</a:t>
            </a:r>
            <a:endParaRPr dirty="0"/>
          </a:p>
          <a:p>
            <a:pPr marL="425194" indent="-342517" defTabSz="850391">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rPr dirty="0" err="1"/>
              <a:t>Comparación</a:t>
            </a:r>
            <a:r>
              <a:rPr dirty="0"/>
              <a:t> entre la </a:t>
            </a:r>
            <a:r>
              <a:rPr dirty="0" err="1"/>
              <a:t>versión</a:t>
            </a:r>
            <a:r>
              <a:rPr dirty="0"/>
              <a:t> de Colorado y </a:t>
            </a:r>
            <a:r>
              <a:rPr dirty="0" err="1"/>
              <a:t>el</a:t>
            </a:r>
            <a:r>
              <a:rPr dirty="0"/>
              <a:t> </a:t>
            </a:r>
            <a:r>
              <a:rPr dirty="0" err="1"/>
              <a:t>modelo</a:t>
            </a:r>
            <a:r>
              <a:rPr dirty="0"/>
              <a:t> de </a:t>
            </a:r>
            <a:r>
              <a:rPr dirty="0" err="1"/>
              <a:t>notificación</a:t>
            </a:r>
            <a:r>
              <a:rPr dirty="0"/>
              <a:t> CMS</a:t>
            </a:r>
          </a:p>
          <a:p>
            <a:pPr marL="425194" indent="-342517" defTabSz="850391">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rPr dirty="0" err="1"/>
              <a:t>Algunas</a:t>
            </a:r>
            <a:r>
              <a:rPr dirty="0"/>
              <a:t> de las </a:t>
            </a:r>
            <a:r>
              <a:rPr dirty="0" err="1"/>
              <a:t>áreas</a:t>
            </a:r>
            <a:r>
              <a:rPr dirty="0"/>
              <a:t> clave a las que </a:t>
            </a:r>
            <a:r>
              <a:rPr dirty="0" err="1"/>
              <a:t>nos</a:t>
            </a:r>
            <a:r>
              <a:rPr dirty="0"/>
              <a:t> </a:t>
            </a:r>
            <a:r>
              <a:rPr dirty="0" err="1"/>
              <a:t>dirigimos</a:t>
            </a:r>
            <a:r>
              <a:rPr dirty="0"/>
              <a:t>:</a:t>
            </a:r>
          </a:p>
          <a:p>
            <a:pPr defTabSz="850391">
              <a:lnSpc>
                <a:spcPct val="90000"/>
              </a:lnSpc>
              <a:spcBef>
                <a:spcPts val="200"/>
              </a:spcBef>
              <a:defRPr sz="1800">
                <a:solidFill>
                  <a:srgbClr val="FFFFFF"/>
                </a:solidFill>
                <a:latin typeface="Trebuchet MS"/>
                <a:ea typeface="Trebuchet MS"/>
                <a:cs typeface="Trebuchet MS"/>
                <a:sym typeface="Trebuchet MS"/>
              </a:defRPr>
            </a:pPr>
            <a:endParaRPr dirty="0"/>
          </a:p>
          <a:p>
            <a:pPr marL="285750" lvl="5" indent="-285750" defTabSz="850391">
              <a:lnSpc>
                <a:spcPct val="90000"/>
              </a:lnSpc>
              <a:spcBef>
                <a:spcPts val="200"/>
              </a:spcBef>
              <a:buFont typeface="Wingdings" panose="05000000000000000000" pitchFamily="2" charset="2"/>
              <a:buChar char="Ø"/>
              <a:defRPr sz="1800">
                <a:solidFill>
                  <a:srgbClr val="FFFFFF"/>
                </a:solidFill>
                <a:latin typeface="Trebuchet MS"/>
                <a:ea typeface="Trebuchet MS"/>
                <a:cs typeface="Trebuchet MS"/>
                <a:sym typeface="Trebuchet MS"/>
              </a:defRPr>
            </a:pPr>
            <a:r>
              <a:rPr lang="en-US" dirty="0" err="1"/>
              <a:t>Inf</a:t>
            </a:r>
            <a:r>
              <a:rPr dirty="0" err="1"/>
              <a:t>ormación</a:t>
            </a:r>
            <a:r>
              <a:rPr dirty="0"/>
              <a:t> </a:t>
            </a:r>
            <a:r>
              <a:rPr dirty="0" err="1"/>
              <a:t>sobre</a:t>
            </a:r>
            <a:r>
              <a:rPr dirty="0"/>
              <a:t> </a:t>
            </a:r>
            <a:r>
              <a:rPr dirty="0" err="1"/>
              <a:t>apelaciones</a:t>
            </a:r>
            <a:endParaRPr dirty="0"/>
          </a:p>
          <a:p>
            <a:pPr marL="285750" lvl="3" indent="-285750" defTabSz="850391">
              <a:lnSpc>
                <a:spcPct val="90000"/>
              </a:lnSpc>
              <a:spcBef>
                <a:spcPts val="200"/>
              </a:spcBef>
              <a:buFont typeface="Wingdings" panose="05000000000000000000" pitchFamily="2" charset="2"/>
              <a:buChar char="Ø"/>
              <a:defRPr sz="1800">
                <a:solidFill>
                  <a:srgbClr val="FFFFFF"/>
                </a:solidFill>
                <a:latin typeface="Trebuchet MS"/>
                <a:ea typeface="Trebuchet MS"/>
                <a:cs typeface="Trebuchet MS"/>
                <a:sym typeface="Trebuchet MS"/>
              </a:defRPr>
            </a:pPr>
            <a:r>
              <a:rPr dirty="0" err="1"/>
              <a:t>Cómo</a:t>
            </a:r>
            <a:r>
              <a:rPr dirty="0"/>
              <a:t> </a:t>
            </a:r>
            <a:r>
              <a:rPr dirty="0" err="1"/>
              <a:t>comunicar</a:t>
            </a:r>
            <a:r>
              <a:rPr dirty="0"/>
              <a:t> </a:t>
            </a:r>
            <a:r>
              <a:rPr dirty="0" err="1"/>
              <a:t>cambios</a:t>
            </a:r>
            <a:endParaRPr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 name="Google Shape;381;g3230cdbd697_0_14"/>
          <p:cNvSpPr txBox="1">
            <a:spLocks noGrp="1"/>
          </p:cNvSpPr>
          <p:nvPr>
            <p:ph type="title"/>
          </p:nvPr>
        </p:nvSpPr>
        <p:spPr>
          <a:xfrm>
            <a:off x="200026" y="1990375"/>
            <a:ext cx="2377776" cy="1245744"/>
          </a:xfrm>
          <a:prstGeom prst="rect">
            <a:avLst/>
          </a:prstGeom>
        </p:spPr>
        <p:txBody>
          <a:bodyPr>
            <a:noAutofit/>
          </a:bodyPr>
          <a:lstStyle/>
          <a:p>
            <a:pPr defTabSz="411479">
              <a:defRPr sz="1100"/>
            </a:pPr>
            <a:r>
              <a:rPr sz="1600" dirty="0"/>
              <a:t>Appeal Information- CMS Model</a:t>
            </a:r>
          </a:p>
          <a:p>
            <a:pPr defTabSz="411479">
              <a:defRPr sz="1100"/>
            </a:pPr>
            <a:endParaRPr sz="1600" dirty="0"/>
          </a:p>
          <a:p>
            <a:pPr defTabSz="411479">
              <a:defRPr sz="1100"/>
            </a:pPr>
            <a:r>
              <a:rPr sz="1600" dirty="0" err="1"/>
              <a:t>Información</a:t>
            </a:r>
            <a:r>
              <a:rPr sz="1600" dirty="0"/>
              <a:t> de la </a:t>
            </a:r>
            <a:r>
              <a:rPr sz="1600" dirty="0" err="1"/>
              <a:t>apelación</a:t>
            </a:r>
            <a:r>
              <a:rPr sz="1600" dirty="0"/>
              <a:t> - </a:t>
            </a:r>
            <a:r>
              <a:rPr sz="1600" dirty="0" err="1"/>
              <a:t>Modelo</a:t>
            </a:r>
            <a:r>
              <a:rPr sz="1600" dirty="0"/>
              <a:t> CMS</a:t>
            </a:r>
          </a:p>
        </p:txBody>
      </p:sp>
      <p:sp>
        <p:nvSpPr>
          <p:cNvPr id="644" name="Google Shape;382;g3230cdbd697_0_14"/>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15</a:t>
            </a:fld>
            <a:endParaRPr/>
          </a:p>
        </p:txBody>
      </p:sp>
      <p:pic>
        <p:nvPicPr>
          <p:cNvPr id="645" name="Google Shape;383;g3230cdbd697_0_14" descr="Google Shape;383;g3230cdbd697_0_14"/>
          <p:cNvPicPr>
            <a:picLocks noChangeAspect="1"/>
          </p:cNvPicPr>
          <p:nvPr/>
        </p:nvPicPr>
        <p:blipFill>
          <a:blip r:embed="rId3"/>
          <a:stretch>
            <a:fillRect/>
          </a:stretch>
        </p:blipFill>
        <p:spPr>
          <a:xfrm>
            <a:off x="2918674" y="71973"/>
            <a:ext cx="6080504" cy="4956130"/>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 name="Google Shape;389;g32ab0539100_0_0"/>
          <p:cNvSpPr txBox="1">
            <a:spLocks noGrp="1"/>
          </p:cNvSpPr>
          <p:nvPr>
            <p:ph type="title"/>
          </p:nvPr>
        </p:nvSpPr>
        <p:spPr>
          <a:xfrm>
            <a:off x="375198" y="1428750"/>
            <a:ext cx="2202603" cy="1361727"/>
          </a:xfrm>
          <a:prstGeom prst="rect">
            <a:avLst/>
          </a:prstGeom>
        </p:spPr>
        <p:txBody>
          <a:bodyPr>
            <a:noAutofit/>
          </a:bodyPr>
          <a:lstStyle/>
          <a:p>
            <a:pPr defTabSz="402336">
              <a:defRPr sz="1100"/>
            </a:pPr>
            <a:r>
              <a:rPr sz="1600" dirty="0"/>
              <a:t>Appeal Information- CMS Model (Spanish)</a:t>
            </a:r>
          </a:p>
          <a:p>
            <a:pPr defTabSz="402336">
              <a:defRPr sz="1100"/>
            </a:pPr>
            <a:endParaRPr sz="1600" dirty="0"/>
          </a:p>
          <a:p>
            <a:pPr defTabSz="402336">
              <a:defRPr sz="1100"/>
            </a:pPr>
            <a:r>
              <a:rPr sz="1600" dirty="0" err="1"/>
              <a:t>Información</a:t>
            </a:r>
            <a:r>
              <a:rPr sz="1600" dirty="0"/>
              <a:t> de </a:t>
            </a:r>
            <a:r>
              <a:rPr sz="1600" dirty="0" err="1"/>
              <a:t>apelación</a:t>
            </a:r>
            <a:r>
              <a:rPr sz="1600" dirty="0"/>
              <a:t> - </a:t>
            </a:r>
            <a:r>
              <a:rPr sz="1600" dirty="0" err="1"/>
              <a:t>Modelo</a:t>
            </a:r>
            <a:r>
              <a:rPr sz="1600" dirty="0"/>
              <a:t> CMS (</a:t>
            </a:r>
            <a:r>
              <a:rPr sz="1600" dirty="0" err="1"/>
              <a:t>Español</a:t>
            </a:r>
            <a:r>
              <a:rPr sz="1600" dirty="0"/>
              <a:t>)</a:t>
            </a:r>
          </a:p>
        </p:txBody>
      </p:sp>
      <p:sp>
        <p:nvSpPr>
          <p:cNvPr id="650" name="Google Shape;390;g32ab0539100_0_0"/>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16</a:t>
            </a:fld>
            <a:endParaRPr/>
          </a:p>
        </p:txBody>
      </p:sp>
      <p:pic>
        <p:nvPicPr>
          <p:cNvPr id="651" name="Google Shape;391;g32ab0539100_0_0" descr="Google Shape;391;g32ab0539100_0_0"/>
          <p:cNvPicPr>
            <a:picLocks noChangeAspect="1"/>
          </p:cNvPicPr>
          <p:nvPr/>
        </p:nvPicPr>
        <p:blipFill>
          <a:blip r:embed="rId3"/>
          <a:stretch>
            <a:fillRect/>
          </a:stretch>
        </p:blipFill>
        <p:spPr>
          <a:xfrm>
            <a:off x="3137024" y="152400"/>
            <a:ext cx="5297297" cy="5004164"/>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 name="Google Shape;397;g3230cdbd697_0_22"/>
          <p:cNvSpPr txBox="1">
            <a:spLocks noGrp="1"/>
          </p:cNvSpPr>
          <p:nvPr>
            <p:ph type="title"/>
          </p:nvPr>
        </p:nvSpPr>
        <p:spPr>
          <a:xfrm>
            <a:off x="0" y="1693248"/>
            <a:ext cx="2057400" cy="800102"/>
          </a:xfrm>
          <a:prstGeom prst="rect">
            <a:avLst/>
          </a:prstGeom>
        </p:spPr>
        <p:txBody>
          <a:bodyPr/>
          <a:lstStyle>
            <a:lvl1pPr defTabSz="640079">
              <a:defRPr sz="1700"/>
            </a:lvl1pPr>
          </a:lstStyle>
          <a:p>
            <a:r>
              <a:t>Appeal Information- Colorado’s Version</a:t>
            </a:r>
          </a:p>
        </p:txBody>
      </p:sp>
      <p:sp>
        <p:nvSpPr>
          <p:cNvPr id="656" name="Google Shape;398;g3230cdbd697_0_22"/>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17</a:t>
            </a:fld>
            <a:endParaRPr/>
          </a:p>
        </p:txBody>
      </p:sp>
      <p:pic>
        <p:nvPicPr>
          <p:cNvPr id="657" name="Google Shape;399;g3230cdbd697_0_22" descr="Google Shape;399;g3230cdbd697_0_22"/>
          <p:cNvPicPr>
            <a:picLocks noChangeAspect="1"/>
          </p:cNvPicPr>
          <p:nvPr/>
        </p:nvPicPr>
        <p:blipFill>
          <a:blip r:embed="rId2"/>
          <a:stretch>
            <a:fillRect/>
          </a:stretch>
        </p:blipFill>
        <p:spPr>
          <a:xfrm>
            <a:off x="2012500" y="358275"/>
            <a:ext cx="7070326" cy="4450201"/>
          </a:xfrm>
          <a:prstGeom prst="rect">
            <a:avLst/>
          </a:prstGeom>
          <a:ln w="12700">
            <a:miter lim="400000"/>
          </a:ln>
        </p:spPr>
      </p:pic>
      <p:sp>
        <p:nvSpPr>
          <p:cNvPr id="658" name="Google Shape;397;g3230cdbd697_0_22"/>
          <p:cNvSpPr txBox="1"/>
          <p:nvPr/>
        </p:nvSpPr>
        <p:spPr>
          <a:xfrm>
            <a:off x="-1" y="2613081"/>
            <a:ext cx="2057401" cy="805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lvl1pPr algn="ctr" defTabSz="630936">
              <a:lnSpc>
                <a:spcPct val="90000"/>
              </a:lnSpc>
              <a:defRPr sz="1700" b="1">
                <a:solidFill>
                  <a:srgbClr val="FFFFFF"/>
                </a:solidFill>
                <a:latin typeface="Trebuchet MS"/>
                <a:ea typeface="Trebuchet MS"/>
                <a:cs typeface="Trebuchet MS"/>
                <a:sym typeface="Trebuchet MS"/>
              </a:defRPr>
            </a:lvl1pPr>
          </a:lstStyle>
          <a:p>
            <a:r>
              <a:t>Información de apelación - Versión de Colorado</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 name="Google Shape;405;g3230cdbd697_0_30"/>
          <p:cNvSpPr txBox="1">
            <a:spLocks noGrp="1"/>
          </p:cNvSpPr>
          <p:nvPr>
            <p:ph type="title"/>
          </p:nvPr>
        </p:nvSpPr>
        <p:spPr>
          <a:xfrm>
            <a:off x="4596400" y="124073"/>
            <a:ext cx="4212000" cy="800103"/>
          </a:xfrm>
          <a:prstGeom prst="rect">
            <a:avLst/>
          </a:prstGeom>
        </p:spPr>
        <p:txBody>
          <a:bodyPr/>
          <a:lstStyle>
            <a:lvl1pPr>
              <a:defRPr sz="2500"/>
            </a:lvl1pPr>
          </a:lstStyle>
          <a:p>
            <a:r>
              <a:t>Appeal Information- Colorado’s Version</a:t>
            </a:r>
          </a:p>
        </p:txBody>
      </p:sp>
      <p:sp>
        <p:nvSpPr>
          <p:cNvPr id="661" name="Google Shape;406;g3230cdbd697_0_30"/>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18</a:t>
            </a:fld>
            <a:endParaRPr/>
          </a:p>
        </p:txBody>
      </p:sp>
      <p:pic>
        <p:nvPicPr>
          <p:cNvPr id="662" name="Google Shape;407;g3230cdbd697_0_30" descr="Google Shape;407;g3230cdbd697_0_30"/>
          <p:cNvPicPr>
            <a:picLocks noChangeAspect="1"/>
          </p:cNvPicPr>
          <p:nvPr/>
        </p:nvPicPr>
        <p:blipFill>
          <a:blip r:embed="rId2"/>
          <a:stretch>
            <a:fillRect/>
          </a:stretch>
        </p:blipFill>
        <p:spPr>
          <a:xfrm>
            <a:off x="183500" y="62900"/>
            <a:ext cx="3809652" cy="5133276"/>
          </a:xfrm>
          <a:prstGeom prst="rect">
            <a:avLst/>
          </a:prstGeom>
          <a:ln w="12700">
            <a:miter lim="400000"/>
          </a:ln>
        </p:spPr>
      </p:pic>
      <p:pic>
        <p:nvPicPr>
          <p:cNvPr id="663" name="Google Shape;408;g3230cdbd697_0_30" descr="Google Shape;408;g3230cdbd697_0_30"/>
          <p:cNvPicPr>
            <a:picLocks noChangeAspect="1"/>
          </p:cNvPicPr>
          <p:nvPr/>
        </p:nvPicPr>
        <p:blipFill>
          <a:blip r:embed="rId3"/>
          <a:stretch>
            <a:fillRect/>
          </a:stretch>
        </p:blipFill>
        <p:spPr>
          <a:xfrm>
            <a:off x="4214738" y="924177"/>
            <a:ext cx="4723275" cy="4229700"/>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 name="Google Shape;414;g32ab0539100_0_7"/>
          <p:cNvSpPr txBox="1">
            <a:spLocks noGrp="1"/>
          </p:cNvSpPr>
          <p:nvPr>
            <p:ph type="title"/>
          </p:nvPr>
        </p:nvSpPr>
        <p:spPr>
          <a:xfrm>
            <a:off x="0" y="1693248"/>
            <a:ext cx="2057400" cy="800102"/>
          </a:xfrm>
          <a:prstGeom prst="rect">
            <a:avLst/>
          </a:prstGeom>
        </p:spPr>
        <p:txBody>
          <a:bodyPr/>
          <a:lstStyle>
            <a:lvl1pPr defTabSz="603504">
              <a:defRPr sz="1600"/>
            </a:lvl1pPr>
          </a:lstStyle>
          <a:p>
            <a:r>
              <a:t>Appeal Information- Colorado’s Version (Spanish)</a:t>
            </a:r>
          </a:p>
        </p:txBody>
      </p:sp>
      <p:sp>
        <p:nvSpPr>
          <p:cNvPr id="666" name="Google Shape;415;g32ab0539100_0_7"/>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19</a:t>
            </a:fld>
            <a:endParaRPr/>
          </a:p>
        </p:txBody>
      </p:sp>
      <p:pic>
        <p:nvPicPr>
          <p:cNvPr id="667" name="Google Shape;416;g32ab0539100_0_7" descr="Google Shape;416;g32ab0539100_0_7"/>
          <p:cNvPicPr>
            <a:picLocks noChangeAspect="1"/>
          </p:cNvPicPr>
          <p:nvPr/>
        </p:nvPicPr>
        <p:blipFill>
          <a:blip r:embed="rId2"/>
          <a:stretch>
            <a:fillRect/>
          </a:stretch>
        </p:blipFill>
        <p:spPr>
          <a:xfrm>
            <a:off x="2209800" y="152400"/>
            <a:ext cx="6781800" cy="3575631"/>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Google Shape;239;g32117f6e667_0_106"/>
          <p:cNvSpPr txBox="1">
            <a:spLocks noGrp="1"/>
          </p:cNvSpPr>
          <p:nvPr>
            <p:ph type="sldNum" sz="quarter" idx="4294967295"/>
          </p:nvPr>
        </p:nvSpPr>
        <p:spPr>
          <a:xfrm>
            <a:off x="8736694" y="5409324"/>
            <a:ext cx="156872" cy="242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a:solidFill>
                  <a:srgbClr val="FFFFFF"/>
                </a:solidFill>
              </a:defRPr>
            </a:lvl1pPr>
          </a:lstStyle>
          <a:p>
            <a:fld id="{86CB4B4D-7CA3-9044-876B-883B54F8677D}" type="slidenum">
              <a:t>2</a:t>
            </a:fld>
            <a:endParaRPr/>
          </a:p>
        </p:txBody>
      </p:sp>
      <p:sp>
        <p:nvSpPr>
          <p:cNvPr id="526" name="Google Shape;240;g32117f6e667_0_106"/>
          <p:cNvSpPr txBox="1">
            <a:spLocks noGrp="1"/>
          </p:cNvSpPr>
          <p:nvPr>
            <p:ph type="title"/>
          </p:nvPr>
        </p:nvSpPr>
        <p:spPr>
          <a:xfrm>
            <a:off x="4395399" y="197853"/>
            <a:ext cx="4665303" cy="680703"/>
          </a:xfrm>
          <a:prstGeom prst="rect">
            <a:avLst/>
          </a:prstGeom>
        </p:spPr>
        <p:txBody>
          <a:bodyPr lIns="0" tIns="0" rIns="0" bIns="0"/>
          <a:lstStyle>
            <a:lvl1pPr algn="l">
              <a:lnSpc>
                <a:spcPct val="100000"/>
              </a:lnSpc>
              <a:defRPr sz="2700"/>
            </a:lvl1pPr>
          </a:lstStyle>
          <a:p>
            <a:r>
              <a:t>Logística del seminario web</a:t>
            </a:r>
          </a:p>
        </p:txBody>
      </p:sp>
      <p:sp>
        <p:nvSpPr>
          <p:cNvPr id="527" name="Google Shape;241;g32117f6e667_0_106"/>
          <p:cNvSpPr txBox="1"/>
          <p:nvPr/>
        </p:nvSpPr>
        <p:spPr>
          <a:xfrm>
            <a:off x="262475" y="952499"/>
            <a:ext cx="4243800" cy="42086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398" tIns="91398" rIns="91398" bIns="91398">
            <a:spAutoFit/>
          </a:bodyPr>
          <a:lstStyle/>
          <a:p>
            <a:pPr marL="457200" indent="-330200">
              <a:buClr>
                <a:schemeClr val="accent1"/>
              </a:buClr>
              <a:buSzPts val="1600"/>
              <a:buFont typeface="Trebuchet MS"/>
              <a:buChar char="●"/>
              <a:defRPr sz="1600">
                <a:solidFill>
                  <a:schemeClr val="accent1"/>
                </a:solidFill>
                <a:latin typeface="Trebuchet MS"/>
                <a:ea typeface="Trebuchet MS"/>
                <a:cs typeface="Trebuchet MS"/>
                <a:sym typeface="Trebuchet MS"/>
              </a:defRPr>
            </a:pPr>
            <a:r>
              <a:t>We are recording: avoid sharing protected health information</a:t>
            </a:r>
            <a:endParaRPr sz="1000"/>
          </a:p>
          <a:p>
            <a:pPr marL="457200" indent="-330200">
              <a:spcBef>
                <a:spcPts val="1000"/>
              </a:spcBef>
              <a:buClr>
                <a:schemeClr val="accent1"/>
              </a:buClr>
              <a:buSzPts val="1600"/>
              <a:buFont typeface="Trebuchet MS"/>
              <a:buChar char="●"/>
              <a:defRPr sz="1600">
                <a:solidFill>
                  <a:schemeClr val="accent1"/>
                </a:solidFill>
                <a:latin typeface="Trebuchet MS"/>
                <a:ea typeface="Trebuchet MS"/>
                <a:cs typeface="Trebuchet MS"/>
                <a:sym typeface="Trebuchet MS"/>
              </a:defRPr>
            </a:pPr>
            <a:r>
              <a:t>Accessibility: Spanish language interpretation is available through the toolbar at the bottom of your screen</a:t>
            </a:r>
            <a:endParaRPr sz="1000" i="1">
              <a:latin typeface="+mn-lt"/>
              <a:ea typeface="+mn-ea"/>
              <a:cs typeface="+mn-cs"/>
              <a:sym typeface="Arial"/>
            </a:endParaRPr>
          </a:p>
          <a:p>
            <a:pPr>
              <a:spcBef>
                <a:spcPts val="1000"/>
              </a:spcBef>
              <a:defRPr sz="1600" i="1">
                <a:solidFill>
                  <a:schemeClr val="accent1"/>
                </a:solidFill>
                <a:latin typeface="Trebuchet MS"/>
                <a:ea typeface="Trebuchet MS"/>
                <a:cs typeface="Trebuchet MS"/>
                <a:sym typeface="Trebuchet MS"/>
              </a:defRPr>
            </a:pPr>
            <a:endParaRPr sz="1000" i="1">
              <a:latin typeface="+mn-lt"/>
              <a:ea typeface="+mn-ea"/>
              <a:cs typeface="+mn-cs"/>
              <a:sym typeface="Arial"/>
            </a:endParaRPr>
          </a:p>
          <a:p>
            <a:pPr>
              <a:spcBef>
                <a:spcPts val="1000"/>
              </a:spcBef>
              <a:defRPr sz="1600" i="1">
                <a:solidFill>
                  <a:schemeClr val="accent1"/>
                </a:solidFill>
                <a:latin typeface="Trebuchet MS"/>
                <a:ea typeface="Trebuchet MS"/>
                <a:cs typeface="Trebuchet MS"/>
                <a:sym typeface="Trebuchet MS"/>
              </a:defRPr>
            </a:pPr>
            <a:endParaRPr sz="1000" i="1">
              <a:latin typeface="+mn-lt"/>
              <a:ea typeface="+mn-ea"/>
              <a:cs typeface="+mn-cs"/>
              <a:sym typeface="Arial"/>
            </a:endParaRPr>
          </a:p>
          <a:p>
            <a:pPr indent="457200">
              <a:spcBef>
                <a:spcPts val="1000"/>
              </a:spcBef>
              <a:defRPr sz="1600">
                <a:solidFill>
                  <a:schemeClr val="accent1"/>
                </a:solidFill>
                <a:latin typeface="Trebuchet MS"/>
                <a:ea typeface="Trebuchet MS"/>
                <a:cs typeface="Trebuchet MS"/>
                <a:sym typeface="Trebuchet MS"/>
              </a:defRPr>
            </a:pPr>
            <a:endParaRPr sz="1000" i="1">
              <a:latin typeface="+mn-lt"/>
              <a:ea typeface="+mn-ea"/>
              <a:cs typeface="+mn-cs"/>
              <a:sym typeface="Arial"/>
            </a:endParaRPr>
          </a:p>
          <a:p>
            <a:pPr marL="457200" indent="-330200">
              <a:spcBef>
                <a:spcPts val="1000"/>
              </a:spcBef>
              <a:buClr>
                <a:schemeClr val="accent1"/>
              </a:buClr>
              <a:buSzPts val="1600"/>
              <a:buFont typeface="Trebuchet MS"/>
              <a:buChar char="●"/>
              <a:defRPr sz="1600">
                <a:solidFill>
                  <a:schemeClr val="accent1"/>
                </a:solidFill>
                <a:latin typeface="Trebuchet MS"/>
                <a:ea typeface="Trebuchet MS"/>
                <a:cs typeface="Trebuchet MS"/>
                <a:sym typeface="Trebuchet MS"/>
              </a:defRPr>
            </a:pPr>
            <a:r>
              <a:t>Attendees will be muted during the presentation</a:t>
            </a:r>
            <a:endParaRPr sz="1000"/>
          </a:p>
          <a:p>
            <a:pPr marL="457200" indent="-330200">
              <a:spcBef>
                <a:spcPts val="1000"/>
              </a:spcBef>
              <a:buClr>
                <a:schemeClr val="accent1"/>
              </a:buClr>
              <a:buSzPts val="1600"/>
              <a:buFont typeface="Trebuchet MS"/>
              <a:buChar char="●"/>
              <a:defRPr sz="1600">
                <a:solidFill>
                  <a:schemeClr val="accent1"/>
                </a:solidFill>
                <a:latin typeface="Trebuchet MS"/>
                <a:ea typeface="Trebuchet MS"/>
                <a:cs typeface="Trebuchet MS"/>
                <a:sym typeface="Trebuchet MS"/>
              </a:defRPr>
            </a:pPr>
            <a:r>
              <a:t>Use Q and A function to ask questions</a:t>
            </a:r>
            <a:endParaRPr sz="1000"/>
          </a:p>
          <a:p>
            <a:pPr marL="457200" indent="-330200">
              <a:spcBef>
                <a:spcPts val="1000"/>
              </a:spcBef>
              <a:buClr>
                <a:schemeClr val="accent1"/>
              </a:buClr>
              <a:buSzPts val="1600"/>
              <a:buFont typeface="Trebuchet MS"/>
              <a:buChar char="●"/>
              <a:defRPr sz="1600">
                <a:solidFill>
                  <a:schemeClr val="accent1"/>
                </a:solidFill>
                <a:latin typeface="Trebuchet MS"/>
                <a:ea typeface="Trebuchet MS"/>
                <a:cs typeface="Trebuchet MS"/>
                <a:sym typeface="Trebuchet MS"/>
              </a:defRPr>
            </a:pPr>
            <a:r>
              <a:t>Materials will be distributed after the meeting</a:t>
            </a:r>
          </a:p>
        </p:txBody>
      </p:sp>
      <p:grpSp>
        <p:nvGrpSpPr>
          <p:cNvPr id="536" name="Google Shape;242;g32117f6e667_0_106"/>
          <p:cNvGrpSpPr/>
          <p:nvPr/>
        </p:nvGrpSpPr>
        <p:grpSpPr>
          <a:xfrm>
            <a:off x="790042" y="2446003"/>
            <a:ext cx="2963965" cy="922593"/>
            <a:chOff x="-1" y="0"/>
            <a:chExt cx="2963963" cy="922591"/>
          </a:xfrm>
        </p:grpSpPr>
        <p:pic>
          <p:nvPicPr>
            <p:cNvPr id="528" name="Google Shape;243;g32117f6e667_0_106" descr="Google Shape;243;g32117f6e667_0_106"/>
            <p:cNvPicPr>
              <a:picLocks noChangeAspect="1"/>
            </p:cNvPicPr>
            <p:nvPr/>
          </p:nvPicPr>
          <p:blipFill>
            <a:blip r:embed="rId3"/>
            <a:srcRect r="1805"/>
            <a:stretch>
              <a:fillRect/>
            </a:stretch>
          </p:blipFill>
          <p:spPr>
            <a:xfrm>
              <a:off x="64553" y="523229"/>
              <a:ext cx="2617617" cy="399363"/>
            </a:xfrm>
            <a:prstGeom prst="rect">
              <a:avLst/>
            </a:prstGeom>
            <a:ln w="12700" cap="flat">
              <a:noFill/>
              <a:miter lim="400000"/>
            </a:ln>
            <a:effectLst/>
          </p:spPr>
        </p:pic>
        <p:sp>
          <p:nvSpPr>
            <p:cNvPr id="529" name="Google Shape;244;g32117f6e667_0_106"/>
            <p:cNvSpPr txBox="1"/>
            <p:nvPr/>
          </p:nvSpPr>
          <p:spPr>
            <a:xfrm>
              <a:off x="-2" y="7"/>
              <a:ext cx="794477" cy="48759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398" tIns="91398" rIns="91398" bIns="91398" numCol="1" anchor="t">
              <a:spAutoFit/>
            </a:bodyPr>
            <a:lstStyle>
              <a:lvl1pPr algn="ctr">
                <a:defRPr sz="1100">
                  <a:latin typeface="Trebuchet MS"/>
                  <a:ea typeface="Trebuchet MS"/>
                  <a:cs typeface="Trebuchet MS"/>
                  <a:sym typeface="Trebuchet MS"/>
                </a:defRPr>
              </a:lvl1pPr>
            </a:lstStyle>
            <a:p>
              <a:r>
                <a:t>Enable captions</a:t>
              </a:r>
            </a:p>
          </p:txBody>
        </p:sp>
        <p:sp>
          <p:nvSpPr>
            <p:cNvPr id="530" name="Google Shape;245;g32117f6e667_0_106"/>
            <p:cNvSpPr txBox="1"/>
            <p:nvPr/>
          </p:nvSpPr>
          <p:spPr>
            <a:xfrm>
              <a:off x="562617" y="7"/>
              <a:ext cx="1175626" cy="48759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398" tIns="91398" rIns="91398" bIns="91398" numCol="1" anchor="t">
              <a:spAutoFit/>
            </a:bodyPr>
            <a:lstStyle>
              <a:lvl1pPr algn="ctr">
                <a:defRPr sz="1100">
                  <a:latin typeface="Trebuchet MS"/>
                  <a:ea typeface="Trebuchet MS"/>
                  <a:cs typeface="Trebuchet MS"/>
                  <a:sym typeface="Trebuchet MS"/>
                </a:defRPr>
              </a:lvl1pPr>
            </a:lstStyle>
            <a:p>
              <a:r>
                <a:t>Enable interpretation</a:t>
              </a:r>
            </a:p>
          </p:txBody>
        </p:sp>
        <p:sp>
          <p:nvSpPr>
            <p:cNvPr id="531" name="Google Shape;246;g32117f6e667_0_106"/>
            <p:cNvSpPr txBox="1"/>
            <p:nvPr/>
          </p:nvSpPr>
          <p:spPr>
            <a:xfrm>
              <a:off x="1622285" y="-1"/>
              <a:ext cx="1341678" cy="48759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398" tIns="91398" rIns="91398" bIns="91398" numCol="1" anchor="t">
              <a:spAutoFit/>
            </a:bodyPr>
            <a:lstStyle>
              <a:lvl1pPr algn="ctr">
                <a:defRPr sz="1100">
                  <a:latin typeface="Trebuchet MS"/>
                  <a:ea typeface="Trebuchet MS"/>
                  <a:cs typeface="Trebuchet MS"/>
                  <a:sym typeface="Trebuchet MS"/>
                </a:defRPr>
              </a:lvl1pPr>
            </a:lstStyle>
            <a:p>
              <a:r>
                <a:t>Other settings and end meeting</a:t>
              </a:r>
            </a:p>
          </p:txBody>
        </p:sp>
        <p:sp>
          <p:nvSpPr>
            <p:cNvPr id="532" name="Google Shape;247;g32117f6e667_0_106"/>
            <p:cNvSpPr/>
            <p:nvPr/>
          </p:nvSpPr>
          <p:spPr>
            <a:xfrm flipH="1">
              <a:off x="397246" y="368764"/>
              <a:ext cx="2" cy="136746"/>
            </a:xfrm>
            <a:prstGeom prst="line">
              <a:avLst/>
            </a:prstGeom>
            <a:noFill/>
            <a:ln w="9525" cap="flat">
              <a:solidFill>
                <a:schemeClr val="accent1"/>
              </a:solidFill>
              <a:prstDash val="solid"/>
              <a:round/>
              <a:tailEnd type="triangle" w="med" len="med"/>
            </a:ln>
            <a:effectLst/>
          </p:spPr>
          <p:txBody>
            <a:bodyPr wrap="square" lIns="45718" tIns="45718" rIns="45718" bIns="45718" numCol="1" anchor="t">
              <a:noAutofit/>
            </a:bodyPr>
            <a:lstStyle/>
            <a:p>
              <a:endParaRPr/>
            </a:p>
          </p:txBody>
        </p:sp>
        <p:sp>
          <p:nvSpPr>
            <p:cNvPr id="533" name="Google Shape;248;g32117f6e667_0_106"/>
            <p:cNvSpPr/>
            <p:nvPr/>
          </p:nvSpPr>
          <p:spPr>
            <a:xfrm>
              <a:off x="1099730" y="368764"/>
              <a:ext cx="2" cy="136746"/>
            </a:xfrm>
            <a:prstGeom prst="line">
              <a:avLst/>
            </a:prstGeom>
            <a:noFill/>
            <a:ln w="9525" cap="flat">
              <a:solidFill>
                <a:schemeClr val="accent1"/>
              </a:solidFill>
              <a:prstDash val="solid"/>
              <a:round/>
              <a:tailEnd type="triangle" w="med" len="med"/>
            </a:ln>
            <a:effectLst/>
          </p:spPr>
          <p:txBody>
            <a:bodyPr wrap="square" lIns="45718" tIns="45718" rIns="45718" bIns="45718" numCol="1" anchor="t">
              <a:noAutofit/>
            </a:bodyPr>
            <a:lstStyle/>
            <a:p>
              <a:endParaRPr/>
            </a:p>
          </p:txBody>
        </p:sp>
        <p:sp>
          <p:nvSpPr>
            <p:cNvPr id="534" name="Google Shape;249;g32117f6e667_0_106"/>
            <p:cNvSpPr/>
            <p:nvPr/>
          </p:nvSpPr>
          <p:spPr>
            <a:xfrm flipH="1">
              <a:off x="1738231" y="396361"/>
              <a:ext cx="110702" cy="117497"/>
            </a:xfrm>
            <a:prstGeom prst="line">
              <a:avLst/>
            </a:prstGeom>
            <a:noFill/>
            <a:ln w="9525" cap="flat">
              <a:solidFill>
                <a:schemeClr val="accent1"/>
              </a:solidFill>
              <a:prstDash val="solid"/>
              <a:round/>
              <a:tailEnd type="triangle" w="med" len="med"/>
            </a:ln>
            <a:effectLst/>
          </p:spPr>
          <p:txBody>
            <a:bodyPr wrap="square" lIns="45718" tIns="45718" rIns="45718" bIns="45718" numCol="1" anchor="t">
              <a:noAutofit/>
            </a:bodyPr>
            <a:lstStyle/>
            <a:p>
              <a:endParaRPr/>
            </a:p>
          </p:txBody>
        </p:sp>
        <p:sp>
          <p:nvSpPr>
            <p:cNvPr id="535" name="Google Shape;250;g32117f6e667_0_106"/>
            <p:cNvSpPr/>
            <p:nvPr/>
          </p:nvSpPr>
          <p:spPr>
            <a:xfrm>
              <a:off x="2592400" y="368764"/>
              <a:ext cx="2" cy="136746"/>
            </a:xfrm>
            <a:prstGeom prst="line">
              <a:avLst/>
            </a:prstGeom>
            <a:noFill/>
            <a:ln w="9525" cap="flat">
              <a:solidFill>
                <a:schemeClr val="accent1"/>
              </a:solidFill>
              <a:prstDash val="solid"/>
              <a:round/>
              <a:tailEnd type="triangle" w="med" len="med"/>
            </a:ln>
            <a:effectLst/>
          </p:spPr>
          <p:txBody>
            <a:bodyPr wrap="square" lIns="45718" tIns="45718" rIns="45718" bIns="45718" numCol="1" anchor="t">
              <a:noAutofit/>
            </a:bodyPr>
            <a:lstStyle/>
            <a:p>
              <a:endParaRPr/>
            </a:p>
          </p:txBody>
        </p:sp>
      </p:grpSp>
      <p:sp>
        <p:nvSpPr>
          <p:cNvPr id="537" name="Google Shape;251;g32117f6e667_0_106"/>
          <p:cNvSpPr txBox="1"/>
          <p:nvPr/>
        </p:nvSpPr>
        <p:spPr>
          <a:xfrm>
            <a:off x="4395399" y="960024"/>
            <a:ext cx="4631403" cy="43090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398" tIns="91398" rIns="91398" bIns="91398">
            <a:spAutoFit/>
          </a:bodyPr>
          <a:lstStyle/>
          <a:p>
            <a:pPr marL="457200" indent="-330200">
              <a:lnSpc>
                <a:spcPct val="115000"/>
              </a:lnSpc>
              <a:buClr>
                <a:schemeClr val="accent1"/>
              </a:buClr>
              <a:buSzPts val="1600"/>
              <a:buFont typeface="Trebuchet MS"/>
              <a:buChar char="●"/>
              <a:defRPr sz="1600">
                <a:solidFill>
                  <a:schemeClr val="accent1"/>
                </a:solidFill>
                <a:latin typeface="Trebuchet MS"/>
                <a:ea typeface="Trebuchet MS"/>
                <a:cs typeface="Trebuchet MS"/>
                <a:sym typeface="Trebuchet MS"/>
              </a:defRPr>
            </a:pPr>
            <a:r>
              <a:t>Estamos grabando: evite compartir información sanitaria protegida</a:t>
            </a:r>
          </a:p>
          <a:p>
            <a:pPr marL="457200" indent="-330200">
              <a:lnSpc>
                <a:spcPct val="115000"/>
              </a:lnSpc>
              <a:buClr>
                <a:schemeClr val="accent1"/>
              </a:buClr>
              <a:buSzPts val="1600"/>
              <a:buFont typeface="Trebuchet MS"/>
              <a:buChar char="●"/>
              <a:defRPr sz="1600">
                <a:solidFill>
                  <a:schemeClr val="accent1"/>
                </a:solidFill>
                <a:latin typeface="Trebuchet MS"/>
                <a:ea typeface="Trebuchet MS"/>
                <a:cs typeface="Trebuchet MS"/>
                <a:sym typeface="Trebuchet MS"/>
              </a:defRPr>
            </a:pPr>
            <a:r>
              <a:t>Accesibilidad: La interpretación en español está disponible mediante la barra de herramientas que aparece en la parte inferior de la pantalla</a:t>
            </a:r>
          </a:p>
          <a:p>
            <a:pPr indent="457200">
              <a:lnSpc>
                <a:spcPct val="115000"/>
              </a:lnSpc>
              <a:defRPr sz="1600">
                <a:solidFill>
                  <a:schemeClr val="accent1"/>
                </a:solidFill>
                <a:latin typeface="Trebuchet MS"/>
                <a:ea typeface="Trebuchet MS"/>
                <a:cs typeface="Trebuchet MS"/>
                <a:sym typeface="Trebuchet MS"/>
              </a:defRPr>
            </a:pPr>
            <a:endParaRPr/>
          </a:p>
          <a:p>
            <a:pPr indent="457200">
              <a:lnSpc>
                <a:spcPct val="115000"/>
              </a:lnSpc>
              <a:defRPr sz="1600">
                <a:solidFill>
                  <a:schemeClr val="accent1"/>
                </a:solidFill>
                <a:latin typeface="Trebuchet MS"/>
                <a:ea typeface="Trebuchet MS"/>
                <a:cs typeface="Trebuchet MS"/>
                <a:sym typeface="Trebuchet MS"/>
              </a:defRPr>
            </a:pPr>
            <a:endParaRPr/>
          </a:p>
          <a:p>
            <a:pPr indent="457200">
              <a:lnSpc>
                <a:spcPct val="115000"/>
              </a:lnSpc>
              <a:defRPr sz="1600">
                <a:solidFill>
                  <a:schemeClr val="accent1"/>
                </a:solidFill>
                <a:latin typeface="Trebuchet MS"/>
                <a:ea typeface="Trebuchet MS"/>
                <a:cs typeface="Trebuchet MS"/>
                <a:sym typeface="Trebuchet MS"/>
              </a:defRPr>
            </a:pPr>
            <a:endParaRPr/>
          </a:p>
          <a:p>
            <a:pPr marL="457200" indent="-330200">
              <a:lnSpc>
                <a:spcPct val="115000"/>
              </a:lnSpc>
              <a:buClr>
                <a:schemeClr val="accent1"/>
              </a:buClr>
              <a:buSzPts val="1600"/>
              <a:buFont typeface="Trebuchet MS"/>
              <a:buChar char="●"/>
              <a:defRPr sz="1600">
                <a:solidFill>
                  <a:schemeClr val="accent1"/>
                </a:solidFill>
                <a:latin typeface="Trebuchet MS"/>
                <a:ea typeface="Trebuchet MS"/>
                <a:cs typeface="Trebuchet MS"/>
                <a:sym typeface="Trebuchet MS"/>
              </a:defRPr>
            </a:pPr>
            <a:r>
              <a:t>Los asistentes estarán silenciados durante la presentación</a:t>
            </a:r>
          </a:p>
          <a:p>
            <a:pPr marL="457200" indent="-330200">
              <a:lnSpc>
                <a:spcPct val="115000"/>
              </a:lnSpc>
              <a:buClr>
                <a:schemeClr val="accent1"/>
              </a:buClr>
              <a:buSzPts val="1600"/>
              <a:buFont typeface="Trebuchet MS"/>
              <a:buChar char="●"/>
              <a:defRPr sz="1600">
                <a:solidFill>
                  <a:schemeClr val="accent1"/>
                </a:solidFill>
                <a:latin typeface="Trebuchet MS"/>
                <a:ea typeface="Trebuchet MS"/>
                <a:cs typeface="Trebuchet MS"/>
                <a:sym typeface="Trebuchet MS"/>
              </a:defRPr>
            </a:pPr>
            <a:r>
              <a:t>Utilice la función de preguntas y respuestas para hacer preguntas</a:t>
            </a:r>
          </a:p>
          <a:p>
            <a:pPr marL="457200" indent="-330200">
              <a:lnSpc>
                <a:spcPct val="115000"/>
              </a:lnSpc>
              <a:buClr>
                <a:schemeClr val="accent1"/>
              </a:buClr>
              <a:buSzPts val="1600"/>
              <a:buFont typeface="Trebuchet MS"/>
              <a:buChar char="●"/>
              <a:defRPr sz="1600">
                <a:solidFill>
                  <a:schemeClr val="accent1"/>
                </a:solidFill>
                <a:latin typeface="Trebuchet MS"/>
                <a:ea typeface="Trebuchet MS"/>
                <a:cs typeface="Trebuchet MS"/>
                <a:sym typeface="Trebuchet MS"/>
              </a:defRPr>
            </a:pPr>
            <a:r>
              <a:t>Los materiales se distribuirán después de la reunión</a:t>
            </a:r>
          </a:p>
        </p:txBody>
      </p:sp>
      <p:pic>
        <p:nvPicPr>
          <p:cNvPr id="538" name="Google Shape;252;g32117f6e667_0_106" descr="Google Shape;252;g32117f6e667_0_106"/>
          <p:cNvPicPr>
            <a:picLocks noChangeAspect="1"/>
          </p:cNvPicPr>
          <p:nvPr/>
        </p:nvPicPr>
        <p:blipFill>
          <a:blip r:embed="rId4"/>
          <a:stretch>
            <a:fillRect/>
          </a:stretch>
        </p:blipFill>
        <p:spPr>
          <a:xfrm>
            <a:off x="4939250" y="2693973"/>
            <a:ext cx="2676402" cy="922602"/>
          </a:xfrm>
          <a:prstGeom prst="rect">
            <a:avLst/>
          </a:prstGeom>
          <a:ln w="12700">
            <a:miter lim="400000"/>
          </a:ln>
        </p:spPr>
      </p:pic>
      <p:sp>
        <p:nvSpPr>
          <p:cNvPr id="539" name="Google Shape;253;g32117f6e667_0_106"/>
          <p:cNvSpPr txBox="1"/>
          <p:nvPr/>
        </p:nvSpPr>
        <p:spPr>
          <a:xfrm>
            <a:off x="-1" y="236729"/>
            <a:ext cx="4082702" cy="5764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398" tIns="91398" rIns="91398" bIns="91398">
            <a:spAutoFit/>
          </a:bodyPr>
          <a:lstStyle>
            <a:lvl1pPr algn="ctr">
              <a:defRPr sz="2700" b="1">
                <a:solidFill>
                  <a:schemeClr val="accent1"/>
                </a:solidFill>
                <a:latin typeface="Trebuchet MS"/>
                <a:ea typeface="Trebuchet MS"/>
                <a:cs typeface="Trebuchet MS"/>
                <a:sym typeface="Trebuchet MS"/>
              </a:defRPr>
            </a:lvl1pPr>
          </a:lstStyle>
          <a:p>
            <a:r>
              <a:t>Webinar Logistics</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Google Shape;422;g32ab0539100_0_14"/>
          <p:cNvSpPr txBox="1">
            <a:spLocks noGrp="1"/>
          </p:cNvSpPr>
          <p:nvPr>
            <p:ph type="title"/>
          </p:nvPr>
        </p:nvSpPr>
        <p:spPr>
          <a:xfrm>
            <a:off x="4596400" y="124073"/>
            <a:ext cx="4212000" cy="800103"/>
          </a:xfrm>
          <a:prstGeom prst="rect">
            <a:avLst/>
          </a:prstGeom>
        </p:spPr>
        <p:txBody>
          <a:bodyPr/>
          <a:lstStyle>
            <a:lvl1pPr defTabSz="896111">
              <a:defRPr sz="2400"/>
            </a:lvl1pPr>
          </a:lstStyle>
          <a:p>
            <a:r>
              <a:t>Appeal Information- Colorado’s Version (Spanish)</a:t>
            </a:r>
          </a:p>
        </p:txBody>
      </p:sp>
      <p:sp>
        <p:nvSpPr>
          <p:cNvPr id="670" name="Google Shape;423;g32ab0539100_0_14"/>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20</a:t>
            </a:fld>
            <a:endParaRPr/>
          </a:p>
        </p:txBody>
      </p:sp>
      <p:pic>
        <p:nvPicPr>
          <p:cNvPr id="671" name="Google Shape;424;g32ab0539100_0_14" descr="Google Shape;424;g32ab0539100_0_14"/>
          <p:cNvPicPr>
            <a:picLocks noChangeAspect="1"/>
          </p:cNvPicPr>
          <p:nvPr/>
        </p:nvPicPr>
        <p:blipFill>
          <a:blip r:embed="rId2"/>
          <a:stretch>
            <a:fillRect/>
          </a:stretch>
        </p:blipFill>
        <p:spPr>
          <a:xfrm>
            <a:off x="152400" y="152400"/>
            <a:ext cx="4291599" cy="5334278"/>
          </a:xfrm>
          <a:prstGeom prst="rect">
            <a:avLst/>
          </a:prstGeom>
          <a:ln w="12700">
            <a:miter lim="400000"/>
          </a:ln>
        </p:spPr>
      </p:pic>
      <p:pic>
        <p:nvPicPr>
          <p:cNvPr id="672" name="Google Shape;425;g32ab0539100_0_14" descr="Google Shape;425;g32ab0539100_0_14"/>
          <p:cNvPicPr>
            <a:picLocks noChangeAspect="1"/>
          </p:cNvPicPr>
          <p:nvPr/>
        </p:nvPicPr>
        <p:blipFill>
          <a:blip r:embed="rId3"/>
          <a:stretch>
            <a:fillRect/>
          </a:stretch>
        </p:blipFill>
        <p:spPr>
          <a:xfrm>
            <a:off x="4596398" y="1413074"/>
            <a:ext cx="4395202" cy="2812930"/>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 name="Google Shape;431;g3230cdbd697_0_39"/>
          <p:cNvSpPr txBox="1">
            <a:spLocks noGrp="1"/>
          </p:cNvSpPr>
          <p:nvPr>
            <p:ph type="title"/>
          </p:nvPr>
        </p:nvSpPr>
        <p:spPr>
          <a:xfrm>
            <a:off x="1233599" y="137798"/>
            <a:ext cx="6676802" cy="800103"/>
          </a:xfrm>
          <a:prstGeom prst="rect">
            <a:avLst/>
          </a:prstGeom>
        </p:spPr>
        <p:txBody>
          <a:bodyPr/>
          <a:lstStyle>
            <a:lvl1pPr>
              <a:defRPr sz="2500"/>
            </a:lvl1pPr>
          </a:lstStyle>
          <a:p>
            <a:r>
              <a:t>How to Report Changes- CMS Model</a:t>
            </a:r>
          </a:p>
        </p:txBody>
      </p:sp>
      <p:sp>
        <p:nvSpPr>
          <p:cNvPr id="675" name="Google Shape;432;g3230cdbd697_0_39"/>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21</a:t>
            </a:fld>
            <a:endParaRPr/>
          </a:p>
        </p:txBody>
      </p:sp>
      <p:pic>
        <p:nvPicPr>
          <p:cNvPr id="676" name="Google Shape;433;g3230cdbd697_0_39" descr="Google Shape;433;g3230cdbd697_0_39"/>
          <p:cNvPicPr>
            <a:picLocks noChangeAspect="1"/>
          </p:cNvPicPr>
          <p:nvPr/>
        </p:nvPicPr>
        <p:blipFill>
          <a:blip r:embed="rId2"/>
          <a:stretch>
            <a:fillRect/>
          </a:stretch>
        </p:blipFill>
        <p:spPr>
          <a:xfrm>
            <a:off x="0" y="1165090"/>
            <a:ext cx="9144001" cy="3073161"/>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Google Shape;439;g32ab0539100_0_30"/>
          <p:cNvSpPr txBox="1">
            <a:spLocks noGrp="1"/>
          </p:cNvSpPr>
          <p:nvPr>
            <p:ph type="title"/>
          </p:nvPr>
        </p:nvSpPr>
        <p:spPr>
          <a:xfrm>
            <a:off x="1233599" y="137798"/>
            <a:ext cx="6676802" cy="800103"/>
          </a:xfrm>
          <a:prstGeom prst="rect">
            <a:avLst/>
          </a:prstGeom>
        </p:spPr>
        <p:txBody>
          <a:bodyPr/>
          <a:lstStyle>
            <a:lvl1pPr>
              <a:defRPr sz="2500"/>
            </a:lvl1pPr>
          </a:lstStyle>
          <a:p>
            <a:r>
              <a:t>How to Report Changes- CMS Model (Spanish)</a:t>
            </a:r>
          </a:p>
        </p:txBody>
      </p:sp>
      <p:sp>
        <p:nvSpPr>
          <p:cNvPr id="679" name="Google Shape;440;g32ab0539100_0_30"/>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22</a:t>
            </a:fld>
            <a:endParaRPr/>
          </a:p>
        </p:txBody>
      </p:sp>
      <p:pic>
        <p:nvPicPr>
          <p:cNvPr id="680" name="Google Shape;441;g32ab0539100_0_30" descr="Google Shape;441;g32ab0539100_0_30"/>
          <p:cNvPicPr>
            <a:picLocks noChangeAspect="1"/>
          </p:cNvPicPr>
          <p:nvPr/>
        </p:nvPicPr>
        <p:blipFill>
          <a:blip r:embed="rId2"/>
          <a:stretch>
            <a:fillRect/>
          </a:stretch>
        </p:blipFill>
        <p:spPr>
          <a:xfrm>
            <a:off x="152400" y="1090300"/>
            <a:ext cx="8839200" cy="3119248"/>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2" name="Google Shape;447;g3230cdbd697_0_47"/>
          <p:cNvSpPr txBox="1">
            <a:spLocks noGrp="1"/>
          </p:cNvSpPr>
          <p:nvPr>
            <p:ph type="title"/>
          </p:nvPr>
        </p:nvSpPr>
        <p:spPr>
          <a:xfrm>
            <a:off x="628648" y="365000"/>
            <a:ext cx="3059104" cy="1823998"/>
          </a:xfrm>
          <a:prstGeom prst="rect">
            <a:avLst/>
          </a:prstGeom>
        </p:spPr>
        <p:txBody>
          <a:bodyPr/>
          <a:lstStyle/>
          <a:p>
            <a:pPr defTabSz="758951">
              <a:defRPr sz="2000"/>
            </a:pPr>
            <a:r>
              <a:t>How to Report Changes- Colorado’s Version</a:t>
            </a:r>
          </a:p>
          <a:p>
            <a:pPr defTabSz="758951">
              <a:defRPr sz="2000"/>
            </a:pPr>
            <a:endParaRPr/>
          </a:p>
          <a:p>
            <a:pPr defTabSz="758951">
              <a:defRPr sz="2000"/>
            </a:pPr>
            <a:r>
              <a:t>Cómo notificar cambios - Versión de Colorado</a:t>
            </a:r>
          </a:p>
        </p:txBody>
      </p:sp>
      <p:sp>
        <p:nvSpPr>
          <p:cNvPr id="683" name="Google Shape;448;g3230cdbd697_0_47"/>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23</a:t>
            </a:fld>
            <a:endParaRPr/>
          </a:p>
        </p:txBody>
      </p:sp>
      <p:pic>
        <p:nvPicPr>
          <p:cNvPr id="684" name="Google Shape;449;g3230cdbd697_0_47" descr="Google Shape;449;g3230cdbd697_0_47"/>
          <p:cNvPicPr>
            <a:picLocks noChangeAspect="1"/>
          </p:cNvPicPr>
          <p:nvPr/>
        </p:nvPicPr>
        <p:blipFill>
          <a:blip r:embed="rId2"/>
          <a:stretch>
            <a:fillRect/>
          </a:stretch>
        </p:blipFill>
        <p:spPr>
          <a:xfrm>
            <a:off x="4594149" y="-3"/>
            <a:ext cx="4549851" cy="5195354"/>
          </a:xfrm>
          <a:prstGeom prst="rect">
            <a:avLst/>
          </a:prstGeom>
          <a:ln w="12700">
            <a:miter lim="400000"/>
          </a:ln>
        </p:spPr>
      </p:pic>
      <p:pic>
        <p:nvPicPr>
          <p:cNvPr id="685" name="Google Shape;450;g3230cdbd697_0_47" descr="Google Shape;450;g3230cdbd697_0_47"/>
          <p:cNvPicPr>
            <a:picLocks noChangeAspect="1"/>
          </p:cNvPicPr>
          <p:nvPr/>
        </p:nvPicPr>
        <p:blipFill>
          <a:blip r:embed="rId3"/>
          <a:stretch>
            <a:fillRect/>
          </a:stretch>
        </p:blipFill>
        <p:spPr>
          <a:xfrm>
            <a:off x="0" y="3083086"/>
            <a:ext cx="4549851" cy="1600991"/>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Google Shape;456;g32ab0539100_0_22"/>
          <p:cNvSpPr txBox="1">
            <a:spLocks noGrp="1"/>
          </p:cNvSpPr>
          <p:nvPr>
            <p:ph type="title"/>
          </p:nvPr>
        </p:nvSpPr>
        <p:spPr>
          <a:xfrm>
            <a:off x="628648" y="365000"/>
            <a:ext cx="3059104" cy="1823998"/>
          </a:xfrm>
          <a:prstGeom prst="rect">
            <a:avLst/>
          </a:prstGeom>
        </p:spPr>
        <p:txBody>
          <a:bodyPr/>
          <a:lstStyle/>
          <a:p>
            <a:pPr defTabSz="676655">
              <a:defRPr sz="1800"/>
            </a:pPr>
            <a:r>
              <a:t>How to Report Changes- Colorado’s Version (Spanish)</a:t>
            </a:r>
          </a:p>
          <a:p>
            <a:pPr defTabSz="676655">
              <a:defRPr sz="1800"/>
            </a:pPr>
            <a:endParaRPr/>
          </a:p>
          <a:p>
            <a:pPr defTabSz="676655">
              <a:defRPr sz="1800"/>
            </a:pPr>
            <a:r>
              <a:t>Cómo informar de cambios - Versión de Colorado (español)</a:t>
            </a:r>
          </a:p>
        </p:txBody>
      </p:sp>
      <p:sp>
        <p:nvSpPr>
          <p:cNvPr id="688" name="Google Shape;457;g32ab0539100_0_22"/>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24</a:t>
            </a:fld>
            <a:endParaRPr/>
          </a:p>
        </p:txBody>
      </p:sp>
      <p:pic>
        <p:nvPicPr>
          <p:cNvPr id="689" name="Google Shape;458;g32ab0539100_0_22" descr="Google Shape;458;g32ab0539100_0_22"/>
          <p:cNvPicPr>
            <a:picLocks noChangeAspect="1"/>
          </p:cNvPicPr>
          <p:nvPr/>
        </p:nvPicPr>
        <p:blipFill>
          <a:blip r:embed="rId2"/>
          <a:stretch>
            <a:fillRect/>
          </a:stretch>
        </p:blipFill>
        <p:spPr>
          <a:xfrm>
            <a:off x="3938949" y="152400"/>
            <a:ext cx="5151452" cy="4134345"/>
          </a:xfrm>
          <a:prstGeom prst="rect">
            <a:avLst/>
          </a:prstGeom>
          <a:ln w="12700">
            <a:miter lim="400000"/>
          </a:ln>
        </p:spPr>
      </p:pic>
      <p:pic>
        <p:nvPicPr>
          <p:cNvPr id="690" name="Google Shape;459;g32ab0539100_0_22" descr="Google Shape;459;g32ab0539100_0_22"/>
          <p:cNvPicPr>
            <a:picLocks noChangeAspect="1"/>
          </p:cNvPicPr>
          <p:nvPr/>
        </p:nvPicPr>
        <p:blipFill>
          <a:blip r:embed="rId3"/>
          <a:stretch>
            <a:fillRect/>
          </a:stretch>
        </p:blipFill>
        <p:spPr>
          <a:xfrm>
            <a:off x="0" y="2188998"/>
            <a:ext cx="3906800" cy="2865478"/>
          </a:xfrm>
          <a:prstGeom prst="rect">
            <a:avLst/>
          </a:prstGeom>
          <a:ln w="12700">
            <a:miter lim="400000"/>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 name="Google Shape;465;g2fb69cddd4d_0_15"/>
          <p:cNvSpPr txBox="1">
            <a:spLocks noGrp="1"/>
          </p:cNvSpPr>
          <p:nvPr>
            <p:ph type="title"/>
          </p:nvPr>
        </p:nvSpPr>
        <p:spPr>
          <a:xfrm>
            <a:off x="299650" y="596748"/>
            <a:ext cx="8359500" cy="3971103"/>
          </a:xfrm>
          <a:prstGeom prst="rect">
            <a:avLst/>
          </a:prstGeom>
        </p:spPr>
        <p:txBody>
          <a:bodyPr/>
          <a:lstStyle/>
          <a:p>
            <a:pPr defTabSz="758951">
              <a:defRPr sz="2900"/>
            </a:pPr>
            <a:r>
              <a:t>Improving Member Experience and Aligning with CMS Renewal Requirements</a:t>
            </a:r>
          </a:p>
          <a:p>
            <a:pPr defTabSz="758951">
              <a:defRPr sz="2900"/>
            </a:pPr>
            <a:endParaRPr/>
          </a:p>
          <a:p>
            <a:pPr defTabSz="758951">
              <a:defRPr sz="2900"/>
            </a:pPr>
            <a:r>
              <a:t>Mejorar la experiencia de los afiliados y cumplir los requisitos de renovación de los CMS</a:t>
            </a:r>
          </a:p>
          <a:p>
            <a:pPr defTabSz="758951">
              <a:defRPr sz="2900"/>
            </a:pPr>
            <a:endParaRPr/>
          </a:p>
          <a:p>
            <a:pPr defTabSz="758951">
              <a:defRPr sz="2900"/>
            </a:pPr>
            <a:r>
              <a:t>Project Update</a:t>
            </a:r>
          </a:p>
          <a:p>
            <a:pPr defTabSz="758951">
              <a:defRPr sz="2900"/>
            </a:pPr>
            <a:endParaRPr/>
          </a:p>
          <a:p>
            <a:pPr defTabSz="758951">
              <a:defRPr sz="2900"/>
            </a:pPr>
            <a:r>
              <a:t>Actualización del proyecto</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 name="Google Shape;471;g2fb69cddd4d_0_21"/>
          <p:cNvSpPr txBox="1">
            <a:spLocks noGrp="1"/>
          </p:cNvSpPr>
          <p:nvPr>
            <p:ph type="title"/>
          </p:nvPr>
        </p:nvSpPr>
        <p:spPr>
          <a:xfrm>
            <a:off x="288375" y="365000"/>
            <a:ext cx="4089600" cy="800102"/>
          </a:xfrm>
          <a:prstGeom prst="rect">
            <a:avLst/>
          </a:prstGeom>
        </p:spPr>
        <p:txBody>
          <a:bodyPr/>
          <a:lstStyle>
            <a:lvl1pPr>
              <a:defRPr sz="3500"/>
            </a:lvl1pPr>
          </a:lstStyle>
          <a:p>
            <a:r>
              <a:t>Background</a:t>
            </a:r>
          </a:p>
        </p:txBody>
      </p:sp>
      <p:sp>
        <p:nvSpPr>
          <p:cNvPr id="695" name="Google Shape;472;g2fb69cddd4d_0_21"/>
          <p:cNvSpPr txBox="1">
            <a:spLocks noGrp="1"/>
          </p:cNvSpPr>
          <p:nvPr>
            <p:ph type="body" sz="half" idx="1"/>
          </p:nvPr>
        </p:nvSpPr>
        <p:spPr>
          <a:xfrm>
            <a:off x="288375" y="1105199"/>
            <a:ext cx="4225800" cy="3504602"/>
          </a:xfrm>
          <a:prstGeom prst="rect">
            <a:avLst/>
          </a:prstGeom>
        </p:spPr>
        <p:txBody>
          <a:bodyPr/>
          <a:lstStyle/>
          <a:p>
            <a:pPr marL="0" indent="0" defTabSz="896111">
              <a:spcBef>
                <a:spcPts val="200"/>
              </a:spcBef>
              <a:buSzTx/>
              <a:buNone/>
              <a:defRPr sz="2300"/>
            </a:pPr>
            <a:r>
              <a:t>The Department’s goal is to improve the member experience with the renewal packet and come into compliance with federal renewal requirements in order to help individuals eligible for Medicaid or Child Health Plan </a:t>
            </a:r>
            <a:r>
              <a:rPr i="1"/>
              <a:t>Plus</a:t>
            </a:r>
            <a:r>
              <a:t> (CHP+) successfully renew their coverage.</a:t>
            </a:r>
          </a:p>
        </p:txBody>
      </p:sp>
      <p:sp>
        <p:nvSpPr>
          <p:cNvPr id="696" name="Google Shape;473;g2fb69cddd4d_0_21"/>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26</a:t>
            </a:fld>
            <a:endParaRPr/>
          </a:p>
        </p:txBody>
      </p:sp>
      <p:sp>
        <p:nvSpPr>
          <p:cNvPr id="697" name="Google Shape;474;g2fb69cddd4d_0_21"/>
          <p:cNvSpPr txBox="1"/>
          <p:nvPr/>
        </p:nvSpPr>
        <p:spPr>
          <a:xfrm>
            <a:off x="4857948" y="300350"/>
            <a:ext cx="3901853" cy="800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lvl1pPr algn="ctr">
              <a:lnSpc>
                <a:spcPct val="90000"/>
              </a:lnSpc>
              <a:defRPr sz="3400" b="1">
                <a:solidFill>
                  <a:srgbClr val="FFFFFF"/>
                </a:solidFill>
                <a:latin typeface="Trebuchet MS"/>
                <a:ea typeface="Trebuchet MS"/>
                <a:cs typeface="Trebuchet MS"/>
                <a:sym typeface="Trebuchet MS"/>
              </a:defRPr>
            </a:lvl1pPr>
          </a:lstStyle>
          <a:p>
            <a:r>
              <a:t>Antecedentes</a:t>
            </a:r>
          </a:p>
        </p:txBody>
      </p:sp>
      <p:sp>
        <p:nvSpPr>
          <p:cNvPr id="698" name="Google Shape;475;g2fb69cddd4d_0_21"/>
          <p:cNvSpPr txBox="1"/>
          <p:nvPr/>
        </p:nvSpPr>
        <p:spPr>
          <a:xfrm>
            <a:off x="4726875" y="1188048"/>
            <a:ext cx="4286452" cy="33389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lvl1pPr>
              <a:lnSpc>
                <a:spcPct val="90000"/>
              </a:lnSpc>
              <a:spcBef>
                <a:spcPts val="300"/>
              </a:spcBef>
              <a:defRPr sz="2400">
                <a:solidFill>
                  <a:srgbClr val="FFFFFF"/>
                </a:solidFill>
                <a:latin typeface="Trebuchet MS"/>
                <a:ea typeface="Trebuchet MS"/>
                <a:cs typeface="Trebuchet MS"/>
                <a:sym typeface="Trebuchet MS"/>
              </a:defRPr>
            </a:lvl1pPr>
          </a:lstStyle>
          <a:p>
            <a:r>
              <a:t>El objetivo del Departamento es mejorar la experiencia del miembro con el paquete de renovación y cumplir con los requisitos federales de renovación para ayudar a las personas elegibles para Medicaid o Child Health Plan Plus (CHP+) a renovar con éxito su cobertura.</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Google Shape;481;g2fb69cddd4d_0_51"/>
          <p:cNvSpPr txBox="1">
            <a:spLocks noGrp="1"/>
          </p:cNvSpPr>
          <p:nvPr>
            <p:ph type="title"/>
          </p:nvPr>
        </p:nvSpPr>
        <p:spPr>
          <a:xfrm>
            <a:off x="277249" y="253421"/>
            <a:ext cx="3993303" cy="800103"/>
          </a:xfrm>
          <a:prstGeom prst="rect">
            <a:avLst/>
          </a:prstGeom>
        </p:spPr>
        <p:txBody>
          <a:bodyPr/>
          <a:lstStyle>
            <a:lvl1pPr>
              <a:defRPr sz="3400"/>
            </a:lvl1pPr>
          </a:lstStyle>
          <a:p>
            <a:r>
              <a:rPr dirty="0"/>
              <a:t>Renewal Progress</a:t>
            </a:r>
          </a:p>
        </p:txBody>
      </p:sp>
      <p:sp>
        <p:nvSpPr>
          <p:cNvPr id="703" name="Google Shape;482;g2fb69cddd4d_0_51"/>
          <p:cNvSpPr txBox="1">
            <a:spLocks noGrp="1"/>
          </p:cNvSpPr>
          <p:nvPr>
            <p:ph type="body" sz="half" idx="1"/>
          </p:nvPr>
        </p:nvSpPr>
        <p:spPr>
          <a:xfrm>
            <a:off x="99813" y="1352054"/>
            <a:ext cx="4377900" cy="3216903"/>
          </a:xfrm>
          <a:prstGeom prst="rect">
            <a:avLst/>
          </a:prstGeom>
        </p:spPr>
        <p:txBody>
          <a:bodyPr/>
          <a:lstStyle/>
          <a:p>
            <a:pPr indent="-368300">
              <a:spcBef>
                <a:spcPts val="300"/>
              </a:spcBef>
              <a:buSzPts val="2200"/>
              <a:defRPr sz="2200"/>
            </a:pPr>
            <a:r>
              <a:rPr dirty="0"/>
              <a:t>Project timeline has been extended allowing for more time to gather feedback</a:t>
            </a:r>
          </a:p>
          <a:p>
            <a:pPr indent="-368300">
              <a:spcBef>
                <a:spcPts val="300"/>
              </a:spcBef>
              <a:buSzPts val="2200"/>
              <a:defRPr sz="2200"/>
            </a:pPr>
            <a:r>
              <a:rPr dirty="0"/>
              <a:t>Research underway on how other states across the country request renewal information</a:t>
            </a:r>
          </a:p>
          <a:p>
            <a:pPr indent="-368300">
              <a:spcBef>
                <a:spcPts val="300"/>
              </a:spcBef>
              <a:buSzPts val="2200"/>
              <a:defRPr sz="2200"/>
            </a:pPr>
            <a:r>
              <a:rPr dirty="0"/>
              <a:t>Completed a crosswalk of Colorado’s renewal against CMS Model Notice</a:t>
            </a:r>
          </a:p>
        </p:txBody>
      </p:sp>
      <p:sp>
        <p:nvSpPr>
          <p:cNvPr id="704" name="Google Shape;483;g2fb69cddd4d_0_51"/>
          <p:cNvSpPr txBox="1">
            <a:spLocks noGrp="1"/>
          </p:cNvSpPr>
          <p:nvPr>
            <p:ph type="sldNum" sz="quarter" idx="4294967295"/>
          </p:nvPr>
        </p:nvSpPr>
        <p:spPr>
          <a:xfrm>
            <a:off x="8728760" y="5453648"/>
            <a:ext cx="223980"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27</a:t>
            </a:fld>
            <a:endParaRPr/>
          </a:p>
        </p:txBody>
      </p:sp>
      <p:sp>
        <p:nvSpPr>
          <p:cNvPr id="705" name="Google Shape;484;g2fb69cddd4d_0_51"/>
          <p:cNvSpPr txBox="1"/>
          <p:nvPr/>
        </p:nvSpPr>
        <p:spPr>
          <a:xfrm>
            <a:off x="4850607" y="253422"/>
            <a:ext cx="4016144" cy="800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Autofit/>
          </a:bodyPr>
          <a:lstStyle>
            <a:lvl1pPr algn="ctr" defTabSz="667512">
              <a:lnSpc>
                <a:spcPct val="90000"/>
              </a:lnSpc>
              <a:defRPr sz="2400" b="1">
                <a:solidFill>
                  <a:srgbClr val="FFFFFF"/>
                </a:solidFill>
                <a:latin typeface="Trebuchet MS"/>
                <a:ea typeface="Trebuchet MS"/>
                <a:cs typeface="Trebuchet MS"/>
                <a:sym typeface="Trebuchet MS"/>
              </a:defRPr>
            </a:lvl1pPr>
          </a:lstStyle>
          <a:p>
            <a:r>
              <a:rPr sz="3400" dirty="0" err="1"/>
              <a:t>Progresos</a:t>
            </a:r>
            <a:r>
              <a:rPr sz="3400" dirty="0"/>
              <a:t> de la Renovación</a:t>
            </a:r>
          </a:p>
        </p:txBody>
      </p:sp>
      <p:sp>
        <p:nvSpPr>
          <p:cNvPr id="706" name="Google Shape;485;g2fb69cddd4d_0_51"/>
          <p:cNvSpPr txBox="1"/>
          <p:nvPr/>
        </p:nvSpPr>
        <p:spPr>
          <a:xfrm>
            <a:off x="4666288" y="1341518"/>
            <a:ext cx="4286452" cy="32169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marL="425194" indent="-342517" defTabSz="850391">
              <a:lnSpc>
                <a:spcPct val="90000"/>
              </a:lnSpc>
              <a:spcBef>
                <a:spcPts val="200"/>
              </a:spcBef>
              <a:buClr>
                <a:srgbClr val="FFFFFF"/>
              </a:buClr>
              <a:buSzPts val="2000"/>
              <a:buFont typeface="Arial"/>
              <a:buChar char="•"/>
              <a:defRPr sz="2000">
                <a:solidFill>
                  <a:srgbClr val="FFFFFF"/>
                </a:solidFill>
                <a:latin typeface="Trebuchet MS"/>
                <a:ea typeface="Trebuchet MS"/>
                <a:cs typeface="Trebuchet MS"/>
                <a:sym typeface="Trebuchet MS"/>
              </a:defRPr>
            </a:pPr>
            <a:r>
              <a:rPr dirty="0"/>
              <a:t>El </a:t>
            </a:r>
            <a:r>
              <a:rPr dirty="0" err="1"/>
              <a:t>calendario</a:t>
            </a:r>
            <a:r>
              <a:rPr dirty="0"/>
              <a:t> del </a:t>
            </a:r>
            <a:r>
              <a:rPr dirty="0" err="1"/>
              <a:t>proyecto</a:t>
            </a:r>
            <a:r>
              <a:rPr dirty="0"/>
              <a:t> se ha </a:t>
            </a:r>
            <a:r>
              <a:rPr dirty="0" err="1"/>
              <a:t>ampliado</a:t>
            </a:r>
            <a:r>
              <a:rPr dirty="0"/>
              <a:t> para disponer de </a:t>
            </a:r>
            <a:r>
              <a:rPr dirty="0" err="1"/>
              <a:t>más</a:t>
            </a:r>
            <a:r>
              <a:rPr dirty="0"/>
              <a:t> </a:t>
            </a:r>
            <a:r>
              <a:rPr dirty="0" err="1"/>
              <a:t>tiempo</a:t>
            </a:r>
            <a:r>
              <a:rPr dirty="0"/>
              <a:t> para </a:t>
            </a:r>
            <a:r>
              <a:rPr dirty="0" err="1"/>
              <a:t>recabar</a:t>
            </a:r>
            <a:r>
              <a:rPr dirty="0"/>
              <a:t> </a:t>
            </a:r>
            <a:r>
              <a:rPr dirty="0" err="1"/>
              <a:t>opiniones</a:t>
            </a:r>
            <a:r>
              <a:rPr dirty="0"/>
              <a:t>.</a:t>
            </a:r>
          </a:p>
          <a:p>
            <a:pPr marL="425194" indent="-342517" defTabSz="850391">
              <a:lnSpc>
                <a:spcPct val="90000"/>
              </a:lnSpc>
              <a:spcBef>
                <a:spcPts val="200"/>
              </a:spcBef>
              <a:buClr>
                <a:srgbClr val="FFFFFF"/>
              </a:buClr>
              <a:buSzPts val="2000"/>
              <a:buFont typeface="Arial"/>
              <a:buChar char="•"/>
              <a:defRPr sz="2000">
                <a:solidFill>
                  <a:srgbClr val="FFFFFF"/>
                </a:solidFill>
                <a:latin typeface="Trebuchet MS"/>
                <a:ea typeface="Trebuchet MS"/>
                <a:cs typeface="Trebuchet MS"/>
                <a:sym typeface="Trebuchet MS"/>
              </a:defRPr>
            </a:pPr>
            <a:r>
              <a:rPr dirty="0"/>
              <a:t>Se </a:t>
            </a:r>
            <a:r>
              <a:rPr dirty="0" err="1"/>
              <a:t>está</a:t>
            </a:r>
            <a:r>
              <a:rPr dirty="0"/>
              <a:t> </a:t>
            </a:r>
            <a:r>
              <a:rPr dirty="0" err="1"/>
              <a:t>investigando</a:t>
            </a:r>
            <a:r>
              <a:rPr dirty="0"/>
              <a:t> </a:t>
            </a:r>
            <a:r>
              <a:rPr dirty="0" err="1"/>
              <a:t>cómo</a:t>
            </a:r>
            <a:r>
              <a:rPr dirty="0"/>
              <a:t> </a:t>
            </a:r>
            <a:r>
              <a:rPr dirty="0" err="1"/>
              <a:t>solicitan</a:t>
            </a:r>
            <a:r>
              <a:rPr dirty="0"/>
              <a:t> la </a:t>
            </a:r>
            <a:r>
              <a:rPr dirty="0" err="1"/>
              <a:t>información</a:t>
            </a:r>
            <a:r>
              <a:rPr dirty="0"/>
              <a:t> de </a:t>
            </a:r>
            <a:r>
              <a:rPr dirty="0" err="1"/>
              <a:t>renovación</a:t>
            </a:r>
            <a:r>
              <a:rPr dirty="0"/>
              <a:t> </a:t>
            </a:r>
            <a:r>
              <a:rPr dirty="0" err="1"/>
              <a:t>otros</a:t>
            </a:r>
            <a:r>
              <a:rPr dirty="0"/>
              <a:t> </a:t>
            </a:r>
            <a:r>
              <a:rPr dirty="0" err="1"/>
              <a:t>estados</a:t>
            </a:r>
            <a:r>
              <a:rPr dirty="0"/>
              <a:t> del </a:t>
            </a:r>
            <a:r>
              <a:rPr dirty="0" err="1"/>
              <a:t>país</a:t>
            </a:r>
            <a:endParaRPr dirty="0"/>
          </a:p>
          <a:p>
            <a:pPr marL="425194" indent="-342517" defTabSz="850391">
              <a:lnSpc>
                <a:spcPct val="90000"/>
              </a:lnSpc>
              <a:spcBef>
                <a:spcPts val="200"/>
              </a:spcBef>
              <a:buClr>
                <a:srgbClr val="FFFFFF"/>
              </a:buClr>
              <a:buSzPts val="2000"/>
              <a:buFont typeface="Arial"/>
              <a:buChar char="•"/>
              <a:defRPr sz="2000">
                <a:solidFill>
                  <a:srgbClr val="FFFFFF"/>
                </a:solidFill>
                <a:latin typeface="Trebuchet MS"/>
                <a:ea typeface="Trebuchet MS"/>
                <a:cs typeface="Trebuchet MS"/>
                <a:sym typeface="Trebuchet MS"/>
              </a:defRPr>
            </a:pPr>
            <a:r>
              <a:rPr dirty="0"/>
              <a:t>Se ha </a:t>
            </a:r>
            <a:r>
              <a:rPr dirty="0" err="1"/>
              <a:t>completado</a:t>
            </a:r>
            <a:r>
              <a:rPr dirty="0"/>
              <a:t> la </a:t>
            </a:r>
            <a:r>
              <a:rPr dirty="0" err="1"/>
              <a:t>comparación</a:t>
            </a:r>
            <a:r>
              <a:rPr dirty="0"/>
              <a:t> de la </a:t>
            </a:r>
            <a:r>
              <a:rPr dirty="0" err="1"/>
              <a:t>renovación</a:t>
            </a:r>
            <a:r>
              <a:rPr dirty="0"/>
              <a:t> de Colorado con </a:t>
            </a:r>
            <a:r>
              <a:rPr dirty="0" err="1"/>
              <a:t>el</a:t>
            </a:r>
            <a:r>
              <a:rPr dirty="0"/>
              <a:t> </a:t>
            </a:r>
            <a:r>
              <a:rPr dirty="0" err="1"/>
              <a:t>modelo</a:t>
            </a:r>
            <a:r>
              <a:rPr dirty="0"/>
              <a:t> de Aviso de la CMS</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Google Shape;491;g32117f6e667_0_623"/>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28</a:t>
            </a:fld>
            <a:endParaRPr/>
          </a:p>
        </p:txBody>
      </p:sp>
      <p:sp>
        <p:nvSpPr>
          <p:cNvPr id="709" name="Google Shape;492;g32117f6e667_0_623"/>
          <p:cNvSpPr txBox="1">
            <a:spLocks noGrp="1"/>
          </p:cNvSpPr>
          <p:nvPr>
            <p:ph type="title"/>
          </p:nvPr>
        </p:nvSpPr>
        <p:spPr>
          <a:xfrm>
            <a:off x="-2" y="1055350"/>
            <a:ext cx="4207669" cy="2885702"/>
          </a:xfrm>
          <a:prstGeom prst="rect">
            <a:avLst/>
          </a:prstGeom>
        </p:spPr>
        <p:txBody>
          <a:bodyPr/>
          <a:lstStyle/>
          <a:p>
            <a:pPr>
              <a:defRPr sz="2400"/>
            </a:pPr>
            <a:r>
              <a:rPr dirty="0"/>
              <a:t>CMS Model </a:t>
            </a:r>
          </a:p>
          <a:p>
            <a:pPr>
              <a:defRPr sz="2400" i="1"/>
            </a:pPr>
            <a:r>
              <a:rPr dirty="0"/>
              <a:t>Signature and Rights/Responsibilities</a:t>
            </a:r>
          </a:p>
          <a:p>
            <a:pPr>
              <a:defRPr sz="2400" i="1"/>
            </a:pPr>
            <a:br>
              <a:rPr lang="en-US" dirty="0"/>
            </a:br>
            <a:endParaRPr dirty="0"/>
          </a:p>
          <a:p>
            <a:pPr>
              <a:defRPr sz="2400"/>
            </a:pPr>
            <a:r>
              <a:rPr dirty="0" err="1"/>
              <a:t>Modelo</a:t>
            </a:r>
            <a:r>
              <a:rPr dirty="0"/>
              <a:t> CMS </a:t>
            </a:r>
          </a:p>
          <a:p>
            <a:pPr>
              <a:defRPr sz="2400" i="1"/>
            </a:pPr>
            <a:r>
              <a:rPr dirty="0" err="1"/>
              <a:t>Firma</a:t>
            </a:r>
            <a:r>
              <a:rPr dirty="0"/>
              <a:t> y Derechos/</a:t>
            </a:r>
            <a:r>
              <a:rPr dirty="0" err="1"/>
              <a:t>Responsabilidades</a:t>
            </a:r>
            <a:endParaRPr dirty="0"/>
          </a:p>
        </p:txBody>
      </p:sp>
      <p:pic>
        <p:nvPicPr>
          <p:cNvPr id="710" name="Google Shape;493;g32117f6e667_0_623" descr="Google Shape;493;g32117f6e667_0_623"/>
          <p:cNvPicPr>
            <a:picLocks noChangeAspect="1"/>
          </p:cNvPicPr>
          <p:nvPr/>
        </p:nvPicPr>
        <p:blipFill>
          <a:blip r:embed="rId2"/>
          <a:stretch>
            <a:fillRect/>
          </a:stretch>
        </p:blipFill>
        <p:spPr>
          <a:xfrm>
            <a:off x="4207668" y="364650"/>
            <a:ext cx="4619631" cy="4467751"/>
          </a:xfrm>
          <a:prstGeom prst="rect">
            <a:avLst/>
          </a:prstGeom>
          <a:ln w="12700">
            <a:miter lim="400000"/>
          </a:ln>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 name="Google Shape;499;g32258402353_0_63"/>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29</a:t>
            </a:fld>
            <a:endParaRPr/>
          </a:p>
        </p:txBody>
      </p:sp>
      <p:sp>
        <p:nvSpPr>
          <p:cNvPr id="713" name="Google Shape;500;g32258402353_0_63"/>
          <p:cNvSpPr txBox="1">
            <a:spLocks noGrp="1"/>
          </p:cNvSpPr>
          <p:nvPr>
            <p:ph type="title"/>
          </p:nvPr>
        </p:nvSpPr>
        <p:spPr>
          <a:xfrm>
            <a:off x="-1" y="1055350"/>
            <a:ext cx="3504302" cy="2885702"/>
          </a:xfrm>
          <a:prstGeom prst="rect">
            <a:avLst/>
          </a:prstGeom>
        </p:spPr>
        <p:txBody>
          <a:bodyPr/>
          <a:lstStyle/>
          <a:p>
            <a:pPr>
              <a:defRPr sz="2400"/>
            </a:pPr>
            <a:r>
              <a:t>Colorado</a:t>
            </a:r>
          </a:p>
          <a:p>
            <a:pPr>
              <a:defRPr sz="2400" i="1"/>
            </a:pPr>
            <a:r>
              <a:t>Signature and Rights/Responsibilities</a:t>
            </a:r>
          </a:p>
        </p:txBody>
      </p:sp>
      <p:pic>
        <p:nvPicPr>
          <p:cNvPr id="714" name="Google Shape;501;g32258402353_0_63" descr="Google Shape;501;g32258402353_0_63"/>
          <p:cNvPicPr>
            <a:picLocks noChangeAspect="1"/>
          </p:cNvPicPr>
          <p:nvPr/>
        </p:nvPicPr>
        <p:blipFill>
          <a:blip r:embed="rId2"/>
          <a:stretch>
            <a:fillRect/>
          </a:stretch>
        </p:blipFill>
        <p:spPr>
          <a:xfrm>
            <a:off x="3674174" y="1055350"/>
            <a:ext cx="5334902" cy="2478678"/>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Google Shape;258;g32117f6e667_0_309"/>
          <p:cNvSpPr txBox="1"/>
          <p:nvPr/>
        </p:nvSpPr>
        <p:spPr>
          <a:xfrm>
            <a:off x="48773" y="3572073"/>
            <a:ext cx="4474504" cy="1447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523" tIns="50523" rIns="50523" bIns="50523" anchor="ctr">
            <a:spAutoFit/>
          </a:bodyPr>
          <a:lstStyle/>
          <a:p>
            <a:pPr>
              <a:defRPr sz="1600">
                <a:solidFill>
                  <a:srgbClr val="FFFFFF"/>
                </a:solidFill>
                <a:latin typeface="Trebuchet MS"/>
                <a:ea typeface="Trebuchet MS"/>
                <a:cs typeface="Trebuchet MS"/>
                <a:sym typeface="Trebuchet MS"/>
              </a:defRPr>
            </a:pPr>
            <a:r>
              <a:t>Improving health care equity, access and outcomes for the people we serve while saving Coloradans money on health care and driving value for Colorado.</a:t>
            </a:r>
            <a:endParaRPr sz="1100"/>
          </a:p>
          <a:p>
            <a:pPr indent="127000">
              <a:defRPr sz="2600">
                <a:solidFill>
                  <a:srgbClr val="FFFFFF"/>
                </a:solidFill>
                <a:latin typeface="Trebuchet MS"/>
                <a:ea typeface="Trebuchet MS"/>
                <a:cs typeface="Trebuchet MS"/>
                <a:sym typeface="Trebuchet MS"/>
              </a:defRPr>
            </a:pPr>
            <a:r>
              <a:t> </a:t>
            </a:r>
            <a:r>
              <a:rPr b="1"/>
              <a:t> </a:t>
            </a:r>
          </a:p>
        </p:txBody>
      </p:sp>
      <p:sp>
        <p:nvSpPr>
          <p:cNvPr id="544" name="Google Shape;259;g32117f6e667_0_309"/>
          <p:cNvSpPr txBox="1">
            <a:spLocks noGrp="1"/>
          </p:cNvSpPr>
          <p:nvPr>
            <p:ph type="sldNum" sz="quarter" idx="4294967295"/>
          </p:nvPr>
        </p:nvSpPr>
        <p:spPr>
          <a:xfrm>
            <a:off x="8807580" y="5367107"/>
            <a:ext cx="130369" cy="18534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24" tIns="35524" rIns="35524" bIns="35524"/>
          <a:lstStyle>
            <a:lvl1pPr>
              <a:defRPr sz="700"/>
            </a:lvl1pPr>
          </a:lstStyle>
          <a:p>
            <a:fld id="{86CB4B4D-7CA3-9044-876B-883B54F8677D}" type="slidenum">
              <a:t>3</a:t>
            </a:fld>
            <a:endParaRPr/>
          </a:p>
        </p:txBody>
      </p:sp>
      <p:sp>
        <p:nvSpPr>
          <p:cNvPr id="545" name="Google Shape;260;g32117f6e667_0_309"/>
          <p:cNvSpPr txBox="1"/>
          <p:nvPr/>
        </p:nvSpPr>
        <p:spPr>
          <a:xfrm>
            <a:off x="4633500" y="3531499"/>
            <a:ext cx="4414802" cy="15488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523" tIns="50523" rIns="50523" bIns="50523" anchor="ctr">
            <a:spAutoFit/>
          </a:bodyPr>
          <a:lstStyle>
            <a:lvl1pPr>
              <a:defRPr sz="1600">
                <a:solidFill>
                  <a:srgbClr val="FFFFFF"/>
                </a:solidFill>
                <a:latin typeface="Trebuchet MS"/>
                <a:ea typeface="Trebuchet MS"/>
                <a:cs typeface="Trebuchet MS"/>
                <a:sym typeface="Trebuchet MS"/>
              </a:defRPr>
            </a:lvl1pPr>
          </a:lstStyle>
          <a:p>
            <a:r>
              <a:t>Mejorar la equidad de la asistencia sanitaria, el acceso y los resultados para las personas a las que prestamos servicio, y al mismo tiempo ahorrar dinero a los habitantes de Colorado en materia de atención sanitaria e impulsar el valor de Colorado.</a:t>
            </a:r>
          </a:p>
        </p:txBody>
      </p:sp>
      <p:pic>
        <p:nvPicPr>
          <p:cNvPr id="546" name="Google Shape;261;g32117f6e667_0_309" descr="Google Shape;261;g32117f6e667_0_309"/>
          <p:cNvPicPr>
            <a:picLocks noChangeAspect="1"/>
          </p:cNvPicPr>
          <p:nvPr/>
        </p:nvPicPr>
        <p:blipFill>
          <a:blip r:embed="rId3"/>
          <a:srcRect t="19854" r="18633" b="40623"/>
          <a:stretch>
            <a:fillRect/>
          </a:stretch>
        </p:blipFill>
        <p:spPr>
          <a:xfrm>
            <a:off x="-1" y="0"/>
            <a:ext cx="9144005" cy="3011253"/>
          </a:xfrm>
          <a:prstGeom prst="rect">
            <a:avLst/>
          </a:prstGeom>
          <a:ln w="12700">
            <a:miter lim="400000"/>
          </a:ln>
        </p:spPr>
      </p:pic>
      <p:sp>
        <p:nvSpPr>
          <p:cNvPr id="547" name="Google Shape;262;g32117f6e667_0_309"/>
          <p:cNvSpPr txBox="1"/>
          <p:nvPr/>
        </p:nvSpPr>
        <p:spPr>
          <a:xfrm>
            <a:off x="48773" y="3025174"/>
            <a:ext cx="4495803" cy="5765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nchor="ctr">
            <a:spAutoFit/>
          </a:bodyPr>
          <a:lstStyle>
            <a:lvl1pPr>
              <a:defRPr sz="2700" b="1">
                <a:solidFill>
                  <a:srgbClr val="FFFFFF"/>
                </a:solidFill>
                <a:latin typeface="Trebuchet MS"/>
                <a:ea typeface="Trebuchet MS"/>
                <a:cs typeface="Trebuchet MS"/>
                <a:sym typeface="Trebuchet MS"/>
              </a:defRPr>
            </a:lvl1pPr>
          </a:lstStyle>
          <a:p>
            <a:r>
              <a:t>Our Mission</a:t>
            </a:r>
          </a:p>
        </p:txBody>
      </p:sp>
      <p:sp>
        <p:nvSpPr>
          <p:cNvPr id="548" name="Google Shape;263;g32117f6e667_0_309"/>
          <p:cNvSpPr txBox="1"/>
          <p:nvPr/>
        </p:nvSpPr>
        <p:spPr>
          <a:xfrm>
            <a:off x="4580625" y="3013299"/>
            <a:ext cx="3275401" cy="5765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sz="2700" b="1">
                <a:solidFill>
                  <a:srgbClr val="FFFFFF"/>
                </a:solidFill>
                <a:latin typeface="Trebuchet MS"/>
                <a:ea typeface="Trebuchet MS"/>
                <a:cs typeface="Trebuchet MS"/>
                <a:sym typeface="Trebuchet MS"/>
              </a:defRPr>
            </a:lvl1pPr>
          </a:lstStyle>
          <a:p>
            <a:r>
              <a:t>Nuestra misión</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Google Shape;507;g32258402353_0_86"/>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30</a:t>
            </a:fld>
            <a:endParaRPr/>
          </a:p>
        </p:txBody>
      </p:sp>
      <p:sp>
        <p:nvSpPr>
          <p:cNvPr id="717" name="Google Shape;508;g32258402353_0_86"/>
          <p:cNvSpPr txBox="1">
            <a:spLocks noGrp="1"/>
          </p:cNvSpPr>
          <p:nvPr>
            <p:ph type="title"/>
          </p:nvPr>
        </p:nvSpPr>
        <p:spPr>
          <a:xfrm>
            <a:off x="-1" y="1055350"/>
            <a:ext cx="3504302" cy="2885702"/>
          </a:xfrm>
          <a:prstGeom prst="rect">
            <a:avLst/>
          </a:prstGeom>
        </p:spPr>
        <p:txBody>
          <a:bodyPr/>
          <a:lstStyle/>
          <a:p>
            <a:pPr>
              <a:defRPr sz="2400"/>
            </a:pPr>
            <a:r>
              <a:t>Colorado</a:t>
            </a:r>
          </a:p>
          <a:p>
            <a:pPr>
              <a:defRPr sz="2400" i="1"/>
            </a:pPr>
            <a:r>
              <a:t>Signature and Rights/Responsibilities</a:t>
            </a:r>
          </a:p>
        </p:txBody>
      </p:sp>
      <p:pic>
        <p:nvPicPr>
          <p:cNvPr id="718" name="Google Shape;509;g32258402353_0_86" descr="Google Shape;509;g32258402353_0_86"/>
          <p:cNvPicPr>
            <a:picLocks noChangeAspect="1"/>
          </p:cNvPicPr>
          <p:nvPr/>
        </p:nvPicPr>
        <p:blipFill>
          <a:blip r:embed="rId2"/>
          <a:stretch>
            <a:fillRect/>
          </a:stretch>
        </p:blipFill>
        <p:spPr>
          <a:xfrm>
            <a:off x="3656700" y="152400"/>
            <a:ext cx="5334900" cy="4059996"/>
          </a:xfrm>
          <a:prstGeom prst="rect">
            <a:avLst/>
          </a:prstGeom>
          <a:ln w="12700">
            <a:miter lim="400000"/>
          </a:ln>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Google Shape;515;g32258402353_0_94"/>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31</a:t>
            </a:fld>
            <a:endParaRPr/>
          </a:p>
        </p:txBody>
      </p:sp>
      <p:sp>
        <p:nvSpPr>
          <p:cNvPr id="721" name="Google Shape;516;g32258402353_0_94"/>
          <p:cNvSpPr txBox="1">
            <a:spLocks noGrp="1"/>
          </p:cNvSpPr>
          <p:nvPr>
            <p:ph type="title"/>
          </p:nvPr>
        </p:nvSpPr>
        <p:spPr>
          <a:xfrm>
            <a:off x="-2" y="1055350"/>
            <a:ext cx="4207671" cy="2885702"/>
          </a:xfrm>
          <a:prstGeom prst="rect">
            <a:avLst/>
          </a:prstGeom>
        </p:spPr>
        <p:txBody>
          <a:bodyPr/>
          <a:lstStyle/>
          <a:p>
            <a:pPr>
              <a:defRPr sz="2400"/>
            </a:pPr>
            <a:r>
              <a:rPr dirty="0"/>
              <a:t>Colorado</a:t>
            </a:r>
          </a:p>
          <a:p>
            <a:pPr>
              <a:defRPr sz="2400" i="1"/>
            </a:pPr>
            <a:r>
              <a:rPr dirty="0"/>
              <a:t>Signature and Rights/Responsibilities</a:t>
            </a:r>
          </a:p>
          <a:p>
            <a:pPr>
              <a:defRPr sz="2400" i="1"/>
            </a:pPr>
            <a:br>
              <a:rPr lang="en-US" dirty="0"/>
            </a:br>
            <a:endParaRPr dirty="0"/>
          </a:p>
          <a:p>
            <a:pPr>
              <a:defRPr sz="2400"/>
            </a:pPr>
            <a:r>
              <a:rPr dirty="0"/>
              <a:t>Colorado</a:t>
            </a:r>
          </a:p>
          <a:p>
            <a:pPr>
              <a:defRPr sz="2400" i="1"/>
            </a:pPr>
            <a:r>
              <a:rPr dirty="0" err="1"/>
              <a:t>Firma</a:t>
            </a:r>
            <a:r>
              <a:rPr dirty="0"/>
              <a:t> y Derechos/</a:t>
            </a:r>
            <a:r>
              <a:rPr dirty="0" err="1"/>
              <a:t>Responsabilidades</a:t>
            </a:r>
            <a:endParaRPr dirty="0"/>
          </a:p>
        </p:txBody>
      </p:sp>
      <p:pic>
        <p:nvPicPr>
          <p:cNvPr id="722" name="Google Shape;517;g32258402353_0_94" descr="Google Shape;517;g32258402353_0_94"/>
          <p:cNvPicPr>
            <a:picLocks noChangeAspect="1"/>
          </p:cNvPicPr>
          <p:nvPr/>
        </p:nvPicPr>
        <p:blipFill>
          <a:blip r:embed="rId2"/>
          <a:stretch>
            <a:fillRect/>
          </a:stretch>
        </p:blipFill>
        <p:spPr>
          <a:xfrm>
            <a:off x="4307681" y="890275"/>
            <a:ext cx="4701394" cy="3367400"/>
          </a:xfrm>
          <a:prstGeom prst="rect">
            <a:avLst/>
          </a:prstGeom>
          <a:ln w="12700">
            <a:miter lim="400000"/>
          </a:ln>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 name="Google Shape;523;g32aab5c1a66_0_7"/>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32</a:t>
            </a:fld>
            <a:endParaRPr/>
          </a:p>
        </p:txBody>
      </p:sp>
      <p:sp>
        <p:nvSpPr>
          <p:cNvPr id="725" name="Google Shape;524;g32aab5c1a66_0_7"/>
          <p:cNvSpPr txBox="1">
            <a:spLocks noGrp="1"/>
          </p:cNvSpPr>
          <p:nvPr>
            <p:ph type="title"/>
          </p:nvPr>
        </p:nvSpPr>
        <p:spPr>
          <a:xfrm>
            <a:off x="-1" y="906774"/>
            <a:ext cx="3504302" cy="2885702"/>
          </a:xfrm>
          <a:prstGeom prst="rect">
            <a:avLst/>
          </a:prstGeom>
        </p:spPr>
        <p:txBody>
          <a:bodyPr/>
          <a:lstStyle/>
          <a:p>
            <a:pPr>
              <a:defRPr sz="2400"/>
            </a:pPr>
            <a:r>
              <a:t>Colorado</a:t>
            </a:r>
          </a:p>
          <a:p>
            <a:pPr>
              <a:defRPr sz="2400" i="1"/>
            </a:pPr>
            <a:r>
              <a:t>Signature and Rights/Responsibilities</a:t>
            </a:r>
          </a:p>
          <a:p>
            <a:pPr>
              <a:defRPr sz="2400" i="1"/>
            </a:pPr>
            <a:r>
              <a:t>(Spanish)</a:t>
            </a:r>
          </a:p>
        </p:txBody>
      </p:sp>
      <p:pic>
        <p:nvPicPr>
          <p:cNvPr id="726" name="Google Shape;525;g32aab5c1a66_0_7" descr="Google Shape;525;g32aab5c1a66_0_7"/>
          <p:cNvPicPr>
            <a:picLocks noChangeAspect="1"/>
          </p:cNvPicPr>
          <p:nvPr/>
        </p:nvPicPr>
        <p:blipFill>
          <a:blip r:embed="rId2"/>
          <a:stretch>
            <a:fillRect/>
          </a:stretch>
        </p:blipFill>
        <p:spPr>
          <a:xfrm>
            <a:off x="3504300" y="1164775"/>
            <a:ext cx="5334900" cy="2627709"/>
          </a:xfrm>
          <a:prstGeom prst="rect">
            <a:avLst/>
          </a:prstGeom>
          <a:ln w="12700">
            <a:miter lim="400000"/>
          </a:ln>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8" name="Google Shape;531;g32aab5c1a66_0_15"/>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33</a:t>
            </a:fld>
            <a:endParaRPr/>
          </a:p>
        </p:txBody>
      </p:sp>
      <p:sp>
        <p:nvSpPr>
          <p:cNvPr id="729" name="Google Shape;532;g32aab5c1a66_0_15"/>
          <p:cNvSpPr txBox="1">
            <a:spLocks noGrp="1"/>
          </p:cNvSpPr>
          <p:nvPr>
            <p:ph type="title"/>
          </p:nvPr>
        </p:nvSpPr>
        <p:spPr>
          <a:xfrm>
            <a:off x="-1" y="1055350"/>
            <a:ext cx="3504302" cy="2885702"/>
          </a:xfrm>
          <a:prstGeom prst="rect">
            <a:avLst/>
          </a:prstGeom>
        </p:spPr>
        <p:txBody>
          <a:bodyPr/>
          <a:lstStyle/>
          <a:p>
            <a:pPr>
              <a:defRPr sz="2400"/>
            </a:pPr>
            <a:r>
              <a:t>Spanish Version</a:t>
            </a:r>
          </a:p>
          <a:p>
            <a:pPr>
              <a:defRPr sz="2400"/>
            </a:pPr>
            <a:r>
              <a:t>Colorado</a:t>
            </a:r>
          </a:p>
          <a:p>
            <a:pPr>
              <a:defRPr sz="2400" i="1"/>
            </a:pPr>
            <a:r>
              <a:t>Signature and Rights/Responsibilities</a:t>
            </a:r>
          </a:p>
        </p:txBody>
      </p:sp>
      <p:pic>
        <p:nvPicPr>
          <p:cNvPr id="730" name="Google Shape;533;g32aab5c1a66_0_15" descr="Google Shape;533;g32aab5c1a66_0_15"/>
          <p:cNvPicPr>
            <a:picLocks noChangeAspect="1"/>
          </p:cNvPicPr>
          <p:nvPr/>
        </p:nvPicPr>
        <p:blipFill>
          <a:blip r:embed="rId2"/>
          <a:stretch>
            <a:fillRect/>
          </a:stretch>
        </p:blipFill>
        <p:spPr>
          <a:xfrm>
            <a:off x="3504300" y="828238"/>
            <a:ext cx="5334900" cy="3339916"/>
          </a:xfrm>
          <a:prstGeom prst="rect">
            <a:avLst/>
          </a:prstGeom>
          <a:ln w="12700">
            <a:miter lim="400000"/>
          </a:ln>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Google Shape;539;g32aab5c1a66_0_22"/>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34</a:t>
            </a:fld>
            <a:endParaRPr/>
          </a:p>
        </p:txBody>
      </p:sp>
      <p:sp>
        <p:nvSpPr>
          <p:cNvPr id="733" name="Google Shape;540;g32aab5c1a66_0_22"/>
          <p:cNvSpPr txBox="1">
            <a:spLocks noGrp="1"/>
          </p:cNvSpPr>
          <p:nvPr>
            <p:ph type="title"/>
          </p:nvPr>
        </p:nvSpPr>
        <p:spPr>
          <a:xfrm>
            <a:off x="-1" y="1055350"/>
            <a:ext cx="3921920" cy="2885702"/>
          </a:xfrm>
          <a:prstGeom prst="rect">
            <a:avLst/>
          </a:prstGeom>
        </p:spPr>
        <p:txBody>
          <a:bodyPr>
            <a:normAutofit fontScale="90000"/>
          </a:bodyPr>
          <a:lstStyle/>
          <a:p>
            <a:pPr defTabSz="868680">
              <a:defRPr sz="2200"/>
            </a:pPr>
            <a:r>
              <a:rPr dirty="0"/>
              <a:t>Spanish Version</a:t>
            </a:r>
          </a:p>
          <a:p>
            <a:pPr defTabSz="868680">
              <a:defRPr sz="2200"/>
            </a:pPr>
            <a:r>
              <a:rPr dirty="0"/>
              <a:t>Colorado</a:t>
            </a:r>
          </a:p>
          <a:p>
            <a:pPr defTabSz="868680">
              <a:defRPr sz="2200" i="1"/>
            </a:pPr>
            <a:r>
              <a:rPr dirty="0"/>
              <a:t>Signature and Rights/Responsibilities</a:t>
            </a:r>
          </a:p>
          <a:p>
            <a:pPr defTabSz="868680">
              <a:defRPr sz="2200" i="1"/>
            </a:pPr>
            <a:br>
              <a:rPr lang="en-US" dirty="0"/>
            </a:br>
            <a:endParaRPr dirty="0"/>
          </a:p>
          <a:p>
            <a:pPr defTabSz="868680">
              <a:defRPr sz="2200"/>
            </a:pPr>
            <a:r>
              <a:rPr dirty="0" err="1"/>
              <a:t>Versión</a:t>
            </a:r>
            <a:r>
              <a:rPr dirty="0"/>
              <a:t> </a:t>
            </a:r>
            <a:r>
              <a:rPr dirty="0" err="1"/>
              <a:t>en</a:t>
            </a:r>
            <a:r>
              <a:rPr dirty="0"/>
              <a:t> </a:t>
            </a:r>
            <a:r>
              <a:rPr dirty="0" err="1"/>
              <a:t>español</a:t>
            </a:r>
            <a:endParaRPr dirty="0"/>
          </a:p>
          <a:p>
            <a:pPr defTabSz="868680">
              <a:defRPr sz="2200"/>
            </a:pPr>
            <a:r>
              <a:rPr dirty="0"/>
              <a:t>Colorado</a:t>
            </a:r>
          </a:p>
          <a:p>
            <a:pPr defTabSz="868680">
              <a:defRPr sz="2200" i="1"/>
            </a:pPr>
            <a:r>
              <a:rPr dirty="0" err="1"/>
              <a:t>Firma</a:t>
            </a:r>
            <a:r>
              <a:rPr dirty="0"/>
              <a:t> y Derechos/</a:t>
            </a:r>
            <a:r>
              <a:rPr dirty="0" err="1"/>
              <a:t>Responsabilidades</a:t>
            </a:r>
            <a:endParaRPr dirty="0"/>
          </a:p>
        </p:txBody>
      </p:sp>
      <p:pic>
        <p:nvPicPr>
          <p:cNvPr id="734" name="Google Shape;541;g32aab5c1a66_0_22" descr="Google Shape;541;g32aab5c1a66_0_22"/>
          <p:cNvPicPr>
            <a:picLocks noChangeAspect="1"/>
          </p:cNvPicPr>
          <p:nvPr/>
        </p:nvPicPr>
        <p:blipFill>
          <a:blip r:embed="rId2"/>
          <a:stretch>
            <a:fillRect/>
          </a:stretch>
        </p:blipFill>
        <p:spPr>
          <a:xfrm>
            <a:off x="4036218" y="600075"/>
            <a:ext cx="4955381" cy="4257675"/>
          </a:xfrm>
          <a:prstGeom prst="rect">
            <a:avLst/>
          </a:prstGeom>
          <a:ln w="12700">
            <a:miter lim="400000"/>
          </a:ln>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 name="Google Shape;547;g32258402353_0_72"/>
          <p:cNvSpPr txBox="1">
            <a:spLocks noGrp="1"/>
          </p:cNvSpPr>
          <p:nvPr>
            <p:ph type="title"/>
          </p:nvPr>
        </p:nvSpPr>
        <p:spPr>
          <a:xfrm>
            <a:off x="156774" y="607219"/>
            <a:ext cx="2517302" cy="2631781"/>
          </a:xfrm>
          <a:prstGeom prst="rect">
            <a:avLst/>
          </a:prstGeom>
        </p:spPr>
        <p:txBody>
          <a:bodyPr>
            <a:normAutofit fontScale="90000"/>
          </a:bodyPr>
          <a:lstStyle/>
          <a:p>
            <a:pPr defTabSz="868680">
              <a:defRPr sz="2300"/>
            </a:pPr>
            <a:r>
              <a:rPr dirty="0"/>
              <a:t>CMS Model- Authorized Representative</a:t>
            </a:r>
          </a:p>
          <a:p>
            <a:pPr defTabSz="868680">
              <a:defRPr sz="2300"/>
            </a:pPr>
            <a:br>
              <a:rPr lang="en-US" dirty="0"/>
            </a:br>
            <a:br>
              <a:rPr lang="en-US" dirty="0"/>
            </a:br>
            <a:endParaRPr dirty="0"/>
          </a:p>
          <a:p>
            <a:pPr defTabSz="868680">
              <a:defRPr sz="2300"/>
            </a:pPr>
            <a:r>
              <a:rPr dirty="0" err="1"/>
              <a:t>Modelo</a:t>
            </a:r>
            <a:r>
              <a:rPr dirty="0"/>
              <a:t> CMS- </a:t>
            </a:r>
            <a:r>
              <a:rPr dirty="0" err="1"/>
              <a:t>Representante</a:t>
            </a:r>
            <a:r>
              <a:rPr dirty="0"/>
              <a:t> </a:t>
            </a:r>
            <a:r>
              <a:rPr dirty="0" err="1"/>
              <a:t>autorizado</a:t>
            </a:r>
            <a:endParaRPr dirty="0"/>
          </a:p>
        </p:txBody>
      </p:sp>
      <p:sp>
        <p:nvSpPr>
          <p:cNvPr id="737" name="Google Shape;548;g32258402353_0_72"/>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35</a:t>
            </a:fld>
            <a:endParaRPr/>
          </a:p>
        </p:txBody>
      </p:sp>
      <p:pic>
        <p:nvPicPr>
          <p:cNvPr id="738" name="Google Shape;549;g32258402353_0_72" descr="Google Shape;549;g32258402353_0_72"/>
          <p:cNvPicPr>
            <a:picLocks noChangeAspect="1"/>
          </p:cNvPicPr>
          <p:nvPr/>
        </p:nvPicPr>
        <p:blipFill>
          <a:blip r:embed="rId2"/>
          <a:stretch>
            <a:fillRect/>
          </a:stretch>
        </p:blipFill>
        <p:spPr>
          <a:xfrm>
            <a:off x="2866251" y="96149"/>
            <a:ext cx="5472249" cy="5068904"/>
          </a:xfrm>
          <a:prstGeom prst="rect">
            <a:avLst/>
          </a:prstGeom>
          <a:ln w="12700">
            <a:miter lim="400000"/>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 name="Google Shape;555;g32ab0539100_0_37"/>
          <p:cNvSpPr txBox="1">
            <a:spLocks noGrp="1"/>
          </p:cNvSpPr>
          <p:nvPr>
            <p:ph type="title"/>
          </p:nvPr>
        </p:nvSpPr>
        <p:spPr>
          <a:xfrm>
            <a:off x="392517" y="632643"/>
            <a:ext cx="2517302" cy="2224857"/>
          </a:xfrm>
          <a:prstGeom prst="rect">
            <a:avLst/>
          </a:prstGeom>
        </p:spPr>
        <p:txBody>
          <a:bodyPr>
            <a:normAutofit fontScale="90000"/>
          </a:bodyPr>
          <a:lstStyle/>
          <a:p>
            <a:pPr defTabSz="640079">
              <a:defRPr sz="1700"/>
            </a:pPr>
            <a:r>
              <a:rPr dirty="0"/>
              <a:t>CMS Model- Authorized Representative</a:t>
            </a:r>
          </a:p>
          <a:p>
            <a:pPr defTabSz="640079">
              <a:defRPr sz="1700"/>
            </a:pPr>
            <a:r>
              <a:rPr dirty="0"/>
              <a:t>(Spanish)</a:t>
            </a:r>
          </a:p>
          <a:p>
            <a:pPr defTabSz="640079">
              <a:defRPr sz="1700"/>
            </a:pPr>
            <a:br>
              <a:rPr lang="en-US" dirty="0"/>
            </a:br>
            <a:br>
              <a:rPr lang="en-US" dirty="0"/>
            </a:br>
            <a:endParaRPr dirty="0"/>
          </a:p>
          <a:p>
            <a:pPr defTabSz="640079">
              <a:defRPr sz="1700"/>
            </a:pPr>
            <a:endParaRPr dirty="0"/>
          </a:p>
          <a:p>
            <a:pPr defTabSz="640079">
              <a:defRPr sz="1700"/>
            </a:pPr>
            <a:r>
              <a:rPr dirty="0" err="1"/>
              <a:t>Modelo</a:t>
            </a:r>
            <a:r>
              <a:rPr dirty="0"/>
              <a:t> CMS - </a:t>
            </a:r>
            <a:r>
              <a:rPr dirty="0" err="1"/>
              <a:t>Representante</a:t>
            </a:r>
            <a:r>
              <a:rPr dirty="0"/>
              <a:t> </a:t>
            </a:r>
            <a:r>
              <a:rPr dirty="0" err="1"/>
              <a:t>autorizado</a:t>
            </a:r>
            <a:endParaRPr dirty="0"/>
          </a:p>
          <a:p>
            <a:pPr defTabSz="640079">
              <a:defRPr sz="1700"/>
            </a:pPr>
            <a:r>
              <a:rPr dirty="0"/>
              <a:t>(</a:t>
            </a:r>
            <a:r>
              <a:rPr dirty="0" err="1"/>
              <a:t>Español</a:t>
            </a:r>
            <a:r>
              <a:rPr dirty="0"/>
              <a:t>)</a:t>
            </a:r>
          </a:p>
        </p:txBody>
      </p:sp>
      <p:sp>
        <p:nvSpPr>
          <p:cNvPr id="741" name="Google Shape;556;g32ab0539100_0_37"/>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36</a:t>
            </a:fld>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 name="Google Shape;562;g3230cdbd697_0_814"/>
          <p:cNvSpPr txBox="1">
            <a:spLocks noGrp="1"/>
          </p:cNvSpPr>
          <p:nvPr>
            <p:ph type="title"/>
          </p:nvPr>
        </p:nvSpPr>
        <p:spPr>
          <a:xfrm>
            <a:off x="621900" y="85373"/>
            <a:ext cx="7900200" cy="800103"/>
          </a:xfrm>
          <a:prstGeom prst="rect">
            <a:avLst/>
          </a:prstGeom>
        </p:spPr>
        <p:txBody>
          <a:bodyPr/>
          <a:lstStyle/>
          <a:p>
            <a:pPr>
              <a:defRPr sz="2500"/>
            </a:pPr>
            <a:r>
              <a:t>Colorado- Authorized Representative</a:t>
            </a:r>
          </a:p>
          <a:p>
            <a:pPr>
              <a:defRPr sz="2500"/>
            </a:pPr>
            <a:r>
              <a:t>Colorado- Representante Autorizado</a:t>
            </a:r>
          </a:p>
        </p:txBody>
      </p:sp>
      <p:sp>
        <p:nvSpPr>
          <p:cNvPr id="744" name="Google Shape;563;g3230cdbd697_0_814"/>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37</a:t>
            </a:fld>
            <a:endParaRPr/>
          </a:p>
        </p:txBody>
      </p:sp>
      <p:pic>
        <p:nvPicPr>
          <p:cNvPr id="745" name="Google Shape;564;g3230cdbd697_0_814" descr="Google Shape;564;g3230cdbd697_0_814"/>
          <p:cNvPicPr>
            <a:picLocks noChangeAspect="1"/>
          </p:cNvPicPr>
          <p:nvPr/>
        </p:nvPicPr>
        <p:blipFill>
          <a:blip r:embed="rId2"/>
          <a:stretch>
            <a:fillRect/>
          </a:stretch>
        </p:blipFill>
        <p:spPr>
          <a:xfrm>
            <a:off x="1809000" y="811137"/>
            <a:ext cx="5526012" cy="4245113"/>
          </a:xfrm>
          <a:prstGeom prst="rect">
            <a:avLst/>
          </a:prstGeom>
          <a:ln w="12700">
            <a:miter lim="400000"/>
          </a:ln>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 name="Google Shape;570;g3230cdbd697_0_822"/>
          <p:cNvSpPr txBox="1">
            <a:spLocks noGrp="1"/>
          </p:cNvSpPr>
          <p:nvPr>
            <p:ph type="title"/>
          </p:nvPr>
        </p:nvSpPr>
        <p:spPr>
          <a:xfrm>
            <a:off x="621900" y="67898"/>
            <a:ext cx="7900200" cy="800103"/>
          </a:xfrm>
          <a:prstGeom prst="rect">
            <a:avLst/>
          </a:prstGeom>
        </p:spPr>
        <p:txBody>
          <a:bodyPr/>
          <a:lstStyle/>
          <a:p>
            <a:pPr>
              <a:defRPr sz="2500"/>
            </a:pPr>
            <a:r>
              <a:t>Colorado- Authorized Representative</a:t>
            </a:r>
          </a:p>
          <a:p>
            <a:pPr>
              <a:defRPr sz="2500"/>
            </a:pPr>
            <a:r>
              <a:t>Colorado- Representante Autorizado</a:t>
            </a:r>
          </a:p>
        </p:txBody>
      </p:sp>
      <p:sp>
        <p:nvSpPr>
          <p:cNvPr id="748" name="Google Shape;571;g3230cdbd697_0_822"/>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38</a:t>
            </a:fld>
            <a:endParaRPr/>
          </a:p>
        </p:txBody>
      </p:sp>
      <p:pic>
        <p:nvPicPr>
          <p:cNvPr id="749" name="Google Shape;572;g3230cdbd697_0_822" descr="Google Shape;572;g3230cdbd697_0_822"/>
          <p:cNvPicPr>
            <a:picLocks noChangeAspect="1"/>
          </p:cNvPicPr>
          <p:nvPr/>
        </p:nvPicPr>
        <p:blipFill>
          <a:blip r:embed="rId2"/>
          <a:stretch>
            <a:fillRect/>
          </a:stretch>
        </p:blipFill>
        <p:spPr>
          <a:xfrm>
            <a:off x="1658061" y="868000"/>
            <a:ext cx="5981177" cy="4245101"/>
          </a:xfrm>
          <a:prstGeom prst="rect">
            <a:avLst/>
          </a:prstGeom>
          <a:ln w="12700">
            <a:miter lim="400000"/>
          </a:ln>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 name="Google Shape;578;g32aab5c1a66_0_31"/>
          <p:cNvSpPr txBox="1">
            <a:spLocks noGrp="1"/>
          </p:cNvSpPr>
          <p:nvPr>
            <p:ph type="title"/>
          </p:nvPr>
        </p:nvSpPr>
        <p:spPr>
          <a:xfrm>
            <a:off x="621900" y="85373"/>
            <a:ext cx="7900200" cy="800103"/>
          </a:xfrm>
          <a:prstGeom prst="rect">
            <a:avLst/>
          </a:prstGeom>
        </p:spPr>
        <p:txBody>
          <a:bodyPr/>
          <a:lstStyle/>
          <a:p>
            <a:pPr>
              <a:defRPr sz="2300"/>
            </a:pPr>
            <a:r>
              <a:t>Colorado- Authorized Representative (Spanish)</a:t>
            </a:r>
          </a:p>
          <a:p>
            <a:pPr>
              <a:defRPr sz="2300"/>
            </a:pPr>
            <a:r>
              <a:t>Colorado- Representante Autorizado (Español)</a:t>
            </a:r>
          </a:p>
        </p:txBody>
      </p:sp>
      <p:sp>
        <p:nvSpPr>
          <p:cNvPr id="752" name="Google Shape;579;g32aab5c1a66_0_31"/>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39</a:t>
            </a:fld>
            <a:endParaRPr/>
          </a:p>
        </p:txBody>
      </p:sp>
      <p:pic>
        <p:nvPicPr>
          <p:cNvPr id="753" name="Google Shape;580;g32aab5c1a66_0_31" descr="Google Shape;580;g32aab5c1a66_0_31"/>
          <p:cNvPicPr>
            <a:picLocks noChangeAspect="1"/>
          </p:cNvPicPr>
          <p:nvPr/>
        </p:nvPicPr>
        <p:blipFill>
          <a:blip r:embed="rId2"/>
          <a:stretch>
            <a:fillRect/>
          </a:stretch>
        </p:blipFill>
        <p:spPr>
          <a:xfrm>
            <a:off x="1788748" y="797963"/>
            <a:ext cx="5746603" cy="4423875"/>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 name="Google Shape;268;g32117f6e667_0_320"/>
          <p:cNvSpPr txBox="1">
            <a:spLocks noGrp="1"/>
          </p:cNvSpPr>
          <p:nvPr>
            <p:ph type="title"/>
          </p:nvPr>
        </p:nvSpPr>
        <p:spPr>
          <a:xfrm>
            <a:off x="520024" y="364975"/>
            <a:ext cx="3263703" cy="800102"/>
          </a:xfrm>
          <a:prstGeom prst="rect">
            <a:avLst/>
          </a:prstGeom>
        </p:spPr>
        <p:txBody>
          <a:bodyPr anchor="b"/>
          <a:lstStyle/>
          <a:p>
            <a:r>
              <a:t>What We Do</a:t>
            </a:r>
          </a:p>
        </p:txBody>
      </p:sp>
      <p:sp>
        <p:nvSpPr>
          <p:cNvPr id="553" name="Google Shape;269;g32117f6e667_0_320"/>
          <p:cNvSpPr txBox="1">
            <a:spLocks noGrp="1"/>
          </p:cNvSpPr>
          <p:nvPr>
            <p:ph type="body" sz="half" idx="1"/>
          </p:nvPr>
        </p:nvSpPr>
        <p:spPr>
          <a:xfrm>
            <a:off x="628648" y="1367270"/>
            <a:ext cx="3909904" cy="3681303"/>
          </a:xfrm>
          <a:prstGeom prst="rect">
            <a:avLst/>
          </a:prstGeom>
        </p:spPr>
        <p:txBody>
          <a:bodyPr/>
          <a:lstStyle/>
          <a:p>
            <a:pPr marL="0" indent="0">
              <a:spcBef>
                <a:spcPts val="0"/>
              </a:spcBef>
              <a:buSzTx/>
              <a:buNone/>
              <a:defRPr sz="2200"/>
            </a:pPr>
            <a:r>
              <a:t>The Department of Health Care Policy and Financing (HCPF) administers Health First Colorado (Colorado’s Medicaid program), Child Health Plan </a:t>
            </a:r>
            <a:r>
              <a:rPr i="1"/>
              <a:t>Plus </a:t>
            </a:r>
            <a:r>
              <a:t>(CHP+) and other health care programs for Coloradans who qualify. </a:t>
            </a:r>
          </a:p>
        </p:txBody>
      </p:sp>
      <p:sp>
        <p:nvSpPr>
          <p:cNvPr id="554" name="Google Shape;270;g32117f6e667_0_320"/>
          <p:cNvSpPr txBox="1">
            <a:spLocks noGrp="1"/>
          </p:cNvSpPr>
          <p:nvPr>
            <p:ph type="sldNum" sz="quarter" idx="4294967295"/>
          </p:nvPr>
        </p:nvSpPr>
        <p:spPr>
          <a:xfrm>
            <a:off x="8783280" y="5367107"/>
            <a:ext cx="130369" cy="18534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24" tIns="35524" rIns="35524" bIns="35524"/>
          <a:lstStyle>
            <a:lvl1pPr>
              <a:defRPr sz="700"/>
            </a:lvl1pPr>
          </a:lstStyle>
          <a:p>
            <a:fld id="{86CB4B4D-7CA3-9044-876B-883B54F8677D}" type="slidenum">
              <a:t>4</a:t>
            </a:fld>
            <a:endParaRPr/>
          </a:p>
        </p:txBody>
      </p:sp>
      <p:sp>
        <p:nvSpPr>
          <p:cNvPr id="555" name="Google Shape;271;g32117f6e667_0_320"/>
          <p:cNvSpPr txBox="1"/>
          <p:nvPr/>
        </p:nvSpPr>
        <p:spPr>
          <a:xfrm>
            <a:off x="4672224" y="1288275"/>
            <a:ext cx="4329601" cy="33730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24" tIns="35524" rIns="35524" bIns="35524">
            <a:spAutoFit/>
          </a:bodyPr>
          <a:lstStyle/>
          <a:p>
            <a:pPr>
              <a:lnSpc>
                <a:spcPct val="90000"/>
              </a:lnSpc>
              <a:defRPr sz="2200">
                <a:solidFill>
                  <a:srgbClr val="FFFFFF"/>
                </a:solidFill>
                <a:latin typeface="Trebuchet MS"/>
                <a:ea typeface="Trebuchet MS"/>
                <a:cs typeface="Trebuchet MS"/>
                <a:sym typeface="Trebuchet MS"/>
              </a:defRPr>
            </a:pPr>
            <a:r>
              <a:t>El Departamento de Financiación y Políticas de Atención a la Salud (</a:t>
            </a:r>
            <a:r>
              <a:rPr i="1"/>
              <a:t>Department of Health Care Policy &amp; Financing - HCPF</a:t>
            </a:r>
            <a:r>
              <a:t>) administra Health First Colorado (el programa de Medicaid de Colorado), </a:t>
            </a:r>
            <a:r>
              <a:rPr i="1"/>
              <a:t>Child Health Plan Plus (CHP</a:t>
            </a:r>
            <a:r>
              <a:t>+) y otros programas de asistencia sanitaria para los residentes de Colorado que reúnan las condiciones. </a:t>
            </a:r>
          </a:p>
        </p:txBody>
      </p:sp>
      <p:sp>
        <p:nvSpPr>
          <p:cNvPr id="556" name="Google Shape;272;g32117f6e667_0_320"/>
          <p:cNvSpPr txBox="1"/>
          <p:nvPr/>
        </p:nvSpPr>
        <p:spPr>
          <a:xfrm>
            <a:off x="4672236" y="364979"/>
            <a:ext cx="3841201" cy="800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24" tIns="35524" rIns="35524" bIns="35524" anchor="b">
            <a:normAutofit/>
          </a:bodyPr>
          <a:lstStyle>
            <a:lvl1pPr algn="ctr">
              <a:lnSpc>
                <a:spcPct val="90000"/>
              </a:lnSpc>
              <a:defRPr sz="3500" b="1">
                <a:solidFill>
                  <a:srgbClr val="FFFFFF"/>
                </a:solidFill>
                <a:latin typeface="Trebuchet MS"/>
                <a:ea typeface="Trebuchet MS"/>
                <a:cs typeface="Trebuchet MS"/>
                <a:sym typeface="Trebuchet MS"/>
              </a:defRPr>
            </a:lvl1pPr>
          </a:lstStyle>
          <a:p>
            <a:r>
              <a:t>Qué hacemos</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 name="Google Shape;586;g32aab5c1a66_0_38"/>
          <p:cNvSpPr txBox="1">
            <a:spLocks noGrp="1"/>
          </p:cNvSpPr>
          <p:nvPr>
            <p:ph type="title"/>
          </p:nvPr>
        </p:nvSpPr>
        <p:spPr>
          <a:xfrm>
            <a:off x="621900" y="67898"/>
            <a:ext cx="7900200" cy="800103"/>
          </a:xfrm>
          <a:prstGeom prst="rect">
            <a:avLst/>
          </a:prstGeom>
        </p:spPr>
        <p:txBody>
          <a:bodyPr/>
          <a:lstStyle/>
          <a:p>
            <a:pPr>
              <a:defRPr sz="2500"/>
            </a:pPr>
            <a:r>
              <a:t>Colorado- Authorized Representative (Spanish)</a:t>
            </a:r>
          </a:p>
          <a:p>
            <a:pPr>
              <a:defRPr sz="2500"/>
            </a:pPr>
            <a:r>
              <a:t>Colorado- Representante Autorizado (Español)</a:t>
            </a:r>
          </a:p>
        </p:txBody>
      </p:sp>
      <p:sp>
        <p:nvSpPr>
          <p:cNvPr id="756" name="Google Shape;587;g32aab5c1a66_0_38"/>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40</a:t>
            </a:fld>
            <a:endParaRPr/>
          </a:p>
        </p:txBody>
      </p:sp>
      <p:pic>
        <p:nvPicPr>
          <p:cNvPr id="757" name="Google Shape;588;g32aab5c1a66_0_38" descr="Google Shape;588;g32aab5c1a66_0_38"/>
          <p:cNvPicPr>
            <a:picLocks noChangeAspect="1"/>
          </p:cNvPicPr>
          <p:nvPr/>
        </p:nvPicPr>
        <p:blipFill>
          <a:blip r:embed="rId2"/>
          <a:stretch>
            <a:fillRect/>
          </a:stretch>
        </p:blipFill>
        <p:spPr>
          <a:xfrm>
            <a:off x="1146324" y="865611"/>
            <a:ext cx="6851355" cy="4136165"/>
          </a:xfrm>
          <a:prstGeom prst="rect">
            <a:avLst/>
          </a:prstGeom>
          <a:ln w="12700">
            <a:miter lim="400000"/>
          </a:ln>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Google Shape;594;g3230cdbd697_0_0"/>
          <p:cNvSpPr txBox="1">
            <a:spLocks noGrp="1"/>
          </p:cNvSpPr>
          <p:nvPr>
            <p:ph type="title"/>
          </p:nvPr>
        </p:nvSpPr>
        <p:spPr>
          <a:xfrm>
            <a:off x="279623" y="190224"/>
            <a:ext cx="3285602" cy="800103"/>
          </a:xfrm>
          <a:prstGeom prst="rect">
            <a:avLst/>
          </a:prstGeom>
        </p:spPr>
        <p:txBody>
          <a:bodyPr/>
          <a:lstStyle>
            <a:lvl1pPr>
              <a:defRPr sz="4000"/>
            </a:lvl1pPr>
          </a:lstStyle>
          <a:p>
            <a:r>
              <a:t>Thank You</a:t>
            </a:r>
          </a:p>
        </p:txBody>
      </p:sp>
      <p:sp>
        <p:nvSpPr>
          <p:cNvPr id="760" name="Google Shape;595;g3230cdbd697_0_0"/>
          <p:cNvSpPr txBox="1">
            <a:spLocks noGrp="1"/>
          </p:cNvSpPr>
          <p:nvPr>
            <p:ph type="body" sz="half" idx="1"/>
          </p:nvPr>
        </p:nvSpPr>
        <p:spPr>
          <a:xfrm>
            <a:off x="279625" y="1275825"/>
            <a:ext cx="3975900" cy="3772500"/>
          </a:xfrm>
          <a:prstGeom prst="rect">
            <a:avLst/>
          </a:prstGeom>
        </p:spPr>
        <p:txBody>
          <a:bodyPr/>
          <a:lstStyle/>
          <a:p>
            <a:r>
              <a:rPr dirty="0"/>
              <a:t>Thank you to those who have submitted feedback already</a:t>
            </a:r>
          </a:p>
          <a:p>
            <a:pPr>
              <a:spcBef>
                <a:spcPts val="0"/>
              </a:spcBef>
            </a:pPr>
            <a:r>
              <a:rPr dirty="0"/>
              <a:t>We are working to incorporate feedback wherever possible</a:t>
            </a:r>
          </a:p>
        </p:txBody>
      </p:sp>
      <p:sp>
        <p:nvSpPr>
          <p:cNvPr id="761" name="Google Shape;596;g3230cdbd697_0_0"/>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41</a:t>
            </a:fld>
            <a:endParaRPr/>
          </a:p>
        </p:txBody>
      </p:sp>
      <p:sp>
        <p:nvSpPr>
          <p:cNvPr id="762" name="Google Shape;597;g3230cdbd697_0_0"/>
          <p:cNvSpPr txBox="1"/>
          <p:nvPr/>
        </p:nvSpPr>
        <p:spPr>
          <a:xfrm>
            <a:off x="4676286" y="240231"/>
            <a:ext cx="3901853" cy="8001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lvl1pPr algn="ctr">
              <a:lnSpc>
                <a:spcPct val="90000"/>
              </a:lnSpc>
              <a:defRPr sz="4000" b="1">
                <a:solidFill>
                  <a:srgbClr val="FFFFFF"/>
                </a:solidFill>
                <a:latin typeface="Trebuchet MS"/>
                <a:ea typeface="Trebuchet MS"/>
                <a:cs typeface="Trebuchet MS"/>
                <a:sym typeface="Trebuchet MS"/>
              </a:defRPr>
            </a:lvl1pPr>
          </a:lstStyle>
          <a:p>
            <a:r>
              <a:rPr dirty="0"/>
              <a:t>Gracias </a:t>
            </a:r>
          </a:p>
        </p:txBody>
      </p:sp>
      <p:sp>
        <p:nvSpPr>
          <p:cNvPr id="763" name="Google Shape;598;g3230cdbd697_0_0"/>
          <p:cNvSpPr txBox="1"/>
          <p:nvPr/>
        </p:nvSpPr>
        <p:spPr>
          <a:xfrm>
            <a:off x="4577923" y="1188048"/>
            <a:ext cx="4286452" cy="29313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marL="457200" indent="-368300">
              <a:lnSpc>
                <a:spcPct val="90000"/>
              </a:lnSpc>
              <a:spcBef>
                <a:spcPts val="300"/>
              </a:spcBef>
              <a:buClr>
                <a:srgbClr val="FFFFFF"/>
              </a:buClr>
              <a:buSzPts val="2700"/>
              <a:buFont typeface="Arial"/>
              <a:buChar char="•"/>
              <a:defRPr sz="2700">
                <a:solidFill>
                  <a:srgbClr val="FFFFFF"/>
                </a:solidFill>
                <a:latin typeface="Trebuchet MS"/>
                <a:ea typeface="Trebuchet MS"/>
                <a:cs typeface="Trebuchet MS"/>
                <a:sym typeface="Trebuchet MS"/>
              </a:defRPr>
            </a:pPr>
            <a:r>
              <a:rPr dirty="0"/>
              <a:t>Gracias a </a:t>
            </a:r>
            <a:r>
              <a:rPr dirty="0" err="1"/>
              <a:t>quienes</a:t>
            </a:r>
            <a:r>
              <a:rPr dirty="0"/>
              <a:t> </a:t>
            </a:r>
            <a:r>
              <a:rPr dirty="0" err="1"/>
              <a:t>ya</a:t>
            </a:r>
            <a:r>
              <a:rPr dirty="0"/>
              <a:t> </a:t>
            </a:r>
            <a:r>
              <a:rPr dirty="0" err="1"/>
              <a:t>han</a:t>
            </a:r>
            <a:r>
              <a:rPr dirty="0"/>
              <a:t> </a:t>
            </a:r>
            <a:r>
              <a:rPr dirty="0" err="1"/>
              <a:t>enviado</a:t>
            </a:r>
            <a:r>
              <a:rPr dirty="0"/>
              <a:t> sus </a:t>
            </a:r>
            <a:r>
              <a:rPr dirty="0" err="1"/>
              <a:t>comentarios</a:t>
            </a:r>
            <a:endParaRPr dirty="0"/>
          </a:p>
          <a:p>
            <a:pPr marL="457200" indent="-368300">
              <a:lnSpc>
                <a:spcPct val="90000"/>
              </a:lnSpc>
              <a:spcBef>
                <a:spcPts val="300"/>
              </a:spcBef>
              <a:buClr>
                <a:srgbClr val="FFFFFF"/>
              </a:buClr>
              <a:buSzPts val="2700"/>
              <a:buFont typeface="Arial"/>
              <a:buChar char="•"/>
              <a:defRPr sz="2700">
                <a:solidFill>
                  <a:srgbClr val="FFFFFF"/>
                </a:solidFill>
                <a:latin typeface="Trebuchet MS"/>
                <a:ea typeface="Trebuchet MS"/>
                <a:cs typeface="Trebuchet MS"/>
                <a:sym typeface="Trebuchet MS"/>
              </a:defRPr>
            </a:pPr>
            <a:r>
              <a:rPr dirty="0"/>
              <a:t>Estamos </a:t>
            </a:r>
            <a:r>
              <a:rPr dirty="0" err="1"/>
              <a:t>trabajando</a:t>
            </a:r>
            <a:r>
              <a:rPr dirty="0"/>
              <a:t> para </a:t>
            </a:r>
            <a:r>
              <a:rPr dirty="0" err="1"/>
              <a:t>incorporar</a:t>
            </a:r>
            <a:r>
              <a:rPr dirty="0"/>
              <a:t> los </a:t>
            </a:r>
            <a:r>
              <a:rPr dirty="0" err="1"/>
              <a:t>comentarios</a:t>
            </a:r>
            <a:r>
              <a:rPr dirty="0"/>
              <a:t> </a:t>
            </a:r>
            <a:r>
              <a:rPr dirty="0" err="1"/>
              <a:t>siempre</a:t>
            </a:r>
            <a:r>
              <a:rPr dirty="0"/>
              <a:t> que sea </a:t>
            </a:r>
            <a:r>
              <a:rPr dirty="0" err="1"/>
              <a:t>posible</a:t>
            </a:r>
            <a:endParaRPr dirty="0"/>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 name="Google Shape;604;g30295fccf89_0_22"/>
          <p:cNvSpPr txBox="1">
            <a:spLocks noGrp="1"/>
          </p:cNvSpPr>
          <p:nvPr>
            <p:ph type="body" sz="half" idx="1"/>
          </p:nvPr>
        </p:nvSpPr>
        <p:spPr>
          <a:xfrm>
            <a:off x="284548" y="1088150"/>
            <a:ext cx="4322704" cy="4065900"/>
          </a:xfrm>
          <a:prstGeom prst="rect">
            <a:avLst/>
          </a:prstGeom>
        </p:spPr>
        <p:txBody>
          <a:bodyPr/>
          <a:lstStyle/>
          <a:p>
            <a:pPr marL="0" indent="0">
              <a:buSzTx/>
              <a:buNone/>
              <a:defRPr sz="2000"/>
            </a:pPr>
            <a:r>
              <a:t>As we start working on an improved version of the renewal packet, we want to know: </a:t>
            </a:r>
          </a:p>
          <a:p>
            <a:pPr indent="-368300">
              <a:buSzPts val="2000"/>
              <a:defRPr sz="2000"/>
            </a:pPr>
            <a:r>
              <a:t>Which parts of the renewal packet do you find most helpful or clear, and why?</a:t>
            </a:r>
          </a:p>
          <a:p>
            <a:pPr indent="-368300">
              <a:buSzPts val="2000"/>
              <a:defRPr sz="2000"/>
            </a:pPr>
            <a:r>
              <a:t>Are there specific sections or terms in the renewal packet that are confusing or unclear? Please specify.</a:t>
            </a:r>
          </a:p>
          <a:p>
            <a:pPr indent="-368300">
              <a:buSzPts val="2000"/>
              <a:defRPr sz="2000"/>
            </a:pPr>
            <a:r>
              <a:t>What changes or improvements would make the renewal packet more user-friendly?</a:t>
            </a:r>
          </a:p>
        </p:txBody>
      </p:sp>
      <p:sp>
        <p:nvSpPr>
          <p:cNvPr id="766" name="Google Shape;605;g30295fccf89_0_22"/>
          <p:cNvSpPr txBox="1">
            <a:spLocks noGrp="1"/>
          </p:cNvSpPr>
          <p:nvPr>
            <p:ph type="sldNum" sz="quarter" idx="4294967295"/>
          </p:nvPr>
        </p:nvSpPr>
        <p:spPr>
          <a:xfrm>
            <a:off x="6479664" y="5351862"/>
            <a:ext cx="223980"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42</a:t>
            </a:fld>
            <a:endParaRPr/>
          </a:p>
        </p:txBody>
      </p:sp>
      <p:sp>
        <p:nvSpPr>
          <p:cNvPr id="767" name="Google Shape;606;g30295fccf89_0_22"/>
          <p:cNvSpPr txBox="1">
            <a:spLocks noGrp="1"/>
          </p:cNvSpPr>
          <p:nvPr>
            <p:ph type="title"/>
          </p:nvPr>
        </p:nvSpPr>
        <p:spPr>
          <a:xfrm>
            <a:off x="-2" y="226699"/>
            <a:ext cx="4475404" cy="800102"/>
          </a:xfrm>
          <a:prstGeom prst="rect">
            <a:avLst/>
          </a:prstGeom>
        </p:spPr>
        <p:txBody>
          <a:bodyPr/>
          <a:lstStyle>
            <a:lvl1pPr defTabSz="722376">
              <a:defRPr sz="2700"/>
            </a:lvl1pPr>
          </a:lstStyle>
          <a:p>
            <a:r>
              <a:t>We Want to Hear from You</a:t>
            </a:r>
          </a:p>
        </p:txBody>
      </p:sp>
      <p:sp>
        <p:nvSpPr>
          <p:cNvPr id="768" name="Google Shape;607;g30295fccf89_0_22"/>
          <p:cNvSpPr txBox="1"/>
          <p:nvPr/>
        </p:nvSpPr>
        <p:spPr>
          <a:xfrm>
            <a:off x="4857948" y="226699"/>
            <a:ext cx="3901853" cy="800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lvl1pPr algn="ctr" defTabSz="777240">
              <a:lnSpc>
                <a:spcPct val="90000"/>
              </a:lnSpc>
              <a:defRPr sz="2900" b="1">
                <a:solidFill>
                  <a:srgbClr val="FFFFFF"/>
                </a:solidFill>
                <a:latin typeface="Trebuchet MS"/>
                <a:ea typeface="Trebuchet MS"/>
                <a:cs typeface="Trebuchet MS"/>
                <a:sym typeface="Trebuchet MS"/>
              </a:defRPr>
            </a:lvl1pPr>
          </a:lstStyle>
          <a:p>
            <a:r>
              <a:t>Queremos Escucharle</a:t>
            </a:r>
          </a:p>
        </p:txBody>
      </p:sp>
      <p:sp>
        <p:nvSpPr>
          <p:cNvPr id="769" name="Google Shape;608;g30295fccf89_0_22"/>
          <p:cNvSpPr txBox="1"/>
          <p:nvPr/>
        </p:nvSpPr>
        <p:spPr>
          <a:xfrm>
            <a:off x="4665650" y="1064949"/>
            <a:ext cx="4286452" cy="3982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defTabSz="896111">
              <a:lnSpc>
                <a:spcPct val="90000"/>
              </a:lnSpc>
              <a:spcBef>
                <a:spcPts val="600"/>
              </a:spcBef>
              <a:defRPr sz="1900">
                <a:solidFill>
                  <a:srgbClr val="FFFFFF"/>
                </a:solidFill>
                <a:latin typeface="Trebuchet MS"/>
                <a:ea typeface="Trebuchet MS"/>
                <a:cs typeface="Trebuchet MS"/>
                <a:sym typeface="Trebuchet MS"/>
              </a:defRPr>
            </a:pPr>
            <a:r>
              <a:t>Ahora que empezamos a trabajar en una versión mejorada del paquete de renovación, queremos saber: </a:t>
            </a:r>
          </a:p>
          <a:p>
            <a:pPr marL="448055" indent="-360934" defTabSz="896111">
              <a:lnSpc>
                <a:spcPct val="90000"/>
              </a:lnSpc>
              <a:spcBef>
                <a:spcPts val="600"/>
              </a:spcBef>
              <a:buClr>
                <a:srgbClr val="FFFFFF"/>
              </a:buClr>
              <a:buSzPts val="1900"/>
              <a:buFont typeface="Arial"/>
              <a:buChar char="•"/>
              <a:defRPr sz="1900">
                <a:solidFill>
                  <a:srgbClr val="FFFFFF"/>
                </a:solidFill>
                <a:latin typeface="Trebuchet MS"/>
                <a:ea typeface="Trebuchet MS"/>
                <a:cs typeface="Trebuchet MS"/>
                <a:sym typeface="Trebuchet MS"/>
              </a:defRPr>
            </a:pPr>
            <a:r>
              <a:t>¿Qué partes del paquete de renovación le parecen más útiles o claras, y por qué?</a:t>
            </a:r>
          </a:p>
          <a:p>
            <a:pPr marL="448055" indent="-360934" defTabSz="896111">
              <a:lnSpc>
                <a:spcPct val="90000"/>
              </a:lnSpc>
              <a:spcBef>
                <a:spcPts val="600"/>
              </a:spcBef>
              <a:buClr>
                <a:srgbClr val="FFFFFF"/>
              </a:buClr>
              <a:buSzPts val="1900"/>
              <a:buFont typeface="Arial"/>
              <a:buChar char="•"/>
              <a:defRPr sz="1900">
                <a:solidFill>
                  <a:srgbClr val="FFFFFF"/>
                </a:solidFill>
                <a:latin typeface="Trebuchet MS"/>
                <a:ea typeface="Trebuchet MS"/>
                <a:cs typeface="Trebuchet MS"/>
                <a:sym typeface="Trebuchet MS"/>
              </a:defRPr>
            </a:pPr>
            <a:r>
              <a:t>¿Existen secciones o términos específicos en el paquete de renovación que resulten confusos o poco claros? Por favor, especifique.</a:t>
            </a:r>
          </a:p>
          <a:p>
            <a:pPr marL="448055" indent="-360934" defTabSz="896111">
              <a:lnSpc>
                <a:spcPct val="90000"/>
              </a:lnSpc>
              <a:spcBef>
                <a:spcPts val="600"/>
              </a:spcBef>
              <a:buClr>
                <a:srgbClr val="FFFFFF"/>
              </a:buClr>
              <a:buSzPts val="1900"/>
              <a:buFont typeface="Arial"/>
              <a:buChar char="•"/>
              <a:defRPr sz="1900">
                <a:solidFill>
                  <a:srgbClr val="FFFFFF"/>
                </a:solidFill>
                <a:latin typeface="Trebuchet MS"/>
                <a:ea typeface="Trebuchet MS"/>
                <a:cs typeface="Trebuchet MS"/>
                <a:sym typeface="Trebuchet MS"/>
              </a:defRPr>
            </a:pPr>
            <a:r>
              <a:t>¿Qué cambios o mejoras facilitarían el uso del paquete de renovación?</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 name="Google Shape;614;g30637e76288_0_9"/>
          <p:cNvSpPr txBox="1">
            <a:spLocks noGrp="1"/>
          </p:cNvSpPr>
          <p:nvPr>
            <p:ph type="title"/>
          </p:nvPr>
        </p:nvSpPr>
        <p:spPr>
          <a:xfrm>
            <a:off x="578697" y="186050"/>
            <a:ext cx="3993303" cy="800100"/>
          </a:xfrm>
          <a:prstGeom prst="rect">
            <a:avLst/>
          </a:prstGeom>
        </p:spPr>
        <p:txBody>
          <a:bodyPr/>
          <a:lstStyle>
            <a:lvl1pPr>
              <a:defRPr sz="3500"/>
            </a:lvl1pPr>
          </a:lstStyle>
          <a:p>
            <a:r>
              <a:rPr dirty="0"/>
              <a:t>Next Steps</a:t>
            </a:r>
          </a:p>
        </p:txBody>
      </p:sp>
      <p:sp>
        <p:nvSpPr>
          <p:cNvPr id="774" name="Google Shape;615;g30637e76288_0_9"/>
          <p:cNvSpPr txBox="1">
            <a:spLocks noGrp="1"/>
          </p:cNvSpPr>
          <p:nvPr>
            <p:ph type="body" sz="half" idx="1"/>
          </p:nvPr>
        </p:nvSpPr>
        <p:spPr>
          <a:xfrm>
            <a:off x="207000" y="1010794"/>
            <a:ext cx="4365000" cy="3276900"/>
          </a:xfrm>
          <a:prstGeom prst="rect">
            <a:avLst/>
          </a:prstGeom>
        </p:spPr>
        <p:txBody>
          <a:bodyPr/>
          <a:lstStyle/>
          <a:p>
            <a:pPr marL="0" indent="0">
              <a:buSzTx/>
              <a:buNone/>
              <a:defRPr sz="2400"/>
            </a:pPr>
            <a:endParaRPr dirty="0"/>
          </a:p>
          <a:p>
            <a:pPr indent="-381000">
              <a:buSzPts val="2400"/>
              <a:defRPr sz="2400" u="sng">
                <a:solidFill>
                  <a:srgbClr val="0000FF"/>
                </a:solidFill>
                <a:uFill>
                  <a:solidFill>
                    <a:srgbClr val="0000FF"/>
                  </a:solidFill>
                </a:uFill>
              </a:defRPr>
            </a:pPr>
            <a:r>
              <a:rPr dirty="0">
                <a:hlinkClick r:id="rId3"/>
              </a:rPr>
              <a:t>Register</a:t>
            </a:r>
            <a:r>
              <a:rPr u="none" dirty="0">
                <a:solidFill>
                  <a:srgbClr val="00FFFF"/>
                </a:solidFill>
                <a:uFillTx/>
              </a:rPr>
              <a:t> </a:t>
            </a:r>
            <a:r>
              <a:rPr u="none" dirty="0">
                <a:solidFill>
                  <a:srgbClr val="FFFFFF"/>
                </a:solidFill>
                <a:uFillTx/>
              </a:rPr>
              <a:t>for future meetings</a:t>
            </a:r>
            <a:br>
              <a:rPr u="none" dirty="0">
                <a:solidFill>
                  <a:srgbClr val="FFFFFF"/>
                </a:solidFill>
                <a:uFillTx/>
              </a:rPr>
            </a:br>
            <a:endParaRPr dirty="0">
              <a:solidFill>
                <a:srgbClr val="00FFFF"/>
              </a:solidFill>
            </a:endParaRPr>
          </a:p>
          <a:p>
            <a:pPr indent="-381000">
              <a:buSzPts val="2400"/>
              <a:defRPr sz="2400"/>
            </a:pPr>
            <a:r>
              <a:rPr dirty="0"/>
              <a:t>Check the </a:t>
            </a:r>
            <a:r>
              <a:rPr u="sng" dirty="0">
                <a:solidFill>
                  <a:srgbClr val="0000FF"/>
                </a:solidFill>
                <a:uFill>
                  <a:solidFill>
                    <a:srgbClr val="0000FF"/>
                  </a:solidFill>
                </a:uFill>
                <a:hlinkClick r:id="rId4"/>
              </a:rPr>
              <a:t>Member correspondence improvements website</a:t>
            </a:r>
            <a:r>
              <a:rPr dirty="0"/>
              <a:t> for meeting schedule, FAQs, and other updates.</a:t>
            </a:r>
          </a:p>
        </p:txBody>
      </p:sp>
      <p:sp>
        <p:nvSpPr>
          <p:cNvPr id="775" name="Google Shape;616;g30637e76288_0_9"/>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43</a:t>
            </a:fld>
            <a:endParaRPr/>
          </a:p>
        </p:txBody>
      </p:sp>
      <p:sp>
        <p:nvSpPr>
          <p:cNvPr id="776" name="Google Shape;617;g30637e76288_0_9"/>
          <p:cNvSpPr txBox="1"/>
          <p:nvPr/>
        </p:nvSpPr>
        <p:spPr>
          <a:xfrm>
            <a:off x="4919174" y="210694"/>
            <a:ext cx="3901853" cy="800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lvl1pPr algn="ctr">
              <a:lnSpc>
                <a:spcPct val="90000"/>
              </a:lnSpc>
              <a:defRPr sz="3400" b="1">
                <a:solidFill>
                  <a:srgbClr val="FFFFFF"/>
                </a:solidFill>
                <a:latin typeface="Trebuchet MS"/>
                <a:ea typeface="Trebuchet MS"/>
                <a:cs typeface="Trebuchet MS"/>
                <a:sym typeface="Trebuchet MS"/>
              </a:defRPr>
            </a:lvl1pPr>
          </a:lstStyle>
          <a:p>
            <a:r>
              <a:rPr dirty="0" err="1"/>
              <a:t>Próximos</a:t>
            </a:r>
            <a:r>
              <a:rPr dirty="0"/>
              <a:t> Pasos</a:t>
            </a:r>
          </a:p>
        </p:txBody>
      </p:sp>
      <p:sp>
        <p:nvSpPr>
          <p:cNvPr id="777" name="Google Shape;618;g30637e76288_0_9"/>
          <p:cNvSpPr txBox="1"/>
          <p:nvPr/>
        </p:nvSpPr>
        <p:spPr>
          <a:xfrm>
            <a:off x="4726875" y="1188048"/>
            <a:ext cx="4286452" cy="36339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Autofit/>
          </a:bodyPr>
          <a:lstStyle/>
          <a:p>
            <a:pPr marL="406908" indent="-327786" defTabSz="813816">
              <a:lnSpc>
                <a:spcPct val="90000"/>
              </a:lnSpc>
              <a:spcBef>
                <a:spcPts val="200"/>
              </a:spcBef>
              <a:buClr>
                <a:srgbClr val="FFFFFF"/>
              </a:buClr>
              <a:buSzPts val="2100"/>
              <a:buFont typeface="Arial"/>
              <a:buChar char="•"/>
              <a:defRPr sz="2100" u="sng">
                <a:solidFill>
                  <a:srgbClr val="0A32E1"/>
                </a:solidFill>
                <a:latin typeface="Trebuchet MS"/>
                <a:ea typeface="Trebuchet MS"/>
                <a:cs typeface="Trebuchet MS"/>
                <a:sym typeface="Trebuchet MS"/>
              </a:defRPr>
            </a:pPr>
            <a:r>
              <a:rPr sz="2300" dirty="0" err="1"/>
              <a:t>Inscríbase</a:t>
            </a:r>
            <a:r>
              <a:rPr sz="2300" u="none" dirty="0">
                <a:solidFill>
                  <a:srgbClr val="FFFFFF"/>
                </a:solidFill>
              </a:rPr>
              <a:t> para </a:t>
            </a:r>
            <a:r>
              <a:rPr sz="2300" u="none" dirty="0" err="1">
                <a:solidFill>
                  <a:srgbClr val="FFFFFF"/>
                </a:solidFill>
              </a:rPr>
              <a:t>futuras</a:t>
            </a:r>
            <a:r>
              <a:rPr sz="2300" u="none" dirty="0">
                <a:solidFill>
                  <a:srgbClr val="FFFFFF"/>
                </a:solidFill>
              </a:rPr>
              <a:t> </a:t>
            </a:r>
            <a:r>
              <a:rPr sz="2300" u="none" dirty="0" err="1">
                <a:solidFill>
                  <a:srgbClr val="FFFFFF"/>
                </a:solidFill>
              </a:rPr>
              <a:t>reuniones</a:t>
            </a:r>
            <a:endParaRPr sz="2300" dirty="0">
              <a:solidFill>
                <a:srgbClr val="FFFFFF"/>
              </a:solidFill>
            </a:endParaRPr>
          </a:p>
          <a:p>
            <a:pPr marL="406908" indent="-327786" defTabSz="813816">
              <a:lnSpc>
                <a:spcPct val="90000"/>
              </a:lnSpc>
              <a:spcBef>
                <a:spcPts val="200"/>
              </a:spcBef>
              <a:buClr>
                <a:srgbClr val="FFFFFF"/>
              </a:buClr>
              <a:buSzPts val="2100"/>
              <a:buFont typeface="Arial"/>
              <a:buChar char="•"/>
              <a:defRPr sz="2100">
                <a:solidFill>
                  <a:srgbClr val="FFFFFF"/>
                </a:solidFill>
                <a:latin typeface="Trebuchet MS"/>
                <a:ea typeface="Trebuchet MS"/>
                <a:cs typeface="Trebuchet MS"/>
                <a:sym typeface="Trebuchet MS"/>
              </a:defRPr>
            </a:pPr>
            <a:endParaRPr sz="2300" dirty="0">
              <a:solidFill>
                <a:srgbClr val="FFFFFF"/>
              </a:solidFill>
            </a:endParaRPr>
          </a:p>
          <a:p>
            <a:pPr marL="406908" indent="-327786" defTabSz="813816">
              <a:lnSpc>
                <a:spcPct val="90000"/>
              </a:lnSpc>
              <a:spcBef>
                <a:spcPts val="200"/>
              </a:spcBef>
              <a:buClr>
                <a:srgbClr val="FFFFFF"/>
              </a:buClr>
              <a:buSzPts val="2100"/>
              <a:buFont typeface="Arial"/>
              <a:buChar char="•"/>
              <a:defRPr sz="2100">
                <a:solidFill>
                  <a:srgbClr val="FFFFFF"/>
                </a:solidFill>
                <a:latin typeface="Trebuchet MS"/>
                <a:ea typeface="Trebuchet MS"/>
                <a:cs typeface="Trebuchet MS"/>
                <a:sym typeface="Trebuchet MS"/>
              </a:defRPr>
            </a:pPr>
            <a:r>
              <a:rPr sz="2300" dirty="0" err="1"/>
              <a:t>Consulte</a:t>
            </a:r>
            <a:r>
              <a:rPr sz="2300" dirty="0"/>
              <a:t> </a:t>
            </a:r>
            <a:r>
              <a:rPr sz="2300" u="sng" dirty="0" err="1">
                <a:solidFill>
                  <a:srgbClr val="3429FF"/>
                </a:solidFill>
              </a:rPr>
              <a:t>el</a:t>
            </a:r>
            <a:r>
              <a:rPr sz="2300" u="sng" dirty="0">
                <a:solidFill>
                  <a:srgbClr val="3429FF"/>
                </a:solidFill>
              </a:rPr>
              <a:t> sitio web de </a:t>
            </a:r>
            <a:r>
              <a:rPr sz="2300" u="sng" dirty="0" err="1">
                <a:solidFill>
                  <a:srgbClr val="3429FF"/>
                </a:solidFill>
              </a:rPr>
              <a:t>mejoras</a:t>
            </a:r>
            <a:r>
              <a:rPr sz="2300" u="sng" dirty="0">
                <a:solidFill>
                  <a:srgbClr val="3429FF"/>
                </a:solidFill>
              </a:rPr>
              <a:t> de la </a:t>
            </a:r>
            <a:r>
              <a:rPr sz="2300" u="sng" dirty="0" err="1">
                <a:solidFill>
                  <a:srgbClr val="3429FF"/>
                </a:solidFill>
              </a:rPr>
              <a:t>correspondencia</a:t>
            </a:r>
            <a:r>
              <a:rPr sz="2300" u="sng" dirty="0">
                <a:solidFill>
                  <a:srgbClr val="3429FF"/>
                </a:solidFill>
              </a:rPr>
              <a:t> de los </a:t>
            </a:r>
            <a:r>
              <a:rPr sz="2300" u="sng" dirty="0" err="1">
                <a:solidFill>
                  <a:srgbClr val="3429FF"/>
                </a:solidFill>
              </a:rPr>
              <a:t>miembros</a:t>
            </a:r>
            <a:r>
              <a:rPr sz="2300" u="sng" dirty="0">
                <a:solidFill>
                  <a:srgbClr val="3429FF"/>
                </a:solidFill>
              </a:rPr>
              <a:t> </a:t>
            </a:r>
            <a:r>
              <a:rPr sz="2300" dirty="0"/>
              <a:t>para </a:t>
            </a:r>
            <a:r>
              <a:rPr sz="2300" dirty="0" err="1"/>
              <a:t>conocer</a:t>
            </a:r>
            <a:r>
              <a:rPr sz="2300" dirty="0"/>
              <a:t> </a:t>
            </a:r>
            <a:r>
              <a:rPr sz="2300" dirty="0" err="1"/>
              <a:t>el</a:t>
            </a:r>
            <a:r>
              <a:rPr sz="2300" dirty="0"/>
              <a:t> </a:t>
            </a:r>
            <a:r>
              <a:rPr sz="2300" dirty="0" err="1"/>
              <a:t>calendario</a:t>
            </a:r>
            <a:r>
              <a:rPr sz="2300" dirty="0"/>
              <a:t> de </a:t>
            </a:r>
            <a:r>
              <a:rPr sz="2300" dirty="0" err="1"/>
              <a:t>reuniones</a:t>
            </a:r>
            <a:r>
              <a:rPr sz="2300" dirty="0"/>
              <a:t>, las </a:t>
            </a:r>
            <a:r>
              <a:rPr sz="2300" dirty="0" err="1"/>
              <a:t>preguntas</a:t>
            </a:r>
            <a:r>
              <a:rPr sz="2300" dirty="0"/>
              <a:t> </a:t>
            </a:r>
            <a:r>
              <a:rPr sz="2300" dirty="0" err="1"/>
              <a:t>más</a:t>
            </a:r>
            <a:r>
              <a:rPr sz="2300" dirty="0"/>
              <a:t> </a:t>
            </a:r>
            <a:r>
              <a:rPr sz="2300" dirty="0" err="1"/>
              <a:t>frecuentes</a:t>
            </a:r>
            <a:r>
              <a:rPr sz="2300" dirty="0"/>
              <a:t> y </a:t>
            </a:r>
            <a:r>
              <a:rPr sz="2300" dirty="0" err="1"/>
              <a:t>otras</a:t>
            </a:r>
            <a:r>
              <a:rPr sz="2300" dirty="0"/>
              <a:t> </a:t>
            </a:r>
            <a:r>
              <a:rPr sz="2300" dirty="0" err="1"/>
              <a:t>actualizaciones</a:t>
            </a:r>
            <a:r>
              <a:rPr sz="2300" dirty="0"/>
              <a:t>.</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1" name="Google Shape;624;g2f435f614e2_0_0"/>
          <p:cNvSpPr txBox="1">
            <a:spLocks noGrp="1"/>
          </p:cNvSpPr>
          <p:nvPr>
            <p:ph type="sldNum" sz="quarter" idx="4294967295"/>
          </p:nvPr>
        </p:nvSpPr>
        <p:spPr>
          <a:xfrm>
            <a:off x="8707552" y="4939112"/>
            <a:ext cx="223980"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44</a:t>
            </a:fld>
            <a:endParaRPr/>
          </a:p>
        </p:txBody>
      </p:sp>
      <p:grpSp>
        <p:nvGrpSpPr>
          <p:cNvPr id="784" name="Google Shape;625;g2f435f614e2_0_0"/>
          <p:cNvGrpSpPr/>
          <p:nvPr/>
        </p:nvGrpSpPr>
        <p:grpSpPr>
          <a:xfrm>
            <a:off x="6851538" y="2219655"/>
            <a:ext cx="2286002" cy="1376038"/>
            <a:chOff x="0" y="0"/>
            <a:chExt cx="2286000" cy="1376037"/>
          </a:xfrm>
        </p:grpSpPr>
        <p:sp>
          <p:nvSpPr>
            <p:cNvPr id="782" name="Google Shape;626;g2f435f614e2_0_0"/>
            <p:cNvSpPr/>
            <p:nvPr/>
          </p:nvSpPr>
          <p:spPr>
            <a:xfrm>
              <a:off x="0" y="319058"/>
              <a:ext cx="2286001" cy="1056979"/>
            </a:xfrm>
            <a:prstGeom prst="rect">
              <a:avLst/>
            </a:prstGeom>
            <a:solidFill>
              <a:schemeClr val="accent1"/>
            </a:solidFill>
            <a:ln w="12700" cap="flat">
              <a:noFill/>
              <a:miter lim="400000"/>
            </a:ln>
            <a:effectLst/>
          </p:spPr>
          <p:txBody>
            <a:bodyPr wrap="square" lIns="0" tIns="0" rIns="0" bIns="0" numCol="1" anchor="ctr">
              <a:noAutofit/>
            </a:bodyPr>
            <a:lstStyle/>
            <a:p>
              <a:pPr>
                <a:defRPr>
                  <a:latin typeface="+mn-lt"/>
                  <a:ea typeface="+mn-ea"/>
                  <a:cs typeface="+mn-cs"/>
                  <a:sym typeface="Arial"/>
                </a:defRPr>
              </a:pPr>
              <a:endParaRPr/>
            </a:p>
          </p:txBody>
        </p:sp>
        <p:sp>
          <p:nvSpPr>
            <p:cNvPr id="783" name="Google Shape;627;g2f435f614e2_0_0"/>
            <p:cNvSpPr txBox="1"/>
            <p:nvPr/>
          </p:nvSpPr>
          <p:spPr>
            <a:xfrm>
              <a:off x="164306" y="-1"/>
              <a:ext cx="1605902" cy="424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23" tIns="91423" rIns="91423" bIns="91423" numCol="1" anchor="t">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July 2025 </a:t>
              </a:r>
            </a:p>
          </p:txBody>
        </p:sp>
      </p:grpSp>
      <p:grpSp>
        <p:nvGrpSpPr>
          <p:cNvPr id="788" name="Google Shape;629;g2f435f614e2_0_0"/>
          <p:cNvGrpSpPr/>
          <p:nvPr/>
        </p:nvGrpSpPr>
        <p:grpSpPr>
          <a:xfrm>
            <a:off x="2286462" y="2219198"/>
            <a:ext cx="2286001" cy="1895670"/>
            <a:chOff x="0" y="0"/>
            <a:chExt cx="2286000" cy="1895668"/>
          </a:xfrm>
        </p:grpSpPr>
        <p:sp>
          <p:nvSpPr>
            <p:cNvPr id="785" name="Google Shape;630;g2f435f614e2_0_0"/>
            <p:cNvSpPr/>
            <p:nvPr/>
          </p:nvSpPr>
          <p:spPr>
            <a:xfrm>
              <a:off x="0" y="315347"/>
              <a:ext cx="2286001" cy="1063684"/>
            </a:xfrm>
            <a:prstGeom prst="rect">
              <a:avLst/>
            </a:prstGeom>
            <a:solidFill>
              <a:schemeClr val="accent1"/>
            </a:solidFill>
            <a:ln w="9525" cap="flat">
              <a:solidFill>
                <a:schemeClr val="accent1"/>
              </a:solidFill>
              <a:prstDash val="solid"/>
              <a:round/>
            </a:ln>
            <a:effectLst/>
          </p:spPr>
          <p:txBody>
            <a:bodyPr wrap="square" lIns="0" tIns="0" rIns="0" bIns="0" numCol="1" anchor="ctr">
              <a:noAutofit/>
            </a:bodyPr>
            <a:lstStyle/>
            <a:p>
              <a:pPr>
                <a:defRPr>
                  <a:latin typeface="+mn-lt"/>
                  <a:ea typeface="+mn-ea"/>
                  <a:cs typeface="+mn-cs"/>
                  <a:sym typeface="Arial"/>
                </a:defRPr>
              </a:pPr>
              <a:endParaRPr/>
            </a:p>
          </p:txBody>
        </p:sp>
        <p:sp>
          <p:nvSpPr>
            <p:cNvPr id="786" name="Google Shape;631;g2f435f614e2_0_0"/>
            <p:cNvSpPr/>
            <p:nvPr/>
          </p:nvSpPr>
          <p:spPr>
            <a:xfrm>
              <a:off x="216299" y="504064"/>
              <a:ext cx="1853403" cy="532945"/>
            </a:xfrm>
            <a:prstGeom prst="rect">
              <a:avLst/>
            </a:prstGeom>
            <a:solidFill>
              <a:schemeClr val="accent1"/>
            </a:solidFill>
            <a:ln w="9525" cap="flat">
              <a:solidFill>
                <a:schemeClr val="accent1"/>
              </a:solidFill>
              <a:prstDash val="solid"/>
              <a:round/>
            </a:ln>
            <a:effectLst/>
          </p:spPr>
          <p:txBody>
            <a:bodyPr wrap="square" lIns="0" tIns="0" rIns="0" bIns="0" numCol="1" anchor="ctr">
              <a:noAutofit/>
            </a:bodyPr>
            <a:lstStyle/>
            <a:p>
              <a:pPr>
                <a:defRPr b="1">
                  <a:solidFill>
                    <a:srgbClr val="FFFFFF"/>
                  </a:solidFill>
                  <a:latin typeface="Trebuchet MS"/>
                  <a:ea typeface="Trebuchet MS"/>
                  <a:cs typeface="Trebuchet MS"/>
                  <a:sym typeface="Trebuchet MS"/>
                </a:defRPr>
              </a:pPr>
              <a:endParaRPr/>
            </a:p>
          </p:txBody>
        </p:sp>
        <p:sp>
          <p:nvSpPr>
            <p:cNvPr id="787" name="Google Shape;632;g2f435f614e2_0_0"/>
            <p:cNvSpPr/>
            <p:nvPr/>
          </p:nvSpPr>
          <p:spPr>
            <a:xfrm flipH="1">
              <a:off x="2285999" y="0"/>
              <a:ext cx="2" cy="1895669"/>
            </a:xfrm>
            <a:prstGeom prst="line">
              <a:avLst/>
            </a:prstGeom>
            <a:noFill/>
            <a:ln w="9525" cap="flat">
              <a:solidFill>
                <a:schemeClr val="accent1"/>
              </a:solidFill>
              <a:prstDash val="solid"/>
              <a:round/>
            </a:ln>
            <a:effectLst/>
          </p:spPr>
          <p:txBody>
            <a:bodyPr wrap="square" lIns="45718" tIns="45718" rIns="45718" bIns="45718" numCol="1" anchor="t">
              <a:noAutofit/>
            </a:bodyPr>
            <a:lstStyle/>
            <a:p>
              <a:endParaRPr/>
            </a:p>
          </p:txBody>
        </p:sp>
      </p:grpSp>
      <p:grpSp>
        <p:nvGrpSpPr>
          <p:cNvPr id="795" name="Google Shape;633;g2f435f614e2_0_0"/>
          <p:cNvGrpSpPr/>
          <p:nvPr/>
        </p:nvGrpSpPr>
        <p:grpSpPr>
          <a:xfrm>
            <a:off x="9149" y="2206627"/>
            <a:ext cx="1947912" cy="2122153"/>
            <a:chOff x="0" y="0"/>
            <a:chExt cx="1947911" cy="2122152"/>
          </a:xfrm>
        </p:grpSpPr>
        <p:grpSp>
          <p:nvGrpSpPr>
            <p:cNvPr id="791" name="Google Shape;634;g2f435f614e2_0_0"/>
            <p:cNvGrpSpPr/>
            <p:nvPr/>
          </p:nvGrpSpPr>
          <p:grpSpPr>
            <a:xfrm>
              <a:off x="0" y="31741"/>
              <a:ext cx="1947912" cy="2090412"/>
              <a:chOff x="0" y="0"/>
              <a:chExt cx="1947911" cy="2090411"/>
            </a:xfrm>
          </p:grpSpPr>
          <p:sp>
            <p:nvSpPr>
              <p:cNvPr id="789" name="Google Shape;635;g2f435f614e2_0_0"/>
              <p:cNvSpPr/>
              <p:nvPr/>
            </p:nvSpPr>
            <p:spPr>
              <a:xfrm>
                <a:off x="466" y="1033133"/>
                <a:ext cx="1947446" cy="1057279"/>
              </a:xfrm>
              <a:prstGeom prst="rect">
                <a:avLst/>
              </a:prstGeom>
              <a:solidFill>
                <a:schemeClr val="accent1"/>
              </a:solidFill>
              <a:ln w="12700" cap="flat">
                <a:noFill/>
                <a:miter lim="400000"/>
              </a:ln>
              <a:effectLst/>
            </p:spPr>
            <p:txBody>
              <a:bodyPr wrap="square" lIns="0" tIns="0" rIns="0" bIns="0" numCol="1" anchor="ctr">
                <a:noAutofit/>
              </a:bodyPr>
              <a:lstStyle/>
              <a:p>
                <a:pPr>
                  <a:defRPr>
                    <a:latin typeface="+mn-lt"/>
                    <a:ea typeface="+mn-ea"/>
                    <a:cs typeface="+mn-cs"/>
                    <a:sym typeface="Arial"/>
                  </a:defRPr>
                </a:pPr>
                <a:endParaRPr/>
              </a:p>
            </p:txBody>
          </p:sp>
          <p:sp>
            <p:nvSpPr>
              <p:cNvPr id="790" name="Google Shape;636;g2f435f614e2_0_0"/>
              <p:cNvSpPr/>
              <p:nvPr/>
            </p:nvSpPr>
            <p:spPr>
              <a:xfrm rot="10800000" flipH="1">
                <a:off x="0" y="0"/>
                <a:ext cx="1947447" cy="23742"/>
              </a:xfrm>
              <a:prstGeom prst="rect">
                <a:avLst/>
              </a:prstGeom>
              <a:solidFill>
                <a:schemeClr val="accent1"/>
              </a:solidFill>
              <a:ln w="9525" cap="flat">
                <a:solidFill>
                  <a:schemeClr val="accent1"/>
                </a:solidFill>
                <a:prstDash val="solid"/>
                <a:round/>
              </a:ln>
              <a:effectLst/>
            </p:spPr>
            <p:txBody>
              <a:bodyPr wrap="square" lIns="0" tIns="0" rIns="0" bIns="0" numCol="1" anchor="ctr">
                <a:noAutofit/>
              </a:bodyPr>
              <a:lstStyle/>
              <a:p>
                <a:pPr>
                  <a:defRPr>
                    <a:latin typeface="+mn-lt"/>
                    <a:ea typeface="+mn-ea"/>
                    <a:cs typeface="+mn-cs"/>
                    <a:sym typeface="Arial"/>
                  </a:defRPr>
                </a:pPr>
                <a:endParaRPr/>
              </a:p>
            </p:txBody>
          </p:sp>
        </p:grpSp>
        <p:sp>
          <p:nvSpPr>
            <p:cNvPr id="792" name="Google Shape;637;g2f435f614e2_0_0"/>
            <p:cNvSpPr txBox="1"/>
            <p:nvPr/>
          </p:nvSpPr>
          <p:spPr>
            <a:xfrm>
              <a:off x="184726" y="4359"/>
              <a:ext cx="1578913" cy="424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23" tIns="91423" rIns="91423" bIns="91423" numCol="1" anchor="t">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October 2024</a:t>
              </a:r>
            </a:p>
          </p:txBody>
        </p:sp>
        <p:sp>
          <p:nvSpPr>
            <p:cNvPr id="793" name="Google Shape;638;g2f435f614e2_0_0"/>
            <p:cNvSpPr txBox="1"/>
            <p:nvPr/>
          </p:nvSpPr>
          <p:spPr>
            <a:xfrm>
              <a:off x="56486" y="1138206"/>
              <a:ext cx="1752700" cy="7924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23" tIns="91423" rIns="91423" bIns="91423" numCol="1" anchor="t">
              <a:spAutoFit/>
            </a:bodyPr>
            <a:lstStyle>
              <a:lvl1pPr>
                <a:defRPr b="1">
                  <a:solidFill>
                    <a:srgbClr val="FFFFFF"/>
                  </a:solidFill>
                  <a:latin typeface="Trebuchet MS"/>
                  <a:ea typeface="Trebuchet MS"/>
                  <a:cs typeface="Trebuchet MS"/>
                  <a:sym typeface="Trebuchet MS"/>
                </a:defRPr>
              </a:lvl1pPr>
            </a:lstStyle>
            <a:p>
              <a:r>
                <a:t>KICK-OFF: Planned and recent improvements</a:t>
              </a:r>
            </a:p>
          </p:txBody>
        </p:sp>
        <p:sp>
          <p:nvSpPr>
            <p:cNvPr id="794" name="Google Shape;639;g2f435f614e2_0_0"/>
            <p:cNvSpPr/>
            <p:nvPr/>
          </p:nvSpPr>
          <p:spPr>
            <a:xfrm flipH="1">
              <a:off x="1947906" y="0"/>
              <a:ext cx="1" cy="1767986"/>
            </a:xfrm>
            <a:prstGeom prst="line">
              <a:avLst/>
            </a:prstGeom>
            <a:noFill/>
            <a:ln w="9525" cap="flat">
              <a:solidFill>
                <a:srgbClr val="83E3DA"/>
              </a:solidFill>
              <a:prstDash val="dot"/>
              <a:round/>
            </a:ln>
            <a:effectLst/>
          </p:spPr>
          <p:txBody>
            <a:bodyPr wrap="square" lIns="45718" tIns="45718" rIns="45718" bIns="45718" numCol="1" anchor="t">
              <a:noAutofit/>
            </a:bodyPr>
            <a:lstStyle/>
            <a:p>
              <a:endParaRPr/>
            </a:p>
          </p:txBody>
        </p:sp>
      </p:grpSp>
      <p:sp>
        <p:nvSpPr>
          <p:cNvPr id="796" name="Google Shape;641;g2f435f614e2_0_0"/>
          <p:cNvSpPr/>
          <p:nvPr/>
        </p:nvSpPr>
        <p:spPr>
          <a:xfrm rot="5400000">
            <a:off x="3184786" y="1874833"/>
            <a:ext cx="288902" cy="37440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21600" y="10800"/>
                </a:lnTo>
                <a:lnTo>
                  <a:pt x="10800" y="21600"/>
                </a:lnTo>
                <a:lnTo>
                  <a:pt x="0" y="21600"/>
                </a:lnTo>
                <a:close/>
              </a:path>
            </a:pathLst>
          </a:custGeom>
          <a:solidFill>
            <a:srgbClr val="FFD100"/>
          </a:solidFill>
          <a:ln>
            <a:solidFill>
              <a:srgbClr val="FFD100"/>
            </a:solidFill>
          </a:ln>
        </p:spPr>
        <p:txBody>
          <a:bodyPr lIns="0" tIns="0" rIns="0" bIns="0" anchor="ctr"/>
          <a:lstStyle/>
          <a:p>
            <a:pPr algn="ctr">
              <a:defRPr>
                <a:latin typeface="+mn-lt"/>
                <a:ea typeface="+mn-ea"/>
                <a:cs typeface="+mn-cs"/>
                <a:sym typeface="Arial"/>
              </a:defRPr>
            </a:pPr>
            <a:endParaRPr/>
          </a:p>
        </p:txBody>
      </p:sp>
      <p:sp>
        <p:nvSpPr>
          <p:cNvPr id="797" name="Google Shape;642;g2f435f614e2_0_0"/>
          <p:cNvSpPr txBox="1"/>
          <p:nvPr/>
        </p:nvSpPr>
        <p:spPr>
          <a:xfrm>
            <a:off x="2363361" y="2567102"/>
            <a:ext cx="1947903" cy="7924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Topic: Notice of Action future project planning</a:t>
            </a:r>
          </a:p>
        </p:txBody>
      </p:sp>
      <p:sp>
        <p:nvSpPr>
          <p:cNvPr id="798" name="Google Shape;643;g2f435f614e2_0_0"/>
          <p:cNvSpPr txBox="1"/>
          <p:nvPr/>
        </p:nvSpPr>
        <p:spPr>
          <a:xfrm>
            <a:off x="7067836" y="2574979"/>
            <a:ext cx="1853402" cy="995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Topic: Hold for Additional Notice of Action Content Discussion</a:t>
            </a:r>
          </a:p>
        </p:txBody>
      </p:sp>
      <p:sp>
        <p:nvSpPr>
          <p:cNvPr id="799" name="Google Shape;644;g2f435f614e2_0_0"/>
          <p:cNvSpPr txBox="1"/>
          <p:nvPr/>
        </p:nvSpPr>
        <p:spPr>
          <a:xfrm>
            <a:off x="4834087" y="3073479"/>
            <a:ext cx="1853402" cy="3860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Topic:  </a:t>
            </a:r>
          </a:p>
        </p:txBody>
      </p:sp>
      <p:sp>
        <p:nvSpPr>
          <p:cNvPr id="800" name="Google Shape;645;g2f435f614e2_0_0"/>
          <p:cNvSpPr txBox="1"/>
          <p:nvPr/>
        </p:nvSpPr>
        <p:spPr>
          <a:xfrm>
            <a:off x="2410611" y="2206581"/>
            <a:ext cx="1853402" cy="4241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January 2025</a:t>
            </a:r>
          </a:p>
        </p:txBody>
      </p:sp>
      <p:sp>
        <p:nvSpPr>
          <p:cNvPr id="801" name="Google Shape;646;g2f435f614e2_0_0"/>
          <p:cNvSpPr txBox="1"/>
          <p:nvPr/>
        </p:nvSpPr>
        <p:spPr>
          <a:xfrm>
            <a:off x="4734185" y="2232104"/>
            <a:ext cx="1853402" cy="4241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April 2025</a:t>
            </a:r>
          </a:p>
        </p:txBody>
      </p:sp>
      <p:grpSp>
        <p:nvGrpSpPr>
          <p:cNvPr id="804" name="Google Shape;647;g2f435f614e2_0_0"/>
          <p:cNvGrpSpPr/>
          <p:nvPr/>
        </p:nvGrpSpPr>
        <p:grpSpPr>
          <a:xfrm>
            <a:off x="4572163" y="2219200"/>
            <a:ext cx="2286002" cy="1376427"/>
            <a:chOff x="0" y="-1"/>
            <a:chExt cx="2286000" cy="1376426"/>
          </a:xfrm>
        </p:grpSpPr>
        <p:sp>
          <p:nvSpPr>
            <p:cNvPr id="802" name="Google Shape;648;g2f435f614e2_0_0"/>
            <p:cNvSpPr/>
            <p:nvPr/>
          </p:nvSpPr>
          <p:spPr>
            <a:xfrm>
              <a:off x="0" y="312907"/>
              <a:ext cx="2286001" cy="1061643"/>
            </a:xfrm>
            <a:prstGeom prst="rect">
              <a:avLst/>
            </a:prstGeom>
            <a:solidFill>
              <a:schemeClr val="accent1"/>
            </a:solidFill>
            <a:ln w="12700" cap="flat">
              <a:noFill/>
              <a:miter lim="400000"/>
            </a:ln>
            <a:effectLst/>
          </p:spPr>
          <p:txBody>
            <a:bodyPr wrap="square" lIns="0" tIns="0" rIns="0" bIns="0" numCol="1" anchor="ctr">
              <a:noAutofit/>
            </a:bodyPr>
            <a:lstStyle/>
            <a:p>
              <a:pPr>
                <a:defRPr>
                  <a:latin typeface="+mn-lt"/>
                  <a:ea typeface="+mn-ea"/>
                  <a:cs typeface="+mn-cs"/>
                  <a:sym typeface="Arial"/>
                </a:defRPr>
              </a:pPr>
              <a:endParaRPr/>
            </a:p>
          </p:txBody>
        </p:sp>
        <p:sp>
          <p:nvSpPr>
            <p:cNvPr id="803" name="Google Shape;650;g2f435f614e2_0_0"/>
            <p:cNvSpPr/>
            <p:nvPr/>
          </p:nvSpPr>
          <p:spPr>
            <a:xfrm flipH="1">
              <a:off x="2285976" y="-2"/>
              <a:ext cx="1" cy="1376427"/>
            </a:xfrm>
            <a:prstGeom prst="line">
              <a:avLst/>
            </a:prstGeom>
            <a:noFill/>
            <a:ln w="9525" cap="flat">
              <a:solidFill>
                <a:schemeClr val="accent1"/>
              </a:solidFill>
              <a:prstDash val="dot"/>
              <a:round/>
            </a:ln>
            <a:effectLst/>
          </p:spPr>
          <p:txBody>
            <a:bodyPr wrap="square" lIns="45718" tIns="45718" rIns="45718" bIns="45718" numCol="1" anchor="t">
              <a:noAutofit/>
            </a:bodyPr>
            <a:lstStyle/>
            <a:p>
              <a:endParaRPr/>
            </a:p>
          </p:txBody>
        </p:sp>
      </p:grpSp>
      <p:sp>
        <p:nvSpPr>
          <p:cNvPr id="805" name="Google Shape;651;g2f435f614e2_0_0"/>
          <p:cNvSpPr txBox="1"/>
          <p:nvPr/>
        </p:nvSpPr>
        <p:spPr>
          <a:xfrm>
            <a:off x="4687337" y="2603500"/>
            <a:ext cx="2057402" cy="7924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Topic: Simplification of the Notice of Action</a:t>
            </a:r>
          </a:p>
        </p:txBody>
      </p:sp>
      <p:grpSp>
        <p:nvGrpSpPr>
          <p:cNvPr id="808" name="Google Shape;652;g2f435f614e2_0_0"/>
          <p:cNvGrpSpPr/>
          <p:nvPr/>
        </p:nvGrpSpPr>
        <p:grpSpPr>
          <a:xfrm>
            <a:off x="6843475" y="3608681"/>
            <a:ext cx="2286002" cy="1592423"/>
            <a:chOff x="0" y="-1"/>
            <a:chExt cx="2286000" cy="1592422"/>
          </a:xfrm>
        </p:grpSpPr>
        <p:sp>
          <p:nvSpPr>
            <p:cNvPr id="806" name="Google Shape;653;g2f435f614e2_0_0"/>
            <p:cNvSpPr/>
            <p:nvPr/>
          </p:nvSpPr>
          <p:spPr>
            <a:xfrm>
              <a:off x="0" y="369230"/>
              <a:ext cx="2286001" cy="1223192"/>
            </a:xfrm>
            <a:prstGeom prst="rect">
              <a:avLst/>
            </a:prstGeom>
            <a:solidFill>
              <a:schemeClr val="accent1"/>
            </a:solidFill>
            <a:ln w="12700" cap="flat">
              <a:noFill/>
              <a:miter lim="400000"/>
            </a:ln>
            <a:effectLst/>
          </p:spPr>
          <p:txBody>
            <a:bodyPr wrap="square" lIns="0" tIns="0" rIns="0" bIns="0" numCol="1" anchor="ctr">
              <a:noAutofit/>
            </a:bodyPr>
            <a:lstStyle/>
            <a:p>
              <a:pPr>
                <a:defRPr>
                  <a:latin typeface="+mn-lt"/>
                  <a:ea typeface="+mn-ea"/>
                  <a:cs typeface="+mn-cs"/>
                  <a:sym typeface="Arial"/>
                </a:defRPr>
              </a:pPr>
              <a:endParaRPr/>
            </a:p>
          </p:txBody>
        </p:sp>
        <p:sp>
          <p:nvSpPr>
            <p:cNvPr id="807" name="Google Shape;654;g2f435f614e2_0_0"/>
            <p:cNvSpPr txBox="1"/>
            <p:nvPr/>
          </p:nvSpPr>
          <p:spPr>
            <a:xfrm>
              <a:off x="164306" y="-2"/>
              <a:ext cx="1605902" cy="424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23" tIns="91423" rIns="91423" bIns="91423" numCol="1" anchor="t">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July 2025 </a:t>
              </a:r>
            </a:p>
          </p:txBody>
        </p:sp>
      </p:grpSp>
      <p:grpSp>
        <p:nvGrpSpPr>
          <p:cNvPr id="811" name="Google Shape;656;g2f435f614e2_0_0"/>
          <p:cNvGrpSpPr/>
          <p:nvPr/>
        </p:nvGrpSpPr>
        <p:grpSpPr>
          <a:xfrm>
            <a:off x="2286474" y="3993276"/>
            <a:ext cx="2286001" cy="1207134"/>
            <a:chOff x="0" y="-1"/>
            <a:chExt cx="2286000" cy="1207133"/>
          </a:xfrm>
        </p:grpSpPr>
        <p:sp>
          <p:nvSpPr>
            <p:cNvPr id="809" name="Google Shape;657;g2f435f614e2_0_0"/>
            <p:cNvSpPr/>
            <p:nvPr/>
          </p:nvSpPr>
          <p:spPr>
            <a:xfrm>
              <a:off x="0" y="-2"/>
              <a:ext cx="2286001" cy="1207134"/>
            </a:xfrm>
            <a:prstGeom prst="rect">
              <a:avLst/>
            </a:prstGeom>
            <a:solidFill>
              <a:schemeClr val="accent1"/>
            </a:solidFill>
            <a:ln w="9525" cap="flat">
              <a:solidFill>
                <a:schemeClr val="accent1"/>
              </a:solidFill>
              <a:prstDash val="solid"/>
              <a:round/>
            </a:ln>
            <a:effectLst/>
          </p:spPr>
          <p:txBody>
            <a:bodyPr wrap="square" lIns="0" tIns="0" rIns="0" bIns="0" numCol="1" anchor="ctr">
              <a:noAutofit/>
            </a:bodyPr>
            <a:lstStyle/>
            <a:p>
              <a:pPr>
                <a:defRPr>
                  <a:latin typeface="+mn-lt"/>
                  <a:ea typeface="+mn-ea"/>
                  <a:cs typeface="+mn-cs"/>
                  <a:sym typeface="Arial"/>
                </a:defRPr>
              </a:pPr>
              <a:endParaRPr/>
            </a:p>
          </p:txBody>
        </p:sp>
        <p:sp>
          <p:nvSpPr>
            <p:cNvPr id="810" name="Google Shape;658;g2f435f614e2_0_0"/>
            <p:cNvSpPr/>
            <p:nvPr/>
          </p:nvSpPr>
          <p:spPr>
            <a:xfrm>
              <a:off x="216299" y="214167"/>
              <a:ext cx="1853403" cy="604818"/>
            </a:xfrm>
            <a:prstGeom prst="rect">
              <a:avLst/>
            </a:prstGeom>
            <a:solidFill>
              <a:schemeClr val="accent1"/>
            </a:solidFill>
            <a:ln w="9525" cap="flat">
              <a:solidFill>
                <a:schemeClr val="accent1"/>
              </a:solidFill>
              <a:prstDash val="solid"/>
              <a:round/>
            </a:ln>
            <a:effectLst/>
          </p:spPr>
          <p:txBody>
            <a:bodyPr wrap="square" lIns="0" tIns="0" rIns="0" bIns="0" numCol="1" anchor="ctr">
              <a:noAutofit/>
            </a:bodyPr>
            <a:lstStyle/>
            <a:p>
              <a:pPr>
                <a:defRPr b="1">
                  <a:solidFill>
                    <a:srgbClr val="FFFFFF"/>
                  </a:solidFill>
                  <a:latin typeface="Trebuchet MS"/>
                  <a:ea typeface="Trebuchet MS"/>
                  <a:cs typeface="Trebuchet MS"/>
                  <a:sym typeface="Trebuchet MS"/>
                </a:defRPr>
              </a:pPr>
              <a:endParaRPr/>
            </a:p>
          </p:txBody>
        </p:sp>
      </p:grpSp>
      <p:sp>
        <p:nvSpPr>
          <p:cNvPr id="812" name="Google Shape;659;g2f435f614e2_0_0"/>
          <p:cNvSpPr txBox="1"/>
          <p:nvPr/>
        </p:nvSpPr>
        <p:spPr>
          <a:xfrm>
            <a:off x="2355288" y="3956063"/>
            <a:ext cx="1947901" cy="11988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Topic: Update regarding upcoming changes. Gather additional feedback on renewal.</a:t>
            </a:r>
          </a:p>
        </p:txBody>
      </p:sp>
      <p:sp>
        <p:nvSpPr>
          <p:cNvPr id="813" name="Google Shape;660;g2f435f614e2_0_0"/>
          <p:cNvSpPr txBox="1"/>
          <p:nvPr/>
        </p:nvSpPr>
        <p:spPr>
          <a:xfrm>
            <a:off x="7059762" y="3963937"/>
            <a:ext cx="1853402" cy="589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Topic: Project Release</a:t>
            </a:r>
          </a:p>
        </p:txBody>
      </p:sp>
      <p:sp>
        <p:nvSpPr>
          <p:cNvPr id="814" name="Google Shape;661;g2f435f614e2_0_0"/>
          <p:cNvSpPr txBox="1"/>
          <p:nvPr/>
        </p:nvSpPr>
        <p:spPr>
          <a:xfrm>
            <a:off x="4826013" y="4462438"/>
            <a:ext cx="1853402" cy="3860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Topic:  </a:t>
            </a:r>
          </a:p>
        </p:txBody>
      </p:sp>
      <p:sp>
        <p:nvSpPr>
          <p:cNvPr id="815" name="Google Shape;662;g2f435f614e2_0_0"/>
          <p:cNvSpPr txBox="1"/>
          <p:nvPr/>
        </p:nvSpPr>
        <p:spPr>
          <a:xfrm>
            <a:off x="2402538" y="3595542"/>
            <a:ext cx="1853402" cy="4241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January 2025</a:t>
            </a:r>
          </a:p>
        </p:txBody>
      </p:sp>
      <p:sp>
        <p:nvSpPr>
          <p:cNvPr id="816" name="Google Shape;663;g2f435f614e2_0_0"/>
          <p:cNvSpPr txBox="1"/>
          <p:nvPr/>
        </p:nvSpPr>
        <p:spPr>
          <a:xfrm>
            <a:off x="4726111" y="3621063"/>
            <a:ext cx="1853402" cy="4241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April 2025</a:t>
            </a:r>
          </a:p>
        </p:txBody>
      </p:sp>
      <p:grpSp>
        <p:nvGrpSpPr>
          <p:cNvPr id="819" name="Google Shape;664;g2f435f614e2_0_0"/>
          <p:cNvGrpSpPr/>
          <p:nvPr/>
        </p:nvGrpSpPr>
        <p:grpSpPr>
          <a:xfrm>
            <a:off x="4564100" y="3608065"/>
            <a:ext cx="2286002" cy="1592351"/>
            <a:chOff x="0" y="0"/>
            <a:chExt cx="2286000" cy="1592349"/>
          </a:xfrm>
        </p:grpSpPr>
        <p:sp>
          <p:nvSpPr>
            <p:cNvPr id="817" name="Google Shape;665;g2f435f614e2_0_0"/>
            <p:cNvSpPr/>
            <p:nvPr/>
          </p:nvSpPr>
          <p:spPr>
            <a:xfrm>
              <a:off x="0" y="361994"/>
              <a:ext cx="2286001" cy="1228188"/>
            </a:xfrm>
            <a:prstGeom prst="rect">
              <a:avLst/>
            </a:prstGeom>
            <a:solidFill>
              <a:schemeClr val="accent1"/>
            </a:solidFill>
            <a:ln w="12700" cap="flat">
              <a:noFill/>
              <a:miter lim="400000"/>
            </a:ln>
            <a:effectLst/>
          </p:spPr>
          <p:txBody>
            <a:bodyPr wrap="square" lIns="0" tIns="0" rIns="0" bIns="0" numCol="1" anchor="ctr">
              <a:noAutofit/>
            </a:bodyPr>
            <a:lstStyle/>
            <a:p>
              <a:pPr>
                <a:defRPr>
                  <a:latin typeface="+mn-lt"/>
                  <a:ea typeface="+mn-ea"/>
                  <a:cs typeface="+mn-cs"/>
                  <a:sym typeface="Arial"/>
                </a:defRPr>
              </a:pPr>
              <a:endParaRPr/>
            </a:p>
          </p:txBody>
        </p:sp>
        <p:sp>
          <p:nvSpPr>
            <p:cNvPr id="818" name="Google Shape;667;g2f435f614e2_0_0"/>
            <p:cNvSpPr/>
            <p:nvPr/>
          </p:nvSpPr>
          <p:spPr>
            <a:xfrm flipH="1">
              <a:off x="2285975" y="0"/>
              <a:ext cx="2" cy="1592350"/>
            </a:xfrm>
            <a:prstGeom prst="line">
              <a:avLst/>
            </a:prstGeom>
            <a:noFill/>
            <a:ln w="9525" cap="flat">
              <a:solidFill>
                <a:schemeClr val="accent1"/>
              </a:solidFill>
              <a:prstDash val="dot"/>
              <a:round/>
            </a:ln>
            <a:effectLst/>
          </p:spPr>
          <p:txBody>
            <a:bodyPr wrap="square" lIns="45718" tIns="45718" rIns="45718" bIns="45718" numCol="1" anchor="t">
              <a:noAutofit/>
            </a:bodyPr>
            <a:lstStyle/>
            <a:p>
              <a:endParaRPr/>
            </a:p>
          </p:txBody>
        </p:sp>
      </p:grpSp>
      <p:sp>
        <p:nvSpPr>
          <p:cNvPr id="820" name="Google Shape;668;g2f435f614e2_0_0"/>
          <p:cNvSpPr txBox="1"/>
          <p:nvPr/>
        </p:nvSpPr>
        <p:spPr>
          <a:xfrm>
            <a:off x="4679262" y="3992457"/>
            <a:ext cx="2057402" cy="7924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Topic: Changes pending to be made to the renewal letter</a:t>
            </a:r>
          </a:p>
        </p:txBody>
      </p:sp>
      <p:sp>
        <p:nvSpPr>
          <p:cNvPr id="821" name="Google Shape;669;g2f435f614e2_0_0"/>
          <p:cNvSpPr/>
          <p:nvPr/>
        </p:nvSpPr>
        <p:spPr>
          <a:xfrm rot="10800000" flipH="1">
            <a:off x="2286461" y="2241500"/>
            <a:ext cx="2286002" cy="23702"/>
          </a:xfrm>
          <a:prstGeom prst="rect">
            <a:avLst/>
          </a:prstGeom>
          <a:solidFill>
            <a:schemeClr val="accent1"/>
          </a:solidFill>
          <a:ln>
            <a:solidFill>
              <a:schemeClr val="accent1"/>
            </a:solidFill>
          </a:ln>
        </p:spPr>
        <p:txBody>
          <a:bodyPr lIns="0" tIns="0" rIns="0" bIns="0" anchor="ctr"/>
          <a:lstStyle/>
          <a:p>
            <a:pPr>
              <a:defRPr>
                <a:latin typeface="+mn-lt"/>
                <a:ea typeface="+mn-ea"/>
                <a:cs typeface="+mn-cs"/>
                <a:sym typeface="Arial"/>
              </a:defRPr>
            </a:pPr>
            <a:endParaRPr/>
          </a:p>
        </p:txBody>
      </p:sp>
      <p:sp>
        <p:nvSpPr>
          <p:cNvPr id="822" name="Google Shape;670;g2f435f614e2_0_0"/>
          <p:cNvSpPr/>
          <p:nvPr/>
        </p:nvSpPr>
        <p:spPr>
          <a:xfrm rot="10800000" flipH="1">
            <a:off x="4565536" y="2239060"/>
            <a:ext cx="2286002" cy="23702"/>
          </a:xfrm>
          <a:prstGeom prst="rect">
            <a:avLst/>
          </a:prstGeom>
          <a:solidFill>
            <a:schemeClr val="accent1"/>
          </a:solidFill>
          <a:ln>
            <a:solidFill>
              <a:schemeClr val="accent1"/>
            </a:solidFill>
          </a:ln>
        </p:spPr>
        <p:txBody>
          <a:bodyPr lIns="0" tIns="0" rIns="0" bIns="0" anchor="ctr"/>
          <a:lstStyle/>
          <a:p>
            <a:pPr>
              <a:defRPr>
                <a:latin typeface="+mn-lt"/>
                <a:ea typeface="+mn-ea"/>
                <a:cs typeface="+mn-cs"/>
                <a:sym typeface="Arial"/>
              </a:defRPr>
            </a:pPr>
            <a:endParaRPr/>
          </a:p>
        </p:txBody>
      </p:sp>
      <p:sp>
        <p:nvSpPr>
          <p:cNvPr id="823" name="Google Shape;671;g2f435f614e2_0_0"/>
          <p:cNvSpPr/>
          <p:nvPr/>
        </p:nvSpPr>
        <p:spPr>
          <a:xfrm rot="10800000" flipH="1">
            <a:off x="6874136" y="2239042"/>
            <a:ext cx="2286002" cy="23702"/>
          </a:xfrm>
          <a:prstGeom prst="rect">
            <a:avLst/>
          </a:prstGeom>
          <a:solidFill>
            <a:schemeClr val="accent1"/>
          </a:solidFill>
          <a:ln>
            <a:solidFill>
              <a:schemeClr val="accent1"/>
            </a:solidFill>
          </a:ln>
        </p:spPr>
        <p:txBody>
          <a:bodyPr lIns="0" tIns="0" rIns="0" bIns="0" anchor="ctr"/>
          <a:lstStyle/>
          <a:p>
            <a:pPr>
              <a:defRPr>
                <a:latin typeface="+mn-lt"/>
                <a:ea typeface="+mn-ea"/>
                <a:cs typeface="+mn-cs"/>
                <a:sym typeface="Arial"/>
              </a:defRPr>
            </a:pPr>
            <a:endParaRPr/>
          </a:p>
        </p:txBody>
      </p:sp>
      <p:sp>
        <p:nvSpPr>
          <p:cNvPr id="824" name="Google Shape;672;g2f435f614e2_0_0"/>
          <p:cNvSpPr txBox="1"/>
          <p:nvPr/>
        </p:nvSpPr>
        <p:spPr>
          <a:xfrm rot="16200000">
            <a:off x="1454898" y="2730651"/>
            <a:ext cx="1236602" cy="589249"/>
          </a:xfrm>
          <a:prstGeom prst="rect">
            <a:avLst/>
          </a:prstGeom>
          <a:solidFill>
            <a:srgbClr val="FFD1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defRPr b="1">
                <a:latin typeface="Trebuchet MS"/>
                <a:ea typeface="Trebuchet MS"/>
                <a:cs typeface="Trebuchet MS"/>
                <a:sym typeface="Trebuchet MS"/>
              </a:defRPr>
            </a:lvl1pPr>
          </a:lstStyle>
          <a:p>
            <a:r>
              <a:t>Notice of Action</a:t>
            </a:r>
          </a:p>
        </p:txBody>
      </p:sp>
      <p:sp>
        <p:nvSpPr>
          <p:cNvPr id="825" name="Google Shape;673;g2f435f614e2_0_0"/>
          <p:cNvSpPr txBox="1"/>
          <p:nvPr/>
        </p:nvSpPr>
        <p:spPr>
          <a:xfrm rot="16200000">
            <a:off x="1381460" y="4379887"/>
            <a:ext cx="1405202" cy="395574"/>
          </a:xfrm>
          <a:prstGeom prst="rect">
            <a:avLst/>
          </a:prstGeom>
          <a:solidFill>
            <a:srgbClr val="FFD100"/>
          </a:solidFill>
          <a:ln>
            <a:solidFill>
              <a:srgbClr val="FFD100"/>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defRPr b="1">
                <a:latin typeface="Trebuchet MS"/>
                <a:ea typeface="Trebuchet MS"/>
                <a:cs typeface="Trebuchet MS"/>
                <a:sym typeface="Trebuchet MS"/>
              </a:defRPr>
            </a:lvl1pPr>
          </a:lstStyle>
          <a:p>
            <a:r>
              <a:t>RENEWAL</a:t>
            </a:r>
          </a:p>
        </p:txBody>
      </p:sp>
      <p:sp>
        <p:nvSpPr>
          <p:cNvPr id="826" name="Google Shape;674;g2f435f614e2_0_0"/>
          <p:cNvSpPr/>
          <p:nvPr/>
        </p:nvSpPr>
        <p:spPr>
          <a:xfrm>
            <a:off x="727709" y="3266440"/>
            <a:ext cx="1153162" cy="1310641"/>
          </a:xfrm>
          <a:custGeom>
            <a:avLst/>
            <a:gdLst/>
            <a:ahLst/>
            <a:cxnLst>
              <a:cxn ang="0">
                <a:pos x="wd2" y="hd2"/>
              </a:cxn>
              <a:cxn ang="5400000">
                <a:pos x="wd2" y="hd2"/>
              </a:cxn>
              <a:cxn ang="10800000">
                <a:pos x="wd2" y="hd2"/>
              </a:cxn>
              <a:cxn ang="16200000">
                <a:pos x="wd2" y="hd2"/>
              </a:cxn>
            </a:cxnLst>
            <a:rect l="0" t="0" r="r" b="b"/>
            <a:pathLst>
              <a:path w="21600" h="21600" extrusionOk="0">
                <a:moveTo>
                  <a:pt x="4758" y="0"/>
                </a:moveTo>
                <a:lnTo>
                  <a:pt x="0" y="0"/>
                </a:lnTo>
                <a:lnTo>
                  <a:pt x="0" y="21600"/>
                </a:lnTo>
                <a:lnTo>
                  <a:pt x="21600" y="21600"/>
                </a:lnTo>
              </a:path>
            </a:pathLst>
          </a:custGeom>
          <a:ln>
            <a:solidFill>
              <a:schemeClr val="accent1"/>
            </a:solidFill>
            <a:tailEnd type="triangle"/>
          </a:ln>
        </p:spPr>
        <p:txBody>
          <a:bodyPr lIns="0" tIns="0" rIns="0" bIns="0"/>
          <a:lstStyle/>
          <a:p>
            <a:pPr>
              <a:defRPr>
                <a:latin typeface="+mn-lt"/>
                <a:ea typeface="+mn-ea"/>
                <a:cs typeface="+mn-cs"/>
                <a:sym typeface="Arial"/>
              </a:defRPr>
            </a:pPr>
            <a:endParaRPr/>
          </a:p>
        </p:txBody>
      </p:sp>
      <p:sp>
        <p:nvSpPr>
          <p:cNvPr id="827" name="Google Shape;675;g2f435f614e2_0_0"/>
          <p:cNvSpPr/>
          <p:nvPr/>
        </p:nvSpPr>
        <p:spPr>
          <a:xfrm>
            <a:off x="727709" y="3025139"/>
            <a:ext cx="1050291" cy="241301"/>
          </a:xfrm>
          <a:custGeom>
            <a:avLst/>
            <a:gdLst/>
            <a:ahLst/>
            <a:cxnLst>
              <a:cxn ang="0">
                <a:pos x="wd2" y="hd2"/>
              </a:cxn>
              <a:cxn ang="5400000">
                <a:pos x="wd2" y="hd2"/>
              </a:cxn>
              <a:cxn ang="10800000">
                <a:pos x="wd2" y="hd2"/>
              </a:cxn>
              <a:cxn ang="16200000">
                <a:pos x="wd2" y="hd2"/>
              </a:cxn>
            </a:cxnLst>
            <a:rect l="0" t="0" r="r" b="b"/>
            <a:pathLst>
              <a:path w="21600" h="21600" extrusionOk="0">
                <a:moveTo>
                  <a:pt x="5224" y="21600"/>
                </a:moveTo>
                <a:lnTo>
                  <a:pt x="0" y="21600"/>
                </a:lnTo>
                <a:lnTo>
                  <a:pt x="0" y="0"/>
                </a:lnTo>
                <a:lnTo>
                  <a:pt x="21600" y="0"/>
                </a:lnTo>
              </a:path>
            </a:pathLst>
          </a:custGeom>
          <a:ln>
            <a:solidFill>
              <a:schemeClr val="accent1"/>
            </a:solidFill>
            <a:tailEnd type="triangle"/>
          </a:ln>
        </p:spPr>
        <p:txBody>
          <a:bodyPr lIns="0" tIns="0" rIns="0" bIns="0"/>
          <a:lstStyle/>
          <a:p>
            <a:pPr>
              <a:defRPr>
                <a:latin typeface="+mn-lt"/>
                <a:ea typeface="+mn-ea"/>
                <a:cs typeface="+mn-cs"/>
                <a:sym typeface="Arial"/>
              </a:defRPr>
            </a:pPr>
            <a:endParaRPr/>
          </a:p>
        </p:txBody>
      </p:sp>
      <p:sp>
        <p:nvSpPr>
          <p:cNvPr id="828" name="Google Shape;676;g2f435f614e2_0_0"/>
          <p:cNvSpPr txBox="1">
            <a:spLocks noGrp="1"/>
          </p:cNvSpPr>
          <p:nvPr>
            <p:ph type="title"/>
          </p:nvPr>
        </p:nvSpPr>
        <p:spPr>
          <a:xfrm>
            <a:off x="628650" y="254626"/>
            <a:ext cx="7886700" cy="664803"/>
          </a:xfrm>
          <a:prstGeom prst="rect">
            <a:avLst/>
          </a:prstGeom>
        </p:spPr>
        <p:txBody>
          <a:bodyPr/>
          <a:lstStyle>
            <a:lvl1pPr>
              <a:defRPr sz="3500">
                <a:solidFill>
                  <a:schemeClr val="accent1"/>
                </a:solidFill>
              </a:defRPr>
            </a:lvl1pPr>
          </a:lstStyle>
          <a:p>
            <a:r>
              <a:t>Engagement Timeline</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2" name="Google Shape;682;g324719956cd_0_0"/>
          <p:cNvSpPr txBox="1">
            <a:spLocks noGrp="1"/>
          </p:cNvSpPr>
          <p:nvPr>
            <p:ph type="sldNum" sz="quarter" idx="4294967295"/>
          </p:nvPr>
        </p:nvSpPr>
        <p:spPr>
          <a:xfrm>
            <a:off x="8707552" y="4939112"/>
            <a:ext cx="223980"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45</a:t>
            </a:fld>
            <a:endParaRPr/>
          </a:p>
        </p:txBody>
      </p:sp>
      <p:grpSp>
        <p:nvGrpSpPr>
          <p:cNvPr id="835" name="Google Shape;683;g324719956cd_0_0"/>
          <p:cNvGrpSpPr/>
          <p:nvPr/>
        </p:nvGrpSpPr>
        <p:grpSpPr>
          <a:xfrm>
            <a:off x="6851538" y="2219655"/>
            <a:ext cx="2286002" cy="1376038"/>
            <a:chOff x="0" y="0"/>
            <a:chExt cx="2286000" cy="1376037"/>
          </a:xfrm>
        </p:grpSpPr>
        <p:sp>
          <p:nvSpPr>
            <p:cNvPr id="833" name="Google Shape;684;g324719956cd_0_0"/>
            <p:cNvSpPr/>
            <p:nvPr/>
          </p:nvSpPr>
          <p:spPr>
            <a:xfrm>
              <a:off x="0" y="319058"/>
              <a:ext cx="2286001" cy="1056979"/>
            </a:xfrm>
            <a:prstGeom prst="rect">
              <a:avLst/>
            </a:prstGeom>
            <a:solidFill>
              <a:schemeClr val="accent1"/>
            </a:solidFill>
            <a:ln w="12700" cap="flat">
              <a:noFill/>
              <a:miter lim="400000"/>
            </a:ln>
            <a:effectLst/>
          </p:spPr>
          <p:txBody>
            <a:bodyPr wrap="square" lIns="0" tIns="0" rIns="0" bIns="0" numCol="1" anchor="ctr">
              <a:noAutofit/>
            </a:bodyPr>
            <a:lstStyle/>
            <a:p>
              <a:pPr>
                <a:defRPr>
                  <a:latin typeface="+mn-lt"/>
                  <a:ea typeface="+mn-ea"/>
                  <a:cs typeface="+mn-cs"/>
                  <a:sym typeface="Arial"/>
                </a:defRPr>
              </a:pPr>
              <a:endParaRPr/>
            </a:p>
          </p:txBody>
        </p:sp>
        <p:sp>
          <p:nvSpPr>
            <p:cNvPr id="834" name="Google Shape;685;g324719956cd_0_0"/>
            <p:cNvSpPr txBox="1"/>
            <p:nvPr/>
          </p:nvSpPr>
          <p:spPr>
            <a:xfrm>
              <a:off x="164306" y="-1"/>
              <a:ext cx="1605902" cy="424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23" tIns="91423" rIns="91423" bIns="91423" numCol="1" anchor="t">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Julio 2025 </a:t>
              </a:r>
            </a:p>
          </p:txBody>
        </p:sp>
      </p:grpSp>
      <p:grpSp>
        <p:nvGrpSpPr>
          <p:cNvPr id="839" name="Google Shape;687;g324719956cd_0_0"/>
          <p:cNvGrpSpPr/>
          <p:nvPr/>
        </p:nvGrpSpPr>
        <p:grpSpPr>
          <a:xfrm>
            <a:off x="2286462" y="2219198"/>
            <a:ext cx="2286001" cy="1895670"/>
            <a:chOff x="0" y="0"/>
            <a:chExt cx="2286000" cy="1895668"/>
          </a:xfrm>
        </p:grpSpPr>
        <p:sp>
          <p:nvSpPr>
            <p:cNvPr id="836" name="Google Shape;688;g324719956cd_0_0"/>
            <p:cNvSpPr/>
            <p:nvPr/>
          </p:nvSpPr>
          <p:spPr>
            <a:xfrm>
              <a:off x="0" y="315347"/>
              <a:ext cx="2286001" cy="1063684"/>
            </a:xfrm>
            <a:prstGeom prst="rect">
              <a:avLst/>
            </a:prstGeom>
            <a:solidFill>
              <a:schemeClr val="accent1"/>
            </a:solidFill>
            <a:ln w="9525" cap="flat">
              <a:solidFill>
                <a:schemeClr val="accent1"/>
              </a:solidFill>
              <a:prstDash val="solid"/>
              <a:round/>
            </a:ln>
            <a:effectLst/>
          </p:spPr>
          <p:txBody>
            <a:bodyPr wrap="square" lIns="0" tIns="0" rIns="0" bIns="0" numCol="1" anchor="ctr">
              <a:noAutofit/>
            </a:bodyPr>
            <a:lstStyle/>
            <a:p>
              <a:pPr>
                <a:defRPr>
                  <a:latin typeface="+mn-lt"/>
                  <a:ea typeface="+mn-ea"/>
                  <a:cs typeface="+mn-cs"/>
                  <a:sym typeface="Arial"/>
                </a:defRPr>
              </a:pPr>
              <a:endParaRPr/>
            </a:p>
          </p:txBody>
        </p:sp>
        <p:sp>
          <p:nvSpPr>
            <p:cNvPr id="837" name="Google Shape;689;g324719956cd_0_0"/>
            <p:cNvSpPr/>
            <p:nvPr/>
          </p:nvSpPr>
          <p:spPr>
            <a:xfrm>
              <a:off x="216299" y="504064"/>
              <a:ext cx="1853403" cy="532945"/>
            </a:xfrm>
            <a:prstGeom prst="rect">
              <a:avLst/>
            </a:prstGeom>
            <a:solidFill>
              <a:schemeClr val="accent1"/>
            </a:solidFill>
            <a:ln w="9525" cap="flat">
              <a:solidFill>
                <a:schemeClr val="accent1"/>
              </a:solidFill>
              <a:prstDash val="solid"/>
              <a:round/>
            </a:ln>
            <a:effectLst/>
          </p:spPr>
          <p:txBody>
            <a:bodyPr wrap="square" lIns="0" tIns="0" rIns="0" bIns="0" numCol="1" anchor="ctr">
              <a:noAutofit/>
            </a:bodyPr>
            <a:lstStyle/>
            <a:p>
              <a:pPr>
                <a:defRPr b="1">
                  <a:solidFill>
                    <a:srgbClr val="FFFFFF"/>
                  </a:solidFill>
                  <a:latin typeface="Trebuchet MS"/>
                  <a:ea typeface="Trebuchet MS"/>
                  <a:cs typeface="Trebuchet MS"/>
                  <a:sym typeface="Trebuchet MS"/>
                </a:defRPr>
              </a:pPr>
              <a:endParaRPr/>
            </a:p>
          </p:txBody>
        </p:sp>
        <p:sp>
          <p:nvSpPr>
            <p:cNvPr id="838" name="Google Shape;690;g324719956cd_0_0"/>
            <p:cNvSpPr/>
            <p:nvPr/>
          </p:nvSpPr>
          <p:spPr>
            <a:xfrm flipH="1">
              <a:off x="2285999" y="0"/>
              <a:ext cx="2" cy="1895669"/>
            </a:xfrm>
            <a:prstGeom prst="line">
              <a:avLst/>
            </a:prstGeom>
            <a:noFill/>
            <a:ln w="9525" cap="flat">
              <a:solidFill>
                <a:schemeClr val="accent1"/>
              </a:solidFill>
              <a:prstDash val="solid"/>
              <a:round/>
            </a:ln>
            <a:effectLst/>
          </p:spPr>
          <p:txBody>
            <a:bodyPr wrap="square" lIns="45718" tIns="45718" rIns="45718" bIns="45718" numCol="1" anchor="t">
              <a:noAutofit/>
            </a:bodyPr>
            <a:lstStyle/>
            <a:p>
              <a:endParaRPr/>
            </a:p>
          </p:txBody>
        </p:sp>
      </p:grpSp>
      <p:grpSp>
        <p:nvGrpSpPr>
          <p:cNvPr id="846" name="Google Shape;691;g324719956cd_0_0"/>
          <p:cNvGrpSpPr/>
          <p:nvPr/>
        </p:nvGrpSpPr>
        <p:grpSpPr>
          <a:xfrm>
            <a:off x="9149" y="2206627"/>
            <a:ext cx="1947912" cy="2122153"/>
            <a:chOff x="0" y="0"/>
            <a:chExt cx="1947911" cy="2122152"/>
          </a:xfrm>
        </p:grpSpPr>
        <p:grpSp>
          <p:nvGrpSpPr>
            <p:cNvPr id="842" name="Google Shape;692;g324719956cd_0_0"/>
            <p:cNvGrpSpPr/>
            <p:nvPr/>
          </p:nvGrpSpPr>
          <p:grpSpPr>
            <a:xfrm>
              <a:off x="0" y="31741"/>
              <a:ext cx="1947912" cy="2090412"/>
              <a:chOff x="0" y="0"/>
              <a:chExt cx="1947911" cy="2090411"/>
            </a:xfrm>
          </p:grpSpPr>
          <p:sp>
            <p:nvSpPr>
              <p:cNvPr id="840" name="Google Shape;693;g324719956cd_0_0"/>
              <p:cNvSpPr/>
              <p:nvPr/>
            </p:nvSpPr>
            <p:spPr>
              <a:xfrm>
                <a:off x="466" y="1033133"/>
                <a:ext cx="1947446" cy="1057279"/>
              </a:xfrm>
              <a:prstGeom prst="rect">
                <a:avLst/>
              </a:prstGeom>
              <a:solidFill>
                <a:schemeClr val="accent1"/>
              </a:solidFill>
              <a:ln w="12700" cap="flat">
                <a:noFill/>
                <a:miter lim="400000"/>
              </a:ln>
              <a:effectLst/>
            </p:spPr>
            <p:txBody>
              <a:bodyPr wrap="square" lIns="0" tIns="0" rIns="0" bIns="0" numCol="1" anchor="ctr">
                <a:noAutofit/>
              </a:bodyPr>
              <a:lstStyle/>
              <a:p>
                <a:pPr>
                  <a:defRPr>
                    <a:latin typeface="+mn-lt"/>
                    <a:ea typeface="+mn-ea"/>
                    <a:cs typeface="+mn-cs"/>
                    <a:sym typeface="Arial"/>
                  </a:defRPr>
                </a:pPr>
                <a:endParaRPr/>
              </a:p>
            </p:txBody>
          </p:sp>
          <p:sp>
            <p:nvSpPr>
              <p:cNvPr id="841" name="Google Shape;694;g324719956cd_0_0"/>
              <p:cNvSpPr/>
              <p:nvPr/>
            </p:nvSpPr>
            <p:spPr>
              <a:xfrm rot="10800000" flipH="1">
                <a:off x="0" y="0"/>
                <a:ext cx="1947447" cy="23742"/>
              </a:xfrm>
              <a:prstGeom prst="rect">
                <a:avLst/>
              </a:prstGeom>
              <a:solidFill>
                <a:schemeClr val="accent1"/>
              </a:solidFill>
              <a:ln w="9525" cap="flat">
                <a:solidFill>
                  <a:schemeClr val="accent1"/>
                </a:solidFill>
                <a:prstDash val="solid"/>
                <a:round/>
              </a:ln>
              <a:effectLst/>
            </p:spPr>
            <p:txBody>
              <a:bodyPr wrap="square" lIns="0" tIns="0" rIns="0" bIns="0" numCol="1" anchor="ctr">
                <a:noAutofit/>
              </a:bodyPr>
              <a:lstStyle/>
              <a:p>
                <a:pPr>
                  <a:defRPr>
                    <a:latin typeface="+mn-lt"/>
                    <a:ea typeface="+mn-ea"/>
                    <a:cs typeface="+mn-cs"/>
                    <a:sym typeface="Arial"/>
                  </a:defRPr>
                </a:pPr>
                <a:endParaRPr/>
              </a:p>
            </p:txBody>
          </p:sp>
        </p:grpSp>
        <p:sp>
          <p:nvSpPr>
            <p:cNvPr id="843" name="Google Shape;695;g324719956cd_0_0"/>
            <p:cNvSpPr txBox="1"/>
            <p:nvPr/>
          </p:nvSpPr>
          <p:spPr>
            <a:xfrm>
              <a:off x="184726" y="4359"/>
              <a:ext cx="1578913" cy="424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23" tIns="91423" rIns="91423" bIns="91423" numCol="1" anchor="t">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Octubre 2024</a:t>
              </a:r>
            </a:p>
          </p:txBody>
        </p:sp>
        <p:sp>
          <p:nvSpPr>
            <p:cNvPr id="844" name="Google Shape;696;g324719956cd_0_0"/>
            <p:cNvSpPr txBox="1"/>
            <p:nvPr/>
          </p:nvSpPr>
          <p:spPr>
            <a:xfrm>
              <a:off x="56486" y="1138206"/>
              <a:ext cx="1752700" cy="7924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23" tIns="91423" rIns="91423" bIns="91423" numCol="1" anchor="t">
              <a:spAutoFit/>
            </a:bodyPr>
            <a:lstStyle>
              <a:lvl1pPr>
                <a:defRPr b="1">
                  <a:solidFill>
                    <a:srgbClr val="FFFFFF"/>
                  </a:solidFill>
                  <a:latin typeface="Trebuchet MS"/>
                  <a:ea typeface="Trebuchet MS"/>
                  <a:cs typeface="Trebuchet MS"/>
                  <a:sym typeface="Trebuchet MS"/>
                </a:defRPr>
              </a:lvl1pPr>
            </a:lstStyle>
            <a:p>
              <a:r>
                <a:t>KICK-OFF: Mejoras recientes y previstas</a:t>
              </a:r>
            </a:p>
          </p:txBody>
        </p:sp>
        <p:sp>
          <p:nvSpPr>
            <p:cNvPr id="845" name="Google Shape;697;g324719956cd_0_0"/>
            <p:cNvSpPr/>
            <p:nvPr/>
          </p:nvSpPr>
          <p:spPr>
            <a:xfrm flipH="1">
              <a:off x="1947906" y="0"/>
              <a:ext cx="1" cy="1767986"/>
            </a:xfrm>
            <a:prstGeom prst="line">
              <a:avLst/>
            </a:prstGeom>
            <a:noFill/>
            <a:ln w="9525" cap="flat">
              <a:solidFill>
                <a:srgbClr val="83E3DA"/>
              </a:solidFill>
              <a:prstDash val="dot"/>
              <a:round/>
            </a:ln>
            <a:effectLst/>
          </p:spPr>
          <p:txBody>
            <a:bodyPr wrap="square" lIns="45718" tIns="45718" rIns="45718" bIns="45718" numCol="1" anchor="t">
              <a:noAutofit/>
            </a:bodyPr>
            <a:lstStyle/>
            <a:p>
              <a:endParaRPr/>
            </a:p>
          </p:txBody>
        </p:sp>
      </p:grpSp>
      <p:sp>
        <p:nvSpPr>
          <p:cNvPr id="847" name="Google Shape;699;g324719956cd_0_0"/>
          <p:cNvSpPr/>
          <p:nvPr/>
        </p:nvSpPr>
        <p:spPr>
          <a:xfrm rot="5400000">
            <a:off x="3184786" y="1874833"/>
            <a:ext cx="288902" cy="37440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21600" y="10800"/>
                </a:lnTo>
                <a:lnTo>
                  <a:pt x="10800" y="21600"/>
                </a:lnTo>
                <a:lnTo>
                  <a:pt x="0" y="21600"/>
                </a:lnTo>
                <a:close/>
              </a:path>
            </a:pathLst>
          </a:custGeom>
          <a:solidFill>
            <a:srgbClr val="FFD100"/>
          </a:solidFill>
          <a:ln>
            <a:solidFill>
              <a:srgbClr val="FFD100"/>
            </a:solidFill>
          </a:ln>
        </p:spPr>
        <p:txBody>
          <a:bodyPr lIns="0" tIns="0" rIns="0" bIns="0" anchor="ctr"/>
          <a:lstStyle/>
          <a:p>
            <a:pPr algn="ctr">
              <a:defRPr>
                <a:latin typeface="+mn-lt"/>
                <a:ea typeface="+mn-ea"/>
                <a:cs typeface="+mn-cs"/>
                <a:sym typeface="Arial"/>
              </a:defRPr>
            </a:pPr>
            <a:endParaRPr/>
          </a:p>
        </p:txBody>
      </p:sp>
      <p:sp>
        <p:nvSpPr>
          <p:cNvPr id="848" name="Google Shape;700;g324719956cd_0_0"/>
          <p:cNvSpPr txBox="1"/>
          <p:nvPr/>
        </p:nvSpPr>
        <p:spPr>
          <a:xfrm>
            <a:off x="2363361" y="2567102"/>
            <a:ext cx="1947903" cy="995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rPr dirty="0" err="1"/>
              <a:t>Tema</a:t>
            </a:r>
            <a:r>
              <a:rPr dirty="0"/>
              <a:t>: Aviso de </a:t>
            </a:r>
            <a:r>
              <a:rPr dirty="0" err="1"/>
              <a:t>acción</a:t>
            </a:r>
            <a:r>
              <a:rPr dirty="0"/>
              <a:t> de </a:t>
            </a:r>
            <a:r>
              <a:rPr dirty="0" err="1"/>
              <a:t>planificación</a:t>
            </a:r>
            <a:r>
              <a:rPr dirty="0"/>
              <a:t> de </a:t>
            </a:r>
            <a:r>
              <a:rPr dirty="0" err="1"/>
              <a:t>futuros</a:t>
            </a:r>
            <a:r>
              <a:rPr dirty="0"/>
              <a:t> </a:t>
            </a:r>
            <a:r>
              <a:rPr dirty="0" err="1"/>
              <a:t>proyectos</a:t>
            </a:r>
            <a:endParaRPr dirty="0"/>
          </a:p>
        </p:txBody>
      </p:sp>
      <p:sp>
        <p:nvSpPr>
          <p:cNvPr id="849" name="Google Shape;701;g324719956cd_0_0"/>
          <p:cNvSpPr txBox="1"/>
          <p:nvPr/>
        </p:nvSpPr>
        <p:spPr>
          <a:xfrm>
            <a:off x="7067836" y="2574979"/>
            <a:ext cx="1853402" cy="995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Tema: Retención para la notificación adicional de acción Contenido Debate</a:t>
            </a:r>
          </a:p>
        </p:txBody>
      </p:sp>
      <p:sp>
        <p:nvSpPr>
          <p:cNvPr id="850" name="Google Shape;702;g324719956cd_0_0"/>
          <p:cNvSpPr txBox="1"/>
          <p:nvPr/>
        </p:nvSpPr>
        <p:spPr>
          <a:xfrm>
            <a:off x="4834087" y="3073479"/>
            <a:ext cx="1853402" cy="3860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Topic:  </a:t>
            </a:r>
          </a:p>
        </p:txBody>
      </p:sp>
      <p:sp>
        <p:nvSpPr>
          <p:cNvPr id="851" name="Google Shape;703;g324719956cd_0_0"/>
          <p:cNvSpPr txBox="1"/>
          <p:nvPr/>
        </p:nvSpPr>
        <p:spPr>
          <a:xfrm>
            <a:off x="2410611" y="2206581"/>
            <a:ext cx="1853402" cy="4241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Enero 2025</a:t>
            </a:r>
          </a:p>
        </p:txBody>
      </p:sp>
      <p:sp>
        <p:nvSpPr>
          <p:cNvPr id="852" name="Google Shape;704;g324719956cd_0_0"/>
          <p:cNvSpPr txBox="1"/>
          <p:nvPr/>
        </p:nvSpPr>
        <p:spPr>
          <a:xfrm>
            <a:off x="4734185" y="2232104"/>
            <a:ext cx="1853402" cy="4241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Abril 2025</a:t>
            </a:r>
          </a:p>
        </p:txBody>
      </p:sp>
      <p:grpSp>
        <p:nvGrpSpPr>
          <p:cNvPr id="855" name="Google Shape;705;g324719956cd_0_0"/>
          <p:cNvGrpSpPr/>
          <p:nvPr/>
        </p:nvGrpSpPr>
        <p:grpSpPr>
          <a:xfrm>
            <a:off x="4572163" y="2219200"/>
            <a:ext cx="2286002" cy="1376427"/>
            <a:chOff x="0" y="-1"/>
            <a:chExt cx="2286000" cy="1376426"/>
          </a:xfrm>
        </p:grpSpPr>
        <p:sp>
          <p:nvSpPr>
            <p:cNvPr id="853" name="Google Shape;706;g324719956cd_0_0"/>
            <p:cNvSpPr/>
            <p:nvPr/>
          </p:nvSpPr>
          <p:spPr>
            <a:xfrm>
              <a:off x="0" y="312907"/>
              <a:ext cx="2286001" cy="1061643"/>
            </a:xfrm>
            <a:prstGeom prst="rect">
              <a:avLst/>
            </a:prstGeom>
            <a:solidFill>
              <a:schemeClr val="accent1"/>
            </a:solidFill>
            <a:ln w="12700" cap="flat">
              <a:noFill/>
              <a:miter lim="400000"/>
            </a:ln>
            <a:effectLst/>
          </p:spPr>
          <p:txBody>
            <a:bodyPr wrap="square" lIns="0" tIns="0" rIns="0" bIns="0" numCol="1" anchor="ctr">
              <a:noAutofit/>
            </a:bodyPr>
            <a:lstStyle/>
            <a:p>
              <a:pPr>
                <a:defRPr>
                  <a:latin typeface="+mn-lt"/>
                  <a:ea typeface="+mn-ea"/>
                  <a:cs typeface="+mn-cs"/>
                  <a:sym typeface="Arial"/>
                </a:defRPr>
              </a:pPr>
              <a:endParaRPr/>
            </a:p>
          </p:txBody>
        </p:sp>
        <p:sp>
          <p:nvSpPr>
            <p:cNvPr id="854" name="Google Shape;708;g324719956cd_0_0"/>
            <p:cNvSpPr/>
            <p:nvPr/>
          </p:nvSpPr>
          <p:spPr>
            <a:xfrm flipH="1">
              <a:off x="2285976" y="-2"/>
              <a:ext cx="1" cy="1376427"/>
            </a:xfrm>
            <a:prstGeom prst="line">
              <a:avLst/>
            </a:prstGeom>
            <a:noFill/>
            <a:ln w="9525" cap="flat">
              <a:solidFill>
                <a:schemeClr val="accent1"/>
              </a:solidFill>
              <a:prstDash val="dot"/>
              <a:round/>
            </a:ln>
            <a:effectLst/>
          </p:spPr>
          <p:txBody>
            <a:bodyPr wrap="square" lIns="45718" tIns="45718" rIns="45718" bIns="45718" numCol="1" anchor="t">
              <a:noAutofit/>
            </a:bodyPr>
            <a:lstStyle/>
            <a:p>
              <a:endParaRPr/>
            </a:p>
          </p:txBody>
        </p:sp>
      </p:grpSp>
      <p:sp>
        <p:nvSpPr>
          <p:cNvPr id="856" name="Google Shape;709;g324719956cd_0_0"/>
          <p:cNvSpPr txBox="1"/>
          <p:nvPr/>
        </p:nvSpPr>
        <p:spPr>
          <a:xfrm>
            <a:off x="4687337" y="2603500"/>
            <a:ext cx="2057402" cy="589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Tema: Simplificación del anuncio de acción</a:t>
            </a:r>
          </a:p>
        </p:txBody>
      </p:sp>
      <p:grpSp>
        <p:nvGrpSpPr>
          <p:cNvPr id="859" name="Google Shape;710;g324719956cd_0_0"/>
          <p:cNvGrpSpPr/>
          <p:nvPr/>
        </p:nvGrpSpPr>
        <p:grpSpPr>
          <a:xfrm>
            <a:off x="6843475" y="3608681"/>
            <a:ext cx="2286002" cy="1592423"/>
            <a:chOff x="0" y="-1"/>
            <a:chExt cx="2286000" cy="1592422"/>
          </a:xfrm>
        </p:grpSpPr>
        <p:sp>
          <p:nvSpPr>
            <p:cNvPr id="857" name="Google Shape;711;g324719956cd_0_0"/>
            <p:cNvSpPr/>
            <p:nvPr/>
          </p:nvSpPr>
          <p:spPr>
            <a:xfrm>
              <a:off x="0" y="369230"/>
              <a:ext cx="2286001" cy="1223192"/>
            </a:xfrm>
            <a:prstGeom prst="rect">
              <a:avLst/>
            </a:prstGeom>
            <a:solidFill>
              <a:schemeClr val="accent1"/>
            </a:solidFill>
            <a:ln w="12700" cap="flat">
              <a:noFill/>
              <a:miter lim="400000"/>
            </a:ln>
            <a:effectLst/>
          </p:spPr>
          <p:txBody>
            <a:bodyPr wrap="square" lIns="0" tIns="0" rIns="0" bIns="0" numCol="1" anchor="ctr">
              <a:noAutofit/>
            </a:bodyPr>
            <a:lstStyle/>
            <a:p>
              <a:pPr>
                <a:defRPr>
                  <a:latin typeface="+mn-lt"/>
                  <a:ea typeface="+mn-ea"/>
                  <a:cs typeface="+mn-cs"/>
                  <a:sym typeface="Arial"/>
                </a:defRPr>
              </a:pPr>
              <a:endParaRPr/>
            </a:p>
          </p:txBody>
        </p:sp>
        <p:sp>
          <p:nvSpPr>
            <p:cNvPr id="858" name="Google Shape;712;g324719956cd_0_0"/>
            <p:cNvSpPr txBox="1"/>
            <p:nvPr/>
          </p:nvSpPr>
          <p:spPr>
            <a:xfrm>
              <a:off x="164306" y="-2"/>
              <a:ext cx="1605902" cy="424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23" tIns="91423" rIns="91423" bIns="91423" numCol="1" anchor="t">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Julio 2025 </a:t>
              </a:r>
            </a:p>
          </p:txBody>
        </p:sp>
      </p:grpSp>
      <p:grpSp>
        <p:nvGrpSpPr>
          <p:cNvPr id="862" name="Google Shape;714;g324719956cd_0_0"/>
          <p:cNvGrpSpPr/>
          <p:nvPr/>
        </p:nvGrpSpPr>
        <p:grpSpPr>
          <a:xfrm>
            <a:off x="2286474" y="3993276"/>
            <a:ext cx="2286001" cy="1207134"/>
            <a:chOff x="0" y="-1"/>
            <a:chExt cx="2286000" cy="1207133"/>
          </a:xfrm>
        </p:grpSpPr>
        <p:sp>
          <p:nvSpPr>
            <p:cNvPr id="860" name="Google Shape;715;g324719956cd_0_0"/>
            <p:cNvSpPr/>
            <p:nvPr/>
          </p:nvSpPr>
          <p:spPr>
            <a:xfrm>
              <a:off x="0" y="-2"/>
              <a:ext cx="2286001" cy="1207134"/>
            </a:xfrm>
            <a:prstGeom prst="rect">
              <a:avLst/>
            </a:prstGeom>
            <a:solidFill>
              <a:schemeClr val="accent1"/>
            </a:solidFill>
            <a:ln w="9525" cap="flat">
              <a:solidFill>
                <a:schemeClr val="accent1"/>
              </a:solidFill>
              <a:prstDash val="solid"/>
              <a:round/>
            </a:ln>
            <a:effectLst/>
          </p:spPr>
          <p:txBody>
            <a:bodyPr wrap="square" lIns="0" tIns="0" rIns="0" bIns="0" numCol="1" anchor="ctr">
              <a:noAutofit/>
            </a:bodyPr>
            <a:lstStyle/>
            <a:p>
              <a:pPr>
                <a:defRPr>
                  <a:latin typeface="+mn-lt"/>
                  <a:ea typeface="+mn-ea"/>
                  <a:cs typeface="+mn-cs"/>
                  <a:sym typeface="Arial"/>
                </a:defRPr>
              </a:pPr>
              <a:endParaRPr/>
            </a:p>
          </p:txBody>
        </p:sp>
        <p:sp>
          <p:nvSpPr>
            <p:cNvPr id="861" name="Google Shape;716;g324719956cd_0_0"/>
            <p:cNvSpPr/>
            <p:nvPr/>
          </p:nvSpPr>
          <p:spPr>
            <a:xfrm>
              <a:off x="216299" y="214167"/>
              <a:ext cx="1853403" cy="604818"/>
            </a:xfrm>
            <a:prstGeom prst="rect">
              <a:avLst/>
            </a:prstGeom>
            <a:solidFill>
              <a:schemeClr val="accent1"/>
            </a:solidFill>
            <a:ln w="9525" cap="flat">
              <a:solidFill>
                <a:schemeClr val="accent1"/>
              </a:solidFill>
              <a:prstDash val="solid"/>
              <a:round/>
            </a:ln>
            <a:effectLst/>
          </p:spPr>
          <p:txBody>
            <a:bodyPr wrap="square" lIns="0" tIns="0" rIns="0" bIns="0" numCol="1" anchor="ctr">
              <a:noAutofit/>
            </a:bodyPr>
            <a:lstStyle/>
            <a:p>
              <a:pPr>
                <a:defRPr b="1">
                  <a:solidFill>
                    <a:srgbClr val="FFFFFF"/>
                  </a:solidFill>
                  <a:latin typeface="Trebuchet MS"/>
                  <a:ea typeface="Trebuchet MS"/>
                  <a:cs typeface="Trebuchet MS"/>
                  <a:sym typeface="Trebuchet MS"/>
                </a:defRPr>
              </a:pPr>
              <a:endParaRPr/>
            </a:p>
          </p:txBody>
        </p:sp>
      </p:grpSp>
      <p:sp>
        <p:nvSpPr>
          <p:cNvPr id="863" name="Google Shape;717;g324719956cd_0_0"/>
          <p:cNvSpPr txBox="1"/>
          <p:nvPr/>
        </p:nvSpPr>
        <p:spPr>
          <a:xfrm>
            <a:off x="2355287" y="3999432"/>
            <a:ext cx="2119067" cy="11353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sz="1300" b="1">
                <a:solidFill>
                  <a:srgbClr val="FFFFFF"/>
                </a:solidFill>
                <a:latin typeface="Trebuchet MS"/>
                <a:ea typeface="Trebuchet MS"/>
                <a:cs typeface="Trebuchet MS"/>
                <a:sym typeface="Trebuchet MS"/>
              </a:defRPr>
            </a:lvl1pPr>
          </a:lstStyle>
          <a:p>
            <a:r>
              <a:t>Tema: Actualización sobre los próximos cambios. Recopilación de información adicional sobre la renovación.</a:t>
            </a:r>
          </a:p>
        </p:txBody>
      </p:sp>
      <p:sp>
        <p:nvSpPr>
          <p:cNvPr id="864" name="Google Shape;718;g324719956cd_0_0"/>
          <p:cNvSpPr txBox="1"/>
          <p:nvPr/>
        </p:nvSpPr>
        <p:spPr>
          <a:xfrm>
            <a:off x="7059762" y="3963937"/>
            <a:ext cx="1853402" cy="589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Tema: Lanzamiento del proyecto</a:t>
            </a:r>
          </a:p>
        </p:txBody>
      </p:sp>
      <p:sp>
        <p:nvSpPr>
          <p:cNvPr id="865" name="Google Shape;719;g324719956cd_0_0"/>
          <p:cNvSpPr txBox="1"/>
          <p:nvPr/>
        </p:nvSpPr>
        <p:spPr>
          <a:xfrm>
            <a:off x="4826013" y="4462438"/>
            <a:ext cx="1853402" cy="3860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Topic:  </a:t>
            </a:r>
          </a:p>
        </p:txBody>
      </p:sp>
      <p:sp>
        <p:nvSpPr>
          <p:cNvPr id="866" name="Google Shape;720;g324719956cd_0_0"/>
          <p:cNvSpPr txBox="1"/>
          <p:nvPr/>
        </p:nvSpPr>
        <p:spPr>
          <a:xfrm>
            <a:off x="2402538" y="3595542"/>
            <a:ext cx="1853402" cy="4241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Enero 2025</a:t>
            </a:r>
          </a:p>
        </p:txBody>
      </p:sp>
      <p:sp>
        <p:nvSpPr>
          <p:cNvPr id="867" name="Google Shape;721;g324719956cd_0_0"/>
          <p:cNvSpPr txBox="1"/>
          <p:nvPr/>
        </p:nvSpPr>
        <p:spPr>
          <a:xfrm>
            <a:off x="4726111" y="3621063"/>
            <a:ext cx="1853402" cy="4241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lnSpc>
                <a:spcPct val="115000"/>
              </a:lnSpc>
              <a:spcBef>
                <a:spcPts val="1600"/>
              </a:spcBef>
              <a:defRPr sz="1600">
                <a:solidFill>
                  <a:schemeClr val="accent1"/>
                </a:solidFill>
                <a:latin typeface="Trebuchet MS"/>
                <a:ea typeface="Trebuchet MS"/>
                <a:cs typeface="Trebuchet MS"/>
                <a:sym typeface="Trebuchet MS"/>
              </a:defRPr>
            </a:lvl1pPr>
          </a:lstStyle>
          <a:p>
            <a:r>
              <a:t>Abril 2025</a:t>
            </a:r>
          </a:p>
        </p:txBody>
      </p:sp>
      <p:grpSp>
        <p:nvGrpSpPr>
          <p:cNvPr id="870" name="Google Shape;722;g324719956cd_0_0"/>
          <p:cNvGrpSpPr/>
          <p:nvPr/>
        </p:nvGrpSpPr>
        <p:grpSpPr>
          <a:xfrm>
            <a:off x="4564100" y="3608065"/>
            <a:ext cx="2286002" cy="1592351"/>
            <a:chOff x="0" y="0"/>
            <a:chExt cx="2286000" cy="1592349"/>
          </a:xfrm>
        </p:grpSpPr>
        <p:sp>
          <p:nvSpPr>
            <p:cNvPr id="868" name="Google Shape;723;g324719956cd_0_0"/>
            <p:cNvSpPr/>
            <p:nvPr/>
          </p:nvSpPr>
          <p:spPr>
            <a:xfrm>
              <a:off x="0" y="361994"/>
              <a:ext cx="2286001" cy="1228188"/>
            </a:xfrm>
            <a:prstGeom prst="rect">
              <a:avLst/>
            </a:prstGeom>
            <a:solidFill>
              <a:schemeClr val="accent1"/>
            </a:solidFill>
            <a:ln w="12700" cap="flat">
              <a:noFill/>
              <a:miter lim="400000"/>
            </a:ln>
            <a:effectLst/>
          </p:spPr>
          <p:txBody>
            <a:bodyPr wrap="square" lIns="0" tIns="0" rIns="0" bIns="0" numCol="1" anchor="ctr">
              <a:noAutofit/>
            </a:bodyPr>
            <a:lstStyle/>
            <a:p>
              <a:pPr>
                <a:defRPr>
                  <a:latin typeface="+mn-lt"/>
                  <a:ea typeface="+mn-ea"/>
                  <a:cs typeface="+mn-cs"/>
                  <a:sym typeface="Arial"/>
                </a:defRPr>
              </a:pPr>
              <a:endParaRPr/>
            </a:p>
          </p:txBody>
        </p:sp>
        <p:sp>
          <p:nvSpPr>
            <p:cNvPr id="869" name="Google Shape;725;g324719956cd_0_0"/>
            <p:cNvSpPr/>
            <p:nvPr/>
          </p:nvSpPr>
          <p:spPr>
            <a:xfrm flipH="1">
              <a:off x="2285975" y="0"/>
              <a:ext cx="2" cy="1592350"/>
            </a:xfrm>
            <a:prstGeom prst="line">
              <a:avLst/>
            </a:prstGeom>
            <a:noFill/>
            <a:ln w="9525" cap="flat">
              <a:solidFill>
                <a:schemeClr val="accent1"/>
              </a:solidFill>
              <a:prstDash val="dot"/>
              <a:round/>
            </a:ln>
            <a:effectLst/>
          </p:spPr>
          <p:txBody>
            <a:bodyPr wrap="square" lIns="45718" tIns="45718" rIns="45718" bIns="45718" numCol="1" anchor="t">
              <a:noAutofit/>
            </a:bodyPr>
            <a:lstStyle/>
            <a:p>
              <a:endParaRPr/>
            </a:p>
          </p:txBody>
        </p:sp>
      </p:grpSp>
      <p:sp>
        <p:nvSpPr>
          <p:cNvPr id="871" name="Google Shape;726;g324719956cd_0_0"/>
          <p:cNvSpPr txBox="1"/>
          <p:nvPr/>
        </p:nvSpPr>
        <p:spPr>
          <a:xfrm>
            <a:off x="4679262" y="3992457"/>
            <a:ext cx="2057402" cy="995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defRPr b="1">
                <a:solidFill>
                  <a:srgbClr val="FFFFFF"/>
                </a:solidFill>
                <a:latin typeface="Trebuchet MS"/>
                <a:ea typeface="Trebuchet MS"/>
                <a:cs typeface="Trebuchet MS"/>
                <a:sym typeface="Trebuchet MS"/>
              </a:defRPr>
            </a:lvl1pPr>
          </a:lstStyle>
          <a:p>
            <a:r>
              <a:t>Tema: Cambios pendientes por hacer a la carta de renovación</a:t>
            </a:r>
          </a:p>
        </p:txBody>
      </p:sp>
      <p:sp>
        <p:nvSpPr>
          <p:cNvPr id="872" name="Google Shape;727;g324719956cd_0_0"/>
          <p:cNvSpPr/>
          <p:nvPr/>
        </p:nvSpPr>
        <p:spPr>
          <a:xfrm rot="10800000" flipH="1">
            <a:off x="2286461" y="2241500"/>
            <a:ext cx="2286002" cy="23702"/>
          </a:xfrm>
          <a:prstGeom prst="rect">
            <a:avLst/>
          </a:prstGeom>
          <a:solidFill>
            <a:schemeClr val="accent1"/>
          </a:solidFill>
          <a:ln>
            <a:solidFill>
              <a:schemeClr val="accent1"/>
            </a:solidFill>
          </a:ln>
        </p:spPr>
        <p:txBody>
          <a:bodyPr lIns="0" tIns="0" rIns="0" bIns="0" anchor="ctr"/>
          <a:lstStyle/>
          <a:p>
            <a:pPr>
              <a:defRPr>
                <a:latin typeface="+mn-lt"/>
                <a:ea typeface="+mn-ea"/>
                <a:cs typeface="+mn-cs"/>
                <a:sym typeface="Arial"/>
              </a:defRPr>
            </a:pPr>
            <a:endParaRPr/>
          </a:p>
        </p:txBody>
      </p:sp>
      <p:sp>
        <p:nvSpPr>
          <p:cNvPr id="873" name="Google Shape;728;g324719956cd_0_0"/>
          <p:cNvSpPr/>
          <p:nvPr/>
        </p:nvSpPr>
        <p:spPr>
          <a:xfrm rot="10800000" flipH="1">
            <a:off x="4565536" y="2239060"/>
            <a:ext cx="2286002" cy="23702"/>
          </a:xfrm>
          <a:prstGeom prst="rect">
            <a:avLst/>
          </a:prstGeom>
          <a:solidFill>
            <a:schemeClr val="accent1"/>
          </a:solidFill>
          <a:ln>
            <a:solidFill>
              <a:schemeClr val="accent1"/>
            </a:solidFill>
          </a:ln>
        </p:spPr>
        <p:txBody>
          <a:bodyPr lIns="0" tIns="0" rIns="0" bIns="0" anchor="ctr"/>
          <a:lstStyle/>
          <a:p>
            <a:pPr>
              <a:defRPr>
                <a:latin typeface="+mn-lt"/>
                <a:ea typeface="+mn-ea"/>
                <a:cs typeface="+mn-cs"/>
                <a:sym typeface="Arial"/>
              </a:defRPr>
            </a:pPr>
            <a:endParaRPr/>
          </a:p>
        </p:txBody>
      </p:sp>
      <p:sp>
        <p:nvSpPr>
          <p:cNvPr id="874" name="Google Shape;729;g324719956cd_0_0"/>
          <p:cNvSpPr/>
          <p:nvPr/>
        </p:nvSpPr>
        <p:spPr>
          <a:xfrm rot="10800000" flipH="1">
            <a:off x="6874136" y="2239042"/>
            <a:ext cx="2286002" cy="23702"/>
          </a:xfrm>
          <a:prstGeom prst="rect">
            <a:avLst/>
          </a:prstGeom>
          <a:solidFill>
            <a:schemeClr val="accent1"/>
          </a:solidFill>
          <a:ln>
            <a:solidFill>
              <a:schemeClr val="accent1"/>
            </a:solidFill>
          </a:ln>
        </p:spPr>
        <p:txBody>
          <a:bodyPr lIns="0" tIns="0" rIns="0" bIns="0" anchor="ctr"/>
          <a:lstStyle/>
          <a:p>
            <a:pPr>
              <a:defRPr>
                <a:latin typeface="+mn-lt"/>
                <a:ea typeface="+mn-ea"/>
                <a:cs typeface="+mn-cs"/>
                <a:sym typeface="Arial"/>
              </a:defRPr>
            </a:pPr>
            <a:endParaRPr/>
          </a:p>
        </p:txBody>
      </p:sp>
      <p:sp>
        <p:nvSpPr>
          <p:cNvPr id="875" name="Google Shape;730;g324719956cd_0_0"/>
          <p:cNvSpPr txBox="1"/>
          <p:nvPr/>
        </p:nvSpPr>
        <p:spPr>
          <a:xfrm rot="16200000">
            <a:off x="1454898" y="2717516"/>
            <a:ext cx="1236602" cy="615519"/>
          </a:xfrm>
          <a:prstGeom prst="rect">
            <a:avLst/>
          </a:prstGeom>
          <a:solidFill>
            <a:srgbClr val="FFD1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defRPr b="1">
                <a:latin typeface="Trebuchet MS"/>
                <a:ea typeface="Trebuchet MS"/>
                <a:cs typeface="Trebuchet MS"/>
                <a:sym typeface="Trebuchet MS"/>
              </a:defRPr>
            </a:lvl1pPr>
          </a:lstStyle>
          <a:p>
            <a:pPr algn="ctr"/>
            <a:r>
              <a:rPr lang="en-US" dirty="0"/>
              <a:t>Aviso de </a:t>
            </a:r>
            <a:r>
              <a:rPr lang="en-US" dirty="0" err="1"/>
              <a:t>acción</a:t>
            </a:r>
            <a:endParaRPr lang="en-US" b="1" i="0" dirty="0">
              <a:solidFill>
                <a:srgbClr val="323232"/>
              </a:solidFill>
              <a:effectLst/>
              <a:latin typeface="crimson-text"/>
            </a:endParaRPr>
          </a:p>
        </p:txBody>
      </p:sp>
      <p:sp>
        <p:nvSpPr>
          <p:cNvPr id="876" name="Google Shape;731;g324719956cd_0_0"/>
          <p:cNvSpPr txBox="1"/>
          <p:nvPr/>
        </p:nvSpPr>
        <p:spPr>
          <a:xfrm rot="16200000">
            <a:off x="1381460" y="4377637"/>
            <a:ext cx="1405202" cy="400075"/>
          </a:xfrm>
          <a:prstGeom prst="rect">
            <a:avLst/>
          </a:prstGeom>
          <a:solidFill>
            <a:srgbClr val="FFD100"/>
          </a:solidFill>
          <a:ln>
            <a:solidFill>
              <a:srgbClr val="FFD100"/>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defRPr b="1">
                <a:latin typeface="Trebuchet MS"/>
                <a:ea typeface="Trebuchet MS"/>
                <a:cs typeface="Trebuchet MS"/>
                <a:sym typeface="Trebuchet MS"/>
              </a:defRPr>
            </a:lvl1pPr>
          </a:lstStyle>
          <a:p>
            <a:pPr algn="ctr"/>
            <a:r>
              <a:rPr lang="en-US" b="1" i="0" dirty="0">
                <a:solidFill>
                  <a:srgbClr val="323232"/>
                </a:solidFill>
                <a:effectLst/>
                <a:latin typeface="crimson-text"/>
              </a:rPr>
              <a:t>RENOVACIÓN</a:t>
            </a:r>
          </a:p>
        </p:txBody>
      </p:sp>
      <p:sp>
        <p:nvSpPr>
          <p:cNvPr id="877" name="Google Shape;732;g324719956cd_0_0"/>
          <p:cNvSpPr/>
          <p:nvPr/>
        </p:nvSpPr>
        <p:spPr>
          <a:xfrm>
            <a:off x="727709" y="3266440"/>
            <a:ext cx="1153162" cy="1310641"/>
          </a:xfrm>
          <a:custGeom>
            <a:avLst/>
            <a:gdLst/>
            <a:ahLst/>
            <a:cxnLst>
              <a:cxn ang="0">
                <a:pos x="wd2" y="hd2"/>
              </a:cxn>
              <a:cxn ang="5400000">
                <a:pos x="wd2" y="hd2"/>
              </a:cxn>
              <a:cxn ang="10800000">
                <a:pos x="wd2" y="hd2"/>
              </a:cxn>
              <a:cxn ang="16200000">
                <a:pos x="wd2" y="hd2"/>
              </a:cxn>
            </a:cxnLst>
            <a:rect l="0" t="0" r="r" b="b"/>
            <a:pathLst>
              <a:path w="21600" h="21600" extrusionOk="0">
                <a:moveTo>
                  <a:pt x="4758" y="0"/>
                </a:moveTo>
                <a:lnTo>
                  <a:pt x="0" y="0"/>
                </a:lnTo>
                <a:lnTo>
                  <a:pt x="0" y="21600"/>
                </a:lnTo>
                <a:lnTo>
                  <a:pt x="21600" y="21600"/>
                </a:lnTo>
              </a:path>
            </a:pathLst>
          </a:custGeom>
          <a:ln>
            <a:solidFill>
              <a:schemeClr val="accent1"/>
            </a:solidFill>
            <a:tailEnd type="triangle"/>
          </a:ln>
        </p:spPr>
        <p:txBody>
          <a:bodyPr lIns="0" tIns="0" rIns="0" bIns="0"/>
          <a:lstStyle/>
          <a:p>
            <a:pPr>
              <a:defRPr>
                <a:latin typeface="+mn-lt"/>
                <a:ea typeface="+mn-ea"/>
                <a:cs typeface="+mn-cs"/>
                <a:sym typeface="Arial"/>
              </a:defRPr>
            </a:pPr>
            <a:endParaRPr/>
          </a:p>
        </p:txBody>
      </p:sp>
      <p:sp>
        <p:nvSpPr>
          <p:cNvPr id="878" name="Google Shape;733;g324719956cd_0_0"/>
          <p:cNvSpPr/>
          <p:nvPr/>
        </p:nvSpPr>
        <p:spPr>
          <a:xfrm>
            <a:off x="727709" y="3025139"/>
            <a:ext cx="1050291" cy="241301"/>
          </a:xfrm>
          <a:custGeom>
            <a:avLst/>
            <a:gdLst/>
            <a:ahLst/>
            <a:cxnLst>
              <a:cxn ang="0">
                <a:pos x="wd2" y="hd2"/>
              </a:cxn>
              <a:cxn ang="5400000">
                <a:pos x="wd2" y="hd2"/>
              </a:cxn>
              <a:cxn ang="10800000">
                <a:pos x="wd2" y="hd2"/>
              </a:cxn>
              <a:cxn ang="16200000">
                <a:pos x="wd2" y="hd2"/>
              </a:cxn>
            </a:cxnLst>
            <a:rect l="0" t="0" r="r" b="b"/>
            <a:pathLst>
              <a:path w="21600" h="21600" extrusionOk="0">
                <a:moveTo>
                  <a:pt x="5224" y="21600"/>
                </a:moveTo>
                <a:lnTo>
                  <a:pt x="0" y="21600"/>
                </a:lnTo>
                <a:lnTo>
                  <a:pt x="0" y="0"/>
                </a:lnTo>
                <a:lnTo>
                  <a:pt x="21600" y="0"/>
                </a:lnTo>
              </a:path>
            </a:pathLst>
          </a:custGeom>
          <a:ln>
            <a:solidFill>
              <a:schemeClr val="accent1"/>
            </a:solidFill>
            <a:tailEnd type="triangle"/>
          </a:ln>
        </p:spPr>
        <p:txBody>
          <a:bodyPr lIns="0" tIns="0" rIns="0" bIns="0"/>
          <a:lstStyle/>
          <a:p>
            <a:pPr>
              <a:defRPr>
                <a:latin typeface="+mn-lt"/>
                <a:ea typeface="+mn-ea"/>
                <a:cs typeface="+mn-cs"/>
                <a:sym typeface="Arial"/>
              </a:defRPr>
            </a:pPr>
            <a:endParaRPr/>
          </a:p>
        </p:txBody>
      </p:sp>
      <p:sp>
        <p:nvSpPr>
          <p:cNvPr id="879" name="Google Shape;734;g324719956cd_0_0"/>
          <p:cNvSpPr txBox="1">
            <a:spLocks noGrp="1"/>
          </p:cNvSpPr>
          <p:nvPr>
            <p:ph type="title"/>
          </p:nvPr>
        </p:nvSpPr>
        <p:spPr>
          <a:xfrm>
            <a:off x="628650" y="254626"/>
            <a:ext cx="7886700" cy="664803"/>
          </a:xfrm>
          <a:prstGeom prst="rect">
            <a:avLst/>
          </a:prstGeom>
        </p:spPr>
        <p:txBody>
          <a:bodyPr/>
          <a:lstStyle>
            <a:lvl1pPr>
              <a:defRPr sz="3500">
                <a:solidFill>
                  <a:schemeClr val="accent1"/>
                </a:solidFill>
              </a:defRPr>
            </a:lvl1pPr>
          </a:lstStyle>
          <a:p>
            <a:r>
              <a:t>Cronología del Compromiso</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 name="Google Shape;739;g3030d6d4ee2_1_0"/>
          <p:cNvSpPr txBox="1">
            <a:spLocks noGrp="1"/>
          </p:cNvSpPr>
          <p:nvPr>
            <p:ph type="title"/>
          </p:nvPr>
        </p:nvSpPr>
        <p:spPr>
          <a:xfrm>
            <a:off x="589007" y="300350"/>
            <a:ext cx="3993301" cy="800102"/>
          </a:xfrm>
          <a:prstGeom prst="rect">
            <a:avLst/>
          </a:prstGeom>
        </p:spPr>
        <p:txBody>
          <a:bodyPr/>
          <a:lstStyle>
            <a:lvl1pPr defTabSz="694944">
              <a:defRPr sz="2600"/>
            </a:lvl1pPr>
          </a:lstStyle>
          <a:p>
            <a:r>
              <a:rPr dirty="0"/>
              <a:t>Recording and Feedback</a:t>
            </a:r>
          </a:p>
        </p:txBody>
      </p:sp>
      <p:sp>
        <p:nvSpPr>
          <p:cNvPr id="884" name="Google Shape;740;g3030d6d4ee2_1_0"/>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46</a:t>
            </a:fld>
            <a:endParaRPr/>
          </a:p>
        </p:txBody>
      </p:sp>
      <p:sp>
        <p:nvSpPr>
          <p:cNvPr id="885" name="Google Shape;741;g3030d6d4ee2_1_0"/>
          <p:cNvSpPr txBox="1"/>
          <p:nvPr/>
        </p:nvSpPr>
        <p:spPr>
          <a:xfrm>
            <a:off x="254230" y="1104282"/>
            <a:ext cx="4391401" cy="37388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p>
            <a:pPr marL="457200" indent="-381000">
              <a:buClr>
                <a:srgbClr val="FFFFFF"/>
              </a:buClr>
              <a:buSzPts val="2400"/>
              <a:buFont typeface="Trebuchet MS"/>
              <a:buChar char="●"/>
              <a:defRPr sz="2400">
                <a:solidFill>
                  <a:srgbClr val="FFFFFF"/>
                </a:solidFill>
                <a:latin typeface="Trebuchet MS"/>
                <a:ea typeface="Trebuchet MS"/>
                <a:cs typeface="Trebuchet MS"/>
                <a:sym typeface="Trebuchet MS"/>
              </a:defRPr>
            </a:pPr>
            <a:r>
              <a:rPr dirty="0"/>
              <a:t>A recording of this meeting will be provided to everyone who registered. </a:t>
            </a:r>
          </a:p>
          <a:p>
            <a:pPr indent="457200">
              <a:defRPr sz="2400">
                <a:solidFill>
                  <a:srgbClr val="FFFFFF"/>
                </a:solidFill>
                <a:latin typeface="Trebuchet MS"/>
                <a:ea typeface="Trebuchet MS"/>
                <a:cs typeface="Trebuchet MS"/>
                <a:sym typeface="Trebuchet MS"/>
              </a:defRPr>
            </a:pPr>
            <a:endParaRPr dirty="0"/>
          </a:p>
          <a:p>
            <a:pPr marL="457200" indent="-381000">
              <a:buClr>
                <a:srgbClr val="FFFFFF"/>
              </a:buClr>
              <a:buSzPts val="2400"/>
              <a:buFont typeface="Trebuchet MS"/>
              <a:buChar char="●"/>
              <a:defRPr sz="2400">
                <a:solidFill>
                  <a:srgbClr val="FFFFFF"/>
                </a:solidFill>
                <a:latin typeface="Trebuchet MS"/>
                <a:ea typeface="Trebuchet MS"/>
                <a:cs typeface="Trebuchet MS"/>
                <a:sym typeface="Trebuchet MS"/>
              </a:defRPr>
            </a:pPr>
            <a:r>
              <a:rPr dirty="0"/>
              <a:t>Please consider submitting feedback via the online </a:t>
            </a:r>
            <a:r>
              <a:rPr u="sng" dirty="0">
                <a:solidFill>
                  <a:srgbClr val="0000FF"/>
                </a:solidFill>
                <a:uFill>
                  <a:solidFill>
                    <a:srgbClr val="0000FF"/>
                  </a:solidFill>
                </a:uFill>
                <a:hlinkClick r:id="rId3"/>
              </a:rPr>
              <a:t>Member Correspondence Improvements feedback form</a:t>
            </a:r>
            <a:r>
              <a:rPr dirty="0"/>
              <a:t> no later than January 30, 2025.</a:t>
            </a:r>
          </a:p>
        </p:txBody>
      </p:sp>
      <p:sp>
        <p:nvSpPr>
          <p:cNvPr id="886" name="Google Shape;742;g3030d6d4ee2_1_0"/>
          <p:cNvSpPr txBox="1"/>
          <p:nvPr/>
        </p:nvSpPr>
        <p:spPr>
          <a:xfrm>
            <a:off x="4857948" y="300350"/>
            <a:ext cx="3901853" cy="800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lvl1pPr algn="ctr" defTabSz="676655">
              <a:lnSpc>
                <a:spcPct val="90000"/>
              </a:lnSpc>
              <a:defRPr sz="2500" b="1">
                <a:solidFill>
                  <a:srgbClr val="FFFFFF"/>
                </a:solidFill>
                <a:latin typeface="Trebuchet MS"/>
                <a:ea typeface="Trebuchet MS"/>
                <a:cs typeface="Trebuchet MS"/>
                <a:sym typeface="Trebuchet MS"/>
              </a:defRPr>
            </a:lvl1pPr>
          </a:lstStyle>
          <a:p>
            <a:r>
              <a:rPr dirty="0" err="1"/>
              <a:t>Grabación</a:t>
            </a:r>
            <a:r>
              <a:rPr dirty="0"/>
              <a:t> y </a:t>
            </a:r>
            <a:r>
              <a:rPr dirty="0" err="1"/>
              <a:t>comentarios</a:t>
            </a:r>
            <a:endParaRPr dirty="0"/>
          </a:p>
        </p:txBody>
      </p:sp>
      <p:sp>
        <p:nvSpPr>
          <p:cNvPr id="887" name="Google Shape;743;g3030d6d4ee2_1_0"/>
          <p:cNvSpPr txBox="1">
            <a:spLocks noGrp="1"/>
          </p:cNvSpPr>
          <p:nvPr>
            <p:ph type="body" sz="half" idx="1"/>
          </p:nvPr>
        </p:nvSpPr>
        <p:spPr>
          <a:xfrm>
            <a:off x="4681149" y="1188047"/>
            <a:ext cx="4377902" cy="3655083"/>
          </a:xfrm>
          <a:prstGeom prst="rect">
            <a:avLst/>
          </a:prstGeom>
        </p:spPr>
        <p:txBody>
          <a:bodyPr/>
          <a:lstStyle/>
          <a:p>
            <a:pPr indent="-368300">
              <a:spcBef>
                <a:spcPts val="300"/>
              </a:spcBef>
              <a:buSzPts val="2400"/>
              <a:defRPr sz="2400"/>
            </a:pPr>
            <a:r>
              <a:rPr dirty="0"/>
              <a:t>Se </a:t>
            </a:r>
            <a:r>
              <a:rPr dirty="0" err="1"/>
              <a:t>facilitará</a:t>
            </a:r>
            <a:r>
              <a:rPr dirty="0"/>
              <a:t> una </a:t>
            </a:r>
            <a:r>
              <a:rPr dirty="0" err="1"/>
              <a:t>grabación</a:t>
            </a:r>
            <a:r>
              <a:rPr dirty="0"/>
              <a:t> de </a:t>
            </a:r>
            <a:r>
              <a:rPr dirty="0" err="1"/>
              <a:t>esta</a:t>
            </a:r>
            <a:r>
              <a:rPr dirty="0"/>
              <a:t> </a:t>
            </a:r>
            <a:r>
              <a:rPr dirty="0" err="1"/>
              <a:t>reunión</a:t>
            </a:r>
            <a:r>
              <a:rPr dirty="0"/>
              <a:t> a </a:t>
            </a:r>
            <a:r>
              <a:rPr dirty="0" err="1"/>
              <a:t>todas</a:t>
            </a:r>
            <a:r>
              <a:rPr dirty="0"/>
              <a:t> las personas </a:t>
            </a:r>
            <a:r>
              <a:rPr dirty="0" err="1"/>
              <a:t>inscritas</a:t>
            </a:r>
            <a:r>
              <a:rPr dirty="0"/>
              <a:t>.</a:t>
            </a:r>
          </a:p>
          <a:p>
            <a:pPr indent="-368300">
              <a:spcBef>
                <a:spcPts val="300"/>
              </a:spcBef>
              <a:buSzPts val="2400"/>
              <a:defRPr sz="2400"/>
            </a:pPr>
            <a:r>
              <a:rPr dirty="0"/>
              <a:t>Por favor, </a:t>
            </a:r>
            <a:r>
              <a:rPr dirty="0" err="1"/>
              <a:t>considere</a:t>
            </a:r>
            <a:r>
              <a:rPr dirty="0"/>
              <a:t> la </a:t>
            </a:r>
            <a:r>
              <a:rPr dirty="0" err="1"/>
              <a:t>posibilidad</a:t>
            </a:r>
            <a:r>
              <a:rPr dirty="0"/>
              <a:t> de </a:t>
            </a:r>
            <a:r>
              <a:rPr dirty="0" err="1"/>
              <a:t>enviar</a:t>
            </a:r>
            <a:r>
              <a:rPr dirty="0"/>
              <a:t> sus </a:t>
            </a:r>
            <a:r>
              <a:rPr dirty="0" err="1"/>
              <a:t>comentarios</a:t>
            </a:r>
            <a:r>
              <a:rPr dirty="0"/>
              <a:t> a </a:t>
            </a:r>
            <a:r>
              <a:rPr dirty="0" err="1"/>
              <a:t>través</a:t>
            </a:r>
            <a:r>
              <a:rPr dirty="0"/>
              <a:t> del </a:t>
            </a:r>
            <a:r>
              <a:rPr u="sng" dirty="0" err="1">
                <a:solidFill>
                  <a:srgbClr val="3441FF"/>
                </a:solidFill>
              </a:rPr>
              <a:t>formulario</a:t>
            </a:r>
            <a:r>
              <a:rPr u="sng" dirty="0">
                <a:solidFill>
                  <a:srgbClr val="3441FF"/>
                </a:solidFill>
              </a:rPr>
              <a:t> </a:t>
            </a:r>
            <a:r>
              <a:rPr u="sng" dirty="0" err="1">
                <a:solidFill>
                  <a:srgbClr val="3441FF"/>
                </a:solidFill>
              </a:rPr>
              <a:t>en</a:t>
            </a:r>
            <a:r>
              <a:rPr u="sng" dirty="0">
                <a:solidFill>
                  <a:srgbClr val="3441FF"/>
                </a:solidFill>
              </a:rPr>
              <a:t> </a:t>
            </a:r>
            <a:r>
              <a:rPr u="sng" dirty="0" err="1">
                <a:solidFill>
                  <a:srgbClr val="3441FF"/>
                </a:solidFill>
              </a:rPr>
              <a:t>línea</a:t>
            </a:r>
            <a:r>
              <a:rPr u="sng" dirty="0">
                <a:solidFill>
                  <a:srgbClr val="3441FF"/>
                </a:solidFill>
              </a:rPr>
              <a:t> </a:t>
            </a:r>
            <a:r>
              <a:rPr u="sng" dirty="0" err="1">
                <a:solidFill>
                  <a:srgbClr val="3441FF"/>
                </a:solidFill>
              </a:rPr>
              <a:t>Mejoras</a:t>
            </a:r>
            <a:r>
              <a:rPr u="sng" dirty="0">
                <a:solidFill>
                  <a:srgbClr val="3441FF"/>
                </a:solidFill>
              </a:rPr>
              <a:t> </a:t>
            </a:r>
            <a:r>
              <a:rPr u="sng" dirty="0" err="1">
                <a:solidFill>
                  <a:srgbClr val="3441FF"/>
                </a:solidFill>
              </a:rPr>
              <a:t>en</a:t>
            </a:r>
            <a:r>
              <a:rPr u="sng" dirty="0">
                <a:solidFill>
                  <a:srgbClr val="3441FF"/>
                </a:solidFill>
              </a:rPr>
              <a:t> la </a:t>
            </a:r>
            <a:r>
              <a:rPr u="sng" dirty="0" err="1">
                <a:solidFill>
                  <a:srgbClr val="3441FF"/>
                </a:solidFill>
              </a:rPr>
              <a:t>Correspondencia</a:t>
            </a:r>
            <a:r>
              <a:rPr u="sng" dirty="0">
                <a:solidFill>
                  <a:srgbClr val="3441FF"/>
                </a:solidFill>
              </a:rPr>
              <a:t> de los </a:t>
            </a:r>
            <a:r>
              <a:rPr u="sng" dirty="0" err="1">
                <a:solidFill>
                  <a:srgbClr val="3441FF"/>
                </a:solidFill>
              </a:rPr>
              <a:t>Miembros</a:t>
            </a:r>
            <a:r>
              <a:rPr dirty="0"/>
              <a:t> antes del 30 de </a:t>
            </a:r>
            <a:r>
              <a:rPr dirty="0" err="1"/>
              <a:t>enero</a:t>
            </a:r>
            <a:r>
              <a:rPr dirty="0"/>
              <a:t> de 2025.</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 name="Google Shape;749;p10"/>
          <p:cNvSpPr txBox="1">
            <a:spLocks noGrp="1"/>
          </p:cNvSpPr>
          <p:nvPr>
            <p:ph type="title"/>
          </p:nvPr>
        </p:nvSpPr>
        <p:spPr>
          <a:xfrm>
            <a:off x="4113950" y="2187774"/>
            <a:ext cx="4514402" cy="1928399"/>
          </a:xfrm>
          <a:prstGeom prst="rect">
            <a:avLst/>
          </a:prstGeom>
        </p:spPr>
        <p:txBody>
          <a:bodyPr/>
          <a:lstStyle/>
          <a:p>
            <a:r>
              <a:t>Questions?</a:t>
            </a:r>
          </a:p>
          <a:p>
            <a:pPr algn="ctr"/>
            <a:r>
              <a:t>¿Preguntas?</a:t>
            </a:r>
          </a:p>
        </p:txBody>
      </p:sp>
      <p:sp>
        <p:nvSpPr>
          <p:cNvPr id="892" name="Google Shape;750;p10"/>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47</a:t>
            </a:fld>
            <a:endParaRP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6" name="Google Shape;755;g32117f6e667_0_520"/>
          <p:cNvSpPr txBox="1">
            <a:spLocks noGrp="1"/>
          </p:cNvSpPr>
          <p:nvPr>
            <p:ph type="sldNum" sz="quarter" idx="4294967295"/>
          </p:nvPr>
        </p:nvSpPr>
        <p:spPr>
          <a:xfrm>
            <a:off x="8734362" y="5317529"/>
            <a:ext cx="203630" cy="19804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24" tIns="35524" rIns="35524" bIns="35524"/>
          <a:lstStyle>
            <a:lvl1pPr>
              <a:defRPr sz="900">
                <a:solidFill>
                  <a:srgbClr val="FFFFFF"/>
                </a:solidFill>
              </a:defRPr>
            </a:lvl1pPr>
          </a:lstStyle>
          <a:p>
            <a:fld id="{86CB4B4D-7CA3-9044-876B-883B54F8677D}" type="slidenum">
              <a:t>48</a:t>
            </a:fld>
            <a:endParaRPr/>
          </a:p>
        </p:txBody>
      </p:sp>
      <p:sp>
        <p:nvSpPr>
          <p:cNvPr id="897" name="Google Shape;756;g32117f6e667_0_520"/>
          <p:cNvSpPr txBox="1">
            <a:spLocks noGrp="1"/>
          </p:cNvSpPr>
          <p:nvPr>
            <p:ph type="title"/>
          </p:nvPr>
        </p:nvSpPr>
        <p:spPr>
          <a:xfrm>
            <a:off x="566493" y="307291"/>
            <a:ext cx="3968703" cy="445803"/>
          </a:xfrm>
          <a:prstGeom prst="rect">
            <a:avLst/>
          </a:prstGeom>
        </p:spPr>
        <p:txBody>
          <a:bodyPr lIns="35524" tIns="35524" rIns="35524" bIns="35524"/>
          <a:lstStyle>
            <a:lvl1pPr defTabSz="877822">
              <a:defRPr sz="2500"/>
            </a:lvl1pPr>
          </a:lstStyle>
          <a:p>
            <a:r>
              <a:t>Contact </a:t>
            </a:r>
          </a:p>
        </p:txBody>
      </p:sp>
      <p:sp>
        <p:nvSpPr>
          <p:cNvPr id="898" name="Google Shape;757;g32117f6e667_0_520"/>
          <p:cNvSpPr txBox="1">
            <a:spLocks noGrp="1"/>
          </p:cNvSpPr>
          <p:nvPr>
            <p:ph type="body" sz="half" idx="1"/>
          </p:nvPr>
        </p:nvSpPr>
        <p:spPr>
          <a:xfrm>
            <a:off x="4535268" y="994479"/>
            <a:ext cx="4608901" cy="2813101"/>
          </a:xfrm>
          <a:prstGeom prst="rect">
            <a:avLst/>
          </a:prstGeom>
        </p:spPr>
        <p:txBody>
          <a:bodyPr lIns="35524" tIns="35524" rIns="35524" bIns="35524"/>
          <a:lstStyle/>
          <a:p>
            <a:pPr indent="0" algn="ctr">
              <a:spcBef>
                <a:spcPts val="0"/>
              </a:spcBef>
            </a:pPr>
            <a:r>
              <a:t>Sitio web: </a:t>
            </a:r>
            <a:r>
              <a:rPr u="sng">
                <a:solidFill>
                  <a:srgbClr val="0000FF"/>
                </a:solidFill>
                <a:uFill>
                  <a:solidFill>
                    <a:srgbClr val="0000FF"/>
                  </a:solidFill>
                </a:uFill>
                <a:hlinkClick r:id="rId2"/>
              </a:rPr>
              <a:t>https://hcpf.colorado.gov/member-correspondence-improvements</a:t>
            </a:r>
            <a:endParaRPr>
              <a:solidFill>
                <a:schemeClr val="accent1"/>
              </a:solidFill>
            </a:endParaRPr>
          </a:p>
          <a:p>
            <a:pPr indent="0" algn="ctr">
              <a:spcBef>
                <a:spcPts val="0"/>
              </a:spcBef>
              <a:defRPr>
                <a:solidFill>
                  <a:schemeClr val="accent1"/>
                </a:solidFill>
              </a:defRPr>
            </a:pPr>
            <a:endParaRPr>
              <a:solidFill>
                <a:schemeClr val="accent1"/>
              </a:solidFill>
            </a:endParaRPr>
          </a:p>
          <a:p>
            <a:pPr indent="0" algn="ctr">
              <a:lnSpc>
                <a:spcPct val="100000"/>
              </a:lnSpc>
              <a:spcBef>
                <a:spcPts val="700"/>
              </a:spcBef>
            </a:pPr>
            <a:r>
              <a:t>Suscríbase a nuestro boletín</a:t>
            </a:r>
          </a:p>
          <a:p>
            <a:pPr indent="0" algn="ctr">
              <a:spcBef>
                <a:spcPts val="700"/>
              </a:spcBef>
              <a:defRPr>
                <a:solidFill>
                  <a:schemeClr val="accent1"/>
                </a:solidFill>
              </a:defRPr>
            </a:pPr>
            <a:endParaRPr/>
          </a:p>
          <a:p>
            <a:pPr indent="0" algn="ctr">
              <a:spcBef>
                <a:spcPts val="700"/>
              </a:spcBef>
            </a:pPr>
            <a:r>
              <a:t>Preguntas: </a:t>
            </a:r>
            <a:r>
              <a:rPr u="sng">
                <a:solidFill>
                  <a:srgbClr val="0000FF"/>
                </a:solidFill>
                <a:uFill>
                  <a:solidFill>
                    <a:srgbClr val="0000FF"/>
                  </a:solidFill>
                </a:uFill>
                <a:hlinkClick r:id="rId3"/>
              </a:rPr>
              <a:t>hcpf_stakeholders@state.co.us</a:t>
            </a:r>
          </a:p>
        </p:txBody>
      </p:sp>
      <p:sp>
        <p:nvSpPr>
          <p:cNvPr id="899" name="Google Shape;758;g32117f6e667_0_520"/>
          <p:cNvSpPr txBox="1"/>
          <p:nvPr/>
        </p:nvSpPr>
        <p:spPr>
          <a:xfrm>
            <a:off x="0" y="994479"/>
            <a:ext cx="4586400" cy="2914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24" tIns="35524" rIns="35524" bIns="35524">
            <a:normAutofit/>
          </a:bodyPr>
          <a:lstStyle/>
          <a:p>
            <a:pPr algn="ctr">
              <a:lnSpc>
                <a:spcPct val="90000"/>
              </a:lnSpc>
              <a:defRPr sz="2200">
                <a:latin typeface="Trebuchet MS"/>
                <a:ea typeface="Trebuchet MS"/>
                <a:cs typeface="Trebuchet MS"/>
                <a:sym typeface="Trebuchet MS"/>
              </a:defRPr>
            </a:pPr>
            <a:r>
              <a:t>Website: </a:t>
            </a:r>
            <a:r>
              <a:rPr u="sng">
                <a:solidFill>
                  <a:srgbClr val="0000FF"/>
                </a:solidFill>
                <a:uFill>
                  <a:solidFill>
                    <a:srgbClr val="0000FF"/>
                  </a:solidFill>
                </a:uFill>
                <a:hlinkClick r:id="rId2"/>
              </a:rPr>
              <a:t>https://hcpf.colorado.gov/member-correspondence-improvements</a:t>
            </a:r>
            <a:endParaRPr>
              <a:solidFill>
                <a:schemeClr val="accent1"/>
              </a:solidFill>
            </a:endParaRPr>
          </a:p>
          <a:p>
            <a:pPr algn="ctr">
              <a:lnSpc>
                <a:spcPct val="90000"/>
              </a:lnSpc>
              <a:defRPr sz="2200">
                <a:solidFill>
                  <a:schemeClr val="accent1"/>
                </a:solidFill>
                <a:latin typeface="Trebuchet MS"/>
                <a:ea typeface="Trebuchet MS"/>
                <a:cs typeface="Trebuchet MS"/>
                <a:sym typeface="Trebuchet MS"/>
              </a:defRPr>
            </a:pPr>
            <a:endParaRPr>
              <a:solidFill>
                <a:schemeClr val="accent1"/>
              </a:solidFill>
            </a:endParaRPr>
          </a:p>
          <a:p>
            <a:pPr algn="ctr">
              <a:spcBef>
                <a:spcPts val="700"/>
              </a:spcBef>
              <a:defRPr sz="2200">
                <a:latin typeface="Trebuchet MS"/>
                <a:ea typeface="Trebuchet MS"/>
                <a:cs typeface="Trebuchet MS"/>
                <a:sym typeface="Trebuchet MS"/>
              </a:defRPr>
            </a:pPr>
            <a:r>
              <a:t>Sign up for our updates</a:t>
            </a:r>
          </a:p>
          <a:p>
            <a:pPr algn="ctr">
              <a:spcBef>
                <a:spcPts val="700"/>
              </a:spcBef>
              <a:defRPr sz="2200">
                <a:solidFill>
                  <a:srgbClr val="0000FF"/>
                </a:solidFill>
                <a:latin typeface="Trebuchet MS"/>
                <a:ea typeface="Trebuchet MS"/>
                <a:cs typeface="Trebuchet MS"/>
                <a:sym typeface="Trebuchet MS"/>
              </a:defRPr>
            </a:pPr>
            <a:endParaRPr/>
          </a:p>
          <a:p>
            <a:pPr algn="ctr">
              <a:spcBef>
                <a:spcPts val="700"/>
              </a:spcBef>
              <a:defRPr sz="2200">
                <a:latin typeface="Trebuchet MS"/>
                <a:ea typeface="Trebuchet MS"/>
                <a:cs typeface="Trebuchet MS"/>
                <a:sym typeface="Trebuchet MS"/>
              </a:defRPr>
            </a:pPr>
            <a:r>
              <a:t>Questions: </a:t>
            </a:r>
            <a:r>
              <a:rPr u="sng">
                <a:solidFill>
                  <a:srgbClr val="0000FF"/>
                </a:solidFill>
                <a:uFill>
                  <a:solidFill>
                    <a:srgbClr val="0000FF"/>
                  </a:solidFill>
                </a:uFill>
                <a:hlinkClick r:id="rId3"/>
              </a:rPr>
              <a:t>hcpf_stakeholders@state.co.us</a:t>
            </a:r>
          </a:p>
        </p:txBody>
      </p:sp>
      <p:sp>
        <p:nvSpPr>
          <p:cNvPr id="900" name="Google Shape;759;g32117f6e667_0_520"/>
          <p:cNvSpPr txBox="1"/>
          <p:nvPr/>
        </p:nvSpPr>
        <p:spPr>
          <a:xfrm>
            <a:off x="5662350" y="307291"/>
            <a:ext cx="2250002" cy="535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100" tIns="71100" rIns="71100" bIns="71100">
            <a:spAutoFit/>
          </a:bodyPr>
          <a:lstStyle>
            <a:lvl1pPr algn="ctr">
              <a:lnSpc>
                <a:spcPct val="90000"/>
              </a:lnSpc>
              <a:defRPr sz="2700" b="1">
                <a:solidFill>
                  <a:schemeClr val="accent1"/>
                </a:solidFill>
                <a:latin typeface="Trebuchet MS"/>
                <a:ea typeface="Trebuchet MS"/>
                <a:cs typeface="Trebuchet MS"/>
                <a:sym typeface="Trebuchet MS"/>
              </a:defRPr>
            </a:lvl1pPr>
          </a:lstStyle>
          <a:p>
            <a:r>
              <a:t>Contacto</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 name="Google Shape;765;p11"/>
          <p:cNvSpPr txBox="1">
            <a:spLocks noGrp="1"/>
          </p:cNvSpPr>
          <p:nvPr>
            <p:ph type="title"/>
          </p:nvPr>
        </p:nvSpPr>
        <p:spPr>
          <a:xfrm>
            <a:off x="628650" y="307061"/>
            <a:ext cx="7886700" cy="800102"/>
          </a:xfrm>
          <a:prstGeom prst="rect">
            <a:avLst/>
          </a:prstGeom>
        </p:spPr>
        <p:txBody>
          <a:bodyPr/>
          <a:lstStyle/>
          <a:p>
            <a:pPr defTabSz="649223">
              <a:defRPr sz="2400"/>
            </a:pPr>
            <a:r>
              <a:t>Contact Info</a:t>
            </a:r>
            <a:br/>
            <a:r>
              <a:t>Información de contacto</a:t>
            </a:r>
          </a:p>
        </p:txBody>
      </p:sp>
      <p:sp>
        <p:nvSpPr>
          <p:cNvPr id="903" name="Google Shape;766;p11"/>
          <p:cNvSpPr txBox="1">
            <a:spLocks noGrp="1"/>
          </p:cNvSpPr>
          <p:nvPr>
            <p:ph type="body" idx="1"/>
          </p:nvPr>
        </p:nvSpPr>
        <p:spPr>
          <a:xfrm>
            <a:off x="859199" y="1521445"/>
            <a:ext cx="7425602" cy="4082101"/>
          </a:xfrm>
          <a:prstGeom prst="rect">
            <a:avLst/>
          </a:prstGeom>
        </p:spPr>
        <p:txBody>
          <a:bodyPr/>
          <a:lstStyle/>
          <a:p>
            <a:pPr indent="0" algn="ctr">
              <a:spcBef>
                <a:spcPts val="0"/>
              </a:spcBef>
              <a:defRPr sz="2400" b="1">
                <a:latin typeface="Trebuchet MS"/>
                <a:ea typeface="Trebuchet MS"/>
                <a:cs typeface="Trebuchet MS"/>
                <a:sym typeface="Trebuchet MS"/>
              </a:defRPr>
            </a:pPr>
            <a:r>
              <a:t>Sarah Davis</a:t>
            </a:r>
          </a:p>
          <a:p>
            <a:pPr indent="0" algn="ctr">
              <a:spcBef>
                <a:spcPts val="0"/>
              </a:spcBef>
              <a:defRPr sz="2400">
                <a:latin typeface="Trebuchet MS"/>
                <a:ea typeface="Trebuchet MS"/>
                <a:cs typeface="Trebuchet MS"/>
                <a:sym typeface="Trebuchet MS"/>
              </a:defRPr>
            </a:pPr>
            <a:r>
              <a:t>Stakeholder Engagement Sr. Advisor</a:t>
            </a:r>
            <a:br/>
            <a:r>
              <a:t>Asesora principal en materia de compromiso de las partes interesadas</a:t>
            </a:r>
          </a:p>
          <a:p>
            <a:pPr indent="0" algn="ctr">
              <a:spcBef>
                <a:spcPts val="0"/>
              </a:spcBef>
              <a:defRPr sz="2400" u="sng">
                <a:solidFill>
                  <a:srgbClr val="0000FF"/>
                </a:solidFill>
                <a:uFill>
                  <a:solidFill>
                    <a:srgbClr val="0000FF"/>
                  </a:solidFill>
                </a:uFill>
                <a:latin typeface="Trebuchet MS"/>
                <a:ea typeface="Trebuchet MS"/>
                <a:cs typeface="Trebuchet MS"/>
                <a:sym typeface="Trebuchet MS"/>
              </a:defRPr>
            </a:pPr>
            <a:r>
              <a:rPr>
                <a:hlinkClick r:id="rId3"/>
              </a:rPr>
              <a:t>HCPF_stakeholders@state.co.us</a:t>
            </a:r>
            <a:endParaRPr>
              <a:solidFill>
                <a:srgbClr val="00FFFF"/>
              </a:solidFill>
            </a:endParaRPr>
          </a:p>
          <a:p>
            <a:pPr indent="0" algn="ctr">
              <a:spcBef>
                <a:spcPts val="0"/>
              </a:spcBef>
              <a:defRPr sz="2400" u="sng">
                <a:latin typeface="Trebuchet MS"/>
                <a:ea typeface="Trebuchet MS"/>
                <a:cs typeface="Trebuchet MS"/>
                <a:sym typeface="Trebuchet MS"/>
              </a:defRPr>
            </a:pPr>
            <a:endParaRPr>
              <a:solidFill>
                <a:srgbClr val="00FFFF"/>
              </a:solidFill>
            </a:endParaRPr>
          </a:p>
          <a:p>
            <a:pPr indent="0" algn="ctr">
              <a:spcBef>
                <a:spcPts val="0"/>
              </a:spcBef>
              <a:defRPr sz="2400" b="1">
                <a:latin typeface="Trebuchet MS"/>
                <a:ea typeface="Trebuchet MS"/>
                <a:cs typeface="Trebuchet MS"/>
                <a:sym typeface="Trebuchet MS"/>
              </a:defRPr>
            </a:pPr>
            <a:r>
              <a:t>Kristen Lundy</a:t>
            </a:r>
          </a:p>
          <a:p>
            <a:pPr indent="0" algn="ctr">
              <a:spcBef>
                <a:spcPts val="0"/>
              </a:spcBef>
              <a:defRPr sz="2400">
                <a:latin typeface="Trebuchet MS"/>
                <a:ea typeface="Trebuchet MS"/>
                <a:cs typeface="Trebuchet MS"/>
                <a:sym typeface="Trebuchet MS"/>
              </a:defRPr>
            </a:pPr>
            <a:r>
              <a:t>Member Content Strategy &amp; Compliance Manager</a:t>
            </a:r>
            <a:br/>
            <a:r>
              <a:t>Directora de Estrategia de Contenidos para Afiliados y Cumplimiento de Normativas</a:t>
            </a:r>
          </a:p>
          <a:p>
            <a:pPr indent="0" algn="ctr">
              <a:spcBef>
                <a:spcPts val="0"/>
              </a:spcBef>
              <a:defRPr sz="2400" u="sng">
                <a:solidFill>
                  <a:srgbClr val="00FFFF"/>
                </a:solidFill>
                <a:latin typeface="Trebuchet MS"/>
                <a:ea typeface="Trebuchet MS"/>
                <a:cs typeface="Trebuchet MS"/>
                <a:sym typeface="Trebuchet MS"/>
              </a:defRPr>
            </a:pPr>
            <a:r>
              <a:t>kristen.lundy@state.co.us</a:t>
            </a:r>
          </a:p>
        </p:txBody>
      </p:sp>
      <p:sp>
        <p:nvSpPr>
          <p:cNvPr id="904" name="Google Shape;767;p11"/>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49</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 name="Google Shape;278;g32117f6e667_0_208"/>
          <p:cNvSpPr txBox="1">
            <a:spLocks noGrp="1"/>
          </p:cNvSpPr>
          <p:nvPr>
            <p:ph type="title"/>
          </p:nvPr>
        </p:nvSpPr>
        <p:spPr>
          <a:xfrm>
            <a:off x="628650" y="407424"/>
            <a:ext cx="2928000" cy="800102"/>
          </a:xfrm>
          <a:prstGeom prst="rect">
            <a:avLst/>
          </a:prstGeom>
        </p:spPr>
        <p:txBody>
          <a:bodyPr/>
          <a:lstStyle>
            <a:lvl1pPr>
              <a:defRPr sz="3500"/>
            </a:lvl1pPr>
          </a:lstStyle>
          <a:p>
            <a:r>
              <a:t>Agenda</a:t>
            </a:r>
          </a:p>
        </p:txBody>
      </p:sp>
      <p:sp>
        <p:nvSpPr>
          <p:cNvPr id="561" name="Google Shape;279;g32117f6e667_0_208"/>
          <p:cNvSpPr txBox="1">
            <a:spLocks noGrp="1"/>
          </p:cNvSpPr>
          <p:nvPr>
            <p:ph type="body" sz="half" idx="1"/>
          </p:nvPr>
        </p:nvSpPr>
        <p:spPr>
          <a:xfrm>
            <a:off x="262149" y="1207525"/>
            <a:ext cx="4432803" cy="3840901"/>
          </a:xfrm>
          <a:prstGeom prst="rect">
            <a:avLst/>
          </a:prstGeom>
        </p:spPr>
        <p:txBody>
          <a:bodyPr/>
          <a:lstStyle/>
          <a:p>
            <a:pPr indent="-393700">
              <a:buSzPts val="2600"/>
              <a:defRPr sz="2600"/>
            </a:pPr>
            <a:r>
              <a:t>Welcome and Introductions</a:t>
            </a:r>
          </a:p>
          <a:p>
            <a:pPr indent="-393700">
              <a:spcBef>
                <a:spcPts val="0"/>
              </a:spcBef>
              <a:buSzPts val="2600"/>
              <a:defRPr sz="2600"/>
            </a:pPr>
            <a:r>
              <a:t>Purpose and Check In</a:t>
            </a:r>
          </a:p>
          <a:p>
            <a:pPr indent="-393700">
              <a:spcBef>
                <a:spcPts val="0"/>
              </a:spcBef>
              <a:buSzPts val="2600"/>
              <a:defRPr sz="2600"/>
            </a:pPr>
            <a:r>
              <a:t>Notice of Action (NOA) Accomplishments and Future Project Planning</a:t>
            </a:r>
          </a:p>
          <a:p>
            <a:pPr indent="-393700">
              <a:spcBef>
                <a:spcPts val="0"/>
              </a:spcBef>
              <a:buSzPts val="2600"/>
              <a:defRPr sz="2600"/>
            </a:pPr>
            <a:r>
              <a:t>Renewal Project Updates </a:t>
            </a:r>
          </a:p>
          <a:p>
            <a:pPr indent="-393700">
              <a:spcBef>
                <a:spcPts val="0"/>
              </a:spcBef>
              <a:buSzPts val="2600"/>
              <a:defRPr sz="2600"/>
            </a:pPr>
            <a:r>
              <a:t>Questions</a:t>
            </a:r>
          </a:p>
        </p:txBody>
      </p:sp>
      <p:sp>
        <p:nvSpPr>
          <p:cNvPr id="562" name="Google Shape;280;g32117f6e667_0_208"/>
          <p:cNvSpPr txBox="1">
            <a:spLocks noGrp="1"/>
          </p:cNvSpPr>
          <p:nvPr>
            <p:ph type="sldNum" sz="quarter" idx="4294967295"/>
          </p:nvPr>
        </p:nvSpPr>
        <p:spPr>
          <a:xfrm>
            <a:off x="8773954" y="5351862"/>
            <a:ext cx="164040"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5</a:t>
            </a:fld>
            <a:endParaRPr/>
          </a:p>
        </p:txBody>
      </p:sp>
      <p:sp>
        <p:nvSpPr>
          <p:cNvPr id="563" name="Google Shape;281;g32117f6e667_0_208"/>
          <p:cNvSpPr txBox="1"/>
          <p:nvPr/>
        </p:nvSpPr>
        <p:spPr>
          <a:xfrm>
            <a:off x="5065174" y="407424"/>
            <a:ext cx="3404452" cy="800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lvl1pPr algn="ctr">
              <a:lnSpc>
                <a:spcPct val="90000"/>
              </a:lnSpc>
              <a:defRPr sz="3500" b="1">
                <a:solidFill>
                  <a:srgbClr val="FFFFFF"/>
                </a:solidFill>
                <a:latin typeface="Trebuchet MS"/>
                <a:ea typeface="Trebuchet MS"/>
                <a:cs typeface="Trebuchet MS"/>
                <a:sym typeface="Trebuchet MS"/>
              </a:defRPr>
            </a:lvl1pPr>
          </a:lstStyle>
          <a:p>
            <a:r>
              <a:t>Programa</a:t>
            </a:r>
          </a:p>
        </p:txBody>
      </p:sp>
      <p:sp>
        <p:nvSpPr>
          <p:cNvPr id="564" name="Google Shape;282;g32117f6e667_0_208"/>
          <p:cNvSpPr txBox="1"/>
          <p:nvPr/>
        </p:nvSpPr>
        <p:spPr>
          <a:xfrm>
            <a:off x="5264027" y="1138787"/>
            <a:ext cx="3404452" cy="37017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marL="230103" indent="-230103" defTabSz="777240">
              <a:lnSpc>
                <a:spcPct val="90000"/>
              </a:lnSpc>
              <a:spcBef>
                <a:spcPts val="500"/>
              </a:spcBef>
              <a:buSzPct val="100000"/>
              <a:buChar char="•"/>
              <a:defRPr sz="2200">
                <a:solidFill>
                  <a:srgbClr val="FFFFFF"/>
                </a:solidFill>
                <a:latin typeface="Trebuchet MS"/>
                <a:ea typeface="Trebuchet MS"/>
                <a:cs typeface="Trebuchet MS"/>
                <a:sym typeface="Trebuchet MS"/>
              </a:defRPr>
            </a:pPr>
            <a:r>
              <a:t>Bienvenida y Presentaciones</a:t>
            </a:r>
          </a:p>
          <a:p>
            <a:pPr marL="230103" indent="-230103" defTabSz="777240">
              <a:lnSpc>
                <a:spcPct val="90000"/>
              </a:lnSpc>
              <a:spcBef>
                <a:spcPts val="500"/>
              </a:spcBef>
              <a:buSzPct val="100000"/>
              <a:buChar char="•"/>
              <a:defRPr sz="2200">
                <a:solidFill>
                  <a:srgbClr val="FFFFFF"/>
                </a:solidFill>
                <a:latin typeface="Trebuchet MS"/>
                <a:ea typeface="Trebuchet MS"/>
                <a:cs typeface="Trebuchet MS"/>
                <a:sym typeface="Trebuchet MS"/>
              </a:defRPr>
            </a:pPr>
            <a:r>
              <a:t>Proposito y Registro</a:t>
            </a:r>
          </a:p>
          <a:p>
            <a:pPr marL="230103" indent="-230103" defTabSz="777240">
              <a:lnSpc>
                <a:spcPct val="90000"/>
              </a:lnSpc>
              <a:spcBef>
                <a:spcPts val="500"/>
              </a:spcBef>
              <a:buSzPct val="100000"/>
              <a:buChar char="•"/>
              <a:defRPr sz="2200">
                <a:solidFill>
                  <a:srgbClr val="FFFFFF"/>
                </a:solidFill>
                <a:latin typeface="Trebuchet MS"/>
                <a:ea typeface="Trebuchet MS"/>
                <a:cs typeface="Trebuchet MS"/>
                <a:sym typeface="Trebuchet MS"/>
              </a:defRPr>
            </a:pPr>
            <a:r>
              <a:t>Notificación de Acción (NOA) logros y planificación de futuros proyectos</a:t>
            </a:r>
          </a:p>
          <a:p>
            <a:pPr marL="230103" indent="-230103" defTabSz="777240">
              <a:lnSpc>
                <a:spcPct val="90000"/>
              </a:lnSpc>
              <a:spcBef>
                <a:spcPts val="500"/>
              </a:spcBef>
              <a:buSzPct val="100000"/>
              <a:buChar char="•"/>
              <a:defRPr sz="2200">
                <a:solidFill>
                  <a:srgbClr val="FFFFFF"/>
                </a:solidFill>
                <a:latin typeface="Trebuchet MS"/>
                <a:ea typeface="Trebuchet MS"/>
                <a:cs typeface="Trebuchet MS"/>
                <a:sym typeface="Trebuchet MS"/>
              </a:defRPr>
            </a:pPr>
            <a:r>
              <a:t>Actualizaciones del proyecto de renovación</a:t>
            </a:r>
          </a:p>
          <a:p>
            <a:pPr marL="230103" indent="-230103" defTabSz="777240">
              <a:lnSpc>
                <a:spcPct val="90000"/>
              </a:lnSpc>
              <a:spcBef>
                <a:spcPts val="500"/>
              </a:spcBef>
              <a:buSzPct val="100000"/>
              <a:buChar char="•"/>
              <a:defRPr sz="2200">
                <a:solidFill>
                  <a:srgbClr val="FFFFFF"/>
                </a:solidFill>
                <a:latin typeface="Trebuchet MS"/>
                <a:ea typeface="Trebuchet MS"/>
                <a:cs typeface="Trebuchet MS"/>
                <a:sym typeface="Trebuchet MS"/>
              </a:defRPr>
            </a:pPr>
            <a:r>
              <a:t>Preguntas </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8" name="Google Shape;773;p12"/>
          <p:cNvSpPr txBox="1">
            <a:spLocks noGrp="1"/>
          </p:cNvSpPr>
          <p:nvPr>
            <p:ph type="title"/>
          </p:nvPr>
        </p:nvSpPr>
        <p:spPr>
          <a:xfrm>
            <a:off x="446483" y="1766822"/>
            <a:ext cx="8250902" cy="1355401"/>
          </a:xfrm>
          <a:prstGeom prst="rect">
            <a:avLst/>
          </a:prstGeom>
        </p:spPr>
        <p:txBody>
          <a:bodyPr/>
          <a:lstStyle/>
          <a:p>
            <a:pPr defTabSz="877822">
              <a:defRPr sz="4800"/>
            </a:pPr>
            <a:r>
              <a:t>Thank you!</a:t>
            </a:r>
          </a:p>
          <a:p>
            <a:pPr defTabSz="877822">
              <a:defRPr sz="4800"/>
            </a:pPr>
            <a:r>
              <a:t>¡Gracias!</a:t>
            </a:r>
          </a:p>
        </p:txBody>
      </p:sp>
      <p:sp>
        <p:nvSpPr>
          <p:cNvPr id="909" name="Google Shape;774;p12"/>
          <p:cNvSpPr txBox="1">
            <a:spLocks noGrp="1"/>
          </p:cNvSpPr>
          <p:nvPr>
            <p:ph type="sldNum" sz="quarter" idx="4294967295"/>
          </p:nvPr>
        </p:nvSpPr>
        <p:spPr>
          <a:xfrm>
            <a:off x="8714012" y="5351862"/>
            <a:ext cx="223981"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50</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 name="Google Shape;287;g32117f6e667_0_217"/>
          <p:cNvSpPr txBox="1">
            <a:spLocks noGrp="1"/>
          </p:cNvSpPr>
          <p:nvPr>
            <p:ph type="title"/>
          </p:nvPr>
        </p:nvSpPr>
        <p:spPr>
          <a:xfrm>
            <a:off x="628673" y="513024"/>
            <a:ext cx="2831703" cy="800102"/>
          </a:xfrm>
          <a:prstGeom prst="rect">
            <a:avLst/>
          </a:prstGeom>
        </p:spPr>
        <p:txBody>
          <a:bodyPr lIns="35524" tIns="35524" rIns="35524" bIns="35524" anchor="b"/>
          <a:lstStyle>
            <a:lvl1pPr>
              <a:defRPr sz="4700"/>
            </a:lvl1pPr>
          </a:lstStyle>
          <a:p>
            <a:r>
              <a:t>Speakers</a:t>
            </a:r>
          </a:p>
        </p:txBody>
      </p:sp>
      <p:sp>
        <p:nvSpPr>
          <p:cNvPr id="569" name="Google Shape;288;g32117f6e667_0_217"/>
          <p:cNvSpPr txBox="1">
            <a:spLocks noGrp="1"/>
          </p:cNvSpPr>
          <p:nvPr>
            <p:ph type="sldNum" sz="quarter" idx="4294967295"/>
          </p:nvPr>
        </p:nvSpPr>
        <p:spPr>
          <a:xfrm>
            <a:off x="8794288" y="5357487"/>
            <a:ext cx="143689" cy="19804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24" tIns="35524" rIns="35524" bIns="35524"/>
          <a:lstStyle>
            <a:lvl1pPr>
              <a:defRPr sz="900"/>
            </a:lvl1pPr>
          </a:lstStyle>
          <a:p>
            <a:fld id="{86CB4B4D-7CA3-9044-876B-883B54F8677D}" type="slidenum">
              <a:t>6</a:t>
            </a:fld>
            <a:endParaRPr/>
          </a:p>
        </p:txBody>
      </p:sp>
      <p:sp>
        <p:nvSpPr>
          <p:cNvPr id="570" name="Google Shape;289;g32117f6e667_0_217"/>
          <p:cNvSpPr txBox="1"/>
          <p:nvPr/>
        </p:nvSpPr>
        <p:spPr>
          <a:xfrm>
            <a:off x="328299" y="1431400"/>
            <a:ext cx="3962102" cy="2263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100" tIns="71100" rIns="71100" bIns="71100">
            <a:spAutoFit/>
          </a:bodyPr>
          <a:lstStyle/>
          <a:p>
            <a:pPr marL="257175" indent="-212725">
              <a:buClr>
                <a:srgbClr val="FFFFFF"/>
              </a:buClr>
              <a:buSzPts val="2000"/>
              <a:buFont typeface="Trebuchet MS"/>
              <a:buChar char="●"/>
              <a:defRPr sz="2000">
                <a:solidFill>
                  <a:srgbClr val="FFFFFF"/>
                </a:solidFill>
                <a:latin typeface="Trebuchet MS"/>
                <a:ea typeface="Trebuchet MS"/>
                <a:cs typeface="Trebuchet MS"/>
                <a:sym typeface="Trebuchet MS"/>
              </a:defRPr>
            </a:pPr>
            <a:r>
              <a:t>Sarah Davis, Stakeholder Engagement Sr. Advisor &amp; Facilitator</a:t>
            </a:r>
          </a:p>
          <a:p>
            <a:pPr marL="257175" indent="-212725">
              <a:spcBef>
                <a:spcPts val="300"/>
              </a:spcBef>
              <a:buClr>
                <a:srgbClr val="FFFFFF"/>
              </a:buClr>
              <a:buSzPts val="2000"/>
              <a:buFont typeface="Trebuchet MS"/>
              <a:buChar char="●"/>
              <a:defRPr sz="2000">
                <a:solidFill>
                  <a:srgbClr val="FFFFFF"/>
                </a:solidFill>
                <a:latin typeface="Trebuchet MS"/>
                <a:ea typeface="Trebuchet MS"/>
                <a:cs typeface="Trebuchet MS"/>
                <a:sym typeface="Trebuchet MS"/>
              </a:defRPr>
            </a:pPr>
            <a:r>
              <a:t>Kristen Lundy, Member Content Strategy &amp; Compliance Manager</a:t>
            </a:r>
          </a:p>
        </p:txBody>
      </p:sp>
      <p:sp>
        <p:nvSpPr>
          <p:cNvPr id="571" name="Google Shape;290;g32117f6e667_0_217"/>
          <p:cNvSpPr txBox="1"/>
          <p:nvPr/>
        </p:nvSpPr>
        <p:spPr>
          <a:xfrm>
            <a:off x="4828375" y="1473823"/>
            <a:ext cx="3962102" cy="1930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100" tIns="71100" rIns="71100" bIns="71100">
            <a:spAutoFit/>
          </a:bodyPr>
          <a:lstStyle/>
          <a:p>
            <a:pPr marL="457200" indent="-349250">
              <a:lnSpc>
                <a:spcPct val="90000"/>
              </a:lnSpc>
              <a:buClr>
                <a:srgbClr val="FFFFFF"/>
              </a:buClr>
              <a:buSzPts val="1900"/>
              <a:buFont typeface="Trebuchet MS"/>
              <a:buChar char="●"/>
              <a:defRPr sz="1900">
                <a:solidFill>
                  <a:srgbClr val="FFFFFF"/>
                </a:solidFill>
                <a:latin typeface="Trebuchet MS"/>
                <a:ea typeface="Trebuchet MS"/>
                <a:cs typeface="Trebuchet MS"/>
                <a:sym typeface="Trebuchet MS"/>
              </a:defRPr>
            </a:pPr>
            <a:r>
              <a:t>Sarah Davis, Asesora principal en materia de compromiso de las partes interesadas </a:t>
            </a:r>
          </a:p>
          <a:p>
            <a:pPr marL="457200" indent="-349250">
              <a:lnSpc>
                <a:spcPct val="90000"/>
              </a:lnSpc>
              <a:buClr>
                <a:srgbClr val="FFFFFF"/>
              </a:buClr>
              <a:buSzPts val="1900"/>
              <a:buFont typeface="Trebuchet MS"/>
              <a:buChar char="●"/>
              <a:defRPr sz="1900">
                <a:solidFill>
                  <a:srgbClr val="FFFFFF"/>
                </a:solidFill>
                <a:latin typeface="Trebuchet MS"/>
                <a:ea typeface="Trebuchet MS"/>
                <a:cs typeface="Trebuchet MS"/>
                <a:sym typeface="Trebuchet MS"/>
              </a:defRPr>
            </a:pPr>
            <a:r>
              <a:t>Kristen Lundy, Directora de Estrategia de Contenidos para Afiliados y Cumplimiento de Normativas</a:t>
            </a:r>
          </a:p>
        </p:txBody>
      </p:sp>
      <p:sp>
        <p:nvSpPr>
          <p:cNvPr id="572" name="Google Shape;291;g32117f6e667_0_217"/>
          <p:cNvSpPr txBox="1"/>
          <p:nvPr/>
        </p:nvSpPr>
        <p:spPr>
          <a:xfrm>
            <a:off x="5012868" y="508519"/>
            <a:ext cx="3593401" cy="8091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524" tIns="35524" rIns="35524" bIns="35524" anchor="b">
            <a:normAutofit/>
          </a:bodyPr>
          <a:lstStyle>
            <a:lvl1pPr algn="ctr">
              <a:lnSpc>
                <a:spcPct val="90000"/>
              </a:lnSpc>
              <a:defRPr sz="4700" b="1">
                <a:solidFill>
                  <a:srgbClr val="FFFFFF"/>
                </a:solidFill>
                <a:latin typeface="Trebuchet MS"/>
                <a:ea typeface="Trebuchet MS"/>
                <a:cs typeface="Trebuchet MS"/>
                <a:sym typeface="Trebuchet MS"/>
              </a:defRPr>
            </a:lvl1pPr>
          </a:lstStyle>
          <a:p>
            <a:r>
              <a:t>Oradores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Google Shape;297;g2e0ed107b55_1_36"/>
          <p:cNvSpPr txBox="1">
            <a:spLocks noGrp="1"/>
          </p:cNvSpPr>
          <p:nvPr>
            <p:ph type="title"/>
          </p:nvPr>
        </p:nvSpPr>
        <p:spPr>
          <a:xfrm>
            <a:off x="628648" y="365000"/>
            <a:ext cx="3933003" cy="800102"/>
          </a:xfrm>
          <a:prstGeom prst="rect">
            <a:avLst/>
          </a:prstGeom>
        </p:spPr>
        <p:txBody>
          <a:bodyPr/>
          <a:lstStyle>
            <a:lvl1pPr>
              <a:defRPr sz="3500"/>
            </a:lvl1pPr>
          </a:lstStyle>
          <a:p>
            <a:r>
              <a:t>Purpose for Today</a:t>
            </a:r>
          </a:p>
        </p:txBody>
      </p:sp>
      <p:sp>
        <p:nvSpPr>
          <p:cNvPr id="577" name="Google Shape;298;g2e0ed107b55_1_36"/>
          <p:cNvSpPr txBox="1">
            <a:spLocks noGrp="1"/>
          </p:cNvSpPr>
          <p:nvPr>
            <p:ph type="body" sz="half" idx="1"/>
          </p:nvPr>
        </p:nvSpPr>
        <p:spPr>
          <a:xfrm>
            <a:off x="-77950" y="1100448"/>
            <a:ext cx="4759200" cy="3768904"/>
          </a:xfrm>
          <a:prstGeom prst="rect">
            <a:avLst/>
          </a:prstGeom>
        </p:spPr>
        <p:txBody>
          <a:bodyPr/>
          <a:lstStyle/>
          <a:p>
            <a:pPr marL="452627" indent="-370902" defTabSz="905255">
              <a:spcBef>
                <a:spcPts val="0"/>
              </a:spcBef>
              <a:buSzPts val="2200"/>
              <a:defRPr sz="2200"/>
            </a:pPr>
            <a:r>
              <a:t>Set a baseline &amp; gauge impact of projects already implemented </a:t>
            </a:r>
          </a:p>
          <a:p>
            <a:pPr marL="452627" indent="-370902" defTabSz="905255">
              <a:spcBef>
                <a:spcPts val="0"/>
              </a:spcBef>
              <a:buSzPts val="2200"/>
              <a:defRPr sz="2200"/>
            </a:pPr>
            <a:r>
              <a:t>Review NOA improvements to date and discuss areas for further improvement</a:t>
            </a:r>
          </a:p>
          <a:p>
            <a:pPr marL="452627" indent="-370902" defTabSz="905255">
              <a:spcBef>
                <a:spcPts val="0"/>
              </a:spcBef>
              <a:buSzPts val="2200"/>
              <a:defRPr sz="2200"/>
            </a:pPr>
            <a:r>
              <a:t>Provide an update on renewal project progress</a:t>
            </a:r>
          </a:p>
          <a:p>
            <a:pPr marL="452627" indent="-370902" defTabSz="905255">
              <a:spcBef>
                <a:spcPts val="0"/>
              </a:spcBef>
              <a:buSzPts val="2200"/>
              <a:defRPr sz="2200"/>
            </a:pPr>
            <a:r>
              <a:t>Share upcoming opportunities for stakeholder engagement </a:t>
            </a:r>
          </a:p>
          <a:p>
            <a:pPr marL="452627" indent="-370902" defTabSz="905255">
              <a:spcBef>
                <a:spcPts val="0"/>
              </a:spcBef>
              <a:buSzPts val="2200"/>
              <a:defRPr sz="2200"/>
            </a:pPr>
            <a:r>
              <a:t>Review timelines and key contacts for engagement </a:t>
            </a:r>
          </a:p>
        </p:txBody>
      </p:sp>
      <p:sp>
        <p:nvSpPr>
          <p:cNvPr id="578" name="Google Shape;299;g2e0ed107b55_1_36"/>
          <p:cNvSpPr txBox="1">
            <a:spLocks noGrp="1"/>
          </p:cNvSpPr>
          <p:nvPr>
            <p:ph type="sldNum" sz="quarter" idx="4294967295"/>
          </p:nvPr>
        </p:nvSpPr>
        <p:spPr>
          <a:xfrm>
            <a:off x="8773954" y="5351862"/>
            <a:ext cx="164040"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7</a:t>
            </a:fld>
            <a:endParaRPr/>
          </a:p>
        </p:txBody>
      </p:sp>
      <p:sp>
        <p:nvSpPr>
          <p:cNvPr id="579" name="Google Shape;300;g2e0ed107b55_1_36"/>
          <p:cNvSpPr txBox="1"/>
          <p:nvPr/>
        </p:nvSpPr>
        <p:spPr>
          <a:xfrm>
            <a:off x="4857948" y="300350"/>
            <a:ext cx="3901853" cy="800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lvl1pPr algn="ctr">
              <a:lnSpc>
                <a:spcPct val="90000"/>
              </a:lnSpc>
              <a:defRPr sz="3400" b="1">
                <a:solidFill>
                  <a:srgbClr val="FFFFFF"/>
                </a:solidFill>
                <a:latin typeface="Trebuchet MS"/>
                <a:ea typeface="Trebuchet MS"/>
                <a:cs typeface="Trebuchet MS"/>
                <a:sym typeface="Trebuchet MS"/>
              </a:defRPr>
            </a:lvl1pPr>
          </a:lstStyle>
          <a:p>
            <a:r>
              <a:t>Propósito para hoy</a:t>
            </a:r>
          </a:p>
        </p:txBody>
      </p:sp>
      <p:sp>
        <p:nvSpPr>
          <p:cNvPr id="580" name="Google Shape;301;g2e0ed107b55_1_36"/>
          <p:cNvSpPr txBox="1"/>
          <p:nvPr/>
        </p:nvSpPr>
        <p:spPr>
          <a:xfrm>
            <a:off x="4726875" y="1188048"/>
            <a:ext cx="4286452" cy="35937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marL="365759" indent="-294640" defTabSz="731519">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t>Establecer una base de referencia y medir el impacto de los proyectos ya ejecutados </a:t>
            </a:r>
          </a:p>
          <a:p>
            <a:pPr marL="365759" indent="-294640" defTabSz="731519">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t>Revisar las mejoras de la NOA hasta la fecha y debatir las áreas en las que se puede seguir mejorando.</a:t>
            </a:r>
          </a:p>
          <a:p>
            <a:pPr marL="365759" indent="-294640" defTabSz="731519">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t>Proporcionar información actualizada sobre el progreso del proyecto de renovación</a:t>
            </a:r>
          </a:p>
          <a:p>
            <a:pPr marL="365759" indent="-294640" defTabSz="731519">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t>Compartir las próximas oportunidades de participación de las partes interesadas</a:t>
            </a:r>
          </a:p>
          <a:p>
            <a:pPr marL="365759" indent="-294640" defTabSz="731519">
              <a:lnSpc>
                <a:spcPct val="90000"/>
              </a:lnSpc>
              <a:spcBef>
                <a:spcPts val="200"/>
              </a:spcBef>
              <a:buClr>
                <a:srgbClr val="FFFFFF"/>
              </a:buClr>
              <a:buSzPts val="1800"/>
              <a:buFont typeface="Arial"/>
              <a:buChar char="•"/>
              <a:defRPr sz="1800">
                <a:solidFill>
                  <a:srgbClr val="FFFFFF"/>
                </a:solidFill>
                <a:latin typeface="Trebuchet MS"/>
                <a:ea typeface="Trebuchet MS"/>
                <a:cs typeface="Trebuchet MS"/>
                <a:sym typeface="Trebuchet MS"/>
              </a:defRPr>
            </a:pPr>
            <a:r>
              <a:t>Revisar los plazos y los contactos clave para el seguimiento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Google Shape;307;g32258402353_0_3"/>
          <p:cNvSpPr txBox="1">
            <a:spLocks noGrp="1"/>
          </p:cNvSpPr>
          <p:nvPr>
            <p:ph type="body" sz="half" idx="1"/>
          </p:nvPr>
        </p:nvSpPr>
        <p:spPr>
          <a:xfrm>
            <a:off x="52448" y="961250"/>
            <a:ext cx="4640104" cy="4209301"/>
          </a:xfrm>
          <a:prstGeom prst="rect">
            <a:avLst/>
          </a:prstGeom>
        </p:spPr>
        <p:txBody>
          <a:bodyPr/>
          <a:lstStyle/>
          <a:p>
            <a:pPr marL="0" indent="0">
              <a:buSzTx/>
              <a:buNone/>
              <a:defRPr sz="1900"/>
            </a:pPr>
            <a:r>
              <a:rPr dirty="0"/>
              <a:t>Any communication:</a:t>
            </a:r>
          </a:p>
          <a:p>
            <a:pPr indent="-349250">
              <a:buSzPts val="1900"/>
              <a:defRPr sz="1900"/>
            </a:pPr>
            <a:r>
              <a:rPr dirty="0"/>
              <a:t>providing notice of an approval, denial, termination, or change to an individual’s medical </a:t>
            </a:r>
            <a:r>
              <a:rPr b="1" dirty="0"/>
              <a:t>eligibility </a:t>
            </a:r>
          </a:p>
          <a:p>
            <a:pPr indent="-349250">
              <a:spcBef>
                <a:spcPts val="0"/>
              </a:spcBef>
              <a:buSzPts val="1900"/>
              <a:defRPr sz="1900"/>
            </a:pPr>
            <a:r>
              <a:rPr dirty="0"/>
              <a:t>providing notice of the approval, denial, reduction, suspension, or termination of a </a:t>
            </a:r>
            <a:r>
              <a:rPr dirty="0" err="1"/>
              <a:t>medicaid</a:t>
            </a:r>
            <a:r>
              <a:rPr dirty="0"/>
              <a:t> </a:t>
            </a:r>
            <a:r>
              <a:rPr b="1" dirty="0"/>
              <a:t>benefit</a:t>
            </a:r>
          </a:p>
          <a:p>
            <a:pPr indent="-349250">
              <a:spcBef>
                <a:spcPts val="0"/>
              </a:spcBef>
              <a:buSzPts val="1900"/>
              <a:defRPr sz="1900" b="1"/>
            </a:pPr>
            <a:r>
              <a:rPr dirty="0"/>
              <a:t>requesting additional information </a:t>
            </a:r>
            <a:r>
              <a:rPr b="0" dirty="0"/>
              <a:t>that is relevant to determining an individual’s </a:t>
            </a:r>
            <a:r>
              <a:rPr b="0" dirty="0" err="1"/>
              <a:t>medicaid</a:t>
            </a:r>
            <a:r>
              <a:rPr b="0" dirty="0"/>
              <a:t> eligibility or benefits.</a:t>
            </a:r>
          </a:p>
          <a:p>
            <a:pPr marL="0" indent="457200">
              <a:buSzTx/>
              <a:buNone/>
              <a:defRPr sz="1800" i="1"/>
            </a:pPr>
            <a:r>
              <a:rPr dirty="0"/>
              <a:t>*does not include communications regarding state review of trusts</a:t>
            </a:r>
            <a:r>
              <a:rPr sz="1900" i="0" dirty="0"/>
              <a:t> </a:t>
            </a:r>
          </a:p>
        </p:txBody>
      </p:sp>
      <p:sp>
        <p:nvSpPr>
          <p:cNvPr id="585" name="Google Shape;308;g32258402353_0_3"/>
          <p:cNvSpPr txBox="1">
            <a:spLocks noGrp="1"/>
          </p:cNvSpPr>
          <p:nvPr>
            <p:ph type="sldNum" sz="quarter" idx="4294967295"/>
          </p:nvPr>
        </p:nvSpPr>
        <p:spPr>
          <a:xfrm>
            <a:off x="8773954" y="5351862"/>
            <a:ext cx="164040"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8</a:t>
            </a:fld>
            <a:endParaRPr/>
          </a:p>
        </p:txBody>
      </p:sp>
      <p:sp>
        <p:nvSpPr>
          <p:cNvPr id="586" name="Google Shape;309;g32258402353_0_3"/>
          <p:cNvSpPr txBox="1"/>
          <p:nvPr/>
        </p:nvSpPr>
        <p:spPr>
          <a:xfrm>
            <a:off x="413298" y="76199"/>
            <a:ext cx="3431702" cy="9308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3" tIns="91423" rIns="91423" bIns="91423">
            <a:spAutoFit/>
          </a:bodyPr>
          <a:lstStyle>
            <a:lvl1pPr algn="ctr">
              <a:lnSpc>
                <a:spcPct val="90000"/>
              </a:lnSpc>
              <a:defRPr sz="2700" b="1">
                <a:solidFill>
                  <a:srgbClr val="FFFFFF"/>
                </a:solidFill>
                <a:latin typeface="Trebuchet MS"/>
                <a:ea typeface="Trebuchet MS"/>
                <a:cs typeface="Trebuchet MS"/>
                <a:sym typeface="Trebuchet MS"/>
              </a:defRPr>
            </a:lvl1pPr>
          </a:lstStyle>
          <a:p>
            <a:r>
              <a:t>What Is Member Correspondence?</a:t>
            </a:r>
          </a:p>
        </p:txBody>
      </p:sp>
      <p:sp>
        <p:nvSpPr>
          <p:cNvPr id="587" name="Google Shape;310;g32258402353_0_3"/>
          <p:cNvSpPr txBox="1">
            <a:spLocks noGrp="1"/>
          </p:cNvSpPr>
          <p:nvPr>
            <p:ph type="title"/>
          </p:nvPr>
        </p:nvSpPr>
        <p:spPr>
          <a:xfrm>
            <a:off x="4812224" y="141588"/>
            <a:ext cx="3993301" cy="800103"/>
          </a:xfrm>
          <a:prstGeom prst="rect">
            <a:avLst/>
          </a:prstGeom>
        </p:spPr>
        <p:txBody>
          <a:bodyPr/>
          <a:lstStyle>
            <a:lvl1pPr defTabSz="804672">
              <a:defRPr sz="2300"/>
            </a:lvl1pPr>
          </a:lstStyle>
          <a:p>
            <a:r>
              <a:t>¿Qué es la correspondencia de los miembros?</a:t>
            </a:r>
          </a:p>
        </p:txBody>
      </p:sp>
      <p:sp>
        <p:nvSpPr>
          <p:cNvPr id="588" name="Google Shape;311;g32258402353_0_3"/>
          <p:cNvSpPr txBox="1"/>
          <p:nvPr/>
        </p:nvSpPr>
        <p:spPr>
          <a:xfrm>
            <a:off x="4806158" y="1333402"/>
            <a:ext cx="4286452" cy="36474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marL="338836" lvl="1" indent="-338836" defTabSz="841247">
              <a:lnSpc>
                <a:spcPct val="90000"/>
              </a:lnSpc>
              <a:spcBef>
                <a:spcPts val="200"/>
              </a:spcBef>
              <a:buClr>
                <a:srgbClr val="FFFFFF"/>
              </a:buClr>
              <a:buSzPts val="1700"/>
              <a:buFont typeface="Arial"/>
              <a:buChar char="•"/>
              <a:defRPr sz="1700">
                <a:solidFill>
                  <a:srgbClr val="FFFFFF"/>
                </a:solidFill>
                <a:latin typeface="Trebuchet MS"/>
                <a:ea typeface="Trebuchet MS"/>
                <a:cs typeface="Trebuchet MS"/>
                <a:sym typeface="Trebuchet MS"/>
              </a:defRPr>
            </a:pPr>
            <a:r>
              <a:t>notificar la aprobación, negación, finalización o modificación del derecho a la asistencia médica de una personas</a:t>
            </a:r>
          </a:p>
          <a:p>
            <a:pPr marL="338836" lvl="1" indent="-338836" defTabSz="841247">
              <a:lnSpc>
                <a:spcPct val="90000"/>
              </a:lnSpc>
              <a:spcBef>
                <a:spcPts val="200"/>
              </a:spcBef>
              <a:buClr>
                <a:srgbClr val="FFFFFF"/>
              </a:buClr>
              <a:buSzPts val="1700"/>
              <a:buFont typeface="Arial"/>
              <a:buChar char="•"/>
              <a:defRPr sz="1700">
                <a:solidFill>
                  <a:srgbClr val="FFFFFF"/>
                </a:solidFill>
                <a:latin typeface="Trebuchet MS"/>
                <a:ea typeface="Trebuchet MS"/>
                <a:cs typeface="Trebuchet MS"/>
                <a:sym typeface="Trebuchet MS"/>
              </a:defRPr>
            </a:pPr>
            <a:r>
              <a:t>notificación de la aprobación, negación, reducción, suspensión o terminación de una cobertura de medicaid</a:t>
            </a:r>
          </a:p>
          <a:p>
            <a:pPr marL="338836" lvl="1" indent="-338836" defTabSz="841247">
              <a:lnSpc>
                <a:spcPct val="90000"/>
              </a:lnSpc>
              <a:spcBef>
                <a:spcPts val="200"/>
              </a:spcBef>
              <a:buClr>
                <a:srgbClr val="FFFFFF"/>
              </a:buClr>
              <a:buSzPts val="1700"/>
              <a:buFont typeface="Arial"/>
              <a:buChar char="•"/>
              <a:defRPr sz="1700" b="1">
                <a:solidFill>
                  <a:srgbClr val="FFFFFF"/>
                </a:solidFill>
                <a:latin typeface="Trebuchet MS"/>
                <a:ea typeface="Trebuchet MS"/>
                <a:cs typeface="Trebuchet MS"/>
                <a:sym typeface="Trebuchet MS"/>
              </a:defRPr>
            </a:pPr>
            <a:r>
              <a:t>solicitar información adicional</a:t>
            </a:r>
            <a:r>
              <a:rPr b="0"/>
              <a:t> que sea relevante para determinar la elegibilidad o la cobertura de medicaid de una persona.</a:t>
            </a:r>
          </a:p>
          <a:p>
            <a:pPr lvl="1" indent="210311" defTabSz="841247">
              <a:lnSpc>
                <a:spcPct val="90000"/>
              </a:lnSpc>
              <a:spcBef>
                <a:spcPts val="200"/>
              </a:spcBef>
              <a:defRPr sz="1700">
                <a:solidFill>
                  <a:srgbClr val="FFFFFF"/>
                </a:solidFill>
                <a:latin typeface="Trebuchet MS"/>
                <a:ea typeface="Trebuchet MS"/>
                <a:cs typeface="Trebuchet MS"/>
                <a:sym typeface="Trebuchet MS"/>
              </a:defRPr>
            </a:pPr>
            <a:r>
              <a:t> </a:t>
            </a:r>
            <a:r>
              <a:rPr i="1"/>
              <a:t>*no incluye las comunicaciones relacionadas con la revisión estatal de los fideicomisos </a:t>
            </a:r>
          </a:p>
        </p:txBody>
      </p:sp>
      <p:sp>
        <p:nvSpPr>
          <p:cNvPr id="589" name="Cualquier comunicación:"/>
          <p:cNvSpPr txBox="1"/>
          <p:nvPr/>
        </p:nvSpPr>
        <p:spPr>
          <a:xfrm>
            <a:off x="4754998" y="997845"/>
            <a:ext cx="2686206" cy="279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900">
                <a:solidFill>
                  <a:srgbClr val="FFFFFF"/>
                </a:solidFill>
                <a:latin typeface="Trebuchet MS"/>
                <a:ea typeface="Trebuchet MS"/>
                <a:cs typeface="Trebuchet MS"/>
                <a:sym typeface="Trebuchet MS"/>
              </a:defRPr>
            </a:lvl1pPr>
          </a:lstStyle>
          <a:p>
            <a:r>
              <a:t>Cualquier comunicación:</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 name="Google Shape;317;g32117f6e667_0_617"/>
          <p:cNvSpPr txBox="1">
            <a:spLocks noGrp="1"/>
          </p:cNvSpPr>
          <p:nvPr>
            <p:ph type="sldNum" sz="quarter" idx="4294967295"/>
          </p:nvPr>
        </p:nvSpPr>
        <p:spPr>
          <a:xfrm>
            <a:off x="8773954" y="5351862"/>
            <a:ext cx="164040" cy="2183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lstStyle>
            <a:lvl1pPr>
              <a:defRPr sz="900"/>
            </a:lvl1pPr>
          </a:lstStyle>
          <a:p>
            <a:fld id="{86CB4B4D-7CA3-9044-876B-883B54F8677D}" type="slidenum">
              <a:t>9</a:t>
            </a:fld>
            <a:endParaRPr/>
          </a:p>
        </p:txBody>
      </p:sp>
      <p:sp>
        <p:nvSpPr>
          <p:cNvPr id="594" name="Google Shape;318;g32117f6e667_0_617"/>
          <p:cNvSpPr txBox="1">
            <a:spLocks noGrp="1"/>
          </p:cNvSpPr>
          <p:nvPr>
            <p:ph type="title"/>
          </p:nvPr>
        </p:nvSpPr>
        <p:spPr>
          <a:xfrm>
            <a:off x="603083" y="300350"/>
            <a:ext cx="2805602" cy="800102"/>
          </a:xfrm>
          <a:prstGeom prst="rect">
            <a:avLst/>
          </a:prstGeom>
        </p:spPr>
        <p:txBody>
          <a:bodyPr/>
          <a:lstStyle>
            <a:lvl1pPr algn="l">
              <a:defRPr sz="2800">
                <a:solidFill>
                  <a:srgbClr val="FFFF00"/>
                </a:solidFill>
              </a:defRPr>
            </a:lvl1pPr>
          </a:lstStyle>
          <a:p>
            <a:r>
              <a:t>Let’s Check In</a:t>
            </a:r>
          </a:p>
        </p:txBody>
      </p:sp>
      <p:sp>
        <p:nvSpPr>
          <p:cNvPr id="595" name="Google Shape;319;g32117f6e667_0_617"/>
          <p:cNvSpPr txBox="1">
            <a:spLocks noGrp="1"/>
          </p:cNvSpPr>
          <p:nvPr>
            <p:ph type="body" sz="half" idx="1"/>
          </p:nvPr>
        </p:nvSpPr>
        <p:spPr>
          <a:xfrm>
            <a:off x="297125" y="1207008"/>
            <a:ext cx="4395600" cy="4069501"/>
          </a:xfrm>
          <a:prstGeom prst="rect">
            <a:avLst/>
          </a:prstGeom>
        </p:spPr>
        <p:txBody>
          <a:bodyPr/>
          <a:lstStyle>
            <a:lvl1pPr marL="0" indent="0">
              <a:spcBef>
                <a:spcPts val="0"/>
              </a:spcBef>
              <a:buSzTx/>
              <a:buNone/>
              <a:defRPr sz="2800" b="1"/>
            </a:lvl1pPr>
          </a:lstStyle>
          <a:p>
            <a:r>
              <a:t>Member correspondence from the Department are accurate</a:t>
            </a:r>
          </a:p>
        </p:txBody>
      </p:sp>
      <p:graphicFrame>
        <p:nvGraphicFramePr>
          <p:cNvPr id="596" name="Google Shape;320;g32117f6e667_0_617"/>
          <p:cNvGraphicFramePr/>
          <p:nvPr/>
        </p:nvGraphicFramePr>
        <p:xfrm>
          <a:off x="917525" y="3607675"/>
          <a:ext cx="7239000" cy="396210"/>
        </p:xfrm>
        <a:graphic>
          <a:graphicData uri="http://schemas.openxmlformats.org/drawingml/2006/table">
            <a:tbl>
              <a:tblPr>
                <a:tableStyleId>{4C3C2611-4C71-4FC5-86AE-919BDF0F9419}</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381000">
                <a:tc>
                  <a:txBody>
                    <a:bodyPr/>
                    <a:lstStyle/>
                    <a:p>
                      <a:pPr algn="ctr">
                        <a:defRPr sz="1800"/>
                      </a:pPr>
                      <a:r>
                        <a:rPr sz="1400">
                          <a:solidFill>
                            <a:srgbClr val="FFFFFF"/>
                          </a:solidFill>
                          <a:sym typeface="Arial"/>
                        </a:rPr>
                        <a:t>1 Strongly Disagree</a:t>
                      </a:r>
                    </a:p>
                  </a:txBody>
                  <a:tcPr marL="91425" marR="91425" marT="91425" marB="91425" horzOverflow="overflow">
                    <a:solidFill>
                      <a:srgbClr val="FF0000"/>
                    </a:solidFill>
                  </a:tcPr>
                </a:tc>
                <a:tc>
                  <a:txBody>
                    <a:bodyPr/>
                    <a:lstStyle/>
                    <a:p>
                      <a:pPr algn="l">
                        <a:defRPr sz="1800"/>
                      </a:pPr>
                      <a:r>
                        <a:rPr sz="1400" dirty="0">
                          <a:solidFill>
                            <a:srgbClr val="FFFFFF"/>
                          </a:solidFill>
                          <a:sym typeface="Arial"/>
                        </a:rPr>
                        <a:t>2 Disagree</a:t>
                      </a:r>
                    </a:p>
                  </a:txBody>
                  <a:tcPr marL="91425" marR="91425" marT="91425" marB="91425" horzOverflow="overflow">
                    <a:solidFill>
                      <a:srgbClr val="FF9900"/>
                    </a:solidFill>
                  </a:tcPr>
                </a:tc>
                <a:tc>
                  <a:txBody>
                    <a:bodyPr/>
                    <a:lstStyle/>
                    <a:p>
                      <a:pPr algn="l">
                        <a:defRPr sz="1800"/>
                      </a:pPr>
                      <a:r>
                        <a:rPr sz="1400">
                          <a:solidFill>
                            <a:srgbClr val="FFFFFF"/>
                          </a:solidFill>
                          <a:sym typeface="Arial"/>
                        </a:rPr>
                        <a:t>3 Agree</a:t>
                      </a:r>
                    </a:p>
                  </a:txBody>
                  <a:tcPr marL="91425" marR="91425" marT="91425" marB="91425" horzOverflow="overflow">
                    <a:solidFill>
                      <a:srgbClr val="93C47D"/>
                    </a:solidFill>
                  </a:tcPr>
                </a:tc>
                <a:tc>
                  <a:txBody>
                    <a:bodyPr/>
                    <a:lstStyle/>
                    <a:p>
                      <a:pPr algn="l">
                        <a:defRPr sz="1800"/>
                      </a:pPr>
                      <a:r>
                        <a:rPr sz="1400" dirty="0">
                          <a:solidFill>
                            <a:srgbClr val="FFFFFF"/>
                          </a:solidFill>
                          <a:sym typeface="Arial"/>
                        </a:rPr>
                        <a:t>4 Strongly Agree</a:t>
                      </a:r>
                    </a:p>
                  </a:txBody>
                  <a:tcPr marL="91425" marR="91425" marT="91425" marB="91425" horzOverflow="overflow">
                    <a:solidFill>
                      <a:srgbClr val="38761D"/>
                    </a:solidFill>
                  </a:tcPr>
                </a:tc>
                <a:extLst>
                  <a:ext uri="{0D108BD9-81ED-4DB2-BD59-A6C34878D82A}">
                    <a16:rowId xmlns:a16="http://schemas.microsoft.com/office/drawing/2014/main" val="10000"/>
                  </a:ext>
                </a:extLst>
              </a:tr>
            </a:tbl>
          </a:graphicData>
        </a:graphic>
      </p:graphicFrame>
      <p:sp>
        <p:nvSpPr>
          <p:cNvPr id="597" name="Google Shape;321;g32117f6e667_0_617"/>
          <p:cNvSpPr txBox="1"/>
          <p:nvPr/>
        </p:nvSpPr>
        <p:spPr>
          <a:xfrm>
            <a:off x="4857948" y="300350"/>
            <a:ext cx="3901853" cy="800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lvl1pPr algn="ctr">
              <a:lnSpc>
                <a:spcPct val="90000"/>
              </a:lnSpc>
              <a:defRPr sz="2800" b="1">
                <a:solidFill>
                  <a:srgbClr val="FFF764"/>
                </a:solidFill>
                <a:latin typeface="Trebuchet MS"/>
                <a:ea typeface="Trebuchet MS"/>
                <a:cs typeface="Trebuchet MS"/>
                <a:sym typeface="Trebuchet MS"/>
              </a:defRPr>
            </a:lvl1pPr>
          </a:lstStyle>
          <a:p>
            <a:r>
              <a:t>Vamos a Revisar</a:t>
            </a:r>
          </a:p>
        </p:txBody>
      </p:sp>
      <p:sp>
        <p:nvSpPr>
          <p:cNvPr id="598" name="Google Shape;322;g32117f6e667_0_617"/>
          <p:cNvSpPr txBox="1"/>
          <p:nvPr/>
        </p:nvSpPr>
        <p:spPr>
          <a:xfrm>
            <a:off x="4726875" y="1188048"/>
            <a:ext cx="4286452" cy="323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lvl1pPr>
              <a:lnSpc>
                <a:spcPct val="90000"/>
              </a:lnSpc>
              <a:spcBef>
                <a:spcPts val="300"/>
              </a:spcBef>
              <a:defRPr sz="2800">
                <a:solidFill>
                  <a:srgbClr val="FFFFFF"/>
                </a:solidFill>
                <a:latin typeface="Trebuchet MS"/>
                <a:ea typeface="Trebuchet MS"/>
                <a:cs typeface="Trebuchet MS"/>
                <a:sym typeface="Trebuchet MS"/>
              </a:defRPr>
            </a:lvl1pPr>
          </a:lstStyle>
          <a:p>
            <a:r>
              <a:t>La correspondencia de los miembros del Departamento es precisa</a:t>
            </a:r>
          </a:p>
        </p:txBody>
      </p:sp>
    </p:spTree>
  </p:cSld>
  <p:clrMapOvr>
    <a:masterClrMapping/>
  </p:clrMapOvr>
  <p:transition spd="med"/>
</p:sld>
</file>

<file path=ppt/theme/theme1.xml><?xml version="1.0" encoding="utf-8"?>
<a:theme xmlns:a="http://schemas.openxmlformats.org/drawingml/2006/main" name="Blue Theme">
  <a:themeElements>
    <a:clrScheme name="Blue Theme">
      <a:dk1>
        <a:srgbClr val="000000"/>
      </a:dk1>
      <a:lt1>
        <a:srgbClr val="001970"/>
      </a:lt1>
      <a:dk2>
        <a:srgbClr val="A7A7A7"/>
      </a:dk2>
      <a:lt2>
        <a:srgbClr val="535353"/>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FF00FF"/>
      </a:folHlink>
    </a:clrScheme>
    <a:fontScheme name="Blue Theme">
      <a:majorFont>
        <a:latin typeface="Helvetica"/>
        <a:ea typeface="Helvetica"/>
        <a:cs typeface="Helvetica"/>
      </a:majorFont>
      <a:minorFont>
        <a:latin typeface="Arial"/>
        <a:ea typeface="Arial"/>
        <a:cs typeface="Arial"/>
      </a:minorFont>
    </a:fontScheme>
    <a:fmtScheme name="Blu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ue Theme">
  <a:themeElements>
    <a:clrScheme name="Blue Theme">
      <a:dk1>
        <a:srgbClr val="000000"/>
      </a:dk1>
      <a:lt1>
        <a:srgbClr val="FFFFFF"/>
      </a:lt1>
      <a:dk2>
        <a:srgbClr val="A7A7A7"/>
      </a:dk2>
      <a:lt2>
        <a:srgbClr val="535353"/>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FF00FF"/>
      </a:folHlink>
    </a:clrScheme>
    <a:fontScheme name="Blue Theme">
      <a:majorFont>
        <a:latin typeface="Helvetica"/>
        <a:ea typeface="Helvetica"/>
        <a:cs typeface="Helvetica"/>
      </a:majorFont>
      <a:minorFont>
        <a:latin typeface="Arial"/>
        <a:ea typeface="Arial"/>
        <a:cs typeface="Arial"/>
      </a:minorFont>
    </a:fontScheme>
    <a:fmtScheme name="Blu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58</TotalTime>
  <Words>2626</Words>
  <Application>Microsoft Office PowerPoint</Application>
  <PresentationFormat>On-screen Show (16:10)</PresentationFormat>
  <Paragraphs>409</Paragraphs>
  <Slides>50</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Arial</vt:lpstr>
      <vt:lpstr>Calibri</vt:lpstr>
      <vt:lpstr>crimson-text</vt:lpstr>
      <vt:lpstr>Helvetica</vt:lpstr>
      <vt:lpstr>Trebuchet MS</vt:lpstr>
      <vt:lpstr>Wingdings</vt:lpstr>
      <vt:lpstr>Blue Theme</vt:lpstr>
      <vt:lpstr>Member Correspondence Improvements   Mejoras en la correspondencia de los miembros    Notice of Action Planning and Renewal Update  Aviso de planificación de acción y actualización de renovación</vt:lpstr>
      <vt:lpstr>Logística del seminario web</vt:lpstr>
      <vt:lpstr>PowerPoint Presentation</vt:lpstr>
      <vt:lpstr>What We Do</vt:lpstr>
      <vt:lpstr>Agenda</vt:lpstr>
      <vt:lpstr>Speakers</vt:lpstr>
      <vt:lpstr>Purpose for Today</vt:lpstr>
      <vt:lpstr>¿Qué es la correspondencia de los miembros?</vt:lpstr>
      <vt:lpstr>Let’s Check In</vt:lpstr>
      <vt:lpstr>Let’s Check In</vt:lpstr>
      <vt:lpstr>Let’s Check In</vt:lpstr>
      <vt:lpstr>Let’s Check In</vt:lpstr>
      <vt:lpstr>Accomplishments in 2024</vt:lpstr>
      <vt:lpstr>Next Steps for Member Letters</vt:lpstr>
      <vt:lpstr>Appeal Information- CMS Model  Información de la apelación - Modelo CMS</vt:lpstr>
      <vt:lpstr>Appeal Information- CMS Model (Spanish)  Información de apelación - Modelo CMS (Español)</vt:lpstr>
      <vt:lpstr>Appeal Information- Colorado’s Version</vt:lpstr>
      <vt:lpstr>Appeal Information- Colorado’s Version</vt:lpstr>
      <vt:lpstr>Appeal Information- Colorado’s Version (Spanish)</vt:lpstr>
      <vt:lpstr>Appeal Information- Colorado’s Version (Spanish)</vt:lpstr>
      <vt:lpstr>How to Report Changes- CMS Model</vt:lpstr>
      <vt:lpstr>How to Report Changes- CMS Model (Spanish)</vt:lpstr>
      <vt:lpstr>How to Report Changes- Colorado’s Version  Cómo notificar cambios - Versión de Colorado</vt:lpstr>
      <vt:lpstr>How to Report Changes- Colorado’s Version (Spanish)  Cómo informar de cambios - Versión de Colorado (español)</vt:lpstr>
      <vt:lpstr>Improving Member Experience and Aligning with CMS Renewal Requirements  Mejorar la experiencia de los afiliados y cumplir los requisitos de renovación de los CMS  Project Update  Actualización del proyecto</vt:lpstr>
      <vt:lpstr>Background</vt:lpstr>
      <vt:lpstr>Renewal Progress</vt:lpstr>
      <vt:lpstr>CMS Model  Signature and Rights/Responsibilities   Modelo CMS  Firma y Derechos/Responsabilidades</vt:lpstr>
      <vt:lpstr>Colorado Signature and Rights/Responsibilities</vt:lpstr>
      <vt:lpstr>Colorado Signature and Rights/Responsibilities</vt:lpstr>
      <vt:lpstr>Colorado Signature and Rights/Responsibilities   Colorado Firma y Derechos/Responsabilidades</vt:lpstr>
      <vt:lpstr>Colorado Signature and Rights/Responsibilities (Spanish)</vt:lpstr>
      <vt:lpstr>Spanish Version Colorado Signature and Rights/Responsibilities</vt:lpstr>
      <vt:lpstr>Spanish Version Colorado Signature and Rights/Responsibilities   Versión en español Colorado Firma y Derechos/Responsabilidades</vt:lpstr>
      <vt:lpstr>CMS Model- Authorized Representative    Modelo CMS- Representante autorizado</vt:lpstr>
      <vt:lpstr>CMS Model- Authorized Representative (Spanish)     Modelo CMS - Representante autorizado (Español)</vt:lpstr>
      <vt:lpstr>Colorado- Authorized Representative Colorado- Representante Autorizado</vt:lpstr>
      <vt:lpstr>Colorado- Authorized Representative Colorado- Representante Autorizado</vt:lpstr>
      <vt:lpstr>Colorado- Authorized Representative (Spanish) Colorado- Representante Autorizado (Español)</vt:lpstr>
      <vt:lpstr>Colorado- Authorized Representative (Spanish) Colorado- Representante Autorizado (Español)</vt:lpstr>
      <vt:lpstr>Thank You</vt:lpstr>
      <vt:lpstr>We Want to Hear from You</vt:lpstr>
      <vt:lpstr>Next Steps</vt:lpstr>
      <vt:lpstr>Engagement Timeline</vt:lpstr>
      <vt:lpstr>Cronología del Compromiso</vt:lpstr>
      <vt:lpstr>Recording and Feedback</vt:lpstr>
      <vt:lpstr>Questions? ¿Preguntas?</vt:lpstr>
      <vt:lpstr>Contact </vt:lpstr>
      <vt:lpstr>Contact Info Información de contacto</vt:lpstr>
      <vt:lpstr>Thank you!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Member Correspondence Improvements   Mejoras en la correspondencia de los miembros  Notice of Action Planning and Renewal Update  Aviso de planificación de acción y actualización de renovación</dc:title>
  <cp:lastModifiedBy>Sound Ventures Inc</cp:lastModifiedBy>
  <cp:revision>11</cp:revision>
  <dcterms:modified xsi:type="dcterms:W3CDTF">2025-01-15T17:00:25Z</dcterms:modified>
</cp:coreProperties>
</file>