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3" r:id="rId5"/>
    <p:sldId id="269" r:id="rId6"/>
    <p:sldId id="301" r:id="rId7"/>
    <p:sldId id="300" r:id="rId8"/>
    <p:sldId id="302" r:id="rId9"/>
    <p:sldId id="29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1"/>
    <p:restoredTop sz="80806" autoAdjust="0"/>
  </p:normalViewPr>
  <p:slideViewPr>
    <p:cSldViewPr snapToGrid="0" showGuides="1">
      <p:cViewPr varScale="1">
        <p:scale>
          <a:sx n="96" d="100"/>
          <a:sy n="96" d="100"/>
        </p:scale>
        <p:origin x="100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F1-4A25-B4D2-D9C9FE9BBFD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F1-4A25-B4D2-D9C9FE9BBFD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0F1-4A25-B4D2-D9C9FE9BBFDE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0F1-4A25-B4D2-D9C9FE9BBFDE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0F1-4A25-B4D2-D9C9FE9BBFDE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143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0F1-4A25-B4D2-D9C9FE9BBFDE}"/>
              </c:ext>
            </c:extLst>
          </c:dPt>
          <c:cat>
            <c:strRef>
              <c:f>Sheet1!$A$2:$A$7</c:f>
              <c:strCache>
                <c:ptCount val="6"/>
                <c:pt idx="0">
                  <c:v>Step 1</c:v>
                </c:pt>
                <c:pt idx="1">
                  <c:v>Step 2</c:v>
                </c:pt>
                <c:pt idx="2">
                  <c:v>Step 3</c:v>
                </c:pt>
                <c:pt idx="3">
                  <c:v>Step 4</c:v>
                </c:pt>
                <c:pt idx="4">
                  <c:v>Step 5</c:v>
                </c:pt>
                <c:pt idx="5">
                  <c:v>Step 6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0.1666</c:v>
                </c:pt>
                <c:pt idx="1">
                  <c:v>0.1666</c:v>
                </c:pt>
                <c:pt idx="2">
                  <c:v>0.1666</c:v>
                </c:pt>
                <c:pt idx="3">
                  <c:v>0.1666</c:v>
                </c:pt>
                <c:pt idx="4">
                  <c:v>0.1666</c:v>
                </c:pt>
                <c:pt idx="5">
                  <c:v>0.1666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0F1-4A25-B4D2-D9C9FE9BB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7b6e659-b054-43cd-b0fc-26917bd8e9e0}"/>
      </c:ext>
    </c:extLst>
  </c:chart>
  <c:spPr>
    <a:noFill/>
    <a:ln>
      <a:noFill/>
    </a:ln>
    <a:effectLst/>
  </c:spPr>
  <c:txPr>
    <a:bodyPr/>
    <a:lstStyle/>
    <a:p>
      <a:pPr>
        <a:defRPr lang="en-GB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62819-13E8-4B1D-AE59-BB8BDAFC8EC7}" type="doc">
      <dgm:prSet loTypeId="urn:microsoft.com/office/officeart/2005/8/layout/hierarchy1#2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8B462385-3E6E-4F64-8A20-C39C9FDC081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Desarrollar un modelo de atenci</a:t>
          </a:r>
          <a:r>
            <a:rPr lang="en-US" altLang="en-US" b="0" dirty="0">
              <a:latin typeface="Arial" panose="020B0604020202020204" pitchFamily="34" charset="0"/>
              <a:cs typeface="Arial" panose="020B0604020202020204" pitchFamily="34" charset="0"/>
            </a:rPr>
            <a:t>ó</a:t>
          </a: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n posparto para personas embarazadas en Colorado</a:t>
          </a:r>
          <a:r>
            <a:rPr lang="en-US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b="0" dirty="0"/>
            <a:t> </a:t>
          </a:r>
          <a:endParaRPr lang="en-US" dirty="0"/>
        </a:p>
      </dgm:t>
    </dgm:pt>
    <dgm:pt modelId="{38BB9423-8BA8-49B9-8399-60F43833A646}" type="parTrans" cxnId="{4ED174DF-5289-4BF8-8B5A-6D1442904194}">
      <dgm:prSet/>
      <dgm:spPr/>
      <dgm:t>
        <a:bodyPr/>
        <a:lstStyle/>
        <a:p>
          <a:endParaRPr lang="en-US"/>
        </a:p>
      </dgm:t>
    </dgm:pt>
    <dgm:pt modelId="{49E1E354-663D-4933-B74D-64F5E9F0A2AC}" type="sibTrans" cxnId="{4ED174DF-5289-4BF8-8B5A-6D1442904194}">
      <dgm:prSet/>
      <dgm:spPr/>
      <dgm:t>
        <a:bodyPr/>
        <a:lstStyle/>
        <a:p>
          <a:endParaRPr lang="en-US"/>
        </a:p>
      </dgm:t>
    </dgm:pt>
    <dgm:pt modelId="{D8829E6E-B831-451D-A8FF-6BCBA19A3C63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b="0" dirty="0">
              <a:latin typeface="Arial" panose="020B0604020202020204" pitchFamily="34" charset="0"/>
              <a:cs typeface="Arial" panose="020B0604020202020204" pitchFamily="34" charset="0"/>
            </a:rPr>
            <a:t>Á</a:t>
          </a: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reas de enfoque: visita anual, condiciones cr</a:t>
          </a:r>
          <a:r>
            <a:rPr lang="en-US" altLang="en-US" b="0" dirty="0">
              <a:latin typeface="Arial" panose="020B0604020202020204" pitchFamily="34" charset="0"/>
              <a:cs typeface="Arial" panose="020B0604020202020204" pitchFamily="34" charset="0"/>
            </a:rPr>
            <a:t>ó</a:t>
          </a: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nicas, lactancia, </a:t>
          </a:r>
          <a:r>
            <a:rPr lang="en-US" altLang="en-GB" b="0" dirty="0" err="1">
              <a:latin typeface="Arial" panose="020B0604020202020204" pitchFamily="34" charset="0"/>
              <a:cs typeface="Arial" panose="020B0604020202020204" pitchFamily="34" charset="0"/>
            </a:rPr>
            <a:t>salud</a:t>
          </a: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 del </a:t>
          </a:r>
          <a:r>
            <a:rPr lang="en-US" altLang="en-GB" b="0" dirty="0" err="1">
              <a:latin typeface="Arial" panose="020B0604020202020204" pitchFamily="34" charset="0"/>
              <a:cs typeface="Arial" panose="020B0604020202020204" pitchFamily="34" charset="0"/>
            </a:rPr>
            <a:t>comportamiento</a:t>
          </a: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, trastorno por uso de sustancias</a:t>
          </a:r>
          <a:r>
            <a:rPr lang="en-US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b="0" dirty="0"/>
            <a:t> </a:t>
          </a:r>
          <a:endParaRPr lang="en-US" dirty="0"/>
        </a:p>
      </dgm:t>
    </dgm:pt>
    <dgm:pt modelId="{C15A507F-1066-4893-857A-052645424CFF}" type="parTrans" cxnId="{79C40E89-FA39-4222-9C7B-7E55BFB46F40}">
      <dgm:prSet/>
      <dgm:spPr/>
      <dgm:t>
        <a:bodyPr/>
        <a:lstStyle/>
        <a:p>
          <a:endParaRPr lang="en-US"/>
        </a:p>
      </dgm:t>
    </dgm:pt>
    <dgm:pt modelId="{15A3092B-AE12-4FD9-BF6C-99CFDC0CB507}" type="sibTrans" cxnId="{79C40E89-FA39-4222-9C7B-7E55BFB46F40}">
      <dgm:prSet/>
      <dgm:spPr/>
      <dgm:t>
        <a:bodyPr/>
        <a:lstStyle/>
        <a:p>
          <a:endParaRPr lang="en-US"/>
        </a:p>
      </dgm:t>
    </dgm:pt>
    <dgm:pt modelId="{545DC12C-CD2C-42CC-9FEE-B830958C773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GB" b="0" dirty="0">
              <a:latin typeface="Arial" panose="020B0604020202020204" pitchFamily="34" charset="0"/>
              <a:cs typeface="Arial" panose="020B0604020202020204" pitchFamily="34" charset="0"/>
            </a:rPr>
            <a:t>Enfoque comunitario: rural, metropolitano, consultorio privado, sistema</a:t>
          </a:r>
        </a:p>
      </dgm:t>
    </dgm:pt>
    <dgm:pt modelId="{F48D18A9-D1FC-4096-9BA2-8E1F0DE91F73}" type="parTrans" cxnId="{70C7A81C-40FF-46D4-9659-573C83376C5D}">
      <dgm:prSet/>
      <dgm:spPr/>
      <dgm:t>
        <a:bodyPr/>
        <a:lstStyle/>
        <a:p>
          <a:endParaRPr lang="en-US"/>
        </a:p>
      </dgm:t>
    </dgm:pt>
    <dgm:pt modelId="{D26CAE18-D2EB-42E0-9F2A-2504C6EE344F}" type="sibTrans" cxnId="{70C7A81C-40FF-46D4-9659-573C83376C5D}">
      <dgm:prSet/>
      <dgm:spPr/>
      <dgm:t>
        <a:bodyPr/>
        <a:lstStyle/>
        <a:p>
          <a:endParaRPr lang="en-US"/>
        </a:p>
      </dgm:t>
    </dgm:pt>
    <dgm:pt modelId="{A22477A4-703A-42A3-B15A-57A2DE49F248}" type="pres">
      <dgm:prSet presAssocID="{83B62819-13E8-4B1D-AE59-BB8BDAFC8E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53966F-56D9-4E4A-9F21-6B604009A778}" type="pres">
      <dgm:prSet presAssocID="{8B462385-3E6E-4F64-8A20-C39C9FDC081C}" presName="hierRoot1" presStyleCnt="0"/>
      <dgm:spPr/>
    </dgm:pt>
    <dgm:pt modelId="{16444D1E-3F03-47CA-9FB8-F40B17EF78E9}" type="pres">
      <dgm:prSet presAssocID="{8B462385-3E6E-4F64-8A20-C39C9FDC081C}" presName="composite" presStyleCnt="0"/>
      <dgm:spPr/>
    </dgm:pt>
    <dgm:pt modelId="{64345AA6-A3CA-406F-B69E-97AF4B34E719}" type="pres">
      <dgm:prSet presAssocID="{8B462385-3E6E-4F64-8A20-C39C9FDC081C}" presName="background" presStyleLbl="node0" presStyleIdx="0" presStyleCnt="3"/>
      <dgm:spPr/>
    </dgm:pt>
    <dgm:pt modelId="{05859612-1F0E-4690-ACF4-794E7CA78B12}" type="pres">
      <dgm:prSet presAssocID="{8B462385-3E6E-4F64-8A20-C39C9FDC081C}" presName="text" presStyleLbl="fgAcc0" presStyleIdx="0" presStyleCnt="3">
        <dgm:presLayoutVars>
          <dgm:chPref val="3"/>
        </dgm:presLayoutVars>
      </dgm:prSet>
      <dgm:spPr/>
    </dgm:pt>
    <dgm:pt modelId="{1B2A3058-9AF3-40DB-B8E0-E90030B598D0}" type="pres">
      <dgm:prSet presAssocID="{8B462385-3E6E-4F64-8A20-C39C9FDC081C}" presName="hierChild2" presStyleCnt="0"/>
      <dgm:spPr/>
    </dgm:pt>
    <dgm:pt modelId="{5266824B-3E3F-4E69-B15B-1BDAA9AF9B01}" type="pres">
      <dgm:prSet presAssocID="{D8829E6E-B831-451D-A8FF-6BCBA19A3C63}" presName="hierRoot1" presStyleCnt="0"/>
      <dgm:spPr/>
    </dgm:pt>
    <dgm:pt modelId="{D1413ECA-A802-419C-BBC0-E31F13E312DA}" type="pres">
      <dgm:prSet presAssocID="{D8829E6E-B831-451D-A8FF-6BCBA19A3C63}" presName="composite" presStyleCnt="0"/>
      <dgm:spPr/>
    </dgm:pt>
    <dgm:pt modelId="{B96146EB-3B26-436C-AF2B-A4C5E073C255}" type="pres">
      <dgm:prSet presAssocID="{D8829E6E-B831-451D-A8FF-6BCBA19A3C63}" presName="background" presStyleLbl="node0" presStyleIdx="1" presStyleCnt="3"/>
      <dgm:spPr/>
    </dgm:pt>
    <dgm:pt modelId="{09EB6366-8D82-4CF7-8C74-2447C37BF44C}" type="pres">
      <dgm:prSet presAssocID="{D8829E6E-B831-451D-A8FF-6BCBA19A3C63}" presName="text" presStyleLbl="fgAcc0" presStyleIdx="1" presStyleCnt="3">
        <dgm:presLayoutVars>
          <dgm:chPref val="3"/>
        </dgm:presLayoutVars>
      </dgm:prSet>
      <dgm:spPr/>
    </dgm:pt>
    <dgm:pt modelId="{BE6D899E-A893-4484-99AB-3016BDB95CE1}" type="pres">
      <dgm:prSet presAssocID="{D8829E6E-B831-451D-A8FF-6BCBA19A3C63}" presName="hierChild2" presStyleCnt="0"/>
      <dgm:spPr/>
    </dgm:pt>
    <dgm:pt modelId="{F50EE25C-C32F-4918-B775-EAEAE8610615}" type="pres">
      <dgm:prSet presAssocID="{545DC12C-CD2C-42CC-9FEE-B830958C773C}" presName="hierRoot1" presStyleCnt="0"/>
      <dgm:spPr/>
    </dgm:pt>
    <dgm:pt modelId="{FE1B34B0-6DB2-4F80-9EDA-E69BA9B87632}" type="pres">
      <dgm:prSet presAssocID="{545DC12C-CD2C-42CC-9FEE-B830958C773C}" presName="composite" presStyleCnt="0"/>
      <dgm:spPr/>
    </dgm:pt>
    <dgm:pt modelId="{094F029F-EA2A-4D97-A79F-5375177DFCC2}" type="pres">
      <dgm:prSet presAssocID="{545DC12C-CD2C-42CC-9FEE-B830958C773C}" presName="background" presStyleLbl="node0" presStyleIdx="2" presStyleCnt="3"/>
      <dgm:spPr/>
    </dgm:pt>
    <dgm:pt modelId="{D27D5B58-2486-458D-B5F4-0D1052395CD6}" type="pres">
      <dgm:prSet presAssocID="{545DC12C-CD2C-42CC-9FEE-B830958C773C}" presName="text" presStyleLbl="fgAcc0" presStyleIdx="2" presStyleCnt="3">
        <dgm:presLayoutVars>
          <dgm:chPref val="3"/>
        </dgm:presLayoutVars>
      </dgm:prSet>
      <dgm:spPr/>
    </dgm:pt>
    <dgm:pt modelId="{E9CB9FD5-63F8-480D-99EA-95FACA149A6B}" type="pres">
      <dgm:prSet presAssocID="{545DC12C-CD2C-42CC-9FEE-B830958C773C}" presName="hierChild2" presStyleCnt="0"/>
      <dgm:spPr/>
    </dgm:pt>
  </dgm:ptLst>
  <dgm:cxnLst>
    <dgm:cxn modelId="{CA931E0B-94AB-4806-AFCA-E5632142582A}" type="presOf" srcId="{8B462385-3E6E-4F64-8A20-C39C9FDC081C}" destId="{05859612-1F0E-4690-ACF4-794E7CA78B12}" srcOrd="0" destOrd="0" presId="urn:microsoft.com/office/officeart/2005/8/layout/hierarchy1#2"/>
    <dgm:cxn modelId="{70C7A81C-40FF-46D4-9659-573C83376C5D}" srcId="{83B62819-13E8-4B1D-AE59-BB8BDAFC8EC7}" destId="{545DC12C-CD2C-42CC-9FEE-B830958C773C}" srcOrd="2" destOrd="0" parTransId="{F48D18A9-D1FC-4096-9BA2-8E1F0DE91F73}" sibTransId="{D26CAE18-D2EB-42E0-9F2A-2504C6EE344F}"/>
    <dgm:cxn modelId="{C6053969-07B5-4ABD-B8BC-F78AD9994C6F}" type="presOf" srcId="{545DC12C-CD2C-42CC-9FEE-B830958C773C}" destId="{D27D5B58-2486-458D-B5F4-0D1052395CD6}" srcOrd="0" destOrd="0" presId="urn:microsoft.com/office/officeart/2005/8/layout/hierarchy1#2"/>
    <dgm:cxn modelId="{79C40E89-FA39-4222-9C7B-7E55BFB46F40}" srcId="{83B62819-13E8-4B1D-AE59-BB8BDAFC8EC7}" destId="{D8829E6E-B831-451D-A8FF-6BCBA19A3C63}" srcOrd="1" destOrd="0" parTransId="{C15A507F-1066-4893-857A-052645424CFF}" sibTransId="{15A3092B-AE12-4FD9-BF6C-99CFDC0CB507}"/>
    <dgm:cxn modelId="{D00DBBA0-298B-4B46-ACC2-34C3EE91A8D1}" type="presOf" srcId="{83B62819-13E8-4B1D-AE59-BB8BDAFC8EC7}" destId="{A22477A4-703A-42A3-B15A-57A2DE49F248}" srcOrd="0" destOrd="0" presId="urn:microsoft.com/office/officeart/2005/8/layout/hierarchy1#2"/>
    <dgm:cxn modelId="{70A62FA2-4040-4B2B-9F93-8BE80D865939}" type="presOf" srcId="{D8829E6E-B831-451D-A8FF-6BCBA19A3C63}" destId="{09EB6366-8D82-4CF7-8C74-2447C37BF44C}" srcOrd="0" destOrd="0" presId="urn:microsoft.com/office/officeart/2005/8/layout/hierarchy1#2"/>
    <dgm:cxn modelId="{4ED174DF-5289-4BF8-8B5A-6D1442904194}" srcId="{83B62819-13E8-4B1D-AE59-BB8BDAFC8EC7}" destId="{8B462385-3E6E-4F64-8A20-C39C9FDC081C}" srcOrd="0" destOrd="0" parTransId="{38BB9423-8BA8-49B9-8399-60F43833A646}" sibTransId="{49E1E354-663D-4933-B74D-64F5E9F0A2AC}"/>
    <dgm:cxn modelId="{58D4D257-79FB-4F71-A9AB-3801CA234626}" type="presParOf" srcId="{A22477A4-703A-42A3-B15A-57A2DE49F248}" destId="{D353966F-56D9-4E4A-9F21-6B604009A778}" srcOrd="0" destOrd="0" presId="urn:microsoft.com/office/officeart/2005/8/layout/hierarchy1#2"/>
    <dgm:cxn modelId="{E09A846B-6BA8-4232-9077-5DCFA222ED28}" type="presParOf" srcId="{D353966F-56D9-4E4A-9F21-6B604009A778}" destId="{16444D1E-3F03-47CA-9FB8-F40B17EF78E9}" srcOrd="0" destOrd="0" presId="urn:microsoft.com/office/officeart/2005/8/layout/hierarchy1#2"/>
    <dgm:cxn modelId="{6EC21296-097D-4721-B2E5-6D6DEEEBF6C7}" type="presParOf" srcId="{16444D1E-3F03-47CA-9FB8-F40B17EF78E9}" destId="{64345AA6-A3CA-406F-B69E-97AF4B34E719}" srcOrd="0" destOrd="0" presId="urn:microsoft.com/office/officeart/2005/8/layout/hierarchy1#2"/>
    <dgm:cxn modelId="{4A6D7E0B-D51D-441F-A0C4-1B344D70643F}" type="presParOf" srcId="{16444D1E-3F03-47CA-9FB8-F40B17EF78E9}" destId="{05859612-1F0E-4690-ACF4-794E7CA78B12}" srcOrd="1" destOrd="0" presId="urn:microsoft.com/office/officeart/2005/8/layout/hierarchy1#2"/>
    <dgm:cxn modelId="{EFE62C7A-C44E-4252-9FFF-D76A6210B090}" type="presParOf" srcId="{D353966F-56D9-4E4A-9F21-6B604009A778}" destId="{1B2A3058-9AF3-40DB-B8E0-E90030B598D0}" srcOrd="1" destOrd="0" presId="urn:microsoft.com/office/officeart/2005/8/layout/hierarchy1#2"/>
    <dgm:cxn modelId="{68DAFAF0-4BE7-40E6-9E7C-E37089FF0E59}" type="presParOf" srcId="{A22477A4-703A-42A3-B15A-57A2DE49F248}" destId="{5266824B-3E3F-4E69-B15B-1BDAA9AF9B01}" srcOrd="1" destOrd="0" presId="urn:microsoft.com/office/officeart/2005/8/layout/hierarchy1#2"/>
    <dgm:cxn modelId="{560A454F-B85C-4822-A28E-90BB1CBD5381}" type="presParOf" srcId="{5266824B-3E3F-4E69-B15B-1BDAA9AF9B01}" destId="{D1413ECA-A802-419C-BBC0-E31F13E312DA}" srcOrd="0" destOrd="0" presId="urn:microsoft.com/office/officeart/2005/8/layout/hierarchy1#2"/>
    <dgm:cxn modelId="{7DA6B079-5487-4A3F-9E75-E483CA1A2C6B}" type="presParOf" srcId="{D1413ECA-A802-419C-BBC0-E31F13E312DA}" destId="{B96146EB-3B26-436C-AF2B-A4C5E073C255}" srcOrd="0" destOrd="0" presId="urn:microsoft.com/office/officeart/2005/8/layout/hierarchy1#2"/>
    <dgm:cxn modelId="{2DD5A40C-E4EF-4039-966A-38C9064D8974}" type="presParOf" srcId="{D1413ECA-A802-419C-BBC0-E31F13E312DA}" destId="{09EB6366-8D82-4CF7-8C74-2447C37BF44C}" srcOrd="1" destOrd="0" presId="urn:microsoft.com/office/officeart/2005/8/layout/hierarchy1#2"/>
    <dgm:cxn modelId="{024C3B27-5B15-4978-8A59-468B93C1D0DA}" type="presParOf" srcId="{5266824B-3E3F-4E69-B15B-1BDAA9AF9B01}" destId="{BE6D899E-A893-4484-99AB-3016BDB95CE1}" srcOrd="1" destOrd="0" presId="urn:microsoft.com/office/officeart/2005/8/layout/hierarchy1#2"/>
    <dgm:cxn modelId="{343225F8-BAAF-4D8D-9919-4B712E4C2E4E}" type="presParOf" srcId="{A22477A4-703A-42A3-B15A-57A2DE49F248}" destId="{F50EE25C-C32F-4918-B775-EAEAE8610615}" srcOrd="2" destOrd="0" presId="urn:microsoft.com/office/officeart/2005/8/layout/hierarchy1#2"/>
    <dgm:cxn modelId="{C26BE30D-A41F-486E-B255-D91D26D61232}" type="presParOf" srcId="{F50EE25C-C32F-4918-B775-EAEAE8610615}" destId="{FE1B34B0-6DB2-4F80-9EDA-E69BA9B87632}" srcOrd="0" destOrd="0" presId="urn:microsoft.com/office/officeart/2005/8/layout/hierarchy1#2"/>
    <dgm:cxn modelId="{15A86F2D-8901-40F9-B2DC-AA8F3917C06A}" type="presParOf" srcId="{FE1B34B0-6DB2-4F80-9EDA-E69BA9B87632}" destId="{094F029F-EA2A-4D97-A79F-5375177DFCC2}" srcOrd="0" destOrd="0" presId="urn:microsoft.com/office/officeart/2005/8/layout/hierarchy1#2"/>
    <dgm:cxn modelId="{8B01C233-38D0-403D-8D5A-4DE5E1F93BCB}" type="presParOf" srcId="{FE1B34B0-6DB2-4F80-9EDA-E69BA9B87632}" destId="{D27D5B58-2486-458D-B5F4-0D1052395CD6}" srcOrd="1" destOrd="0" presId="urn:microsoft.com/office/officeart/2005/8/layout/hierarchy1#2"/>
    <dgm:cxn modelId="{1EEE62AB-08D6-482D-A24B-BB6837801F3B}" type="presParOf" srcId="{F50EE25C-C32F-4918-B775-EAEAE8610615}" destId="{E9CB9FD5-63F8-480D-99EA-95FACA149A6B}" srcOrd="1" destOrd="0" presId="urn:microsoft.com/office/officeart/2005/8/layout/hierarchy1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45AA6-A3CA-406F-B69E-97AF4B34E719}">
      <dsp:nvSpPr>
        <dsp:cNvPr id="0" name=""/>
        <dsp:cNvSpPr/>
      </dsp:nvSpPr>
      <dsp:spPr>
        <a:xfrm>
          <a:off x="0" y="716226"/>
          <a:ext cx="2850356" cy="180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59612-1F0E-4690-ACF4-794E7CA78B12}">
      <dsp:nvSpPr>
        <dsp:cNvPr id="0" name=""/>
        <dsp:cNvSpPr/>
      </dsp:nvSpPr>
      <dsp:spPr bwMode="white">
        <a:xfrm>
          <a:off x="316706" y="1017097"/>
          <a:ext cx="2850356" cy="180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Desarrollar un modelo de atenci</a:t>
          </a:r>
          <a:r>
            <a:rPr lang="en-US" altLang="en-US" sz="1700" b="0" kern="1200" dirty="0">
              <a:latin typeface="Arial" panose="020B0604020202020204" pitchFamily="34" charset="0"/>
              <a:cs typeface="Arial" panose="020B0604020202020204" pitchFamily="34" charset="0"/>
            </a:rPr>
            <a:t>ó</a:t>
          </a: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n posparto para personas embarazadas en Colorado</a:t>
          </a:r>
          <a:r>
            <a:rPr lang="en-US" sz="17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700" b="0" kern="1200" dirty="0"/>
            <a:t> </a:t>
          </a:r>
          <a:endParaRPr lang="en-US" sz="1700" kern="1200" dirty="0"/>
        </a:p>
      </dsp:txBody>
      <dsp:txXfrm>
        <a:off x="369718" y="1070109"/>
        <a:ext cx="2744332" cy="1703952"/>
      </dsp:txXfrm>
    </dsp:sp>
    <dsp:sp modelId="{B96146EB-3B26-436C-AF2B-A4C5E073C255}">
      <dsp:nvSpPr>
        <dsp:cNvPr id="0" name=""/>
        <dsp:cNvSpPr/>
      </dsp:nvSpPr>
      <dsp:spPr>
        <a:xfrm>
          <a:off x="3483768" y="716226"/>
          <a:ext cx="2850356" cy="180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EB6366-8D82-4CF7-8C74-2447C37BF44C}">
      <dsp:nvSpPr>
        <dsp:cNvPr id="0" name=""/>
        <dsp:cNvSpPr/>
      </dsp:nvSpPr>
      <dsp:spPr bwMode="white">
        <a:xfrm>
          <a:off x="3800475" y="1017097"/>
          <a:ext cx="2850356" cy="180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700" b="0" kern="1200" dirty="0">
              <a:latin typeface="Arial" panose="020B0604020202020204" pitchFamily="34" charset="0"/>
              <a:cs typeface="Arial" panose="020B0604020202020204" pitchFamily="34" charset="0"/>
            </a:rPr>
            <a:t>Á</a:t>
          </a: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reas de enfoque: visita anual, condiciones cr</a:t>
          </a:r>
          <a:r>
            <a:rPr lang="en-US" altLang="en-US" sz="1700" b="0" kern="1200" dirty="0">
              <a:latin typeface="Arial" panose="020B0604020202020204" pitchFamily="34" charset="0"/>
              <a:cs typeface="Arial" panose="020B0604020202020204" pitchFamily="34" charset="0"/>
            </a:rPr>
            <a:t>ó</a:t>
          </a: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nicas, lactancia, </a:t>
          </a:r>
          <a:r>
            <a:rPr lang="en-US" altLang="en-GB" sz="1700" b="0" kern="1200" dirty="0" err="1">
              <a:latin typeface="Arial" panose="020B0604020202020204" pitchFamily="34" charset="0"/>
              <a:cs typeface="Arial" panose="020B0604020202020204" pitchFamily="34" charset="0"/>
            </a:rPr>
            <a:t>salud</a:t>
          </a: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 del </a:t>
          </a:r>
          <a:r>
            <a:rPr lang="en-US" altLang="en-GB" sz="1700" b="0" kern="1200" dirty="0" err="1">
              <a:latin typeface="Arial" panose="020B0604020202020204" pitchFamily="34" charset="0"/>
              <a:cs typeface="Arial" panose="020B0604020202020204" pitchFamily="34" charset="0"/>
            </a:rPr>
            <a:t>comportamiento</a:t>
          </a: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, trastorno por uso de sustancias</a:t>
          </a:r>
          <a:r>
            <a:rPr lang="en-US" sz="17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700" b="0" kern="1200" dirty="0"/>
            <a:t> </a:t>
          </a:r>
          <a:endParaRPr lang="en-US" sz="1700" kern="1200" dirty="0"/>
        </a:p>
      </dsp:txBody>
      <dsp:txXfrm>
        <a:off x="3853487" y="1070109"/>
        <a:ext cx="2744332" cy="1703952"/>
      </dsp:txXfrm>
    </dsp:sp>
    <dsp:sp modelId="{094F029F-EA2A-4D97-A79F-5375177DFCC2}">
      <dsp:nvSpPr>
        <dsp:cNvPr id="0" name=""/>
        <dsp:cNvSpPr/>
      </dsp:nvSpPr>
      <dsp:spPr>
        <a:xfrm>
          <a:off x="6967537" y="716226"/>
          <a:ext cx="2850356" cy="1809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D5B58-2486-458D-B5F4-0D1052395CD6}">
      <dsp:nvSpPr>
        <dsp:cNvPr id="0" name=""/>
        <dsp:cNvSpPr/>
      </dsp:nvSpPr>
      <dsp:spPr bwMode="white">
        <a:xfrm>
          <a:off x="7284243" y="1017097"/>
          <a:ext cx="2850356" cy="1809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GB" sz="1700" b="0" kern="1200" dirty="0">
              <a:latin typeface="Arial" panose="020B0604020202020204" pitchFamily="34" charset="0"/>
              <a:cs typeface="Arial" panose="020B0604020202020204" pitchFamily="34" charset="0"/>
            </a:rPr>
            <a:t>Enfoque comunitario: rural, metropolitano, consultorio privado, sistema</a:t>
          </a:r>
        </a:p>
      </dsp:txBody>
      <dsp:txXfrm>
        <a:off x="7337255" y="1070109"/>
        <a:ext cx="2744332" cy="1703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2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1E5A3-BAB2-4CB5-997F-28D0EFA9660E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4FC28-16D3-4DEA-9AA6-2DA4562C7F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65B2A-4E35-D048-81B7-43DAE6D9C21A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4C82A-3138-9049-A9AB-7C9055F49D1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8700" y="3442063"/>
            <a:ext cx="10134600" cy="490993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Additional details of presentation here.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28700" y="3933056"/>
            <a:ext cx="81153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8700" y="5721288"/>
            <a:ext cx="5067300" cy="216023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1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Presentor</a:t>
            </a:r>
            <a:r>
              <a:rPr lang="en-US" dirty="0"/>
              <a:t> Name | </a:t>
            </a:r>
            <a:r>
              <a:rPr lang="en-US" dirty="0" err="1"/>
              <a:t>Presentor’s</a:t>
            </a:r>
            <a:r>
              <a:rPr lang="en-US" dirty="0"/>
              <a:t>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1033313" y="6021289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College and university name here.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1028700" y="6362701"/>
            <a:ext cx="4038600" cy="216023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1" i="0">
                <a:solidFill>
                  <a:schemeClr val="bg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Website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497684"/>
            <a:ext cx="10629900" cy="1790700"/>
          </a:xfrm>
        </p:spPr>
        <p:txBody>
          <a:bodyPr anchor="b" anchorCtr="0">
            <a:noAutofit/>
          </a:bodyPr>
          <a:lstStyle>
            <a:lvl1pPr>
              <a:defRPr sz="5000" b="1" cap="all" spc="750" baseline="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1033313" y="6165304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details here.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71355" y="2614767"/>
            <a:ext cx="7741228" cy="1656176"/>
          </a:xfrm>
        </p:spPr>
        <p:txBody>
          <a:bodyPr anchor="ctr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quote / headline here. Insert quote / headline here. Insert quote / headline here.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452255" y="2216728"/>
            <a:ext cx="0" cy="245225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tx1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tx1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2381110"/>
            <a:ext cx="4734791" cy="2095779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quote / headline here. Insert quote / headline here.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1028700" y="1522072"/>
            <a:ext cx="432955" cy="432000"/>
            <a:chOff x="1028700" y="1522072"/>
            <a:chExt cx="432955" cy="432000"/>
          </a:xfrm>
        </p:grpSpPr>
        <p:cxnSp>
          <p:nvCxnSpPr>
            <p:cNvPr id="18" name="Straight Connector 17"/>
            <p:cNvCxnSpPr/>
            <p:nvPr userDrawn="1"/>
          </p:nvCxnSpPr>
          <p:spPr>
            <a:xfrm>
              <a:off x="1028700" y="1944547"/>
              <a:ext cx="43295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 userDrawn="1"/>
          </p:nvCxnSpPr>
          <p:spPr>
            <a:xfrm rot="5400000">
              <a:off x="1236130" y="1738072"/>
              <a:ext cx="432000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>
            <a:xfrm flipH="1" flipV="1">
              <a:off x="1041400" y="1533525"/>
              <a:ext cx="412750" cy="41275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7606748" y="2498035"/>
            <a:ext cx="3556552" cy="3864665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Sed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hendrerit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ullamcorper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molestie</a:t>
            </a:r>
            <a:r>
              <a:rPr lang="en-PH" dirty="0">
                <a:effectLst/>
                <a:latin typeface="Helvetica Neue" panose="02000503000000020004" pitchFamily="2" charset="0"/>
              </a:rPr>
              <a:t>. Sed in convallis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Duis non dolor ac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vulputate</a:t>
            </a:r>
            <a:r>
              <a:rPr lang="en-PH" dirty="0">
                <a:effectLst/>
                <a:latin typeface="Helvetica Neue" panose="02000503000000020004" pitchFamily="2" charset="0"/>
              </a:rPr>
              <a:t>. Vestibulum ante ipsum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primis</a:t>
            </a:r>
            <a:r>
              <a:rPr lang="en-PH" dirty="0">
                <a:effectLst/>
                <a:latin typeface="Helvetica Neue" panose="02000503000000020004" pitchFamily="2" charset="0"/>
              </a:rPr>
              <a:t> 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faucibus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orci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luctus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ultrices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posuere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cubilia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curae</a:t>
            </a:r>
            <a:r>
              <a:rPr lang="en-PH" dirty="0">
                <a:effectLst/>
                <a:latin typeface="Helvetica Neue" panose="02000503000000020004" pitchFamily="2" charset="0"/>
              </a:rPr>
              <a:t>;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Praesent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dui, auctor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PH" dirty="0">
                <a:effectLst/>
                <a:latin typeface="Helvetica Neue" panose="02000503000000020004" pitchFamily="2" charset="0"/>
              </a:rPr>
              <a:t> vel,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pellentesque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purus</a:t>
            </a:r>
            <a:r>
              <a:rPr lang="en-PH" dirty="0">
                <a:effectLst/>
                <a:latin typeface="Helvetica Neue" panose="02000503000000020004" pitchFamily="2" charset="0"/>
              </a:rPr>
              <a:t>. Cras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erat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tellus</a:t>
            </a:r>
            <a:r>
              <a:rPr lang="en-PH" dirty="0">
                <a:effectLst/>
                <a:latin typeface="Helvetica Neue" panose="02000503000000020004" pitchFamily="2" charset="0"/>
              </a:rPr>
              <a:t>, vestibulum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nec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augue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lobortis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PH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US" dirty="0"/>
          </a:p>
        </p:txBody>
      </p:sp>
      <p:sp>
        <p:nvSpPr>
          <p:cNvPr id="27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32600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205948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Insert headline here.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028700" y="4572000"/>
            <a:ext cx="10134600" cy="179070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r>
              <a:rPr lang="en-PH" dirty="0">
                <a:effectLst/>
                <a:latin typeface="Helvetica Neue" panose="02000503000000020004" pitchFamily="2" charset="0"/>
              </a:rPr>
              <a:t>Donec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rhoncus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auctor vel,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mollis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est. Integer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sodales</a:t>
            </a:r>
            <a:r>
              <a:rPr lang="en-PH" dirty="0">
                <a:effectLst/>
                <a:latin typeface="Helvetica Neue" panose="02000503000000020004" pitchFamily="2" charset="0"/>
              </a:rPr>
              <a:t> ipsum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lectus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elementum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. In ante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lectus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vehicula</a:t>
            </a:r>
            <a:r>
              <a:rPr lang="en-PH" dirty="0">
                <a:effectLst/>
                <a:latin typeface="Helvetica Neue" panose="02000503000000020004" pitchFamily="2" charset="0"/>
              </a:rPr>
              <a:t> ac mi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auctor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felis</a:t>
            </a:r>
            <a:r>
              <a:rPr lang="en-PH" dirty="0">
                <a:effectLst/>
                <a:latin typeface="Helvetica Neue" panose="02000503000000020004" pitchFamily="2" charset="0"/>
              </a:rPr>
              <a:t>. Maecenas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tortor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augue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vehicula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. Proin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lobortis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porttitor</a:t>
            </a:r>
            <a:r>
              <a:rPr lang="en-PH" dirty="0">
                <a:effectLst/>
                <a:latin typeface="Helvetica Neue" panose="02000503000000020004" pitchFamily="2" charset="0"/>
              </a:rPr>
              <a:t>. Ut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volutpat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massa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placerat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arcu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ornare</a:t>
            </a:r>
            <a:r>
              <a:rPr lang="en-PH" dirty="0">
                <a:effectLst/>
                <a:latin typeface="Helvetica Neue" panose="02000503000000020004" pitchFamily="2" charset="0"/>
              </a:rPr>
              <a:t> magna,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mi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tellus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Phasellus</a:t>
            </a:r>
            <a:r>
              <a:rPr lang="en-PH" dirty="0">
                <a:effectLst/>
                <a:latin typeface="Helvetica Neue" panose="02000503000000020004" pitchFamily="2" charset="0"/>
              </a:rPr>
              <a:t> gravida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eleifend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Fusce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sollicitudin</a:t>
            </a:r>
            <a:r>
              <a:rPr lang="en-PH" dirty="0">
                <a:effectLst/>
                <a:latin typeface="Helvetica Neue" panose="02000503000000020004" pitchFamily="2" charset="0"/>
              </a:rPr>
              <a:t> mi id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suscipit</a:t>
            </a:r>
            <a:r>
              <a:rPr lang="en-PH" dirty="0">
                <a:effectLst/>
                <a:latin typeface="Helvetica Neue" panose="02000503000000020004" pitchFamily="2" charset="0"/>
              </a:rPr>
              <a:t>. Vestibulum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ultricies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iaculis</a:t>
            </a:r>
            <a:r>
              <a:rPr lang="en-PH" dirty="0">
                <a:effectLst/>
                <a:latin typeface="Helvetica Neue" panose="02000503000000020004" pitchFamily="2" charset="0"/>
              </a:rPr>
              <a:t> tempus. Donec ac dui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dignissim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 id, gravida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Curabitur</a:t>
            </a:r>
            <a:r>
              <a:rPr lang="en-PH" dirty="0">
                <a:effectLst/>
                <a:latin typeface="Helvetica Neue" panose="02000503000000020004" pitchFamily="2" charset="0"/>
              </a:rPr>
              <a:t> pulvinar,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tempus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elementum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metus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 dui,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dui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purus</a:t>
            </a:r>
            <a:r>
              <a:rPr lang="en-PH" dirty="0">
                <a:effectLst/>
                <a:latin typeface="Helvetica Neue" panose="02000503000000020004" pitchFamily="2" charset="0"/>
              </a:rPr>
              <a:t> id ante.</a:t>
            </a:r>
          </a:p>
          <a:p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028700" y="3641034"/>
            <a:ext cx="5067300" cy="639418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 Sub headline here.</a:t>
            </a:r>
          </a:p>
          <a:p>
            <a:pPr lvl="0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028700" y="4423122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57163" y="-114300"/>
            <a:ext cx="12573001" cy="1028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205948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4500"/>
              </a:lnSpc>
              <a:spcAft>
                <a:spcPts val="0"/>
              </a:spcAft>
              <a:defRPr sz="4200" b="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Insert headline here.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028700" y="3629025"/>
            <a:ext cx="10134600" cy="2733675"/>
          </a:xfrm>
        </p:spPr>
        <p:txBody>
          <a:bodyPr numCol="3" spcCol="360000"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r>
              <a:rPr lang="en-PH" dirty="0">
                <a:effectLst/>
                <a:latin typeface="Helvetica Neue" panose="02000503000000020004" pitchFamily="2" charset="0"/>
              </a:rPr>
              <a:t>Donec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enim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rhoncus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auctor vel,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mollis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est. Integer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sodales</a:t>
            </a:r>
            <a:r>
              <a:rPr lang="en-PH" dirty="0">
                <a:effectLst/>
                <a:latin typeface="Helvetica Neue" panose="02000503000000020004" pitchFamily="2" charset="0"/>
              </a:rPr>
              <a:t> ipsum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lectus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elementum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. In ante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lectus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vehicula</a:t>
            </a:r>
            <a:r>
              <a:rPr lang="en-PH" dirty="0">
                <a:effectLst/>
                <a:latin typeface="Helvetica Neue" panose="02000503000000020004" pitchFamily="2" charset="0"/>
              </a:rPr>
              <a:t> ac mi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auctor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felis</a:t>
            </a:r>
            <a:r>
              <a:rPr lang="en-PH" dirty="0">
                <a:effectLst/>
                <a:latin typeface="Helvetica Neue" panose="02000503000000020004" pitchFamily="2" charset="0"/>
              </a:rPr>
              <a:t>. Maecenas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tortor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augue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vehicula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. Proin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lobortis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porttitor</a:t>
            </a:r>
            <a:r>
              <a:rPr lang="en-PH" dirty="0">
                <a:effectLst/>
                <a:latin typeface="Helvetica Neue" panose="02000503000000020004" pitchFamily="2" charset="0"/>
              </a:rPr>
              <a:t>. Ut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volutpat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massa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placerat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consequat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arcu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ornare</a:t>
            </a:r>
            <a:r>
              <a:rPr lang="en-PH" dirty="0">
                <a:effectLst/>
                <a:latin typeface="Helvetica Neue" panose="02000503000000020004" pitchFamily="2" charset="0"/>
              </a:rPr>
              <a:t> magna,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mi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tellus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Phasellus</a:t>
            </a:r>
            <a:r>
              <a:rPr lang="en-PH" dirty="0">
                <a:effectLst/>
                <a:latin typeface="Helvetica Neue" panose="02000503000000020004" pitchFamily="2" charset="0"/>
              </a:rPr>
              <a:t> gravida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eleifend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Fusce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sollicitudin</a:t>
            </a:r>
            <a:r>
              <a:rPr lang="en-PH" dirty="0">
                <a:effectLst/>
                <a:latin typeface="Helvetica Neue" panose="02000503000000020004" pitchFamily="2" charset="0"/>
              </a:rPr>
              <a:t> mi id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suscipit</a:t>
            </a:r>
            <a:r>
              <a:rPr lang="en-PH" dirty="0">
                <a:effectLst/>
                <a:latin typeface="Helvetica Neue" panose="02000503000000020004" pitchFamily="2" charset="0"/>
              </a:rPr>
              <a:t>. Vestibulum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ultricies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iaculis</a:t>
            </a:r>
            <a:r>
              <a:rPr lang="en-PH" dirty="0">
                <a:effectLst/>
                <a:latin typeface="Helvetica Neue" panose="02000503000000020004" pitchFamily="2" charset="0"/>
              </a:rPr>
              <a:t> tempus. Donec ac dui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dignissim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 id, gravida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risus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Curabitur</a:t>
            </a:r>
            <a:r>
              <a:rPr lang="en-PH" dirty="0">
                <a:effectLst/>
                <a:latin typeface="Helvetica Neue" panose="02000503000000020004" pitchFamily="2" charset="0"/>
              </a:rPr>
              <a:t> pulvinar,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ut</a:t>
            </a:r>
            <a:r>
              <a:rPr lang="en-PH" dirty="0">
                <a:effectLst/>
                <a:latin typeface="Helvetica Neue" panose="02000503000000020004" pitchFamily="2" charset="0"/>
              </a:rPr>
              <a:t> tempus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elementum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metus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 dui,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dui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purus</a:t>
            </a:r>
            <a:r>
              <a:rPr lang="en-PH" dirty="0">
                <a:effectLst/>
                <a:latin typeface="Helvetica Neue" panose="02000503000000020004" pitchFamily="2" charset="0"/>
              </a:rPr>
              <a:t> id ante. Proin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varius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leo</a:t>
            </a:r>
            <a:r>
              <a:rPr lang="en-PH" dirty="0">
                <a:effectLst/>
                <a:latin typeface="Helvetica Neue" panose="02000503000000020004" pitchFamily="2" charset="0"/>
              </a:rPr>
              <a:t> vel magna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rutrum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ullamcorper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Fusce</a:t>
            </a:r>
            <a:r>
              <a:rPr lang="en-PH" dirty="0">
                <a:effectLst/>
                <a:latin typeface="Helvetica Neue" panose="02000503000000020004" pitchFamily="2" charset="0"/>
              </a:rPr>
              <a:t> a porta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mauris</a:t>
            </a:r>
            <a:r>
              <a:rPr lang="en-PH" dirty="0">
                <a:effectLst/>
                <a:latin typeface="Helvetica Neue" panose="02000503000000020004" pitchFamily="2" charset="0"/>
              </a:rPr>
              <a:t>, sed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aliquet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lectus</a:t>
            </a:r>
            <a:r>
              <a:rPr lang="en-PH" dirty="0">
                <a:effectLst/>
                <a:latin typeface="Helvetica Neue" panose="02000503000000020004" pitchFamily="2" charset="0"/>
              </a:rPr>
              <a:t>. Sed non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hendrerit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tortor</a:t>
            </a:r>
            <a:r>
              <a:rPr lang="en-PH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028700" y="2883796"/>
            <a:ext cx="10134600" cy="545204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 Sub headline here.</a:t>
            </a:r>
          </a:p>
          <a:p>
            <a:pPr lvl="0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028700" y="3437284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3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6096000" y="3671047"/>
            <a:ext cx="6096000" cy="31869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42875"/>
            <a:ext cx="12472988" cy="38290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42950" y="4026796"/>
            <a:ext cx="4324350" cy="545204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42950" y="4784838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205948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Insert headline here.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57238" y="1485900"/>
            <a:ext cx="0" cy="145732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939862"/>
            <a:ext cx="3556552" cy="1422838"/>
          </a:xfr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en-PH" baseline="0" smtClean="0">
                <a:effectLst/>
              </a:defRPr>
            </a:lvl1pPr>
          </a:lstStyle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one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two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three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672064" y="4026796"/>
            <a:ext cx="4324350" cy="545204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6672064" y="4785978"/>
            <a:ext cx="10287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672064" y="4939862"/>
            <a:ext cx="3556552" cy="1422838"/>
          </a:xfr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en-PH" baseline="0" smtClean="0">
                <a:effectLst/>
              </a:defRPr>
            </a:lvl1pPr>
          </a:lstStyle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one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two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three</a:t>
            </a:r>
            <a:endParaRPr lang="en-US" dirty="0"/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6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42950" y="2962237"/>
            <a:ext cx="282052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742950" y="3675708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32864" y="495300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3832228"/>
            <a:ext cx="2838450" cy="2270859"/>
          </a:xfr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en-PH" baseline="0" smtClean="0">
                <a:effectLst/>
              </a:defRPr>
            </a:lvl1pPr>
          </a:lstStyle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one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two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three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four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Five</a:t>
            </a:r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076700" y="2730500"/>
            <a:ext cx="0" cy="363220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92216" y="2962237"/>
            <a:ext cx="282052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4592216" y="3680174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92216" y="3832228"/>
            <a:ext cx="2838450" cy="2270859"/>
          </a:xfr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en-PH" baseline="0" smtClean="0">
                <a:effectLst/>
              </a:defRPr>
            </a:lvl1pPr>
          </a:lstStyle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one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two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three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four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Five</a:t>
            </a:r>
            <a:endParaRPr 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112224" y="2730500"/>
            <a:ext cx="0" cy="3632200"/>
          </a:xfrm>
          <a:prstGeom prst="line">
            <a:avLst/>
          </a:prstGeom>
          <a:ln w="63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8627740" y="2962237"/>
            <a:ext cx="282052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8629650" y="3677941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8627740" y="3832228"/>
            <a:ext cx="2838450" cy="2270859"/>
          </a:xfr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lang="en-PH" baseline="0" smtClean="0">
                <a:effectLst/>
              </a:defRPr>
            </a:lvl1pPr>
          </a:lstStyle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one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two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three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four</a:t>
            </a:r>
          </a:p>
          <a:p>
            <a:pPr marL="285750" marR="0" lvl="0" indent="-28575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Bullet point Five</a:t>
            </a:r>
            <a:endParaRPr lang="en-US" dirty="0"/>
          </a:p>
        </p:txBody>
      </p:sp>
      <p:sp>
        <p:nvSpPr>
          <p:cNvPr id="2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95301"/>
            <a:ext cx="5245100" cy="5867391"/>
          </a:xfrm>
        </p:spPr>
        <p:txBody>
          <a:bodyPr anchor="ctr" anchorCtr="0"/>
          <a:lstStyle>
            <a:lvl1pPr marL="0" indent="0">
              <a:buNone/>
              <a:defRPr sz="3200" baseline="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701864" y="2974937"/>
            <a:ext cx="4728136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701864" y="3729683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701864" y="1219200"/>
            <a:ext cx="4715436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-2146300" y="-2489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748" y="3896967"/>
            <a:ext cx="4699552" cy="2465733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Sed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hendrerit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ullamcorper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molestie</a:t>
            </a:r>
            <a:r>
              <a:rPr lang="en-PH" dirty="0">
                <a:effectLst/>
                <a:latin typeface="Helvetica Neue" panose="02000503000000020004" pitchFamily="2" charset="0"/>
              </a:rPr>
              <a:t>. Sed in convallis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Duis non dolor ac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vulputate</a:t>
            </a:r>
            <a:r>
              <a:rPr lang="en-PH" dirty="0">
                <a:effectLst/>
                <a:latin typeface="Helvetica Neue" panose="02000503000000020004" pitchFamily="2" charset="0"/>
              </a:rPr>
              <a:t>. Vestibulum ante ipsum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primis</a:t>
            </a:r>
            <a:r>
              <a:rPr lang="en-PH" dirty="0">
                <a:effectLst/>
                <a:latin typeface="Helvetica Neue" panose="02000503000000020004" pitchFamily="2" charset="0"/>
              </a:rPr>
              <a:t> 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faucibus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orci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luctus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ultrices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posuere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cubilia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curae</a:t>
            </a:r>
            <a:r>
              <a:rPr lang="en-PH" dirty="0">
                <a:effectLst/>
                <a:latin typeface="Helvetica Neue" panose="02000503000000020004" pitchFamily="2" charset="0"/>
              </a:rPr>
              <a:t>;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Praesent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dui, auctor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commodo</a:t>
            </a:r>
            <a:r>
              <a:rPr lang="en-PH" dirty="0">
                <a:effectLst/>
                <a:latin typeface="Helvetica Neue" panose="02000503000000020004" pitchFamily="2" charset="0"/>
              </a:rPr>
              <a:t> vel,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pellentesque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eu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purus</a:t>
            </a:r>
            <a:r>
              <a:rPr lang="en-PH" dirty="0">
                <a:effectLst/>
                <a:latin typeface="Helvetica Neue" panose="02000503000000020004" pitchFamily="2" charset="0"/>
              </a:rPr>
              <a:t>. Cras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erat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tellus</a:t>
            </a:r>
            <a:r>
              <a:rPr lang="en-PH" dirty="0">
                <a:effectLst/>
                <a:latin typeface="Helvetica Neue" panose="02000503000000020004" pitchFamily="2" charset="0"/>
              </a:rPr>
              <a:t>, vestibulum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nec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augue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quis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lobortis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congue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velit</a:t>
            </a:r>
            <a:r>
              <a:rPr lang="en-PH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-2146300" y="-24892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95301"/>
            <a:ext cx="4025900" cy="5867391"/>
          </a:xfrm>
        </p:spPr>
        <p:txBody>
          <a:bodyPr anchor="ctr" anchorCtr="0"/>
          <a:lstStyle>
            <a:lvl1pPr marL="0" indent="0">
              <a:buNone/>
              <a:defRPr sz="3200" baseline="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406464" y="2606637"/>
            <a:ext cx="4728136" cy="545204"/>
          </a:xfrm>
        </p:spPr>
        <p:txBody>
          <a:bodyPr anchor="b" anchorCtr="0"/>
          <a:lstStyle>
            <a:lvl1pPr marL="0" marR="0" indent="0" algn="ctr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406464" y="3361383"/>
            <a:ext cx="10287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5406464" y="850900"/>
            <a:ext cx="4715436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0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5422348" y="3528667"/>
            <a:ext cx="5740952" cy="979833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Sed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hendrerit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ullamcorper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molestie</a:t>
            </a:r>
            <a:r>
              <a:rPr lang="en-PH" dirty="0">
                <a:effectLst/>
                <a:latin typeface="Helvetica Neue" panose="02000503000000020004" pitchFamily="2" charset="0"/>
              </a:rPr>
              <a:t>. Sed in convallis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Duis non dolor ac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vulputate</a:t>
            </a:r>
            <a:r>
              <a:rPr lang="en-PH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049000" y="2519999"/>
            <a:ext cx="1143000" cy="433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1"/>
            <a:ext cx="12192000" cy="25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95300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5300" y="2519999"/>
            <a:ext cx="792000" cy="433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1"/>
            <a:ext cx="12192000" cy="25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95300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304364" y="3181798"/>
            <a:ext cx="3762936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tx1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304364" y="3936544"/>
            <a:ext cx="10287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1320248" y="4103828"/>
            <a:ext cx="3747052" cy="1725472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en-PH" baseline="0" smtClean="0"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Sed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hendrerit</a:t>
            </a:r>
            <a:r>
              <a:rPr lang="en-PH" dirty="0">
                <a:effectLst/>
                <a:latin typeface="Helvetica Neue" panose="02000503000000020004" pitchFamily="2" charset="0"/>
              </a:rPr>
              <a:t> et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lacus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ullamcorper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molestie</a:t>
            </a:r>
            <a:r>
              <a:rPr lang="en-PH" dirty="0">
                <a:effectLst/>
                <a:latin typeface="Helvetica Neue" panose="02000503000000020004" pitchFamily="2" charset="0"/>
              </a:rPr>
              <a:t>. Sed in convallis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Duis non dolor ac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quam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laoreet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vulputate</a:t>
            </a:r>
            <a:r>
              <a:rPr lang="en-PH" dirty="0">
                <a:effectLst/>
                <a:latin typeface="Helvetica Neue" panose="02000503000000020004" pitchFamily="2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8700" y="3442063"/>
            <a:ext cx="10134600" cy="490993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Additional details of presentation here.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28700" y="3933056"/>
            <a:ext cx="81153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28700" y="5721288"/>
            <a:ext cx="5067300" cy="216023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1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Presentor</a:t>
            </a:r>
            <a:r>
              <a:rPr lang="en-US" dirty="0"/>
              <a:t> Name | </a:t>
            </a:r>
            <a:r>
              <a:rPr lang="en-US" dirty="0" err="1"/>
              <a:t>Presentor’s</a:t>
            </a:r>
            <a:r>
              <a:rPr lang="en-US" dirty="0"/>
              <a:t>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1033313" y="6021289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College and university name here.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1028700" y="6362701"/>
            <a:ext cx="4038600" cy="216023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1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Website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497684"/>
            <a:ext cx="10629900" cy="1790700"/>
          </a:xfrm>
        </p:spPr>
        <p:txBody>
          <a:bodyPr anchor="b" anchorCtr="0">
            <a:noAutofit/>
          </a:bodyPr>
          <a:lstStyle>
            <a:lvl1pPr>
              <a:defRPr sz="5000" b="1" cap="all" spc="7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1033313" y="6165304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details here.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0744200" y="2519999"/>
            <a:ext cx="1447800" cy="433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1"/>
            <a:ext cx="12192000" cy="25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95300"/>
            <a:ext cx="10134600" cy="1633610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123166"/>
            <a:ext cx="4787900" cy="19766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Insert headline here.</a:t>
            </a:r>
          </a:p>
        </p:txBody>
      </p:sp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123166"/>
            <a:ext cx="4787900" cy="19766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 Insert headline here. Insert headline here.</a:t>
            </a:r>
          </a:p>
        </p:txBody>
      </p:sp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5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582253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57238" y="582253"/>
            <a:ext cx="0" cy="145732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028700" y="1464221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857" y="5510937"/>
            <a:ext cx="2289982" cy="851763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128771" y="5510937"/>
            <a:ext cx="2289982" cy="851763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970824" y="5510937"/>
            <a:ext cx="2289982" cy="851763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8763451" y="5510937"/>
            <a:ext cx="2289982" cy="851763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7" hasCustomPrompt="1"/>
          </p:nvPr>
        </p:nvSpPr>
        <p:spPr>
          <a:xfrm>
            <a:off x="3128771" y="4784815"/>
            <a:ext cx="2289982" cy="608964"/>
          </a:xfrm>
        </p:spPr>
        <p:txBody>
          <a:bodyPr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18" hasCustomPrompt="1"/>
          </p:nvPr>
        </p:nvSpPr>
        <p:spPr>
          <a:xfrm>
            <a:off x="5970825" y="4784815"/>
            <a:ext cx="2289982" cy="608964"/>
          </a:xfrm>
        </p:spPr>
        <p:txBody>
          <a:bodyPr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  <p:sp>
        <p:nvSpPr>
          <p:cNvPr id="37" name="Text Placeholder 33"/>
          <p:cNvSpPr>
            <a:spLocks noGrp="1"/>
          </p:cNvSpPr>
          <p:nvPr>
            <p:ph type="body" sz="quarter" idx="19" hasCustomPrompt="1"/>
          </p:nvPr>
        </p:nvSpPr>
        <p:spPr>
          <a:xfrm>
            <a:off x="8763452" y="4784815"/>
            <a:ext cx="2289982" cy="608964"/>
          </a:xfrm>
        </p:spPr>
        <p:txBody>
          <a:bodyPr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360858" y="4784815"/>
            <a:ext cx="2289982" cy="608964"/>
          </a:xfrm>
        </p:spPr>
        <p:txBody>
          <a:bodyPr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59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582253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57238" y="582253"/>
            <a:ext cx="0" cy="145732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1028700" y="1464221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028701" y="5609793"/>
            <a:ext cx="4038600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1029351" y="4883671"/>
            <a:ext cx="2289982" cy="608964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094971" y="5609793"/>
            <a:ext cx="4038600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18" name="Text Placeholder 33"/>
          <p:cNvSpPr>
            <a:spLocks noGrp="1"/>
          </p:cNvSpPr>
          <p:nvPr>
            <p:ph type="body" sz="quarter" idx="22" hasCustomPrompt="1"/>
          </p:nvPr>
        </p:nvSpPr>
        <p:spPr>
          <a:xfrm>
            <a:off x="6095621" y="4883671"/>
            <a:ext cx="2289982" cy="608964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Insert subtitle here.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09600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542442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475284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3408126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4340968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5273810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6206652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7139494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8072336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9005178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9938020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10870857" y="3893293"/>
            <a:ext cx="787743" cy="2656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09600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Jan.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1537648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Feb.</a:t>
            </a:r>
          </a:p>
        </p:txBody>
      </p:sp>
      <p:sp>
        <p:nvSpPr>
          <p:cNvPr id="35" name="Rectangle 34"/>
          <p:cNvSpPr/>
          <p:nvPr userDrawn="1"/>
        </p:nvSpPr>
        <p:spPr>
          <a:xfrm>
            <a:off x="2479343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Mar.</a:t>
            </a:r>
          </a:p>
        </p:txBody>
      </p:sp>
      <p:sp>
        <p:nvSpPr>
          <p:cNvPr id="39" name="Rectangle 38"/>
          <p:cNvSpPr/>
          <p:nvPr userDrawn="1"/>
        </p:nvSpPr>
        <p:spPr>
          <a:xfrm>
            <a:off x="3407391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Apr.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4349086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May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5277133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Jun.</a:t>
            </a:r>
          </a:p>
        </p:txBody>
      </p:sp>
      <p:sp>
        <p:nvSpPr>
          <p:cNvPr id="42" name="Rectangle 41"/>
          <p:cNvSpPr/>
          <p:nvPr userDrawn="1"/>
        </p:nvSpPr>
        <p:spPr>
          <a:xfrm>
            <a:off x="6212005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Jul.</a:t>
            </a:r>
          </a:p>
        </p:txBody>
      </p:sp>
      <p:sp>
        <p:nvSpPr>
          <p:cNvPr id="43" name="Rectangle 42"/>
          <p:cNvSpPr/>
          <p:nvPr userDrawn="1"/>
        </p:nvSpPr>
        <p:spPr>
          <a:xfrm>
            <a:off x="7140052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Aug.</a:t>
            </a:r>
          </a:p>
        </p:txBody>
      </p:sp>
      <p:sp>
        <p:nvSpPr>
          <p:cNvPr id="44" name="Rectangle 43"/>
          <p:cNvSpPr/>
          <p:nvPr userDrawn="1"/>
        </p:nvSpPr>
        <p:spPr>
          <a:xfrm>
            <a:off x="8074924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Sep.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9009795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Oct.</a:t>
            </a:r>
          </a:p>
        </p:txBody>
      </p:sp>
      <p:sp>
        <p:nvSpPr>
          <p:cNvPr id="46" name="Rectangle 45"/>
          <p:cNvSpPr/>
          <p:nvPr userDrawn="1"/>
        </p:nvSpPr>
        <p:spPr>
          <a:xfrm>
            <a:off x="9937843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Nov.</a:t>
            </a:r>
          </a:p>
        </p:txBody>
      </p:sp>
      <p:sp>
        <p:nvSpPr>
          <p:cNvPr id="47" name="Rectangle 46"/>
          <p:cNvSpPr/>
          <p:nvPr userDrawn="1"/>
        </p:nvSpPr>
        <p:spPr>
          <a:xfrm>
            <a:off x="10879539" y="4179392"/>
            <a:ext cx="78774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500" dirty="0">
                <a:solidFill>
                  <a:schemeClr val="accent6"/>
                </a:solidFill>
              </a:rPr>
              <a:t>Dec.</a:t>
            </a:r>
          </a:p>
        </p:txBody>
      </p:sp>
      <p:sp>
        <p:nvSpPr>
          <p:cNvPr id="48" name="Text Placeholder 33"/>
          <p:cNvSpPr>
            <a:spLocks noGrp="1"/>
          </p:cNvSpPr>
          <p:nvPr>
            <p:ph type="body" sz="quarter" idx="23" hasCustomPrompt="1"/>
          </p:nvPr>
        </p:nvSpPr>
        <p:spPr>
          <a:xfrm>
            <a:off x="615123" y="2820036"/>
            <a:ext cx="2289982" cy="608964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Planning</a:t>
            </a:r>
          </a:p>
        </p:txBody>
      </p:sp>
      <p:sp>
        <p:nvSpPr>
          <p:cNvPr id="49" name="Text Placeholder 33"/>
          <p:cNvSpPr>
            <a:spLocks noGrp="1"/>
          </p:cNvSpPr>
          <p:nvPr>
            <p:ph type="body" sz="quarter" idx="24" hasCustomPrompt="1"/>
          </p:nvPr>
        </p:nvSpPr>
        <p:spPr>
          <a:xfrm>
            <a:off x="3062983" y="2820036"/>
            <a:ext cx="2289982" cy="608964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Work</a:t>
            </a:r>
          </a:p>
        </p:txBody>
      </p:sp>
      <p:sp>
        <p:nvSpPr>
          <p:cNvPr id="50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5495886" y="2820036"/>
            <a:ext cx="2289982" cy="608964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Marketing</a:t>
            </a:r>
          </a:p>
        </p:txBody>
      </p:sp>
      <p:sp>
        <p:nvSpPr>
          <p:cNvPr id="51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844618" y="2820036"/>
            <a:ext cx="2289982" cy="608964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Analysis</a:t>
            </a:r>
          </a:p>
        </p:txBody>
      </p:sp>
      <p:sp>
        <p:nvSpPr>
          <p:cNvPr id="52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9985854" y="2820036"/>
            <a:ext cx="2289982" cy="608964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Success</a:t>
            </a:r>
          </a:p>
        </p:txBody>
      </p:sp>
      <p:cxnSp>
        <p:nvCxnSpPr>
          <p:cNvPr id="11" name="Straight Connector 10"/>
          <p:cNvCxnSpPr>
            <a:stCxn id="48" idx="2"/>
          </p:cNvCxnSpPr>
          <p:nvPr userDrawn="1"/>
        </p:nvCxnSpPr>
        <p:spPr>
          <a:xfrm flipH="1">
            <a:off x="1757548" y="3429000"/>
            <a:ext cx="2566" cy="372259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 userDrawn="1"/>
        </p:nvCxnSpPr>
        <p:spPr>
          <a:xfrm flipH="1">
            <a:off x="4192568" y="3429000"/>
            <a:ext cx="2566" cy="372259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 flipH="1">
            <a:off x="6639145" y="3429000"/>
            <a:ext cx="2566" cy="372259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 userDrawn="1"/>
        </p:nvCxnSpPr>
        <p:spPr>
          <a:xfrm flipH="1">
            <a:off x="8979700" y="3429000"/>
            <a:ext cx="2566" cy="372259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 userDrawn="1"/>
        </p:nvCxnSpPr>
        <p:spPr>
          <a:xfrm flipH="1">
            <a:off x="11129135" y="3429000"/>
            <a:ext cx="2566" cy="372259"/>
          </a:xfrm>
          <a:prstGeom prst="line">
            <a:avLst/>
          </a:prstGeom>
          <a:ln w="63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6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57238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57238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776668" y="3653068"/>
            <a:ext cx="3125368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2777318" y="329269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14300" y="2521125"/>
            <a:ext cx="969323" cy="44259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733797" y="3336966"/>
            <a:ext cx="866899" cy="8668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2776668" y="5279988"/>
            <a:ext cx="3125368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58" name="Text Placeholder 33"/>
          <p:cNvSpPr>
            <a:spLocks noGrp="1"/>
          </p:cNvSpPr>
          <p:nvPr>
            <p:ph type="body" sz="quarter" idx="22" hasCustomPrompt="1"/>
          </p:nvPr>
        </p:nvSpPr>
        <p:spPr>
          <a:xfrm>
            <a:off x="2777318" y="491961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59" name="Rectangle 58"/>
          <p:cNvSpPr/>
          <p:nvPr userDrawn="1"/>
        </p:nvSpPr>
        <p:spPr>
          <a:xfrm>
            <a:off x="1733797" y="4963886"/>
            <a:ext cx="866899" cy="8668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7799930" y="3653068"/>
            <a:ext cx="3125368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67" name="Text Placeholder 33"/>
          <p:cNvSpPr>
            <a:spLocks noGrp="1"/>
          </p:cNvSpPr>
          <p:nvPr>
            <p:ph type="body" sz="quarter" idx="24" hasCustomPrompt="1"/>
          </p:nvPr>
        </p:nvSpPr>
        <p:spPr>
          <a:xfrm>
            <a:off x="7800580" y="329269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68" name="Rectangle 67"/>
          <p:cNvSpPr/>
          <p:nvPr userDrawn="1"/>
        </p:nvSpPr>
        <p:spPr>
          <a:xfrm>
            <a:off x="6757059" y="3336966"/>
            <a:ext cx="866899" cy="8668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69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799930" y="5279988"/>
            <a:ext cx="3125368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70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800580" y="491961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71" name="Rectangle 70"/>
          <p:cNvSpPr/>
          <p:nvPr userDrawn="1"/>
        </p:nvSpPr>
        <p:spPr>
          <a:xfrm>
            <a:off x="6757059" y="4963886"/>
            <a:ext cx="866899" cy="8668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32" name="Picture 31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44996" y="3633031"/>
            <a:ext cx="444500" cy="279400"/>
          </a:xfrm>
          <a:prstGeom prst="rect">
            <a:avLst/>
          </a:prstGeom>
        </p:spPr>
      </p:pic>
      <p:pic>
        <p:nvPicPr>
          <p:cNvPr id="36" name="Picture 35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64046" y="5263473"/>
            <a:ext cx="406400" cy="279400"/>
          </a:xfrm>
          <a:prstGeom prst="rect">
            <a:avLst/>
          </a:prstGeom>
        </p:spPr>
      </p:pic>
      <p:pic>
        <p:nvPicPr>
          <p:cNvPr id="72" name="Picture 71" descr="A picture containing mirror&#10;&#10;Description automatically generated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50808" y="3605315"/>
            <a:ext cx="279400" cy="330200"/>
          </a:xfrm>
          <a:prstGeom prst="rect">
            <a:avLst/>
          </a:prstGeom>
        </p:spPr>
      </p:pic>
      <p:pic>
        <p:nvPicPr>
          <p:cNvPr id="74" name="Picture 73" descr="A close up of a logo&#10;&#10;Description automatically generated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038108" y="5213185"/>
            <a:ext cx="304800" cy="3683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8"/>
            <a:ext cx="5181600" cy="71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603" y="6010358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9603" y="792982"/>
            <a:ext cx="4310062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Timeline title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29602" y="1674950"/>
            <a:ext cx="431006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29602" y="2421525"/>
            <a:ext cx="3647098" cy="1985311"/>
          </a:xfrm>
        </p:spPr>
        <p:txBody>
          <a:bodyPr/>
          <a:lstStyle>
            <a:lvl1pPr algn="l">
              <a:spcAft>
                <a:spcPts val="1000"/>
              </a:spcAft>
              <a:defRPr lang="en-PH" baseline="0" smtClean="0">
                <a:solidFill>
                  <a:schemeClr val="bg1"/>
                </a:solidFill>
                <a:effectLst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. Nunc 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urna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posuere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scelerisque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mauris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nec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 mi.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Curabitur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justo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, pharetra 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pellentesque</a:t>
            </a:r>
            <a:r>
              <a:rPr lang="en-PH" dirty="0">
                <a:effectLst/>
                <a:latin typeface="Helvetica Neue" panose="02000503000000020004" pitchFamily="2" charset="0"/>
              </a:rPr>
              <a:t> a,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luctus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eget</a:t>
            </a:r>
            <a:r>
              <a:rPr lang="en-PH" dirty="0">
                <a:effectLst/>
                <a:latin typeface="Helvetica Neue" panose="02000503000000020004" pitchFamily="2" charset="0"/>
              </a:rPr>
              <a:t> libero.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7620001" y="457200"/>
            <a:ext cx="990598" cy="609600"/>
          </a:xfrm>
          <a:solidFill>
            <a:schemeClr val="accent3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1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610599" y="457200"/>
            <a:ext cx="0" cy="640080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016350" y="759943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2" hasCustomPrompt="1"/>
          </p:nvPr>
        </p:nvSpPr>
        <p:spPr>
          <a:xfrm>
            <a:off x="9017000" y="399572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31" name="Text Placeholder 33"/>
          <p:cNvSpPr>
            <a:spLocks noGrp="1"/>
          </p:cNvSpPr>
          <p:nvPr>
            <p:ph type="body" sz="quarter" idx="23" hasCustomPrompt="1"/>
          </p:nvPr>
        </p:nvSpPr>
        <p:spPr>
          <a:xfrm>
            <a:off x="8610599" y="2032645"/>
            <a:ext cx="990598" cy="609600"/>
          </a:xfrm>
          <a:solidFill>
            <a:schemeClr val="tx1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2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914216" y="2390363"/>
            <a:ext cx="2289977" cy="851763"/>
          </a:xfrm>
        </p:spPr>
        <p:txBody>
          <a:bodyPr/>
          <a:lstStyle>
            <a:lvl1pPr algn="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5914866" y="2029992"/>
            <a:ext cx="2289982" cy="343856"/>
          </a:xfrm>
        </p:spPr>
        <p:txBody>
          <a:bodyPr/>
          <a:lstStyle>
            <a:lvl1pPr algn="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620001" y="3631915"/>
            <a:ext cx="990598" cy="609600"/>
          </a:xfrm>
          <a:solidFill>
            <a:schemeClr val="accent3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3</a:t>
            </a:r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016350" y="3934658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9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9017000" y="357428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8610599" y="5145715"/>
            <a:ext cx="990598" cy="609600"/>
          </a:xfrm>
          <a:solidFill>
            <a:schemeClr val="tx1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4</a:t>
            </a:r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5914216" y="5503433"/>
            <a:ext cx="2289977" cy="851763"/>
          </a:xfrm>
        </p:spPr>
        <p:txBody>
          <a:bodyPr/>
          <a:lstStyle>
            <a:lvl1pPr algn="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2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5914866" y="5143062"/>
            <a:ext cx="2289982" cy="343856"/>
          </a:xfrm>
        </p:spPr>
        <p:txBody>
          <a:bodyPr/>
          <a:lstStyle>
            <a:lvl1pPr algn="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8"/>
            <a:ext cx="5181600" cy="71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603" y="6010358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9603" y="792982"/>
            <a:ext cx="4310062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Timeline title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29602" y="1674950"/>
            <a:ext cx="431006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29602" y="2421525"/>
            <a:ext cx="3647098" cy="1985311"/>
          </a:xfrm>
        </p:spPr>
        <p:txBody>
          <a:bodyPr/>
          <a:lstStyle>
            <a:lvl1pPr algn="l">
              <a:spcAft>
                <a:spcPts val="1000"/>
              </a:spcAft>
              <a:defRPr lang="en-PH" baseline="0" smtClean="0">
                <a:solidFill>
                  <a:schemeClr val="bg1"/>
                </a:solidFill>
                <a:effectLst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. Nunc 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urna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posuere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scelerisque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mauris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nec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 mi.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Curabitur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justo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, pharetra 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pellentesque</a:t>
            </a:r>
            <a:r>
              <a:rPr lang="en-PH" dirty="0">
                <a:effectLst/>
                <a:latin typeface="Helvetica Neue" panose="02000503000000020004" pitchFamily="2" charset="0"/>
              </a:rPr>
              <a:t> a,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luctus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eget</a:t>
            </a:r>
            <a:r>
              <a:rPr lang="en-PH" dirty="0">
                <a:effectLst/>
                <a:latin typeface="Helvetica Neue" panose="02000503000000020004" pitchFamily="2" charset="0"/>
              </a:rPr>
              <a:t> libero.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0" hasCustomPrompt="1"/>
          </p:nvPr>
        </p:nvSpPr>
        <p:spPr>
          <a:xfrm>
            <a:off x="7620001" y="457200"/>
            <a:ext cx="990598" cy="609600"/>
          </a:xfrm>
          <a:solidFill>
            <a:schemeClr val="accent3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5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610599" y="-142878"/>
            <a:ext cx="0" cy="5403247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016350" y="759943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22" hasCustomPrompt="1"/>
          </p:nvPr>
        </p:nvSpPr>
        <p:spPr>
          <a:xfrm>
            <a:off x="9017000" y="399572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31" name="Text Placeholder 33"/>
          <p:cNvSpPr>
            <a:spLocks noGrp="1"/>
          </p:cNvSpPr>
          <p:nvPr>
            <p:ph type="body" sz="quarter" idx="23" hasCustomPrompt="1"/>
          </p:nvPr>
        </p:nvSpPr>
        <p:spPr>
          <a:xfrm>
            <a:off x="8610599" y="2032645"/>
            <a:ext cx="990598" cy="609600"/>
          </a:xfrm>
          <a:solidFill>
            <a:schemeClr val="tx1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6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914216" y="2390363"/>
            <a:ext cx="2289977" cy="851763"/>
          </a:xfrm>
        </p:spPr>
        <p:txBody>
          <a:bodyPr/>
          <a:lstStyle>
            <a:lvl1pPr algn="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5914866" y="2029992"/>
            <a:ext cx="2289982" cy="343856"/>
          </a:xfrm>
        </p:spPr>
        <p:txBody>
          <a:bodyPr/>
          <a:lstStyle>
            <a:lvl1pPr algn="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620001" y="3631915"/>
            <a:ext cx="990598" cy="609600"/>
          </a:xfrm>
          <a:solidFill>
            <a:schemeClr val="accent3"/>
          </a:solidFill>
        </p:spPr>
        <p:txBody>
          <a:bodyPr anchor="ctr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2000" b="0" i="0" baseline="0"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JAN 7</a:t>
            </a:r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016350" y="3934658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9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9017000" y="357428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24702" y="5817083"/>
            <a:ext cx="3009892" cy="851763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2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7125351" y="5456712"/>
            <a:ext cx="3009899" cy="343856"/>
          </a:xfrm>
        </p:spPr>
        <p:txBody>
          <a:bodyPr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55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57238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57238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7960972" y="3101635"/>
            <a:ext cx="3543950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5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7961622" y="2741264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  <p:graphicFrame>
        <p:nvGraphicFramePr>
          <p:cNvPr id="26" name="Chart 25"/>
          <p:cNvGraphicFramePr/>
          <p:nvPr userDrawn="1"/>
        </p:nvGraphicFramePr>
        <p:xfrm>
          <a:off x="3379924" y="2761282"/>
          <a:ext cx="5432152" cy="362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430426" y="4521138"/>
            <a:ext cx="3543950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431076" y="416076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960322" y="5906278"/>
            <a:ext cx="3543950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7960972" y="554590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6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1209855" y="3101635"/>
            <a:ext cx="3073485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1210505" y="2741264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5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739390" y="4521138"/>
            <a:ext cx="3073485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7" name="Text Placeholder 33"/>
          <p:cNvSpPr>
            <a:spLocks noGrp="1"/>
          </p:cNvSpPr>
          <p:nvPr>
            <p:ph type="body" sz="quarter" idx="36" hasCustomPrompt="1"/>
          </p:nvPr>
        </p:nvSpPr>
        <p:spPr>
          <a:xfrm>
            <a:off x="740040" y="416076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2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  <p:sp>
        <p:nvSpPr>
          <p:cNvPr id="39" name="Text Placeholder 4"/>
          <p:cNvSpPr>
            <a:spLocks noGrp="1"/>
          </p:cNvSpPr>
          <p:nvPr>
            <p:ph type="body" sz="quarter" idx="37" hasCustomPrompt="1"/>
          </p:nvPr>
        </p:nvSpPr>
        <p:spPr>
          <a:xfrm>
            <a:off x="1209855" y="5906278"/>
            <a:ext cx="3073485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8" hasCustomPrompt="1"/>
          </p:nvPr>
        </p:nvSpPr>
        <p:spPr>
          <a:xfrm>
            <a:off x="1210505" y="5545907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accent4">
                    <a:lumMod val="25000"/>
                  </a:schemeClr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data here.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255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57238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57238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756589" y="5510937"/>
            <a:ext cx="229141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757238" y="5188666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35" hasCustomPrompt="1"/>
          </p:nvPr>
        </p:nvSpPr>
        <p:spPr>
          <a:xfrm>
            <a:off x="757238" y="2923825"/>
            <a:ext cx="2117684" cy="2117685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3519236" y="5510937"/>
            <a:ext cx="229141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1" name="Text Placeholder 33"/>
          <p:cNvSpPr>
            <a:spLocks noGrp="1"/>
          </p:cNvSpPr>
          <p:nvPr>
            <p:ph type="body" sz="quarter" idx="37" hasCustomPrompt="1"/>
          </p:nvPr>
        </p:nvSpPr>
        <p:spPr>
          <a:xfrm>
            <a:off x="3519885" y="5188666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38" hasCustomPrompt="1"/>
          </p:nvPr>
        </p:nvSpPr>
        <p:spPr>
          <a:xfrm>
            <a:off x="3520535" y="2923825"/>
            <a:ext cx="2117684" cy="2117685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sp>
        <p:nvSpPr>
          <p:cNvPr id="36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6283182" y="5504605"/>
            <a:ext cx="229141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40" hasCustomPrompt="1"/>
          </p:nvPr>
        </p:nvSpPr>
        <p:spPr>
          <a:xfrm>
            <a:off x="6283831" y="5182334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41" name="Picture Placeholder 2"/>
          <p:cNvSpPr>
            <a:spLocks noGrp="1"/>
          </p:cNvSpPr>
          <p:nvPr>
            <p:ph type="pic" sz="quarter" idx="41" hasCustomPrompt="1"/>
          </p:nvPr>
        </p:nvSpPr>
        <p:spPr>
          <a:xfrm>
            <a:off x="6283832" y="2923825"/>
            <a:ext cx="2117684" cy="2117685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9046479" y="5508322"/>
            <a:ext cx="229141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43" hasCustomPrompt="1"/>
          </p:nvPr>
        </p:nvSpPr>
        <p:spPr>
          <a:xfrm>
            <a:off x="9047128" y="5186051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44" name="Picture Placeholder 2"/>
          <p:cNvSpPr>
            <a:spLocks noGrp="1"/>
          </p:cNvSpPr>
          <p:nvPr>
            <p:ph type="pic" sz="quarter" idx="44" hasCustomPrompt="1"/>
          </p:nvPr>
        </p:nvSpPr>
        <p:spPr>
          <a:xfrm>
            <a:off x="9047128" y="2923825"/>
            <a:ext cx="2117684" cy="2117685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96688" y="949663"/>
            <a:ext cx="4173388" cy="6007729"/>
          </a:xfrm>
          <a:custGeom>
            <a:avLst/>
            <a:gdLst>
              <a:gd name="connsiteX0" fmla="*/ 0 w 5562600"/>
              <a:gd name="connsiteY0" fmla="*/ 0 h 5877272"/>
              <a:gd name="connsiteX1" fmla="*/ 5562600 w 5562600"/>
              <a:gd name="connsiteY1" fmla="*/ 0 h 5877272"/>
              <a:gd name="connsiteX2" fmla="*/ 5562600 w 5562600"/>
              <a:gd name="connsiteY2" fmla="*/ 5877272 h 5877272"/>
              <a:gd name="connsiteX3" fmla="*/ 0 w 5562600"/>
              <a:gd name="connsiteY3" fmla="*/ 5877272 h 5877272"/>
              <a:gd name="connsiteX4" fmla="*/ 0 w 5562600"/>
              <a:gd name="connsiteY4" fmla="*/ 0 h 5877272"/>
              <a:gd name="connsiteX0-1" fmla="*/ 0 w 5562600"/>
              <a:gd name="connsiteY0-2" fmla="*/ 54591 h 5877272"/>
              <a:gd name="connsiteX1-3" fmla="*/ 5562600 w 5562600"/>
              <a:gd name="connsiteY1-4" fmla="*/ 0 h 5877272"/>
              <a:gd name="connsiteX2-5" fmla="*/ 5562600 w 5562600"/>
              <a:gd name="connsiteY2-6" fmla="*/ 5877272 h 5877272"/>
              <a:gd name="connsiteX3-7" fmla="*/ 0 w 5562600"/>
              <a:gd name="connsiteY3-8" fmla="*/ 5877272 h 5877272"/>
              <a:gd name="connsiteX4-9" fmla="*/ 0 w 5562600"/>
              <a:gd name="connsiteY4-10" fmla="*/ 54591 h 5877272"/>
              <a:gd name="connsiteX0-11" fmla="*/ 0 w 5571699"/>
              <a:gd name="connsiteY0-12" fmla="*/ 109182 h 5877272"/>
              <a:gd name="connsiteX1-13" fmla="*/ 5571699 w 5571699"/>
              <a:gd name="connsiteY1-14" fmla="*/ 0 h 5877272"/>
              <a:gd name="connsiteX2-15" fmla="*/ 5571699 w 5571699"/>
              <a:gd name="connsiteY2-16" fmla="*/ 5877272 h 5877272"/>
              <a:gd name="connsiteX3-17" fmla="*/ 9099 w 5571699"/>
              <a:gd name="connsiteY3-18" fmla="*/ 5877272 h 5877272"/>
              <a:gd name="connsiteX4-19" fmla="*/ 0 w 5571699"/>
              <a:gd name="connsiteY4-20" fmla="*/ 109182 h 5877272"/>
              <a:gd name="connsiteX0-21" fmla="*/ 0 w 5576249"/>
              <a:gd name="connsiteY0-22" fmla="*/ 45492 h 5877272"/>
              <a:gd name="connsiteX1-23" fmla="*/ 5576249 w 5576249"/>
              <a:gd name="connsiteY1-24" fmla="*/ 0 h 5877272"/>
              <a:gd name="connsiteX2-25" fmla="*/ 5576249 w 5576249"/>
              <a:gd name="connsiteY2-26" fmla="*/ 5877272 h 5877272"/>
              <a:gd name="connsiteX3-27" fmla="*/ 13649 w 5576249"/>
              <a:gd name="connsiteY3-28" fmla="*/ 5877272 h 5877272"/>
              <a:gd name="connsiteX4-29" fmla="*/ 0 w 5576249"/>
              <a:gd name="connsiteY4-30" fmla="*/ 45492 h 5877272"/>
              <a:gd name="connsiteX0-31" fmla="*/ 0 w 5585347"/>
              <a:gd name="connsiteY0-32" fmla="*/ 4549 h 5836329"/>
              <a:gd name="connsiteX1-33" fmla="*/ 5585347 w 5585347"/>
              <a:gd name="connsiteY1-34" fmla="*/ 0 h 5836329"/>
              <a:gd name="connsiteX2-35" fmla="*/ 5576249 w 5585347"/>
              <a:gd name="connsiteY2-36" fmla="*/ 5836329 h 5836329"/>
              <a:gd name="connsiteX3-37" fmla="*/ 13649 w 5585347"/>
              <a:gd name="connsiteY3-38" fmla="*/ 5836329 h 5836329"/>
              <a:gd name="connsiteX4-39" fmla="*/ 0 w 5585347"/>
              <a:gd name="connsiteY4-40" fmla="*/ 4549 h 58363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585347" h="5836329">
                <a:moveTo>
                  <a:pt x="0" y="4549"/>
                </a:moveTo>
                <a:lnTo>
                  <a:pt x="5585347" y="0"/>
                </a:lnTo>
                <a:cubicBezTo>
                  <a:pt x="5582314" y="1945443"/>
                  <a:pt x="5579282" y="3890886"/>
                  <a:pt x="5576249" y="5836329"/>
                </a:cubicBezTo>
                <a:lnTo>
                  <a:pt x="13649" y="5836329"/>
                </a:lnTo>
                <a:cubicBezTo>
                  <a:pt x="9099" y="3892402"/>
                  <a:pt x="4550" y="1948476"/>
                  <a:pt x="0" y="454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908720"/>
            <a:ext cx="5562600" cy="1790700"/>
          </a:xfrm>
        </p:spPr>
        <p:txBody>
          <a:bodyPr anchor="b" anchorCtr="0">
            <a:noAutofit/>
          </a:bodyPr>
          <a:lstStyle>
            <a:lvl1pPr>
              <a:defRPr sz="3500" b="1" cap="all" spc="750" baseline="0"/>
            </a:lvl1pPr>
          </a:lstStyle>
          <a:p>
            <a:r>
              <a:rPr lang="en-US" dirty="0"/>
              <a:t>Title / table of contents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495300"/>
            <a:ext cx="5058544" cy="5597996"/>
          </a:xfrm>
        </p:spPr>
        <p:txBody>
          <a:bodyPr/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756900" y="621347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600058" y="3197371"/>
            <a:ext cx="5067300" cy="14401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500" b="1" i="0">
                <a:solidFill>
                  <a:schemeClr val="tx1"/>
                </a:solidFill>
                <a:latin typeface="PT Serif" panose="020A0603040505020204" pitchFamily="18" charset="77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Title of Section 1 here.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6598015" y="3331357"/>
            <a:ext cx="5067300" cy="171779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 b="0" i="0">
                <a:solidFill>
                  <a:schemeClr val="accent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Place a short description of the section/topic here.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6600058" y="4063162"/>
            <a:ext cx="5067300" cy="14401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500" b="1" i="0">
                <a:solidFill>
                  <a:schemeClr val="tx1"/>
                </a:solidFill>
                <a:latin typeface="PT Serif" panose="020A0603040505020204" pitchFamily="18" charset="77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Title of Section 2 here.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6598015" y="4197148"/>
            <a:ext cx="5067300" cy="171779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 b="0" i="0">
                <a:solidFill>
                  <a:schemeClr val="accent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Place a short description of the section/topic here.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6600058" y="5004834"/>
            <a:ext cx="5067300" cy="14401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500" b="1" i="0">
                <a:solidFill>
                  <a:schemeClr val="tx1"/>
                </a:solidFill>
                <a:latin typeface="PT Serif" panose="020A0603040505020204" pitchFamily="18" charset="77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Title of Section 3 here.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6598015" y="5135907"/>
            <a:ext cx="5067300" cy="171779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 b="0" i="0">
                <a:solidFill>
                  <a:schemeClr val="accent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Place a short description of the section/topic here.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600058" y="5844310"/>
            <a:ext cx="5067300" cy="14401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500" b="1" i="0">
                <a:solidFill>
                  <a:schemeClr val="tx1"/>
                </a:solidFill>
                <a:latin typeface="PT Serif" panose="020A0603040505020204" pitchFamily="18" charset="77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Title of Section 4 here.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6598015" y="5978296"/>
            <a:ext cx="5067300" cy="171779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000" b="0" i="0">
                <a:solidFill>
                  <a:schemeClr val="accent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Place a short description of the section/topic here.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6096000" y="3149778"/>
            <a:ext cx="499972" cy="42843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3500" b="1" i="0" baseline="0">
                <a:solidFill>
                  <a:schemeClr val="tx1"/>
                </a:solidFill>
                <a:latin typeface="Helvetica Neue Condensed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spc="0" baseline="0" dirty="0">
                <a:latin typeface="Helvetica Neue Condensed" panose="02000503000000020004" pitchFamily="2" charset="0"/>
              </a:rPr>
              <a:t>01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6096000" y="4017419"/>
            <a:ext cx="499972" cy="42843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3500" b="1" i="0" baseline="0">
                <a:solidFill>
                  <a:schemeClr val="tx1"/>
                </a:solidFill>
                <a:latin typeface="Helvetica Neue Condensed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spc="0" baseline="0" dirty="0">
                <a:latin typeface="Helvetica Neue Condensed" panose="02000503000000020004" pitchFamily="2" charset="0"/>
              </a:rPr>
              <a:t>02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6096000" y="4952601"/>
            <a:ext cx="499972" cy="42843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3500" b="1" i="0" baseline="0">
                <a:solidFill>
                  <a:schemeClr val="tx1"/>
                </a:solidFill>
                <a:latin typeface="Helvetica Neue Condensed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spc="0" baseline="0" dirty="0">
                <a:latin typeface="Helvetica Neue Condensed" panose="02000503000000020004" pitchFamily="2" charset="0"/>
              </a:rPr>
              <a:t>03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6291695" y="513310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32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6096000" y="5789069"/>
            <a:ext cx="499972" cy="428434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3500" b="1" i="0" baseline="0">
                <a:solidFill>
                  <a:schemeClr val="tx1"/>
                </a:solidFill>
                <a:latin typeface="Helvetica Neue Condensed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spc="0" baseline="0" dirty="0">
                <a:latin typeface="Helvetica Neue Condensed" panose="02000503000000020004" pitchFamily="2" charset="0"/>
              </a:rPr>
              <a:t>04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430567" y="2413124"/>
            <a:ext cx="3761433" cy="45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42875"/>
            <a:ext cx="12472988" cy="255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57238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57238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911759" y="3259289"/>
            <a:ext cx="4155541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912409" y="2937018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pic>
        <p:nvPicPr>
          <p:cNvPr id="8" name="Picture 7" descr="A screenshot of a computer screen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03185" y="2956483"/>
            <a:ext cx="5953862" cy="3282257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35" hasCustomPrompt="1"/>
          </p:nvPr>
        </p:nvSpPr>
        <p:spPr>
          <a:xfrm>
            <a:off x="6439712" y="3178175"/>
            <a:ext cx="4091763" cy="2651125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911759" y="4421883"/>
            <a:ext cx="4155541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5" name="Text Placeholder 33"/>
          <p:cNvSpPr>
            <a:spLocks noGrp="1"/>
          </p:cNvSpPr>
          <p:nvPr>
            <p:ph type="body" sz="quarter" idx="37" hasCustomPrompt="1"/>
          </p:nvPr>
        </p:nvSpPr>
        <p:spPr>
          <a:xfrm>
            <a:off x="912409" y="4099612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911759" y="5597540"/>
            <a:ext cx="4155541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7" name="Text Placeholder 33"/>
          <p:cNvSpPr>
            <a:spLocks noGrp="1"/>
          </p:cNvSpPr>
          <p:nvPr>
            <p:ph type="body" sz="quarter" idx="39" hasCustomPrompt="1"/>
          </p:nvPr>
        </p:nvSpPr>
        <p:spPr>
          <a:xfrm>
            <a:off x="912409" y="5275269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Project Name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003441" y="-134133"/>
            <a:ext cx="5436000" cy="72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298" y="-142875"/>
            <a:ext cx="7128000" cy="26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57238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57238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911759" y="3751271"/>
            <a:ext cx="4707163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vitae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34" hasCustomPrompt="1"/>
          </p:nvPr>
        </p:nvSpPr>
        <p:spPr>
          <a:xfrm>
            <a:off x="912409" y="3429000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Mobile App 1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680" y="226552"/>
            <a:ext cx="4254500" cy="508000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911759" y="5162695"/>
            <a:ext cx="4707163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vitae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20" name="Text Placeholder 33"/>
          <p:cNvSpPr>
            <a:spLocks noGrp="1"/>
          </p:cNvSpPr>
          <p:nvPr>
            <p:ph type="body" sz="quarter" idx="36" hasCustomPrompt="1"/>
          </p:nvPr>
        </p:nvSpPr>
        <p:spPr>
          <a:xfrm>
            <a:off x="912409" y="4840424"/>
            <a:ext cx="2289982" cy="2549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Mobile App 2</a:t>
            </a:r>
          </a:p>
        </p:txBody>
      </p:sp>
      <p:pic>
        <p:nvPicPr>
          <p:cNvPr id="11" name="Picture 10" descr="A screenshot of a computer screen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0" y="1028699"/>
            <a:ext cx="2856447" cy="5382485"/>
          </a:xfrm>
          <a:prstGeom prst="rect">
            <a:avLst/>
          </a:prstGeom>
        </p:spPr>
      </p:pic>
      <p:sp>
        <p:nvSpPr>
          <p:cNvPr id="28" name="Picture Placeholder 2"/>
          <p:cNvSpPr>
            <a:spLocks noGrp="1"/>
          </p:cNvSpPr>
          <p:nvPr>
            <p:ph type="pic" sz="quarter" idx="37" hasCustomPrompt="1"/>
          </p:nvPr>
        </p:nvSpPr>
        <p:spPr>
          <a:xfrm>
            <a:off x="6422790" y="2042342"/>
            <a:ext cx="2255885" cy="3334548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pic>
        <p:nvPicPr>
          <p:cNvPr id="29" name="Picture 28" descr="A screenshot of a computer screen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62064" y="1028699"/>
            <a:ext cx="2856447" cy="5382485"/>
          </a:xfrm>
          <a:prstGeom prst="rect">
            <a:avLst/>
          </a:prstGeom>
        </p:spPr>
      </p:pic>
      <p:sp>
        <p:nvSpPr>
          <p:cNvPr id="30" name="Picture Placeholder 2"/>
          <p:cNvSpPr>
            <a:spLocks noGrp="1"/>
          </p:cNvSpPr>
          <p:nvPr>
            <p:ph type="pic" sz="quarter" idx="38" hasCustomPrompt="1"/>
          </p:nvPr>
        </p:nvSpPr>
        <p:spPr>
          <a:xfrm>
            <a:off x="9288854" y="2042342"/>
            <a:ext cx="2255885" cy="3334548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592798" y="1098756"/>
            <a:ext cx="3780000" cy="59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42875"/>
            <a:ext cx="12472988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028700" y="1754832"/>
            <a:ext cx="5651500" cy="19535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13600" b="0" cap="all" spc="0" baseline="0">
                <a:solidFill>
                  <a:schemeClr val="bg2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large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1028700" y="4685437"/>
            <a:ext cx="4978400" cy="13851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eu</a:t>
            </a:r>
            <a:r>
              <a:rPr lang="en-US" dirty="0"/>
              <a:t> tempus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.</a:t>
            </a:r>
          </a:p>
        </p:txBody>
      </p:sp>
      <p:pic>
        <p:nvPicPr>
          <p:cNvPr id="6" name="Picture 5" descr="A screenshot of a computer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7900" y="1282699"/>
            <a:ext cx="2540000" cy="5215467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35" hasCustomPrompt="1"/>
          </p:nvPr>
        </p:nvSpPr>
        <p:spPr>
          <a:xfrm>
            <a:off x="7566837" y="2234885"/>
            <a:ext cx="2059921" cy="3517777"/>
          </a:xfrm>
        </p:spPr>
        <p:txBody>
          <a:bodyPr/>
          <a:lstStyle/>
          <a:p>
            <a:r>
              <a:rPr lang="en-US" dirty="0"/>
              <a:t>Click icon to select image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1028700" y="3225800"/>
            <a:ext cx="4686300" cy="1435100"/>
          </a:xfrm>
        </p:spPr>
        <p:txBody>
          <a:bodyPr anchor="b" anchorCtr="0"/>
          <a:lstStyle>
            <a:lvl1pPr>
              <a:defRPr sz="8700" cap="all" baseline="0"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headline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 rot="18900000">
            <a:off x="5660254" y="3721443"/>
            <a:ext cx="568058" cy="566805"/>
            <a:chOff x="1028700" y="1522072"/>
            <a:chExt cx="432955" cy="432000"/>
          </a:xfrm>
        </p:grpSpPr>
        <p:cxnSp>
          <p:nvCxnSpPr>
            <p:cNvPr id="23" name="Straight Connector 22"/>
            <p:cNvCxnSpPr/>
            <p:nvPr userDrawn="1"/>
          </p:nvCxnSpPr>
          <p:spPr>
            <a:xfrm>
              <a:off x="1028700" y="1944547"/>
              <a:ext cx="43295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>
            <a:xfrm rot="5400000">
              <a:off x="1236130" y="1738072"/>
              <a:ext cx="432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>
            <a:xfrm flipH="1" flipV="1">
              <a:off x="1041400" y="1533525"/>
              <a:ext cx="412750" cy="41275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7741898" y="1098756"/>
            <a:ext cx="4608000" cy="590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34" hasCustomPrompt="1"/>
          </p:nvPr>
        </p:nvSpPr>
        <p:spPr>
          <a:xfrm>
            <a:off x="609600" y="5262716"/>
            <a:ext cx="1447800" cy="889000"/>
          </a:xfrm>
        </p:spPr>
        <p:txBody>
          <a:bodyPr/>
          <a:lstStyle/>
          <a:p>
            <a:r>
              <a:rPr lang="en-US" dirty="0"/>
              <a:t>Click icon to insert image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8470900" y="1993900"/>
            <a:ext cx="3187700" cy="3594100"/>
          </a:xfrm>
        </p:spPr>
        <p:txBody>
          <a:bodyPr/>
          <a:lstStyle>
            <a:lvl1pPr algn="l">
              <a:lnSpc>
                <a:spcPts val="4000"/>
              </a:lnSpc>
              <a:spcAft>
                <a:spcPts val="1000"/>
              </a:spcAft>
              <a:defRPr sz="24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eu</a:t>
            </a:r>
            <a:r>
              <a:rPr lang="en-US" dirty="0"/>
              <a:t> tempus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35" hasCustomPrompt="1"/>
          </p:nvPr>
        </p:nvSpPr>
        <p:spPr>
          <a:xfrm>
            <a:off x="2632720" y="5262716"/>
            <a:ext cx="1447800" cy="889000"/>
          </a:xfrm>
        </p:spPr>
        <p:txBody>
          <a:bodyPr/>
          <a:lstStyle/>
          <a:p>
            <a:r>
              <a:rPr lang="en-US" dirty="0"/>
              <a:t>Click icon to insert image</a:t>
            </a:r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36" hasCustomPrompt="1"/>
          </p:nvPr>
        </p:nvSpPr>
        <p:spPr>
          <a:xfrm>
            <a:off x="4655840" y="5262716"/>
            <a:ext cx="1447800" cy="889000"/>
          </a:xfrm>
        </p:spPr>
        <p:txBody>
          <a:bodyPr/>
          <a:lstStyle/>
          <a:p>
            <a:r>
              <a:rPr lang="en-US" dirty="0"/>
              <a:t>Click icon to insert image</a:t>
            </a:r>
          </a:p>
        </p:txBody>
      </p:sp>
      <p:sp>
        <p:nvSpPr>
          <p:cNvPr id="12" name="Media Placeholder 11"/>
          <p:cNvSpPr>
            <a:spLocks noGrp="1"/>
          </p:cNvSpPr>
          <p:nvPr>
            <p:ph type="media" sz="quarter" idx="37" hasCustomPrompt="1"/>
          </p:nvPr>
        </p:nvSpPr>
        <p:spPr>
          <a:xfrm>
            <a:off x="-1" y="1117600"/>
            <a:ext cx="7736355" cy="3695700"/>
          </a:xfrm>
        </p:spPr>
        <p:txBody>
          <a:bodyPr/>
          <a:lstStyle/>
          <a:p>
            <a:r>
              <a:rPr lang="en-US" dirty="0"/>
              <a:t>Click icon to insert media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42875"/>
            <a:ext cx="12472988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25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132735" y="-171000"/>
            <a:ext cx="1746859" cy="72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611265" y="6036699"/>
            <a:ext cx="10692000" cy="8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127259" y="1348431"/>
            <a:ext cx="3578341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3950" b="0" cap="all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Coverage up by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7124700" y="3578082"/>
            <a:ext cx="3515591" cy="1987836"/>
          </a:xfrm>
        </p:spPr>
        <p:txBody>
          <a:bodyPr anchor="b" anchorCtr="0"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vitae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eu</a:t>
            </a:r>
            <a:r>
              <a:rPr lang="en-US" dirty="0"/>
              <a:t> tempus </a:t>
            </a:r>
            <a:r>
              <a:rPr lang="en-US" dirty="0" err="1"/>
              <a:t>turpis</a:t>
            </a:r>
            <a:r>
              <a:rPr lang="en-US" dirty="0"/>
              <a:t>. Ut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vitae pulvinar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680" y="226552"/>
            <a:ext cx="4254500" cy="508000"/>
          </a:xfrm>
          <a:prstGeom prst="rect">
            <a:avLst/>
          </a:prstGeom>
        </p:spPr>
      </p:pic>
      <p:sp>
        <p:nvSpPr>
          <p:cNvPr id="16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tx1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tx1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897771" y="1278000"/>
            <a:ext cx="1440000" cy="565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5" name="Triangle 4"/>
          <p:cNvSpPr/>
          <p:nvPr userDrawn="1"/>
        </p:nvSpPr>
        <p:spPr>
          <a:xfrm>
            <a:off x="364158" y="324624"/>
            <a:ext cx="2507226" cy="1080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3162155" y="2019300"/>
            <a:ext cx="3616325" cy="3397828"/>
          </a:xfrm>
        </p:spPr>
        <p:txBody>
          <a:bodyPr anchor="b" anchorCtr="0"/>
          <a:lstStyle>
            <a:lvl1pPr>
              <a:defRPr sz="27500" cap="all" baseline="0">
                <a:solidFill>
                  <a:schemeClr val="bg2"/>
                </a:solidFill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5" hasCustomPrompt="1"/>
          </p:nvPr>
        </p:nvSpPr>
        <p:spPr>
          <a:xfrm>
            <a:off x="3158981" y="4457411"/>
            <a:ext cx="3643312" cy="1292226"/>
          </a:xfrm>
        </p:spPr>
        <p:txBody>
          <a:bodyPr anchor="b" anchorCtr="0"/>
          <a:lstStyle>
            <a:lvl1pPr>
              <a:defRPr sz="7500" cap="all" baseline="0">
                <a:solidFill>
                  <a:schemeClr val="bg2"/>
                </a:solidFill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percent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5"/>
            <a:ext cx="12472988" cy="12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7124700" y="2008909"/>
            <a:ext cx="4038600" cy="4353791"/>
          </a:xfrm>
        </p:spPr>
        <p:txBody>
          <a:bodyPr/>
          <a:lstStyle>
            <a:lvl1pPr marL="285750" indent="-285750" algn="l">
              <a:spcAft>
                <a:spcPts val="1000"/>
              </a:spcAft>
              <a:buFont typeface="Arial" panose="020B0604020202020204" pitchFamily="34" charset="0"/>
              <a:buChar char="•"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eu</a:t>
            </a:r>
            <a:r>
              <a:rPr lang="en-US" dirty="0"/>
              <a:t> tempus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.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-110836" y="-189717"/>
            <a:ext cx="6332216" cy="712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7124700" y="1427018"/>
            <a:ext cx="4038600" cy="404811"/>
          </a:xfrm>
        </p:spPr>
        <p:txBody>
          <a:bodyPr anchor="b" anchorCtr="0"/>
          <a:lstStyle>
            <a:lvl1pPr>
              <a:defRPr sz="1800" b="1" i="0" baseline="0">
                <a:latin typeface="PT Serif" panose="020A0603040505020204" pitchFamily="18" charset="77"/>
              </a:defRPr>
            </a:lvl1pPr>
            <a:lvl2pPr marL="514350" indent="-285750">
              <a:buFont typeface="Arial" panose="020B0604020202020204" pitchFamily="34" charset="0"/>
              <a:buChar char="•"/>
              <a:defRPr b="0" i="0" baseline="0">
                <a:latin typeface="Helvetica Neue" panose="02000503000000020004" pitchFamily="2" charset="0"/>
              </a:defRPr>
            </a:lvl2pPr>
          </a:lstStyle>
          <a:p>
            <a:pPr lvl="0"/>
            <a:r>
              <a:rPr lang="en-US" dirty="0"/>
              <a:t>Insert </a:t>
            </a:r>
            <a:r>
              <a:rPr lang="en-US" dirty="0" err="1"/>
              <a:t>subheadline</a:t>
            </a:r>
            <a:r>
              <a:rPr lang="en-US" dirty="0"/>
              <a:t> here.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749450" y="1382357"/>
            <a:ext cx="2189018" cy="2189018"/>
          </a:xfrm>
          <a:prstGeom prst="ellipse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3" name="Picture 12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60241" y="2781925"/>
            <a:ext cx="215900" cy="215900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35" hasCustomPrompt="1"/>
          </p:nvPr>
        </p:nvSpPr>
        <p:spPr>
          <a:xfrm>
            <a:off x="1845599" y="2732501"/>
            <a:ext cx="641373" cy="197452"/>
          </a:xfrm>
        </p:spPr>
        <p:txBody>
          <a:bodyPr wrap="none" anchor="ctr" anchorCtr="0"/>
          <a:lstStyle>
            <a:lvl1pPr>
              <a:defRPr sz="1275" baseline="0">
                <a:latin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unit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6" hasCustomPrompt="1"/>
          </p:nvPr>
        </p:nvSpPr>
        <p:spPr>
          <a:xfrm>
            <a:off x="1222338" y="2074268"/>
            <a:ext cx="1284288" cy="763139"/>
          </a:xfrm>
        </p:spPr>
        <p:txBody>
          <a:bodyPr anchor="b" anchorCtr="1"/>
          <a:lstStyle>
            <a:lvl1pPr algn="ctr">
              <a:defRPr sz="5100" baseline="0"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27" name="Oval 26"/>
          <p:cNvSpPr/>
          <p:nvPr userDrawn="1"/>
        </p:nvSpPr>
        <p:spPr>
          <a:xfrm>
            <a:off x="3174840" y="1382357"/>
            <a:ext cx="2189018" cy="2189018"/>
          </a:xfrm>
          <a:prstGeom prst="ellipse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1" name="Text Placeholder 16"/>
          <p:cNvSpPr>
            <a:spLocks noGrp="1"/>
          </p:cNvSpPr>
          <p:nvPr>
            <p:ph type="body" sz="quarter" idx="37" hasCustomPrompt="1"/>
          </p:nvPr>
        </p:nvSpPr>
        <p:spPr>
          <a:xfrm>
            <a:off x="4270989" y="2732501"/>
            <a:ext cx="641373" cy="197452"/>
          </a:xfrm>
        </p:spPr>
        <p:txBody>
          <a:bodyPr wrap="none" anchor="ctr" anchorCtr="0"/>
          <a:lstStyle>
            <a:lvl1pPr>
              <a:defRPr sz="1275" baseline="0">
                <a:latin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unit</a:t>
            </a:r>
          </a:p>
        </p:txBody>
      </p:sp>
      <p:sp>
        <p:nvSpPr>
          <p:cNvPr id="32" name="Text Placeholder 18"/>
          <p:cNvSpPr>
            <a:spLocks noGrp="1"/>
          </p:cNvSpPr>
          <p:nvPr>
            <p:ph type="body" sz="quarter" idx="38" hasCustomPrompt="1"/>
          </p:nvPr>
        </p:nvSpPr>
        <p:spPr>
          <a:xfrm>
            <a:off x="3647728" y="2074268"/>
            <a:ext cx="1284288" cy="763139"/>
          </a:xfrm>
        </p:spPr>
        <p:txBody>
          <a:bodyPr anchor="b" anchorCtr="1"/>
          <a:lstStyle>
            <a:lvl1pPr algn="ctr">
              <a:defRPr sz="5100" baseline="0"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34" name="Oval 33"/>
          <p:cNvSpPr/>
          <p:nvPr userDrawn="1"/>
        </p:nvSpPr>
        <p:spPr>
          <a:xfrm>
            <a:off x="1950704" y="3529177"/>
            <a:ext cx="2189018" cy="2189018"/>
          </a:xfrm>
          <a:prstGeom prst="ellipse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6" name="Text Placeholder 16"/>
          <p:cNvSpPr>
            <a:spLocks noGrp="1"/>
          </p:cNvSpPr>
          <p:nvPr>
            <p:ph type="body" sz="quarter" idx="39" hasCustomPrompt="1"/>
          </p:nvPr>
        </p:nvSpPr>
        <p:spPr>
          <a:xfrm>
            <a:off x="3046853" y="4879321"/>
            <a:ext cx="641373" cy="197452"/>
          </a:xfrm>
        </p:spPr>
        <p:txBody>
          <a:bodyPr wrap="none" anchor="ctr" anchorCtr="0"/>
          <a:lstStyle>
            <a:lvl1pPr>
              <a:defRPr sz="1275" baseline="0">
                <a:latin typeface="Helvetica Neue" panose="02000503000000020004" pitchFamily="2" charset="0"/>
              </a:defRPr>
            </a:lvl1pPr>
          </a:lstStyle>
          <a:p>
            <a:pPr lvl="0"/>
            <a:r>
              <a:rPr lang="en-US" dirty="0"/>
              <a:t>unit</a:t>
            </a:r>
          </a:p>
        </p:txBody>
      </p:sp>
      <p:sp>
        <p:nvSpPr>
          <p:cNvPr id="37" name="Text Placeholder 18"/>
          <p:cNvSpPr>
            <a:spLocks noGrp="1"/>
          </p:cNvSpPr>
          <p:nvPr>
            <p:ph type="body" sz="quarter" idx="40" hasCustomPrompt="1"/>
          </p:nvPr>
        </p:nvSpPr>
        <p:spPr>
          <a:xfrm>
            <a:off x="2423592" y="4221088"/>
            <a:ext cx="1284288" cy="763139"/>
          </a:xfrm>
        </p:spPr>
        <p:txBody>
          <a:bodyPr anchor="b" anchorCtr="1"/>
          <a:lstStyle>
            <a:lvl1pPr algn="ctr">
              <a:defRPr sz="5100" baseline="0"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000</a:t>
            </a:r>
          </a:p>
        </p:txBody>
      </p:sp>
      <p:pic>
        <p:nvPicPr>
          <p:cNvPr id="38" name="Picture 37" descr="A picture containing drawing, food&#10;&#10;Description automatically generated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84625" y="2781300"/>
            <a:ext cx="215900" cy="215900"/>
          </a:xfrm>
          <a:prstGeom prst="rect">
            <a:avLst/>
          </a:prstGeom>
        </p:spPr>
      </p:pic>
      <p:pic>
        <p:nvPicPr>
          <p:cNvPr id="42" name="Picture 41" descr="A picture containing wheel&#10;&#10;Description automatically generated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63431" y="4926341"/>
            <a:ext cx="215900" cy="215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42878"/>
            <a:ext cx="5181600" cy="716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9603" y="6010358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29603" y="792982"/>
            <a:ext cx="4310062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title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29602" y="1674950"/>
            <a:ext cx="4310061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 Sub headline here.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29602" y="2421525"/>
            <a:ext cx="3647098" cy="1985311"/>
          </a:xfrm>
        </p:spPr>
        <p:txBody>
          <a:bodyPr/>
          <a:lstStyle>
            <a:lvl1pPr algn="l">
              <a:spcAft>
                <a:spcPts val="1000"/>
              </a:spcAft>
              <a:defRPr lang="en-PH" baseline="0" smtClean="0">
                <a:solidFill>
                  <a:schemeClr val="bg1"/>
                </a:solidFill>
                <a:effectLst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r>
              <a:rPr lang="en-PH" dirty="0">
                <a:effectLst/>
                <a:latin typeface="Helvetica Neue" panose="02000503000000020004" pitchFamily="2" charset="0"/>
              </a:rPr>
              <a:t>Lorem ipsum dolor sit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amet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consectetur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adipiscing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elit</a:t>
            </a:r>
            <a:r>
              <a:rPr lang="en-PH" dirty="0">
                <a:effectLst/>
                <a:latin typeface="Helvetica Neue" panose="02000503000000020004" pitchFamily="2" charset="0"/>
              </a:rPr>
              <a:t>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Nulla</a:t>
            </a:r>
            <a:r>
              <a:rPr lang="en-PH" dirty="0">
                <a:effectLst/>
                <a:latin typeface="Helvetica Neue" panose="02000503000000020004" pitchFamily="2" charset="0"/>
              </a:rPr>
              <a:t> vitae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accumsan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. Nunc a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urna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posuere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scelerisque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mauris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nec</a:t>
            </a:r>
            <a:r>
              <a:rPr lang="en-PH" dirty="0">
                <a:effectLst/>
                <a:latin typeface="Helvetica Neue" panose="02000503000000020004" pitchFamily="2" charset="0"/>
              </a:rPr>
              <a:t>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interdum</a:t>
            </a:r>
            <a:r>
              <a:rPr lang="en-PH" dirty="0">
                <a:effectLst/>
                <a:latin typeface="Helvetica Neue" panose="02000503000000020004" pitchFamily="2" charset="0"/>
              </a:rPr>
              <a:t> mi.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Curabitur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justo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nibh</a:t>
            </a:r>
            <a:r>
              <a:rPr lang="en-PH" dirty="0">
                <a:effectLst/>
                <a:latin typeface="Helvetica Neue" panose="02000503000000020004" pitchFamily="2" charset="0"/>
              </a:rPr>
              <a:t>, pharetra in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pellentesque</a:t>
            </a:r>
            <a:r>
              <a:rPr lang="en-PH" dirty="0">
                <a:effectLst/>
                <a:latin typeface="Helvetica Neue" panose="02000503000000020004" pitchFamily="2" charset="0"/>
              </a:rPr>
              <a:t> a,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luctus</a:t>
            </a:r>
            <a:r>
              <a:rPr lang="en-PH" dirty="0">
                <a:effectLst/>
                <a:latin typeface="Helvetica Neue" panose="02000503000000020004" pitchFamily="2" charset="0"/>
              </a:rPr>
              <a:t> </a:t>
            </a:r>
            <a:r>
              <a:rPr lang="en-PH" dirty="0" err="1">
                <a:effectLst/>
                <a:latin typeface="Helvetica Neue" panose="02000503000000020004" pitchFamily="2" charset="0"/>
              </a:rPr>
              <a:t>eget</a:t>
            </a:r>
            <a:r>
              <a:rPr lang="en-PH" dirty="0">
                <a:effectLst/>
                <a:latin typeface="Helvetica Neue" panose="02000503000000020004" pitchFamily="2" charset="0"/>
              </a:rPr>
              <a:t> libero.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824668" y="2577237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5825318" y="2216866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8679254" y="2577237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2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8679904" y="2216866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24668" y="5561861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5825318" y="5201490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8679254" y="5561861"/>
            <a:ext cx="2289977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27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8679904" y="5201490"/>
            <a:ext cx="2289982" cy="343856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</a:t>
            </a:r>
          </a:p>
        </p:txBody>
      </p:sp>
      <p:pic>
        <p:nvPicPr>
          <p:cNvPr id="3" name="Picture 2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46620" y="931717"/>
            <a:ext cx="914400" cy="10668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04699" y="914400"/>
            <a:ext cx="1155700" cy="1066800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34496" y="4035135"/>
            <a:ext cx="1104900" cy="990600"/>
          </a:xfrm>
          <a:prstGeom prst="rect">
            <a:avLst/>
          </a:prstGeom>
        </p:spPr>
      </p:pic>
      <p:pic>
        <p:nvPicPr>
          <p:cNvPr id="15" name="Picture 14" descr="A picture containing drawing, light&#10;&#10;Description automatically generated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89110" y="4015511"/>
            <a:ext cx="965200" cy="101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0903527" y="2413124"/>
            <a:ext cx="1288473" cy="45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42875"/>
            <a:ext cx="12472988" cy="255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8762" y="748505"/>
            <a:ext cx="10134600" cy="670868"/>
          </a:xfrm>
        </p:spPr>
        <p:txBody>
          <a:bodyPr anchor="b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headline here.</a:t>
            </a:r>
          </a:p>
        </p:txBody>
      </p:sp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98762" y="1630473"/>
            <a:ext cx="3943350" cy="545204"/>
          </a:xfrm>
        </p:spPr>
        <p:txBody>
          <a:bodyPr anchor="b" anchorCtr="0"/>
          <a:lstStyle>
            <a:lvl1pPr marL="0" marR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24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1500"/>
              </a:spcAft>
              <a:buClrTx/>
              <a:buSzTx/>
              <a:buFontTx/>
              <a:buNone/>
              <a:defRPr/>
            </a:pPr>
            <a:r>
              <a:rPr lang="en-US" dirty="0"/>
              <a:t>Sub headline here. Sub headline here.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556449" y="5264881"/>
            <a:ext cx="214853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17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557098" y="4572000"/>
            <a:ext cx="2147826" cy="564435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pic>
        <p:nvPicPr>
          <p:cNvPr id="29" name="Picture 28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944" y="3304307"/>
            <a:ext cx="914400" cy="1066800"/>
          </a:xfrm>
          <a:prstGeom prst="rect">
            <a:avLst/>
          </a:prstGeom>
        </p:spPr>
      </p:pic>
      <p:pic>
        <p:nvPicPr>
          <p:cNvPr id="30" name="Picture 29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48114" y="3303252"/>
            <a:ext cx="1155700" cy="1066800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5482" y="3294777"/>
            <a:ext cx="1104900" cy="990600"/>
          </a:xfrm>
          <a:prstGeom prst="rect">
            <a:avLst/>
          </a:prstGeom>
        </p:spPr>
      </p:pic>
      <p:pic>
        <p:nvPicPr>
          <p:cNvPr id="32" name="Picture 31" descr="A picture containing drawing, light&#10;&#10;Description automatically generated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418358" y="3271592"/>
            <a:ext cx="965200" cy="1016000"/>
          </a:xfrm>
          <a:prstGeom prst="rect">
            <a:avLst/>
          </a:prstGeom>
        </p:spPr>
      </p:pic>
      <p:sp>
        <p:nvSpPr>
          <p:cNvPr id="45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3197264" y="5264881"/>
            <a:ext cx="214853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6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3196398" y="4572000"/>
            <a:ext cx="2147826" cy="564435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5836457" y="5264881"/>
            <a:ext cx="214853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48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5835698" y="4572000"/>
            <a:ext cx="2147826" cy="564435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8474350" y="5264881"/>
            <a:ext cx="2148532" cy="851763"/>
          </a:xfrm>
        </p:spPr>
        <p:txBody>
          <a:bodyPr/>
          <a:lstStyle>
            <a:lvl1pPr algn="l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</p:txBody>
      </p:sp>
      <p:sp>
        <p:nvSpPr>
          <p:cNvPr id="50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8474999" y="4572000"/>
            <a:ext cx="2147826" cy="564435"/>
          </a:xfrm>
        </p:spPr>
        <p:txBody>
          <a:bodyPr/>
          <a:lstStyle>
            <a:lvl1pPr algn="l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590800"/>
            <a:ext cx="12192000" cy="426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680" y="226552"/>
            <a:ext cx="4254500" cy="508000"/>
          </a:xfrm>
          <a:prstGeom prst="rect">
            <a:avLst/>
          </a:prstGeom>
        </p:spPr>
      </p:pic>
      <p:sp>
        <p:nvSpPr>
          <p:cNvPr id="12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8" name="Oval 7"/>
          <p:cNvSpPr/>
          <p:nvPr userDrawn="1"/>
        </p:nvSpPr>
        <p:spPr>
          <a:xfrm>
            <a:off x="609600" y="1028700"/>
            <a:ext cx="3131127" cy="31311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845548" y="4769720"/>
            <a:ext cx="2659231" cy="1592979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Sed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cursus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portitor</a:t>
            </a:r>
            <a:r>
              <a:rPr lang="en-US" dirty="0"/>
              <a:t> est.</a:t>
            </a:r>
          </a:p>
        </p:txBody>
      </p:sp>
      <p:sp>
        <p:nvSpPr>
          <p:cNvPr id="17" name="Text Placeholder 33"/>
          <p:cNvSpPr>
            <a:spLocks noGrp="1"/>
          </p:cNvSpPr>
          <p:nvPr>
            <p:ph type="body" sz="quarter" idx="25" hasCustomPrompt="1"/>
          </p:nvPr>
        </p:nvSpPr>
        <p:spPr>
          <a:xfrm>
            <a:off x="845985" y="4076840"/>
            <a:ext cx="2658357" cy="564435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sp>
        <p:nvSpPr>
          <p:cNvPr id="19" name="Oval 18"/>
          <p:cNvSpPr/>
          <p:nvPr userDrawn="1"/>
        </p:nvSpPr>
        <p:spPr>
          <a:xfrm>
            <a:off x="4540932" y="1028700"/>
            <a:ext cx="3131127" cy="31311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775482" y="4769720"/>
            <a:ext cx="2659231" cy="1592979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Sed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cursus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portitor</a:t>
            </a:r>
            <a:r>
              <a:rPr lang="en-US" dirty="0"/>
              <a:t> est.</a:t>
            </a:r>
          </a:p>
        </p:txBody>
      </p:sp>
      <p:sp>
        <p:nvSpPr>
          <p:cNvPr id="21" name="Text Placehold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4775919" y="4076840"/>
            <a:ext cx="2658357" cy="564435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sp>
        <p:nvSpPr>
          <p:cNvPr id="22" name="Oval 21"/>
          <p:cNvSpPr/>
          <p:nvPr userDrawn="1"/>
        </p:nvSpPr>
        <p:spPr>
          <a:xfrm>
            <a:off x="8472264" y="1028700"/>
            <a:ext cx="3131127" cy="313112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8708212" y="4769720"/>
            <a:ext cx="2659231" cy="1592979"/>
          </a:xfrm>
        </p:spPr>
        <p:txBody>
          <a:bodyPr/>
          <a:lstStyle>
            <a:lvl1pPr algn="ctr">
              <a:spcAft>
                <a:spcPts val="1000"/>
              </a:spcAft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fermentum </a:t>
            </a:r>
            <a:r>
              <a:rPr lang="en-US" dirty="0" err="1"/>
              <a:t>eros</a:t>
            </a:r>
            <a:r>
              <a:rPr lang="en-US" dirty="0"/>
              <a:t> in gravida </a:t>
            </a:r>
            <a:r>
              <a:rPr lang="en-US" dirty="0" err="1"/>
              <a:t>odio</a:t>
            </a:r>
            <a:r>
              <a:rPr lang="en-US" dirty="0"/>
              <a:t>. Sed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cursus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portitor</a:t>
            </a:r>
            <a:r>
              <a:rPr lang="en-US" dirty="0"/>
              <a:t> est.</a:t>
            </a:r>
          </a:p>
        </p:txBody>
      </p:sp>
      <p:sp>
        <p:nvSpPr>
          <p:cNvPr id="2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8708649" y="4076840"/>
            <a:ext cx="2658357" cy="564435"/>
          </a:xfrm>
        </p:spPr>
        <p:txBody>
          <a:bodyPr anchor="b" anchorCtr="0"/>
          <a:lstStyle>
            <a:lvl1pPr algn="ctr">
              <a:lnSpc>
                <a:spcPts val="2300"/>
              </a:lnSpc>
              <a:spcAft>
                <a:spcPts val="1000"/>
              </a:spcAft>
              <a:defRPr sz="1800" b="1" i="0" baseline="0">
                <a:solidFill>
                  <a:schemeClr val="tx1"/>
                </a:solidFill>
                <a:latin typeface="PT Serif" panose="020A0603040505020204" pitchFamily="18" charset="77"/>
              </a:defRPr>
            </a:lvl1pPr>
          </a:lstStyle>
          <a:p>
            <a:r>
              <a:rPr lang="en-US" dirty="0"/>
              <a:t>Insert subtitle here. </a:t>
            </a:r>
          </a:p>
        </p:txBody>
      </p:sp>
      <p:pic>
        <p:nvPicPr>
          <p:cNvPr id="13" name="Picture 12" descr="A picture containing clock&#10;&#10;Description automatically generated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95713" y="1806863"/>
            <a:ext cx="1358900" cy="1574800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55595" y="1737013"/>
            <a:ext cx="1701800" cy="1714500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80577" y="1800513"/>
            <a:ext cx="1714500" cy="1587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680" y="226552"/>
            <a:ext cx="4254500" cy="508000"/>
          </a:xfrm>
          <a:prstGeom prst="rect">
            <a:avLst/>
          </a:prstGeom>
        </p:spPr>
      </p:pic>
      <p:sp>
        <p:nvSpPr>
          <p:cNvPr id="12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384032" y="3202675"/>
            <a:ext cx="5562600" cy="1790700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Aft>
                <a:spcPts val="0"/>
              </a:spcAft>
              <a:defRPr sz="5000" b="1" cap="all" spc="100" baseline="0">
                <a:solidFill>
                  <a:schemeClr val="bg1"/>
                </a:solidFill>
                <a:latin typeface="Helvetica Neue Condensed" panose="02000503000000020004" pitchFamily="2" charset="0"/>
              </a:defRPr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5562600" cy="6858000"/>
          </a:xfrm>
        </p:spPr>
        <p:txBody>
          <a:bodyPr/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2" descr="A close up of a logo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84032" y="2132856"/>
            <a:ext cx="4013200" cy="558800"/>
          </a:xfrm>
          <a:prstGeom prst="rect">
            <a:avLst/>
          </a:prstGeom>
        </p:spPr>
      </p:pic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384032" y="5268804"/>
            <a:ext cx="5274568" cy="712874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PT Serif Caption" panose="0206060305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Additional details of presentation here.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6384032" y="5063752"/>
            <a:ext cx="527456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562600" y="0"/>
            <a:ext cx="17336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114300" y="-13855"/>
            <a:ext cx="12472988" cy="100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268" y="222306"/>
            <a:ext cx="4254500" cy="50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14300" y="-13855"/>
            <a:ext cx="12472988" cy="10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    <a:sp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endParaRPr lang="en-US" sz="1500" dirty="0">
              <a:solidFill>
                <a:schemeClr val="tx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8680" y="226552"/>
            <a:ext cx="4254500" cy="508000"/>
          </a:xfrm>
          <a:prstGeom prst="rect">
            <a:avLst/>
          </a:prstGeom>
        </p:spPr>
      </p:pic>
      <p:sp>
        <p:nvSpPr>
          <p:cNvPr id="12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28700" y="2535382"/>
            <a:ext cx="9105900" cy="1558636"/>
          </a:xfrm>
        </p:spPr>
        <p:txBody>
          <a:bodyPr anchor="b" anchorCtr="0"/>
          <a:lstStyle>
            <a:lvl1pPr>
              <a:defRPr sz="7000" cap="all" spc="75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028700" y="4192638"/>
            <a:ext cx="3048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41578" y="4394611"/>
            <a:ext cx="5067300" cy="216023"/>
          </a:xfrm>
        </p:spPr>
        <p:txBody>
          <a:bodyPr anchor="b" anchorCtr="0"/>
          <a:lstStyle>
            <a:lvl1pPr marL="0" indent="0">
              <a:lnSpc>
                <a:spcPts val="1200"/>
              </a:lnSpc>
              <a:spcAft>
                <a:spcPts val="600"/>
              </a:spcAft>
              <a:buNone/>
              <a:defRPr sz="1100" b="1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err="1"/>
              <a:t>Presentor</a:t>
            </a:r>
            <a:r>
              <a:rPr lang="en-US" dirty="0"/>
              <a:t> Name | </a:t>
            </a:r>
            <a:r>
              <a:rPr lang="en-US" dirty="0" err="1"/>
              <a:t>Presentor’s</a:t>
            </a:r>
            <a:r>
              <a:rPr lang="en-US" dirty="0"/>
              <a:t>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1046191" y="4733246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College and university name here.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1041578" y="5113292"/>
            <a:ext cx="4038600" cy="216023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1" i="0">
                <a:solidFill>
                  <a:schemeClr val="bg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Website here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1046191" y="4877261"/>
            <a:ext cx="3043387" cy="144015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900" b="0" i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details here.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861851" y="349234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2809301" y="360251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3360145" y="360251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500"/>
              </a:lnSpc>
              <a:spcAft>
                <a:spcPts val="1500"/>
              </a:spcAft>
            </a:pPr>
            <a:endParaRPr lang="en-US" sz="1500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602038"/>
            <a:ext cx="8077200" cy="2227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10134600" cy="240030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495300"/>
            <a:ext cx="10134600" cy="17907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3"/>
          </p:nvPr>
        </p:nvSpPr>
        <p:spPr>
          <a:xfrm>
            <a:off x="1028700" y="2286000"/>
            <a:ext cx="10134600" cy="3543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Edit Master text styles</a:t>
            </a:r>
          </a:p>
          <a:p>
            <a:pPr lvl="1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Second level</a:t>
            </a:r>
          </a:p>
          <a:p>
            <a:pPr lvl="2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Third level</a:t>
            </a:r>
          </a:p>
          <a:p>
            <a:pPr lvl="3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Fourth level</a:t>
            </a:r>
          </a:p>
          <a:p>
            <a:pPr lvl="4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Fifth level</a:t>
            </a:r>
            <a:endParaRPr lang="en-US" sz="1500" b="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4572001"/>
            <a:ext cx="10134600" cy="12573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28700" y="1676400"/>
            <a:ext cx="10134600" cy="237966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495300"/>
            <a:ext cx="10134600" cy="13303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1825625"/>
            <a:ext cx="4950619" cy="4003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0380" y="1825625"/>
            <a:ext cx="4942919" cy="4003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028700"/>
            <a:ext cx="10134600" cy="6619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904999"/>
            <a:ext cx="4968875" cy="600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2590799"/>
            <a:ext cx="4914900" cy="37719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8400" y="1904999"/>
            <a:ext cx="4914900" cy="600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8400" y="2590800"/>
            <a:ext cx="4914900" cy="37718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495300"/>
            <a:ext cx="10134600" cy="1790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1559496" y="1481406"/>
            <a:ext cx="10387136" cy="1656176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Aft>
                <a:spcPts val="0"/>
              </a:spcAft>
              <a:defRPr sz="7000" b="1" cap="all" spc="750" baseline="0">
                <a:solidFill>
                  <a:schemeClr val="tx1"/>
                </a:solidFill>
                <a:latin typeface="Helvetica Neue Condensed" panose="02000503000000020004" pitchFamily="2" charset="0"/>
              </a:defRPr>
            </a:lvl1pPr>
          </a:lstStyle>
          <a:p>
            <a:r>
              <a:rPr lang="en-US" dirty="0"/>
              <a:t>keyword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559496" y="3429000"/>
            <a:ext cx="5274568" cy="712874"/>
          </a:xfrm>
        </p:spPr>
        <p:txBody>
          <a:bodyPr/>
          <a:lstStyle>
            <a:lvl1pPr marL="0" indent="0">
              <a:buNone/>
              <a:defRPr sz="20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 Headline here.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1559496" y="3225354"/>
            <a:ext cx="403244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1" y="495300"/>
            <a:ext cx="3695700" cy="2400300"/>
          </a:xfrm>
        </p:spPr>
        <p:txBody>
          <a:bodyPr anchor="b">
            <a:normAutofit/>
          </a:bodyPr>
          <a:lstStyle>
            <a:lvl1pPr>
              <a:lnSpc>
                <a:spcPts val="4000"/>
              </a:lnSpc>
              <a:defRPr sz="440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7300" y="1028700"/>
            <a:ext cx="6096000" cy="4800600"/>
          </a:xfrm>
        </p:spPr>
        <p:txBody>
          <a:bodyPr/>
          <a:lstStyle>
            <a:lvl1pPr>
              <a:lnSpc>
                <a:spcPts val="2500"/>
              </a:lnSpc>
              <a:spcAft>
                <a:spcPts val="1500"/>
              </a:spcAft>
              <a:defRPr sz="3200"/>
            </a:lvl1pPr>
            <a:lvl2pPr>
              <a:lnSpc>
                <a:spcPts val="2500"/>
              </a:lnSpc>
              <a:spcAft>
                <a:spcPts val="1500"/>
              </a:spcAft>
              <a:defRPr sz="2800"/>
            </a:lvl2pPr>
            <a:lvl3pPr>
              <a:lnSpc>
                <a:spcPts val="2500"/>
              </a:lnSpc>
              <a:spcAft>
                <a:spcPts val="1500"/>
              </a:spcAft>
              <a:defRPr sz="2400"/>
            </a:lvl3pPr>
            <a:lvl4pPr>
              <a:lnSpc>
                <a:spcPts val="2500"/>
              </a:lnSpc>
              <a:spcAft>
                <a:spcPts val="1500"/>
              </a:spcAft>
              <a:defRPr sz="2000"/>
            </a:lvl4pPr>
            <a:lvl5pPr>
              <a:lnSpc>
                <a:spcPts val="2500"/>
              </a:lnSpc>
              <a:spcAft>
                <a:spcPts val="1500"/>
              </a:spcAft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Edit Master text styles</a:t>
            </a:r>
          </a:p>
          <a:p>
            <a:pPr lvl="1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Second level</a:t>
            </a:r>
          </a:p>
          <a:p>
            <a:pPr lvl="2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Third level</a:t>
            </a:r>
          </a:p>
          <a:p>
            <a:pPr lvl="3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Fourth level</a:t>
            </a:r>
          </a:p>
          <a:p>
            <a:pPr lvl="4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Fifth level</a:t>
            </a:r>
            <a:endParaRPr lang="en-US" sz="1500" b="0" dirty="0"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0" y="3429000"/>
            <a:ext cx="3695700" cy="2400300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67300" y="1028700"/>
            <a:ext cx="6096000" cy="4800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8700" y="2514600"/>
            <a:ext cx="3695700" cy="3314700"/>
          </a:xfrm>
        </p:spPr>
        <p:txBody>
          <a:bodyPr/>
          <a:lstStyle>
            <a:lvl1pPr marL="0" indent="0">
              <a:buNone/>
              <a:defRPr sz="15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28701" y="495300"/>
            <a:ext cx="3695700" cy="1790700"/>
          </a:xfrm>
        </p:spPr>
        <p:txBody>
          <a:bodyPr anchor="b">
            <a:normAutofit/>
          </a:bodyPr>
          <a:lstStyle>
            <a:lvl1pPr>
              <a:lnSpc>
                <a:spcPts val="4000"/>
              </a:lnSpc>
              <a:defRPr sz="440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3000" y="1028700"/>
            <a:ext cx="24003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028699"/>
            <a:ext cx="7581900" cy="4800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1559496" y="1481406"/>
            <a:ext cx="10387136" cy="1656176"/>
          </a:xfrm>
        </p:spPr>
        <p:txBody>
          <a:bodyPr anchor="b" anchorCtr="0">
            <a:noAutofit/>
          </a:bodyPr>
          <a:lstStyle>
            <a:lvl1pPr>
              <a:lnSpc>
                <a:spcPts val="5300"/>
              </a:lnSpc>
              <a:spcAft>
                <a:spcPts val="0"/>
              </a:spcAft>
              <a:defRPr sz="7000" b="1" cap="all" spc="750" baseline="0">
                <a:solidFill>
                  <a:schemeClr val="bg1"/>
                </a:solidFill>
                <a:latin typeface="Helvetica Neue Condensed" panose="02000503000000020004" pitchFamily="2" charset="0"/>
              </a:defRPr>
            </a:lvl1pPr>
          </a:lstStyle>
          <a:p>
            <a:r>
              <a:rPr lang="en-US" dirty="0"/>
              <a:t>keyword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559496" y="3429000"/>
            <a:ext cx="5274568" cy="712874"/>
          </a:xfrm>
        </p:spPr>
        <p:txBody>
          <a:bodyPr/>
          <a:lstStyle>
            <a:lvl1pPr marL="0" indent="0">
              <a:buNone/>
              <a:defRPr sz="2000" b="1" i="0">
                <a:solidFill>
                  <a:schemeClr val="bg2"/>
                </a:solidFill>
                <a:latin typeface="PT Serif" panose="020A0603040505020204" pitchFamily="18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 Headline here.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1559496" y="3225354"/>
            <a:ext cx="403244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2053936" y="2102148"/>
            <a:ext cx="7584504" cy="1656176"/>
          </a:xfrm>
        </p:spPr>
        <p:txBody>
          <a:bodyPr anchor="ctr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1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quote / headline here. Insert quote / headline here. Insert quote / headline here.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634836" y="1704109"/>
            <a:ext cx="0" cy="245225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053936" y="2102148"/>
            <a:ext cx="7584504" cy="1656176"/>
          </a:xfrm>
        </p:spPr>
        <p:txBody>
          <a:bodyPr anchor="ctr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bg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quote / headline here. Insert quote / headline here. Insert quote / headline here.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34836" y="1704109"/>
            <a:ext cx="0" cy="245225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871355" y="2614767"/>
            <a:ext cx="7741228" cy="1656176"/>
          </a:xfrm>
        </p:spPr>
        <p:txBody>
          <a:bodyPr anchor="ctr" anchorCtr="0">
            <a:noAutofit/>
          </a:bodyPr>
          <a:lstStyle>
            <a:lvl1pPr>
              <a:lnSpc>
                <a:spcPts val="5400"/>
              </a:lnSpc>
              <a:spcAft>
                <a:spcPts val="0"/>
              </a:spcAft>
              <a:defRPr sz="4200" b="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</a:defRPr>
            </a:lvl1pPr>
          </a:lstStyle>
          <a:p>
            <a:r>
              <a:rPr lang="en-US" dirty="0"/>
              <a:t>Insert quote / headline here. Insert quote / headline here. Insert quote / headline here.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452255" y="2216728"/>
            <a:ext cx="0" cy="2452255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9"/>
          <p:cNvSpPr txBox="1"/>
          <p:nvPr userDrawn="1"/>
        </p:nvSpPr>
        <p:spPr>
          <a:xfrm>
            <a:off x="11658600" y="6362700"/>
            <a:ext cx="228600" cy="223954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D488BB3-AEC6-4841-BC60-5751A8BC4BDF}" type="slidenum">
              <a:rPr lang="en-US" baseline="0" smtClean="0">
                <a:solidFill>
                  <a:schemeClr val="bg2"/>
                </a:solidFill>
                <a:latin typeface="Helvetica Neue Medium" panose="02000503000000020004" pitchFamily="2" charset="0"/>
              </a:rPr>
              <a:t>‹#›</a:t>
            </a:fld>
            <a:endParaRPr lang="en-US" baseline="0" dirty="0">
              <a:solidFill>
                <a:schemeClr val="bg2"/>
              </a:solidFill>
              <a:latin typeface="Helvetica Neue Medium" panose="02000503000000020004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495300"/>
            <a:ext cx="10134600" cy="142636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921669"/>
            <a:ext cx="10134600" cy="39076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Edit Master text styles</a:t>
            </a:r>
          </a:p>
          <a:p>
            <a:pPr lvl="1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Second level</a:t>
            </a:r>
          </a:p>
          <a:p>
            <a:pPr lvl="2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Third level</a:t>
            </a:r>
          </a:p>
          <a:p>
            <a:pPr lvl="3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Fourth level</a:t>
            </a:r>
          </a:p>
          <a:p>
            <a:pPr lvl="4">
              <a:lnSpc>
                <a:spcPts val="2500"/>
              </a:lnSpc>
              <a:spcAft>
                <a:spcPts val="1500"/>
              </a:spcAft>
            </a:pPr>
            <a:r>
              <a:rPr lang="en-US" sz="1500" b="0">
                <a:latin typeface="+mn-lt"/>
              </a:rPr>
              <a:t>Fifth level</a:t>
            </a:r>
            <a:endParaRPr lang="en-US" sz="1500" b="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8700" y="6362700"/>
            <a:ext cx="3048000" cy="4953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6C4D097-3D09-934D-98CB-2452F9DA3857}" type="datetimeFigureOut">
              <a:rPr lang="en-US" smtClean="0"/>
              <a:t>2/20/2025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76700" y="6362700"/>
            <a:ext cx="4038600" cy="4953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15300" y="6362700"/>
            <a:ext cx="3048000" cy="4953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D488BB3-AEC6-4841-BC60-5751A8BC4BD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spcAft>
          <a:spcPts val="1500"/>
        </a:spcAft>
        <a:buNone/>
        <a:defRPr sz="440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2500"/>
        </a:lnSpc>
        <a:spcBef>
          <a:spcPts val="0"/>
        </a:spcBef>
        <a:spcAft>
          <a:spcPts val="1500"/>
        </a:spcAft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457200" rtl="0" eaLnBrk="1" latinLnBrk="0" hangingPunct="1">
        <a:lnSpc>
          <a:spcPts val="2500"/>
        </a:lnSpc>
        <a:spcBef>
          <a:spcPts val="0"/>
        </a:spcBef>
        <a:spcAft>
          <a:spcPts val="1500"/>
        </a:spcAft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457200" rtl="0" eaLnBrk="1" latinLnBrk="0" hangingPunct="1">
        <a:lnSpc>
          <a:spcPts val="2500"/>
        </a:lnSpc>
        <a:spcBef>
          <a:spcPts val="0"/>
        </a:spcBef>
        <a:spcAft>
          <a:spcPts val="1500"/>
        </a:spcAft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457200" rtl="0" eaLnBrk="1" latinLnBrk="0" hangingPunct="1">
        <a:lnSpc>
          <a:spcPts val="2500"/>
        </a:lnSpc>
        <a:spcBef>
          <a:spcPts val="0"/>
        </a:spcBef>
        <a:spcAft>
          <a:spcPts val="1500"/>
        </a:spcAft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457200" rtl="0" eaLnBrk="1" latinLnBrk="0" hangingPunct="1">
        <a:lnSpc>
          <a:spcPts val="2500"/>
        </a:lnSpc>
        <a:spcBef>
          <a:spcPts val="0"/>
        </a:spcBef>
        <a:spcAft>
          <a:spcPts val="1500"/>
        </a:spcAft>
        <a:buFontTx/>
        <a:buNone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14"/>
          <p:cNvSpPr txBox="1"/>
          <p:nvPr/>
        </p:nvSpPr>
        <p:spPr>
          <a:xfrm>
            <a:off x="1028700" y="2285221"/>
            <a:ext cx="10684329" cy="9021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FontTx/>
              <a:buNone/>
              <a:defRPr sz="2400" b="0" i="0" kern="1200" baseline="0">
                <a:solidFill>
                  <a:schemeClr val="bg2"/>
                </a:solidFill>
                <a:latin typeface="PT Serif" panose="020A0603040505020204" pitchFamily="18" charset="77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FontTx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FontTx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FontTx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ts val="2500"/>
              </a:lnSpc>
              <a:spcBef>
                <a:spcPts val="0"/>
              </a:spcBef>
              <a:spcAft>
                <a:spcPts val="1500"/>
              </a:spcAft>
              <a:buFontTx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000"/>
              </a:lnSpc>
              <a:spcAft>
                <a:spcPts val="0"/>
              </a:spcAft>
            </a:pP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534" y="2768544"/>
            <a:ext cx="12096466" cy="90211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2500"/>
              </a:lnSpc>
              <a:spcAft>
                <a:spcPts val="1500"/>
              </a:spcAft>
            </a:pPr>
            <a:r>
              <a:rPr lang="en-US" sz="5400" dirty="0"/>
              <a:t>Postpartum </a:t>
            </a:r>
          </a:p>
          <a:p>
            <a:pPr algn="ctr">
              <a:lnSpc>
                <a:spcPts val="2500"/>
              </a:lnSpc>
              <a:spcAft>
                <a:spcPts val="1500"/>
              </a:spcAft>
            </a:pPr>
            <a:r>
              <a:rPr lang="en-US" sz="5400" dirty="0"/>
              <a:t>Care Delivery Model Project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8700" y="1988287"/>
            <a:ext cx="10682091" cy="168631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" altLang="en-US" dirty="0">
                <a:latin typeface="Arial" panose="020B0604020202020204" pitchFamily="34" charset="0"/>
                <a:cs typeface="Arial" panose="020B0604020202020204" pitchFamily="34" charset="0"/>
              </a:rPr>
              <a:t>o de atención posparto</a:t>
            </a:r>
            <a:r>
              <a:rPr lang="en-US" dirty="0"/>
              <a:t> 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028700" y="2381111"/>
            <a:ext cx="4734791" cy="1047890"/>
          </a:xfrm>
        </p:spPr>
        <p:txBody>
          <a:bodyPr anchor="b">
            <a:normAutofit/>
          </a:bodyPr>
          <a:lstStyle/>
          <a:p>
            <a:r>
              <a:rPr lang="" altLang="en-US" dirty="0"/>
              <a:t>Antecedentes</a:t>
            </a:r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932428" y="1329923"/>
            <a:ext cx="5092995" cy="503277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El Informe Legislativo del Comit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 Revisi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 del Programa de Mortalidad Materna recomend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la creaci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 de programas para mejorar la coordinaci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 con un enfoque 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Transici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 de la atenci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Enfermedades cr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nicas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Complejidades 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dicas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Barreras para la atenci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1393355" y="1329922"/>
            <a:ext cx="9406544" cy="38870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5400"/>
              </a:lnSpc>
              <a:spcBef>
                <a:spcPct val="0"/>
              </a:spcBef>
              <a:spcAft>
                <a:spcPts val="0"/>
              </a:spcAft>
              <a:buNone/>
              <a:defRPr sz="4200" b="1" kern="120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b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028700" y="2381111"/>
            <a:ext cx="4734791" cy="1047890"/>
          </a:xfrm>
        </p:spPr>
        <p:txBody>
          <a:bodyPr anchor="b">
            <a:normAutofit/>
          </a:bodyPr>
          <a:lstStyle/>
          <a:p>
            <a:r>
              <a:rPr lang="" altLang="en-US" dirty="0"/>
              <a:t>Partes interesadas</a:t>
            </a:r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958965" y="2041525"/>
            <a:ext cx="5110480" cy="37211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Pacientes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Equipos de salud (enfermeras,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parteras,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dicos, administraci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 de casos)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Especialistas (cardi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logos,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alud 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conductal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Organismos estatales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558455" y="1248642"/>
            <a:ext cx="9406544" cy="38870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5400"/>
              </a:lnSpc>
              <a:spcBef>
                <a:spcPct val="0"/>
              </a:spcBef>
              <a:spcAft>
                <a:spcPts val="0"/>
              </a:spcAft>
              <a:buNone/>
              <a:defRPr sz="4200" b="1" kern="120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028700" y="996870"/>
            <a:ext cx="10134600" cy="1009409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altLang="en-GB" b="1" kern="1200" cap="none" spc="0" baseline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Objetivo del proyecto</a:t>
            </a:r>
            <a:r>
              <a:rPr lang="en-US" b="1" kern="1200" cap="none" spc="0" baseline="0">
                <a:latin typeface="+mj-lt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12" name="Title 1"/>
          <p:cNvGraphicFramePr/>
          <p:nvPr>
            <p:extLst>
              <p:ext uri="{D42A27DB-BD31-4B8C-83A1-F6EECF244321}">
                <p14:modId xmlns:p14="http://schemas.microsoft.com/office/powerpoint/2010/main" val="1541109668"/>
              </p:ext>
            </p:extLst>
          </p:nvPr>
        </p:nvGraphicFramePr>
        <p:xfrm>
          <a:off x="1028700" y="2286000"/>
          <a:ext cx="10134600" cy="3543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870585" y="2381250"/>
            <a:ext cx="5225415" cy="1047750"/>
          </a:xfrm>
        </p:spPr>
        <p:txBody>
          <a:bodyPr anchor="b">
            <a:normAutofit fontScale="90000"/>
          </a:bodyPr>
          <a:lstStyle/>
          <a:p>
            <a:r>
              <a:rPr lang="en-US" altLang="en-GB" dirty="0"/>
              <a:t>Experiencia del paciente</a:t>
            </a:r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932428" y="2041451"/>
            <a:ext cx="5092995" cy="372139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Interesado en el tiempo despu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 del alta/parto hasta 1 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pos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parto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Aspectos a tener en cuenta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fue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no fue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ú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le gustar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que cambiara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000" dirty="0"/>
              <a:t> 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1713395" y="-2992523"/>
            <a:ext cx="9406544" cy="38870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5400"/>
              </a:lnSpc>
              <a:spcBef>
                <a:spcPct val="0"/>
              </a:spcBef>
              <a:spcAft>
                <a:spcPts val="0"/>
              </a:spcAft>
              <a:buNone/>
              <a:defRPr sz="4200" b="1" kern="1200" cap="none" spc="0" baseline="0">
                <a:solidFill>
                  <a:schemeClr val="tx1"/>
                </a:solidFill>
                <a:latin typeface="Helvetica Neue LT Std 77 Bold C" panose="020B0506030502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/>
          <p:nvPr/>
        </p:nvSpPr>
        <p:spPr>
          <a:xfrm>
            <a:off x="1039138" y="2903029"/>
            <a:ext cx="4734791" cy="1047890"/>
          </a:xfrm>
          <a:prstGeom prst="rect">
            <a:avLst/>
          </a:prstGeom>
        </p:spPr>
        <p:txBody>
          <a:bodyPr lIns="91440" tIns="45720" rIns="91440" bIns="45720" anchor="b">
            <a:norm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spcAft>
                <a:spcPts val="1500"/>
              </a:spcAft>
              <a:buNone/>
              <a:defRPr sz="44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¡</a:t>
            </a:r>
            <a:r>
              <a:rPr lang="en-US" alt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_nursing 1">
      <a:dk1>
        <a:srgbClr val="000000"/>
      </a:dk1>
      <a:lt1>
        <a:srgbClr val="FFFFFF"/>
      </a:lt1>
      <a:dk2>
        <a:srgbClr val="E5E3E2"/>
      </a:dk2>
      <a:lt2>
        <a:srgbClr val="CFB87C"/>
      </a:lt2>
      <a:accent1>
        <a:srgbClr val="7B6F4B"/>
      </a:accent1>
      <a:accent2>
        <a:srgbClr val="00A39D"/>
      </a:accent2>
      <a:accent3>
        <a:srgbClr val="6DC3BC"/>
      </a:accent3>
      <a:accent4>
        <a:srgbClr val="C2E6E5"/>
      </a:accent4>
      <a:accent5>
        <a:srgbClr val="7C7E7F"/>
      </a:accent5>
      <a:accent6>
        <a:srgbClr val="9EA1A2"/>
      </a:accent6>
      <a:hlink>
        <a:srgbClr val="CFB87C"/>
      </a:hlink>
      <a:folHlink>
        <a:srgbClr val="9EA1A2"/>
      </a:folHlink>
    </a:clrScheme>
    <a:fontScheme name="Test">
      <a:majorFont>
        <a:latin typeface="Helvetica Neue LT Std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ot="0" spcFirstLastPara="0" vertOverflow="overflow" horzOverflow="overflow" vert="horz" wrap="square" lIns="256032" tIns="256032" rIns="256032" bIns="256032" numCol="1" spcCol="0" rtlCol="0" fromWordArt="0" anchor="t" anchorCtr="0" forceAA="0" compatLnSpc="1">
        <a:spAutoFit/>
      </a:bodyPr>
      <a:lstStyle>
        <a:defPPr>
          <a:lnSpc>
            <a:spcPts val="2500"/>
          </a:lnSpc>
          <a:spcAft>
            <a:spcPts val="1500"/>
          </a:spcAft>
          <a:defRPr sz="15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ts val="2500"/>
          </a:lnSpc>
          <a:spcAft>
            <a:spcPts val="1500"/>
          </a:spcAft>
          <a:defRPr sz="15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A3959C34115E46B88E142D66D992BF" ma:contentTypeVersion="4" ma:contentTypeDescription="Create a new document." ma:contentTypeScope="" ma:versionID="ffae0d23f232507463a69c687db506ca">
  <xsd:schema xmlns:xsd="http://www.w3.org/2001/XMLSchema" xmlns:xs="http://www.w3.org/2001/XMLSchema" xmlns:p="http://schemas.microsoft.com/office/2006/metadata/properties" xmlns:ns2="888f549c-aab9-46db-9848-428293b49b3e" targetNamespace="http://schemas.microsoft.com/office/2006/metadata/properties" ma:root="true" ma:fieldsID="f82953895d059045d9dc22ec906203a4" ns2:_="">
    <xsd:import namespace="888f549c-aab9-46db-9848-428293b49b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8f549c-aab9-46db-9848-428293b49b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DD32FE-319E-4653-917F-79356C46D100}">
  <ds:schemaRefs/>
</ds:datastoreItem>
</file>

<file path=customXml/itemProps2.xml><?xml version="1.0" encoding="utf-8"?>
<ds:datastoreItem xmlns:ds="http://schemas.openxmlformats.org/officeDocument/2006/customXml" ds:itemID="{32600E0C-9843-4D53-837B-C8481ECF2A7D}">
  <ds:schemaRefs/>
</ds:datastoreItem>
</file>

<file path=customXml/itemProps3.xml><?xml version="1.0" encoding="utf-8"?>
<ds:datastoreItem xmlns:ds="http://schemas.openxmlformats.org/officeDocument/2006/customXml" ds:itemID="{089489BD-0AC4-47CE-BBFC-643EC8F0ECA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cun_2020-015_pp-temp_v1 (1)</Template>
  <TotalTime>16</TotalTime>
  <Words>170</Words>
  <Application>Microsoft Office PowerPoint</Application>
  <PresentationFormat>Widescreen</PresentationFormat>
  <Paragraphs>25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Helvetica Neue</vt:lpstr>
      <vt:lpstr>Helvetica Neue Condensed</vt:lpstr>
      <vt:lpstr>Helvetica Neue LT Std</vt:lpstr>
      <vt:lpstr>Helvetica Neue LT Std 77 Bold C</vt:lpstr>
      <vt:lpstr>Helvetica Neue Medium</vt:lpstr>
      <vt:lpstr>PT Serif</vt:lpstr>
      <vt:lpstr>PT Serif Caption</vt:lpstr>
      <vt:lpstr>Office Theme</vt:lpstr>
      <vt:lpstr>Modelo de atención posparto </vt:lpstr>
      <vt:lpstr>Antecedentes </vt:lpstr>
      <vt:lpstr>Partes interesadas </vt:lpstr>
      <vt:lpstr>Objetivo del proyecto </vt:lpstr>
      <vt:lpstr>Experiencia del paciente </vt:lpstr>
      <vt:lpstr>PowerPoint Presentation</vt:lpstr>
    </vt:vector>
  </TitlesOfParts>
  <Company>CON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Brandorff, Dana</dc:creator>
  <cp:lastModifiedBy>Sound Ventures Inc</cp:lastModifiedBy>
  <cp:revision>198</cp:revision>
  <dcterms:created xsi:type="dcterms:W3CDTF">2020-08-05T19:03:00Z</dcterms:created>
  <dcterms:modified xsi:type="dcterms:W3CDTF">2025-02-20T19:50:22Z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0x0101001DA3959C34115E46B88E142D66D992BF</vt:lpwstr>
  </property>
  <property fmtid="{D5CDD505-2E9C-101B-9397-08002B2CF9AE}" pid="3" name="ICV">
    <vt:lpwstr>18FCD48362B644E98D7A262114E21904_13</vt:lpwstr>
  </property>
  <property fmtid="{D5CDD505-2E9C-101B-9397-08002B2CF9AE}" pid="4" name="KSOProductBuildVer">
    <vt:lpwstr>2057-12.2.0.19821</vt:lpwstr>
  </property>
</Properties>
</file>