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1" r:id="rId2"/>
    <p:sldMasterId id="2147483680" r:id="rId3"/>
    <p:sldMasterId id="2147483693" r:id="rId4"/>
  </p:sldMasterIdLst>
  <p:notesMasterIdLst>
    <p:notesMasterId r:id="rId23"/>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x="12192000" cy="6858000"/>
  <p:notesSz cx="6858000" cy="9144000"/>
  <p:embeddedFontLst>
    <p:embeddedFont>
      <p:font typeface="Calibri" panose="020F0502020204030204" pitchFamily="34" charset="0"/>
      <p:regular r:id="rId24"/>
      <p:bold r:id="rId25"/>
      <p:italic r:id="rId26"/>
      <p:boldItalic r:id="rId27"/>
    </p:embeddedFont>
    <p:embeddedFont>
      <p:font typeface="Roboto" panose="02000000000000000000" pitchFamily="2" charset="0"/>
      <p:regular r:id="rId28"/>
      <p:bold r:id="rId29"/>
      <p:italic r:id="rId30"/>
      <p:boldItalic r:id="rId31"/>
    </p:embeddedFont>
    <p:embeddedFont>
      <p:font typeface="Trebuchet MS" panose="020B0603020202020204" pitchFamily="3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6" roundtripDataSignature="AMtx7mjHSmDH3rBN6LHk3KHHTC45Llqec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yan Lazo - HCPF He Him"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3" d="100"/>
          <a:sy n="113" d="100"/>
        </p:scale>
        <p:origin x="47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3.fntdata"/><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font" Target="fonts/font11.fntdata"/><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6.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font" Target="fonts/font5.fntdata"/><Relationship Id="rId36" Type="http://customschemas.google.com/relationships/presentationmetadata" Target="meta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8.fntdata"/><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support.zoom.com/hc/en/article?id=zm_kb&amp;sysparm_article=KB0064768#h_6802bbbc-2ec9-47cb-a04c-6aac35914d82"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support.zoom.com/hc/en/article?id=zm_kb&amp;sysparm_article=KB0059762"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support.zoom.com/hc/en/article?id=zm_kb&amp;sysparm_article=KB0060844"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7" name="Google Shape;37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8" name="Google Shape;37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6" name="Google Shape;46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3" name="Google Shape;47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800" b="1" i="0" u="none" strike="noStrike">
                <a:solidFill>
                  <a:srgbClr val="000000"/>
                </a:solidFill>
                <a:latin typeface="Trebuchet MS"/>
                <a:ea typeface="Trebuchet MS"/>
                <a:cs typeface="Trebuchet MS"/>
                <a:sym typeface="Trebuchet MS"/>
              </a:rPr>
              <a:t>Why do we recognize the land?</a:t>
            </a:r>
            <a:endParaRPr b="0"/>
          </a:p>
          <a:p>
            <a:pPr marL="0" lvl="0" indent="0" algn="l" rtl="0">
              <a:lnSpc>
                <a:spcPct val="100000"/>
              </a:lnSpc>
              <a:spcBef>
                <a:spcPts val="0"/>
              </a:spcBef>
              <a:spcAft>
                <a:spcPts val="0"/>
              </a:spcAft>
              <a:buSzPts val="1400"/>
              <a:buNone/>
            </a:pPr>
            <a:br>
              <a:rPr lang="en-US" b="0"/>
            </a:br>
            <a:r>
              <a:rPr lang="en-US" sz="1800" b="0" i="0" u="none" strike="noStrike">
                <a:solidFill>
                  <a:srgbClr val="000000"/>
                </a:solidFill>
                <a:latin typeface="Trebuchet MS"/>
                <a:ea typeface="Trebuchet MS"/>
                <a:cs typeface="Trebuchet MS"/>
                <a:sym typeface="Trebuchet MS"/>
              </a:rPr>
              <a:t>     To recognize the land is an expression of gratitude and appreciation to those whose territory you reside on, a way of honoring the Indigenous people who have been living and working on the land from time immemorial. It is important to understand the long-standing history that has brought you to reside on the land, and to seek to understand your place within that history.</a:t>
            </a:r>
            <a:endParaRPr b="0"/>
          </a:p>
          <a:p>
            <a:pPr marL="0" lvl="0" indent="0" algn="l" rtl="0">
              <a:lnSpc>
                <a:spcPct val="100000"/>
              </a:lnSpc>
              <a:spcBef>
                <a:spcPts val="0"/>
              </a:spcBef>
              <a:spcAft>
                <a:spcPts val="0"/>
              </a:spcAft>
              <a:buSzPts val="1400"/>
              <a:buNone/>
            </a:pPr>
            <a:br>
              <a:rPr lang="en-US" b="0"/>
            </a:br>
            <a:r>
              <a:rPr lang="en-US" sz="1800" b="0" i="0" u="none" strike="noStrike">
                <a:solidFill>
                  <a:srgbClr val="000000"/>
                </a:solidFill>
                <a:latin typeface="Trebuchet MS"/>
                <a:ea typeface="Trebuchet MS"/>
                <a:cs typeface="Trebuchet MS"/>
                <a:sym typeface="Trebuchet MS"/>
              </a:rPr>
              <a:t>     Land acknowledgements do not exist in a past tense, or historical context: colonialism is a current ongoing process, and we need to build our mindfulness of our present participation. It is also worth noting that acknowledging the land is Indigenous protocol.</a:t>
            </a:r>
            <a:endParaRPr b="0"/>
          </a:p>
          <a:p>
            <a:pPr marL="0" lvl="0" indent="0" algn="l" rtl="0">
              <a:lnSpc>
                <a:spcPct val="100000"/>
              </a:lnSpc>
              <a:spcBef>
                <a:spcPts val="0"/>
              </a:spcBef>
              <a:spcAft>
                <a:spcPts val="0"/>
              </a:spcAft>
              <a:buSzPts val="1400"/>
              <a:buNone/>
            </a:pPr>
            <a:br>
              <a:rPr lang="en-US"/>
            </a:br>
            <a:endParaRPr/>
          </a:p>
        </p:txBody>
      </p:sp>
      <p:sp>
        <p:nvSpPr>
          <p:cNvPr id="474" name="Google Shape;47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1" name="Google Shape;48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308098ffd8d_0_1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7" name="Google Shape;487;g308098ffd8d_0_1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8" name="Google Shape;488;g308098ffd8d_0_1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30d3c5e12c4_4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6" name="Google Shape;496;g30d3c5e12c4_4_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7" name="Google Shape;497;g30d3c5e12c4_4_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2f9b2879f70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This may be a good place to pause and just note we will put the slides in the chat so folks can follow along. They will be available in English and </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Spanish</a:t>
            </a:r>
            <a:r>
              <a:rPr lang="en-US"/>
              <a:t>.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506" name="Google Shape;506;g2f9b2879f7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2" name="Google Shape;512;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3" name="Google Shape;513;p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g15b170f782e_0_4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1" name="Google Shape;521;g15b170f782e_0_46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2" name="Google Shape;522;g15b170f782e_0_46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g15f3d47b889_1_3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8" name="Google Shape;528;g15f3d47b889_1_37: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9" name="Google Shape;529;g15f3d47b889_1_37: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33e6662c207_3_3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85" name="Google Shape;385;g33e6662c207_3_38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a:p>
          <a:p>
            <a:pPr marL="0" lvl="0" indent="0" algn="l" rtl="0">
              <a:lnSpc>
                <a:spcPct val="100000"/>
              </a:lnSpc>
              <a:spcBef>
                <a:spcPts val="0"/>
              </a:spcBef>
              <a:spcAft>
                <a:spcPts val="0"/>
              </a:spcAft>
              <a:buClr>
                <a:schemeClr val="dk1"/>
              </a:buClr>
              <a:buSzPts val="1400"/>
              <a:buFont typeface="Arial"/>
              <a:buNone/>
            </a:pPr>
            <a:r>
              <a:rPr lang="en-US" b="0"/>
              <a:t>Welcome to the meeting. </a:t>
            </a:r>
            <a:endParaRPr b="0"/>
          </a:p>
          <a:p>
            <a:pPr marL="0" lvl="0" indent="0" algn="l" rtl="0">
              <a:lnSpc>
                <a:spcPct val="100000"/>
              </a:lnSpc>
              <a:spcBef>
                <a:spcPts val="0"/>
              </a:spcBef>
              <a:spcAft>
                <a:spcPts val="0"/>
              </a:spcAft>
              <a:buClr>
                <a:schemeClr val="dk1"/>
              </a:buClr>
              <a:buSzPts val="1400"/>
              <a:buFont typeface="Arial"/>
              <a:buNone/>
            </a:pPr>
            <a:endParaRPr b="0"/>
          </a:p>
          <a:p>
            <a:pPr marL="0" lvl="0" indent="0" algn="l" rtl="0">
              <a:lnSpc>
                <a:spcPct val="100000"/>
              </a:lnSpc>
              <a:spcBef>
                <a:spcPts val="0"/>
              </a:spcBef>
              <a:spcAft>
                <a:spcPts val="0"/>
              </a:spcAft>
              <a:buClr>
                <a:schemeClr val="dk1"/>
              </a:buClr>
              <a:buSzPts val="1400"/>
              <a:buFont typeface="Arial"/>
              <a:buNone/>
            </a:pPr>
            <a:r>
              <a:rPr lang="en-US" b="0"/>
              <a:t>I’d like to let the Spanish interpreter introduce themselves right now. </a:t>
            </a:r>
            <a:endParaRPr b="0"/>
          </a:p>
          <a:p>
            <a:pPr marL="0" lvl="0" indent="0" algn="l" rtl="0">
              <a:lnSpc>
                <a:spcPct val="100000"/>
              </a:lnSpc>
              <a:spcBef>
                <a:spcPts val="0"/>
              </a:spcBef>
              <a:spcAft>
                <a:spcPts val="0"/>
              </a:spcAft>
              <a:buClr>
                <a:schemeClr val="dk1"/>
              </a:buClr>
              <a:buSzPts val="1400"/>
              <a:buFont typeface="Arial"/>
              <a:buNone/>
            </a:pPr>
            <a:endParaRPr/>
          </a:p>
          <a:p>
            <a:pPr marL="457200" lvl="0" indent="-304800" algn="l" rtl="0">
              <a:lnSpc>
                <a:spcPct val="100000"/>
              </a:lnSpc>
              <a:spcBef>
                <a:spcPts val="0"/>
              </a:spcBef>
              <a:spcAft>
                <a:spcPts val="0"/>
              </a:spcAft>
              <a:buClr>
                <a:srgbClr val="202124"/>
              </a:buClr>
              <a:buSzPts val="1200"/>
              <a:buFont typeface="Trebuchet MS"/>
              <a:buChar char="●"/>
            </a:pPr>
            <a:r>
              <a:rPr lang="en-US" b="0">
                <a:solidFill>
                  <a:srgbClr val="202124"/>
                </a:solidFill>
              </a:rPr>
              <a:t>SPANISH INTERPRETER COMES ON SCREEN and IS HIGHLIGHTED; Interpreter READS SCRIPT BELOW VERBATIM. </a:t>
            </a:r>
            <a:endParaRPr b="0">
              <a:solidFill>
                <a:srgbClr val="202124"/>
              </a:solidFill>
            </a:endParaRPr>
          </a:p>
          <a:p>
            <a:pPr marL="457200" lvl="0" indent="0" algn="l" rtl="0">
              <a:lnSpc>
                <a:spcPct val="100000"/>
              </a:lnSpc>
              <a:spcBef>
                <a:spcPts val="0"/>
              </a:spcBef>
              <a:spcAft>
                <a:spcPts val="0"/>
              </a:spcAft>
              <a:buClr>
                <a:schemeClr val="dk1"/>
              </a:buClr>
              <a:buSzPts val="1400"/>
              <a:buFont typeface="Arial"/>
              <a:buNone/>
            </a:pPr>
            <a:endParaRPr b="0">
              <a:solidFill>
                <a:srgbClr val="202124"/>
              </a:solidFill>
            </a:endParaRPr>
          </a:p>
          <a:p>
            <a:pPr marL="457200" lvl="0" indent="0" algn="l" rtl="0">
              <a:lnSpc>
                <a:spcPct val="100000"/>
              </a:lnSpc>
              <a:spcBef>
                <a:spcPts val="0"/>
              </a:spcBef>
              <a:spcAft>
                <a:spcPts val="0"/>
              </a:spcAft>
              <a:buClr>
                <a:schemeClr val="dk1"/>
              </a:buClr>
              <a:buSzPts val="1400"/>
              <a:buFont typeface="Arial"/>
              <a:buNone/>
            </a:pPr>
            <a:r>
              <a:rPr lang="en-US">
                <a:solidFill>
                  <a:srgbClr val="202124"/>
                </a:solidFill>
              </a:rPr>
              <a:t>Interpreter reads (in Spanish, </a:t>
            </a:r>
            <a:r>
              <a:rPr lang="en-US" b="0">
                <a:solidFill>
                  <a:srgbClr val="202124"/>
                </a:solidFill>
              </a:rPr>
              <a:t>but this is what she is saying in English</a:t>
            </a:r>
            <a:r>
              <a:rPr lang="en-US">
                <a:solidFill>
                  <a:srgbClr val="202124"/>
                </a:solidFill>
              </a:rPr>
              <a:t>):  </a:t>
            </a:r>
            <a:endParaRPr>
              <a:solidFill>
                <a:srgbClr val="202124"/>
              </a:solidFill>
            </a:endParaRPr>
          </a:p>
          <a:p>
            <a:pPr marL="457200" lvl="0" indent="0" algn="l" rtl="0">
              <a:lnSpc>
                <a:spcPct val="100000"/>
              </a:lnSpc>
              <a:spcBef>
                <a:spcPts val="0"/>
              </a:spcBef>
              <a:spcAft>
                <a:spcPts val="0"/>
              </a:spcAft>
              <a:buClr>
                <a:schemeClr val="dk1"/>
              </a:buClr>
              <a:buSzPts val="1400"/>
              <a:buFont typeface="Arial"/>
              <a:buNone/>
            </a:pPr>
            <a:r>
              <a:rPr lang="en-US" b="0"/>
              <a:t>“My name is _____________and I will be providing Spanish interpretation services. In a moment, this service will be activated. To hear live Spanish interpretation of today’s event, select the “interpretation” pod from the Zoom toolbar and then select “Spanish”. You will have the option to select “mute original audio” if you want to hear only Spanish. This interpretation pod will be activated momentarily.”</a:t>
            </a:r>
            <a:endParaRPr b="0"/>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solidFill>
                  <a:srgbClr val="202124"/>
                </a:solidFill>
              </a:rPr>
              <a:t>Then [Webinar Leader] speaks once the interpreter is done: </a:t>
            </a:r>
            <a:endParaRPr>
              <a:solidFill>
                <a:srgbClr val="202124"/>
              </a:solidFill>
            </a:endParaRPr>
          </a:p>
          <a:p>
            <a:pPr marL="457200" lvl="0" indent="0" algn="l" rtl="0">
              <a:lnSpc>
                <a:spcPct val="100000"/>
              </a:lnSpc>
              <a:spcBef>
                <a:spcPts val="0"/>
              </a:spcBef>
              <a:spcAft>
                <a:spcPts val="0"/>
              </a:spcAft>
              <a:buSzPts val="1400"/>
              <a:buNone/>
            </a:pPr>
            <a:r>
              <a:rPr lang="en-US" b="0"/>
              <a:t>Thank you, [</a:t>
            </a:r>
            <a:r>
              <a:rPr lang="en-US"/>
              <a:t>Interpreter Name</a:t>
            </a:r>
            <a:r>
              <a:rPr lang="en-US" b="0"/>
              <a:t>]. If you would like to listen to this webinar in Spanish, please select the “Interpretation” pod on your Zoom toolbar and select “Spanish”. We have also posted instructions for now to access language interpretation in the chat. </a:t>
            </a:r>
            <a:endParaRPr b="0"/>
          </a:p>
          <a:p>
            <a:pPr marL="457200" lvl="0" indent="0" algn="l" rtl="0">
              <a:lnSpc>
                <a:spcPct val="100000"/>
              </a:lnSpc>
              <a:spcBef>
                <a:spcPts val="0"/>
              </a:spcBef>
              <a:spcAft>
                <a:spcPts val="0"/>
              </a:spcAft>
              <a:buSzPts val="1400"/>
              <a:buNone/>
            </a:pPr>
            <a:endParaRPr b="0"/>
          </a:p>
          <a:p>
            <a:pPr marL="457200" lvl="0" indent="0" algn="l" rtl="0">
              <a:lnSpc>
                <a:spcPct val="100000"/>
              </a:lnSpc>
              <a:spcBef>
                <a:spcPts val="0"/>
              </a:spcBef>
              <a:spcAft>
                <a:spcPts val="0"/>
              </a:spcAft>
              <a:buClr>
                <a:schemeClr val="dk1"/>
              </a:buClr>
              <a:buSzPts val="1400"/>
              <a:buFont typeface="Arial"/>
              <a:buNone/>
            </a:pPr>
            <a:endParaRPr b="0"/>
          </a:p>
          <a:p>
            <a:pPr marL="0" lvl="0" indent="0" algn="l" rtl="0">
              <a:lnSpc>
                <a:spcPct val="115000"/>
              </a:lnSpc>
              <a:spcBef>
                <a:spcPts val="0"/>
              </a:spcBef>
              <a:spcAft>
                <a:spcPts val="0"/>
              </a:spcAft>
              <a:buSzPts val="1400"/>
              <a:buNone/>
            </a:pPr>
            <a:r>
              <a:rPr lang="en-US" u="sng">
                <a:solidFill>
                  <a:srgbClr val="444444"/>
                </a:solidFill>
              </a:rPr>
              <a:t>[Webinar Tech] </a:t>
            </a:r>
            <a:r>
              <a:rPr lang="en-US" b="0" u="sng">
                <a:solidFill>
                  <a:srgbClr val="444444"/>
                </a:solidFill>
              </a:rPr>
              <a:t>Post in Chat:​</a:t>
            </a:r>
            <a:endParaRPr b="0" u="sng">
              <a:solidFill>
                <a:srgbClr val="444444"/>
              </a:solidFill>
            </a:endParaRPr>
          </a:p>
          <a:p>
            <a:pPr marL="0" lvl="0" indent="0" algn="l" rtl="0">
              <a:lnSpc>
                <a:spcPct val="115000"/>
              </a:lnSpc>
              <a:spcBef>
                <a:spcPts val="0"/>
              </a:spcBef>
              <a:spcAft>
                <a:spcPts val="0"/>
              </a:spcAft>
              <a:buSzPts val="1400"/>
              <a:buNone/>
            </a:pPr>
            <a:endParaRPr b="0" u="sng">
              <a:solidFill>
                <a:srgbClr val="444444"/>
              </a:solidFill>
            </a:endParaRPr>
          </a:p>
          <a:p>
            <a:pPr marL="457200" lvl="0" indent="-317500" algn="l" rtl="0">
              <a:lnSpc>
                <a:spcPct val="100000"/>
              </a:lnSpc>
              <a:spcBef>
                <a:spcPts val="0"/>
              </a:spcBef>
              <a:spcAft>
                <a:spcPts val="0"/>
              </a:spcAft>
              <a:buSzPts val="1400"/>
              <a:buAutoNum type="arabicPeriod"/>
            </a:pPr>
            <a:r>
              <a:rPr lang="en-US"/>
              <a:t>Spanish version of interpreter script: </a:t>
            </a:r>
            <a:r>
              <a:rPr lang="en-US" b="0"/>
              <a:t>Mi nombre es </a:t>
            </a:r>
            <a:r>
              <a:rPr lang="en-US"/>
              <a:t>[Interpreter Name]</a:t>
            </a:r>
            <a:r>
              <a:rPr lang="en-US" b="0"/>
              <a:t> y brindaré servicios de interpretación en español. En un momento, este servicio estará activado. Para escuchar la interpretación en vivo en español del evento de hoy, seleccione el módulo 'interpretaciones' en la barra de herramientas de Zoom y luego seleccione 'Español.' Tendrás la opción de seleccionar 'silenciar audio original' si deseas escuchar solo español. Este módulo de interpretación se activará momentáneamente.</a:t>
            </a:r>
            <a:endParaRPr b="0"/>
          </a:p>
          <a:p>
            <a:pPr marL="457200" lvl="0" indent="-317500" algn="l" rtl="0">
              <a:lnSpc>
                <a:spcPct val="100000"/>
              </a:lnSpc>
              <a:spcBef>
                <a:spcPts val="0"/>
              </a:spcBef>
              <a:spcAft>
                <a:spcPts val="0"/>
              </a:spcAft>
              <a:buSzPts val="1400"/>
              <a:buAutoNum type="arabicPeriod"/>
            </a:pPr>
            <a:endParaRPr b="0"/>
          </a:p>
          <a:p>
            <a:pPr marL="457200" lvl="0" indent="-317500" algn="l" rtl="0">
              <a:lnSpc>
                <a:spcPct val="100000"/>
              </a:lnSpc>
              <a:spcBef>
                <a:spcPts val="0"/>
              </a:spcBef>
              <a:spcAft>
                <a:spcPts val="0"/>
              </a:spcAft>
              <a:buSzPts val="1400"/>
              <a:buAutoNum type="arabicPeriod"/>
            </a:pPr>
            <a:r>
              <a:rPr lang="en-US" b="0"/>
              <a:t>How to listen to Language Interpretation: </a:t>
            </a:r>
            <a:r>
              <a:rPr lang="en-US" b="0" u="sng">
                <a:solidFill>
                  <a:schemeClr val="hlink"/>
                </a:solidFill>
                <a:hlinkClick r:id="rId3"/>
              </a:rPr>
              <a:t>https://support.zoom.com/hc/en/article?id=zm_kb&amp;sysparm_article=KB0064768#h_6802bbbc-2ec9-47cb-a04c-6aac35914d82</a:t>
            </a:r>
            <a:r>
              <a:rPr lang="en-US" b="0"/>
              <a:t> </a:t>
            </a:r>
            <a:endParaRPr b="0"/>
          </a:p>
          <a:p>
            <a:pPr marL="457200" lvl="0" indent="-317500" algn="l" rtl="0">
              <a:lnSpc>
                <a:spcPct val="100000"/>
              </a:lnSpc>
              <a:spcBef>
                <a:spcPts val="0"/>
              </a:spcBef>
              <a:spcAft>
                <a:spcPts val="0"/>
              </a:spcAft>
              <a:buSzPts val="1400"/>
              <a:buAutoNum type="arabicPeriod"/>
            </a:pPr>
            <a:r>
              <a:rPr lang="en-US" b="0"/>
              <a:t> </a:t>
            </a:r>
            <a:endParaRPr b="0"/>
          </a:p>
          <a:p>
            <a:pPr marL="0" lvl="0" indent="0" algn="l" rtl="0">
              <a:lnSpc>
                <a:spcPct val="115000"/>
              </a:lnSpc>
              <a:spcBef>
                <a:spcPts val="0"/>
              </a:spcBef>
              <a:spcAft>
                <a:spcPts val="0"/>
              </a:spcAft>
              <a:buSzPts val="14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g33e6662c207_3_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98" name="Google Shape;398;g33e6662c207_3_18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Links:</a:t>
            </a:r>
            <a:br>
              <a:rPr lang="en-US"/>
            </a:br>
            <a:br>
              <a:rPr lang="en-US"/>
            </a:br>
            <a:r>
              <a:rPr lang="en-US"/>
              <a:t>How to turn on closed captions: </a:t>
            </a:r>
            <a:r>
              <a:rPr lang="en-US" u="sng">
                <a:solidFill>
                  <a:schemeClr val="hlink"/>
                </a:solidFill>
                <a:hlinkClick r:id="rId3"/>
              </a:rPr>
              <a:t>https://support.zoom.com/hc/en/article?id=zm_kb&amp;sysparm_article=KB0059762</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How to turn closed captions on in another language: </a:t>
            </a:r>
            <a:r>
              <a:rPr lang="en-US" u="sng">
                <a:solidFill>
                  <a:schemeClr val="hlink"/>
                </a:solidFill>
                <a:hlinkClick r:id="rId4"/>
              </a:rPr>
              <a:t>https://support.zoom.com/hc/en/article?id=zm_kb&amp;sysparm_article=KB0060844</a:t>
            </a:r>
            <a:r>
              <a:rPr lang="en-US"/>
              <a:t>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b="0"/>
          </a:p>
          <a:p>
            <a:pPr marL="0" lvl="0" indent="0" algn="l" rtl="0">
              <a:lnSpc>
                <a:spcPct val="115000"/>
              </a:lnSpc>
              <a:spcBef>
                <a:spcPts val="0"/>
              </a:spcBef>
              <a:spcAft>
                <a:spcPts val="0"/>
              </a:spcAft>
              <a:buSzPts val="1400"/>
              <a:buNone/>
            </a:pPr>
            <a:r>
              <a:rPr lang="en-US">
                <a:solidFill>
                  <a:srgbClr val="444444"/>
                </a:solidFill>
              </a:rPr>
              <a:t>[Webinar Tech] </a:t>
            </a:r>
            <a:r>
              <a:rPr lang="en-US" b="0">
                <a:solidFill>
                  <a:srgbClr val="444444"/>
                </a:solidFill>
              </a:rPr>
              <a:t>Post in Chat:​</a:t>
            </a:r>
            <a:endParaRPr b="0">
              <a:solidFill>
                <a:srgbClr val="444444"/>
              </a:solidFill>
            </a:endParaRPr>
          </a:p>
          <a:p>
            <a:pPr marL="0" lvl="0" indent="0" algn="l" rtl="0">
              <a:lnSpc>
                <a:spcPct val="115000"/>
              </a:lnSpc>
              <a:spcBef>
                <a:spcPts val="0"/>
              </a:spcBef>
              <a:spcAft>
                <a:spcPts val="0"/>
              </a:spcAft>
              <a:buSzPts val="1400"/>
              <a:buNone/>
            </a:pPr>
            <a:endParaRPr b="0" u="sng">
              <a:solidFill>
                <a:srgbClr val="444444"/>
              </a:solidFill>
            </a:endParaRPr>
          </a:p>
          <a:p>
            <a:pPr marL="457200" lvl="0" indent="-317500" algn="l" rtl="0">
              <a:lnSpc>
                <a:spcPct val="115000"/>
              </a:lnSpc>
              <a:spcBef>
                <a:spcPts val="0"/>
              </a:spcBef>
              <a:spcAft>
                <a:spcPts val="0"/>
              </a:spcAft>
              <a:buClr>
                <a:srgbClr val="444444"/>
              </a:buClr>
              <a:buSzPts val="1400"/>
              <a:buAutoNum type="arabicPeriod"/>
            </a:pPr>
            <a:r>
              <a:rPr lang="en-US" b="0">
                <a:solidFill>
                  <a:srgbClr val="444444"/>
                </a:solidFill>
              </a:rPr>
              <a:t>Closed Captions are available in the meeting controls toolbar at the bottom of your screen. To turn them on, click the Show Captions icon.</a:t>
            </a:r>
            <a:endParaRPr b="0">
              <a:solidFill>
                <a:srgbClr val="444444"/>
              </a:solidFill>
            </a:endParaRPr>
          </a:p>
          <a:p>
            <a:pPr marL="457200" lvl="0" indent="-317500" algn="l" rtl="0">
              <a:lnSpc>
                <a:spcPct val="115000"/>
              </a:lnSpc>
              <a:spcBef>
                <a:spcPts val="0"/>
              </a:spcBef>
              <a:spcAft>
                <a:spcPts val="0"/>
              </a:spcAft>
              <a:buClr>
                <a:srgbClr val="444444"/>
              </a:buClr>
              <a:buSzPts val="1400"/>
              <a:buAutoNum type="arabicPeriod"/>
            </a:pPr>
            <a:r>
              <a:rPr lang="en-US" b="0">
                <a:solidFill>
                  <a:srgbClr val="444444"/>
                </a:solidFill>
              </a:rPr>
              <a:t>Los subtítulos están disponibles en la barra de herramientas de controles de la reunión en la parte inferior de su pantalla. Para activarlos, haga clic en el icono "Mostrar subtítulos".</a:t>
            </a:r>
            <a:endParaRPr b="0">
              <a:solidFill>
                <a:srgbClr val="444444"/>
              </a:solidFill>
            </a:endParaRPr>
          </a:p>
          <a:p>
            <a:pPr marL="914400" lvl="0" indent="0" algn="l" rtl="0">
              <a:lnSpc>
                <a:spcPct val="115000"/>
              </a:lnSpc>
              <a:spcBef>
                <a:spcPts val="0"/>
              </a:spcBef>
              <a:spcAft>
                <a:spcPts val="0"/>
              </a:spcAft>
              <a:buSzPts val="1400"/>
              <a:buNone/>
            </a:pPr>
            <a:endParaRPr b="0">
              <a:solidFill>
                <a:srgbClr val="444444"/>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33e6662c207_3_4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09" name="Google Shape;409;g33e6662c207_3_47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r>
              <a:rPr lang="en-US">
                <a:solidFill>
                  <a:srgbClr val="444444"/>
                </a:solidFill>
              </a:rPr>
              <a:t>[Webinar Tech] </a:t>
            </a:r>
            <a:r>
              <a:rPr lang="en-US" b="0">
                <a:solidFill>
                  <a:srgbClr val="444444"/>
                </a:solidFill>
              </a:rPr>
              <a:t>Post in Chat:​ </a:t>
            </a:r>
            <a:endParaRPr b="0">
              <a:solidFill>
                <a:srgbClr val="444444"/>
              </a:solidFill>
            </a:endParaRPr>
          </a:p>
          <a:p>
            <a:pPr marL="0" lvl="0" indent="0" algn="l" rtl="0">
              <a:lnSpc>
                <a:spcPct val="115000"/>
              </a:lnSpc>
              <a:spcBef>
                <a:spcPts val="0"/>
              </a:spcBef>
              <a:spcAft>
                <a:spcPts val="0"/>
              </a:spcAft>
              <a:buSzPts val="1400"/>
              <a:buNone/>
            </a:pPr>
            <a:endParaRPr b="0">
              <a:solidFill>
                <a:srgbClr val="444444"/>
              </a:solidFill>
            </a:endParaRPr>
          </a:p>
          <a:p>
            <a:pPr marL="457200" lvl="0" indent="-317500" algn="l" rtl="0">
              <a:lnSpc>
                <a:spcPct val="115000"/>
              </a:lnSpc>
              <a:spcBef>
                <a:spcPts val="0"/>
              </a:spcBef>
              <a:spcAft>
                <a:spcPts val="0"/>
              </a:spcAft>
              <a:buClr>
                <a:srgbClr val="444444"/>
              </a:buClr>
              <a:buSzPts val="1400"/>
              <a:buAutoNum type="arabicPeriod"/>
            </a:pPr>
            <a:r>
              <a:rPr lang="en-US" b="0">
                <a:solidFill>
                  <a:srgbClr val="444444"/>
                </a:solidFill>
              </a:rPr>
              <a:t>Enter specific Meeting logistics here</a:t>
            </a:r>
            <a:endParaRPr b="0">
              <a:solidFill>
                <a:srgbClr val="444444"/>
              </a:solidFill>
            </a:endParaRPr>
          </a:p>
          <a:p>
            <a:pPr marL="0" lvl="0" indent="0" algn="l" rtl="0">
              <a:lnSpc>
                <a:spcPct val="115000"/>
              </a:lnSpc>
              <a:spcBef>
                <a:spcPts val="0"/>
              </a:spcBef>
              <a:spcAft>
                <a:spcPts val="0"/>
              </a:spcAft>
              <a:buSzPts val="1400"/>
              <a:buNone/>
            </a:pPr>
            <a:endParaRPr b="0" u="sng">
              <a:solidFill>
                <a:srgbClr val="444444"/>
              </a:solidFill>
            </a:endParaRPr>
          </a:p>
          <a:p>
            <a:pPr marL="0" lvl="0" indent="0" algn="l" rtl="0">
              <a:lnSpc>
                <a:spcPct val="115000"/>
              </a:lnSpc>
              <a:spcBef>
                <a:spcPts val="0"/>
              </a:spcBef>
              <a:spcAft>
                <a:spcPts val="0"/>
              </a:spcAft>
              <a:buSzPts val="1400"/>
              <a:buNone/>
            </a:pPr>
            <a:endParaRPr b="0" u="sng">
              <a:solidFill>
                <a:srgbClr val="444444"/>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33e6662c207_3_4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18" name="Google Shape;418;g33e6662c207_3_48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r>
              <a:rPr lang="en-US">
                <a:solidFill>
                  <a:srgbClr val="444444"/>
                </a:solidFill>
              </a:rPr>
              <a:t>[Webinar Tech] </a:t>
            </a:r>
            <a:r>
              <a:rPr lang="en-US" b="0">
                <a:solidFill>
                  <a:srgbClr val="444444"/>
                </a:solidFill>
              </a:rPr>
              <a:t>Post in Chat:​ </a:t>
            </a:r>
            <a:endParaRPr b="0">
              <a:solidFill>
                <a:srgbClr val="444444"/>
              </a:solidFill>
            </a:endParaRPr>
          </a:p>
          <a:p>
            <a:pPr marL="0" lvl="0" indent="0" algn="l" rtl="0">
              <a:lnSpc>
                <a:spcPct val="115000"/>
              </a:lnSpc>
              <a:spcBef>
                <a:spcPts val="0"/>
              </a:spcBef>
              <a:spcAft>
                <a:spcPts val="0"/>
              </a:spcAft>
              <a:buSzPts val="1400"/>
              <a:buNone/>
            </a:pPr>
            <a:endParaRPr b="0">
              <a:solidFill>
                <a:srgbClr val="444444"/>
              </a:solidFill>
            </a:endParaRPr>
          </a:p>
          <a:p>
            <a:pPr marL="457200" lvl="0" indent="-317500" algn="l" rtl="0">
              <a:lnSpc>
                <a:spcPct val="115000"/>
              </a:lnSpc>
              <a:spcBef>
                <a:spcPts val="0"/>
              </a:spcBef>
              <a:spcAft>
                <a:spcPts val="0"/>
              </a:spcAft>
              <a:buClr>
                <a:srgbClr val="444444"/>
              </a:buClr>
              <a:buSzPts val="1400"/>
              <a:buAutoNum type="arabicPeriod"/>
            </a:pPr>
            <a:r>
              <a:rPr lang="en-US" b="0">
                <a:solidFill>
                  <a:srgbClr val="444444"/>
                </a:solidFill>
              </a:rPr>
              <a:t>Enter specific Meeting logistics here</a:t>
            </a:r>
            <a:endParaRPr b="0">
              <a:solidFill>
                <a:srgbClr val="444444"/>
              </a:solidFill>
            </a:endParaRPr>
          </a:p>
          <a:p>
            <a:pPr marL="0" lvl="0" indent="0" algn="l" rtl="0">
              <a:lnSpc>
                <a:spcPct val="115000"/>
              </a:lnSpc>
              <a:spcBef>
                <a:spcPts val="0"/>
              </a:spcBef>
              <a:spcAft>
                <a:spcPts val="0"/>
              </a:spcAft>
              <a:buSzPts val="1400"/>
              <a:buNone/>
            </a:pPr>
            <a:endParaRPr b="0" u="sng">
              <a:solidFill>
                <a:srgbClr val="444444"/>
              </a:solidFill>
            </a:endParaRPr>
          </a:p>
          <a:p>
            <a:pPr marL="0" lvl="0" indent="0" algn="l" rtl="0">
              <a:lnSpc>
                <a:spcPct val="115000"/>
              </a:lnSpc>
              <a:spcBef>
                <a:spcPts val="0"/>
              </a:spcBef>
              <a:spcAft>
                <a:spcPts val="0"/>
              </a:spcAft>
              <a:buSzPts val="1400"/>
              <a:buNone/>
            </a:pPr>
            <a:endParaRPr b="0" u="sng">
              <a:solidFill>
                <a:srgbClr val="444444"/>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33e6662c207_3_64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a:t>Sarah</a:t>
            </a:r>
            <a:endParaRPr/>
          </a:p>
        </p:txBody>
      </p:sp>
      <p:sp>
        <p:nvSpPr>
          <p:cNvPr id="428" name="Google Shape;428;g33e6662c207_3_6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g2fecc1e33d0_3_77: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a:p>
        </p:txBody>
      </p:sp>
      <p:sp>
        <p:nvSpPr>
          <p:cNvPr id="438" name="Google Shape;438;g2fecc1e33d0_3_77:notes"/>
          <p:cNvSpPr>
            <a:spLocks noGrp="1" noRot="1" noChangeAspect="1"/>
          </p:cNvSpPr>
          <p:nvPr>
            <p:ph type="sldImg" idx="2"/>
          </p:nvPr>
        </p:nvSpPr>
        <p:spPr>
          <a:xfrm>
            <a:off x="366713" y="185738"/>
            <a:ext cx="6126162"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g280e6828fe8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7" name="Google Shape;447;g280e6828fe8_0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8" name="Google Shape;448;g280e6828fe8_0_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2211ef924dc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6" name="Google Shape;456;g2211ef924dc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7" name="Google Shape;457;g2211ef924dc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5"/>
        <p:cNvGrpSpPr/>
        <p:nvPr/>
      </p:nvGrpSpPr>
      <p:grpSpPr>
        <a:xfrm>
          <a:off x="0" y="0"/>
          <a:ext cx="0" cy="0"/>
          <a:chOff x="0" y="0"/>
          <a:chExt cx="0" cy="0"/>
        </a:xfrm>
      </p:grpSpPr>
      <p:sp>
        <p:nvSpPr>
          <p:cNvPr id="16" name="Google Shape;16;p20"/>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0"/>
          <p:cNvSpPr txBox="1">
            <a:spLocks noGrp="1"/>
          </p:cNvSpPr>
          <p:nvPr>
            <p:ph type="body" idx="1"/>
          </p:nvPr>
        </p:nvSpPr>
        <p:spPr>
          <a:xfrm>
            <a:off x="838200" y="1852302"/>
            <a:ext cx="10515600" cy="4205598"/>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lt1"/>
              </a:buClr>
              <a:buSzPts val="2310"/>
              <a:buFont typeface="Noto Sans Symbols"/>
              <a:buChar char="⮚"/>
              <a:defRPr sz="3300" b="0" i="0" u="none" strike="noStrike" cap="none">
                <a:solidFill>
                  <a:schemeClr val="lt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18" name="Google Shape;18;p20"/>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54"/>
        <p:cNvGrpSpPr/>
        <p:nvPr/>
      </p:nvGrpSpPr>
      <p:grpSpPr>
        <a:xfrm>
          <a:off x="0" y="0"/>
          <a:ext cx="0" cy="0"/>
          <a:chOff x="0" y="0"/>
          <a:chExt cx="0" cy="0"/>
        </a:xfrm>
      </p:grpSpPr>
      <p:sp>
        <p:nvSpPr>
          <p:cNvPr id="55" name="Google Shape;55;p70"/>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70"/>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57" name="Google Shape;57;p70" descr="Chat"/>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58"/>
        <p:cNvGrpSpPr/>
        <p:nvPr/>
      </p:nvGrpSpPr>
      <p:grpSpPr>
        <a:xfrm>
          <a:off x="0" y="0"/>
          <a:ext cx="0" cy="0"/>
          <a:chOff x="0" y="0"/>
          <a:chExt cx="0" cy="0"/>
        </a:xfrm>
      </p:grpSpPr>
      <p:sp>
        <p:nvSpPr>
          <p:cNvPr id="59" name="Google Shape;59;p73"/>
          <p:cNvSpPr txBox="1">
            <a:spLocks noGrp="1"/>
          </p:cNvSpPr>
          <p:nvPr>
            <p:ph type="ctrTitle"/>
          </p:nvPr>
        </p:nvSpPr>
        <p:spPr>
          <a:xfrm>
            <a:off x="1040524" y="1411694"/>
            <a:ext cx="10110952" cy="990216"/>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4800"/>
              <a:buFont typeface="Trebuchet MS"/>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73"/>
          <p:cNvSpPr txBox="1">
            <a:spLocks noGrp="1"/>
          </p:cNvSpPr>
          <p:nvPr>
            <p:ph type="subTitle" idx="1"/>
          </p:nvPr>
        </p:nvSpPr>
        <p:spPr>
          <a:xfrm>
            <a:off x="1524000" y="2489967"/>
            <a:ext cx="9144000" cy="738734"/>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750"/>
              </a:spcBef>
              <a:spcAft>
                <a:spcPts val="0"/>
              </a:spcAft>
              <a:buClr>
                <a:schemeClr val="lt1"/>
              </a:buClr>
              <a:buSzPts val="3713"/>
              <a:buFont typeface="Arial"/>
              <a:buNone/>
              <a:defRPr sz="3713" b="1" i="0" u="none" strike="noStrike" cap="none">
                <a:solidFill>
                  <a:schemeClr val="lt1"/>
                </a:solidFill>
                <a:latin typeface="Trebuchet MS"/>
                <a:ea typeface="Trebuchet MS"/>
                <a:cs typeface="Trebuchet MS"/>
                <a:sym typeface="Trebuchet MS"/>
              </a:defRPr>
            </a:lvl1pPr>
            <a:lvl2pPr marR="0" lvl="1" algn="ctr"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2pPr>
            <a:lvl3pPr marR="0" lvl="2" algn="ctr" rtl="0">
              <a:lnSpc>
                <a:spcPct val="90000"/>
              </a:lnSpc>
              <a:spcBef>
                <a:spcPts val="375"/>
              </a:spcBef>
              <a:spcAft>
                <a:spcPts val="0"/>
              </a:spcAft>
              <a:buClr>
                <a:schemeClr val="lt1"/>
              </a:buClr>
              <a:buSzPts val="1350"/>
              <a:buFont typeface="Arial"/>
              <a:buNone/>
              <a:defRPr sz="1350" b="0" i="0" u="none" strike="noStrike" cap="none">
                <a:solidFill>
                  <a:schemeClr val="lt1"/>
                </a:solidFill>
                <a:latin typeface="Calibri"/>
                <a:ea typeface="Calibri"/>
                <a:cs typeface="Calibri"/>
                <a:sym typeface="Calibri"/>
              </a:defRPr>
            </a:lvl3pPr>
            <a:lvl4pPr marR="0" lvl="3" algn="ctr"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4pPr>
            <a:lvl5pPr marR="0" lvl="4" algn="ctr"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5pPr>
            <a:lvl6pPr marR="0" lvl="5" algn="ctr"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6pPr>
            <a:lvl7pPr marR="0" lvl="6" algn="ctr"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7pPr>
            <a:lvl8pPr marR="0" lvl="7" algn="ctr"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8pPr>
            <a:lvl9pPr marR="0" lvl="8" algn="ctr" rtl="0">
              <a:lnSpc>
                <a:spcPct val="90000"/>
              </a:lnSpc>
              <a:spcBef>
                <a:spcPts val="375"/>
              </a:spcBef>
              <a:spcAft>
                <a:spcPts val="0"/>
              </a:spcAft>
              <a:buClr>
                <a:schemeClr val="lt1"/>
              </a:buClr>
              <a:buSzPts val="1200"/>
              <a:buFont typeface="Arial"/>
              <a:buNone/>
              <a:defRPr sz="1200" b="0" i="0" u="none" strike="noStrike" cap="none">
                <a:solidFill>
                  <a:schemeClr val="lt1"/>
                </a:solidFill>
                <a:latin typeface="Calibri"/>
                <a:ea typeface="Calibri"/>
                <a:cs typeface="Calibri"/>
                <a:sym typeface="Calibri"/>
              </a:defRPr>
            </a:lvl9pPr>
          </a:lstStyle>
          <a:p>
            <a:endParaRPr/>
          </a:p>
        </p:txBody>
      </p:sp>
      <p:sp>
        <p:nvSpPr>
          <p:cNvPr id="61" name="Google Shape;61;p73"/>
          <p:cNvSpPr txBox="1">
            <a:spLocks noGrp="1"/>
          </p:cNvSpPr>
          <p:nvPr>
            <p:ph type="dt" idx="10"/>
          </p:nvPr>
        </p:nvSpPr>
        <p:spPr>
          <a:xfrm>
            <a:off x="4724400" y="4917558"/>
            <a:ext cx="27432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lt1"/>
              </a:buClr>
              <a:buSzPts val="1400"/>
              <a:buFont typeface="Trebuchet MS"/>
              <a:buNone/>
              <a:defRPr/>
            </a:lvl1pPr>
            <a:lvl2pPr lvl="1" algn="l">
              <a:lnSpc>
                <a:spcPct val="100000"/>
              </a:lnSpc>
              <a:spcBef>
                <a:spcPts val="0"/>
              </a:spcBef>
              <a:spcAft>
                <a:spcPts val="0"/>
              </a:spcAft>
              <a:buClr>
                <a:schemeClr val="lt1"/>
              </a:buClr>
              <a:buSzPts val="1400"/>
              <a:buFont typeface="Calibri"/>
              <a:buNone/>
              <a:defRPr/>
            </a:lvl2pPr>
            <a:lvl3pPr lvl="2" algn="l">
              <a:lnSpc>
                <a:spcPct val="100000"/>
              </a:lnSpc>
              <a:spcBef>
                <a:spcPts val="0"/>
              </a:spcBef>
              <a:spcAft>
                <a:spcPts val="0"/>
              </a:spcAft>
              <a:buClr>
                <a:schemeClr val="lt1"/>
              </a:buClr>
              <a:buSzPts val="1400"/>
              <a:buFont typeface="Calibri"/>
              <a:buNone/>
              <a:defRPr/>
            </a:lvl3pPr>
            <a:lvl4pPr lvl="3" algn="l">
              <a:lnSpc>
                <a:spcPct val="100000"/>
              </a:lnSpc>
              <a:spcBef>
                <a:spcPts val="0"/>
              </a:spcBef>
              <a:spcAft>
                <a:spcPts val="0"/>
              </a:spcAft>
              <a:buClr>
                <a:schemeClr val="lt1"/>
              </a:buClr>
              <a:buSzPts val="1400"/>
              <a:buFont typeface="Calibri"/>
              <a:buNone/>
              <a:defRPr/>
            </a:lvl4pPr>
            <a:lvl5pPr lvl="4" algn="l">
              <a:lnSpc>
                <a:spcPct val="100000"/>
              </a:lnSpc>
              <a:spcBef>
                <a:spcPts val="0"/>
              </a:spcBef>
              <a:spcAft>
                <a:spcPts val="0"/>
              </a:spcAft>
              <a:buClr>
                <a:schemeClr val="lt1"/>
              </a:buClr>
              <a:buSzPts val="1400"/>
              <a:buFont typeface="Calibri"/>
              <a:buNone/>
              <a:defRPr/>
            </a:lvl5pPr>
            <a:lvl6pPr lvl="5" algn="l">
              <a:lnSpc>
                <a:spcPct val="100000"/>
              </a:lnSpc>
              <a:spcBef>
                <a:spcPts val="0"/>
              </a:spcBef>
              <a:spcAft>
                <a:spcPts val="0"/>
              </a:spcAft>
              <a:buClr>
                <a:schemeClr val="lt1"/>
              </a:buClr>
              <a:buSzPts val="1400"/>
              <a:buFont typeface="Calibri"/>
              <a:buNone/>
              <a:defRPr/>
            </a:lvl6pPr>
            <a:lvl7pPr lvl="6" algn="l">
              <a:lnSpc>
                <a:spcPct val="100000"/>
              </a:lnSpc>
              <a:spcBef>
                <a:spcPts val="0"/>
              </a:spcBef>
              <a:spcAft>
                <a:spcPts val="0"/>
              </a:spcAft>
              <a:buClr>
                <a:schemeClr val="lt1"/>
              </a:buClr>
              <a:buSzPts val="1400"/>
              <a:buFont typeface="Calibri"/>
              <a:buNone/>
              <a:defRPr/>
            </a:lvl7pPr>
            <a:lvl8pPr lvl="7" algn="l">
              <a:lnSpc>
                <a:spcPct val="100000"/>
              </a:lnSpc>
              <a:spcBef>
                <a:spcPts val="0"/>
              </a:spcBef>
              <a:spcAft>
                <a:spcPts val="0"/>
              </a:spcAft>
              <a:buClr>
                <a:schemeClr val="lt1"/>
              </a:buClr>
              <a:buSzPts val="1400"/>
              <a:buFont typeface="Calibri"/>
              <a:buNone/>
              <a:defRPr/>
            </a:lvl8pPr>
            <a:lvl9pPr lvl="8" algn="l">
              <a:lnSpc>
                <a:spcPct val="100000"/>
              </a:lnSpc>
              <a:spcBef>
                <a:spcPts val="0"/>
              </a:spcBef>
              <a:spcAft>
                <a:spcPts val="0"/>
              </a:spcAft>
              <a:buClr>
                <a:schemeClr val="lt1"/>
              </a:buClr>
              <a:buSzPts val="1400"/>
              <a:buFont typeface="Calibri"/>
              <a:buNone/>
              <a:defRPr/>
            </a:lvl9pPr>
          </a:lstStyle>
          <a:p>
            <a:endParaRPr/>
          </a:p>
        </p:txBody>
      </p:sp>
      <p:sp>
        <p:nvSpPr>
          <p:cNvPr id="62" name="Google Shape;62;p73"/>
          <p:cNvSpPr txBox="1">
            <a:spLocks noGrp="1"/>
          </p:cNvSpPr>
          <p:nvPr>
            <p:ph type="sldNum" idx="12"/>
          </p:nvPr>
        </p:nvSpPr>
        <p:spPr>
          <a:xfrm>
            <a:off x="9174127" y="6370756"/>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dk1"/>
              </a:buClr>
              <a:buSzPts val="1200"/>
              <a:buFont typeface="Trebuchet MS"/>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63" name="Google Shape;63;p73"/>
          <p:cNvSpPr txBox="1">
            <a:spLocks noGrp="1"/>
          </p:cNvSpPr>
          <p:nvPr>
            <p:ph type="body" idx="2"/>
          </p:nvPr>
        </p:nvSpPr>
        <p:spPr>
          <a:xfrm>
            <a:off x="1913862" y="3586564"/>
            <a:ext cx="8364279"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750"/>
              </a:spcBef>
              <a:spcAft>
                <a:spcPts val="0"/>
              </a:spcAft>
              <a:buClr>
                <a:schemeClr val="lt1"/>
              </a:buClr>
              <a:buSzPts val="2475"/>
              <a:buFont typeface="Arial"/>
              <a:buNone/>
              <a:defRPr sz="2475" b="0" i="0" u="none" strike="noStrike" cap="none">
                <a:solidFill>
                  <a:schemeClr val="lt1"/>
                </a:solidFill>
                <a:latin typeface="Trebuchet MS"/>
                <a:ea typeface="Trebuchet MS"/>
                <a:cs typeface="Trebuchet MS"/>
                <a:sym typeface="Trebuchet MS"/>
              </a:defRPr>
            </a:lvl1pPr>
            <a:lvl2pPr marL="914400" marR="0" lvl="1" indent="-228600" algn="ctr"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2pPr>
            <a:lvl3pPr marL="1371600" marR="0" lvl="2" indent="-228600" algn="ctr"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3pPr>
            <a:lvl4pPr marL="1828800" marR="0" lvl="3" indent="-228600" algn="ctr"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4pPr>
            <a:lvl5pPr marL="2286000" marR="0" lvl="4" indent="-228600" algn="ctr" rtl="0">
              <a:lnSpc>
                <a:spcPct val="90000"/>
              </a:lnSpc>
              <a:spcBef>
                <a:spcPts val="375"/>
              </a:spcBef>
              <a:spcAft>
                <a:spcPts val="0"/>
              </a:spcAft>
              <a:buClr>
                <a:schemeClr val="lt1"/>
              </a:buClr>
              <a:buSzPts val="1500"/>
              <a:buFont typeface="Arial"/>
              <a:buNone/>
              <a:defRPr sz="1500" b="0" i="0" u="none" strike="noStrike" cap="none">
                <a:solidFill>
                  <a:schemeClr val="lt1"/>
                </a:solidFill>
                <a:latin typeface="Trebuchet MS"/>
                <a:ea typeface="Trebuchet MS"/>
                <a:cs typeface="Trebuchet MS"/>
                <a:sym typeface="Trebuchet MS"/>
              </a:defRPr>
            </a:lvl5pPr>
            <a:lvl6pPr marL="2743200" marR="0" lvl="5"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lt1"/>
              </a:buClr>
              <a:buSzPts val="1350"/>
              <a:buFont typeface="Arial"/>
              <a:buChar char="•"/>
              <a:defRPr sz="135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tact Info Slide">
  <p:cSld name="1_Contact Info Slide">
    <p:spTree>
      <p:nvGrpSpPr>
        <p:cNvPr id="1" name="Shape 64"/>
        <p:cNvGrpSpPr/>
        <p:nvPr/>
      </p:nvGrpSpPr>
      <p:grpSpPr>
        <a:xfrm>
          <a:off x="0" y="0"/>
          <a:ext cx="0" cy="0"/>
          <a:chOff x="0" y="0"/>
          <a:chExt cx="0" cy="0"/>
        </a:xfrm>
      </p:grpSpPr>
      <p:sp>
        <p:nvSpPr>
          <p:cNvPr id="65" name="Google Shape;65;p74"/>
          <p:cNvSpPr txBox="1">
            <a:spLocks noGrp="1"/>
          </p:cNvSpPr>
          <p:nvPr>
            <p:ph type="sldNum" idx="12"/>
          </p:nvPr>
        </p:nvSpPr>
        <p:spPr>
          <a:xfrm>
            <a:off x="9174127" y="6370755"/>
            <a:ext cx="274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66" name="Google Shape;66;p74"/>
          <p:cNvSpPr txBox="1">
            <a:spLocks noGrp="1"/>
          </p:cNvSpPr>
          <p:nvPr>
            <p:ph type="body" idx="1"/>
          </p:nvPr>
        </p:nvSpPr>
        <p:spPr>
          <a:xfrm>
            <a:off x="410533" y="858400"/>
            <a:ext cx="11514000" cy="5263600"/>
          </a:xfrm>
          <a:prstGeom prst="rect">
            <a:avLst/>
          </a:prstGeom>
          <a:noFill/>
          <a:ln>
            <a:noFill/>
          </a:ln>
        </p:spPr>
        <p:txBody>
          <a:bodyPr spcFirstLastPara="1" wrap="square" lIns="68575" tIns="34275" rIns="68575" bIns="34275" anchor="t" anchorCtr="0">
            <a:noAutofit/>
          </a:bodyPr>
          <a:lstStyle>
            <a:lvl1pPr marL="457200" marR="0" lvl="0" indent="-387350" algn="l" rtl="0">
              <a:lnSpc>
                <a:spcPct val="90000"/>
              </a:lnSpc>
              <a:spcBef>
                <a:spcPts val="0"/>
              </a:spcBef>
              <a:spcAft>
                <a:spcPts val="0"/>
              </a:spcAft>
              <a:buClr>
                <a:schemeClr val="lt1"/>
              </a:buClr>
              <a:buSzPts val="2500"/>
              <a:buFont typeface="Arial"/>
              <a:buChar char="•"/>
              <a:defRPr sz="2400" b="0" i="0" u="none" strike="noStrike" cap="none">
                <a:solidFill>
                  <a:schemeClr val="lt1"/>
                </a:solidFill>
                <a:latin typeface="Calibri"/>
                <a:ea typeface="Calibri"/>
                <a:cs typeface="Calibri"/>
                <a:sym typeface="Calibri"/>
              </a:defRPr>
            </a:lvl1pPr>
            <a:lvl2pPr marL="914400" marR="0" lvl="1" indent="-342900" algn="l" rtl="0">
              <a:lnSpc>
                <a:spcPct val="90000"/>
              </a:lnSpc>
              <a:spcBef>
                <a:spcPts val="1333"/>
              </a:spcBef>
              <a:spcAft>
                <a:spcPts val="0"/>
              </a:spcAft>
              <a:buClr>
                <a:schemeClr val="lt1"/>
              </a:buClr>
              <a:buSzPts val="1800"/>
              <a:buFont typeface="Arial"/>
              <a:buChar char="•"/>
              <a:defRPr sz="2400" b="0" i="0" u="none" strike="noStrike" cap="none">
                <a:solidFill>
                  <a:schemeClr val="lt1"/>
                </a:solidFill>
                <a:latin typeface="Calibri"/>
                <a:ea typeface="Calibri"/>
                <a:cs typeface="Calibri"/>
                <a:sym typeface="Calibri"/>
              </a:defRPr>
            </a:lvl2pPr>
            <a:lvl3pPr marL="1371600" marR="0" lvl="2" indent="-323850" algn="l" rtl="0">
              <a:lnSpc>
                <a:spcPct val="90000"/>
              </a:lnSpc>
              <a:spcBef>
                <a:spcPts val="1333"/>
              </a:spcBef>
              <a:spcAft>
                <a:spcPts val="0"/>
              </a:spcAft>
              <a:buClr>
                <a:schemeClr val="lt1"/>
              </a:buClr>
              <a:buSzPts val="1500"/>
              <a:buFont typeface="Arial"/>
              <a:buChar char="•"/>
              <a:defRPr sz="2400" b="0" i="0" u="none" strike="noStrike" cap="none">
                <a:solidFill>
                  <a:schemeClr val="lt1"/>
                </a:solidFill>
                <a:latin typeface="Calibri"/>
                <a:ea typeface="Calibri"/>
                <a:cs typeface="Calibri"/>
                <a:sym typeface="Calibri"/>
              </a:defRPr>
            </a:lvl3pPr>
            <a:lvl4pPr marL="1828800" marR="0" lvl="3" indent="-317500" algn="l" rtl="0">
              <a:lnSpc>
                <a:spcPct val="90000"/>
              </a:lnSpc>
              <a:spcBef>
                <a:spcPts val="533"/>
              </a:spcBef>
              <a:spcAft>
                <a:spcPts val="0"/>
              </a:spcAft>
              <a:buClr>
                <a:schemeClr val="lt1"/>
              </a:buClr>
              <a:buSzPts val="1400"/>
              <a:buFont typeface="Arial"/>
              <a:buChar char="•"/>
              <a:defRPr sz="1867" b="0" i="0" u="none" strike="noStrike" cap="none">
                <a:solidFill>
                  <a:schemeClr val="lt1"/>
                </a:solidFill>
                <a:latin typeface="Calibri"/>
                <a:ea typeface="Calibri"/>
                <a:cs typeface="Calibri"/>
                <a:sym typeface="Calibri"/>
              </a:defRPr>
            </a:lvl4pPr>
            <a:lvl5pPr marL="2286000" marR="0" lvl="4" indent="-317500" algn="l" rtl="0">
              <a:lnSpc>
                <a:spcPct val="90000"/>
              </a:lnSpc>
              <a:spcBef>
                <a:spcPts val="533"/>
              </a:spcBef>
              <a:spcAft>
                <a:spcPts val="0"/>
              </a:spcAft>
              <a:buClr>
                <a:schemeClr val="lt1"/>
              </a:buClr>
              <a:buSzPts val="1400"/>
              <a:buFont typeface="Arial"/>
              <a:buChar char="•"/>
              <a:defRPr sz="1867" b="0" i="0" u="none" strike="noStrike" cap="none">
                <a:solidFill>
                  <a:schemeClr val="lt1"/>
                </a:solidFill>
                <a:latin typeface="Calibri"/>
                <a:ea typeface="Calibri"/>
                <a:cs typeface="Calibri"/>
                <a:sym typeface="Calibri"/>
              </a:defRPr>
            </a:lvl5pPr>
            <a:lvl6pPr marL="2743200" marR="0" lvl="5" indent="-317500" algn="l" rtl="0">
              <a:lnSpc>
                <a:spcPct val="90000"/>
              </a:lnSpc>
              <a:spcBef>
                <a:spcPts val="533"/>
              </a:spcBef>
              <a:spcAft>
                <a:spcPts val="0"/>
              </a:spcAft>
              <a:buClr>
                <a:schemeClr val="lt1"/>
              </a:buClr>
              <a:buSzPts val="1400"/>
              <a:buFont typeface="Arial"/>
              <a:buChar char="•"/>
              <a:defRPr sz="1867" b="0" i="0" u="none" strike="noStrike" cap="none">
                <a:solidFill>
                  <a:schemeClr val="lt1"/>
                </a:solidFill>
                <a:latin typeface="Calibri"/>
                <a:ea typeface="Calibri"/>
                <a:cs typeface="Calibri"/>
                <a:sym typeface="Calibri"/>
              </a:defRPr>
            </a:lvl6pPr>
            <a:lvl7pPr marL="3200400" marR="0" lvl="6" indent="-317500" algn="l" rtl="0">
              <a:lnSpc>
                <a:spcPct val="90000"/>
              </a:lnSpc>
              <a:spcBef>
                <a:spcPts val="533"/>
              </a:spcBef>
              <a:spcAft>
                <a:spcPts val="0"/>
              </a:spcAft>
              <a:buClr>
                <a:schemeClr val="lt1"/>
              </a:buClr>
              <a:buSzPts val="1400"/>
              <a:buFont typeface="Arial"/>
              <a:buChar char="•"/>
              <a:defRPr sz="1867" b="0" i="0" u="none" strike="noStrike" cap="none">
                <a:solidFill>
                  <a:schemeClr val="lt1"/>
                </a:solidFill>
                <a:latin typeface="Calibri"/>
                <a:ea typeface="Calibri"/>
                <a:cs typeface="Calibri"/>
                <a:sym typeface="Calibri"/>
              </a:defRPr>
            </a:lvl7pPr>
            <a:lvl8pPr marL="3657600" marR="0" lvl="7" indent="-317500" algn="l" rtl="0">
              <a:lnSpc>
                <a:spcPct val="90000"/>
              </a:lnSpc>
              <a:spcBef>
                <a:spcPts val="533"/>
              </a:spcBef>
              <a:spcAft>
                <a:spcPts val="0"/>
              </a:spcAft>
              <a:buClr>
                <a:schemeClr val="lt1"/>
              </a:buClr>
              <a:buSzPts val="1400"/>
              <a:buFont typeface="Arial"/>
              <a:buChar char="•"/>
              <a:defRPr sz="1867" b="0" i="0" u="none" strike="noStrike" cap="none">
                <a:solidFill>
                  <a:schemeClr val="lt1"/>
                </a:solidFill>
                <a:latin typeface="Calibri"/>
                <a:ea typeface="Calibri"/>
                <a:cs typeface="Calibri"/>
                <a:sym typeface="Calibri"/>
              </a:defRPr>
            </a:lvl8pPr>
            <a:lvl9pPr marL="4114800" marR="0" lvl="8" indent="-317500" algn="l" rtl="0">
              <a:lnSpc>
                <a:spcPct val="90000"/>
              </a:lnSpc>
              <a:spcBef>
                <a:spcPts val="533"/>
              </a:spcBef>
              <a:spcAft>
                <a:spcPts val="0"/>
              </a:spcAft>
              <a:buClr>
                <a:schemeClr val="lt1"/>
              </a:buClr>
              <a:buSzPts val="1400"/>
              <a:buFont typeface="Arial"/>
              <a:buChar char="•"/>
              <a:defRPr sz="1867" b="0" i="0" u="none" strike="noStrike" cap="none">
                <a:solidFill>
                  <a:schemeClr val="lt1"/>
                </a:solidFill>
                <a:latin typeface="Calibri"/>
                <a:ea typeface="Calibri"/>
                <a:cs typeface="Calibri"/>
                <a:sym typeface="Calibri"/>
              </a:defRPr>
            </a:lvl9pPr>
          </a:lstStyle>
          <a:p>
            <a:endParaRPr/>
          </a:p>
        </p:txBody>
      </p:sp>
      <p:sp>
        <p:nvSpPr>
          <p:cNvPr id="67" name="Google Shape;67;p74"/>
          <p:cNvSpPr txBox="1">
            <a:spLocks noGrp="1"/>
          </p:cNvSpPr>
          <p:nvPr>
            <p:ph type="title"/>
          </p:nvPr>
        </p:nvSpPr>
        <p:spPr>
          <a:xfrm>
            <a:off x="838200" y="437985"/>
            <a:ext cx="10515600" cy="9600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lt1"/>
              </a:buClr>
              <a:buSzPts val="4500"/>
              <a:buFont typeface="Trebuchet MS"/>
              <a:buNone/>
              <a:defRPr sz="60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4"/>
        <p:cNvGrpSpPr/>
        <p:nvPr/>
      </p:nvGrpSpPr>
      <p:grpSpPr>
        <a:xfrm>
          <a:off x="0" y="0"/>
          <a:ext cx="0" cy="0"/>
          <a:chOff x="0" y="0"/>
          <a:chExt cx="0" cy="0"/>
        </a:xfrm>
      </p:grpSpPr>
      <p:sp>
        <p:nvSpPr>
          <p:cNvPr id="75" name="Google Shape;75;g33e6662c207_3_398"/>
          <p:cNvSpPr txBox="1">
            <a:spLocks noGrp="1"/>
          </p:cNvSpPr>
          <p:nvPr>
            <p:ph type="title"/>
          </p:nvPr>
        </p:nvSpPr>
        <p:spPr>
          <a:xfrm>
            <a:off x="415600" y="593368"/>
            <a:ext cx="11360700" cy="7635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SzPts val="77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76" name="Google Shape;76;g33e6662c207_3_398"/>
          <p:cNvSpPr txBox="1">
            <a:spLocks noGrp="1"/>
          </p:cNvSpPr>
          <p:nvPr>
            <p:ph type="body" idx="1"/>
          </p:nvPr>
        </p:nvSpPr>
        <p:spPr>
          <a:xfrm>
            <a:off x="415600" y="1536634"/>
            <a:ext cx="11360700" cy="4555200"/>
          </a:xfrm>
          <a:prstGeom prst="rect">
            <a:avLst/>
          </a:prstGeom>
          <a:noFill/>
          <a:ln>
            <a:noFill/>
          </a:ln>
        </p:spPr>
        <p:txBody>
          <a:bodyPr spcFirstLastPara="1" wrap="square" lIns="157125" tIns="157125" rIns="157125" bIns="157125" anchor="ctr" anchorCtr="0">
            <a:noAutofit/>
          </a:bodyPr>
          <a:lstStyle>
            <a:lvl1pPr marL="457200" marR="0" lvl="0" indent="-381000" algn="l" rtl="0">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81000" algn="l" rtl="0">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81000" algn="l" rtl="0">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marR="0" lvl="3" indent="-381000" algn="l" rtl="0">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4pPr>
            <a:lvl5pPr marL="2286000" marR="0" lvl="4" indent="-381000" algn="l" rtl="0">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5pPr>
            <a:lvl6pPr marL="2743200" marR="0" lvl="5" indent="-381000" algn="l" rtl="0">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6pPr>
            <a:lvl7pPr marL="3200400" marR="0" lvl="6" indent="-381000" algn="l" rtl="0">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7pPr>
            <a:lvl8pPr marL="3657600" marR="0" lvl="7" indent="-381000" algn="l" rtl="0">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8pPr>
            <a:lvl9pPr marL="4114800" marR="0" lvl="8" indent="-381000" algn="l" rtl="0">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9pPr>
          </a:lstStyle>
          <a:p>
            <a:endParaRPr/>
          </a:p>
        </p:txBody>
      </p:sp>
      <p:sp>
        <p:nvSpPr>
          <p:cNvPr id="77" name="Google Shape;77;g33e6662c207_3_398"/>
          <p:cNvSpPr txBox="1">
            <a:spLocks noGrp="1"/>
          </p:cNvSpPr>
          <p:nvPr>
            <p:ph type="sldNum" idx="12"/>
          </p:nvPr>
        </p:nvSpPr>
        <p:spPr>
          <a:xfrm>
            <a:off x="11296611" y="6217622"/>
            <a:ext cx="731700" cy="5250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78"/>
        <p:cNvGrpSpPr/>
        <p:nvPr/>
      </p:nvGrpSpPr>
      <p:grpSpPr>
        <a:xfrm>
          <a:off x="0" y="0"/>
          <a:ext cx="0" cy="0"/>
          <a:chOff x="0" y="0"/>
          <a:chExt cx="0" cy="0"/>
        </a:xfrm>
      </p:grpSpPr>
      <p:sp>
        <p:nvSpPr>
          <p:cNvPr id="79" name="Google Shape;79;g33e6662c207_3_402"/>
          <p:cNvSpPr txBox="1">
            <a:spLocks noGrp="1"/>
          </p:cNvSpPr>
          <p:nvPr>
            <p:ph type="ctrTitle"/>
          </p:nvPr>
        </p:nvSpPr>
        <p:spPr>
          <a:xfrm>
            <a:off x="1040524" y="1505158"/>
            <a:ext cx="10110900" cy="9903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80" name="Google Shape;80;g33e6662c207_3_402"/>
          <p:cNvSpPr txBox="1">
            <a:spLocks noGrp="1"/>
          </p:cNvSpPr>
          <p:nvPr>
            <p:ph type="subTitle" idx="1"/>
          </p:nvPr>
        </p:nvSpPr>
        <p:spPr>
          <a:xfrm>
            <a:off x="1524000" y="2583430"/>
            <a:ext cx="9144000" cy="738600"/>
          </a:xfrm>
          <a:prstGeom prst="rect">
            <a:avLst/>
          </a:prstGeom>
          <a:noFill/>
          <a:ln>
            <a:noFill/>
          </a:ln>
        </p:spPr>
        <p:txBody>
          <a:bodyPr spcFirstLastPara="1" wrap="square" lIns="117825" tIns="58900" rIns="117825" bIns="58900" anchor="ctr" anchorCtr="0">
            <a:noAutofit/>
          </a:bodyPr>
          <a:lstStyle>
            <a:lvl1pPr marR="0" lvl="0" algn="ctr" rtl="0">
              <a:lnSpc>
                <a:spcPct val="90000"/>
              </a:lnSpc>
              <a:spcBef>
                <a:spcPts val="1300"/>
              </a:spcBef>
              <a:spcAft>
                <a:spcPts val="0"/>
              </a:spcAft>
              <a:buClr>
                <a:schemeClr val="dk1"/>
              </a:buClr>
              <a:buSzPts val="6400"/>
              <a:buFont typeface="Arial"/>
              <a:buNone/>
              <a:defRPr sz="6400" b="1" i="0" u="none" strike="noStrike" cap="none">
                <a:solidFill>
                  <a:schemeClr val="dk1"/>
                </a:solidFill>
                <a:latin typeface="Trebuchet MS"/>
                <a:ea typeface="Trebuchet MS"/>
                <a:cs typeface="Trebuchet MS"/>
                <a:sym typeface="Trebuchet MS"/>
              </a:defRPr>
            </a:lvl1pPr>
            <a:lvl2pPr marR="0" lvl="1" algn="ctr" rtl="0">
              <a:lnSpc>
                <a:spcPct val="90000"/>
              </a:lnSpc>
              <a:spcBef>
                <a:spcPts val="600"/>
              </a:spcBef>
              <a:spcAft>
                <a:spcPts val="0"/>
              </a:spcAft>
              <a:buClr>
                <a:schemeClr val="dk1"/>
              </a:buClr>
              <a:buSzPts val="2600"/>
              <a:buFont typeface="Arial"/>
              <a:buNone/>
              <a:defRPr sz="2600" b="0" i="0" u="none" strike="noStrike" cap="none">
                <a:solidFill>
                  <a:schemeClr val="dk1"/>
                </a:solidFill>
                <a:latin typeface="Calibri"/>
                <a:ea typeface="Calibri"/>
                <a:cs typeface="Calibri"/>
                <a:sym typeface="Calibri"/>
              </a:defRPr>
            </a:lvl2pPr>
            <a:lvl3pPr marR="0" lvl="2" algn="ctr" rtl="0">
              <a:lnSpc>
                <a:spcPct val="90000"/>
              </a:lnSpc>
              <a:spcBef>
                <a:spcPts val="600"/>
              </a:spcBef>
              <a:spcAft>
                <a:spcPts val="0"/>
              </a:spcAft>
              <a:buClr>
                <a:schemeClr val="dk1"/>
              </a:buClr>
              <a:buSzPts val="2300"/>
              <a:buFont typeface="Arial"/>
              <a:buNone/>
              <a:defRPr sz="2300" b="0" i="0" u="none" strike="noStrike" cap="none">
                <a:solidFill>
                  <a:schemeClr val="dk1"/>
                </a:solidFill>
                <a:latin typeface="Calibri"/>
                <a:ea typeface="Calibri"/>
                <a:cs typeface="Calibri"/>
                <a:sym typeface="Calibri"/>
              </a:defRPr>
            </a:lvl3pPr>
            <a:lvl4pPr marR="0" lvl="3" algn="ctr" rtl="0">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4pPr>
            <a:lvl5pPr marR="0" lvl="4" algn="ctr" rtl="0">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5pPr>
            <a:lvl6pPr marR="0" lvl="5" algn="ctr" rtl="0">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6pPr>
            <a:lvl7pPr marR="0" lvl="6" algn="ctr" rtl="0">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7pPr>
            <a:lvl8pPr marR="0" lvl="7" algn="ctr" rtl="0">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8pPr>
            <a:lvl9pPr marR="0" lvl="8" algn="ctr" rtl="0">
              <a:lnSpc>
                <a:spcPct val="90000"/>
              </a:lnSpc>
              <a:spcBef>
                <a:spcPts val="60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9pPr>
          </a:lstStyle>
          <a:p>
            <a:endParaRPr/>
          </a:p>
        </p:txBody>
      </p:sp>
      <p:sp>
        <p:nvSpPr>
          <p:cNvPr id="81" name="Google Shape;81;g33e6662c207_3_402"/>
          <p:cNvSpPr txBox="1">
            <a:spLocks noGrp="1"/>
          </p:cNvSpPr>
          <p:nvPr>
            <p:ph type="dt" idx="10"/>
          </p:nvPr>
        </p:nvSpPr>
        <p:spPr>
          <a:xfrm>
            <a:off x="4724400" y="4917556"/>
            <a:ext cx="2743200" cy="365100"/>
          </a:xfrm>
          <a:prstGeom prst="rect">
            <a:avLst/>
          </a:prstGeom>
          <a:noFill/>
          <a:ln>
            <a:noFill/>
          </a:ln>
        </p:spPr>
        <p:txBody>
          <a:bodyPr spcFirstLastPara="1" wrap="square" lIns="117825" tIns="58900" rIns="117825" bIns="58900" anchor="ctr" anchorCtr="0">
            <a:noAutofit/>
          </a:bodyPr>
          <a:lstStyle>
            <a:lvl1pPr lvl="0" algn="ctr">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82" name="Google Shape;82;g33e6662c207_3_402"/>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83" name="Google Shape;83;g33e6662c207_3_402"/>
          <p:cNvSpPr txBox="1">
            <a:spLocks noGrp="1"/>
          </p:cNvSpPr>
          <p:nvPr>
            <p:ph type="body" idx="2"/>
          </p:nvPr>
        </p:nvSpPr>
        <p:spPr>
          <a:xfrm>
            <a:off x="1913861" y="3680028"/>
            <a:ext cx="8364300" cy="914400"/>
          </a:xfrm>
          <a:prstGeom prst="rect">
            <a:avLst/>
          </a:prstGeom>
          <a:noFill/>
          <a:ln>
            <a:noFill/>
          </a:ln>
        </p:spPr>
        <p:txBody>
          <a:bodyPr spcFirstLastPara="1" wrap="square" lIns="117825" tIns="58900" rIns="117825" bIns="58900" anchor="ctr" anchorCtr="0">
            <a:noAutofit/>
          </a:bodyPr>
          <a:lstStyle>
            <a:lvl1pPr marL="457200" marR="0" lvl="0" indent="-228600" algn="ctr" rtl="0">
              <a:lnSpc>
                <a:spcPct val="90000"/>
              </a:lnSpc>
              <a:spcBef>
                <a:spcPts val="1300"/>
              </a:spcBef>
              <a:spcAft>
                <a:spcPts val="0"/>
              </a:spcAft>
              <a:buClr>
                <a:schemeClr val="dk1"/>
              </a:buClr>
              <a:buSzPts val="4300"/>
              <a:buFont typeface="Arial"/>
              <a:buNone/>
              <a:defRPr sz="4300" b="0" i="0" u="none" strike="noStrike" cap="none">
                <a:solidFill>
                  <a:schemeClr val="dk1"/>
                </a:solidFill>
                <a:latin typeface="Trebuchet MS"/>
                <a:ea typeface="Trebuchet MS"/>
                <a:cs typeface="Trebuchet MS"/>
                <a:sym typeface="Trebuchet MS"/>
              </a:defRPr>
            </a:lvl1pPr>
            <a:lvl2pPr marL="914400" marR="0" lvl="1" indent="-228600" algn="ctr" rtl="0">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600"/>
              </a:spcBef>
              <a:spcAft>
                <a:spcPts val="0"/>
              </a:spcAft>
              <a:buClr>
                <a:schemeClr val="dk1"/>
              </a:buClr>
              <a:buSzPts val="2600"/>
              <a:buFont typeface="Arial"/>
              <a:buNone/>
              <a:defRPr sz="2600" b="0" i="0" u="none" strike="noStrike" cap="none">
                <a:solidFill>
                  <a:schemeClr val="dk1"/>
                </a:solidFill>
                <a:latin typeface="Trebuchet MS"/>
                <a:ea typeface="Trebuchet MS"/>
                <a:cs typeface="Trebuchet MS"/>
                <a:sym typeface="Trebuchet MS"/>
              </a:defRPr>
            </a:lvl5pPr>
            <a:lvl6pPr marL="2743200" marR="0" lvl="5" indent="-374650" algn="l" rtl="0">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6pPr>
            <a:lvl7pPr marL="3200400" marR="0" lvl="6" indent="-374650" algn="l" rtl="0">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7pPr>
            <a:lvl8pPr marL="3657600" marR="0" lvl="7" indent="-374650" algn="l" rtl="0">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8pPr>
            <a:lvl9pPr marL="4114800" marR="0" lvl="8" indent="-374650" algn="l" rtl="0">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84"/>
        <p:cNvGrpSpPr/>
        <p:nvPr/>
      </p:nvGrpSpPr>
      <p:grpSpPr>
        <a:xfrm>
          <a:off x="0" y="0"/>
          <a:ext cx="0" cy="0"/>
          <a:chOff x="0" y="0"/>
          <a:chExt cx="0" cy="0"/>
        </a:xfrm>
      </p:grpSpPr>
      <p:sp>
        <p:nvSpPr>
          <p:cNvPr id="85" name="Google Shape;85;g33e6662c207_3_408"/>
          <p:cNvSpPr txBox="1">
            <a:spLocks noGrp="1"/>
          </p:cNvSpPr>
          <p:nvPr>
            <p:ph type="title"/>
          </p:nvPr>
        </p:nvSpPr>
        <p:spPr>
          <a:xfrm>
            <a:off x="838200" y="437986"/>
            <a:ext cx="10515600" cy="960000"/>
          </a:xfrm>
          <a:prstGeom prst="rect">
            <a:avLst/>
          </a:prstGeom>
          <a:noFill/>
          <a:ln>
            <a:noFill/>
          </a:ln>
        </p:spPr>
        <p:txBody>
          <a:bodyPr spcFirstLastPara="1" wrap="square" lIns="117825" tIns="58900" rIns="117825" bIns="58900" anchor="b" anchorCtr="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86" name="Google Shape;86;g33e6662c207_3_408"/>
          <p:cNvSpPr txBox="1">
            <a:spLocks noGrp="1"/>
          </p:cNvSpPr>
          <p:nvPr>
            <p:ph type="body" idx="1"/>
          </p:nvPr>
        </p:nvSpPr>
        <p:spPr>
          <a:xfrm>
            <a:off x="838200" y="1299990"/>
            <a:ext cx="5257500" cy="4743600"/>
          </a:xfrm>
          <a:prstGeom prst="rect">
            <a:avLst/>
          </a:prstGeom>
          <a:noFill/>
          <a:ln>
            <a:noFill/>
          </a:ln>
        </p:spPr>
        <p:txBody>
          <a:bodyPr spcFirstLastPara="1" wrap="square" lIns="117825" tIns="58900" rIns="117825" bIns="58900" anchor="t" anchorCtr="0">
            <a:noAutofit/>
          </a:bodyPr>
          <a:lstStyle>
            <a:lvl1pPr marL="457200" marR="0" lvl="0" indent="-520700" algn="l" rtl="0">
              <a:lnSpc>
                <a:spcPct val="150000"/>
              </a:lnSpc>
              <a:spcBef>
                <a:spcPts val="1300"/>
              </a:spcBef>
              <a:spcAft>
                <a:spcPts val="0"/>
              </a:spcAft>
              <a:buClr>
                <a:schemeClr val="dk1"/>
              </a:buClr>
              <a:buSzPts val="4600"/>
              <a:buFont typeface="Trebuchet MS"/>
              <a:buChar char="•"/>
              <a:defRPr sz="2300" b="0" i="0" u="none" strike="noStrike" cap="none">
                <a:solidFill>
                  <a:schemeClr val="dk1"/>
                </a:solidFill>
                <a:latin typeface="Trebuchet MS"/>
                <a:ea typeface="Trebuchet MS"/>
                <a:cs typeface="Trebuchet MS"/>
                <a:sym typeface="Trebuchet MS"/>
              </a:defRPr>
            </a:lvl1pPr>
            <a:lvl2pPr marL="914400" marR="0" lvl="1" indent="-419100" algn="l" rtl="0">
              <a:lnSpc>
                <a:spcPct val="90000"/>
              </a:lnSpc>
              <a:spcBef>
                <a:spcPts val="600"/>
              </a:spcBef>
              <a:spcAft>
                <a:spcPts val="0"/>
              </a:spcAft>
              <a:buClr>
                <a:schemeClr val="dk1"/>
              </a:buClr>
              <a:buSzPts val="3000"/>
              <a:buFont typeface="Noto Sans Symbols"/>
              <a:buChar char="⮚"/>
              <a:defRPr sz="4300" b="0" i="0" u="none" strike="noStrike" cap="none">
                <a:solidFill>
                  <a:schemeClr val="dk1"/>
                </a:solidFill>
                <a:latin typeface="Trebuchet MS"/>
                <a:ea typeface="Trebuchet MS"/>
                <a:cs typeface="Trebuchet MS"/>
                <a:sym typeface="Trebuchet MS"/>
              </a:defRPr>
            </a:lvl2pPr>
            <a:lvl3pPr marL="1371600" marR="0" lvl="2" indent="-450850" algn="l" rtl="0">
              <a:lnSpc>
                <a:spcPct val="90000"/>
              </a:lnSpc>
              <a:spcBef>
                <a:spcPts val="600"/>
              </a:spcBef>
              <a:spcAft>
                <a:spcPts val="0"/>
              </a:spcAft>
              <a:buClr>
                <a:schemeClr val="dk1"/>
              </a:buClr>
              <a:buSzPts val="3500"/>
              <a:buFont typeface="Noto Sans Symbols"/>
              <a:buChar char="▪"/>
              <a:defRPr sz="3500" b="0" i="0" u="none" strike="noStrike" cap="none">
                <a:solidFill>
                  <a:schemeClr val="dk1"/>
                </a:solidFill>
                <a:latin typeface="Trebuchet MS"/>
                <a:ea typeface="Trebuchet MS"/>
                <a:cs typeface="Trebuchet MS"/>
                <a:sym typeface="Trebuchet MS"/>
              </a:defRPr>
            </a:lvl3pPr>
            <a:lvl4pPr marL="1828800" marR="0" lvl="3" indent="-425450" algn="l" rtl="0">
              <a:lnSpc>
                <a:spcPct val="90000"/>
              </a:lnSpc>
              <a:spcBef>
                <a:spcPts val="600"/>
              </a:spcBef>
              <a:spcAft>
                <a:spcPts val="0"/>
              </a:spcAft>
              <a:buClr>
                <a:schemeClr val="dk1"/>
              </a:buClr>
              <a:buSzPts val="3100"/>
              <a:buFont typeface="Arial"/>
              <a:buChar char="•"/>
              <a:defRPr sz="31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60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9pPr>
          </a:lstStyle>
          <a:p>
            <a:endParaRPr/>
          </a:p>
        </p:txBody>
      </p:sp>
      <p:sp>
        <p:nvSpPr>
          <p:cNvPr id="87" name="Google Shape;87;g33e6662c207_3_408"/>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88"/>
        <p:cNvGrpSpPr/>
        <p:nvPr/>
      </p:nvGrpSpPr>
      <p:grpSpPr>
        <a:xfrm>
          <a:off x="0" y="0"/>
          <a:ext cx="0" cy="0"/>
          <a:chOff x="0" y="0"/>
          <a:chExt cx="0" cy="0"/>
        </a:xfrm>
      </p:grpSpPr>
      <p:sp>
        <p:nvSpPr>
          <p:cNvPr id="89" name="Google Shape;89;g33e6662c207_3_412"/>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90" name="Google Shape;90;g33e6662c207_3_412"/>
          <p:cNvSpPr/>
          <p:nvPr/>
        </p:nvSpPr>
        <p:spPr>
          <a:xfrm>
            <a:off x="838199" y="1873474"/>
            <a:ext cx="10433700" cy="2307900"/>
          </a:xfrm>
          <a:prstGeom prst="rect">
            <a:avLst/>
          </a:prstGeom>
          <a:noFill/>
          <a:ln>
            <a:noFill/>
          </a:ln>
        </p:spPr>
        <p:txBody>
          <a:bodyPr spcFirstLastPara="1" wrap="square" lIns="117825" tIns="58900" rIns="117825" bIns="58900" anchor="t" anchorCtr="0">
            <a:noAutofit/>
          </a:bodyPr>
          <a:lstStyle/>
          <a:p>
            <a:pPr marL="0" marR="0" lvl="0" indent="0" algn="l" rtl="0">
              <a:lnSpc>
                <a:spcPct val="100000"/>
              </a:lnSpc>
              <a:spcBef>
                <a:spcPts val="0"/>
              </a:spcBef>
              <a:spcAft>
                <a:spcPts val="0"/>
              </a:spcAft>
              <a:buClr>
                <a:schemeClr val="dk1"/>
              </a:buClr>
              <a:buSzPts val="4600"/>
              <a:buFont typeface="Trebuchet MS"/>
              <a:buNone/>
            </a:pPr>
            <a:r>
              <a:rPr lang="en-US" sz="4600" b="0" i="0" u="none" strike="noStrike" cap="non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800" b="0" i="0" u="none" strike="noStrike" cap="none">
              <a:solidFill>
                <a:srgbClr val="000000"/>
              </a:solidFill>
              <a:latin typeface="Arial"/>
              <a:ea typeface="Arial"/>
              <a:cs typeface="Arial"/>
              <a:sym typeface="Arial"/>
            </a:endParaRPr>
          </a:p>
        </p:txBody>
      </p:sp>
      <p:sp>
        <p:nvSpPr>
          <p:cNvPr id="91" name="Google Shape;91;g33e6662c207_3_412"/>
          <p:cNvSpPr/>
          <p:nvPr/>
        </p:nvSpPr>
        <p:spPr>
          <a:xfrm>
            <a:off x="878391" y="417892"/>
            <a:ext cx="10433700" cy="1015800"/>
          </a:xfrm>
          <a:prstGeom prst="rect">
            <a:avLst/>
          </a:prstGeom>
          <a:noFill/>
          <a:ln>
            <a:noFill/>
          </a:ln>
        </p:spPr>
        <p:txBody>
          <a:bodyPr spcFirstLastPara="1" wrap="square" lIns="117825" tIns="58900" rIns="117825" bIns="58900" anchor="t" anchorCtr="0">
            <a:noAutofit/>
          </a:bodyPr>
          <a:lstStyle/>
          <a:p>
            <a:pPr marL="0" marR="0" lvl="0" indent="0" algn="ctr" rtl="0">
              <a:lnSpc>
                <a:spcPct val="100000"/>
              </a:lnSpc>
              <a:spcBef>
                <a:spcPts val="0"/>
              </a:spcBef>
              <a:spcAft>
                <a:spcPts val="0"/>
              </a:spcAft>
              <a:buClr>
                <a:srgbClr val="000000"/>
              </a:buClr>
              <a:buSzPts val="7700"/>
              <a:buFont typeface="Arial"/>
              <a:buNone/>
            </a:pPr>
            <a:r>
              <a:rPr lang="en-US" sz="7700" b="1" i="0" u="none" strike="noStrike" cap="none">
                <a:solidFill>
                  <a:schemeClr val="dk2"/>
                </a:solidFill>
                <a:latin typeface="Trebuchet MS"/>
                <a:ea typeface="Trebuchet MS"/>
                <a:cs typeface="Trebuchet MS"/>
                <a:sym typeface="Trebuchet MS"/>
              </a:rPr>
              <a:t>Our Mission</a:t>
            </a:r>
            <a:endParaRPr sz="2300" b="0" i="0" u="none" strike="noStrike" cap="none">
              <a:solidFill>
                <a:schemeClr val="dk2"/>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92"/>
        <p:cNvGrpSpPr/>
        <p:nvPr/>
      </p:nvGrpSpPr>
      <p:grpSpPr>
        <a:xfrm>
          <a:off x="0" y="0"/>
          <a:ext cx="0" cy="0"/>
          <a:chOff x="0" y="0"/>
          <a:chExt cx="0" cy="0"/>
        </a:xfrm>
      </p:grpSpPr>
      <p:sp>
        <p:nvSpPr>
          <p:cNvPr id="93" name="Google Shape;93;g33e6662c207_3_416"/>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94" name="Google Shape;94;g33e6662c207_3_416"/>
          <p:cNvSpPr txBox="1"/>
          <p:nvPr/>
        </p:nvSpPr>
        <p:spPr>
          <a:xfrm>
            <a:off x="13628419" y="8737352"/>
            <a:ext cx="2172000" cy="394500"/>
          </a:xfrm>
          <a:prstGeom prst="rect">
            <a:avLst/>
          </a:prstGeom>
          <a:noFill/>
          <a:ln>
            <a:noFill/>
          </a:ln>
        </p:spPr>
        <p:txBody>
          <a:bodyPr spcFirstLastPara="1" wrap="square" lIns="117825" tIns="58900" rIns="117825" bIns="58900" anchor="t" anchorCtr="0">
            <a:noAutofit/>
          </a:bodyPr>
          <a:lstStyle/>
          <a:p>
            <a:pPr marL="0" marR="0" lvl="0" indent="0" algn="r" rtl="0">
              <a:lnSpc>
                <a:spcPct val="100000"/>
              </a:lnSpc>
              <a:spcBef>
                <a:spcPts val="0"/>
              </a:spcBef>
              <a:spcAft>
                <a:spcPts val="0"/>
              </a:spcAft>
              <a:buClr>
                <a:srgbClr val="000000"/>
              </a:buClr>
              <a:buSzPts val="2300"/>
              <a:buFont typeface="Arial"/>
              <a:buNone/>
            </a:pPr>
            <a:fld id="{00000000-1234-1234-1234-123412341234}" type="slidenum">
              <a:rPr lang="en-US" sz="2300" b="1" i="0" u="none" strike="noStrike" cap="none">
                <a:solidFill>
                  <a:srgbClr val="000000"/>
                </a:solidFill>
                <a:latin typeface="Trebuchet MS"/>
                <a:ea typeface="Trebuchet MS"/>
                <a:cs typeface="Trebuchet MS"/>
                <a:sym typeface="Trebuchet MS"/>
              </a:rPr>
              <a:t>‹#›</a:t>
            </a:fld>
            <a:endParaRPr sz="2300" b="1" i="0" u="none" strike="noStrike" cap="none">
              <a:solidFill>
                <a:srgbClr val="000000"/>
              </a:solidFill>
              <a:latin typeface="Trebuchet MS"/>
              <a:ea typeface="Trebuchet MS"/>
              <a:cs typeface="Trebuchet MS"/>
              <a:sym typeface="Trebuchet MS"/>
            </a:endParaRPr>
          </a:p>
        </p:txBody>
      </p:sp>
      <p:pic>
        <p:nvPicPr>
          <p:cNvPr id="95" name="Google Shape;95;g33e6662c207_3_416" descr="Father points out something on laptop to family, seated on couch, as wife, son and daughter look on."/>
          <p:cNvPicPr preferRelativeResize="0"/>
          <p:nvPr/>
        </p:nvPicPr>
        <p:blipFill rotWithShape="1">
          <a:blip r:embed="rId2">
            <a:alphaModFix/>
          </a:blip>
          <a:srcRect l="1681" t="12786" b="4825"/>
          <a:stretch/>
        </p:blipFill>
        <p:spPr>
          <a:xfrm>
            <a:off x="0" y="-1"/>
            <a:ext cx="12191994" cy="6260124"/>
          </a:xfrm>
          <a:prstGeom prst="rect">
            <a:avLst/>
          </a:prstGeom>
          <a:noFill/>
          <a:ln>
            <a:noFill/>
          </a:ln>
        </p:spPr>
      </p:pic>
      <p:sp>
        <p:nvSpPr>
          <p:cNvPr id="96" name="Google Shape;96;g33e6662c207_3_416"/>
          <p:cNvSpPr/>
          <p:nvPr/>
        </p:nvSpPr>
        <p:spPr>
          <a:xfrm>
            <a:off x="0" y="3445746"/>
            <a:ext cx="12216300" cy="2559000"/>
          </a:xfrm>
          <a:prstGeom prst="rect">
            <a:avLst/>
          </a:prstGeom>
          <a:solidFill>
            <a:srgbClr val="001970">
              <a:alpha val="80000"/>
            </a:srgbClr>
          </a:solidFill>
          <a:ln>
            <a:noFill/>
          </a:ln>
        </p:spPr>
        <p:txBody>
          <a:bodyPr spcFirstLastPara="1" wrap="square" lIns="167600" tIns="83775" rIns="167600" bIns="235700" anchor="ctr" anchorCtr="0">
            <a:noAutofit/>
          </a:bodyPr>
          <a:lstStyle/>
          <a:p>
            <a:pPr marL="203200" marR="0" lvl="0" indent="0" algn="l" rtl="0">
              <a:lnSpc>
                <a:spcPct val="100000"/>
              </a:lnSpc>
              <a:spcBef>
                <a:spcPts val="0"/>
              </a:spcBef>
              <a:spcAft>
                <a:spcPts val="0"/>
              </a:spcAft>
              <a:buClr>
                <a:srgbClr val="FFFFFF"/>
              </a:buClr>
              <a:buSzPts val="7000"/>
              <a:buFont typeface="Trebuchet MS"/>
              <a:buNone/>
            </a:pPr>
            <a:r>
              <a:rPr lang="en-US" sz="7000" b="1" i="0" u="none" strike="noStrike" cap="none">
                <a:solidFill>
                  <a:srgbClr val="FFFFFF"/>
                </a:solidFill>
                <a:latin typeface="Trebuchet MS"/>
                <a:ea typeface="Trebuchet MS"/>
                <a:cs typeface="Trebuchet MS"/>
                <a:sym typeface="Trebuchet MS"/>
              </a:rPr>
              <a:t>Our Mission: </a:t>
            </a:r>
            <a:endParaRPr sz="7000" b="0" i="0" u="none" strike="noStrike" cap="none">
              <a:solidFill>
                <a:srgbClr val="5C6670"/>
              </a:solidFill>
              <a:latin typeface="Trebuchet MS"/>
              <a:ea typeface="Trebuchet MS"/>
              <a:cs typeface="Trebuchet MS"/>
              <a:sym typeface="Trebuchet MS"/>
            </a:endParaRPr>
          </a:p>
          <a:p>
            <a:pPr marL="203200" marR="0" lvl="0" indent="0" algn="l" rtl="0">
              <a:lnSpc>
                <a:spcPct val="100000"/>
              </a:lnSpc>
              <a:spcBef>
                <a:spcPts val="0"/>
              </a:spcBef>
              <a:spcAft>
                <a:spcPts val="0"/>
              </a:spcAft>
              <a:buClr>
                <a:srgbClr val="FFFFFF"/>
              </a:buClr>
              <a:buSzPts val="4100"/>
              <a:buFont typeface="Trebuchet MS"/>
              <a:buNone/>
            </a:pPr>
            <a:r>
              <a:rPr lang="en-US" sz="41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41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97"/>
        <p:cNvGrpSpPr/>
        <p:nvPr/>
      </p:nvGrpSpPr>
      <p:grpSpPr>
        <a:xfrm>
          <a:off x="0" y="0"/>
          <a:ext cx="0" cy="0"/>
          <a:chOff x="0" y="0"/>
          <a:chExt cx="0" cy="0"/>
        </a:xfrm>
      </p:grpSpPr>
      <p:sp>
        <p:nvSpPr>
          <p:cNvPr id="98" name="Google Shape;98;g33e6662c207_3_421"/>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99" name="Google Shape;99;g33e6662c207_3_421"/>
          <p:cNvSpPr/>
          <p:nvPr/>
        </p:nvSpPr>
        <p:spPr>
          <a:xfrm>
            <a:off x="838199" y="1873474"/>
            <a:ext cx="10433700" cy="2862300"/>
          </a:xfrm>
          <a:prstGeom prst="rect">
            <a:avLst/>
          </a:prstGeom>
          <a:noFill/>
          <a:ln>
            <a:noFill/>
          </a:ln>
        </p:spPr>
        <p:txBody>
          <a:bodyPr spcFirstLastPara="1" wrap="square" lIns="117825" tIns="58900" rIns="117825" bIns="58900" anchor="t" anchorCtr="0">
            <a:noAutofit/>
          </a:bodyPr>
          <a:lstStyle/>
          <a:p>
            <a:pPr marL="0" marR="0" lvl="0" indent="0" algn="l" rtl="0">
              <a:lnSpc>
                <a:spcPct val="100000"/>
              </a:lnSpc>
              <a:spcBef>
                <a:spcPts val="0"/>
              </a:spcBef>
              <a:spcAft>
                <a:spcPts val="0"/>
              </a:spcAft>
              <a:buClr>
                <a:schemeClr val="dk1"/>
              </a:buClr>
              <a:buSzPts val="4600"/>
              <a:buFont typeface="Trebuchet MS"/>
              <a:buNone/>
            </a:pPr>
            <a:r>
              <a:rPr lang="en-US" sz="4600" b="0" i="0" u="none" strike="noStrike" cap="non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4600" b="0" i="1" u="none" strike="noStrike" cap="none">
                <a:solidFill>
                  <a:schemeClr val="dk1"/>
                </a:solidFill>
                <a:latin typeface="Trebuchet MS"/>
                <a:ea typeface="Trebuchet MS"/>
                <a:cs typeface="Trebuchet MS"/>
                <a:sym typeface="Trebuchet MS"/>
              </a:rPr>
              <a:t>Plus </a:t>
            </a:r>
            <a:r>
              <a:rPr lang="en-US" sz="4600" b="0" i="0" u="none" strike="noStrike" cap="none">
                <a:solidFill>
                  <a:schemeClr val="dk1"/>
                </a:solidFill>
                <a:latin typeface="Trebuchet MS"/>
                <a:ea typeface="Trebuchet MS"/>
                <a:cs typeface="Trebuchet MS"/>
                <a:sym typeface="Trebuchet MS"/>
              </a:rPr>
              <a:t>(CHP+) and other health care programs for Coloradans who qualify. </a:t>
            </a:r>
            <a:endParaRPr sz="4600" b="1" i="0" u="none" strike="noStrike" cap="none">
              <a:solidFill>
                <a:schemeClr val="dk1"/>
              </a:solidFill>
              <a:latin typeface="Trebuchet MS"/>
              <a:ea typeface="Trebuchet MS"/>
              <a:cs typeface="Trebuchet MS"/>
              <a:sym typeface="Trebuchet MS"/>
            </a:endParaRPr>
          </a:p>
        </p:txBody>
      </p:sp>
      <p:sp>
        <p:nvSpPr>
          <p:cNvPr id="100" name="Google Shape;100;g33e6662c207_3_421"/>
          <p:cNvSpPr/>
          <p:nvPr/>
        </p:nvSpPr>
        <p:spPr>
          <a:xfrm>
            <a:off x="838200" y="382212"/>
            <a:ext cx="10433700" cy="1015800"/>
          </a:xfrm>
          <a:prstGeom prst="rect">
            <a:avLst/>
          </a:prstGeom>
          <a:noFill/>
          <a:ln>
            <a:noFill/>
          </a:ln>
        </p:spPr>
        <p:txBody>
          <a:bodyPr spcFirstLastPara="1" wrap="square" lIns="117825" tIns="58900" rIns="117825" bIns="58900" anchor="t" anchorCtr="0">
            <a:noAutofit/>
          </a:bodyPr>
          <a:lstStyle/>
          <a:p>
            <a:pPr marL="0" marR="0" lvl="0" indent="0" algn="ctr" rtl="0">
              <a:lnSpc>
                <a:spcPct val="100000"/>
              </a:lnSpc>
              <a:spcBef>
                <a:spcPts val="0"/>
              </a:spcBef>
              <a:spcAft>
                <a:spcPts val="0"/>
              </a:spcAft>
              <a:buClr>
                <a:srgbClr val="000000"/>
              </a:buClr>
              <a:buSzPts val="7700"/>
              <a:buFont typeface="Arial"/>
              <a:buNone/>
            </a:pPr>
            <a:r>
              <a:rPr lang="en-US" sz="7700" b="1" i="0" u="none" strike="noStrike" cap="none">
                <a:solidFill>
                  <a:srgbClr val="232C68"/>
                </a:solidFill>
                <a:latin typeface="Trebuchet MS"/>
                <a:ea typeface="Trebuchet MS"/>
                <a:cs typeface="Trebuchet MS"/>
                <a:sym typeface="Trebuchet MS"/>
              </a:rPr>
              <a:t>What We Do</a:t>
            </a:r>
            <a:endParaRPr sz="23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1"/>
        <p:cNvGrpSpPr/>
        <p:nvPr/>
      </p:nvGrpSpPr>
      <p:grpSpPr>
        <a:xfrm>
          <a:off x="0" y="0"/>
          <a:ext cx="0" cy="0"/>
          <a:chOff x="0" y="0"/>
          <a:chExt cx="0" cy="0"/>
        </a:xfrm>
      </p:grpSpPr>
      <p:sp>
        <p:nvSpPr>
          <p:cNvPr id="102" name="Google Shape;102;g33e6662c207_3_425"/>
          <p:cNvSpPr txBox="1">
            <a:spLocks noGrp="1"/>
          </p:cNvSpPr>
          <p:nvPr>
            <p:ph type="title"/>
          </p:nvPr>
        </p:nvSpPr>
        <p:spPr>
          <a:xfrm>
            <a:off x="183931" y="2193925"/>
            <a:ext cx="11824500" cy="13254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Clr>
                <a:schemeClr val="dk2"/>
              </a:buClr>
              <a:buSzPts val="23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03" name="Google Shape;103;g33e6662c207_3_425"/>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9"/>
        <p:cNvGrpSpPr/>
        <p:nvPr/>
      </p:nvGrpSpPr>
      <p:grpSpPr>
        <a:xfrm>
          <a:off x="0" y="0"/>
          <a:ext cx="0" cy="0"/>
          <a:chOff x="0" y="0"/>
          <a:chExt cx="0" cy="0"/>
        </a:xfrm>
      </p:grpSpPr>
      <p:sp>
        <p:nvSpPr>
          <p:cNvPr id="20" name="Google Shape;20;p21"/>
          <p:cNvSpPr txBox="1">
            <a:spLocks noGrp="1"/>
          </p:cNvSpPr>
          <p:nvPr>
            <p:ph type="ctrTitle"/>
          </p:nvPr>
        </p:nvSpPr>
        <p:spPr>
          <a:xfrm>
            <a:off x="1040524" y="1001496"/>
            <a:ext cx="10110952" cy="990216"/>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7200"/>
              <a:buFont typeface="Trebuchet MS"/>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1"/>
          <p:cNvSpPr txBox="1">
            <a:spLocks noGrp="1"/>
          </p:cNvSpPr>
          <p:nvPr>
            <p:ph type="subTitle" idx="1"/>
          </p:nvPr>
        </p:nvSpPr>
        <p:spPr>
          <a:xfrm>
            <a:off x="1524000" y="2214672"/>
            <a:ext cx="9144000" cy="738734"/>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lt1"/>
              </a:buClr>
              <a:buSzPts val="4950"/>
              <a:buFont typeface="Arial"/>
              <a:buNone/>
              <a:defRPr sz="4950" b="1" i="0" u="none" strike="noStrike" cap="none">
                <a:solidFill>
                  <a:schemeClr val="lt1"/>
                </a:solidFill>
                <a:latin typeface="Trebuchet MS"/>
                <a:ea typeface="Trebuchet MS"/>
                <a:cs typeface="Trebuchet MS"/>
                <a:sym typeface="Trebuchet MS"/>
              </a:defRPr>
            </a:lvl1pPr>
            <a:lvl2pPr marR="0" lvl="1"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2pPr>
            <a:lvl3pPr marR="0" lvl="2" algn="ctr" rtl="0">
              <a:lnSpc>
                <a:spcPct val="90000"/>
              </a:lnSpc>
              <a:spcBef>
                <a:spcPts val="5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3pPr>
            <a:lvl4pPr marR="0" lvl="3"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R="0" lvl="4"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R="0" lvl="5"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R="0" lvl="6"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R="0" lvl="7"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R="0" lvl="8"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22" name="Google Shape;22;p21"/>
          <p:cNvSpPr txBox="1">
            <a:spLocks noGrp="1"/>
          </p:cNvSpPr>
          <p:nvPr>
            <p:ph type="dt" idx="10"/>
          </p:nvPr>
        </p:nvSpPr>
        <p:spPr>
          <a:xfrm>
            <a:off x="4724400" y="4917556"/>
            <a:ext cx="27432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1"/>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24" name="Google Shape;24;p21"/>
          <p:cNvSpPr txBox="1">
            <a:spLocks noGrp="1"/>
          </p:cNvSpPr>
          <p:nvPr>
            <p:ph type="body" idx="2"/>
          </p:nvPr>
        </p:nvSpPr>
        <p:spPr>
          <a:xfrm>
            <a:off x="1913861" y="3176366"/>
            <a:ext cx="8364279"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3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104"/>
        <p:cNvGrpSpPr/>
        <p:nvPr/>
      </p:nvGrpSpPr>
      <p:grpSpPr>
        <a:xfrm>
          <a:off x="0" y="0"/>
          <a:ext cx="0" cy="0"/>
          <a:chOff x="0" y="0"/>
          <a:chExt cx="0" cy="0"/>
        </a:xfrm>
      </p:grpSpPr>
      <p:sp>
        <p:nvSpPr>
          <p:cNvPr id="105" name="Google Shape;105;g33e6662c207_3_428"/>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06" name="Google Shape;106;g33e6662c207_3_428"/>
          <p:cNvSpPr txBox="1">
            <a:spLocks noGrp="1"/>
          </p:cNvSpPr>
          <p:nvPr>
            <p:ph type="title"/>
          </p:nvPr>
        </p:nvSpPr>
        <p:spPr>
          <a:xfrm>
            <a:off x="838200" y="437986"/>
            <a:ext cx="10515600" cy="960000"/>
          </a:xfrm>
          <a:prstGeom prst="rect">
            <a:avLst/>
          </a:prstGeom>
          <a:noFill/>
          <a:ln>
            <a:noFill/>
          </a:ln>
        </p:spPr>
        <p:txBody>
          <a:bodyPr spcFirstLastPara="1" wrap="square" lIns="117825" tIns="58900" rIns="117825" bIns="58900" anchor="b" anchorCtr="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07" name="Google Shape;107;g33e6662c207_3_428"/>
          <p:cNvSpPr txBox="1">
            <a:spLocks noGrp="1"/>
          </p:cNvSpPr>
          <p:nvPr>
            <p:ph type="body" idx="1"/>
          </p:nvPr>
        </p:nvSpPr>
        <p:spPr>
          <a:xfrm>
            <a:off x="2220148" y="2162014"/>
            <a:ext cx="7751700" cy="3819900"/>
          </a:xfrm>
          <a:prstGeom prst="rect">
            <a:avLst/>
          </a:prstGeom>
          <a:noFill/>
          <a:ln>
            <a:noFill/>
          </a:ln>
        </p:spPr>
        <p:txBody>
          <a:bodyPr spcFirstLastPara="1" wrap="square" lIns="117825" tIns="58900" rIns="117825" bIns="58900" anchor="t" anchorCtr="0">
            <a:noAutofit/>
          </a:bodyPr>
          <a:lstStyle>
            <a:lvl1pPr marL="457200" marR="0" lvl="0" indent="-228600" algn="l" rtl="0">
              <a:lnSpc>
                <a:spcPct val="90000"/>
              </a:lnSpc>
              <a:spcBef>
                <a:spcPts val="1300"/>
              </a:spcBef>
              <a:spcAft>
                <a:spcPts val="0"/>
              </a:spcAft>
              <a:buClr>
                <a:schemeClr val="dk1"/>
              </a:buClr>
              <a:buSzPts val="3600"/>
              <a:buFont typeface="Arial"/>
              <a:buNone/>
              <a:defRPr sz="3600" b="0" i="0" u="none" strike="noStrike" cap="none">
                <a:solidFill>
                  <a:schemeClr val="dk1"/>
                </a:solidFill>
                <a:latin typeface="Trebuchet MS"/>
                <a:ea typeface="Trebuchet MS"/>
                <a:cs typeface="Trebuchet MS"/>
                <a:sym typeface="Trebuchet MS"/>
              </a:defRPr>
            </a:lvl1pPr>
            <a:lvl2pPr marL="914400" marR="0" lvl="1" indent="-425450" algn="l" rtl="0">
              <a:lnSpc>
                <a:spcPct val="90000"/>
              </a:lnSpc>
              <a:spcBef>
                <a:spcPts val="600"/>
              </a:spcBef>
              <a:spcAft>
                <a:spcPts val="0"/>
              </a:spcAft>
              <a:buClr>
                <a:schemeClr val="dk1"/>
              </a:buClr>
              <a:buSzPts val="3100"/>
              <a:buFont typeface="Arial"/>
              <a:buChar char="•"/>
              <a:defRPr sz="3100" b="0" i="0" u="none" strike="noStrike" cap="none">
                <a:solidFill>
                  <a:schemeClr val="dk1"/>
                </a:solidFill>
                <a:latin typeface="Calibri"/>
                <a:ea typeface="Calibri"/>
                <a:cs typeface="Calibri"/>
                <a:sym typeface="Calibri"/>
              </a:defRPr>
            </a:lvl2pPr>
            <a:lvl3pPr marL="1371600" marR="0" lvl="2" indent="-393700" algn="l" rtl="0">
              <a:lnSpc>
                <a:spcPct val="90000"/>
              </a:lnSpc>
              <a:spcBef>
                <a:spcPts val="600"/>
              </a:spcBef>
              <a:spcAft>
                <a:spcPts val="0"/>
              </a:spcAft>
              <a:buClr>
                <a:schemeClr val="dk1"/>
              </a:buClr>
              <a:buSzPts val="2600"/>
              <a:buFont typeface="Arial"/>
              <a:buChar char="•"/>
              <a:defRPr sz="2600" b="0" i="0" u="none" strike="noStrike" cap="none">
                <a:solidFill>
                  <a:schemeClr val="dk1"/>
                </a:solidFill>
                <a:latin typeface="Calibri"/>
                <a:ea typeface="Calibri"/>
                <a:cs typeface="Calibri"/>
                <a:sym typeface="Calibri"/>
              </a:defRPr>
            </a:lvl3pPr>
            <a:lvl4pPr marL="1828800" marR="0" lvl="3" indent="-374650" algn="l" rtl="0">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4pPr>
            <a:lvl5pPr marL="2286000" marR="0" lvl="4" indent="-374650" algn="l" rtl="0">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5pPr>
            <a:lvl6pPr marL="2743200" marR="0" lvl="5" indent="-374650" algn="l" rtl="0">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6pPr>
            <a:lvl7pPr marL="3200400" marR="0" lvl="6" indent="-374650" algn="l" rtl="0">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7pPr>
            <a:lvl8pPr marL="3657600" marR="0" lvl="7" indent="-374650" algn="l" rtl="0">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8pPr>
            <a:lvl9pPr marL="4114800" marR="0" lvl="8" indent="-374650" algn="l" rtl="0">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08"/>
        <p:cNvGrpSpPr/>
        <p:nvPr/>
      </p:nvGrpSpPr>
      <p:grpSpPr>
        <a:xfrm>
          <a:off x="0" y="0"/>
          <a:ext cx="0" cy="0"/>
          <a:chOff x="0" y="0"/>
          <a:chExt cx="0" cy="0"/>
        </a:xfrm>
      </p:grpSpPr>
      <p:sp>
        <p:nvSpPr>
          <p:cNvPr id="109" name="Google Shape;109;g33e6662c207_3_432"/>
          <p:cNvSpPr txBox="1">
            <a:spLocks noGrp="1"/>
          </p:cNvSpPr>
          <p:nvPr>
            <p:ph type="title"/>
          </p:nvPr>
        </p:nvSpPr>
        <p:spPr>
          <a:xfrm>
            <a:off x="807547" y="1806137"/>
            <a:ext cx="4803300" cy="2970600"/>
          </a:xfrm>
          <a:prstGeom prst="rect">
            <a:avLst/>
          </a:prstGeom>
          <a:noFill/>
          <a:ln>
            <a:noFill/>
          </a:ln>
        </p:spPr>
        <p:txBody>
          <a:bodyPr spcFirstLastPara="1" wrap="square" lIns="117825" tIns="58900" rIns="117825" bIns="58900" anchor="ctr" anchorCtr="0">
            <a:noAutofit/>
          </a:bodyPr>
          <a:lstStyle>
            <a:lvl1pPr lvl="0" algn="l">
              <a:lnSpc>
                <a:spcPct val="90000"/>
              </a:lnSpc>
              <a:spcBef>
                <a:spcPts val="0"/>
              </a:spcBef>
              <a:spcAft>
                <a:spcPts val="0"/>
              </a:spcAft>
              <a:buClr>
                <a:schemeClr val="dk2"/>
              </a:buClr>
              <a:buSzPts val="9300"/>
              <a:buFont typeface="Trebuchet MS"/>
              <a:buNone/>
              <a:defRPr sz="93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10" name="Google Shape;110;g33e6662c207_3_432"/>
          <p:cNvSpPr txBox="1">
            <a:spLocks noGrp="1"/>
          </p:cNvSpPr>
          <p:nvPr>
            <p:ph type="body" idx="1"/>
          </p:nvPr>
        </p:nvSpPr>
        <p:spPr>
          <a:xfrm>
            <a:off x="6476563" y="1806136"/>
            <a:ext cx="4856100" cy="2970600"/>
          </a:xfrm>
          <a:prstGeom prst="rect">
            <a:avLst/>
          </a:prstGeom>
          <a:noFill/>
          <a:ln>
            <a:noFill/>
          </a:ln>
        </p:spPr>
        <p:txBody>
          <a:bodyPr spcFirstLastPara="1" wrap="square" lIns="117825" tIns="58900" rIns="117825" bIns="58900" anchor="t" anchorCtr="0">
            <a:noAutofit/>
          </a:bodyPr>
          <a:lstStyle>
            <a:lvl1pPr marL="457200" marR="0" lvl="0" indent="-520700" algn="l" rtl="0">
              <a:lnSpc>
                <a:spcPct val="90000"/>
              </a:lnSpc>
              <a:spcBef>
                <a:spcPts val="1300"/>
              </a:spcBef>
              <a:spcAft>
                <a:spcPts val="0"/>
              </a:spcAft>
              <a:buClr>
                <a:schemeClr val="dk1"/>
              </a:buClr>
              <a:buSzPts val="4600"/>
              <a:buFont typeface="Arial"/>
              <a:buChar char="•"/>
              <a:defRPr sz="4600" b="0" i="0" u="none" strike="noStrike" cap="none">
                <a:solidFill>
                  <a:schemeClr val="dk1"/>
                </a:solidFill>
                <a:latin typeface="Trebuchet MS"/>
                <a:ea typeface="Trebuchet MS"/>
                <a:cs typeface="Trebuchet MS"/>
                <a:sym typeface="Trebuchet MS"/>
              </a:defRPr>
            </a:lvl1pPr>
            <a:lvl2pPr marL="914400" marR="0" lvl="1" indent="-412750" algn="l" rtl="0">
              <a:lnSpc>
                <a:spcPct val="90000"/>
              </a:lnSpc>
              <a:spcBef>
                <a:spcPts val="600"/>
              </a:spcBef>
              <a:spcAft>
                <a:spcPts val="0"/>
              </a:spcAft>
              <a:buClr>
                <a:schemeClr val="dk1"/>
              </a:buClr>
              <a:buSzPts val="2900"/>
              <a:buFont typeface="Noto Sans Symbols"/>
              <a:buChar char="⮚"/>
              <a:defRPr sz="4100" b="0" i="0" u="none" strike="noStrike" cap="none">
                <a:solidFill>
                  <a:schemeClr val="dk1"/>
                </a:solidFill>
                <a:latin typeface="Trebuchet MS"/>
                <a:ea typeface="Trebuchet MS"/>
                <a:cs typeface="Trebuchet MS"/>
                <a:sym typeface="Trebuchet MS"/>
              </a:defRPr>
            </a:lvl2pPr>
            <a:lvl3pPr marL="1371600" marR="0" lvl="2" indent="-457200" algn="l" rtl="0">
              <a:lnSpc>
                <a:spcPct val="90000"/>
              </a:lnSpc>
              <a:spcBef>
                <a:spcPts val="600"/>
              </a:spcBef>
              <a:spcAft>
                <a:spcPts val="0"/>
              </a:spcAft>
              <a:buClr>
                <a:schemeClr val="dk1"/>
              </a:buClr>
              <a:buSzPts val="3600"/>
              <a:buFont typeface="Noto Sans Symbols"/>
              <a:buChar char="▪"/>
              <a:defRPr sz="3600" b="0" i="0" u="none" strike="noStrike" cap="none">
                <a:solidFill>
                  <a:schemeClr val="dk1"/>
                </a:solidFill>
                <a:latin typeface="Trebuchet MS"/>
                <a:ea typeface="Trebuchet MS"/>
                <a:cs typeface="Trebuchet MS"/>
                <a:sym typeface="Trebuchet MS"/>
              </a:defRPr>
            </a:lvl3pPr>
            <a:lvl4pPr marL="1828800" marR="0" lvl="3" indent="-425450" algn="l" rtl="0">
              <a:lnSpc>
                <a:spcPct val="90000"/>
              </a:lnSpc>
              <a:spcBef>
                <a:spcPts val="600"/>
              </a:spcBef>
              <a:spcAft>
                <a:spcPts val="0"/>
              </a:spcAft>
              <a:buClr>
                <a:schemeClr val="dk1"/>
              </a:buClr>
              <a:buSzPts val="3100"/>
              <a:buFont typeface="Arial"/>
              <a:buChar char="•"/>
              <a:defRPr sz="3100" b="0" i="0" u="none" strike="noStrike" cap="none">
                <a:solidFill>
                  <a:schemeClr val="dk1"/>
                </a:solidFill>
                <a:latin typeface="Trebuchet MS"/>
                <a:ea typeface="Trebuchet MS"/>
                <a:cs typeface="Trebuchet MS"/>
                <a:sym typeface="Trebuchet MS"/>
              </a:defRPr>
            </a:lvl4pPr>
            <a:lvl5pPr marL="2286000" marR="0" lvl="4" indent="-374650" algn="l" rtl="0">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5pPr>
            <a:lvl6pPr marL="2743200" marR="0" lvl="5" indent="-374650" algn="l" rtl="0">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6pPr>
            <a:lvl7pPr marL="3200400" marR="0" lvl="6" indent="-374650" algn="l" rtl="0">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7pPr>
            <a:lvl8pPr marL="3657600" marR="0" lvl="7" indent="-374650" algn="l" rtl="0">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8pPr>
            <a:lvl9pPr marL="4114800" marR="0" lvl="8" indent="-374650" algn="l" rtl="0">
              <a:lnSpc>
                <a:spcPct val="90000"/>
              </a:lnSpc>
              <a:spcBef>
                <a:spcPts val="600"/>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9pPr>
          </a:lstStyle>
          <a:p>
            <a:endParaRPr/>
          </a:p>
        </p:txBody>
      </p:sp>
      <p:sp>
        <p:nvSpPr>
          <p:cNvPr id="111" name="Google Shape;111;g33e6662c207_3_432"/>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cxnSp>
        <p:nvCxnSpPr>
          <p:cNvPr id="112" name="Google Shape;112;g33e6662c207_3_432"/>
          <p:cNvCxnSpPr/>
          <p:nvPr/>
        </p:nvCxnSpPr>
        <p:spPr>
          <a:xfrm>
            <a:off x="6096000" y="1327150"/>
            <a:ext cx="0" cy="42036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3"/>
        <p:cNvGrpSpPr/>
        <p:nvPr/>
      </p:nvGrpSpPr>
      <p:grpSpPr>
        <a:xfrm>
          <a:off x="0" y="0"/>
          <a:ext cx="0" cy="0"/>
          <a:chOff x="0" y="0"/>
          <a:chExt cx="0" cy="0"/>
        </a:xfrm>
      </p:grpSpPr>
      <p:sp>
        <p:nvSpPr>
          <p:cNvPr id="114" name="Google Shape;114;g33e6662c207_3_437"/>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115"/>
        <p:cNvGrpSpPr/>
        <p:nvPr/>
      </p:nvGrpSpPr>
      <p:grpSpPr>
        <a:xfrm>
          <a:off x="0" y="0"/>
          <a:ext cx="0" cy="0"/>
          <a:chOff x="0" y="0"/>
          <a:chExt cx="0" cy="0"/>
        </a:xfrm>
      </p:grpSpPr>
      <p:sp>
        <p:nvSpPr>
          <p:cNvPr id="116" name="Google Shape;116;g33e6662c207_3_439"/>
          <p:cNvSpPr txBox="1">
            <a:spLocks noGrp="1"/>
          </p:cNvSpPr>
          <p:nvPr>
            <p:ph type="title"/>
          </p:nvPr>
        </p:nvSpPr>
        <p:spPr>
          <a:xfrm>
            <a:off x="6122788" y="2625328"/>
            <a:ext cx="5381700" cy="2314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10400"/>
              <a:buFont typeface="Trebuchet MS"/>
              <a:buNone/>
              <a:defRPr sz="104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17" name="Google Shape;117;g33e6662c207_3_439"/>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18" name="Google Shape;118;g33e6662c207_3_439" descr="Icon of two people with a word bubble between them containing a question mark."/>
          <p:cNvPicPr preferRelativeResize="0"/>
          <p:nvPr/>
        </p:nvPicPr>
        <p:blipFill rotWithShape="1">
          <a:blip r:embed="rId2">
            <a:alphaModFix/>
          </a:blip>
          <a:srcRect/>
          <a:stretch/>
        </p:blipFill>
        <p:spPr>
          <a:xfrm>
            <a:off x="-952499" y="-298450"/>
            <a:ext cx="5014913" cy="5014913"/>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19"/>
        <p:cNvGrpSpPr/>
        <p:nvPr/>
      </p:nvGrpSpPr>
      <p:grpSpPr>
        <a:xfrm>
          <a:off x="0" y="0"/>
          <a:ext cx="0" cy="0"/>
          <a:chOff x="0" y="0"/>
          <a:chExt cx="0" cy="0"/>
        </a:xfrm>
      </p:grpSpPr>
      <p:sp>
        <p:nvSpPr>
          <p:cNvPr id="120" name="Google Shape;120;g33e6662c207_3_443"/>
          <p:cNvSpPr txBox="1">
            <a:spLocks noGrp="1"/>
          </p:cNvSpPr>
          <p:nvPr>
            <p:ph type="title"/>
          </p:nvPr>
        </p:nvSpPr>
        <p:spPr>
          <a:xfrm>
            <a:off x="6122788" y="2253854"/>
            <a:ext cx="5759100" cy="2350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10400"/>
              <a:buFont typeface="Trebuchet MS"/>
              <a:buNone/>
              <a:defRPr sz="104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21" name="Google Shape;121;g33e6662c207_3_443"/>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22" name="Google Shape;122;g33e6662c207_3_443" descr="Chat icon"/>
          <p:cNvPicPr preferRelativeResize="0"/>
          <p:nvPr/>
        </p:nvPicPr>
        <p:blipFill rotWithShape="1">
          <a:blip r:embed="rId2">
            <a:alphaModFix/>
          </a:blip>
          <a:srcRect/>
          <a:stretch/>
        </p:blipFill>
        <p:spPr>
          <a:xfrm>
            <a:off x="-226025" y="107156"/>
            <a:ext cx="4448189" cy="4448325"/>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123"/>
        <p:cNvGrpSpPr/>
        <p:nvPr/>
      </p:nvGrpSpPr>
      <p:grpSpPr>
        <a:xfrm>
          <a:off x="0" y="0"/>
          <a:ext cx="0" cy="0"/>
          <a:chOff x="0" y="0"/>
          <a:chExt cx="0" cy="0"/>
        </a:xfrm>
      </p:grpSpPr>
      <p:sp>
        <p:nvSpPr>
          <p:cNvPr id="124" name="Google Shape;124;g33e6662c207_3_447"/>
          <p:cNvSpPr txBox="1">
            <a:spLocks noGrp="1"/>
          </p:cNvSpPr>
          <p:nvPr>
            <p:ph type="title"/>
          </p:nvPr>
        </p:nvSpPr>
        <p:spPr>
          <a:xfrm>
            <a:off x="595312" y="2180006"/>
            <a:ext cx="11001300" cy="16266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8700"/>
              <a:buFont typeface="Trebuchet MS"/>
              <a:buNone/>
              <a:defRPr sz="8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25" name="Google Shape;125;g33e6662c207_3_447"/>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26"/>
        <p:cNvGrpSpPr/>
        <p:nvPr/>
      </p:nvGrpSpPr>
      <p:grpSpPr>
        <a:xfrm>
          <a:off x="0" y="0"/>
          <a:ext cx="0" cy="0"/>
          <a:chOff x="0" y="0"/>
          <a:chExt cx="0" cy="0"/>
        </a:xfrm>
      </p:grpSpPr>
      <p:sp>
        <p:nvSpPr>
          <p:cNvPr id="127" name="Google Shape;127;g33e6662c207_3_450"/>
          <p:cNvSpPr txBox="1">
            <a:spLocks noGrp="1"/>
          </p:cNvSpPr>
          <p:nvPr>
            <p:ph type="title"/>
          </p:nvPr>
        </p:nvSpPr>
        <p:spPr>
          <a:xfrm>
            <a:off x="556437" y="365125"/>
            <a:ext cx="11079300" cy="1325400"/>
          </a:xfrm>
          <a:prstGeom prst="rect">
            <a:avLst/>
          </a:prstGeom>
          <a:noFill/>
          <a:ln>
            <a:noFill/>
          </a:ln>
        </p:spPr>
        <p:txBody>
          <a:bodyPr spcFirstLastPara="1" wrap="square" lIns="117825" tIns="58900" rIns="117825" bIns="58900" anchor="ctr" anchorCtr="0">
            <a:noAutofit/>
          </a:bodyPr>
          <a:lstStyle>
            <a:lvl1pPr marR="0" lvl="0" algn="ctr">
              <a:lnSpc>
                <a:spcPct val="90000"/>
              </a:lnSpc>
              <a:spcBef>
                <a:spcPts val="0"/>
              </a:spcBef>
              <a:spcAft>
                <a:spcPts val="0"/>
              </a:spcAft>
              <a:buClr>
                <a:schemeClr val="dk2"/>
              </a:buClr>
              <a:buSzPts val="7700"/>
              <a:buFont typeface="Trebuchet MS"/>
              <a:buNone/>
              <a:defRPr sz="77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9pPr>
          </a:lstStyle>
          <a:p>
            <a:endParaRPr/>
          </a:p>
        </p:txBody>
      </p:sp>
      <p:sp>
        <p:nvSpPr>
          <p:cNvPr id="128" name="Google Shape;128;g33e6662c207_3_450"/>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129"/>
        <p:cNvGrpSpPr/>
        <p:nvPr/>
      </p:nvGrpSpPr>
      <p:grpSpPr>
        <a:xfrm>
          <a:off x="0" y="0"/>
          <a:ext cx="0" cy="0"/>
          <a:chOff x="0" y="0"/>
          <a:chExt cx="0" cy="0"/>
        </a:xfrm>
      </p:grpSpPr>
      <p:sp>
        <p:nvSpPr>
          <p:cNvPr id="130" name="Google Shape;130;g33e6662c207_3_453"/>
          <p:cNvSpPr txBox="1">
            <a:spLocks noGrp="1"/>
          </p:cNvSpPr>
          <p:nvPr>
            <p:ph type="body" idx="1"/>
          </p:nvPr>
        </p:nvSpPr>
        <p:spPr>
          <a:xfrm>
            <a:off x="309739" y="1714500"/>
            <a:ext cx="11572500" cy="4340100"/>
          </a:xfrm>
          <a:prstGeom prst="rect">
            <a:avLst/>
          </a:prstGeom>
          <a:noFill/>
          <a:ln>
            <a:noFill/>
          </a:ln>
        </p:spPr>
        <p:txBody>
          <a:bodyPr spcFirstLastPara="1" wrap="square" lIns="82850" tIns="41400" rIns="82850" bIns="41400" anchor="t" anchorCtr="0">
            <a:noAutofit/>
          </a:bodyPr>
          <a:lstStyle>
            <a:lvl1pPr marL="457200" marR="0" lvl="0" indent="-228600" algn="l" rtl="0">
              <a:lnSpc>
                <a:spcPct val="100000"/>
              </a:lnSpc>
              <a:spcBef>
                <a:spcPts val="5000"/>
              </a:spcBef>
              <a:spcAft>
                <a:spcPts val="0"/>
              </a:spcAft>
              <a:buClr>
                <a:srgbClr val="000000"/>
              </a:buClr>
              <a:buSzPts val="1300"/>
              <a:buFont typeface="Arial"/>
              <a:buNone/>
              <a:defRPr sz="44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5000"/>
              </a:spcBef>
              <a:spcAft>
                <a:spcPts val="0"/>
              </a:spcAft>
              <a:buClr>
                <a:srgbClr val="000000"/>
              </a:buClr>
              <a:buSzPts val="1300"/>
              <a:buFont typeface="Arial"/>
              <a:buNone/>
              <a:defRPr sz="4000"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5000"/>
              </a:spcBef>
              <a:spcAft>
                <a:spcPts val="0"/>
              </a:spcAft>
              <a:buClr>
                <a:srgbClr val="000000"/>
              </a:buClr>
              <a:buSzPts val="1300"/>
              <a:buFont typeface="Arial"/>
              <a:buNone/>
              <a:defRPr sz="3200" b="0" i="0" u="none" strike="noStrike" cap="none">
                <a:solidFill>
                  <a:schemeClr val="dk1"/>
                </a:solidFill>
                <a:latin typeface="Trebuchet MS"/>
                <a:ea typeface="Trebuchet MS"/>
                <a:cs typeface="Trebuchet MS"/>
                <a:sym typeface="Trebuchet MS"/>
              </a:defRPr>
            </a:lvl3pPr>
            <a:lvl4pPr marL="1828800" marR="0" lvl="3" indent="-406400" algn="l" rtl="0">
              <a:lnSpc>
                <a:spcPct val="100000"/>
              </a:lnSpc>
              <a:spcBef>
                <a:spcPts val="50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9pPr>
          </a:lstStyle>
          <a:p>
            <a:endParaRPr/>
          </a:p>
        </p:txBody>
      </p:sp>
      <p:sp>
        <p:nvSpPr>
          <p:cNvPr id="131" name="Google Shape;131;g33e6662c207_3_453"/>
          <p:cNvSpPr txBox="1">
            <a:spLocks noGrp="1"/>
          </p:cNvSpPr>
          <p:nvPr>
            <p:ph type="sldNum" idx="12"/>
          </p:nvPr>
        </p:nvSpPr>
        <p:spPr>
          <a:xfrm>
            <a:off x="9846361" y="6425136"/>
            <a:ext cx="2012100" cy="365100"/>
          </a:xfrm>
          <a:prstGeom prst="rect">
            <a:avLst/>
          </a:prstGeom>
          <a:noFill/>
          <a:ln>
            <a:noFill/>
          </a:ln>
        </p:spPr>
        <p:txBody>
          <a:bodyPr spcFirstLastPara="1" wrap="square" lIns="82850" tIns="41400" rIns="82850" bIns="414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32" name="Google Shape;132;g33e6662c207_3_453"/>
          <p:cNvSpPr txBox="1">
            <a:spLocks noGrp="1"/>
          </p:cNvSpPr>
          <p:nvPr>
            <p:ph type="title"/>
          </p:nvPr>
        </p:nvSpPr>
        <p:spPr>
          <a:xfrm>
            <a:off x="309739" y="439118"/>
            <a:ext cx="11572500" cy="8169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rgbClr val="000000"/>
              </a:buClr>
              <a:buSzPts val="1800"/>
              <a:buFont typeface="Arial"/>
              <a:buNone/>
              <a:defRPr sz="8000" b="0" i="0" u="none" strike="noStrike" cap="none">
                <a:solidFill>
                  <a:srgbClr val="001254"/>
                </a:solidFill>
                <a:latin typeface="Arial"/>
                <a:ea typeface="Arial"/>
                <a:cs typeface="Arial"/>
                <a:sym typeface="Arial"/>
              </a:defRPr>
            </a:lvl1pPr>
            <a:lvl2pPr marR="0" lvl="1"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Title Slide 1" type="title">
  <p:cSld name="TITLE">
    <p:spTree>
      <p:nvGrpSpPr>
        <p:cNvPr id="1" name="Shape 133"/>
        <p:cNvGrpSpPr/>
        <p:nvPr/>
      </p:nvGrpSpPr>
      <p:grpSpPr>
        <a:xfrm>
          <a:off x="0" y="0"/>
          <a:ext cx="0" cy="0"/>
          <a:chOff x="0" y="0"/>
          <a:chExt cx="0" cy="0"/>
        </a:xfrm>
      </p:grpSpPr>
      <p:sp>
        <p:nvSpPr>
          <p:cNvPr id="134" name="Google Shape;134;g33e6662c207_3_457"/>
          <p:cNvSpPr/>
          <p:nvPr/>
        </p:nvSpPr>
        <p:spPr>
          <a:xfrm>
            <a:off x="0" y="6256612"/>
            <a:ext cx="12192000" cy="6096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2300"/>
              <a:buFont typeface="Calibri"/>
              <a:buNone/>
            </a:pPr>
            <a:endParaRPr sz="2300" b="0" i="0" u="none" strike="noStrike" cap="none">
              <a:solidFill>
                <a:srgbClr val="FFFFFF"/>
              </a:solidFill>
              <a:latin typeface="Calibri"/>
              <a:ea typeface="Calibri"/>
              <a:cs typeface="Calibri"/>
              <a:sym typeface="Calibri"/>
            </a:endParaRPr>
          </a:p>
        </p:txBody>
      </p:sp>
      <p:pic>
        <p:nvPicPr>
          <p:cNvPr id="135" name="Google Shape;135;g33e6662c207_3_457" descr="Google Shape;11;p1"/>
          <p:cNvPicPr preferRelativeResize="0"/>
          <p:nvPr/>
        </p:nvPicPr>
        <p:blipFill rotWithShape="1">
          <a:blip r:embed="rId2">
            <a:alphaModFix/>
          </a:blip>
          <a:srcRect/>
          <a:stretch/>
        </p:blipFill>
        <p:spPr>
          <a:xfrm>
            <a:off x="274320" y="6364223"/>
            <a:ext cx="1530942" cy="259234"/>
          </a:xfrm>
          <a:prstGeom prst="rect">
            <a:avLst/>
          </a:prstGeom>
          <a:noFill/>
          <a:ln>
            <a:noFill/>
          </a:ln>
        </p:spPr>
      </p:pic>
      <p:sp>
        <p:nvSpPr>
          <p:cNvPr id="136" name="Google Shape;136;g33e6662c207_3_457"/>
          <p:cNvSpPr txBox="1">
            <a:spLocks noGrp="1"/>
          </p:cNvSpPr>
          <p:nvPr>
            <p:ph type="title"/>
          </p:nvPr>
        </p:nvSpPr>
        <p:spPr>
          <a:xfrm>
            <a:off x="1040523" y="1505158"/>
            <a:ext cx="10110900" cy="990300"/>
          </a:xfrm>
          <a:prstGeom prst="rect">
            <a:avLst/>
          </a:prstGeom>
          <a:noFill/>
          <a:ln>
            <a:noFill/>
          </a:ln>
        </p:spPr>
        <p:txBody>
          <a:bodyPr spcFirstLastPara="1" wrap="square" lIns="58875" tIns="58875" rIns="58875" bIns="58875" anchor="ctr" anchorCtr="0">
            <a:normAutofit/>
          </a:bodyPr>
          <a:lstStyle>
            <a:lvl1pPr lvl="0" algn="ctr">
              <a:lnSpc>
                <a:spcPct val="90000"/>
              </a:lnSpc>
              <a:spcBef>
                <a:spcPts val="0"/>
              </a:spcBef>
              <a:spcAft>
                <a:spcPts val="0"/>
              </a:spcAft>
              <a:buClr>
                <a:schemeClr val="accent1"/>
              </a:buClr>
              <a:buSzPts val="2300"/>
              <a:buNone/>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a:endParaRPr/>
          </a:p>
        </p:txBody>
      </p:sp>
      <p:sp>
        <p:nvSpPr>
          <p:cNvPr id="137" name="Google Shape;137;g33e6662c207_3_457"/>
          <p:cNvSpPr txBox="1">
            <a:spLocks noGrp="1"/>
          </p:cNvSpPr>
          <p:nvPr>
            <p:ph type="body" idx="1"/>
          </p:nvPr>
        </p:nvSpPr>
        <p:spPr>
          <a:xfrm>
            <a:off x="1524000" y="2583430"/>
            <a:ext cx="9144000" cy="738600"/>
          </a:xfrm>
          <a:prstGeom prst="rect">
            <a:avLst/>
          </a:prstGeom>
          <a:noFill/>
          <a:ln>
            <a:noFill/>
          </a:ln>
        </p:spPr>
        <p:txBody>
          <a:bodyPr spcFirstLastPara="1" wrap="square" lIns="58875" tIns="58875" rIns="58875" bIns="58875" anchor="ctr" anchorCtr="0">
            <a:normAutofit/>
          </a:bodyPr>
          <a:lstStyle>
            <a:lvl1pPr marL="457200" marR="0" lvl="0" indent="-628650" algn="ctr" rtl="0">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1pPr>
            <a:lvl2pPr marL="914400" marR="0" lvl="1" indent="-628650" algn="ctr" rtl="0">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2pPr>
            <a:lvl3pPr marL="1371600" marR="0" lvl="2" indent="-628650" algn="ctr" rtl="0">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3pPr>
            <a:lvl4pPr marL="1828800" marR="0" lvl="3" indent="-628650" algn="ctr" rtl="0">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4pPr>
            <a:lvl5pPr marL="2286000" marR="0" lvl="4" indent="-628650" algn="ctr" rtl="0">
              <a:lnSpc>
                <a:spcPct val="90000"/>
              </a:lnSpc>
              <a:spcBef>
                <a:spcPts val="1300"/>
              </a:spcBef>
              <a:spcAft>
                <a:spcPts val="0"/>
              </a:spcAft>
              <a:buClr>
                <a:srgbClr val="000000"/>
              </a:buClr>
              <a:buSzPts val="6300"/>
              <a:buFont typeface="Trebuchet MS"/>
              <a:buChar char="○"/>
              <a:defRPr sz="6300" b="1" i="0" u="none" strike="noStrike" cap="none">
                <a:solidFill>
                  <a:srgbClr val="000000"/>
                </a:solidFill>
                <a:latin typeface="Trebuchet MS"/>
                <a:ea typeface="Trebuchet MS"/>
                <a:cs typeface="Trebuchet MS"/>
                <a:sym typeface="Trebuchet MS"/>
              </a:defRPr>
            </a:lvl5pPr>
            <a:lvl6pPr marL="2743200" marR="0" lvl="5" indent="-374650" algn="l" rtl="0">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rtl="0">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rtl="0">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rtl="0">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138" name="Google Shape;138;g33e6662c207_3_457"/>
          <p:cNvSpPr txBox="1">
            <a:spLocks noGrp="1"/>
          </p:cNvSpPr>
          <p:nvPr>
            <p:ph type="sldNum" idx="12"/>
          </p:nvPr>
        </p:nvSpPr>
        <p:spPr>
          <a:xfrm>
            <a:off x="11653384" y="6421648"/>
            <a:ext cx="264000" cy="349800"/>
          </a:xfrm>
          <a:prstGeom prst="rect">
            <a:avLst/>
          </a:prstGeom>
          <a:noFill/>
          <a:ln>
            <a:noFill/>
          </a:ln>
        </p:spPr>
        <p:txBody>
          <a:bodyPr spcFirstLastPara="1" wrap="square" lIns="58875" tIns="58875" rIns="58875" bIns="58875" anchor="ctr" anchorCtr="0">
            <a:spAutoFit/>
          </a:bodyPr>
          <a:lstStyle>
            <a:lvl1pPr marL="0" marR="0" lvl="0"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solidFill>
                <a:schemeClr val="lt1"/>
              </a:solidFill>
            </a:endParaRPr>
          </a:p>
        </p:txBody>
      </p:sp>
      <p:sp>
        <p:nvSpPr>
          <p:cNvPr id="139" name="Google Shape;139;g33e6662c207_3_457"/>
          <p:cNvSpPr txBox="1">
            <a:spLocks noGrp="1"/>
          </p:cNvSpPr>
          <p:nvPr>
            <p:ph type="body" idx="2"/>
          </p:nvPr>
        </p:nvSpPr>
        <p:spPr>
          <a:xfrm>
            <a:off x="1913860" y="3680028"/>
            <a:ext cx="8364300" cy="914400"/>
          </a:xfrm>
          <a:prstGeom prst="rect">
            <a:avLst/>
          </a:prstGeom>
          <a:noFill/>
          <a:ln>
            <a:noFill/>
          </a:ln>
        </p:spPr>
        <p:txBody>
          <a:bodyPr spcFirstLastPara="1" wrap="square" lIns="58875" tIns="58875" rIns="58875" bIns="58875" anchor="ctr" anchorCtr="0">
            <a:normAutofit/>
          </a:bodyPr>
          <a:lstStyle>
            <a:lvl1pPr marL="457200" marR="0" lvl="0" indent="-374650" algn="l" rtl="0">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1pPr>
            <a:lvl2pPr marL="914400" marR="0" lvl="1" indent="-374650" algn="l" rtl="0">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2pPr>
            <a:lvl3pPr marL="1371600" marR="0" lvl="2" indent="-374650" algn="l" rtl="0">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3pPr>
            <a:lvl4pPr marL="1828800" marR="0" lvl="3" indent="-374650" algn="l" rtl="0">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4pPr>
            <a:lvl5pPr marL="2286000" marR="0" lvl="4" indent="-374650" algn="l" rtl="0">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5pPr>
            <a:lvl6pPr marL="2743200" marR="0" lvl="5" indent="-374650" algn="l" rtl="0">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rtl="0">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rtl="0">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rtl="0">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SECTION_HEADER">
  <p:cSld name="SECTION_HEADER 2">
    <p:bg>
      <p:bgPr>
        <a:solidFill>
          <a:schemeClr val="accent1"/>
        </a:solidFill>
        <a:effectLst/>
      </p:bgPr>
    </p:bg>
    <p:spTree>
      <p:nvGrpSpPr>
        <p:cNvPr id="1" name="Shape 140"/>
        <p:cNvGrpSpPr/>
        <p:nvPr/>
      </p:nvGrpSpPr>
      <p:grpSpPr>
        <a:xfrm>
          <a:off x="0" y="0"/>
          <a:ext cx="0" cy="0"/>
          <a:chOff x="0" y="0"/>
          <a:chExt cx="0" cy="0"/>
        </a:xfrm>
      </p:grpSpPr>
      <p:sp>
        <p:nvSpPr>
          <p:cNvPr id="141" name="Google Shape;141;g33e6662c207_3_464"/>
          <p:cNvSpPr/>
          <p:nvPr/>
        </p:nvSpPr>
        <p:spPr>
          <a:xfrm>
            <a:off x="0" y="6256612"/>
            <a:ext cx="12192000" cy="6096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700"/>
              <a:buFont typeface="Calibri"/>
              <a:buNone/>
            </a:pPr>
            <a:endParaRPr sz="1700" b="0" i="0" u="none" strike="noStrike" cap="none">
              <a:solidFill>
                <a:srgbClr val="FFFFFF"/>
              </a:solidFill>
              <a:latin typeface="Calibri"/>
              <a:ea typeface="Calibri"/>
              <a:cs typeface="Calibri"/>
              <a:sym typeface="Calibri"/>
            </a:endParaRPr>
          </a:p>
        </p:txBody>
      </p:sp>
      <p:pic>
        <p:nvPicPr>
          <p:cNvPr id="142" name="Google Shape;142;g33e6662c207_3_464" descr="Google Shape;76;p17"/>
          <p:cNvPicPr preferRelativeResize="0"/>
          <p:nvPr/>
        </p:nvPicPr>
        <p:blipFill rotWithShape="1">
          <a:blip r:embed="rId2">
            <a:alphaModFix/>
          </a:blip>
          <a:srcRect/>
          <a:stretch/>
        </p:blipFill>
        <p:spPr>
          <a:xfrm>
            <a:off x="274673" y="6346757"/>
            <a:ext cx="1752566" cy="294431"/>
          </a:xfrm>
          <a:prstGeom prst="rect">
            <a:avLst/>
          </a:prstGeom>
          <a:noFill/>
          <a:ln>
            <a:noFill/>
          </a:ln>
        </p:spPr>
      </p:pic>
      <p:sp>
        <p:nvSpPr>
          <p:cNvPr id="143" name="Google Shape;143;g33e6662c207_3_464"/>
          <p:cNvSpPr txBox="1">
            <a:spLocks noGrp="1"/>
          </p:cNvSpPr>
          <p:nvPr>
            <p:ph type="title"/>
          </p:nvPr>
        </p:nvSpPr>
        <p:spPr>
          <a:xfrm>
            <a:off x="838200" y="437984"/>
            <a:ext cx="10515600" cy="960000"/>
          </a:xfrm>
          <a:prstGeom prst="rect">
            <a:avLst/>
          </a:prstGeom>
          <a:noFill/>
          <a:ln>
            <a:noFill/>
          </a:ln>
        </p:spPr>
        <p:txBody>
          <a:bodyPr spcFirstLastPara="1" wrap="square" lIns="58875" tIns="58875" rIns="58875" bIns="58875" anchor="ctr" anchorCtr="0">
            <a:normAutofit/>
          </a:bodyPr>
          <a:lstStyle>
            <a:lvl1pPr lvl="0" algn="ctr">
              <a:lnSpc>
                <a:spcPct val="90000"/>
              </a:lnSpc>
              <a:spcBef>
                <a:spcPts val="0"/>
              </a:spcBef>
              <a:spcAft>
                <a:spcPts val="0"/>
              </a:spcAft>
              <a:buClr>
                <a:srgbClr val="FFFFFF"/>
              </a:buClr>
              <a:buSzPts val="5800"/>
              <a:buFont typeface="Trebuchet MS"/>
              <a:buNone/>
              <a:defRPr sz="5800">
                <a:solidFill>
                  <a:srgbClr val="FFFFFF"/>
                </a:solidFill>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a:endParaRPr/>
          </a:p>
        </p:txBody>
      </p:sp>
      <p:sp>
        <p:nvSpPr>
          <p:cNvPr id="144" name="Google Shape;144;g33e6662c207_3_464"/>
          <p:cNvSpPr txBox="1">
            <a:spLocks noGrp="1"/>
          </p:cNvSpPr>
          <p:nvPr>
            <p:ph type="body" idx="1"/>
          </p:nvPr>
        </p:nvSpPr>
        <p:spPr>
          <a:xfrm>
            <a:off x="838200" y="1852302"/>
            <a:ext cx="10515600" cy="4205400"/>
          </a:xfrm>
          <a:prstGeom prst="rect">
            <a:avLst/>
          </a:prstGeom>
          <a:noFill/>
          <a:ln>
            <a:noFill/>
          </a:ln>
        </p:spPr>
        <p:txBody>
          <a:bodyPr spcFirstLastPara="1" wrap="square" lIns="58875" tIns="58875" rIns="58875" bIns="58875" anchor="t" anchorCtr="0">
            <a:normAutofit/>
          </a:bodyPr>
          <a:lstStyle>
            <a:lvl1pPr marL="457200" marR="0" lvl="0" indent="-450850" algn="l" rtl="0">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1pPr>
            <a:lvl2pPr marL="914400" marR="0" lvl="1" indent="-450850" algn="l" rtl="0">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2pPr>
            <a:lvl3pPr marL="1371600" marR="0" lvl="2" indent="-450850" algn="l" rtl="0">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3pPr>
            <a:lvl4pPr marL="1828800" marR="0" lvl="3" indent="-450850" algn="l" rtl="0">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4pPr>
            <a:lvl5pPr marL="2286000" marR="0" lvl="4" indent="-450850" algn="l" rtl="0">
              <a:lnSpc>
                <a:spcPct val="90000"/>
              </a:lnSpc>
              <a:spcBef>
                <a:spcPts val="900"/>
              </a:spcBef>
              <a:spcAft>
                <a:spcPts val="0"/>
              </a:spcAft>
              <a:buClr>
                <a:srgbClr val="FFFFFF"/>
              </a:buClr>
              <a:buSzPts val="3500"/>
              <a:buFont typeface="Arial"/>
              <a:buChar char="○"/>
              <a:defRPr sz="3500" b="0" i="0" u="none" strike="noStrike" cap="none">
                <a:solidFill>
                  <a:srgbClr val="FFFFFF"/>
                </a:solidFill>
                <a:latin typeface="Trebuchet MS"/>
                <a:ea typeface="Trebuchet MS"/>
                <a:cs typeface="Trebuchet MS"/>
                <a:sym typeface="Trebuchet MS"/>
              </a:defRPr>
            </a:lvl5pPr>
            <a:lvl6pPr marL="2743200" marR="0" lvl="5" indent="-374650" algn="l" rtl="0">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rtl="0">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rtl="0">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rtl="0">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145" name="Google Shape;145;g33e6662c207_3_464"/>
          <p:cNvSpPr txBox="1">
            <a:spLocks noGrp="1"/>
          </p:cNvSpPr>
          <p:nvPr>
            <p:ph type="sldNum" idx="12"/>
          </p:nvPr>
        </p:nvSpPr>
        <p:spPr>
          <a:xfrm>
            <a:off x="11693345" y="6444104"/>
            <a:ext cx="224100" cy="303600"/>
          </a:xfrm>
          <a:prstGeom prst="rect">
            <a:avLst/>
          </a:prstGeom>
          <a:noFill/>
          <a:ln>
            <a:noFill/>
          </a:ln>
        </p:spPr>
        <p:txBody>
          <a:bodyPr spcFirstLastPara="1" wrap="square" lIns="58875" tIns="58875" rIns="58875" bIns="58875" anchor="ctr" anchorCtr="0">
            <a:spAutoFit/>
          </a:bodyPr>
          <a:lstStyle>
            <a:lvl1pPr marL="0" marR="0" lvl="0"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Trebuchet MS"/>
              <a:buNone/>
              <a:defRPr sz="1200" b="0" i="0" u="none" strike="noStrike" cap="none">
                <a:solidFill>
                  <a:srgbClr val="000000"/>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sz="1500">
              <a:solidFill>
                <a:schemeClr val="lt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7"/>
          <p:cNvSpPr txBox="1">
            <a:spLocks noGrp="1"/>
          </p:cNvSpPr>
          <p:nvPr>
            <p:ph type="title"/>
          </p:nvPr>
        </p:nvSpPr>
        <p:spPr>
          <a:xfrm>
            <a:off x="183931" y="365125"/>
            <a:ext cx="11824138" cy="13255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67"/>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TITLE_AND_BODY">
  <p:cSld name="TITLE_AND_BODY 2">
    <p:spTree>
      <p:nvGrpSpPr>
        <p:cNvPr id="1" name="Shape 146"/>
        <p:cNvGrpSpPr/>
        <p:nvPr/>
      </p:nvGrpSpPr>
      <p:grpSpPr>
        <a:xfrm>
          <a:off x="0" y="0"/>
          <a:ext cx="0" cy="0"/>
          <a:chOff x="0" y="0"/>
          <a:chExt cx="0" cy="0"/>
        </a:xfrm>
      </p:grpSpPr>
      <p:sp>
        <p:nvSpPr>
          <p:cNvPr id="147" name="Google Shape;147;g33e6662c207_3_470"/>
          <p:cNvSpPr/>
          <p:nvPr/>
        </p:nvSpPr>
        <p:spPr>
          <a:xfrm>
            <a:off x="0" y="6256612"/>
            <a:ext cx="12192000" cy="609600"/>
          </a:xfrm>
          <a:prstGeom prst="rect">
            <a:avLst/>
          </a:prstGeom>
          <a:solidFill>
            <a:schemeClr val="accent1"/>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2300"/>
              <a:buFont typeface="Calibri"/>
              <a:buNone/>
            </a:pPr>
            <a:endParaRPr sz="2300" b="0" i="0" u="none" strike="noStrike" cap="none">
              <a:solidFill>
                <a:srgbClr val="FFFFFF"/>
              </a:solidFill>
              <a:latin typeface="Calibri"/>
              <a:ea typeface="Calibri"/>
              <a:cs typeface="Calibri"/>
              <a:sym typeface="Calibri"/>
            </a:endParaRPr>
          </a:p>
        </p:txBody>
      </p:sp>
      <p:pic>
        <p:nvPicPr>
          <p:cNvPr id="148" name="Google Shape;148;g33e6662c207_3_470" descr="Google Shape;11;p1"/>
          <p:cNvPicPr preferRelativeResize="0"/>
          <p:nvPr/>
        </p:nvPicPr>
        <p:blipFill rotWithShape="1">
          <a:blip r:embed="rId2">
            <a:alphaModFix/>
          </a:blip>
          <a:srcRect/>
          <a:stretch/>
        </p:blipFill>
        <p:spPr>
          <a:xfrm>
            <a:off x="274320" y="6364223"/>
            <a:ext cx="1530942" cy="259234"/>
          </a:xfrm>
          <a:prstGeom prst="rect">
            <a:avLst/>
          </a:prstGeom>
          <a:noFill/>
          <a:ln>
            <a:noFill/>
          </a:ln>
        </p:spPr>
      </p:pic>
      <p:sp>
        <p:nvSpPr>
          <p:cNvPr id="149" name="Google Shape;149;g33e6662c207_3_470"/>
          <p:cNvSpPr txBox="1">
            <a:spLocks noGrp="1"/>
          </p:cNvSpPr>
          <p:nvPr>
            <p:ph type="title"/>
          </p:nvPr>
        </p:nvSpPr>
        <p:spPr>
          <a:xfrm>
            <a:off x="415600" y="593366"/>
            <a:ext cx="11360700" cy="763500"/>
          </a:xfrm>
          <a:prstGeom prst="rect">
            <a:avLst/>
          </a:prstGeom>
          <a:noFill/>
          <a:ln>
            <a:noFill/>
          </a:ln>
        </p:spPr>
        <p:txBody>
          <a:bodyPr spcFirstLastPara="1" wrap="square" lIns="58875" tIns="58875" rIns="58875" bIns="58875" anchor="ctr" anchorCtr="0">
            <a:normAutofit/>
          </a:bodyPr>
          <a:lstStyle>
            <a:lvl1pPr lvl="0" algn="ctr">
              <a:lnSpc>
                <a:spcPct val="90000"/>
              </a:lnSpc>
              <a:spcBef>
                <a:spcPts val="0"/>
              </a:spcBef>
              <a:spcAft>
                <a:spcPts val="0"/>
              </a:spcAft>
              <a:buClr>
                <a:schemeClr val="accent1"/>
              </a:buClr>
              <a:buSzPts val="2300"/>
              <a:buNone/>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a:endParaRPr/>
          </a:p>
        </p:txBody>
      </p:sp>
      <p:sp>
        <p:nvSpPr>
          <p:cNvPr id="150" name="Google Shape;150;g33e6662c207_3_470"/>
          <p:cNvSpPr txBox="1">
            <a:spLocks noGrp="1"/>
          </p:cNvSpPr>
          <p:nvPr>
            <p:ph type="body" idx="1"/>
          </p:nvPr>
        </p:nvSpPr>
        <p:spPr>
          <a:xfrm>
            <a:off x="415600" y="1536634"/>
            <a:ext cx="11360700" cy="4555200"/>
          </a:xfrm>
          <a:prstGeom prst="rect">
            <a:avLst/>
          </a:prstGeom>
          <a:noFill/>
          <a:ln>
            <a:noFill/>
          </a:ln>
        </p:spPr>
        <p:txBody>
          <a:bodyPr spcFirstLastPara="1" wrap="square" lIns="157075" tIns="157075" rIns="157075" bIns="157075" anchor="ctr" anchorCtr="0">
            <a:normAutofit/>
          </a:bodyPr>
          <a:lstStyle>
            <a:lvl1pPr marL="457200" marR="0" lvl="0" indent="-381000" algn="l" rtl="0">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81000" algn="l" rtl="0">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marR="0" lvl="2" indent="-381000" algn="l" rtl="0">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marR="0" lvl="3" indent="-381000" algn="l" rtl="0">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4pPr>
            <a:lvl5pPr marL="2286000" marR="0" lvl="4" indent="-381000" algn="l" rtl="0">
              <a:lnSpc>
                <a:spcPct val="100000"/>
              </a:lnSpc>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5pPr>
            <a:lvl6pPr marL="2743200" marR="0" lvl="5" indent="-374650" algn="l" rtl="0">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6pPr>
            <a:lvl7pPr marL="3200400" marR="0" lvl="6" indent="-374650" algn="l" rtl="0">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7pPr>
            <a:lvl8pPr marL="3657600" marR="0" lvl="7" indent="-374650" algn="l" rtl="0">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8pPr>
            <a:lvl9pPr marL="4114800" marR="0" lvl="8" indent="-374650" algn="l" rtl="0">
              <a:lnSpc>
                <a:spcPct val="100000"/>
              </a:lnSpc>
              <a:spcBef>
                <a:spcPts val="0"/>
              </a:spcBef>
              <a:spcAft>
                <a:spcPts val="0"/>
              </a:spcAft>
              <a:buClr>
                <a:srgbClr val="000000"/>
              </a:buClr>
              <a:buSzPts val="2300"/>
              <a:buFont typeface="Arial"/>
              <a:buChar char="■"/>
              <a:defRPr sz="1800" b="0" i="0" u="none" strike="noStrike" cap="none">
                <a:solidFill>
                  <a:srgbClr val="000000"/>
                </a:solidFill>
                <a:latin typeface="Arial"/>
                <a:ea typeface="Arial"/>
                <a:cs typeface="Arial"/>
                <a:sym typeface="Arial"/>
              </a:defRPr>
            </a:lvl9pPr>
          </a:lstStyle>
          <a:p>
            <a:endParaRPr/>
          </a:p>
        </p:txBody>
      </p:sp>
      <p:sp>
        <p:nvSpPr>
          <p:cNvPr id="151" name="Google Shape;151;g33e6662c207_3_470"/>
          <p:cNvSpPr txBox="1">
            <a:spLocks noGrp="1"/>
          </p:cNvSpPr>
          <p:nvPr>
            <p:ph type="sldNum" idx="12"/>
          </p:nvPr>
        </p:nvSpPr>
        <p:spPr>
          <a:xfrm>
            <a:off x="11764368" y="6345371"/>
            <a:ext cx="264000" cy="349800"/>
          </a:xfrm>
          <a:prstGeom prst="rect">
            <a:avLst/>
          </a:prstGeom>
          <a:noFill/>
          <a:ln>
            <a:noFill/>
          </a:ln>
        </p:spPr>
        <p:txBody>
          <a:bodyPr spcFirstLastPara="1" wrap="square" lIns="58875" tIns="58875" rIns="58875" bIns="58875" anchor="ctr" anchorCtr="0">
            <a:spAutoFit/>
          </a:bodyPr>
          <a:lstStyle>
            <a:lvl1pPr marL="0" marR="0" lvl="0"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FFFFFF"/>
              </a:buClr>
              <a:buSzPts val="1500"/>
              <a:buFont typeface="Trebuchet MS"/>
              <a:buNone/>
              <a:defRPr sz="1500" b="0" i="0" u="none" strike="noStrike" cap="none">
                <a:solidFill>
                  <a:srgbClr val="FFFFFF"/>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solidFill>
                <a:schemeClr val="lt1"/>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SECTION_HEADER">
  <p:cSld name="SECTION_HEADER 2">
    <p:bg>
      <p:bgPr>
        <a:solidFill>
          <a:schemeClr val="accent1"/>
        </a:solidFill>
        <a:effectLst/>
      </p:bgPr>
    </p:bg>
    <p:spTree>
      <p:nvGrpSpPr>
        <p:cNvPr id="1" name="Shape 158"/>
        <p:cNvGrpSpPr/>
        <p:nvPr/>
      </p:nvGrpSpPr>
      <p:grpSpPr>
        <a:xfrm>
          <a:off x="0" y="0"/>
          <a:ext cx="0" cy="0"/>
          <a:chOff x="0" y="0"/>
          <a:chExt cx="0" cy="0"/>
        </a:xfrm>
      </p:grpSpPr>
      <p:sp>
        <p:nvSpPr>
          <p:cNvPr id="159" name="Google Shape;159;g33e6662c207_3_661"/>
          <p:cNvSpPr/>
          <p:nvPr/>
        </p:nvSpPr>
        <p:spPr>
          <a:xfrm>
            <a:off x="0" y="6256612"/>
            <a:ext cx="12192000" cy="6096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300"/>
              <a:buFont typeface="Calibri"/>
              <a:buNone/>
            </a:pPr>
            <a:endParaRPr sz="1300" b="0" i="0" u="none" strike="noStrike" cap="none">
              <a:solidFill>
                <a:srgbClr val="FFFFFF"/>
              </a:solidFill>
              <a:latin typeface="Calibri"/>
              <a:ea typeface="Calibri"/>
              <a:cs typeface="Calibri"/>
              <a:sym typeface="Calibri"/>
            </a:endParaRPr>
          </a:p>
        </p:txBody>
      </p:sp>
      <p:pic>
        <p:nvPicPr>
          <p:cNvPr id="160" name="Google Shape;160;g33e6662c207_3_661" descr="Google Shape;76;p17"/>
          <p:cNvPicPr preferRelativeResize="0"/>
          <p:nvPr/>
        </p:nvPicPr>
        <p:blipFill rotWithShape="1">
          <a:blip r:embed="rId2">
            <a:alphaModFix/>
          </a:blip>
          <a:srcRect/>
          <a:stretch/>
        </p:blipFill>
        <p:spPr>
          <a:xfrm>
            <a:off x="274673" y="6346757"/>
            <a:ext cx="2336756" cy="392574"/>
          </a:xfrm>
          <a:prstGeom prst="rect">
            <a:avLst/>
          </a:prstGeom>
          <a:noFill/>
          <a:ln>
            <a:noFill/>
          </a:ln>
        </p:spPr>
      </p:pic>
      <p:sp>
        <p:nvSpPr>
          <p:cNvPr id="161" name="Google Shape;161;g33e6662c207_3_661"/>
          <p:cNvSpPr txBox="1">
            <a:spLocks noGrp="1"/>
          </p:cNvSpPr>
          <p:nvPr>
            <p:ph type="title"/>
          </p:nvPr>
        </p:nvSpPr>
        <p:spPr>
          <a:xfrm>
            <a:off x="838200" y="437984"/>
            <a:ext cx="10515600" cy="960000"/>
          </a:xfrm>
          <a:prstGeom prst="rect">
            <a:avLst/>
          </a:prstGeom>
          <a:noFill/>
          <a:ln>
            <a:noFill/>
          </a:ln>
        </p:spPr>
        <p:txBody>
          <a:bodyPr spcFirstLastPara="1" wrap="square" lIns="45800" tIns="45800" rIns="45800" bIns="45800" anchor="ctr" anchorCtr="0">
            <a:normAutofit/>
          </a:bodyPr>
          <a:lstStyle>
            <a:lvl1pPr lvl="0" algn="ctr">
              <a:lnSpc>
                <a:spcPct val="90000"/>
              </a:lnSpc>
              <a:spcBef>
                <a:spcPts val="0"/>
              </a:spcBef>
              <a:spcAft>
                <a:spcPts val="0"/>
              </a:spcAft>
              <a:buClr>
                <a:srgbClr val="FFFFFF"/>
              </a:buClr>
              <a:buSzPts val="4500"/>
              <a:buFont typeface="Trebuchet MS"/>
              <a:buNone/>
              <a:defRPr sz="4500">
                <a:solidFill>
                  <a:srgbClr val="FFFFFF"/>
                </a:solidFill>
              </a:defRPr>
            </a:lvl1pPr>
            <a:lvl2pPr lvl="1" algn="ctr">
              <a:lnSpc>
                <a:spcPct val="90000"/>
              </a:lnSpc>
              <a:spcBef>
                <a:spcPts val="0"/>
              </a:spcBef>
              <a:spcAft>
                <a:spcPts val="0"/>
              </a:spcAft>
              <a:buClr>
                <a:schemeClr val="accent1"/>
              </a:buClr>
              <a:buSzPts val="1800"/>
              <a:buNone/>
              <a:defRPr/>
            </a:lvl2pPr>
            <a:lvl3pPr lvl="2" algn="ctr">
              <a:lnSpc>
                <a:spcPct val="90000"/>
              </a:lnSpc>
              <a:spcBef>
                <a:spcPts val="0"/>
              </a:spcBef>
              <a:spcAft>
                <a:spcPts val="0"/>
              </a:spcAft>
              <a:buClr>
                <a:schemeClr val="accent1"/>
              </a:buClr>
              <a:buSzPts val="1800"/>
              <a:buNone/>
              <a:defRPr/>
            </a:lvl3pPr>
            <a:lvl4pPr lvl="3" algn="ctr">
              <a:lnSpc>
                <a:spcPct val="90000"/>
              </a:lnSpc>
              <a:spcBef>
                <a:spcPts val="0"/>
              </a:spcBef>
              <a:spcAft>
                <a:spcPts val="0"/>
              </a:spcAft>
              <a:buClr>
                <a:schemeClr val="accent1"/>
              </a:buClr>
              <a:buSzPts val="1800"/>
              <a:buNone/>
              <a:defRPr/>
            </a:lvl4pPr>
            <a:lvl5pPr lvl="4" algn="ctr">
              <a:lnSpc>
                <a:spcPct val="90000"/>
              </a:lnSpc>
              <a:spcBef>
                <a:spcPts val="0"/>
              </a:spcBef>
              <a:spcAft>
                <a:spcPts val="0"/>
              </a:spcAft>
              <a:buClr>
                <a:schemeClr val="accent1"/>
              </a:buClr>
              <a:buSzPts val="1800"/>
              <a:buNone/>
              <a:defRPr/>
            </a:lvl5pPr>
            <a:lvl6pPr lvl="5" algn="ctr">
              <a:lnSpc>
                <a:spcPct val="90000"/>
              </a:lnSpc>
              <a:spcBef>
                <a:spcPts val="0"/>
              </a:spcBef>
              <a:spcAft>
                <a:spcPts val="0"/>
              </a:spcAft>
              <a:buClr>
                <a:schemeClr val="accent1"/>
              </a:buClr>
              <a:buSzPts val="1800"/>
              <a:buNone/>
              <a:defRPr/>
            </a:lvl6pPr>
            <a:lvl7pPr lvl="6" algn="ctr">
              <a:lnSpc>
                <a:spcPct val="90000"/>
              </a:lnSpc>
              <a:spcBef>
                <a:spcPts val="0"/>
              </a:spcBef>
              <a:spcAft>
                <a:spcPts val="0"/>
              </a:spcAft>
              <a:buClr>
                <a:schemeClr val="accent1"/>
              </a:buClr>
              <a:buSzPts val="1800"/>
              <a:buNone/>
              <a:defRPr/>
            </a:lvl7pPr>
            <a:lvl8pPr lvl="7" algn="ctr">
              <a:lnSpc>
                <a:spcPct val="90000"/>
              </a:lnSpc>
              <a:spcBef>
                <a:spcPts val="0"/>
              </a:spcBef>
              <a:spcAft>
                <a:spcPts val="0"/>
              </a:spcAft>
              <a:buClr>
                <a:schemeClr val="accent1"/>
              </a:buClr>
              <a:buSzPts val="1800"/>
              <a:buNone/>
              <a:defRPr/>
            </a:lvl8pPr>
            <a:lvl9pPr lvl="8" algn="ctr">
              <a:lnSpc>
                <a:spcPct val="90000"/>
              </a:lnSpc>
              <a:spcBef>
                <a:spcPts val="0"/>
              </a:spcBef>
              <a:spcAft>
                <a:spcPts val="0"/>
              </a:spcAft>
              <a:buClr>
                <a:schemeClr val="accent1"/>
              </a:buClr>
              <a:buSzPts val="1800"/>
              <a:buNone/>
              <a:defRPr/>
            </a:lvl9pPr>
          </a:lstStyle>
          <a:p>
            <a:endParaRPr/>
          </a:p>
        </p:txBody>
      </p:sp>
      <p:sp>
        <p:nvSpPr>
          <p:cNvPr id="162" name="Google Shape;162;g33e6662c207_3_661"/>
          <p:cNvSpPr txBox="1">
            <a:spLocks noGrp="1"/>
          </p:cNvSpPr>
          <p:nvPr>
            <p:ph type="body" idx="1"/>
          </p:nvPr>
        </p:nvSpPr>
        <p:spPr>
          <a:xfrm>
            <a:off x="838200" y="1852302"/>
            <a:ext cx="10515600" cy="4206000"/>
          </a:xfrm>
          <a:prstGeom prst="rect">
            <a:avLst/>
          </a:prstGeom>
          <a:noFill/>
          <a:ln>
            <a:noFill/>
          </a:ln>
        </p:spPr>
        <p:txBody>
          <a:bodyPr spcFirstLastPara="1" wrap="square" lIns="45800" tIns="45800" rIns="45800" bIns="45800" anchor="t" anchorCtr="0">
            <a:normAutofit/>
          </a:bodyPr>
          <a:lstStyle>
            <a:lvl1pPr marL="457200" marR="0" lvl="0" indent="-400050" algn="l" rtl="0">
              <a:lnSpc>
                <a:spcPct val="90000"/>
              </a:lnSpc>
              <a:spcBef>
                <a:spcPts val="600"/>
              </a:spcBef>
              <a:spcAft>
                <a:spcPts val="0"/>
              </a:spcAft>
              <a:buClr>
                <a:srgbClr val="FFFFFF"/>
              </a:buClr>
              <a:buSzPts val="2700"/>
              <a:buFont typeface="Arial"/>
              <a:buChar char="•"/>
              <a:defRPr sz="2700" b="0" i="0" u="none" strike="noStrike" cap="none">
                <a:solidFill>
                  <a:srgbClr val="FFFFFF"/>
                </a:solidFill>
                <a:latin typeface="Trebuchet MS"/>
                <a:ea typeface="Trebuchet MS"/>
                <a:cs typeface="Trebuchet MS"/>
                <a:sym typeface="Trebuchet MS"/>
              </a:defRPr>
            </a:lvl1pPr>
            <a:lvl2pPr marL="914400" marR="0" lvl="1" indent="-400050" algn="l" rtl="0">
              <a:lnSpc>
                <a:spcPct val="90000"/>
              </a:lnSpc>
              <a:spcBef>
                <a:spcPts val="600"/>
              </a:spcBef>
              <a:spcAft>
                <a:spcPts val="0"/>
              </a:spcAft>
              <a:buClr>
                <a:srgbClr val="FFFFFF"/>
              </a:buClr>
              <a:buSzPts val="2700"/>
              <a:buFont typeface="Arial"/>
              <a:buChar char="⮚"/>
              <a:defRPr sz="2700" b="0" i="0" u="none" strike="noStrike" cap="none">
                <a:solidFill>
                  <a:srgbClr val="FFFFFF"/>
                </a:solidFill>
                <a:latin typeface="Trebuchet MS"/>
                <a:ea typeface="Trebuchet MS"/>
                <a:cs typeface="Trebuchet MS"/>
                <a:sym typeface="Trebuchet MS"/>
              </a:defRPr>
            </a:lvl2pPr>
            <a:lvl3pPr marL="1371600" marR="0" lvl="2" indent="-400050" algn="l" rtl="0">
              <a:lnSpc>
                <a:spcPct val="90000"/>
              </a:lnSpc>
              <a:spcBef>
                <a:spcPts val="600"/>
              </a:spcBef>
              <a:spcAft>
                <a:spcPts val="0"/>
              </a:spcAft>
              <a:buClr>
                <a:srgbClr val="FFFFFF"/>
              </a:buClr>
              <a:buSzPts val="2700"/>
              <a:buFont typeface="Arial"/>
              <a:buChar char="▪"/>
              <a:defRPr sz="2700" b="0" i="0" u="none" strike="noStrike" cap="none">
                <a:solidFill>
                  <a:srgbClr val="FFFFFF"/>
                </a:solidFill>
                <a:latin typeface="Trebuchet MS"/>
                <a:ea typeface="Trebuchet MS"/>
                <a:cs typeface="Trebuchet MS"/>
                <a:sym typeface="Trebuchet MS"/>
              </a:defRPr>
            </a:lvl3pPr>
            <a:lvl4pPr marL="1828800" marR="0" lvl="3" indent="-400050" algn="l" rtl="0">
              <a:lnSpc>
                <a:spcPct val="90000"/>
              </a:lnSpc>
              <a:spcBef>
                <a:spcPts val="600"/>
              </a:spcBef>
              <a:spcAft>
                <a:spcPts val="0"/>
              </a:spcAft>
              <a:buClr>
                <a:srgbClr val="FFFFFF"/>
              </a:buClr>
              <a:buSzPts val="2700"/>
              <a:buFont typeface="Arial"/>
              <a:buChar char="•"/>
              <a:defRPr sz="2700" b="0" i="0" u="none" strike="noStrike" cap="none">
                <a:solidFill>
                  <a:srgbClr val="FFFFFF"/>
                </a:solidFill>
                <a:latin typeface="Trebuchet MS"/>
                <a:ea typeface="Trebuchet MS"/>
                <a:cs typeface="Trebuchet MS"/>
                <a:sym typeface="Trebuchet MS"/>
              </a:defRPr>
            </a:lvl4pPr>
            <a:lvl5pPr marL="2286000" marR="0" lvl="4" indent="-400050" algn="l" rtl="0">
              <a:lnSpc>
                <a:spcPct val="90000"/>
              </a:lnSpc>
              <a:spcBef>
                <a:spcPts val="600"/>
              </a:spcBef>
              <a:spcAft>
                <a:spcPts val="0"/>
              </a:spcAft>
              <a:buClr>
                <a:srgbClr val="FFFFFF"/>
              </a:buClr>
              <a:buSzPts val="2700"/>
              <a:buFont typeface="Arial"/>
              <a:buChar char="○"/>
              <a:defRPr sz="2700" b="0" i="0" u="none" strike="noStrike" cap="none">
                <a:solidFill>
                  <a:srgbClr val="FFFFFF"/>
                </a:solidFill>
                <a:latin typeface="Trebuchet MS"/>
                <a:ea typeface="Trebuchet MS"/>
                <a:cs typeface="Trebuchet MS"/>
                <a:sym typeface="Trebuchet MS"/>
              </a:defRPr>
            </a:lvl5pPr>
            <a:lvl6pPr marL="2743200" marR="0" lvl="5" indent="-342900" algn="l" rtl="0">
              <a:lnSpc>
                <a:spcPct val="100000"/>
              </a:lnSpc>
              <a:spcBef>
                <a:spcPts val="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100000"/>
              </a:lnSpc>
              <a:spcBef>
                <a:spcPts val="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100000"/>
              </a:lnSpc>
              <a:spcBef>
                <a:spcPts val="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100000"/>
              </a:lnSpc>
              <a:spcBef>
                <a:spcPts val="0"/>
              </a:spcBef>
              <a:spcAft>
                <a:spcPts val="0"/>
              </a:spcAft>
              <a:buClr>
                <a:srgbClr val="000000"/>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163" name="Google Shape;163;g33e6662c207_3_661"/>
          <p:cNvSpPr txBox="1">
            <a:spLocks noGrp="1"/>
          </p:cNvSpPr>
          <p:nvPr>
            <p:ph type="sldNum" idx="12"/>
          </p:nvPr>
        </p:nvSpPr>
        <p:spPr>
          <a:xfrm>
            <a:off x="11693345" y="6444104"/>
            <a:ext cx="224100" cy="231000"/>
          </a:xfrm>
          <a:prstGeom prst="rect">
            <a:avLst/>
          </a:prstGeom>
          <a:noFill/>
          <a:ln>
            <a:noFill/>
          </a:ln>
        </p:spPr>
        <p:txBody>
          <a:bodyPr spcFirstLastPara="1" wrap="square" lIns="45800" tIns="45800" rIns="45800" bIns="45800" anchor="ctr" anchorCtr="0">
            <a:spAutoFit/>
          </a:bodyPr>
          <a:lstStyle>
            <a:lvl1pPr marL="0" marR="0" lvl="0"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00"/>
              <a:buFont typeface="Trebuchet MS"/>
              <a:buNone/>
              <a:defRPr sz="900" b="0" i="0" u="none" strike="noStrike" cap="none">
                <a:solidFill>
                  <a:srgbClr val="000000"/>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sz="1200">
              <a:solidFill>
                <a:schemeClr val="dk1"/>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chemeClr val="dk2"/>
        </a:solidFill>
        <a:effectLst/>
      </p:bgPr>
    </p:bg>
    <p:spTree>
      <p:nvGrpSpPr>
        <p:cNvPr id="1" name="Shape 164"/>
        <p:cNvGrpSpPr/>
        <p:nvPr/>
      </p:nvGrpSpPr>
      <p:grpSpPr>
        <a:xfrm>
          <a:off x="0" y="0"/>
          <a:ext cx="0" cy="0"/>
          <a:chOff x="0" y="0"/>
          <a:chExt cx="0" cy="0"/>
        </a:xfrm>
      </p:grpSpPr>
      <p:sp>
        <p:nvSpPr>
          <p:cNvPr id="165" name="Google Shape;165;g33e6662c207_3_655"/>
          <p:cNvSpPr txBox="1">
            <a:spLocks noGrp="1"/>
          </p:cNvSpPr>
          <p:nvPr>
            <p:ph type="ctrTitle"/>
          </p:nvPr>
        </p:nvSpPr>
        <p:spPr>
          <a:xfrm>
            <a:off x="1040524" y="1411694"/>
            <a:ext cx="10110900" cy="9903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Clr>
                <a:schemeClr val="lt1"/>
              </a:buClr>
              <a:buSzPts val="6200"/>
              <a:buFont typeface="Trebuchet MS"/>
              <a:buNone/>
              <a:defRPr sz="62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66" name="Google Shape;166;g33e6662c207_3_655"/>
          <p:cNvSpPr txBox="1">
            <a:spLocks noGrp="1"/>
          </p:cNvSpPr>
          <p:nvPr>
            <p:ph type="subTitle" idx="1"/>
          </p:nvPr>
        </p:nvSpPr>
        <p:spPr>
          <a:xfrm>
            <a:off x="1524000" y="2489968"/>
            <a:ext cx="9144000" cy="738600"/>
          </a:xfrm>
          <a:prstGeom prst="rect">
            <a:avLst/>
          </a:prstGeom>
          <a:noFill/>
          <a:ln>
            <a:noFill/>
          </a:ln>
        </p:spPr>
        <p:txBody>
          <a:bodyPr spcFirstLastPara="1" wrap="square" lIns="117825" tIns="58900" rIns="117825" bIns="58900" anchor="ctr" anchorCtr="0">
            <a:noAutofit/>
          </a:bodyPr>
          <a:lstStyle>
            <a:lvl1pPr marR="0" lvl="0" algn="ctr" rtl="0">
              <a:lnSpc>
                <a:spcPct val="90000"/>
              </a:lnSpc>
              <a:spcBef>
                <a:spcPts val="1000"/>
              </a:spcBef>
              <a:spcAft>
                <a:spcPts val="0"/>
              </a:spcAft>
              <a:buClr>
                <a:schemeClr val="lt1"/>
              </a:buClr>
              <a:buSzPts val="4800"/>
              <a:buFont typeface="Arial"/>
              <a:buNone/>
              <a:defRPr sz="4800" b="1" i="0" u="none" strike="noStrike" cap="none">
                <a:solidFill>
                  <a:schemeClr val="lt1"/>
                </a:solidFill>
                <a:latin typeface="Trebuchet MS"/>
                <a:ea typeface="Trebuchet MS"/>
                <a:cs typeface="Trebuchet MS"/>
                <a:sym typeface="Trebuchet MS"/>
              </a:defRPr>
            </a:lvl1pPr>
            <a:lvl2pPr marR="0" lvl="1" algn="ctr" rtl="0">
              <a:lnSpc>
                <a:spcPct val="90000"/>
              </a:lnSpc>
              <a:spcBef>
                <a:spcPts val="500"/>
              </a:spcBef>
              <a:spcAft>
                <a:spcPts val="0"/>
              </a:spcAft>
              <a:buClr>
                <a:schemeClr val="lt1"/>
              </a:buClr>
              <a:buSzPts val="1900"/>
              <a:buFont typeface="Arial"/>
              <a:buNone/>
              <a:defRPr sz="1900" b="0" i="0" u="none" strike="noStrike" cap="none">
                <a:solidFill>
                  <a:schemeClr val="lt1"/>
                </a:solidFill>
                <a:latin typeface="Calibri"/>
                <a:ea typeface="Calibri"/>
                <a:cs typeface="Calibri"/>
                <a:sym typeface="Calibri"/>
              </a:defRPr>
            </a:lvl2pPr>
            <a:lvl3pPr marR="0" lvl="2" algn="ctr" rtl="0">
              <a:lnSpc>
                <a:spcPct val="90000"/>
              </a:lnSpc>
              <a:spcBef>
                <a:spcPts val="500"/>
              </a:spcBef>
              <a:spcAft>
                <a:spcPts val="0"/>
              </a:spcAft>
              <a:buClr>
                <a:schemeClr val="lt1"/>
              </a:buClr>
              <a:buSzPts val="1700"/>
              <a:buFont typeface="Arial"/>
              <a:buNone/>
              <a:defRPr sz="1700" b="0" i="0" u="none" strike="noStrike" cap="none">
                <a:solidFill>
                  <a:schemeClr val="lt1"/>
                </a:solidFill>
                <a:latin typeface="Calibri"/>
                <a:ea typeface="Calibri"/>
                <a:cs typeface="Calibri"/>
                <a:sym typeface="Calibri"/>
              </a:defRPr>
            </a:lvl3pPr>
            <a:lvl4pPr marR="0" lvl="3" algn="ctr" rtl="0">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4pPr>
            <a:lvl5pPr marR="0" lvl="4" algn="ctr" rtl="0">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5pPr>
            <a:lvl6pPr marR="0" lvl="5" algn="ctr" rtl="0">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6pPr>
            <a:lvl7pPr marR="0" lvl="6" algn="ctr" rtl="0">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7pPr>
            <a:lvl8pPr marR="0" lvl="7" algn="ctr" rtl="0">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8pPr>
            <a:lvl9pPr marR="0" lvl="8" algn="ctr" rtl="0">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9pPr>
          </a:lstStyle>
          <a:p>
            <a:endParaRPr/>
          </a:p>
        </p:txBody>
      </p:sp>
      <p:sp>
        <p:nvSpPr>
          <p:cNvPr id="167" name="Google Shape;167;g33e6662c207_3_655"/>
          <p:cNvSpPr txBox="1">
            <a:spLocks noGrp="1"/>
          </p:cNvSpPr>
          <p:nvPr>
            <p:ph type="body" idx="2"/>
          </p:nvPr>
        </p:nvSpPr>
        <p:spPr>
          <a:xfrm>
            <a:off x="1913861" y="3586564"/>
            <a:ext cx="8364300" cy="914400"/>
          </a:xfrm>
          <a:prstGeom prst="rect">
            <a:avLst/>
          </a:prstGeom>
          <a:noFill/>
          <a:ln>
            <a:noFill/>
          </a:ln>
        </p:spPr>
        <p:txBody>
          <a:bodyPr spcFirstLastPara="1" wrap="square" lIns="117825" tIns="58900" rIns="117825" bIns="589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lt1"/>
              </a:buClr>
              <a:buSzPts val="1900"/>
              <a:buFont typeface="Arial"/>
              <a:buNone/>
              <a:defRPr sz="1900" b="0" i="0" u="none" strike="noStrike" cap="none">
                <a:solidFill>
                  <a:schemeClr val="lt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lt1"/>
              </a:buClr>
              <a:buSzPts val="1900"/>
              <a:buFont typeface="Arial"/>
              <a:buNone/>
              <a:defRPr sz="1900" b="0" i="0" u="none" strike="noStrike" cap="none">
                <a:solidFill>
                  <a:schemeClr val="lt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lt1"/>
              </a:buClr>
              <a:buSzPts val="1900"/>
              <a:buFont typeface="Arial"/>
              <a:buNone/>
              <a:defRPr sz="1900" b="0" i="0" u="none" strike="noStrike" cap="none">
                <a:solidFill>
                  <a:schemeClr val="lt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lt1"/>
              </a:buClr>
              <a:buSzPts val="1900"/>
              <a:buFont typeface="Arial"/>
              <a:buNone/>
              <a:defRPr sz="1900" b="0" i="0" u="none" strike="noStrike" cap="none">
                <a:solidFill>
                  <a:schemeClr val="lt1"/>
                </a:solidFill>
                <a:latin typeface="Trebuchet MS"/>
                <a:ea typeface="Trebuchet MS"/>
                <a:cs typeface="Trebuchet MS"/>
                <a:sym typeface="Trebuchet MS"/>
              </a:defRPr>
            </a:lvl5pPr>
            <a:lvl6pPr marL="2743200" marR="0" lvl="5" indent="-336550" algn="l" rtl="0">
              <a:lnSpc>
                <a:spcPct val="90000"/>
              </a:lnSpc>
              <a:spcBef>
                <a:spcPts val="500"/>
              </a:spcBef>
              <a:spcAft>
                <a:spcPts val="0"/>
              </a:spcAft>
              <a:buClr>
                <a:schemeClr val="lt1"/>
              </a:buClr>
              <a:buSzPts val="1700"/>
              <a:buFont typeface="Arial"/>
              <a:buChar char="•"/>
              <a:defRPr sz="1700" b="0" i="0" u="none" strike="noStrike" cap="none">
                <a:solidFill>
                  <a:schemeClr val="lt1"/>
                </a:solidFill>
                <a:latin typeface="Calibri"/>
                <a:ea typeface="Calibri"/>
                <a:cs typeface="Calibri"/>
                <a:sym typeface="Calibri"/>
              </a:defRPr>
            </a:lvl6pPr>
            <a:lvl7pPr marL="3200400" marR="0" lvl="6" indent="-336550" algn="l" rtl="0">
              <a:lnSpc>
                <a:spcPct val="90000"/>
              </a:lnSpc>
              <a:spcBef>
                <a:spcPts val="500"/>
              </a:spcBef>
              <a:spcAft>
                <a:spcPts val="0"/>
              </a:spcAft>
              <a:buClr>
                <a:schemeClr val="lt1"/>
              </a:buClr>
              <a:buSzPts val="1700"/>
              <a:buFont typeface="Arial"/>
              <a:buChar char="•"/>
              <a:defRPr sz="1700" b="0" i="0" u="none" strike="noStrike" cap="none">
                <a:solidFill>
                  <a:schemeClr val="lt1"/>
                </a:solidFill>
                <a:latin typeface="Calibri"/>
                <a:ea typeface="Calibri"/>
                <a:cs typeface="Calibri"/>
                <a:sym typeface="Calibri"/>
              </a:defRPr>
            </a:lvl7pPr>
            <a:lvl8pPr marL="3657600" marR="0" lvl="7" indent="-336550" algn="l" rtl="0">
              <a:lnSpc>
                <a:spcPct val="90000"/>
              </a:lnSpc>
              <a:spcBef>
                <a:spcPts val="500"/>
              </a:spcBef>
              <a:spcAft>
                <a:spcPts val="0"/>
              </a:spcAft>
              <a:buClr>
                <a:schemeClr val="lt1"/>
              </a:buClr>
              <a:buSzPts val="1700"/>
              <a:buFont typeface="Arial"/>
              <a:buChar char="•"/>
              <a:defRPr sz="1700" b="0" i="0" u="none" strike="noStrike" cap="none">
                <a:solidFill>
                  <a:schemeClr val="lt1"/>
                </a:solidFill>
                <a:latin typeface="Calibri"/>
                <a:ea typeface="Calibri"/>
                <a:cs typeface="Calibri"/>
                <a:sym typeface="Calibri"/>
              </a:defRPr>
            </a:lvl8pPr>
            <a:lvl9pPr marL="4114800" marR="0" lvl="8" indent="-336550" algn="l" rtl="0">
              <a:lnSpc>
                <a:spcPct val="90000"/>
              </a:lnSpc>
              <a:spcBef>
                <a:spcPts val="500"/>
              </a:spcBef>
              <a:spcAft>
                <a:spcPts val="0"/>
              </a:spcAft>
              <a:buClr>
                <a:schemeClr val="lt1"/>
              </a:buClr>
              <a:buSzPts val="1700"/>
              <a:buFont typeface="Arial"/>
              <a:buChar char="•"/>
              <a:defRPr sz="1700" b="0" i="0" u="none" strike="noStrike" cap="none">
                <a:solidFill>
                  <a:schemeClr val="lt1"/>
                </a:solidFill>
                <a:latin typeface="Calibri"/>
                <a:ea typeface="Calibri"/>
                <a:cs typeface="Calibri"/>
                <a:sym typeface="Calibri"/>
              </a:defRPr>
            </a:lvl9pPr>
          </a:lstStyle>
          <a:p>
            <a:endParaRPr/>
          </a:p>
        </p:txBody>
      </p:sp>
      <p:sp>
        <p:nvSpPr>
          <p:cNvPr id="168" name="Google Shape;168;g33e6662c207_3_655"/>
          <p:cNvSpPr txBox="1">
            <a:spLocks noGrp="1"/>
          </p:cNvSpPr>
          <p:nvPr>
            <p:ph type="dt" idx="10"/>
          </p:nvPr>
        </p:nvSpPr>
        <p:spPr>
          <a:xfrm>
            <a:off x="4724400" y="4917557"/>
            <a:ext cx="2743200" cy="365100"/>
          </a:xfrm>
          <a:prstGeom prst="rect">
            <a:avLst/>
          </a:prstGeom>
          <a:noFill/>
          <a:ln>
            <a:noFill/>
          </a:ln>
        </p:spPr>
        <p:txBody>
          <a:bodyPr spcFirstLastPara="1" wrap="square" lIns="117825" tIns="58900" rIns="117825" bIns="58900" anchor="ctr" anchorCtr="0">
            <a:noAutofit/>
          </a:bodyPr>
          <a:lstStyle>
            <a:lvl1pPr lvl="0" algn="ctr">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69" name="Google Shape;169;g33e6662c207_3_655"/>
          <p:cNvSpPr txBox="1">
            <a:spLocks noGrp="1"/>
          </p:cNvSpPr>
          <p:nvPr>
            <p:ph type="sldNum" idx="12"/>
          </p:nvPr>
        </p:nvSpPr>
        <p:spPr>
          <a:xfrm>
            <a:off x="9174127" y="637075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70"/>
        <p:cNvGrpSpPr/>
        <p:nvPr/>
      </p:nvGrpSpPr>
      <p:grpSpPr>
        <a:xfrm>
          <a:off x="0" y="0"/>
          <a:ext cx="0" cy="0"/>
          <a:chOff x="0" y="0"/>
          <a:chExt cx="0" cy="0"/>
        </a:xfrm>
      </p:grpSpPr>
      <p:sp>
        <p:nvSpPr>
          <p:cNvPr id="171" name="Google Shape;171;g33e6662c207_3_667"/>
          <p:cNvSpPr txBox="1">
            <a:spLocks noGrp="1"/>
          </p:cNvSpPr>
          <p:nvPr>
            <p:ph type="title"/>
          </p:nvPr>
        </p:nvSpPr>
        <p:spPr>
          <a:xfrm>
            <a:off x="838200" y="437986"/>
            <a:ext cx="10515600" cy="9600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Clr>
                <a:schemeClr val="lt1"/>
              </a:buClr>
              <a:buSzPts val="5800"/>
              <a:buFont typeface="Trebuchet MS"/>
              <a:buNone/>
              <a:defRPr sz="58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72" name="Google Shape;172;g33e6662c207_3_667"/>
          <p:cNvSpPr txBox="1">
            <a:spLocks noGrp="1"/>
          </p:cNvSpPr>
          <p:nvPr>
            <p:ph type="body" idx="1"/>
          </p:nvPr>
        </p:nvSpPr>
        <p:spPr>
          <a:xfrm>
            <a:off x="838200" y="1852302"/>
            <a:ext cx="10515600" cy="4205400"/>
          </a:xfrm>
          <a:prstGeom prst="rect">
            <a:avLst/>
          </a:prstGeom>
          <a:noFill/>
          <a:ln>
            <a:noFill/>
          </a:ln>
        </p:spPr>
        <p:txBody>
          <a:bodyPr spcFirstLastPara="1" wrap="square" lIns="117825" tIns="58900" rIns="117825" bIns="58900" anchor="t" anchorCtr="0">
            <a:noAutofit/>
          </a:bodyPr>
          <a:lstStyle>
            <a:lvl1pPr marL="457200" marR="0" lvl="0" indent="-450850" algn="l" rtl="0">
              <a:lnSpc>
                <a:spcPct val="90000"/>
              </a:lnSpc>
              <a:spcBef>
                <a:spcPts val="1000"/>
              </a:spcBef>
              <a:spcAft>
                <a:spcPts val="0"/>
              </a:spcAft>
              <a:buClr>
                <a:schemeClr val="lt1"/>
              </a:buClr>
              <a:buSzPts val="3500"/>
              <a:buFont typeface="Arial"/>
              <a:buChar char="•"/>
              <a:defRPr sz="3500" b="0" i="0" u="none" strike="noStrike" cap="none">
                <a:solidFill>
                  <a:schemeClr val="lt1"/>
                </a:solidFill>
                <a:latin typeface="Trebuchet MS"/>
                <a:ea typeface="Trebuchet MS"/>
                <a:cs typeface="Trebuchet MS"/>
                <a:sym typeface="Trebuchet MS"/>
              </a:defRPr>
            </a:lvl1pPr>
            <a:lvl2pPr marL="914400" marR="0" lvl="1" indent="-368300" algn="l" rtl="0">
              <a:lnSpc>
                <a:spcPct val="90000"/>
              </a:lnSpc>
              <a:spcBef>
                <a:spcPts val="500"/>
              </a:spcBef>
              <a:spcAft>
                <a:spcPts val="0"/>
              </a:spcAft>
              <a:buClr>
                <a:schemeClr val="lt1"/>
              </a:buClr>
              <a:buSzPts val="2200"/>
              <a:buFont typeface="Noto Sans Symbols"/>
              <a:buChar char="⮚"/>
              <a:defRPr sz="3200" b="0" i="0" u="none" strike="noStrike" cap="none">
                <a:solidFill>
                  <a:schemeClr val="lt1"/>
                </a:solidFill>
                <a:latin typeface="Trebuchet MS"/>
                <a:ea typeface="Trebuchet MS"/>
                <a:cs typeface="Trebuchet MS"/>
                <a:sym typeface="Trebuchet MS"/>
              </a:defRPr>
            </a:lvl2pPr>
            <a:lvl3pPr marL="1371600" marR="0" lvl="2" indent="-393700" algn="l" rtl="0">
              <a:lnSpc>
                <a:spcPct val="90000"/>
              </a:lnSpc>
              <a:spcBef>
                <a:spcPts val="500"/>
              </a:spcBef>
              <a:spcAft>
                <a:spcPts val="0"/>
              </a:spcAft>
              <a:buClr>
                <a:schemeClr val="lt1"/>
              </a:buClr>
              <a:buSzPts val="2600"/>
              <a:buFont typeface="Noto Sans Symbols"/>
              <a:buChar char="▪"/>
              <a:defRPr sz="2600" b="0" i="0" u="none" strike="noStrike" cap="none">
                <a:solidFill>
                  <a:schemeClr val="lt1"/>
                </a:solidFill>
                <a:latin typeface="Trebuchet MS"/>
                <a:ea typeface="Trebuchet MS"/>
                <a:cs typeface="Trebuchet MS"/>
                <a:sym typeface="Trebuchet MS"/>
              </a:defRPr>
            </a:lvl3pPr>
            <a:lvl4pPr marL="1828800" marR="0" lvl="3" indent="-374650" algn="l" rtl="0">
              <a:lnSpc>
                <a:spcPct val="90000"/>
              </a:lnSpc>
              <a:spcBef>
                <a:spcPts val="500"/>
              </a:spcBef>
              <a:spcAft>
                <a:spcPts val="0"/>
              </a:spcAft>
              <a:buClr>
                <a:schemeClr val="lt1"/>
              </a:buClr>
              <a:buSzPts val="2300"/>
              <a:buFont typeface="Arial"/>
              <a:buChar char="•"/>
              <a:defRPr sz="2300" b="0" i="0" u="none" strike="noStrike" cap="none">
                <a:solidFill>
                  <a:schemeClr val="lt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9pPr>
          </a:lstStyle>
          <a:p>
            <a:endParaRPr/>
          </a:p>
        </p:txBody>
      </p:sp>
      <p:sp>
        <p:nvSpPr>
          <p:cNvPr id="173" name="Google Shape;173;g33e6662c207_3_667"/>
          <p:cNvSpPr txBox="1">
            <a:spLocks noGrp="1"/>
          </p:cNvSpPr>
          <p:nvPr>
            <p:ph type="sldNum" idx="12"/>
          </p:nvPr>
        </p:nvSpPr>
        <p:spPr>
          <a:xfrm>
            <a:off x="9174127" y="637075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74"/>
        <p:cNvGrpSpPr/>
        <p:nvPr/>
      </p:nvGrpSpPr>
      <p:grpSpPr>
        <a:xfrm>
          <a:off x="0" y="0"/>
          <a:ext cx="0" cy="0"/>
          <a:chOff x="0" y="0"/>
          <a:chExt cx="0" cy="0"/>
        </a:xfrm>
      </p:grpSpPr>
      <p:sp>
        <p:nvSpPr>
          <p:cNvPr id="175" name="Google Shape;175;g33e6662c207_3_671"/>
          <p:cNvSpPr txBox="1">
            <a:spLocks noGrp="1"/>
          </p:cNvSpPr>
          <p:nvPr>
            <p:ph type="title"/>
          </p:nvPr>
        </p:nvSpPr>
        <p:spPr>
          <a:xfrm>
            <a:off x="91965" y="2117012"/>
            <a:ext cx="12008100" cy="1325400"/>
          </a:xfrm>
          <a:prstGeom prst="rect">
            <a:avLst/>
          </a:prstGeom>
          <a:noFill/>
          <a:ln>
            <a:noFill/>
          </a:ln>
        </p:spPr>
        <p:txBody>
          <a:bodyPr spcFirstLastPara="1" wrap="square" lIns="117825" tIns="58900" rIns="117825" bIns="58900" anchor="ctr" anchorCtr="0">
            <a:noAutofit/>
          </a:bodyPr>
          <a:lstStyle>
            <a:lvl1pPr lvl="0" algn="ctr">
              <a:lnSpc>
                <a:spcPct val="90000"/>
              </a:lnSpc>
              <a:spcBef>
                <a:spcPts val="0"/>
              </a:spcBef>
              <a:spcAft>
                <a:spcPts val="0"/>
              </a:spcAft>
              <a:buClr>
                <a:schemeClr val="lt1"/>
              </a:buClr>
              <a:buSzPts val="23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76" name="Google Shape;176;g33e6662c207_3_671"/>
          <p:cNvSpPr txBox="1">
            <a:spLocks noGrp="1"/>
          </p:cNvSpPr>
          <p:nvPr>
            <p:ph type="sldNum" idx="12"/>
          </p:nvPr>
        </p:nvSpPr>
        <p:spPr>
          <a:xfrm>
            <a:off x="9174127" y="637075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177"/>
        <p:cNvGrpSpPr/>
        <p:nvPr/>
      </p:nvGrpSpPr>
      <p:grpSpPr>
        <a:xfrm>
          <a:off x="0" y="0"/>
          <a:ext cx="0" cy="0"/>
          <a:chOff x="0" y="0"/>
          <a:chExt cx="0" cy="0"/>
        </a:xfrm>
      </p:grpSpPr>
      <p:sp>
        <p:nvSpPr>
          <p:cNvPr id="178" name="Google Shape;178;g33e6662c207_3_674"/>
          <p:cNvSpPr txBox="1">
            <a:spLocks noGrp="1"/>
          </p:cNvSpPr>
          <p:nvPr>
            <p:ph type="title"/>
          </p:nvPr>
        </p:nvSpPr>
        <p:spPr>
          <a:xfrm>
            <a:off x="6122789" y="2625328"/>
            <a:ext cx="5381700" cy="2314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7800"/>
              <a:buFont typeface="Trebuchet MS"/>
              <a:buNone/>
              <a:defRPr sz="78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pic>
        <p:nvPicPr>
          <p:cNvPr id="179" name="Google Shape;179;g33e6662c207_3_674"/>
          <p:cNvPicPr preferRelativeResize="0"/>
          <p:nvPr/>
        </p:nvPicPr>
        <p:blipFill rotWithShape="1">
          <a:blip r:embed="rId2">
            <a:alphaModFix/>
          </a:blip>
          <a:srcRect/>
          <a:stretch/>
        </p:blipFill>
        <p:spPr>
          <a:xfrm>
            <a:off x="-664821" y="1148206"/>
            <a:ext cx="5014913" cy="5014913"/>
          </a:xfrm>
          <a:prstGeom prst="rect">
            <a:avLst/>
          </a:prstGeom>
          <a:noFill/>
          <a:ln>
            <a:noFill/>
          </a:ln>
        </p:spPr>
      </p:pic>
      <p:sp>
        <p:nvSpPr>
          <p:cNvPr id="180" name="Google Shape;180;g33e6662c207_3_674"/>
          <p:cNvSpPr txBox="1">
            <a:spLocks noGrp="1"/>
          </p:cNvSpPr>
          <p:nvPr>
            <p:ph type="sldNum" idx="12"/>
          </p:nvPr>
        </p:nvSpPr>
        <p:spPr>
          <a:xfrm>
            <a:off x="9174127" y="637075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181"/>
        <p:cNvGrpSpPr/>
        <p:nvPr/>
      </p:nvGrpSpPr>
      <p:grpSpPr>
        <a:xfrm>
          <a:off x="0" y="0"/>
          <a:ext cx="0" cy="0"/>
          <a:chOff x="0" y="0"/>
          <a:chExt cx="0" cy="0"/>
        </a:xfrm>
      </p:grpSpPr>
      <p:sp>
        <p:nvSpPr>
          <p:cNvPr id="182" name="Google Shape;182;g33e6662c207_3_678"/>
          <p:cNvSpPr txBox="1">
            <a:spLocks noGrp="1"/>
          </p:cNvSpPr>
          <p:nvPr>
            <p:ph type="title"/>
          </p:nvPr>
        </p:nvSpPr>
        <p:spPr>
          <a:xfrm>
            <a:off x="838200" y="437986"/>
            <a:ext cx="10515600" cy="960000"/>
          </a:xfrm>
          <a:prstGeom prst="rect">
            <a:avLst/>
          </a:prstGeom>
          <a:noFill/>
          <a:ln>
            <a:noFill/>
          </a:ln>
        </p:spPr>
        <p:txBody>
          <a:bodyPr spcFirstLastPara="1" wrap="square" lIns="117825" tIns="58900" rIns="117825" bIns="58900" anchor="b" anchorCtr="0">
            <a:noAutofit/>
          </a:bodyPr>
          <a:lstStyle>
            <a:lvl1pPr lvl="0" algn="ctr">
              <a:lnSpc>
                <a:spcPct val="90000"/>
              </a:lnSpc>
              <a:spcBef>
                <a:spcPts val="0"/>
              </a:spcBef>
              <a:spcAft>
                <a:spcPts val="0"/>
              </a:spcAft>
              <a:buClr>
                <a:schemeClr val="lt1"/>
              </a:buClr>
              <a:buSzPts val="5800"/>
              <a:buFont typeface="Trebuchet MS"/>
              <a:buNone/>
              <a:defRPr sz="58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83" name="Google Shape;183;g33e6662c207_3_678"/>
          <p:cNvSpPr txBox="1">
            <a:spLocks noGrp="1"/>
          </p:cNvSpPr>
          <p:nvPr>
            <p:ph type="body" idx="1"/>
          </p:nvPr>
        </p:nvSpPr>
        <p:spPr>
          <a:xfrm>
            <a:off x="2603619" y="2208659"/>
            <a:ext cx="6984900" cy="3055800"/>
          </a:xfrm>
          <a:prstGeom prst="rect">
            <a:avLst/>
          </a:prstGeom>
          <a:noFill/>
          <a:ln>
            <a:noFill/>
          </a:ln>
        </p:spPr>
        <p:txBody>
          <a:bodyPr spcFirstLastPara="1" wrap="square" lIns="117825" tIns="58900" rIns="117825" bIns="58900" anchor="t" anchorCtr="0">
            <a:noAutofit/>
          </a:bodyPr>
          <a:lstStyle>
            <a:lvl1pPr marL="457200" marR="0" lvl="0" indent="-228600" algn="l" rtl="0">
              <a:lnSpc>
                <a:spcPct val="90000"/>
              </a:lnSpc>
              <a:spcBef>
                <a:spcPts val="1000"/>
              </a:spcBef>
              <a:spcAft>
                <a:spcPts val="0"/>
              </a:spcAft>
              <a:buClr>
                <a:schemeClr val="lt1"/>
              </a:buClr>
              <a:buSzPts val="2700"/>
              <a:buFont typeface="Arial"/>
              <a:buNone/>
              <a:defRPr sz="2700" b="0" i="0" u="none" strike="noStrike" cap="none">
                <a:solidFill>
                  <a:schemeClr val="lt1"/>
                </a:solidFill>
                <a:latin typeface="Calibri"/>
                <a:ea typeface="Calibri"/>
                <a:cs typeface="Calibri"/>
                <a:sym typeface="Calibri"/>
              </a:defRPr>
            </a:lvl1pPr>
            <a:lvl2pPr marL="914400" marR="0" lvl="1" indent="-374650" algn="l" rtl="0">
              <a:lnSpc>
                <a:spcPct val="90000"/>
              </a:lnSpc>
              <a:spcBef>
                <a:spcPts val="500"/>
              </a:spcBef>
              <a:spcAft>
                <a:spcPts val="0"/>
              </a:spcAft>
              <a:buClr>
                <a:schemeClr val="lt1"/>
              </a:buClr>
              <a:buSzPts val="2300"/>
              <a:buFont typeface="Arial"/>
              <a:buChar char="•"/>
              <a:defRPr sz="2300" b="0" i="0" u="none" strike="noStrike" cap="none">
                <a:solidFill>
                  <a:schemeClr val="lt1"/>
                </a:solidFill>
                <a:latin typeface="Calibri"/>
                <a:ea typeface="Calibri"/>
                <a:cs typeface="Calibri"/>
                <a:sym typeface="Calibri"/>
              </a:defRPr>
            </a:lvl2pPr>
            <a:lvl3pPr marL="1371600" marR="0" lvl="2" indent="-349250" algn="l" rtl="0">
              <a:lnSpc>
                <a:spcPct val="90000"/>
              </a:lnSpc>
              <a:spcBef>
                <a:spcPts val="500"/>
              </a:spcBef>
              <a:spcAft>
                <a:spcPts val="0"/>
              </a:spcAft>
              <a:buClr>
                <a:schemeClr val="lt1"/>
              </a:buClr>
              <a:buSzPts val="1900"/>
              <a:buFont typeface="Arial"/>
              <a:buChar char="•"/>
              <a:defRPr sz="1900" b="0" i="0" u="none" strike="noStrike" cap="none">
                <a:solidFill>
                  <a:schemeClr val="lt1"/>
                </a:solidFill>
                <a:latin typeface="Calibri"/>
                <a:ea typeface="Calibri"/>
                <a:cs typeface="Calibri"/>
                <a:sym typeface="Calibri"/>
              </a:defRPr>
            </a:lvl3pPr>
            <a:lvl4pPr marL="1828800" marR="0" lvl="3" indent="-336550" algn="l" rtl="0">
              <a:lnSpc>
                <a:spcPct val="90000"/>
              </a:lnSpc>
              <a:spcBef>
                <a:spcPts val="500"/>
              </a:spcBef>
              <a:spcAft>
                <a:spcPts val="0"/>
              </a:spcAft>
              <a:buClr>
                <a:schemeClr val="lt1"/>
              </a:buClr>
              <a:buSzPts val="1700"/>
              <a:buFont typeface="Arial"/>
              <a:buChar char="•"/>
              <a:defRPr sz="1700" b="0" i="0" u="none" strike="noStrike" cap="none">
                <a:solidFill>
                  <a:schemeClr val="lt1"/>
                </a:solidFill>
                <a:latin typeface="Calibri"/>
                <a:ea typeface="Calibri"/>
                <a:cs typeface="Calibri"/>
                <a:sym typeface="Calibri"/>
              </a:defRPr>
            </a:lvl4pPr>
            <a:lvl5pPr marL="2286000" marR="0" lvl="4" indent="-336550" algn="l" rtl="0">
              <a:lnSpc>
                <a:spcPct val="90000"/>
              </a:lnSpc>
              <a:spcBef>
                <a:spcPts val="500"/>
              </a:spcBef>
              <a:spcAft>
                <a:spcPts val="0"/>
              </a:spcAft>
              <a:buClr>
                <a:schemeClr val="lt1"/>
              </a:buClr>
              <a:buSzPts val="1700"/>
              <a:buFont typeface="Arial"/>
              <a:buChar char="•"/>
              <a:defRPr sz="1700" b="0" i="0" u="none" strike="noStrike" cap="none">
                <a:solidFill>
                  <a:schemeClr val="lt1"/>
                </a:solidFill>
                <a:latin typeface="Calibri"/>
                <a:ea typeface="Calibri"/>
                <a:cs typeface="Calibri"/>
                <a:sym typeface="Calibri"/>
              </a:defRPr>
            </a:lvl5pPr>
            <a:lvl6pPr marL="2743200" marR="0" lvl="5" indent="-336550" algn="l" rtl="0">
              <a:lnSpc>
                <a:spcPct val="90000"/>
              </a:lnSpc>
              <a:spcBef>
                <a:spcPts val="500"/>
              </a:spcBef>
              <a:spcAft>
                <a:spcPts val="0"/>
              </a:spcAft>
              <a:buClr>
                <a:schemeClr val="lt1"/>
              </a:buClr>
              <a:buSzPts val="1700"/>
              <a:buFont typeface="Arial"/>
              <a:buChar char="•"/>
              <a:defRPr sz="1700" b="0" i="0" u="none" strike="noStrike" cap="none">
                <a:solidFill>
                  <a:schemeClr val="lt1"/>
                </a:solidFill>
                <a:latin typeface="Calibri"/>
                <a:ea typeface="Calibri"/>
                <a:cs typeface="Calibri"/>
                <a:sym typeface="Calibri"/>
              </a:defRPr>
            </a:lvl6pPr>
            <a:lvl7pPr marL="3200400" marR="0" lvl="6" indent="-336550" algn="l" rtl="0">
              <a:lnSpc>
                <a:spcPct val="90000"/>
              </a:lnSpc>
              <a:spcBef>
                <a:spcPts val="500"/>
              </a:spcBef>
              <a:spcAft>
                <a:spcPts val="0"/>
              </a:spcAft>
              <a:buClr>
                <a:schemeClr val="lt1"/>
              </a:buClr>
              <a:buSzPts val="1700"/>
              <a:buFont typeface="Arial"/>
              <a:buChar char="•"/>
              <a:defRPr sz="1700" b="0" i="0" u="none" strike="noStrike" cap="none">
                <a:solidFill>
                  <a:schemeClr val="lt1"/>
                </a:solidFill>
                <a:latin typeface="Calibri"/>
                <a:ea typeface="Calibri"/>
                <a:cs typeface="Calibri"/>
                <a:sym typeface="Calibri"/>
              </a:defRPr>
            </a:lvl7pPr>
            <a:lvl8pPr marL="3657600" marR="0" lvl="7" indent="-336550" algn="l" rtl="0">
              <a:lnSpc>
                <a:spcPct val="90000"/>
              </a:lnSpc>
              <a:spcBef>
                <a:spcPts val="500"/>
              </a:spcBef>
              <a:spcAft>
                <a:spcPts val="0"/>
              </a:spcAft>
              <a:buClr>
                <a:schemeClr val="lt1"/>
              </a:buClr>
              <a:buSzPts val="1700"/>
              <a:buFont typeface="Arial"/>
              <a:buChar char="•"/>
              <a:defRPr sz="1700" b="0" i="0" u="none" strike="noStrike" cap="none">
                <a:solidFill>
                  <a:schemeClr val="lt1"/>
                </a:solidFill>
                <a:latin typeface="Calibri"/>
                <a:ea typeface="Calibri"/>
                <a:cs typeface="Calibri"/>
                <a:sym typeface="Calibri"/>
              </a:defRPr>
            </a:lvl8pPr>
            <a:lvl9pPr marL="4114800" marR="0" lvl="8" indent="-336550" algn="l" rtl="0">
              <a:lnSpc>
                <a:spcPct val="90000"/>
              </a:lnSpc>
              <a:spcBef>
                <a:spcPts val="500"/>
              </a:spcBef>
              <a:spcAft>
                <a:spcPts val="0"/>
              </a:spcAft>
              <a:buClr>
                <a:schemeClr val="lt1"/>
              </a:buClr>
              <a:buSzPts val="1700"/>
              <a:buFont typeface="Arial"/>
              <a:buChar char="•"/>
              <a:defRPr sz="1700" b="0" i="0" u="none" strike="noStrike" cap="none">
                <a:solidFill>
                  <a:schemeClr val="lt1"/>
                </a:solidFill>
                <a:latin typeface="Calibri"/>
                <a:ea typeface="Calibri"/>
                <a:cs typeface="Calibri"/>
                <a:sym typeface="Calibri"/>
              </a:defRPr>
            </a:lvl9pPr>
          </a:lstStyle>
          <a:p>
            <a:endParaRPr/>
          </a:p>
        </p:txBody>
      </p:sp>
      <p:sp>
        <p:nvSpPr>
          <p:cNvPr id="184" name="Google Shape;184;g33e6662c207_3_678"/>
          <p:cNvSpPr txBox="1">
            <a:spLocks noGrp="1"/>
          </p:cNvSpPr>
          <p:nvPr>
            <p:ph type="sldNum" idx="12"/>
          </p:nvPr>
        </p:nvSpPr>
        <p:spPr>
          <a:xfrm>
            <a:off x="9174127" y="637075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185"/>
        <p:cNvGrpSpPr/>
        <p:nvPr/>
      </p:nvGrpSpPr>
      <p:grpSpPr>
        <a:xfrm>
          <a:off x="0" y="0"/>
          <a:ext cx="0" cy="0"/>
          <a:chOff x="0" y="0"/>
          <a:chExt cx="0" cy="0"/>
        </a:xfrm>
      </p:grpSpPr>
      <p:sp>
        <p:nvSpPr>
          <p:cNvPr id="186" name="Google Shape;186;g33e6662c207_3_682"/>
          <p:cNvSpPr txBox="1">
            <a:spLocks noGrp="1"/>
          </p:cNvSpPr>
          <p:nvPr>
            <p:ph type="title"/>
          </p:nvPr>
        </p:nvSpPr>
        <p:spPr>
          <a:xfrm>
            <a:off x="595312" y="2120186"/>
            <a:ext cx="11001300" cy="16266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500"/>
              <a:buFont typeface="Trebuchet MS"/>
              <a:buNone/>
              <a:defRPr sz="65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87" name="Google Shape;187;g33e6662c207_3_682"/>
          <p:cNvSpPr txBox="1">
            <a:spLocks noGrp="1"/>
          </p:cNvSpPr>
          <p:nvPr>
            <p:ph type="sldNum" idx="12"/>
          </p:nvPr>
        </p:nvSpPr>
        <p:spPr>
          <a:xfrm>
            <a:off x="9174127" y="637075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188"/>
        <p:cNvGrpSpPr/>
        <p:nvPr/>
      </p:nvGrpSpPr>
      <p:grpSpPr>
        <a:xfrm>
          <a:off x="0" y="0"/>
          <a:ext cx="0" cy="0"/>
          <a:chOff x="0" y="0"/>
          <a:chExt cx="0" cy="0"/>
        </a:xfrm>
      </p:grpSpPr>
      <p:sp>
        <p:nvSpPr>
          <p:cNvPr id="189" name="Google Shape;189;g33e6662c207_3_685"/>
          <p:cNvSpPr txBox="1">
            <a:spLocks noGrp="1"/>
          </p:cNvSpPr>
          <p:nvPr>
            <p:ph type="body" idx="1"/>
          </p:nvPr>
        </p:nvSpPr>
        <p:spPr>
          <a:xfrm>
            <a:off x="309739" y="1714500"/>
            <a:ext cx="11572500" cy="4340100"/>
          </a:xfrm>
          <a:prstGeom prst="rect">
            <a:avLst/>
          </a:prstGeom>
          <a:noFill/>
          <a:ln>
            <a:noFill/>
          </a:ln>
        </p:spPr>
        <p:txBody>
          <a:bodyPr spcFirstLastPara="1" wrap="square" lIns="82850" tIns="41400" rIns="82850" bIns="41400" anchor="t" anchorCtr="0">
            <a:noAutofit/>
          </a:bodyPr>
          <a:lstStyle>
            <a:lvl1pPr marL="457200" marR="0" lvl="0" indent="-228600" algn="l" rtl="0">
              <a:lnSpc>
                <a:spcPct val="100000"/>
              </a:lnSpc>
              <a:spcBef>
                <a:spcPts val="5000"/>
              </a:spcBef>
              <a:spcAft>
                <a:spcPts val="0"/>
              </a:spcAft>
              <a:buClr>
                <a:srgbClr val="000000"/>
              </a:buClr>
              <a:buSzPts val="1300"/>
              <a:buFont typeface="Arial"/>
              <a:buNone/>
              <a:defRPr sz="44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5000"/>
              </a:spcBef>
              <a:spcAft>
                <a:spcPts val="0"/>
              </a:spcAft>
              <a:buClr>
                <a:srgbClr val="000000"/>
              </a:buClr>
              <a:buSzPts val="1300"/>
              <a:buFont typeface="Arial"/>
              <a:buNone/>
              <a:defRPr sz="4000"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5000"/>
              </a:spcBef>
              <a:spcAft>
                <a:spcPts val="0"/>
              </a:spcAft>
              <a:buClr>
                <a:srgbClr val="000000"/>
              </a:buClr>
              <a:buSzPts val="1300"/>
              <a:buFont typeface="Arial"/>
              <a:buNone/>
              <a:defRPr sz="3200" b="0" i="0" u="none" strike="noStrike" cap="none">
                <a:solidFill>
                  <a:schemeClr val="dk1"/>
                </a:solidFill>
                <a:latin typeface="Trebuchet MS"/>
                <a:ea typeface="Trebuchet MS"/>
                <a:cs typeface="Trebuchet MS"/>
                <a:sym typeface="Trebuchet MS"/>
              </a:defRPr>
            </a:lvl3pPr>
            <a:lvl4pPr marL="1828800" marR="0" lvl="3" indent="-406400" algn="l" rtl="0">
              <a:lnSpc>
                <a:spcPct val="100000"/>
              </a:lnSpc>
              <a:spcBef>
                <a:spcPts val="50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5000"/>
              </a:spcBef>
              <a:spcAft>
                <a:spcPts val="0"/>
              </a:spcAft>
              <a:buClr>
                <a:srgbClr val="000000"/>
              </a:buClr>
              <a:buSzPts val="1300"/>
              <a:buFont typeface="Arial"/>
              <a:buNone/>
              <a:defRPr sz="3600" b="0" i="0" u="none" strike="noStrike" cap="none">
                <a:solidFill>
                  <a:srgbClr val="5C6670"/>
                </a:solidFill>
                <a:latin typeface="Trebuchet MS"/>
                <a:ea typeface="Trebuchet MS"/>
                <a:cs typeface="Trebuchet MS"/>
                <a:sym typeface="Trebuchet MS"/>
              </a:defRPr>
            </a:lvl9pPr>
          </a:lstStyle>
          <a:p>
            <a:endParaRPr/>
          </a:p>
        </p:txBody>
      </p:sp>
      <p:sp>
        <p:nvSpPr>
          <p:cNvPr id="190" name="Google Shape;190;g33e6662c207_3_685"/>
          <p:cNvSpPr txBox="1">
            <a:spLocks noGrp="1"/>
          </p:cNvSpPr>
          <p:nvPr>
            <p:ph type="sldNum" idx="12"/>
          </p:nvPr>
        </p:nvSpPr>
        <p:spPr>
          <a:xfrm>
            <a:off x="9846361" y="6425136"/>
            <a:ext cx="2012100" cy="365100"/>
          </a:xfrm>
          <a:prstGeom prst="rect">
            <a:avLst/>
          </a:prstGeom>
          <a:noFill/>
          <a:ln>
            <a:noFill/>
          </a:ln>
        </p:spPr>
        <p:txBody>
          <a:bodyPr spcFirstLastPara="1" wrap="square" lIns="82850" tIns="41400" rIns="82850" bIns="414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191" name="Google Shape;191;g33e6662c207_3_685"/>
          <p:cNvSpPr txBox="1">
            <a:spLocks noGrp="1"/>
          </p:cNvSpPr>
          <p:nvPr>
            <p:ph type="title"/>
          </p:nvPr>
        </p:nvSpPr>
        <p:spPr>
          <a:xfrm>
            <a:off x="309739" y="439118"/>
            <a:ext cx="11572500" cy="8169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rgbClr val="000000"/>
              </a:buClr>
              <a:buSzPts val="1800"/>
              <a:buFont typeface="Arial"/>
              <a:buNone/>
              <a:defRPr sz="8000" b="0" i="0" u="none" strike="noStrike" cap="none">
                <a:solidFill>
                  <a:srgbClr val="001254"/>
                </a:solidFill>
                <a:latin typeface="Arial"/>
                <a:ea typeface="Arial"/>
                <a:cs typeface="Arial"/>
                <a:sym typeface="Arial"/>
              </a:defRPr>
            </a:lvl1pPr>
            <a:lvl2pPr marR="0" lvl="1"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2"/>
        <p:cNvGrpSpPr/>
        <p:nvPr/>
      </p:nvGrpSpPr>
      <p:grpSpPr>
        <a:xfrm>
          <a:off x="0" y="0"/>
          <a:ext cx="0" cy="0"/>
          <a:chOff x="0" y="0"/>
          <a:chExt cx="0" cy="0"/>
        </a:xfrm>
      </p:grpSpPr>
      <p:sp>
        <p:nvSpPr>
          <p:cNvPr id="193" name="Google Shape;193;g33e6662c207_3_689"/>
          <p:cNvSpPr txBox="1">
            <a:spLocks noGrp="1"/>
          </p:cNvSpPr>
          <p:nvPr>
            <p:ph type="sldNum" idx="12"/>
          </p:nvPr>
        </p:nvSpPr>
        <p:spPr>
          <a:xfrm>
            <a:off x="9174127" y="637075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28"/>
        <p:cNvGrpSpPr/>
        <p:nvPr/>
      </p:nvGrpSpPr>
      <p:grpSpPr>
        <a:xfrm>
          <a:off x="0" y="0"/>
          <a:ext cx="0" cy="0"/>
          <a:chOff x="0" y="0"/>
          <a:chExt cx="0" cy="0"/>
        </a:xfrm>
      </p:grpSpPr>
      <p:sp>
        <p:nvSpPr>
          <p:cNvPr id="29" name="Google Shape;29;p71"/>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30" name="Google Shape;30;p71"/>
          <p:cNvSpPr txBox="1">
            <a:spLocks noGrp="1"/>
          </p:cNvSpPr>
          <p:nvPr>
            <p:ph type="body" idx="1"/>
          </p:nvPr>
        </p:nvSpPr>
        <p:spPr>
          <a:xfrm>
            <a:off x="838200" y="1955502"/>
            <a:ext cx="10515600" cy="3857624"/>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0"/>
              </a:spcBef>
              <a:spcAft>
                <a:spcPts val="0"/>
              </a:spcAft>
              <a:buClr>
                <a:schemeClr val="lt1"/>
              </a:buClr>
              <a:buSzPts val="3375"/>
              <a:buFont typeface="Arial"/>
              <a:buNone/>
              <a:defRPr sz="3375" b="0" i="0" u="none" strike="noStrike" cap="none">
                <a:solidFill>
                  <a:schemeClr val="lt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31" name="Google Shape;31;p71"/>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94"/>
        <p:cNvGrpSpPr/>
        <p:nvPr/>
      </p:nvGrpSpPr>
      <p:grpSpPr>
        <a:xfrm>
          <a:off x="0" y="0"/>
          <a:ext cx="0" cy="0"/>
          <a:chOff x="0" y="0"/>
          <a:chExt cx="0" cy="0"/>
        </a:xfrm>
      </p:grpSpPr>
      <p:sp>
        <p:nvSpPr>
          <p:cNvPr id="195" name="Google Shape;195;g33e6662c207_3_691"/>
          <p:cNvSpPr txBox="1">
            <a:spLocks noGrp="1"/>
          </p:cNvSpPr>
          <p:nvPr>
            <p:ph type="title"/>
          </p:nvPr>
        </p:nvSpPr>
        <p:spPr>
          <a:xfrm>
            <a:off x="807545" y="1806138"/>
            <a:ext cx="4803300" cy="2970600"/>
          </a:xfrm>
          <a:prstGeom prst="rect">
            <a:avLst/>
          </a:prstGeom>
          <a:noFill/>
          <a:ln>
            <a:noFill/>
          </a:ln>
        </p:spPr>
        <p:txBody>
          <a:bodyPr spcFirstLastPara="1" wrap="square" lIns="117825" tIns="58900" rIns="117825" bIns="58900" anchor="ctr" anchorCtr="0">
            <a:noAutofit/>
          </a:bodyPr>
          <a:lstStyle>
            <a:lvl1pPr lvl="0" algn="l">
              <a:lnSpc>
                <a:spcPct val="90000"/>
              </a:lnSpc>
              <a:spcBef>
                <a:spcPts val="0"/>
              </a:spcBef>
              <a:spcAft>
                <a:spcPts val="0"/>
              </a:spcAft>
              <a:buClr>
                <a:schemeClr val="lt1"/>
              </a:buClr>
              <a:buSzPts val="7000"/>
              <a:buFont typeface="Trebuchet MS"/>
              <a:buNone/>
              <a:defRPr sz="70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196" name="Google Shape;196;g33e6662c207_3_691"/>
          <p:cNvSpPr txBox="1">
            <a:spLocks noGrp="1"/>
          </p:cNvSpPr>
          <p:nvPr>
            <p:ph type="body" idx="1"/>
          </p:nvPr>
        </p:nvSpPr>
        <p:spPr>
          <a:xfrm>
            <a:off x="6476561" y="1806136"/>
            <a:ext cx="4855500" cy="2970600"/>
          </a:xfrm>
          <a:prstGeom prst="rect">
            <a:avLst/>
          </a:prstGeom>
          <a:noFill/>
          <a:ln>
            <a:noFill/>
          </a:ln>
        </p:spPr>
        <p:txBody>
          <a:bodyPr spcFirstLastPara="1" wrap="square" lIns="117825" tIns="58900" rIns="117825" bIns="58900" anchor="t" anchorCtr="0">
            <a:noAutofit/>
          </a:bodyPr>
          <a:lstStyle>
            <a:lvl1pPr marL="457200" marR="0" lvl="0" indent="-450850" algn="l" rtl="0">
              <a:lnSpc>
                <a:spcPct val="90000"/>
              </a:lnSpc>
              <a:spcBef>
                <a:spcPts val="1000"/>
              </a:spcBef>
              <a:spcAft>
                <a:spcPts val="0"/>
              </a:spcAft>
              <a:buClr>
                <a:schemeClr val="lt1"/>
              </a:buClr>
              <a:buSzPts val="3500"/>
              <a:buFont typeface="Arial"/>
              <a:buChar char="•"/>
              <a:defRPr sz="3500" b="0" i="0" u="none" strike="noStrike" cap="none">
                <a:solidFill>
                  <a:schemeClr val="lt1"/>
                </a:solidFill>
                <a:latin typeface="Trebuchet MS"/>
                <a:ea typeface="Trebuchet MS"/>
                <a:cs typeface="Trebuchet MS"/>
                <a:sym typeface="Trebuchet MS"/>
              </a:defRPr>
            </a:lvl1pPr>
            <a:lvl2pPr marL="914400" marR="0" lvl="1" indent="-368300" algn="l" rtl="0">
              <a:lnSpc>
                <a:spcPct val="90000"/>
              </a:lnSpc>
              <a:spcBef>
                <a:spcPts val="500"/>
              </a:spcBef>
              <a:spcAft>
                <a:spcPts val="0"/>
              </a:spcAft>
              <a:buClr>
                <a:schemeClr val="lt1"/>
              </a:buClr>
              <a:buSzPts val="2200"/>
              <a:buFont typeface="Noto Sans Symbols"/>
              <a:buChar char="⮚"/>
              <a:defRPr sz="3100" b="0" i="0" u="none" strike="noStrike" cap="none">
                <a:solidFill>
                  <a:schemeClr val="lt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Trebuchet MS"/>
                <a:ea typeface="Trebuchet MS"/>
                <a:cs typeface="Trebuchet MS"/>
                <a:sym typeface="Trebuchet MS"/>
              </a:defRPr>
            </a:lvl3pPr>
            <a:lvl4pPr marL="1828800" marR="0" lvl="3" indent="-374650" algn="l" rtl="0">
              <a:lnSpc>
                <a:spcPct val="90000"/>
              </a:lnSpc>
              <a:spcBef>
                <a:spcPts val="500"/>
              </a:spcBef>
              <a:spcAft>
                <a:spcPts val="0"/>
              </a:spcAft>
              <a:buClr>
                <a:schemeClr val="lt1"/>
              </a:buClr>
              <a:buSzPts val="2300"/>
              <a:buFont typeface="Arial"/>
              <a:buChar char="•"/>
              <a:defRPr sz="2300" b="0" i="0" u="none" strike="noStrike" cap="none">
                <a:solidFill>
                  <a:schemeClr val="lt1"/>
                </a:solidFill>
                <a:latin typeface="Trebuchet MS"/>
                <a:ea typeface="Trebuchet MS"/>
                <a:cs typeface="Trebuchet MS"/>
                <a:sym typeface="Trebuchet MS"/>
              </a:defRPr>
            </a:lvl4pPr>
            <a:lvl5pPr marL="2286000" marR="0" lvl="4" indent="-336550" algn="l" rtl="0">
              <a:lnSpc>
                <a:spcPct val="90000"/>
              </a:lnSpc>
              <a:spcBef>
                <a:spcPts val="500"/>
              </a:spcBef>
              <a:spcAft>
                <a:spcPts val="0"/>
              </a:spcAft>
              <a:buClr>
                <a:schemeClr val="lt1"/>
              </a:buClr>
              <a:buSzPts val="1700"/>
              <a:buFont typeface="Arial"/>
              <a:buChar char="•"/>
              <a:defRPr sz="1700" b="0" i="0" u="none" strike="noStrike" cap="none">
                <a:solidFill>
                  <a:schemeClr val="lt1"/>
                </a:solidFill>
                <a:latin typeface="Calibri"/>
                <a:ea typeface="Calibri"/>
                <a:cs typeface="Calibri"/>
                <a:sym typeface="Calibri"/>
              </a:defRPr>
            </a:lvl5pPr>
            <a:lvl6pPr marL="2743200" marR="0" lvl="5" indent="-336550" algn="l" rtl="0">
              <a:lnSpc>
                <a:spcPct val="90000"/>
              </a:lnSpc>
              <a:spcBef>
                <a:spcPts val="500"/>
              </a:spcBef>
              <a:spcAft>
                <a:spcPts val="0"/>
              </a:spcAft>
              <a:buClr>
                <a:schemeClr val="lt1"/>
              </a:buClr>
              <a:buSzPts val="1700"/>
              <a:buFont typeface="Arial"/>
              <a:buChar char="•"/>
              <a:defRPr sz="1700" b="0" i="0" u="none" strike="noStrike" cap="none">
                <a:solidFill>
                  <a:schemeClr val="lt1"/>
                </a:solidFill>
                <a:latin typeface="Calibri"/>
                <a:ea typeface="Calibri"/>
                <a:cs typeface="Calibri"/>
                <a:sym typeface="Calibri"/>
              </a:defRPr>
            </a:lvl6pPr>
            <a:lvl7pPr marL="3200400" marR="0" lvl="6" indent="-336550" algn="l" rtl="0">
              <a:lnSpc>
                <a:spcPct val="90000"/>
              </a:lnSpc>
              <a:spcBef>
                <a:spcPts val="500"/>
              </a:spcBef>
              <a:spcAft>
                <a:spcPts val="0"/>
              </a:spcAft>
              <a:buClr>
                <a:schemeClr val="lt1"/>
              </a:buClr>
              <a:buSzPts val="1700"/>
              <a:buFont typeface="Arial"/>
              <a:buChar char="•"/>
              <a:defRPr sz="1700" b="0" i="0" u="none" strike="noStrike" cap="none">
                <a:solidFill>
                  <a:schemeClr val="lt1"/>
                </a:solidFill>
                <a:latin typeface="Calibri"/>
                <a:ea typeface="Calibri"/>
                <a:cs typeface="Calibri"/>
                <a:sym typeface="Calibri"/>
              </a:defRPr>
            </a:lvl7pPr>
            <a:lvl8pPr marL="3657600" marR="0" lvl="7" indent="-336550" algn="l" rtl="0">
              <a:lnSpc>
                <a:spcPct val="90000"/>
              </a:lnSpc>
              <a:spcBef>
                <a:spcPts val="500"/>
              </a:spcBef>
              <a:spcAft>
                <a:spcPts val="0"/>
              </a:spcAft>
              <a:buClr>
                <a:schemeClr val="lt1"/>
              </a:buClr>
              <a:buSzPts val="1700"/>
              <a:buFont typeface="Arial"/>
              <a:buChar char="•"/>
              <a:defRPr sz="1700" b="0" i="0" u="none" strike="noStrike" cap="none">
                <a:solidFill>
                  <a:schemeClr val="lt1"/>
                </a:solidFill>
                <a:latin typeface="Calibri"/>
                <a:ea typeface="Calibri"/>
                <a:cs typeface="Calibri"/>
                <a:sym typeface="Calibri"/>
              </a:defRPr>
            </a:lvl8pPr>
            <a:lvl9pPr marL="4114800" marR="0" lvl="8" indent="-336550" algn="l" rtl="0">
              <a:lnSpc>
                <a:spcPct val="90000"/>
              </a:lnSpc>
              <a:spcBef>
                <a:spcPts val="500"/>
              </a:spcBef>
              <a:spcAft>
                <a:spcPts val="0"/>
              </a:spcAft>
              <a:buClr>
                <a:schemeClr val="lt1"/>
              </a:buClr>
              <a:buSzPts val="1700"/>
              <a:buFont typeface="Arial"/>
              <a:buChar char="•"/>
              <a:defRPr sz="1700" b="0" i="0" u="none" strike="noStrike" cap="none">
                <a:solidFill>
                  <a:schemeClr val="lt1"/>
                </a:solidFill>
                <a:latin typeface="Calibri"/>
                <a:ea typeface="Calibri"/>
                <a:cs typeface="Calibri"/>
                <a:sym typeface="Calibri"/>
              </a:defRPr>
            </a:lvl9pPr>
          </a:lstStyle>
          <a:p>
            <a:endParaRPr/>
          </a:p>
        </p:txBody>
      </p:sp>
      <p:sp>
        <p:nvSpPr>
          <p:cNvPr id="197" name="Google Shape;197;g33e6662c207_3_691"/>
          <p:cNvSpPr txBox="1">
            <a:spLocks noGrp="1"/>
          </p:cNvSpPr>
          <p:nvPr>
            <p:ph type="sldNum" idx="12"/>
          </p:nvPr>
        </p:nvSpPr>
        <p:spPr>
          <a:xfrm>
            <a:off x="9174127" y="637075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cxnSp>
        <p:nvCxnSpPr>
          <p:cNvPr id="198" name="Google Shape;198;g33e6662c207_3_691"/>
          <p:cNvCxnSpPr/>
          <p:nvPr/>
        </p:nvCxnSpPr>
        <p:spPr>
          <a:xfrm>
            <a:off x="6096000" y="1327150"/>
            <a:ext cx="0" cy="420360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99"/>
        <p:cNvGrpSpPr/>
        <p:nvPr/>
      </p:nvGrpSpPr>
      <p:grpSpPr>
        <a:xfrm>
          <a:off x="0" y="0"/>
          <a:ext cx="0" cy="0"/>
          <a:chOff x="0" y="0"/>
          <a:chExt cx="0" cy="0"/>
        </a:xfrm>
      </p:grpSpPr>
      <p:sp>
        <p:nvSpPr>
          <p:cNvPr id="200" name="Google Shape;200;g33e6662c207_3_696"/>
          <p:cNvSpPr txBox="1">
            <a:spLocks noGrp="1"/>
          </p:cNvSpPr>
          <p:nvPr>
            <p:ph type="title"/>
          </p:nvPr>
        </p:nvSpPr>
        <p:spPr>
          <a:xfrm>
            <a:off x="6122788" y="2253854"/>
            <a:ext cx="5759700" cy="2350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7800"/>
              <a:buFont typeface="Trebuchet MS"/>
              <a:buNone/>
              <a:defRPr sz="78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201" name="Google Shape;201;g33e6662c207_3_696"/>
          <p:cNvSpPr txBox="1">
            <a:spLocks noGrp="1"/>
          </p:cNvSpPr>
          <p:nvPr>
            <p:ph type="sldNum" idx="12"/>
          </p:nvPr>
        </p:nvSpPr>
        <p:spPr>
          <a:xfrm>
            <a:off x="9174127" y="637075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202" name="Google Shape;202;g33e6662c207_3_696"/>
          <p:cNvPicPr preferRelativeResize="0"/>
          <p:nvPr/>
        </p:nvPicPr>
        <p:blipFill rotWithShape="1">
          <a:blip r:embed="rId2">
            <a:alphaModFix/>
          </a:blip>
          <a:srcRect/>
          <a:stretch/>
        </p:blipFill>
        <p:spPr>
          <a:xfrm>
            <a:off x="-212327" y="848360"/>
            <a:ext cx="4448189" cy="4448189"/>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03"/>
        <p:cNvGrpSpPr/>
        <p:nvPr/>
      </p:nvGrpSpPr>
      <p:grpSpPr>
        <a:xfrm>
          <a:off x="0" y="0"/>
          <a:ext cx="0" cy="0"/>
          <a:chOff x="0" y="0"/>
          <a:chExt cx="0" cy="0"/>
        </a:xfrm>
      </p:grpSpPr>
      <p:sp>
        <p:nvSpPr>
          <p:cNvPr id="204" name="Google Shape;204;g33e6662c207_3_700"/>
          <p:cNvSpPr txBox="1">
            <a:spLocks noGrp="1"/>
          </p:cNvSpPr>
          <p:nvPr>
            <p:ph type="title"/>
          </p:nvPr>
        </p:nvSpPr>
        <p:spPr>
          <a:xfrm>
            <a:off x="556437" y="365125"/>
            <a:ext cx="11079300" cy="1325400"/>
          </a:xfrm>
          <a:prstGeom prst="rect">
            <a:avLst/>
          </a:prstGeom>
          <a:noFill/>
          <a:ln>
            <a:noFill/>
          </a:ln>
        </p:spPr>
        <p:txBody>
          <a:bodyPr spcFirstLastPara="1" wrap="square" lIns="117825" tIns="58900" rIns="117825" bIns="58900" anchor="ctr" anchorCtr="0">
            <a:noAutofit/>
          </a:bodyPr>
          <a:lstStyle>
            <a:lvl1pPr marR="0" lvl="0" algn="ctr">
              <a:lnSpc>
                <a:spcPct val="90000"/>
              </a:lnSpc>
              <a:spcBef>
                <a:spcPts val="0"/>
              </a:spcBef>
              <a:spcAft>
                <a:spcPts val="0"/>
              </a:spcAft>
              <a:buClr>
                <a:schemeClr val="dk2"/>
              </a:buClr>
              <a:buSzPts val="7700"/>
              <a:buFont typeface="Trebuchet MS"/>
              <a:buNone/>
              <a:defRPr sz="77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9pPr>
          </a:lstStyle>
          <a:p>
            <a:endParaRPr/>
          </a:p>
        </p:txBody>
      </p:sp>
      <p:sp>
        <p:nvSpPr>
          <p:cNvPr id="205" name="Google Shape;205;g33e6662c207_3_700"/>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500"/>
              <a:buFont typeface="Arial"/>
              <a:buNone/>
              <a:defRPr sz="15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White Title Slide">
  <p:cSld name="White Title Slide">
    <p:spTree>
      <p:nvGrpSpPr>
        <p:cNvPr id="1" name="Shape 212"/>
        <p:cNvGrpSpPr/>
        <p:nvPr/>
      </p:nvGrpSpPr>
      <p:grpSpPr>
        <a:xfrm>
          <a:off x="0" y="0"/>
          <a:ext cx="0" cy="0"/>
          <a:chOff x="0" y="0"/>
          <a:chExt cx="0" cy="0"/>
        </a:xfrm>
      </p:grpSpPr>
      <p:sp>
        <p:nvSpPr>
          <p:cNvPr id="213" name="Google Shape;213;p23"/>
          <p:cNvSpPr txBox="1">
            <a:spLocks noGrp="1"/>
          </p:cNvSpPr>
          <p:nvPr>
            <p:ph type="title"/>
          </p:nvPr>
        </p:nvSpPr>
        <p:spPr>
          <a:xfrm>
            <a:off x="595313" y="1121619"/>
            <a:ext cx="11001375" cy="1289397"/>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sz="6750">
                <a:solidFill>
                  <a:srgbClr val="001254"/>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14" name="Google Shape;214;p23"/>
          <p:cNvSpPr txBox="1">
            <a:spLocks noGrp="1"/>
          </p:cNvSpPr>
          <p:nvPr>
            <p:ph type="body" idx="1"/>
          </p:nvPr>
        </p:nvSpPr>
        <p:spPr>
          <a:xfrm>
            <a:off x="1522573" y="2773204"/>
            <a:ext cx="9146857" cy="81653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3937"/>
              </a:spcBef>
              <a:spcAft>
                <a:spcPts val="0"/>
              </a:spcAft>
              <a:buClr>
                <a:srgbClr val="000000"/>
              </a:buClr>
              <a:buSzPts val="1400"/>
              <a:buFont typeface="Arial"/>
              <a:buNone/>
              <a:defRPr sz="4640" b="1" i="0" u="none" strike="noStrike" cap="none">
                <a:solidFill>
                  <a:srgbClr val="001254"/>
                </a:solidFill>
                <a:latin typeface="Trebuchet MS"/>
                <a:ea typeface="Trebuchet MS"/>
                <a:cs typeface="Trebuchet MS"/>
                <a:sym typeface="Trebuchet MS"/>
              </a:defRPr>
            </a:lvl1pPr>
            <a:lvl2pPr marL="914400" marR="0" lvl="1" indent="-228600" algn="r" rtl="0">
              <a:lnSpc>
                <a:spcPct val="100000"/>
              </a:lnSpc>
              <a:spcBef>
                <a:spcPts val="3937"/>
              </a:spcBef>
              <a:spcAft>
                <a:spcPts val="0"/>
              </a:spcAft>
              <a:buClr>
                <a:srgbClr val="000000"/>
              </a:buClr>
              <a:buSzPts val="1400"/>
              <a:buFont typeface="Arial"/>
              <a:buNone/>
              <a:defRPr sz="2812" b="0" i="0" u="none" strike="noStrike" cap="none">
                <a:solidFill>
                  <a:schemeClr val="lt1"/>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215" name="Google Shape;215;p23"/>
          <p:cNvSpPr txBox="1">
            <a:spLocks noGrp="1"/>
          </p:cNvSpPr>
          <p:nvPr>
            <p:ph type="body" idx="2"/>
          </p:nvPr>
        </p:nvSpPr>
        <p:spPr>
          <a:xfrm>
            <a:off x="2916317" y="4179094"/>
            <a:ext cx="6359366" cy="41148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0"/>
              </a:spcBef>
              <a:spcAft>
                <a:spcPts val="0"/>
              </a:spcAft>
              <a:buClr>
                <a:srgbClr val="000000"/>
              </a:buClr>
              <a:buSzPts val="1400"/>
              <a:buFont typeface="Arial"/>
              <a:buNone/>
              <a:defRPr sz="3094"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216" name="Google Shape;216;p23"/>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217" name="Google Shape;217;p23"/>
          <p:cNvSpPr txBox="1">
            <a:spLocks noGrp="1"/>
          </p:cNvSpPr>
          <p:nvPr>
            <p:ph type="dt" idx="10"/>
          </p:nvPr>
        </p:nvSpPr>
        <p:spPr>
          <a:xfrm>
            <a:off x="4724549" y="5099968"/>
            <a:ext cx="2742902" cy="365001"/>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875">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White Mission Slide">
  <p:cSld name="White Mission Slide">
    <p:spTree>
      <p:nvGrpSpPr>
        <p:cNvPr id="1" name="Shape 218"/>
        <p:cNvGrpSpPr/>
        <p:nvPr/>
      </p:nvGrpSpPr>
      <p:grpSpPr>
        <a:xfrm>
          <a:off x="0" y="0"/>
          <a:ext cx="0" cy="0"/>
          <a:chOff x="0" y="0"/>
          <a:chExt cx="0" cy="0"/>
        </a:xfrm>
      </p:grpSpPr>
      <p:sp>
        <p:nvSpPr>
          <p:cNvPr id="219" name="Google Shape;219;p26"/>
          <p:cNvSpPr txBox="1"/>
          <p:nvPr/>
        </p:nvSpPr>
        <p:spPr>
          <a:xfrm>
            <a:off x="220132" y="654981"/>
            <a:ext cx="10215563" cy="1044453"/>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6187"/>
              <a:buFont typeface="Arial"/>
              <a:buNone/>
            </a:pPr>
            <a:r>
              <a:rPr lang="en-US" sz="6187" b="1" i="0" u="none" strike="noStrike" cap="none">
                <a:solidFill>
                  <a:srgbClr val="001254"/>
                </a:solidFill>
                <a:latin typeface="Trebuchet MS"/>
                <a:ea typeface="Trebuchet MS"/>
                <a:cs typeface="Trebuchet MS"/>
                <a:sym typeface="Trebuchet MS"/>
              </a:rPr>
              <a:t>Our Mission</a:t>
            </a:r>
            <a:endParaRPr sz="1400" b="0" i="0" u="none" strike="noStrike" cap="none">
              <a:solidFill>
                <a:srgbClr val="000000"/>
              </a:solidFill>
              <a:latin typeface="Arial"/>
              <a:ea typeface="Arial"/>
              <a:cs typeface="Arial"/>
              <a:sym typeface="Arial"/>
            </a:endParaRPr>
          </a:p>
        </p:txBody>
      </p:sp>
      <p:sp>
        <p:nvSpPr>
          <p:cNvPr id="220" name="Google Shape;220;p26"/>
          <p:cNvSpPr txBox="1"/>
          <p:nvPr/>
        </p:nvSpPr>
        <p:spPr>
          <a:xfrm>
            <a:off x="844554" y="1674530"/>
            <a:ext cx="10502892" cy="4247188"/>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chemeClr val="dk1"/>
              </a:buClr>
              <a:buSzPts val="5625"/>
              <a:buFont typeface="Trebuchet MS"/>
              <a:buNone/>
            </a:pPr>
            <a:r>
              <a:rPr lang="en-US" sz="5625" b="1" i="0" u="none" strike="noStrike" cap="none">
                <a:solidFill>
                  <a:schemeClr val="dk1"/>
                </a:solidFill>
                <a:latin typeface="Trebuchet MS"/>
                <a:ea typeface="Trebuchet MS"/>
                <a:cs typeface="Trebuchet MS"/>
                <a:sym typeface="Trebuchet MS"/>
              </a:rPr>
              <a:t>Improving</a:t>
            </a:r>
            <a:r>
              <a:rPr lang="en-US" sz="5625" b="0" i="0" u="none" strike="noStrike" cap="none">
                <a:solidFill>
                  <a:schemeClr val="dk1"/>
                </a:solidFill>
                <a:latin typeface="Trebuchet MS"/>
                <a:ea typeface="Trebuchet MS"/>
                <a:cs typeface="Trebuchet MS"/>
                <a:sym typeface="Trebuchet MS"/>
              </a:rPr>
              <a:t> </a:t>
            </a:r>
            <a:r>
              <a:rPr lang="en-US" sz="5062" b="0" i="0" u="none" strike="noStrike" cap="none">
                <a:solidFill>
                  <a:schemeClr val="dk1"/>
                </a:solidFill>
                <a:latin typeface="Trebuchet MS"/>
                <a:ea typeface="Trebuchet MS"/>
                <a:cs typeface="Trebuchet MS"/>
                <a:sym typeface="Trebuchet MS"/>
              </a:rPr>
              <a:t>health care access and outcomes for the </a:t>
            </a:r>
            <a:r>
              <a:rPr lang="en-US" sz="5625" b="1" i="0" u="none" strike="noStrike" cap="none">
                <a:solidFill>
                  <a:schemeClr val="dk1"/>
                </a:solidFill>
                <a:latin typeface="Trebuchet MS"/>
                <a:ea typeface="Trebuchet MS"/>
                <a:cs typeface="Trebuchet MS"/>
                <a:sym typeface="Trebuchet MS"/>
              </a:rPr>
              <a:t>people</a:t>
            </a:r>
            <a:r>
              <a:rPr lang="en-US" sz="5625" b="0" i="0" u="none" strike="noStrike" cap="none">
                <a:solidFill>
                  <a:schemeClr val="dk1"/>
                </a:solidFill>
                <a:latin typeface="Trebuchet MS"/>
                <a:ea typeface="Trebuchet MS"/>
                <a:cs typeface="Trebuchet MS"/>
                <a:sym typeface="Trebuchet MS"/>
              </a:rPr>
              <a:t> </a:t>
            </a:r>
            <a:r>
              <a:rPr lang="en-US" sz="5062" b="0" i="0" u="none" strike="noStrike" cap="none">
                <a:solidFill>
                  <a:schemeClr val="dk1"/>
                </a:solidFill>
                <a:latin typeface="Trebuchet MS"/>
                <a:ea typeface="Trebuchet MS"/>
                <a:cs typeface="Trebuchet MS"/>
                <a:sym typeface="Trebuchet MS"/>
              </a:rPr>
              <a:t>we serve </a:t>
            </a:r>
            <a:br>
              <a:rPr lang="en-US" sz="5062" b="0" i="0" u="none" strike="noStrike" cap="none">
                <a:solidFill>
                  <a:schemeClr val="dk1"/>
                </a:solidFill>
                <a:latin typeface="Trebuchet MS"/>
                <a:ea typeface="Trebuchet MS"/>
                <a:cs typeface="Trebuchet MS"/>
                <a:sym typeface="Trebuchet MS"/>
              </a:rPr>
            </a:br>
            <a:r>
              <a:rPr lang="en-US" sz="5062" b="0" i="0" u="none" strike="noStrike" cap="none">
                <a:solidFill>
                  <a:schemeClr val="dk1"/>
                </a:solidFill>
                <a:latin typeface="Trebuchet MS"/>
                <a:ea typeface="Trebuchet MS"/>
                <a:cs typeface="Trebuchet MS"/>
                <a:sym typeface="Trebuchet MS"/>
              </a:rPr>
              <a:t>while demonstrating sound stewardship of financial </a:t>
            </a:r>
            <a:r>
              <a:rPr lang="en-US" sz="5625" b="1" i="0" u="none" strike="noStrike" cap="none">
                <a:solidFill>
                  <a:schemeClr val="dk1"/>
                </a:solidFill>
                <a:latin typeface="Trebuchet MS"/>
                <a:ea typeface="Trebuchet MS"/>
                <a:cs typeface="Trebuchet MS"/>
                <a:sym typeface="Trebuchet MS"/>
              </a:rPr>
              <a:t>resources</a:t>
            </a:r>
            <a:endParaRPr sz="5062" b="1" i="0" u="none" strike="noStrike" cap="none">
              <a:solidFill>
                <a:schemeClr val="dk1"/>
              </a:solidFill>
              <a:latin typeface="Trebuchet MS"/>
              <a:ea typeface="Trebuchet MS"/>
              <a:cs typeface="Trebuchet MS"/>
              <a:sym typeface="Trebuchet MS"/>
            </a:endParaRPr>
          </a:p>
        </p:txBody>
      </p:sp>
      <p:sp>
        <p:nvSpPr>
          <p:cNvPr id="221" name="Google Shape;221;p26"/>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222"/>
        <p:cNvGrpSpPr/>
        <p:nvPr/>
      </p:nvGrpSpPr>
      <p:grpSpPr>
        <a:xfrm>
          <a:off x="0" y="0"/>
          <a:ext cx="0" cy="0"/>
          <a:chOff x="0" y="0"/>
          <a:chExt cx="0" cy="0"/>
        </a:xfrm>
      </p:grpSpPr>
      <p:sp>
        <p:nvSpPr>
          <p:cNvPr id="223" name="Google Shape;223;p27"/>
          <p:cNvSpPr txBox="1">
            <a:spLocks noGrp="1"/>
          </p:cNvSpPr>
          <p:nvPr>
            <p:ph type="body" idx="1"/>
          </p:nvPr>
        </p:nvSpPr>
        <p:spPr>
          <a:xfrm>
            <a:off x="309739" y="1714500"/>
            <a:ext cx="11572522" cy="43398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937"/>
              </a:spcBef>
              <a:spcAft>
                <a:spcPts val="0"/>
              </a:spcAft>
              <a:buClr>
                <a:srgbClr val="000000"/>
              </a:buClr>
              <a:buSzPts val="1400"/>
              <a:buFont typeface="Arial"/>
              <a:buNone/>
              <a:defRPr sz="3375"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000000"/>
              </a:buClr>
              <a:buSzPts val="1400"/>
              <a:buFont typeface="Arial"/>
              <a:buNone/>
              <a:defRPr sz="3094"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000000"/>
              </a:buClr>
              <a:buSzPts val="1400"/>
              <a:buFont typeface="Arial"/>
              <a:buNone/>
              <a:defRPr sz="2531" b="0" i="0" u="none" strike="noStrike" cap="none">
                <a:solidFill>
                  <a:schemeClr val="dk1"/>
                </a:solidFill>
                <a:latin typeface="Trebuchet MS"/>
                <a:ea typeface="Trebuchet MS"/>
                <a:cs typeface="Trebuchet MS"/>
                <a:sym typeface="Trebuchet MS"/>
              </a:defRPr>
            </a:lvl3pPr>
            <a:lvl4pPr marL="1828800" marR="0" lvl="3" indent="-371475" algn="l" rtl="0">
              <a:lnSpc>
                <a:spcPct val="100000"/>
              </a:lnSpc>
              <a:spcBef>
                <a:spcPts val="3937"/>
              </a:spcBef>
              <a:spcAft>
                <a:spcPts val="0"/>
              </a:spcAft>
              <a:buClr>
                <a:schemeClr val="dk1"/>
              </a:buClr>
              <a:buSzPts val="2250"/>
              <a:buFont typeface="Noto Sans Symbols"/>
              <a:buChar char="❖"/>
              <a:defRPr sz="225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224" name="Google Shape;224;p27"/>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225" name="Google Shape;225;p27"/>
          <p:cNvSpPr txBox="1">
            <a:spLocks noGrp="1"/>
          </p:cNvSpPr>
          <p:nvPr>
            <p:ph type="title"/>
          </p:nvPr>
        </p:nvSpPr>
        <p:spPr>
          <a:xfrm>
            <a:off x="309739" y="439118"/>
            <a:ext cx="11572522" cy="816531"/>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sz="6187">
                <a:solidFill>
                  <a:srgbClr val="001254"/>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ide-by-Side Content Slide 2">
  <p:cSld name="Side-by-Side Content Slide 2">
    <p:spTree>
      <p:nvGrpSpPr>
        <p:cNvPr id="1" name="Shape 226"/>
        <p:cNvGrpSpPr/>
        <p:nvPr/>
      </p:nvGrpSpPr>
      <p:grpSpPr>
        <a:xfrm>
          <a:off x="0" y="0"/>
          <a:ext cx="0" cy="0"/>
          <a:chOff x="0" y="0"/>
          <a:chExt cx="0" cy="0"/>
        </a:xfrm>
      </p:grpSpPr>
      <p:sp>
        <p:nvSpPr>
          <p:cNvPr id="227" name="Google Shape;227;p28"/>
          <p:cNvSpPr txBox="1">
            <a:spLocks noGrp="1"/>
          </p:cNvSpPr>
          <p:nvPr>
            <p:ph type="body" idx="1"/>
          </p:nvPr>
        </p:nvSpPr>
        <p:spPr>
          <a:xfrm>
            <a:off x="309739" y="1714500"/>
            <a:ext cx="5464802" cy="43398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937"/>
              </a:spcBef>
              <a:spcAft>
                <a:spcPts val="0"/>
              </a:spcAft>
              <a:buClr>
                <a:srgbClr val="000000"/>
              </a:buClr>
              <a:buSzPts val="1400"/>
              <a:buFont typeface="Arial"/>
              <a:buNone/>
              <a:defRPr sz="2812"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000000"/>
              </a:buClr>
              <a:buSzPts val="1400"/>
              <a:buFont typeface="Arial"/>
              <a:buNone/>
              <a:defRPr sz="2531"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000000"/>
              </a:buClr>
              <a:buSzPts val="1400"/>
              <a:buFont typeface="Arial"/>
              <a:buNone/>
              <a:defRPr sz="2250" b="0" i="0" u="none" strike="noStrike" cap="none">
                <a:solidFill>
                  <a:schemeClr val="dk1"/>
                </a:solidFill>
                <a:latin typeface="Trebuchet MS"/>
                <a:ea typeface="Trebuchet MS"/>
                <a:cs typeface="Trebuchet MS"/>
                <a:sym typeface="Trebuchet MS"/>
              </a:defRPr>
            </a:lvl3pPr>
            <a:lvl4pPr marL="1828800" marR="0" lvl="3" indent="-353631" algn="l" rtl="0">
              <a:lnSpc>
                <a:spcPct val="100000"/>
              </a:lnSpc>
              <a:spcBef>
                <a:spcPts val="3937"/>
              </a:spcBef>
              <a:spcAft>
                <a:spcPts val="0"/>
              </a:spcAft>
              <a:buClr>
                <a:schemeClr val="dk1"/>
              </a:buClr>
              <a:buSzPts val="1969"/>
              <a:buFont typeface="Noto Sans Symbols"/>
              <a:buChar char="❖"/>
              <a:defRPr sz="1969"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228" name="Google Shape;228;p28"/>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229" name="Google Shape;229;p28"/>
          <p:cNvSpPr txBox="1">
            <a:spLocks noGrp="1"/>
          </p:cNvSpPr>
          <p:nvPr>
            <p:ph type="title"/>
          </p:nvPr>
        </p:nvSpPr>
        <p:spPr>
          <a:xfrm>
            <a:off x="309739" y="439118"/>
            <a:ext cx="11572522" cy="816531"/>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sz="6187">
                <a:solidFill>
                  <a:srgbClr val="001254"/>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30" name="Google Shape;230;p28"/>
          <p:cNvSpPr txBox="1">
            <a:spLocks noGrp="1"/>
          </p:cNvSpPr>
          <p:nvPr>
            <p:ph type="body" idx="2"/>
          </p:nvPr>
        </p:nvSpPr>
        <p:spPr>
          <a:xfrm>
            <a:off x="6417458" y="1714500"/>
            <a:ext cx="5464802" cy="4339828"/>
          </a:xfrm>
          <a:prstGeom prst="rect">
            <a:avLst/>
          </a:prstGeom>
          <a:solidFill>
            <a:schemeClr val="accent5"/>
          </a:solidFill>
          <a:ln>
            <a:noFill/>
          </a:ln>
        </p:spPr>
        <p:txBody>
          <a:bodyPr spcFirstLastPara="1" wrap="square" lIns="91425" tIns="45700" rIns="91425" bIns="45700" anchor="t" anchorCtr="0">
            <a:noAutofit/>
          </a:bodyPr>
          <a:lstStyle>
            <a:lvl1pPr marL="457200" marR="0" lvl="0" indent="-228600" algn="l" rtl="0">
              <a:lnSpc>
                <a:spcPct val="100000"/>
              </a:lnSpc>
              <a:spcBef>
                <a:spcPts val="3937"/>
              </a:spcBef>
              <a:spcAft>
                <a:spcPts val="0"/>
              </a:spcAft>
              <a:buClr>
                <a:srgbClr val="000000"/>
              </a:buClr>
              <a:buSzPts val="1400"/>
              <a:buFont typeface="Arial"/>
              <a:buNone/>
              <a:defRPr sz="2812" b="0" i="0"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000000"/>
              </a:buClr>
              <a:buSzPts val="1400"/>
              <a:buFont typeface="Arial"/>
              <a:buNone/>
              <a:defRPr sz="2531" b="0" i="0" u="none" strike="noStrike" cap="none">
                <a:solidFill>
                  <a:schemeClr val="lt1"/>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000000"/>
              </a:buClr>
              <a:buSzPts val="1400"/>
              <a:buFont typeface="Arial"/>
              <a:buNone/>
              <a:defRPr sz="2250" b="0" i="0" u="none" strike="noStrike" cap="none">
                <a:solidFill>
                  <a:schemeClr val="lt1"/>
                </a:solidFill>
                <a:latin typeface="Trebuchet MS"/>
                <a:ea typeface="Trebuchet MS"/>
                <a:cs typeface="Trebuchet MS"/>
                <a:sym typeface="Trebuchet MS"/>
              </a:defRPr>
            </a:lvl3pPr>
            <a:lvl4pPr marL="1828800" marR="0" lvl="3" indent="-353631" algn="l" rtl="0">
              <a:lnSpc>
                <a:spcPct val="100000"/>
              </a:lnSpc>
              <a:spcBef>
                <a:spcPts val="3937"/>
              </a:spcBef>
              <a:spcAft>
                <a:spcPts val="0"/>
              </a:spcAft>
              <a:buClr>
                <a:schemeClr val="lt1"/>
              </a:buClr>
              <a:buSzPts val="1969"/>
              <a:buFont typeface="Noto Sans Symbols"/>
              <a:buChar char="❖"/>
              <a:defRPr sz="1969" b="0" i="0" u="none" strike="noStrike" cap="none">
                <a:solidFill>
                  <a:schemeClr val="lt1"/>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White Main + Supporting Slide">
  <p:cSld name="White Main + Supporting Slide">
    <p:spTree>
      <p:nvGrpSpPr>
        <p:cNvPr id="1" name="Shape 231"/>
        <p:cNvGrpSpPr/>
        <p:nvPr/>
      </p:nvGrpSpPr>
      <p:grpSpPr>
        <a:xfrm>
          <a:off x="0" y="0"/>
          <a:ext cx="0" cy="0"/>
          <a:chOff x="0" y="0"/>
          <a:chExt cx="0" cy="0"/>
        </a:xfrm>
      </p:grpSpPr>
      <p:sp>
        <p:nvSpPr>
          <p:cNvPr id="232" name="Google Shape;232;p30"/>
          <p:cNvSpPr txBox="1">
            <a:spLocks noGrp="1"/>
          </p:cNvSpPr>
          <p:nvPr>
            <p:ph type="body" idx="1"/>
          </p:nvPr>
        </p:nvSpPr>
        <p:spPr>
          <a:xfrm>
            <a:off x="256163" y="2518647"/>
            <a:ext cx="4892399" cy="1820708"/>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3937"/>
              </a:spcBef>
              <a:spcAft>
                <a:spcPts val="0"/>
              </a:spcAft>
              <a:buClr>
                <a:srgbClr val="001254"/>
              </a:buClr>
              <a:buSzPts val="6187"/>
              <a:buFont typeface="Trebuchet MS"/>
              <a:buNone/>
              <a:defRPr sz="6187" b="1" i="0" u="none" strike="noStrike" cap="none">
                <a:solidFill>
                  <a:srgbClr val="001254"/>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233" name="Google Shape;233;p30"/>
          <p:cNvSpPr txBox="1">
            <a:spLocks noGrp="1"/>
          </p:cNvSpPr>
          <p:nvPr>
            <p:ph type="body" idx="2"/>
          </p:nvPr>
        </p:nvSpPr>
        <p:spPr>
          <a:xfrm>
            <a:off x="6149576" y="1500188"/>
            <a:ext cx="5732684" cy="3857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937"/>
              </a:spcBef>
              <a:spcAft>
                <a:spcPts val="0"/>
              </a:spcAft>
              <a:buClr>
                <a:srgbClr val="000000"/>
              </a:buClr>
              <a:buSzPts val="1400"/>
              <a:buFont typeface="Arial"/>
              <a:buNone/>
              <a:defRPr sz="3797"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000000"/>
              </a:buClr>
              <a:buSzPts val="1400"/>
              <a:buFont typeface="Arial"/>
              <a:buNone/>
              <a:defRPr sz="3094"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000000"/>
              </a:buClr>
              <a:buSzPts val="1400"/>
              <a:buFont typeface="Arial"/>
              <a:buNone/>
              <a:defRPr sz="2812" b="0" i="0" u="none" strike="noStrike" cap="none">
                <a:solidFill>
                  <a:schemeClr val="dk1"/>
                </a:solidFill>
                <a:latin typeface="Trebuchet MS"/>
                <a:ea typeface="Trebuchet MS"/>
                <a:cs typeface="Trebuchet MS"/>
                <a:sym typeface="Trebuchet MS"/>
              </a:defRPr>
            </a:lvl3pPr>
            <a:lvl4pPr marL="1828800" marR="0" lvl="3" indent="-228600" algn="l" rtl="0">
              <a:lnSpc>
                <a:spcPct val="100000"/>
              </a:lnSpc>
              <a:spcBef>
                <a:spcPts val="3937"/>
              </a:spcBef>
              <a:spcAft>
                <a:spcPts val="0"/>
              </a:spcAft>
              <a:buClr>
                <a:srgbClr val="000000"/>
              </a:buClr>
              <a:buSzPts val="1400"/>
              <a:buFont typeface="Arial"/>
              <a:buNone/>
              <a:defRPr sz="2531"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000000"/>
              </a:buClr>
              <a:buSzPts val="1400"/>
              <a:buFont typeface="Arial"/>
              <a:buNone/>
              <a:defRPr sz="2812" b="0" i="0" u="none" strike="noStrike" cap="none">
                <a:solidFill>
                  <a:schemeClr val="lt1"/>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234" name="Google Shape;234;p30"/>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White Main + Image Slide">
  <p:cSld name="White Main + Image Slide">
    <p:spTree>
      <p:nvGrpSpPr>
        <p:cNvPr id="1" name="Shape 235"/>
        <p:cNvGrpSpPr/>
        <p:nvPr/>
      </p:nvGrpSpPr>
      <p:grpSpPr>
        <a:xfrm>
          <a:off x="0" y="0"/>
          <a:ext cx="0" cy="0"/>
          <a:chOff x="0" y="0"/>
          <a:chExt cx="0" cy="0"/>
        </a:xfrm>
      </p:grpSpPr>
      <p:sp>
        <p:nvSpPr>
          <p:cNvPr id="236" name="Google Shape;236;p31" descr="&quot;&quot;"/>
          <p:cNvSpPr/>
          <p:nvPr/>
        </p:nvSpPr>
        <p:spPr>
          <a:xfrm>
            <a:off x="-1" y="2026899"/>
            <a:ext cx="12192001" cy="2804204"/>
          </a:xfrm>
          <a:prstGeom prst="rect">
            <a:avLst/>
          </a:prstGeom>
          <a:solidFill>
            <a:schemeClr val="accent5"/>
          </a:solidFill>
          <a:ln>
            <a:noFill/>
          </a:ln>
        </p:spPr>
        <p:txBody>
          <a:bodyPr spcFirstLastPara="1" wrap="square" lIns="109400" tIns="54700" rIns="109400" bIns="54700" anchor="ctr" anchorCtr="0">
            <a:noAutofit/>
          </a:bodyPr>
          <a:lstStyle/>
          <a:p>
            <a:pPr marL="0" marR="0" lvl="0" indent="0" algn="ctr" rtl="0">
              <a:lnSpc>
                <a:spcPct val="100000"/>
              </a:lnSpc>
              <a:spcBef>
                <a:spcPts val="0"/>
              </a:spcBef>
              <a:spcAft>
                <a:spcPts val="0"/>
              </a:spcAft>
              <a:buClr>
                <a:srgbClr val="000000"/>
              </a:buClr>
              <a:buSzPts val="1266"/>
              <a:buFont typeface="Arial"/>
              <a:buNone/>
            </a:pPr>
            <a:endParaRPr sz="1266" b="0" i="0" u="none" strike="noStrike" cap="none">
              <a:solidFill>
                <a:srgbClr val="001254"/>
              </a:solidFill>
              <a:latin typeface="Trebuchet MS"/>
              <a:ea typeface="Trebuchet MS"/>
              <a:cs typeface="Trebuchet MS"/>
              <a:sym typeface="Trebuchet MS"/>
            </a:endParaRPr>
          </a:p>
        </p:txBody>
      </p:sp>
      <p:sp>
        <p:nvSpPr>
          <p:cNvPr id="237" name="Google Shape;237;p31"/>
          <p:cNvSpPr txBox="1">
            <a:spLocks noGrp="1"/>
          </p:cNvSpPr>
          <p:nvPr>
            <p:ph type="body" idx="1"/>
          </p:nvPr>
        </p:nvSpPr>
        <p:spPr>
          <a:xfrm>
            <a:off x="5720964" y="535782"/>
            <a:ext cx="5839837" cy="5460729"/>
          </a:xfrm>
          <a:prstGeom prst="rect">
            <a:avLst/>
          </a:prstGeom>
          <a:solidFill>
            <a:schemeClr val="lt1"/>
          </a:solidFill>
          <a:ln w="5715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397891" algn="l" rtl="0">
              <a:lnSpc>
                <a:spcPct val="100000"/>
              </a:lnSpc>
              <a:spcBef>
                <a:spcPts val="3937"/>
              </a:spcBef>
              <a:spcAft>
                <a:spcPts val="0"/>
              </a:spcAft>
              <a:buClr>
                <a:srgbClr val="7F7F7F"/>
              </a:buClr>
              <a:buSzPts val="2666"/>
              <a:buFont typeface="Arial"/>
              <a:buChar char="•"/>
              <a:defRPr sz="2666" b="0" i="1" u="none" strike="noStrike" cap="none">
                <a:solidFill>
                  <a:srgbClr val="7F7F7F"/>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238" name="Google Shape;238;p31"/>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239" name="Google Shape;239;p31"/>
          <p:cNvSpPr txBox="1">
            <a:spLocks noGrp="1"/>
          </p:cNvSpPr>
          <p:nvPr>
            <p:ph type="body" idx="2"/>
          </p:nvPr>
        </p:nvSpPr>
        <p:spPr>
          <a:xfrm>
            <a:off x="309741" y="2411016"/>
            <a:ext cx="5143341" cy="203596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3937"/>
              </a:spcBef>
              <a:spcAft>
                <a:spcPts val="0"/>
              </a:spcAft>
              <a:buClr>
                <a:srgbClr val="000000"/>
              </a:buClr>
              <a:buSzPts val="1400"/>
              <a:buFont typeface="Arial"/>
              <a:buNone/>
              <a:defRPr sz="6187" b="1" i="0"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White Images + Text Slide">
  <p:cSld name="White Images + Text Slide">
    <p:spTree>
      <p:nvGrpSpPr>
        <p:cNvPr id="1" name="Shape 240"/>
        <p:cNvGrpSpPr/>
        <p:nvPr/>
      </p:nvGrpSpPr>
      <p:grpSpPr>
        <a:xfrm>
          <a:off x="0" y="0"/>
          <a:ext cx="0" cy="0"/>
          <a:chOff x="0" y="0"/>
          <a:chExt cx="0" cy="0"/>
        </a:xfrm>
      </p:grpSpPr>
      <p:sp>
        <p:nvSpPr>
          <p:cNvPr id="241" name="Google Shape;241;p33" descr="&quot;&quot;"/>
          <p:cNvSpPr/>
          <p:nvPr/>
        </p:nvSpPr>
        <p:spPr>
          <a:xfrm>
            <a:off x="840105" y="1685254"/>
            <a:ext cx="11351897" cy="805333"/>
          </a:xfrm>
          <a:prstGeom prst="rect">
            <a:avLst/>
          </a:prstGeom>
          <a:solidFill>
            <a:schemeClr val="accent5"/>
          </a:solidFill>
          <a:ln>
            <a:noFill/>
          </a:ln>
        </p:spPr>
        <p:txBody>
          <a:bodyPr spcFirstLastPara="1" wrap="square" lIns="109400" tIns="54700" rIns="109400" bIns="54700" anchor="ctr" anchorCtr="0">
            <a:noAutofit/>
          </a:bodyPr>
          <a:lstStyle/>
          <a:p>
            <a:pPr marL="0" marR="0" lvl="0" indent="0" algn="ctr" rtl="0">
              <a:lnSpc>
                <a:spcPct val="100000"/>
              </a:lnSpc>
              <a:spcBef>
                <a:spcPts val="0"/>
              </a:spcBef>
              <a:spcAft>
                <a:spcPts val="0"/>
              </a:spcAft>
              <a:buClr>
                <a:srgbClr val="000000"/>
              </a:buClr>
              <a:buSzPts val="1266"/>
              <a:buFont typeface="Arial"/>
              <a:buNone/>
            </a:pPr>
            <a:endParaRPr sz="1266" b="0" i="0" u="none" strike="noStrike" cap="none">
              <a:solidFill>
                <a:schemeClr val="lt1"/>
              </a:solidFill>
              <a:latin typeface="Trebuchet MS"/>
              <a:ea typeface="Trebuchet MS"/>
              <a:cs typeface="Trebuchet MS"/>
              <a:sym typeface="Trebuchet MS"/>
            </a:endParaRPr>
          </a:p>
        </p:txBody>
      </p:sp>
      <p:sp>
        <p:nvSpPr>
          <p:cNvPr id="242" name="Google Shape;242;p33" descr="&quot;&quot;"/>
          <p:cNvSpPr/>
          <p:nvPr/>
        </p:nvSpPr>
        <p:spPr>
          <a:xfrm>
            <a:off x="840105" y="3372965"/>
            <a:ext cx="11351897" cy="805333"/>
          </a:xfrm>
          <a:prstGeom prst="rect">
            <a:avLst/>
          </a:prstGeom>
          <a:solidFill>
            <a:schemeClr val="accent5"/>
          </a:solidFill>
          <a:ln>
            <a:noFill/>
          </a:ln>
        </p:spPr>
        <p:txBody>
          <a:bodyPr spcFirstLastPara="1" wrap="square" lIns="109400" tIns="54700" rIns="109400" bIns="54700" anchor="ctr" anchorCtr="0">
            <a:noAutofit/>
          </a:bodyPr>
          <a:lstStyle/>
          <a:p>
            <a:pPr marL="0" marR="0" lvl="0" indent="0" algn="ctr" rtl="0">
              <a:lnSpc>
                <a:spcPct val="100000"/>
              </a:lnSpc>
              <a:spcBef>
                <a:spcPts val="0"/>
              </a:spcBef>
              <a:spcAft>
                <a:spcPts val="0"/>
              </a:spcAft>
              <a:buClr>
                <a:srgbClr val="000000"/>
              </a:buClr>
              <a:buSzPts val="1266"/>
              <a:buFont typeface="Arial"/>
              <a:buNone/>
            </a:pPr>
            <a:endParaRPr sz="1266" b="0" i="0" u="none" strike="noStrike" cap="none">
              <a:solidFill>
                <a:schemeClr val="lt1"/>
              </a:solidFill>
              <a:latin typeface="Trebuchet MS"/>
              <a:ea typeface="Trebuchet MS"/>
              <a:cs typeface="Trebuchet MS"/>
              <a:sym typeface="Trebuchet MS"/>
            </a:endParaRPr>
          </a:p>
        </p:txBody>
      </p:sp>
      <p:sp>
        <p:nvSpPr>
          <p:cNvPr id="243" name="Google Shape;243;p33" descr="&quot;&quot;"/>
          <p:cNvSpPr/>
          <p:nvPr/>
        </p:nvSpPr>
        <p:spPr>
          <a:xfrm>
            <a:off x="840105" y="5060676"/>
            <a:ext cx="11351897" cy="805333"/>
          </a:xfrm>
          <a:prstGeom prst="rect">
            <a:avLst/>
          </a:prstGeom>
          <a:solidFill>
            <a:schemeClr val="accent5"/>
          </a:solidFill>
          <a:ln>
            <a:noFill/>
          </a:ln>
        </p:spPr>
        <p:txBody>
          <a:bodyPr spcFirstLastPara="1" wrap="square" lIns="109400" tIns="54700" rIns="109400" bIns="54700" anchor="ctr" anchorCtr="0">
            <a:noAutofit/>
          </a:bodyPr>
          <a:lstStyle/>
          <a:p>
            <a:pPr marL="0" marR="0" lvl="0" indent="0" algn="ctr" rtl="0">
              <a:lnSpc>
                <a:spcPct val="100000"/>
              </a:lnSpc>
              <a:spcBef>
                <a:spcPts val="0"/>
              </a:spcBef>
              <a:spcAft>
                <a:spcPts val="0"/>
              </a:spcAft>
              <a:buClr>
                <a:srgbClr val="000000"/>
              </a:buClr>
              <a:buSzPts val="1266"/>
              <a:buFont typeface="Arial"/>
              <a:buNone/>
            </a:pPr>
            <a:endParaRPr sz="1266" b="0" i="0" u="none" strike="noStrike" cap="none">
              <a:solidFill>
                <a:schemeClr val="lt1"/>
              </a:solidFill>
              <a:latin typeface="Trebuchet MS"/>
              <a:ea typeface="Trebuchet MS"/>
              <a:cs typeface="Trebuchet MS"/>
              <a:sym typeface="Trebuchet MS"/>
            </a:endParaRPr>
          </a:p>
        </p:txBody>
      </p:sp>
      <p:sp>
        <p:nvSpPr>
          <p:cNvPr id="244" name="Google Shape;244;p33"/>
          <p:cNvSpPr txBox="1">
            <a:spLocks noGrp="1"/>
          </p:cNvSpPr>
          <p:nvPr>
            <p:ph type="body" idx="1"/>
          </p:nvPr>
        </p:nvSpPr>
        <p:spPr>
          <a:xfrm>
            <a:off x="840105" y="428625"/>
            <a:ext cx="10518458" cy="816531"/>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3937"/>
              </a:spcBef>
              <a:spcAft>
                <a:spcPts val="0"/>
              </a:spcAft>
              <a:buClr>
                <a:srgbClr val="000000"/>
              </a:buClr>
              <a:buSzPts val="1400"/>
              <a:buFont typeface="Arial"/>
              <a:buNone/>
              <a:defRPr sz="6187" b="1" i="0" u="none" strike="noStrike" cap="none">
                <a:solidFill>
                  <a:srgbClr val="001254"/>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245" name="Google Shape;245;p33"/>
          <p:cNvSpPr>
            <a:spLocks noGrp="1"/>
          </p:cNvSpPr>
          <p:nvPr>
            <p:ph type="body" idx="2"/>
          </p:nvPr>
        </p:nvSpPr>
        <p:spPr>
          <a:xfrm>
            <a:off x="310377" y="1336201"/>
            <a:ext cx="1575575" cy="1503440"/>
          </a:xfrm>
          <a:prstGeom prst="ellipse">
            <a:avLst/>
          </a:prstGeom>
          <a:solidFill>
            <a:schemeClr val="lt1"/>
          </a:solidFill>
          <a:ln w="57150" cap="flat" cmpd="sng">
            <a:solidFill>
              <a:srgbClr val="001254"/>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l" rtl="0">
              <a:lnSpc>
                <a:spcPct val="100000"/>
              </a:lnSpc>
              <a:spcBef>
                <a:spcPts val="3937"/>
              </a:spcBef>
              <a:spcAft>
                <a:spcPts val="0"/>
              </a:spcAft>
              <a:buClr>
                <a:srgbClr val="000000"/>
              </a:buClr>
              <a:buSzPts val="1400"/>
              <a:buFont typeface="Arial"/>
              <a:buNone/>
              <a:defRPr sz="2531" b="0" i="1" u="none" strike="noStrike" cap="none">
                <a:solidFill>
                  <a:srgbClr val="7F7F7F"/>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246" name="Google Shape;246;p33"/>
          <p:cNvSpPr txBox="1">
            <a:spLocks noGrp="1"/>
          </p:cNvSpPr>
          <p:nvPr>
            <p:ph type="body" idx="3"/>
          </p:nvPr>
        </p:nvSpPr>
        <p:spPr>
          <a:xfrm>
            <a:off x="2146044" y="1666797"/>
            <a:ext cx="9736216" cy="842248"/>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3937"/>
              </a:spcBef>
              <a:spcAft>
                <a:spcPts val="0"/>
              </a:spcAft>
              <a:buClr>
                <a:srgbClr val="000000"/>
              </a:buClr>
              <a:buSzPts val="1400"/>
              <a:buFont typeface="Arial"/>
              <a:buNone/>
              <a:defRPr sz="4125" b="0" i="0"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247" name="Google Shape;247;p33"/>
          <p:cNvSpPr>
            <a:spLocks noGrp="1"/>
          </p:cNvSpPr>
          <p:nvPr>
            <p:ph type="body" idx="4"/>
          </p:nvPr>
        </p:nvSpPr>
        <p:spPr>
          <a:xfrm>
            <a:off x="305613" y="3023911"/>
            <a:ext cx="1575575" cy="1503440"/>
          </a:xfrm>
          <a:prstGeom prst="ellipse">
            <a:avLst/>
          </a:prstGeom>
          <a:solidFill>
            <a:schemeClr val="lt1"/>
          </a:solidFill>
          <a:ln w="57150" cap="flat" cmpd="sng">
            <a:solidFill>
              <a:srgbClr val="001254"/>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l" rtl="0">
              <a:lnSpc>
                <a:spcPct val="100000"/>
              </a:lnSpc>
              <a:spcBef>
                <a:spcPts val="3937"/>
              </a:spcBef>
              <a:spcAft>
                <a:spcPts val="0"/>
              </a:spcAft>
              <a:buClr>
                <a:srgbClr val="000000"/>
              </a:buClr>
              <a:buSzPts val="1400"/>
              <a:buFont typeface="Arial"/>
              <a:buNone/>
              <a:defRPr sz="2531" b="0" i="1" u="none" strike="noStrike" cap="none">
                <a:solidFill>
                  <a:srgbClr val="7F7F7F"/>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248" name="Google Shape;248;p33"/>
          <p:cNvSpPr txBox="1">
            <a:spLocks noGrp="1"/>
          </p:cNvSpPr>
          <p:nvPr>
            <p:ph type="body" idx="5"/>
          </p:nvPr>
        </p:nvSpPr>
        <p:spPr>
          <a:xfrm>
            <a:off x="2131340" y="3354507"/>
            <a:ext cx="9736216" cy="842248"/>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3937"/>
              </a:spcBef>
              <a:spcAft>
                <a:spcPts val="0"/>
              </a:spcAft>
              <a:buClr>
                <a:srgbClr val="000000"/>
              </a:buClr>
              <a:buSzPts val="1400"/>
              <a:buFont typeface="Arial"/>
              <a:buNone/>
              <a:defRPr sz="4125" b="0" i="0"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249" name="Google Shape;249;p33"/>
          <p:cNvSpPr>
            <a:spLocks noGrp="1"/>
          </p:cNvSpPr>
          <p:nvPr>
            <p:ph type="body" idx="6"/>
          </p:nvPr>
        </p:nvSpPr>
        <p:spPr>
          <a:xfrm>
            <a:off x="305613" y="4711622"/>
            <a:ext cx="1575575" cy="1503440"/>
          </a:xfrm>
          <a:prstGeom prst="ellipse">
            <a:avLst/>
          </a:prstGeom>
          <a:solidFill>
            <a:schemeClr val="lt1"/>
          </a:solidFill>
          <a:ln w="57150" cap="flat" cmpd="sng">
            <a:solidFill>
              <a:srgbClr val="001254"/>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l" rtl="0">
              <a:lnSpc>
                <a:spcPct val="100000"/>
              </a:lnSpc>
              <a:spcBef>
                <a:spcPts val="3937"/>
              </a:spcBef>
              <a:spcAft>
                <a:spcPts val="0"/>
              </a:spcAft>
              <a:buClr>
                <a:srgbClr val="000000"/>
              </a:buClr>
              <a:buSzPts val="1400"/>
              <a:buFont typeface="Arial"/>
              <a:buNone/>
              <a:defRPr sz="2531" b="0" i="1" u="none" strike="noStrike" cap="none">
                <a:solidFill>
                  <a:srgbClr val="7F7F7F"/>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250" name="Google Shape;250;p33"/>
          <p:cNvSpPr txBox="1">
            <a:spLocks noGrp="1"/>
          </p:cNvSpPr>
          <p:nvPr>
            <p:ph type="body" idx="7"/>
          </p:nvPr>
        </p:nvSpPr>
        <p:spPr>
          <a:xfrm>
            <a:off x="2131340" y="5042218"/>
            <a:ext cx="9736216" cy="842248"/>
          </a:xfrm>
          <a:prstGeom prst="rect">
            <a:avLst/>
          </a:prstGeom>
          <a:noFill/>
          <a:ln>
            <a:noFill/>
          </a:ln>
        </p:spPr>
        <p:txBody>
          <a:bodyPr spcFirstLastPara="1" wrap="square" lIns="91425" tIns="45700" rIns="91425" bIns="45700" anchor="ctr" anchorCtr="0">
            <a:noAutofit/>
          </a:bodyPr>
          <a:lstStyle>
            <a:lvl1pPr marL="457200" marR="0" lvl="0" indent="-490537" algn="l" rtl="0">
              <a:lnSpc>
                <a:spcPct val="100000"/>
              </a:lnSpc>
              <a:spcBef>
                <a:spcPts val="3937"/>
              </a:spcBef>
              <a:spcAft>
                <a:spcPts val="0"/>
              </a:spcAft>
              <a:buClr>
                <a:schemeClr val="lt1"/>
              </a:buClr>
              <a:buSzPts val="4125"/>
              <a:buFont typeface="Calibri"/>
              <a:buChar char="→"/>
              <a:defRPr sz="4125" b="0" i="0"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251" name="Google Shape;251;p33"/>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32"/>
        <p:cNvGrpSpPr/>
        <p:nvPr/>
      </p:nvGrpSpPr>
      <p:grpSpPr>
        <a:xfrm>
          <a:off x="0" y="0"/>
          <a:ext cx="0" cy="0"/>
          <a:chOff x="0" y="0"/>
          <a:chExt cx="0" cy="0"/>
        </a:xfrm>
      </p:grpSpPr>
      <p:sp>
        <p:nvSpPr>
          <p:cNvPr id="33" name="Google Shape;33;g2fecc1e33d0_3_65"/>
          <p:cNvSpPr txBox="1">
            <a:spLocks noGrp="1"/>
          </p:cNvSpPr>
          <p:nvPr>
            <p:ph type="body" idx="1"/>
          </p:nvPr>
        </p:nvSpPr>
        <p:spPr>
          <a:xfrm>
            <a:off x="309739" y="1714500"/>
            <a:ext cx="11572500" cy="4339800"/>
          </a:xfrm>
          <a:prstGeom prst="rect">
            <a:avLst/>
          </a:prstGeom>
          <a:noFill/>
          <a:ln>
            <a:noFill/>
          </a:ln>
        </p:spPr>
        <p:txBody>
          <a:bodyPr spcFirstLastPara="1" wrap="square" lIns="64275" tIns="32125" rIns="64275" bIns="32125" anchor="t" anchorCtr="0">
            <a:noAutofit/>
          </a:bodyPr>
          <a:lstStyle>
            <a:lvl1pPr marL="457200" marR="0" lvl="0" indent="-228600" algn="l" rtl="0">
              <a:lnSpc>
                <a:spcPct val="100000"/>
              </a:lnSpc>
              <a:spcBef>
                <a:spcPts val="3900"/>
              </a:spcBef>
              <a:spcAft>
                <a:spcPts val="0"/>
              </a:spcAft>
              <a:buClr>
                <a:srgbClr val="000000"/>
              </a:buClr>
              <a:buSzPts val="1000"/>
              <a:buFont typeface="Arial"/>
              <a:buNone/>
              <a:defRPr sz="3400"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900"/>
              </a:spcBef>
              <a:spcAft>
                <a:spcPts val="0"/>
              </a:spcAft>
              <a:buClr>
                <a:srgbClr val="000000"/>
              </a:buClr>
              <a:buSzPts val="1000"/>
              <a:buFont typeface="Arial"/>
              <a:buNone/>
              <a:defRPr sz="3100"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3900"/>
              </a:spcBef>
              <a:spcAft>
                <a:spcPts val="0"/>
              </a:spcAft>
              <a:buClr>
                <a:srgbClr val="000000"/>
              </a:buClr>
              <a:buSzPts val="1000"/>
              <a:buFont typeface="Arial"/>
              <a:buNone/>
              <a:defRPr sz="2500" b="0" i="0" u="none" strike="noStrike" cap="none">
                <a:solidFill>
                  <a:schemeClr val="dk1"/>
                </a:solidFill>
                <a:latin typeface="Trebuchet MS"/>
                <a:ea typeface="Trebuchet MS"/>
                <a:cs typeface="Trebuchet MS"/>
                <a:sym typeface="Trebuchet MS"/>
              </a:defRPr>
            </a:lvl3pPr>
            <a:lvl4pPr marL="1828800" marR="0" lvl="3" indent="-368300" algn="l" rtl="0">
              <a:lnSpc>
                <a:spcPct val="100000"/>
              </a:lnSpc>
              <a:spcBef>
                <a:spcPts val="3900"/>
              </a:spcBef>
              <a:spcAft>
                <a:spcPts val="0"/>
              </a:spcAft>
              <a:buClr>
                <a:schemeClr val="dk1"/>
              </a:buClr>
              <a:buSzPts val="2200"/>
              <a:buFont typeface="Noto Sans Symbols"/>
              <a:buChar char="❖"/>
              <a:defRPr sz="220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3900"/>
              </a:spcBef>
              <a:spcAft>
                <a:spcPts val="0"/>
              </a:spcAft>
              <a:buClr>
                <a:srgbClr val="000000"/>
              </a:buClr>
              <a:buSzPts val="1000"/>
              <a:buFont typeface="Arial"/>
              <a:buNone/>
              <a:defRPr sz="2800"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00"/>
              </a:spcBef>
              <a:spcAft>
                <a:spcPts val="0"/>
              </a:spcAft>
              <a:buClr>
                <a:srgbClr val="000000"/>
              </a:buClr>
              <a:buSzPts val="1000"/>
              <a:buFont typeface="Arial"/>
              <a:buNone/>
              <a:defRPr sz="2800"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00"/>
              </a:spcBef>
              <a:spcAft>
                <a:spcPts val="0"/>
              </a:spcAft>
              <a:buClr>
                <a:srgbClr val="000000"/>
              </a:buClr>
              <a:buSzPts val="1000"/>
              <a:buFont typeface="Arial"/>
              <a:buNone/>
              <a:defRPr sz="2800"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00"/>
              </a:spcBef>
              <a:spcAft>
                <a:spcPts val="0"/>
              </a:spcAft>
              <a:buClr>
                <a:srgbClr val="000000"/>
              </a:buClr>
              <a:buSzPts val="1000"/>
              <a:buFont typeface="Arial"/>
              <a:buNone/>
              <a:defRPr sz="2800"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00"/>
              </a:spcBef>
              <a:spcAft>
                <a:spcPts val="0"/>
              </a:spcAft>
              <a:buClr>
                <a:srgbClr val="000000"/>
              </a:buClr>
              <a:buSzPts val="1000"/>
              <a:buFont typeface="Arial"/>
              <a:buNone/>
              <a:defRPr sz="2800" b="0" i="0" u="none" strike="noStrike" cap="none">
                <a:solidFill>
                  <a:srgbClr val="5C6670"/>
                </a:solidFill>
                <a:latin typeface="Trebuchet MS"/>
                <a:ea typeface="Trebuchet MS"/>
                <a:cs typeface="Trebuchet MS"/>
                <a:sym typeface="Trebuchet MS"/>
              </a:defRPr>
            </a:lvl9pPr>
          </a:lstStyle>
          <a:p>
            <a:endParaRPr/>
          </a:p>
        </p:txBody>
      </p:sp>
      <p:sp>
        <p:nvSpPr>
          <p:cNvPr id="34" name="Google Shape;34;g2fecc1e33d0_3_65"/>
          <p:cNvSpPr txBox="1">
            <a:spLocks noGrp="1"/>
          </p:cNvSpPr>
          <p:nvPr>
            <p:ph type="sldNum" idx="12"/>
          </p:nvPr>
        </p:nvSpPr>
        <p:spPr>
          <a:xfrm>
            <a:off x="9846361" y="6425136"/>
            <a:ext cx="2012100" cy="365100"/>
          </a:xfrm>
          <a:prstGeom prst="rect">
            <a:avLst/>
          </a:prstGeom>
          <a:noFill/>
          <a:ln>
            <a:noFill/>
          </a:ln>
        </p:spPr>
        <p:txBody>
          <a:bodyPr spcFirstLastPara="1" wrap="square" lIns="64275" tIns="32125" rIns="64275" bIns="321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35" name="Google Shape;35;g2fecc1e33d0_3_65"/>
          <p:cNvSpPr txBox="1">
            <a:spLocks noGrp="1"/>
          </p:cNvSpPr>
          <p:nvPr>
            <p:ph type="title"/>
          </p:nvPr>
        </p:nvSpPr>
        <p:spPr>
          <a:xfrm>
            <a:off x="309739" y="439118"/>
            <a:ext cx="11572500" cy="8166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rgbClr val="000000"/>
              </a:buClr>
              <a:buSzPts val="1400"/>
              <a:buFont typeface="Arial"/>
              <a:buNone/>
              <a:defRPr sz="6200" b="0" i="0" u="none" strike="noStrike" cap="none">
                <a:solidFill>
                  <a:srgbClr val="001254"/>
                </a:solidFill>
                <a:latin typeface="Arial"/>
                <a:ea typeface="Arial"/>
                <a:cs typeface="Arial"/>
                <a:sym typeface="Arial"/>
              </a:defRPr>
            </a:lvl1pPr>
            <a:lvl2pPr marR="0" lvl="1"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White Image + Supporting Text Slide">
  <p:cSld name="White Image + Supporting Text Slide">
    <p:spTree>
      <p:nvGrpSpPr>
        <p:cNvPr id="1" name="Shape 252"/>
        <p:cNvGrpSpPr/>
        <p:nvPr/>
      </p:nvGrpSpPr>
      <p:grpSpPr>
        <a:xfrm>
          <a:off x="0" y="0"/>
          <a:ext cx="0" cy="0"/>
          <a:chOff x="0" y="0"/>
          <a:chExt cx="0" cy="0"/>
        </a:xfrm>
      </p:grpSpPr>
      <p:sp>
        <p:nvSpPr>
          <p:cNvPr id="253" name="Google Shape;253;p34"/>
          <p:cNvSpPr txBox="1">
            <a:spLocks noGrp="1"/>
          </p:cNvSpPr>
          <p:nvPr>
            <p:ph type="body" idx="1"/>
          </p:nvPr>
        </p:nvSpPr>
        <p:spPr>
          <a:xfrm>
            <a:off x="836771" y="441485"/>
            <a:ext cx="10518458" cy="816531"/>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3937"/>
              </a:spcBef>
              <a:spcAft>
                <a:spcPts val="0"/>
              </a:spcAft>
              <a:buClr>
                <a:srgbClr val="000000"/>
              </a:buClr>
              <a:buSzPts val="1400"/>
              <a:buFont typeface="Arial"/>
              <a:buNone/>
              <a:defRPr sz="6187" b="1" i="0" u="none" strike="noStrike" cap="none">
                <a:solidFill>
                  <a:srgbClr val="001254"/>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254" name="Google Shape;254;p34"/>
          <p:cNvSpPr txBox="1">
            <a:spLocks noGrp="1"/>
          </p:cNvSpPr>
          <p:nvPr>
            <p:ph type="body" idx="2"/>
          </p:nvPr>
        </p:nvSpPr>
        <p:spPr>
          <a:xfrm>
            <a:off x="309739" y="1467883"/>
            <a:ext cx="5813049" cy="4532868"/>
          </a:xfrm>
          <a:prstGeom prst="rect">
            <a:avLst/>
          </a:prstGeom>
          <a:solidFill>
            <a:schemeClr val="lt1"/>
          </a:solidFill>
          <a:ln w="5715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rtl="0">
              <a:lnSpc>
                <a:spcPct val="100000"/>
              </a:lnSpc>
              <a:spcBef>
                <a:spcPts val="3937"/>
              </a:spcBef>
              <a:spcAft>
                <a:spcPts val="0"/>
              </a:spcAft>
              <a:buClr>
                <a:srgbClr val="7F7F7F"/>
              </a:buClr>
              <a:buSzPts val="2250"/>
              <a:buFont typeface="Trebuchet MS"/>
              <a:buNone/>
              <a:defRPr sz="2250" b="0" i="1" u="none" strike="noStrike" cap="none">
                <a:solidFill>
                  <a:srgbClr val="7F7F7F"/>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5C6670"/>
              </a:buClr>
              <a:buSzPts val="2812"/>
              <a:buFont typeface="Trebuchet MS"/>
              <a:buNone/>
              <a:defRPr sz="2812" b="0" i="1"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5C6670"/>
              </a:buClr>
              <a:buSzPts val="2812"/>
              <a:buFont typeface="Trebuchet MS"/>
              <a:buNone/>
              <a:defRPr sz="2812" b="0" i="1"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937"/>
              </a:spcBef>
              <a:spcAft>
                <a:spcPts val="0"/>
              </a:spcAft>
              <a:buClr>
                <a:srgbClr val="5C6670"/>
              </a:buClr>
              <a:buSzPts val="2812"/>
              <a:buFont typeface="Trebuchet MS"/>
              <a:buNone/>
              <a:defRPr sz="2812" b="0" i="1"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5C6670"/>
              </a:buClr>
              <a:buSzPts val="2812"/>
              <a:buFont typeface="Trebuchet MS"/>
              <a:buNone/>
              <a:defRPr sz="2812" b="0" i="1"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255" name="Google Shape;255;p34"/>
          <p:cNvSpPr txBox="1">
            <a:spLocks noGrp="1"/>
          </p:cNvSpPr>
          <p:nvPr>
            <p:ph type="body" idx="3"/>
          </p:nvPr>
        </p:nvSpPr>
        <p:spPr>
          <a:xfrm>
            <a:off x="6765706" y="1485188"/>
            <a:ext cx="5116555" cy="451556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937"/>
              </a:spcBef>
              <a:spcAft>
                <a:spcPts val="0"/>
              </a:spcAft>
              <a:buClr>
                <a:srgbClr val="000000"/>
              </a:buClr>
              <a:buSzPts val="1400"/>
              <a:buFont typeface="Arial"/>
              <a:buNone/>
              <a:defRPr sz="3797"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000000"/>
              </a:buClr>
              <a:buSzPts val="1400"/>
              <a:buFont typeface="Arial"/>
              <a:buNone/>
              <a:defRPr sz="3094"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000000"/>
              </a:buClr>
              <a:buSzPts val="1400"/>
              <a:buFont typeface="Arial"/>
              <a:buNone/>
              <a:defRPr sz="2812" b="0" i="0" u="none" strike="noStrike" cap="none">
                <a:solidFill>
                  <a:schemeClr val="dk1"/>
                </a:solidFill>
                <a:latin typeface="Trebuchet MS"/>
                <a:ea typeface="Trebuchet MS"/>
                <a:cs typeface="Trebuchet MS"/>
                <a:sym typeface="Trebuchet MS"/>
              </a:defRPr>
            </a:lvl3pPr>
            <a:lvl4pPr marL="1828800" marR="0" lvl="3" indent="-228600" algn="l" rtl="0">
              <a:lnSpc>
                <a:spcPct val="100000"/>
              </a:lnSpc>
              <a:spcBef>
                <a:spcPts val="3937"/>
              </a:spcBef>
              <a:spcAft>
                <a:spcPts val="0"/>
              </a:spcAft>
              <a:buClr>
                <a:srgbClr val="000000"/>
              </a:buClr>
              <a:buSzPts val="1400"/>
              <a:buFont typeface="Arial"/>
              <a:buNone/>
              <a:defRPr sz="2531"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256" name="Google Shape;256;p34"/>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White Questions Slide 1">
  <p:cSld name="White Questions Slide 1">
    <p:spTree>
      <p:nvGrpSpPr>
        <p:cNvPr id="1" name="Shape 257"/>
        <p:cNvGrpSpPr/>
        <p:nvPr/>
      </p:nvGrpSpPr>
      <p:grpSpPr>
        <a:xfrm>
          <a:off x="0" y="0"/>
          <a:ext cx="0" cy="0"/>
          <a:chOff x="0" y="0"/>
          <a:chExt cx="0" cy="0"/>
        </a:xfrm>
      </p:grpSpPr>
      <p:pic>
        <p:nvPicPr>
          <p:cNvPr id="258" name="Google Shape;258;p35"/>
          <p:cNvPicPr preferRelativeResize="0"/>
          <p:nvPr/>
        </p:nvPicPr>
        <p:blipFill rotWithShape="1">
          <a:blip r:embed="rId2">
            <a:alphaModFix/>
          </a:blip>
          <a:srcRect/>
          <a:stretch/>
        </p:blipFill>
        <p:spPr>
          <a:xfrm>
            <a:off x="308600" y="176806"/>
            <a:ext cx="6319883" cy="6198991"/>
          </a:xfrm>
          <a:prstGeom prst="rect">
            <a:avLst/>
          </a:prstGeom>
          <a:noFill/>
          <a:ln>
            <a:noFill/>
          </a:ln>
        </p:spPr>
      </p:pic>
      <p:sp>
        <p:nvSpPr>
          <p:cNvPr id="259" name="Google Shape;259;p35"/>
          <p:cNvSpPr txBox="1">
            <a:spLocks noGrp="1"/>
          </p:cNvSpPr>
          <p:nvPr>
            <p:ph type="title"/>
          </p:nvPr>
        </p:nvSpPr>
        <p:spPr>
          <a:xfrm>
            <a:off x="6122788" y="2625328"/>
            <a:ext cx="5381431" cy="2313816"/>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sz="8086">
                <a:solidFill>
                  <a:schemeClr val="dk2"/>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60" name="Google Shape;260;p35"/>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White Questions Slide 2">
  <p:cSld name="White Questions Slide 2">
    <p:spTree>
      <p:nvGrpSpPr>
        <p:cNvPr id="1" name="Shape 261"/>
        <p:cNvGrpSpPr/>
        <p:nvPr/>
      </p:nvGrpSpPr>
      <p:grpSpPr>
        <a:xfrm>
          <a:off x="0" y="0"/>
          <a:ext cx="0" cy="0"/>
          <a:chOff x="0" y="0"/>
          <a:chExt cx="0" cy="0"/>
        </a:xfrm>
      </p:grpSpPr>
      <p:sp>
        <p:nvSpPr>
          <p:cNvPr id="262" name="Google Shape;262;p36"/>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263" name="Google Shape;263;p36" descr="Help"/>
          <p:cNvPicPr preferRelativeResize="0"/>
          <p:nvPr/>
        </p:nvPicPr>
        <p:blipFill rotWithShape="1">
          <a:blip r:embed="rId2">
            <a:alphaModFix/>
          </a:blip>
          <a:srcRect/>
          <a:stretch/>
        </p:blipFill>
        <p:spPr>
          <a:xfrm>
            <a:off x="416892" y="964406"/>
            <a:ext cx="4929037" cy="4929188"/>
          </a:xfrm>
          <a:prstGeom prst="rect">
            <a:avLst/>
          </a:prstGeom>
          <a:noFill/>
          <a:ln>
            <a:noFill/>
          </a:ln>
        </p:spPr>
      </p:pic>
      <p:sp>
        <p:nvSpPr>
          <p:cNvPr id="264" name="Google Shape;264;p36"/>
          <p:cNvSpPr txBox="1">
            <a:spLocks noGrp="1"/>
          </p:cNvSpPr>
          <p:nvPr>
            <p:ph type="body" idx="1"/>
          </p:nvPr>
        </p:nvSpPr>
        <p:spPr>
          <a:xfrm>
            <a:off x="5723344" y="2721579"/>
            <a:ext cx="5534301" cy="1414842"/>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3937"/>
              </a:spcBef>
              <a:spcAft>
                <a:spcPts val="0"/>
              </a:spcAft>
              <a:buClr>
                <a:srgbClr val="000000"/>
              </a:buClr>
              <a:buSzPts val="1400"/>
              <a:buFont typeface="Arial"/>
              <a:buNone/>
              <a:defRPr sz="8437" b="1" i="0" u="none" strike="noStrike" cap="none">
                <a:solidFill>
                  <a:schemeClr val="dk2"/>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White Chat Slide">
  <p:cSld name="White Chat Slide">
    <p:spTree>
      <p:nvGrpSpPr>
        <p:cNvPr id="1" name="Shape 265"/>
        <p:cNvGrpSpPr/>
        <p:nvPr/>
      </p:nvGrpSpPr>
      <p:grpSpPr>
        <a:xfrm>
          <a:off x="0" y="0"/>
          <a:ext cx="0" cy="0"/>
          <a:chOff x="0" y="0"/>
          <a:chExt cx="0" cy="0"/>
        </a:xfrm>
      </p:grpSpPr>
      <p:sp>
        <p:nvSpPr>
          <p:cNvPr id="266" name="Google Shape;266;p37"/>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sz="8086">
                <a:solidFill>
                  <a:schemeClr val="dk2"/>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67" name="Google Shape;267;p37"/>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268" name="Google Shape;268;p37" descr="Chat"/>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White Questions Slide 2">
  <p:cSld name="White Questions Slide 2 2">
    <p:spTree>
      <p:nvGrpSpPr>
        <p:cNvPr id="1" name="Shape 269"/>
        <p:cNvGrpSpPr/>
        <p:nvPr/>
      </p:nvGrpSpPr>
      <p:grpSpPr>
        <a:xfrm>
          <a:off x="0" y="0"/>
          <a:ext cx="0" cy="0"/>
          <a:chOff x="0" y="0"/>
          <a:chExt cx="0" cy="0"/>
        </a:xfrm>
      </p:grpSpPr>
      <p:sp>
        <p:nvSpPr>
          <p:cNvPr id="270" name="Google Shape;270;p38"/>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271" name="Google Shape;271;p38" descr="Help"/>
          <p:cNvPicPr preferRelativeResize="0"/>
          <p:nvPr/>
        </p:nvPicPr>
        <p:blipFill rotWithShape="1">
          <a:blip r:embed="rId2">
            <a:alphaModFix/>
          </a:blip>
          <a:srcRect/>
          <a:stretch/>
        </p:blipFill>
        <p:spPr>
          <a:xfrm>
            <a:off x="416892" y="964406"/>
            <a:ext cx="4929037" cy="4929188"/>
          </a:xfrm>
          <a:prstGeom prst="rect">
            <a:avLst/>
          </a:prstGeom>
          <a:noFill/>
          <a:ln>
            <a:noFill/>
          </a:ln>
        </p:spPr>
      </p:pic>
      <p:sp>
        <p:nvSpPr>
          <p:cNvPr id="272" name="Google Shape;272;p38"/>
          <p:cNvSpPr txBox="1">
            <a:spLocks noGrp="1"/>
          </p:cNvSpPr>
          <p:nvPr>
            <p:ph type="body" idx="1"/>
          </p:nvPr>
        </p:nvSpPr>
        <p:spPr>
          <a:xfrm>
            <a:off x="5723344" y="2721579"/>
            <a:ext cx="5534301" cy="1414842"/>
          </a:xfrm>
          <a:prstGeom prst="rect">
            <a:avLst/>
          </a:prstGeom>
          <a:noFill/>
          <a:ln>
            <a:noFill/>
          </a:ln>
        </p:spPr>
        <p:txBody>
          <a:bodyPr spcFirstLastPara="1" wrap="square" lIns="0" tIns="0" rIns="0" bIns="0" anchor="ctr" anchorCtr="0">
            <a:noAutofit/>
          </a:bodyPr>
          <a:lstStyle>
            <a:lvl1pPr marL="457200" marR="0" lvl="0" indent="-228600" algn="l" rtl="0">
              <a:lnSpc>
                <a:spcPct val="100000"/>
              </a:lnSpc>
              <a:spcBef>
                <a:spcPts val="3937"/>
              </a:spcBef>
              <a:spcAft>
                <a:spcPts val="0"/>
              </a:spcAft>
              <a:buClr>
                <a:srgbClr val="000000"/>
              </a:buClr>
              <a:buSzPts val="1400"/>
              <a:buFont typeface="Arial"/>
              <a:buNone/>
              <a:defRPr sz="8437" b="1" i="0" u="none" strike="noStrike" cap="none">
                <a:solidFill>
                  <a:schemeClr val="dk2"/>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White Chat Slide">
  <p:cSld name="White Chat Slide 2">
    <p:spTree>
      <p:nvGrpSpPr>
        <p:cNvPr id="1" name="Shape 273"/>
        <p:cNvGrpSpPr/>
        <p:nvPr/>
      </p:nvGrpSpPr>
      <p:grpSpPr>
        <a:xfrm>
          <a:off x="0" y="0"/>
          <a:ext cx="0" cy="0"/>
          <a:chOff x="0" y="0"/>
          <a:chExt cx="0" cy="0"/>
        </a:xfrm>
      </p:grpSpPr>
      <p:sp>
        <p:nvSpPr>
          <p:cNvPr id="274" name="Google Shape;274;p39"/>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sz="8086">
                <a:solidFill>
                  <a:schemeClr val="dk2"/>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75" name="Google Shape;275;p39"/>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276" name="Google Shape;276;p39" descr="Chat"/>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White Contact Info Slide">
  <p:cSld name="White Contact Info Slide">
    <p:spTree>
      <p:nvGrpSpPr>
        <p:cNvPr id="1" name="Shape 277"/>
        <p:cNvGrpSpPr/>
        <p:nvPr/>
      </p:nvGrpSpPr>
      <p:grpSpPr>
        <a:xfrm>
          <a:off x="0" y="0"/>
          <a:ext cx="0" cy="0"/>
          <a:chOff x="0" y="0"/>
          <a:chExt cx="0" cy="0"/>
        </a:xfrm>
      </p:grpSpPr>
      <p:sp>
        <p:nvSpPr>
          <p:cNvPr id="278" name="Google Shape;278;p40"/>
          <p:cNvSpPr txBox="1">
            <a:spLocks noGrp="1"/>
          </p:cNvSpPr>
          <p:nvPr>
            <p:ph type="title"/>
          </p:nvPr>
        </p:nvSpPr>
        <p:spPr>
          <a:xfrm>
            <a:off x="595312" y="443627"/>
            <a:ext cx="11001375" cy="816531"/>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79" name="Google Shape;279;p40"/>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280" name="Google Shape;280;p40"/>
          <p:cNvSpPr txBox="1">
            <a:spLocks noGrp="1"/>
          </p:cNvSpPr>
          <p:nvPr>
            <p:ph type="body" idx="1"/>
          </p:nvPr>
        </p:nvSpPr>
        <p:spPr>
          <a:xfrm>
            <a:off x="595313" y="1500188"/>
            <a:ext cx="11001375" cy="3857624"/>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0"/>
              </a:spcBef>
              <a:spcAft>
                <a:spcPts val="0"/>
              </a:spcAft>
              <a:buClr>
                <a:srgbClr val="000000"/>
              </a:buClr>
              <a:buSzPts val="1400"/>
              <a:buFont typeface="Arial"/>
              <a:buNone/>
              <a:defRPr sz="3375"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White Thank You">
  <p:cSld name="White Thank You">
    <p:spTree>
      <p:nvGrpSpPr>
        <p:cNvPr id="1" name="Shape 281"/>
        <p:cNvGrpSpPr/>
        <p:nvPr/>
      </p:nvGrpSpPr>
      <p:grpSpPr>
        <a:xfrm>
          <a:off x="0" y="0"/>
          <a:ext cx="0" cy="0"/>
          <a:chOff x="0" y="0"/>
          <a:chExt cx="0" cy="0"/>
        </a:xfrm>
      </p:grpSpPr>
      <p:sp>
        <p:nvSpPr>
          <p:cNvPr id="282" name="Google Shape;282;p41"/>
          <p:cNvSpPr txBox="1">
            <a:spLocks noGrp="1"/>
          </p:cNvSpPr>
          <p:nvPr>
            <p:ph type="title"/>
          </p:nvPr>
        </p:nvSpPr>
        <p:spPr>
          <a:xfrm>
            <a:off x="595312" y="2615841"/>
            <a:ext cx="11001375" cy="1626319"/>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sz="675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83" name="Google Shape;283;p41"/>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White Blank">
  <p:cSld name="White Blank">
    <p:spTree>
      <p:nvGrpSpPr>
        <p:cNvPr id="1" name="Shape 284"/>
        <p:cNvGrpSpPr/>
        <p:nvPr/>
      </p:nvGrpSpPr>
      <p:grpSpPr>
        <a:xfrm>
          <a:off x="0" y="0"/>
          <a:ext cx="0" cy="0"/>
          <a:chOff x="0" y="0"/>
          <a:chExt cx="0" cy="0"/>
        </a:xfrm>
      </p:grpSpPr>
      <p:sp>
        <p:nvSpPr>
          <p:cNvPr id="285" name="Google Shape;285;p42"/>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White Solid">
  <p:cSld name="White Solid">
    <p:spTree>
      <p:nvGrpSpPr>
        <p:cNvPr id="1" name="Shape 286"/>
        <p:cNvGrpSpPr/>
        <p:nvPr/>
      </p:nvGrpSpPr>
      <p:grpSpPr>
        <a:xfrm>
          <a:off x="0" y="0"/>
          <a:ext cx="0" cy="0"/>
          <a:chOff x="0" y="0"/>
          <a:chExt cx="0" cy="0"/>
        </a:xfrm>
      </p:grpSpPr>
      <p:sp>
        <p:nvSpPr>
          <p:cNvPr id="287" name="Google Shape;287;p43"/>
          <p:cNvSpPr/>
          <p:nvPr/>
        </p:nvSpPr>
        <p:spPr>
          <a:xfrm>
            <a:off x="0" y="6375797"/>
            <a:ext cx="12192000" cy="482203"/>
          </a:xfrm>
          <a:prstGeom prst="rect">
            <a:avLst/>
          </a:prstGeom>
          <a:solidFill>
            <a:schemeClr val="lt1"/>
          </a:solidFill>
          <a:ln>
            <a:noFill/>
          </a:ln>
        </p:spPr>
        <p:txBody>
          <a:bodyPr spcFirstLastPara="1" wrap="square" lIns="35700" tIns="35700" rIns="35700" bIns="35700" anchor="ctr" anchorCtr="0">
            <a:noAutofit/>
          </a:bodyPr>
          <a:lstStyle/>
          <a:p>
            <a:pPr marL="160729" marR="0" lvl="0" indent="0" algn="l" rtl="0">
              <a:lnSpc>
                <a:spcPct val="100000"/>
              </a:lnSpc>
              <a:spcBef>
                <a:spcPts val="0"/>
              </a:spcBef>
              <a:spcAft>
                <a:spcPts val="0"/>
              </a:spcAft>
              <a:buClr>
                <a:schemeClr val="dk1"/>
              </a:buClr>
              <a:buSzPts val="1266"/>
              <a:buFont typeface="Trebuchet MS"/>
              <a:buNone/>
            </a:pPr>
            <a:endParaRPr sz="1266" b="0" i="0" u="none" strike="noStrike" cap="none">
              <a:solidFill>
                <a:srgbClr val="5C6670"/>
              </a:solidFill>
              <a:latin typeface="Trebuchet MS"/>
              <a:ea typeface="Trebuchet MS"/>
              <a:cs typeface="Trebuchet MS"/>
              <a:sym typeface="Trebuchet MS"/>
            </a:endParaRPr>
          </a:p>
        </p:txBody>
      </p:sp>
      <p:pic>
        <p:nvPicPr>
          <p:cNvPr id="288" name="Google Shape;288;p43"/>
          <p:cNvPicPr preferRelativeResize="0"/>
          <p:nvPr/>
        </p:nvPicPr>
        <p:blipFill rotWithShape="1">
          <a:blip r:embed="rId2">
            <a:alphaModFix/>
          </a:blip>
          <a:srcRect/>
          <a:stretch/>
        </p:blipFill>
        <p:spPr>
          <a:xfrm>
            <a:off x="308601" y="6466598"/>
            <a:ext cx="1776483" cy="298458"/>
          </a:xfrm>
          <a:prstGeom prst="rect">
            <a:avLst/>
          </a:prstGeom>
          <a:noFill/>
          <a:ln>
            <a:noFill/>
          </a:ln>
        </p:spPr>
      </p:pic>
      <p:sp>
        <p:nvSpPr>
          <p:cNvPr id="289" name="Google Shape;289;p43"/>
          <p:cNvSpPr txBox="1">
            <a:spLocks noGrp="1"/>
          </p:cNvSpPr>
          <p:nvPr>
            <p:ph type="sldNum" idx="12"/>
          </p:nvPr>
        </p:nvSpPr>
        <p:spPr>
          <a:xfrm>
            <a:off x="9870563" y="6434398"/>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a:buNone/>
              <a:defRPr sz="1266"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66"/>
              <a:buFont typeface="Arial"/>
              <a:buNone/>
              <a:defRPr sz="1266"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66"/>
              <a:buFont typeface="Arial"/>
              <a:buNone/>
              <a:defRPr sz="1266"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66"/>
              <a:buFont typeface="Arial"/>
              <a:buNone/>
              <a:defRPr sz="1266"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66"/>
              <a:buFont typeface="Arial"/>
              <a:buNone/>
              <a:defRPr sz="1266"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66"/>
              <a:buFont typeface="Arial"/>
              <a:buNone/>
              <a:defRPr sz="1266"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66"/>
              <a:buFont typeface="Arial"/>
              <a:buNone/>
              <a:defRPr sz="1266"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66"/>
              <a:buFont typeface="Arial"/>
              <a:buNone/>
              <a:defRPr sz="1266"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66"/>
              <a:buFont typeface="Arial"/>
              <a:buNone/>
              <a:defRPr sz="1266"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ulti-Content">
  <p:cSld name="Multi-Content">
    <p:spTree>
      <p:nvGrpSpPr>
        <p:cNvPr id="1" name="Shape 36"/>
        <p:cNvGrpSpPr/>
        <p:nvPr/>
      </p:nvGrpSpPr>
      <p:grpSpPr>
        <a:xfrm>
          <a:off x="0" y="0"/>
          <a:ext cx="0" cy="0"/>
          <a:chOff x="0" y="0"/>
          <a:chExt cx="0" cy="0"/>
        </a:xfrm>
      </p:grpSpPr>
      <p:sp>
        <p:nvSpPr>
          <p:cNvPr id="37" name="Google Shape;37;p65"/>
          <p:cNvSpPr txBox="1">
            <a:spLocks noGrp="1"/>
          </p:cNvSpPr>
          <p:nvPr>
            <p:ph type="body" idx="1"/>
          </p:nvPr>
        </p:nvSpPr>
        <p:spPr>
          <a:xfrm>
            <a:off x="8160449" y="1668379"/>
            <a:ext cx="3708497" cy="4443386"/>
          </a:xfrm>
          <a:prstGeom prst="rect">
            <a:avLst/>
          </a:prstGeom>
          <a:noFill/>
          <a:ln w="2857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38" name="Google Shape;38;p65"/>
          <p:cNvSpPr txBox="1">
            <a:spLocks noGrp="1"/>
          </p:cNvSpPr>
          <p:nvPr>
            <p:ph type="body" idx="2"/>
          </p:nvPr>
        </p:nvSpPr>
        <p:spPr>
          <a:xfrm>
            <a:off x="4511090" y="1668379"/>
            <a:ext cx="3169818" cy="2041578"/>
          </a:xfrm>
          <a:prstGeom prst="rect">
            <a:avLst/>
          </a:prstGeom>
          <a:noFill/>
          <a:ln w="2857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39" name="Google Shape;39;p65"/>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40" name="Google Shape;40;p65"/>
          <p:cNvSpPr txBox="1">
            <a:spLocks noGrp="1"/>
          </p:cNvSpPr>
          <p:nvPr>
            <p:ph type="body" idx="3"/>
          </p:nvPr>
        </p:nvSpPr>
        <p:spPr>
          <a:xfrm>
            <a:off x="330242" y="1668379"/>
            <a:ext cx="3708497" cy="4443386"/>
          </a:xfrm>
          <a:prstGeom prst="rect">
            <a:avLst/>
          </a:prstGeom>
          <a:noFill/>
          <a:ln w="28575" cap="flat" cmpd="sng">
            <a:solidFill>
              <a:schemeClr val="lt2"/>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41" name="Google Shape;41;p65"/>
          <p:cNvSpPr txBox="1">
            <a:spLocks noGrp="1"/>
          </p:cNvSpPr>
          <p:nvPr>
            <p:ph type="body" idx="4"/>
          </p:nvPr>
        </p:nvSpPr>
        <p:spPr>
          <a:xfrm>
            <a:off x="4511090" y="4018797"/>
            <a:ext cx="3169819" cy="2092968"/>
          </a:xfrm>
          <a:prstGeom prst="rect">
            <a:avLst/>
          </a:prstGeom>
          <a:noFill/>
          <a:ln w="2857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42" name="Google Shape;42;p65"/>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rebuchet-White Content Slide">
  <p:cSld name="Trebuchet-White Content Slide">
    <p:spTree>
      <p:nvGrpSpPr>
        <p:cNvPr id="1" name="Shape 290"/>
        <p:cNvGrpSpPr/>
        <p:nvPr/>
      </p:nvGrpSpPr>
      <p:grpSpPr>
        <a:xfrm>
          <a:off x="0" y="0"/>
          <a:ext cx="0" cy="0"/>
          <a:chOff x="0" y="0"/>
          <a:chExt cx="0" cy="0"/>
        </a:xfrm>
      </p:grpSpPr>
      <p:sp>
        <p:nvSpPr>
          <p:cNvPr id="291" name="Google Shape;291;p44"/>
          <p:cNvSpPr txBox="1">
            <a:spLocks noGrp="1"/>
          </p:cNvSpPr>
          <p:nvPr>
            <p:ph type="title"/>
          </p:nvPr>
        </p:nvSpPr>
        <p:spPr>
          <a:xfrm>
            <a:off x="837903" y="642937"/>
            <a:ext cx="10516196" cy="813039"/>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400"/>
              <a:buNone/>
              <a:defRPr sz="4219">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92" name="Google Shape;292;p44"/>
          <p:cNvSpPr txBox="1">
            <a:spLocks noGrp="1"/>
          </p:cNvSpPr>
          <p:nvPr>
            <p:ph type="body" idx="1"/>
          </p:nvPr>
        </p:nvSpPr>
        <p:spPr>
          <a:xfrm>
            <a:off x="837903" y="1714500"/>
            <a:ext cx="10516196" cy="4234815"/>
          </a:xfrm>
          <a:prstGeom prst="rect">
            <a:avLst/>
          </a:prstGeom>
          <a:noFill/>
          <a:ln>
            <a:noFill/>
          </a:ln>
        </p:spPr>
        <p:txBody>
          <a:bodyPr spcFirstLastPara="1" wrap="square" lIns="91425" tIns="45700" rIns="91425" bIns="45700" anchor="t" anchorCtr="0">
            <a:noAutofit/>
          </a:bodyPr>
          <a:lstStyle>
            <a:lvl1pPr marL="457200" marR="0" lvl="0" indent="-389318" algn="l" rtl="0">
              <a:lnSpc>
                <a:spcPct val="100000"/>
              </a:lnSpc>
              <a:spcBef>
                <a:spcPts val="540"/>
              </a:spcBef>
              <a:spcAft>
                <a:spcPts val="0"/>
              </a:spcAft>
              <a:buClr>
                <a:schemeClr val="dk1"/>
              </a:buClr>
              <a:buSzPts val="2531"/>
              <a:buFont typeface="Arial"/>
              <a:buChar char="•"/>
              <a:defRPr sz="2531" b="0" i="0" u="none" strike="noStrike" cap="none">
                <a:solidFill>
                  <a:schemeClr val="dk1"/>
                </a:solidFill>
                <a:latin typeface="Trebuchet MS"/>
                <a:ea typeface="Trebuchet MS"/>
                <a:cs typeface="Trebuchet MS"/>
                <a:sym typeface="Trebuchet MS"/>
              </a:defRPr>
            </a:lvl1pPr>
            <a:lvl2pPr marL="914400" marR="0" lvl="1" indent="-335787" algn="l" rtl="0">
              <a:lnSpc>
                <a:spcPct val="100000"/>
              </a:lnSpc>
              <a:spcBef>
                <a:spcPts val="540"/>
              </a:spcBef>
              <a:spcAft>
                <a:spcPts val="0"/>
              </a:spcAft>
              <a:buClr>
                <a:schemeClr val="dk1"/>
              </a:buClr>
              <a:buSzPts val="1688"/>
              <a:buFont typeface="Noto Sans Symbols"/>
              <a:buChar char="⮚"/>
              <a:defRPr sz="2250" b="0" i="0" u="none" strike="noStrike" cap="none">
                <a:solidFill>
                  <a:schemeClr val="dk1"/>
                </a:solidFill>
                <a:latin typeface="Trebuchet MS"/>
                <a:ea typeface="Trebuchet MS"/>
                <a:cs typeface="Trebuchet MS"/>
                <a:sym typeface="Trebuchet MS"/>
              </a:defRPr>
            </a:lvl2pPr>
            <a:lvl3pPr marL="1371600" marR="0" lvl="2" indent="-322389" algn="l" rtl="0">
              <a:lnSpc>
                <a:spcPct val="100000"/>
              </a:lnSpc>
              <a:spcBef>
                <a:spcPts val="540"/>
              </a:spcBef>
              <a:spcAft>
                <a:spcPts val="0"/>
              </a:spcAft>
              <a:buClr>
                <a:schemeClr val="dk1"/>
              </a:buClr>
              <a:buSzPts val="1477"/>
              <a:buFont typeface="Noto Sans Symbols"/>
              <a:buChar char="▪"/>
              <a:defRPr sz="1969" b="0" i="0" u="none" strike="noStrike" cap="none">
                <a:solidFill>
                  <a:schemeClr val="dk1"/>
                </a:solidFill>
                <a:latin typeface="Trebuchet MS"/>
                <a:ea typeface="Trebuchet MS"/>
                <a:cs typeface="Trebuchet MS"/>
                <a:sym typeface="Trebuchet MS"/>
              </a:defRPr>
            </a:lvl3pPr>
            <a:lvl4pPr marL="1828800" marR="0" lvl="3" indent="-335724" algn="l" rtl="0">
              <a:lnSpc>
                <a:spcPct val="100000"/>
              </a:lnSpc>
              <a:spcBef>
                <a:spcPts val="540"/>
              </a:spcBef>
              <a:spcAft>
                <a:spcPts val="0"/>
              </a:spcAft>
              <a:buClr>
                <a:schemeClr val="dk1"/>
              </a:buClr>
              <a:buSzPts val="1687"/>
              <a:buFont typeface="Arial"/>
              <a:buChar char="•"/>
              <a:defRPr sz="1687" b="0" i="0" u="none" strike="noStrike" cap="none">
                <a:solidFill>
                  <a:schemeClr val="dk1"/>
                </a:solidFill>
                <a:latin typeface="Trebuchet MS"/>
                <a:ea typeface="Trebuchet MS"/>
                <a:cs typeface="Trebuchet MS"/>
                <a:sym typeface="Trebuchet MS"/>
              </a:defRPr>
            </a:lvl4pPr>
            <a:lvl5pPr marL="2286000" marR="0" lvl="4" indent="-317881" algn="l" rtl="0">
              <a:lnSpc>
                <a:spcPct val="100000"/>
              </a:lnSpc>
              <a:spcBef>
                <a:spcPts val="540"/>
              </a:spcBef>
              <a:spcAft>
                <a:spcPts val="0"/>
              </a:spcAft>
              <a:buClr>
                <a:srgbClr val="5C6670"/>
              </a:buClr>
              <a:buSzPts val="1406"/>
              <a:buFont typeface="Arial"/>
              <a:buChar char="•"/>
              <a:defRPr sz="1406"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293" name="Google Shape;293;p44"/>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294"/>
        <p:cNvGrpSpPr/>
        <p:nvPr/>
      </p:nvGrpSpPr>
      <p:grpSpPr>
        <a:xfrm>
          <a:off x="0" y="0"/>
          <a:ext cx="0" cy="0"/>
          <a:chOff x="0" y="0"/>
          <a:chExt cx="0" cy="0"/>
        </a:xfrm>
      </p:grpSpPr>
      <p:sp>
        <p:nvSpPr>
          <p:cNvPr id="295" name="Google Shape;295;p45"/>
          <p:cNvSpPr txBox="1">
            <a:spLocks noGrp="1"/>
          </p:cNvSpPr>
          <p:nvPr>
            <p:ph type="title"/>
          </p:nvPr>
        </p:nvSpPr>
        <p:spPr>
          <a:xfrm>
            <a:off x="487680" y="295683"/>
            <a:ext cx="11216640" cy="796518"/>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accent2"/>
              </a:buClr>
              <a:buSzPts val="1400"/>
              <a:buFont typeface="Arial"/>
              <a:buNone/>
              <a:defRPr sz="2800" b="0" i="0" u="none" strike="noStrike" cap="none">
                <a:solidFill>
                  <a:schemeClr val="accent2"/>
                </a:solidFill>
                <a:latin typeface="Arial"/>
                <a:ea typeface="Arial"/>
                <a:cs typeface="Arial"/>
                <a:sym typeface="Arial"/>
              </a:defRPr>
            </a:lvl1pPr>
            <a:lvl2pPr lvl="1" algn="l">
              <a:lnSpc>
                <a:spcPct val="100000"/>
              </a:lnSpc>
              <a:spcBef>
                <a:spcPts val="0"/>
              </a:spcBef>
              <a:spcAft>
                <a:spcPts val="0"/>
              </a:spcAft>
              <a:buClr>
                <a:srgbClr val="FFFFFF"/>
              </a:buClr>
              <a:buSzPts val="1400"/>
              <a:buFont typeface="Trebuchet MS"/>
              <a:buNone/>
              <a:defRPr sz="1800"/>
            </a:lvl2pPr>
            <a:lvl3pPr lvl="2" algn="l">
              <a:lnSpc>
                <a:spcPct val="100000"/>
              </a:lnSpc>
              <a:spcBef>
                <a:spcPts val="0"/>
              </a:spcBef>
              <a:spcAft>
                <a:spcPts val="0"/>
              </a:spcAft>
              <a:buClr>
                <a:srgbClr val="FFFFFF"/>
              </a:buClr>
              <a:buSzPts val="1400"/>
              <a:buFont typeface="Trebuchet MS"/>
              <a:buNone/>
              <a:defRPr sz="1800"/>
            </a:lvl3pPr>
            <a:lvl4pPr lvl="3" algn="l">
              <a:lnSpc>
                <a:spcPct val="100000"/>
              </a:lnSpc>
              <a:spcBef>
                <a:spcPts val="0"/>
              </a:spcBef>
              <a:spcAft>
                <a:spcPts val="0"/>
              </a:spcAft>
              <a:buClr>
                <a:srgbClr val="FFFFFF"/>
              </a:buClr>
              <a:buSzPts val="1400"/>
              <a:buFont typeface="Trebuchet MS"/>
              <a:buNone/>
              <a:defRPr sz="1800"/>
            </a:lvl4pPr>
            <a:lvl5pPr lvl="4" algn="l">
              <a:lnSpc>
                <a:spcPct val="100000"/>
              </a:lnSpc>
              <a:spcBef>
                <a:spcPts val="0"/>
              </a:spcBef>
              <a:spcAft>
                <a:spcPts val="0"/>
              </a:spcAft>
              <a:buClr>
                <a:srgbClr val="FFFFFF"/>
              </a:buClr>
              <a:buSzPts val="1400"/>
              <a:buFont typeface="Trebuchet MS"/>
              <a:buNone/>
              <a:defRPr sz="1800"/>
            </a:lvl5pPr>
            <a:lvl6pPr lvl="5" algn="l">
              <a:lnSpc>
                <a:spcPct val="100000"/>
              </a:lnSpc>
              <a:spcBef>
                <a:spcPts val="0"/>
              </a:spcBef>
              <a:spcAft>
                <a:spcPts val="0"/>
              </a:spcAft>
              <a:buClr>
                <a:srgbClr val="FFFFFF"/>
              </a:buClr>
              <a:buSzPts val="1400"/>
              <a:buFont typeface="Trebuchet MS"/>
              <a:buNone/>
              <a:defRPr sz="1800"/>
            </a:lvl6pPr>
            <a:lvl7pPr lvl="6" algn="l">
              <a:lnSpc>
                <a:spcPct val="100000"/>
              </a:lnSpc>
              <a:spcBef>
                <a:spcPts val="0"/>
              </a:spcBef>
              <a:spcAft>
                <a:spcPts val="0"/>
              </a:spcAft>
              <a:buClr>
                <a:srgbClr val="FFFFFF"/>
              </a:buClr>
              <a:buSzPts val="1400"/>
              <a:buFont typeface="Trebuchet MS"/>
              <a:buNone/>
              <a:defRPr sz="1800"/>
            </a:lvl7pPr>
            <a:lvl8pPr lvl="7" algn="l">
              <a:lnSpc>
                <a:spcPct val="100000"/>
              </a:lnSpc>
              <a:spcBef>
                <a:spcPts val="0"/>
              </a:spcBef>
              <a:spcAft>
                <a:spcPts val="0"/>
              </a:spcAft>
              <a:buClr>
                <a:srgbClr val="FFFFFF"/>
              </a:buClr>
              <a:buSzPts val="1400"/>
              <a:buFont typeface="Trebuchet MS"/>
              <a:buNone/>
              <a:defRPr sz="1800"/>
            </a:lvl8pPr>
            <a:lvl9pPr lvl="8" algn="l">
              <a:lnSpc>
                <a:spcPct val="100000"/>
              </a:lnSpc>
              <a:spcBef>
                <a:spcPts val="0"/>
              </a:spcBef>
              <a:spcAft>
                <a:spcPts val="0"/>
              </a:spcAft>
              <a:buClr>
                <a:srgbClr val="FFFFFF"/>
              </a:buClr>
              <a:buSzPts val="1400"/>
              <a:buFont typeface="Trebuchet MS"/>
              <a:buNone/>
              <a:defRPr sz="1800"/>
            </a:lvl9pPr>
          </a:lstStyle>
          <a:p>
            <a:endParaRPr/>
          </a:p>
        </p:txBody>
      </p:sp>
      <p:sp>
        <p:nvSpPr>
          <p:cNvPr id="296" name="Google Shape;296;p45"/>
          <p:cNvSpPr/>
          <p:nvPr/>
        </p:nvSpPr>
        <p:spPr>
          <a:xfrm>
            <a:off x="0" y="6375797"/>
            <a:ext cx="12192000" cy="482203"/>
          </a:xfrm>
          <a:prstGeom prst="rect">
            <a:avLst/>
          </a:prstGeom>
          <a:solidFill>
            <a:schemeClr val="accent2"/>
          </a:solidFill>
          <a:ln>
            <a:noFill/>
          </a:ln>
        </p:spPr>
        <p:txBody>
          <a:bodyPr spcFirstLastPara="1" wrap="square" lIns="35700" tIns="35700" rIns="35700" bIns="35700" anchor="ctr" anchorCtr="0">
            <a:noAutofit/>
          </a:bodyPr>
          <a:lstStyle/>
          <a:p>
            <a:pPr marL="160729" marR="0" lvl="0" indent="0" algn="l" rtl="0">
              <a:lnSpc>
                <a:spcPct val="100000"/>
              </a:lnSpc>
              <a:spcBef>
                <a:spcPts val="0"/>
              </a:spcBef>
              <a:spcAft>
                <a:spcPts val="0"/>
              </a:spcAft>
              <a:buClr>
                <a:schemeClr val="dk1"/>
              </a:buClr>
              <a:buSzPts val="1266"/>
              <a:buFont typeface="Trebuchet MS"/>
              <a:buNone/>
            </a:pPr>
            <a:endParaRPr sz="1266" b="0" i="0" u="none" strike="noStrike" cap="none">
              <a:solidFill>
                <a:srgbClr val="5C6670"/>
              </a:solidFill>
              <a:latin typeface="Trebuchet MS"/>
              <a:ea typeface="Trebuchet MS"/>
              <a:cs typeface="Trebuchet MS"/>
              <a:sym typeface="Trebuchet MS"/>
            </a:endParaRPr>
          </a:p>
        </p:txBody>
      </p:sp>
      <p:pic>
        <p:nvPicPr>
          <p:cNvPr id="297" name="Google Shape;297;p45"/>
          <p:cNvPicPr preferRelativeResize="0"/>
          <p:nvPr/>
        </p:nvPicPr>
        <p:blipFill rotWithShape="1">
          <a:blip r:embed="rId2">
            <a:alphaModFix/>
          </a:blip>
          <a:srcRect/>
          <a:stretch/>
        </p:blipFill>
        <p:spPr>
          <a:xfrm>
            <a:off x="325172" y="6466598"/>
            <a:ext cx="1743341" cy="298458"/>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Contents">
  <p:cSld name="Contents">
    <p:spTree>
      <p:nvGrpSpPr>
        <p:cNvPr id="1" name="Shape 298"/>
        <p:cNvGrpSpPr/>
        <p:nvPr/>
      </p:nvGrpSpPr>
      <p:grpSpPr>
        <a:xfrm>
          <a:off x="0" y="0"/>
          <a:ext cx="0" cy="0"/>
          <a:chOff x="0" y="0"/>
          <a:chExt cx="0" cy="0"/>
        </a:xfrm>
      </p:grpSpPr>
      <p:sp>
        <p:nvSpPr>
          <p:cNvPr id="299" name="Google Shape;299;p46"/>
          <p:cNvSpPr txBox="1">
            <a:spLocks noGrp="1"/>
          </p:cNvSpPr>
          <p:nvPr>
            <p:ph type="body" idx="1"/>
          </p:nvPr>
        </p:nvSpPr>
        <p:spPr>
          <a:xfrm>
            <a:off x="469900" y="1665291"/>
            <a:ext cx="9348787" cy="463391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300" name="Google Shape;300;p46"/>
          <p:cNvSpPr txBox="1">
            <a:spLocks noGrp="1"/>
          </p:cNvSpPr>
          <p:nvPr>
            <p:ph type="body" idx="2"/>
          </p:nvPr>
        </p:nvSpPr>
        <p:spPr>
          <a:xfrm>
            <a:off x="469901" y="736688"/>
            <a:ext cx="11252200" cy="757255"/>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3937"/>
              </a:spcBef>
              <a:spcAft>
                <a:spcPts val="0"/>
              </a:spcAft>
              <a:buClr>
                <a:srgbClr val="575757"/>
              </a:buClr>
              <a:buSzPts val="1999"/>
              <a:buFont typeface="Trebuchet MS"/>
              <a:buNone/>
              <a:defRPr sz="1999" b="0" i="0" u="none" strike="noStrike" cap="none">
                <a:solidFill>
                  <a:srgbClr val="575757"/>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301" name="Google Shape;301;p46"/>
          <p:cNvSpPr txBox="1">
            <a:spLocks noGrp="1"/>
          </p:cNvSpPr>
          <p:nvPr>
            <p:ph type="title"/>
          </p:nvPr>
        </p:nvSpPr>
        <p:spPr>
          <a:xfrm>
            <a:off x="469901" y="402586"/>
            <a:ext cx="11252200" cy="69850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rgbClr val="001254"/>
              </a:buClr>
              <a:buSzPts val="1400"/>
              <a:buFont typeface="Trebuchet MS"/>
              <a:buNone/>
              <a:defRPr sz="1999"/>
            </a:lvl1pPr>
            <a:lvl2pPr lvl="1" algn="ctr">
              <a:lnSpc>
                <a:spcPct val="100000"/>
              </a:lnSpc>
              <a:spcBef>
                <a:spcPts val="0"/>
              </a:spcBef>
              <a:spcAft>
                <a:spcPts val="0"/>
              </a:spcAft>
              <a:buClr>
                <a:srgbClr val="FFFFFF"/>
              </a:buClr>
              <a:buSzPts val="1400"/>
              <a:buFont typeface="Trebuchet MS"/>
              <a:buNone/>
              <a:defRPr/>
            </a:lvl2pPr>
            <a:lvl3pPr lvl="2" algn="ctr">
              <a:lnSpc>
                <a:spcPct val="100000"/>
              </a:lnSpc>
              <a:spcBef>
                <a:spcPts val="0"/>
              </a:spcBef>
              <a:spcAft>
                <a:spcPts val="0"/>
              </a:spcAft>
              <a:buClr>
                <a:srgbClr val="FFFFFF"/>
              </a:buClr>
              <a:buSzPts val="1400"/>
              <a:buFont typeface="Trebuchet MS"/>
              <a:buNone/>
              <a:defRPr/>
            </a:lvl3pPr>
            <a:lvl4pPr lvl="3" algn="ctr">
              <a:lnSpc>
                <a:spcPct val="100000"/>
              </a:lnSpc>
              <a:spcBef>
                <a:spcPts val="0"/>
              </a:spcBef>
              <a:spcAft>
                <a:spcPts val="0"/>
              </a:spcAft>
              <a:buClr>
                <a:srgbClr val="FFFFFF"/>
              </a:buClr>
              <a:buSzPts val="1400"/>
              <a:buFont typeface="Trebuchet MS"/>
              <a:buNone/>
              <a:defRPr/>
            </a:lvl4pPr>
            <a:lvl5pPr lvl="4" algn="ctr">
              <a:lnSpc>
                <a:spcPct val="100000"/>
              </a:lnSpc>
              <a:spcBef>
                <a:spcPts val="0"/>
              </a:spcBef>
              <a:spcAft>
                <a:spcPts val="0"/>
              </a:spcAft>
              <a:buClr>
                <a:srgbClr val="FFFFFF"/>
              </a:buClr>
              <a:buSzPts val="1400"/>
              <a:buFont typeface="Trebuchet MS"/>
              <a:buNone/>
              <a:defRPr/>
            </a:lvl5pPr>
            <a:lvl6pPr lvl="5" algn="ctr">
              <a:lnSpc>
                <a:spcPct val="100000"/>
              </a:lnSpc>
              <a:spcBef>
                <a:spcPts val="0"/>
              </a:spcBef>
              <a:spcAft>
                <a:spcPts val="0"/>
              </a:spcAft>
              <a:buClr>
                <a:srgbClr val="FFFFFF"/>
              </a:buClr>
              <a:buSzPts val="1400"/>
              <a:buFont typeface="Trebuchet MS"/>
              <a:buNone/>
              <a:defRPr/>
            </a:lvl6pPr>
            <a:lvl7pPr lvl="6" algn="ctr">
              <a:lnSpc>
                <a:spcPct val="100000"/>
              </a:lnSpc>
              <a:spcBef>
                <a:spcPts val="0"/>
              </a:spcBef>
              <a:spcAft>
                <a:spcPts val="0"/>
              </a:spcAft>
              <a:buClr>
                <a:srgbClr val="FFFFFF"/>
              </a:buClr>
              <a:buSzPts val="1400"/>
              <a:buFont typeface="Trebuchet MS"/>
              <a:buNone/>
              <a:defRPr/>
            </a:lvl7pPr>
            <a:lvl8pPr lvl="7" algn="ctr">
              <a:lnSpc>
                <a:spcPct val="100000"/>
              </a:lnSpc>
              <a:spcBef>
                <a:spcPts val="0"/>
              </a:spcBef>
              <a:spcAft>
                <a:spcPts val="0"/>
              </a:spcAft>
              <a:buClr>
                <a:srgbClr val="FFFFFF"/>
              </a:buClr>
              <a:buSzPts val="1400"/>
              <a:buFont typeface="Trebuchet MS"/>
              <a:buNone/>
              <a:defRPr/>
            </a:lvl8pPr>
            <a:lvl9pPr lvl="8" algn="ctr">
              <a:lnSpc>
                <a:spcPct val="100000"/>
              </a:lnSpc>
              <a:spcBef>
                <a:spcPts val="0"/>
              </a:spcBef>
              <a:spcAft>
                <a:spcPts val="0"/>
              </a:spcAft>
              <a:buClr>
                <a:srgbClr val="FFFFFF"/>
              </a:buClr>
              <a:buSzPts val="1400"/>
              <a:buFont typeface="Trebuchet MS"/>
              <a:buNone/>
              <a:defRPr/>
            </a:lvl9pPr>
          </a:lstStyle>
          <a:p>
            <a:endParaRPr/>
          </a:p>
        </p:txBody>
      </p:sp>
    </p:spTree>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02"/>
        <p:cNvGrpSpPr/>
        <p:nvPr/>
      </p:nvGrpSpPr>
      <p:grpSpPr>
        <a:xfrm>
          <a:off x="0" y="0"/>
          <a:ext cx="0" cy="0"/>
          <a:chOff x="0" y="0"/>
          <a:chExt cx="0" cy="0"/>
        </a:xfrm>
      </p:grpSpPr>
      <p:sp>
        <p:nvSpPr>
          <p:cNvPr id="303" name="Google Shape;303;p47"/>
          <p:cNvSpPr txBox="1">
            <a:spLocks noGrp="1"/>
          </p:cNvSpPr>
          <p:nvPr>
            <p:ph type="ctrTitle"/>
          </p:nvPr>
        </p:nvSpPr>
        <p:spPr>
          <a:xfrm>
            <a:off x="1524000" y="1122363"/>
            <a:ext cx="9144000" cy="2387600"/>
          </a:xfrm>
          <a:prstGeom prst="rect">
            <a:avLst/>
          </a:prstGeom>
          <a:noFill/>
          <a:ln>
            <a:noFill/>
          </a:ln>
        </p:spPr>
        <p:txBody>
          <a:bodyPr spcFirstLastPara="1" wrap="square" lIns="0" tIns="0" rIns="0" bIns="0" anchor="b" anchorCtr="0">
            <a:normAutofit/>
          </a:bodyPr>
          <a:lstStyle>
            <a:lvl1pPr lvl="0" algn="ctr">
              <a:lnSpc>
                <a:spcPct val="100000"/>
              </a:lnSpc>
              <a:spcBef>
                <a:spcPts val="0"/>
              </a:spcBef>
              <a:spcAft>
                <a:spcPts val="0"/>
              </a:spcAft>
              <a:buSzPts val="1400"/>
              <a:buNone/>
              <a:defRPr sz="60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04" name="Google Shape;304;p4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3937"/>
              </a:spcBef>
              <a:spcAft>
                <a:spcPts val="0"/>
              </a:spcAft>
              <a:buClr>
                <a:srgbClr val="5C6670"/>
              </a:buClr>
              <a:buSzPts val="2400"/>
              <a:buFont typeface="Trebuchet MS"/>
              <a:buNone/>
              <a:defRPr sz="2400" b="0" i="0" u="none" strike="noStrike" cap="none">
                <a:solidFill>
                  <a:srgbClr val="5C6670"/>
                </a:solidFill>
                <a:latin typeface="Trebuchet MS"/>
                <a:ea typeface="Trebuchet MS"/>
                <a:cs typeface="Trebuchet MS"/>
                <a:sym typeface="Trebuchet MS"/>
              </a:defRPr>
            </a:lvl1pPr>
            <a:lvl2pPr marR="0" lvl="1" algn="ctr" rtl="0">
              <a:lnSpc>
                <a:spcPct val="100000"/>
              </a:lnSpc>
              <a:spcBef>
                <a:spcPts val="3937"/>
              </a:spcBef>
              <a:spcAft>
                <a:spcPts val="0"/>
              </a:spcAft>
              <a:buClr>
                <a:srgbClr val="5C6670"/>
              </a:buClr>
              <a:buSzPts val="2000"/>
              <a:buFont typeface="Trebuchet MS"/>
              <a:buNone/>
              <a:defRPr sz="2000" b="0" i="0" u="none" strike="noStrike" cap="none">
                <a:solidFill>
                  <a:srgbClr val="5C6670"/>
                </a:solidFill>
                <a:latin typeface="Trebuchet MS"/>
                <a:ea typeface="Trebuchet MS"/>
                <a:cs typeface="Trebuchet MS"/>
                <a:sym typeface="Trebuchet MS"/>
              </a:defRPr>
            </a:lvl2pPr>
            <a:lvl3pPr marR="0" lvl="2" algn="ctr" rtl="0">
              <a:lnSpc>
                <a:spcPct val="100000"/>
              </a:lnSpc>
              <a:spcBef>
                <a:spcPts val="3937"/>
              </a:spcBef>
              <a:spcAft>
                <a:spcPts val="0"/>
              </a:spcAft>
              <a:buClr>
                <a:srgbClr val="5C6670"/>
              </a:buClr>
              <a:buSzPts val="1800"/>
              <a:buFont typeface="Trebuchet MS"/>
              <a:buNone/>
              <a:defRPr sz="1800" b="0" i="0" u="none" strike="noStrike" cap="none">
                <a:solidFill>
                  <a:srgbClr val="5C6670"/>
                </a:solidFill>
                <a:latin typeface="Trebuchet MS"/>
                <a:ea typeface="Trebuchet MS"/>
                <a:cs typeface="Trebuchet MS"/>
                <a:sym typeface="Trebuchet MS"/>
              </a:defRPr>
            </a:lvl3pPr>
            <a:lvl4pPr marR="0" lvl="3" algn="ctr" rtl="0">
              <a:lnSpc>
                <a:spcPct val="100000"/>
              </a:lnSpc>
              <a:spcBef>
                <a:spcPts val="3937"/>
              </a:spcBef>
              <a:spcAft>
                <a:spcPts val="0"/>
              </a:spcAft>
              <a:buClr>
                <a:srgbClr val="5C6670"/>
              </a:buClr>
              <a:buSzPts val="1600"/>
              <a:buFont typeface="Trebuchet MS"/>
              <a:buNone/>
              <a:defRPr sz="1600" b="0" i="0" u="none" strike="noStrike" cap="none">
                <a:solidFill>
                  <a:srgbClr val="5C6670"/>
                </a:solidFill>
                <a:latin typeface="Trebuchet MS"/>
                <a:ea typeface="Trebuchet MS"/>
                <a:cs typeface="Trebuchet MS"/>
                <a:sym typeface="Trebuchet MS"/>
              </a:defRPr>
            </a:lvl4pPr>
            <a:lvl5pPr marR="0" lvl="4" algn="ctr" rtl="0">
              <a:lnSpc>
                <a:spcPct val="100000"/>
              </a:lnSpc>
              <a:spcBef>
                <a:spcPts val="3937"/>
              </a:spcBef>
              <a:spcAft>
                <a:spcPts val="0"/>
              </a:spcAft>
              <a:buClr>
                <a:srgbClr val="5C6670"/>
              </a:buClr>
              <a:buSzPts val="1600"/>
              <a:buFont typeface="Trebuchet MS"/>
              <a:buNone/>
              <a:defRPr sz="1600" b="0" i="0" u="none" strike="noStrike" cap="none">
                <a:solidFill>
                  <a:srgbClr val="5C6670"/>
                </a:solidFill>
                <a:latin typeface="Trebuchet MS"/>
                <a:ea typeface="Trebuchet MS"/>
                <a:cs typeface="Trebuchet MS"/>
                <a:sym typeface="Trebuchet MS"/>
              </a:defRPr>
            </a:lvl5pPr>
            <a:lvl6pPr marR="0" lvl="5" algn="ctr" rtl="0">
              <a:lnSpc>
                <a:spcPct val="100000"/>
              </a:lnSpc>
              <a:spcBef>
                <a:spcPts val="3937"/>
              </a:spcBef>
              <a:spcAft>
                <a:spcPts val="0"/>
              </a:spcAft>
              <a:buClr>
                <a:srgbClr val="5C6670"/>
              </a:buClr>
              <a:buSzPts val="1600"/>
              <a:buFont typeface="Trebuchet MS"/>
              <a:buNone/>
              <a:defRPr sz="1600" b="0" i="0" u="none" strike="noStrike" cap="none">
                <a:solidFill>
                  <a:srgbClr val="5C6670"/>
                </a:solidFill>
                <a:latin typeface="Trebuchet MS"/>
                <a:ea typeface="Trebuchet MS"/>
                <a:cs typeface="Trebuchet MS"/>
                <a:sym typeface="Trebuchet MS"/>
              </a:defRPr>
            </a:lvl6pPr>
            <a:lvl7pPr marR="0" lvl="6" algn="ctr" rtl="0">
              <a:lnSpc>
                <a:spcPct val="100000"/>
              </a:lnSpc>
              <a:spcBef>
                <a:spcPts val="3937"/>
              </a:spcBef>
              <a:spcAft>
                <a:spcPts val="0"/>
              </a:spcAft>
              <a:buClr>
                <a:srgbClr val="5C6670"/>
              </a:buClr>
              <a:buSzPts val="1600"/>
              <a:buFont typeface="Trebuchet MS"/>
              <a:buNone/>
              <a:defRPr sz="1600" b="0" i="0" u="none" strike="noStrike" cap="none">
                <a:solidFill>
                  <a:srgbClr val="5C6670"/>
                </a:solidFill>
                <a:latin typeface="Trebuchet MS"/>
                <a:ea typeface="Trebuchet MS"/>
                <a:cs typeface="Trebuchet MS"/>
                <a:sym typeface="Trebuchet MS"/>
              </a:defRPr>
            </a:lvl7pPr>
            <a:lvl8pPr marR="0" lvl="7" algn="ctr" rtl="0">
              <a:lnSpc>
                <a:spcPct val="100000"/>
              </a:lnSpc>
              <a:spcBef>
                <a:spcPts val="3937"/>
              </a:spcBef>
              <a:spcAft>
                <a:spcPts val="0"/>
              </a:spcAft>
              <a:buClr>
                <a:srgbClr val="5C6670"/>
              </a:buClr>
              <a:buSzPts val="1600"/>
              <a:buFont typeface="Trebuchet MS"/>
              <a:buNone/>
              <a:defRPr sz="1600" b="0" i="0" u="none" strike="noStrike" cap="none">
                <a:solidFill>
                  <a:srgbClr val="5C6670"/>
                </a:solidFill>
                <a:latin typeface="Trebuchet MS"/>
                <a:ea typeface="Trebuchet MS"/>
                <a:cs typeface="Trebuchet MS"/>
                <a:sym typeface="Trebuchet MS"/>
              </a:defRPr>
            </a:lvl8pPr>
            <a:lvl9pPr marR="0" lvl="8" algn="ctr" rtl="0">
              <a:lnSpc>
                <a:spcPct val="100000"/>
              </a:lnSpc>
              <a:spcBef>
                <a:spcPts val="3937"/>
              </a:spcBef>
              <a:spcAft>
                <a:spcPts val="0"/>
              </a:spcAft>
              <a:buClr>
                <a:srgbClr val="5C6670"/>
              </a:buClr>
              <a:buSzPts val="1600"/>
              <a:buFont typeface="Trebuchet MS"/>
              <a:buNone/>
              <a:defRPr sz="1600" b="0" i="0" u="none" strike="noStrike" cap="none">
                <a:solidFill>
                  <a:srgbClr val="5C6670"/>
                </a:solidFill>
                <a:latin typeface="Trebuchet MS"/>
                <a:ea typeface="Trebuchet MS"/>
                <a:cs typeface="Trebuchet MS"/>
                <a:sym typeface="Trebuchet MS"/>
              </a:defRPr>
            </a:lvl9pPr>
          </a:lstStyle>
          <a:p>
            <a:endParaRPr/>
          </a:p>
        </p:txBody>
      </p:sp>
      <p:sp>
        <p:nvSpPr>
          <p:cNvPr id="305" name="Google Shape;305;p47"/>
          <p:cNvSpPr txBox="1">
            <a:spLocks noGrp="1"/>
          </p:cNvSpPr>
          <p:nvPr>
            <p:ph type="dt" idx="10"/>
          </p:nvPr>
        </p:nvSpPr>
        <p:spPr>
          <a:xfrm>
            <a:off x="4724549" y="5098494"/>
            <a:ext cx="2742902" cy="365001"/>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6" name="Google Shape;306;p47"/>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307" name="Google Shape;307;p47"/>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Content Slide 2">
  <p:cSld name="1_Content Slide 2">
    <p:spTree>
      <p:nvGrpSpPr>
        <p:cNvPr id="1" name="Shape 308"/>
        <p:cNvGrpSpPr/>
        <p:nvPr/>
      </p:nvGrpSpPr>
      <p:grpSpPr>
        <a:xfrm>
          <a:off x="0" y="0"/>
          <a:ext cx="0" cy="0"/>
          <a:chOff x="0" y="0"/>
          <a:chExt cx="0" cy="0"/>
        </a:xfrm>
      </p:grpSpPr>
      <p:sp>
        <p:nvSpPr>
          <p:cNvPr id="309" name="Google Shape;309;p48"/>
          <p:cNvSpPr txBox="1">
            <a:spLocks noGrp="1"/>
          </p:cNvSpPr>
          <p:nvPr>
            <p:ph type="body" idx="1"/>
          </p:nvPr>
        </p:nvSpPr>
        <p:spPr>
          <a:xfrm>
            <a:off x="309739" y="1714500"/>
            <a:ext cx="11572522" cy="43398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937"/>
              </a:spcBef>
              <a:spcAft>
                <a:spcPts val="0"/>
              </a:spcAft>
              <a:buClr>
                <a:schemeClr val="dk1"/>
              </a:buClr>
              <a:buSzPts val="1400"/>
              <a:buFont typeface="Trebuchet MS"/>
              <a:buNone/>
              <a:defRPr sz="3375"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chemeClr val="dk1"/>
              </a:buClr>
              <a:buSzPts val="1400"/>
              <a:buFont typeface="Trebuchet MS"/>
              <a:buNone/>
              <a:defRPr sz="3094"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chemeClr val="dk1"/>
              </a:buClr>
              <a:buSzPts val="1400"/>
              <a:buFont typeface="Trebuchet MS"/>
              <a:buNone/>
              <a:defRPr sz="2531" b="0" i="0" u="none" strike="noStrike" cap="none">
                <a:solidFill>
                  <a:schemeClr val="dk1"/>
                </a:solidFill>
                <a:latin typeface="Trebuchet MS"/>
                <a:ea typeface="Trebuchet MS"/>
                <a:cs typeface="Trebuchet MS"/>
                <a:sym typeface="Trebuchet MS"/>
              </a:defRPr>
            </a:lvl3pPr>
            <a:lvl4pPr marL="1828800" marR="0" lvl="3" indent="-371475" algn="l" rtl="0">
              <a:lnSpc>
                <a:spcPct val="100000"/>
              </a:lnSpc>
              <a:spcBef>
                <a:spcPts val="3937"/>
              </a:spcBef>
              <a:spcAft>
                <a:spcPts val="0"/>
              </a:spcAft>
              <a:buClr>
                <a:schemeClr val="dk1"/>
              </a:buClr>
              <a:buSzPts val="2250"/>
              <a:buFont typeface="Noto Sans Symbols"/>
              <a:buChar char="❖"/>
              <a:defRPr sz="225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310" name="Google Shape;310;p48"/>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lt1"/>
              </a:buClr>
              <a:buSzPts val="1266"/>
              <a:buFont typeface="Trebuchet MS"/>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lt1"/>
              </a:buClr>
              <a:buSzPts val="1266"/>
              <a:buFont typeface="Trebuchet MS"/>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lt1"/>
              </a:buClr>
              <a:buSzPts val="1266"/>
              <a:buFont typeface="Trebuchet MS"/>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lt1"/>
              </a:buClr>
              <a:buSzPts val="1266"/>
              <a:buFont typeface="Trebuchet MS"/>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lt1"/>
              </a:buClr>
              <a:buSzPts val="1266"/>
              <a:buFont typeface="Trebuchet MS"/>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lt1"/>
              </a:buClr>
              <a:buSzPts val="1266"/>
              <a:buFont typeface="Trebuchet MS"/>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lt1"/>
              </a:buClr>
              <a:buSzPts val="1266"/>
              <a:buFont typeface="Trebuchet MS"/>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lt1"/>
              </a:buClr>
              <a:buSzPts val="1266"/>
              <a:buFont typeface="Trebuchet MS"/>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lt1"/>
              </a:buClr>
              <a:buSzPts val="1266"/>
              <a:buFont typeface="Trebuchet MS"/>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311" name="Google Shape;311;p48"/>
          <p:cNvSpPr txBox="1">
            <a:spLocks noGrp="1"/>
          </p:cNvSpPr>
          <p:nvPr>
            <p:ph type="title"/>
          </p:nvPr>
        </p:nvSpPr>
        <p:spPr>
          <a:xfrm>
            <a:off x="309739" y="439118"/>
            <a:ext cx="11572522" cy="816531"/>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rgbClr val="001254"/>
              </a:buClr>
              <a:buSzPts val="1400"/>
              <a:buFont typeface="Trebuchet MS"/>
              <a:buNone/>
              <a:defRPr sz="6187">
                <a:solidFill>
                  <a:srgbClr val="001254"/>
                </a:solidFill>
              </a:defRPr>
            </a:lvl1pPr>
            <a:lvl2pPr lvl="1" algn="ctr">
              <a:lnSpc>
                <a:spcPct val="100000"/>
              </a:lnSpc>
              <a:spcBef>
                <a:spcPts val="0"/>
              </a:spcBef>
              <a:spcAft>
                <a:spcPts val="0"/>
              </a:spcAft>
              <a:buClr>
                <a:srgbClr val="FFFFFF"/>
              </a:buClr>
              <a:buSzPts val="1400"/>
              <a:buFont typeface="Trebuchet MS"/>
              <a:buNone/>
              <a:defRPr/>
            </a:lvl2pPr>
            <a:lvl3pPr lvl="2" algn="ctr">
              <a:lnSpc>
                <a:spcPct val="100000"/>
              </a:lnSpc>
              <a:spcBef>
                <a:spcPts val="0"/>
              </a:spcBef>
              <a:spcAft>
                <a:spcPts val="0"/>
              </a:spcAft>
              <a:buClr>
                <a:srgbClr val="FFFFFF"/>
              </a:buClr>
              <a:buSzPts val="1400"/>
              <a:buFont typeface="Trebuchet MS"/>
              <a:buNone/>
              <a:defRPr/>
            </a:lvl3pPr>
            <a:lvl4pPr lvl="3" algn="ctr">
              <a:lnSpc>
                <a:spcPct val="100000"/>
              </a:lnSpc>
              <a:spcBef>
                <a:spcPts val="0"/>
              </a:spcBef>
              <a:spcAft>
                <a:spcPts val="0"/>
              </a:spcAft>
              <a:buClr>
                <a:srgbClr val="FFFFFF"/>
              </a:buClr>
              <a:buSzPts val="1400"/>
              <a:buFont typeface="Trebuchet MS"/>
              <a:buNone/>
              <a:defRPr/>
            </a:lvl4pPr>
            <a:lvl5pPr lvl="4" algn="ctr">
              <a:lnSpc>
                <a:spcPct val="100000"/>
              </a:lnSpc>
              <a:spcBef>
                <a:spcPts val="0"/>
              </a:spcBef>
              <a:spcAft>
                <a:spcPts val="0"/>
              </a:spcAft>
              <a:buClr>
                <a:srgbClr val="FFFFFF"/>
              </a:buClr>
              <a:buSzPts val="1400"/>
              <a:buFont typeface="Trebuchet MS"/>
              <a:buNone/>
              <a:defRPr/>
            </a:lvl5pPr>
            <a:lvl6pPr lvl="5" algn="ctr">
              <a:lnSpc>
                <a:spcPct val="100000"/>
              </a:lnSpc>
              <a:spcBef>
                <a:spcPts val="0"/>
              </a:spcBef>
              <a:spcAft>
                <a:spcPts val="0"/>
              </a:spcAft>
              <a:buClr>
                <a:srgbClr val="FFFFFF"/>
              </a:buClr>
              <a:buSzPts val="1400"/>
              <a:buFont typeface="Trebuchet MS"/>
              <a:buNone/>
              <a:defRPr/>
            </a:lvl6pPr>
            <a:lvl7pPr lvl="6" algn="ctr">
              <a:lnSpc>
                <a:spcPct val="100000"/>
              </a:lnSpc>
              <a:spcBef>
                <a:spcPts val="0"/>
              </a:spcBef>
              <a:spcAft>
                <a:spcPts val="0"/>
              </a:spcAft>
              <a:buClr>
                <a:srgbClr val="FFFFFF"/>
              </a:buClr>
              <a:buSzPts val="1400"/>
              <a:buFont typeface="Trebuchet MS"/>
              <a:buNone/>
              <a:defRPr/>
            </a:lvl7pPr>
            <a:lvl8pPr lvl="7" algn="ctr">
              <a:lnSpc>
                <a:spcPct val="100000"/>
              </a:lnSpc>
              <a:spcBef>
                <a:spcPts val="0"/>
              </a:spcBef>
              <a:spcAft>
                <a:spcPts val="0"/>
              </a:spcAft>
              <a:buClr>
                <a:srgbClr val="FFFFFF"/>
              </a:buClr>
              <a:buSzPts val="1400"/>
              <a:buFont typeface="Trebuchet MS"/>
              <a:buNone/>
              <a:defRPr/>
            </a:lvl8pPr>
            <a:lvl9pPr lvl="8" algn="ctr">
              <a:lnSpc>
                <a:spcPct val="100000"/>
              </a:lnSpc>
              <a:spcBef>
                <a:spcPts val="0"/>
              </a:spcBef>
              <a:spcAft>
                <a:spcPts val="0"/>
              </a:spcAft>
              <a:buClr>
                <a:srgbClr val="FFFFFF"/>
              </a:buClr>
              <a:buSzPts val="1400"/>
              <a:buFont typeface="Trebuchet MS"/>
              <a:buNone/>
              <a:defRPr/>
            </a:lvl9pPr>
          </a:lstStyle>
          <a:p>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White Blank White Logo">
  <p:cSld name="White Blank White Logo">
    <p:spTree>
      <p:nvGrpSpPr>
        <p:cNvPr id="1" name="Shape 312"/>
        <p:cNvGrpSpPr/>
        <p:nvPr/>
      </p:nvGrpSpPr>
      <p:grpSpPr>
        <a:xfrm>
          <a:off x="0" y="0"/>
          <a:ext cx="0" cy="0"/>
          <a:chOff x="0" y="0"/>
          <a:chExt cx="0" cy="0"/>
        </a:xfrm>
      </p:grpSpPr>
      <p:sp>
        <p:nvSpPr>
          <p:cNvPr id="313" name="Google Shape;313;p49"/>
          <p:cNvSpPr txBox="1">
            <a:spLocks noGrp="1"/>
          </p:cNvSpPr>
          <p:nvPr>
            <p:ph type="sldNum" idx="12"/>
          </p:nvPr>
        </p:nvSpPr>
        <p:spPr>
          <a:xfrm>
            <a:off x="9846357"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49"/>
              <a:buFont typeface="Arial"/>
              <a:buNone/>
              <a:defRPr sz="949"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49"/>
              <a:buFont typeface="Arial"/>
              <a:buNone/>
              <a:defRPr sz="949"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49"/>
              <a:buFont typeface="Arial"/>
              <a:buNone/>
              <a:defRPr sz="949"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49"/>
              <a:buFont typeface="Arial"/>
              <a:buNone/>
              <a:defRPr sz="949"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49"/>
              <a:buFont typeface="Arial"/>
              <a:buNone/>
              <a:defRPr sz="949"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49"/>
              <a:buFont typeface="Arial"/>
              <a:buNone/>
              <a:defRPr sz="949"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49"/>
              <a:buFont typeface="Arial"/>
              <a:buNone/>
              <a:defRPr sz="949"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49"/>
              <a:buFont typeface="Arial"/>
              <a:buNone/>
              <a:defRPr sz="949"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49"/>
              <a:buFont typeface="Arial"/>
              <a:buNone/>
              <a:defRPr sz="949"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14"/>
        <p:cNvGrpSpPr/>
        <p:nvPr/>
      </p:nvGrpSpPr>
      <p:grpSpPr>
        <a:xfrm>
          <a:off x="0" y="0"/>
          <a:ext cx="0" cy="0"/>
          <a:chOff x="0" y="0"/>
          <a:chExt cx="0" cy="0"/>
        </a:xfrm>
      </p:grpSpPr>
      <p:sp>
        <p:nvSpPr>
          <p:cNvPr id="315" name="Google Shape;315;p50"/>
          <p:cNvSpPr txBox="1">
            <a:spLocks noGrp="1"/>
          </p:cNvSpPr>
          <p:nvPr>
            <p:ph type="title"/>
          </p:nvPr>
        </p:nvSpPr>
        <p:spPr>
          <a:xfrm>
            <a:off x="807546" y="1806137"/>
            <a:ext cx="4803226" cy="2970815"/>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400"/>
              <a:buNone/>
              <a:defRPr sz="7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16" name="Google Shape;316;p50"/>
          <p:cNvSpPr txBox="1">
            <a:spLocks noGrp="1"/>
          </p:cNvSpPr>
          <p:nvPr>
            <p:ph type="body" idx="1"/>
          </p:nvPr>
        </p:nvSpPr>
        <p:spPr>
          <a:xfrm>
            <a:off x="6476562" y="1806136"/>
            <a:ext cx="4855778" cy="297081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937"/>
              </a:spcBef>
              <a:spcAft>
                <a:spcPts val="0"/>
              </a:spcAft>
              <a:buClr>
                <a:srgbClr val="000000"/>
              </a:buClr>
              <a:buSzPts val="1400"/>
              <a:buFont typeface="Arial"/>
              <a:buNone/>
              <a:defRPr sz="3600" b="0" i="0" u="none" strike="noStrike" cap="none">
                <a:solidFill>
                  <a:srgbClr val="5C6670"/>
                </a:solidFill>
                <a:latin typeface="Trebuchet MS"/>
                <a:ea typeface="Trebuchet MS"/>
                <a:cs typeface="Trebuchet MS"/>
                <a:sym typeface="Trebuchet MS"/>
              </a:defRPr>
            </a:lvl1pPr>
            <a:lvl2pPr marL="914400" marR="0" lvl="1" indent="-370840" algn="l" rtl="0">
              <a:lnSpc>
                <a:spcPct val="100000"/>
              </a:lnSpc>
              <a:spcBef>
                <a:spcPts val="3937"/>
              </a:spcBef>
              <a:spcAft>
                <a:spcPts val="0"/>
              </a:spcAft>
              <a:buClr>
                <a:srgbClr val="5C6670"/>
              </a:buClr>
              <a:buSzPts val="2240"/>
              <a:buFont typeface="Noto Sans Symbols"/>
              <a:buChar char="⮚"/>
              <a:defRPr sz="3200" b="0" i="0" u="none" strike="noStrike" cap="none">
                <a:solidFill>
                  <a:srgbClr val="5C6670"/>
                </a:solidFill>
                <a:latin typeface="Trebuchet MS"/>
                <a:ea typeface="Trebuchet MS"/>
                <a:cs typeface="Trebuchet MS"/>
                <a:sym typeface="Trebuchet MS"/>
              </a:defRPr>
            </a:lvl2pPr>
            <a:lvl3pPr marL="1371600" marR="0" lvl="2" indent="-406400" algn="l" rtl="0">
              <a:lnSpc>
                <a:spcPct val="100000"/>
              </a:lnSpc>
              <a:spcBef>
                <a:spcPts val="3937"/>
              </a:spcBef>
              <a:spcAft>
                <a:spcPts val="0"/>
              </a:spcAft>
              <a:buClr>
                <a:srgbClr val="5C6670"/>
              </a:buClr>
              <a:buSzPts val="2800"/>
              <a:buFont typeface="Noto Sans Symbols"/>
              <a:buChar char="▪"/>
              <a:defRPr sz="2800"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937"/>
              </a:spcBef>
              <a:spcAft>
                <a:spcPts val="0"/>
              </a:spcAft>
              <a:buClr>
                <a:srgbClr val="000000"/>
              </a:buClr>
              <a:buSzPts val="1400"/>
              <a:buFont typeface="Arial"/>
              <a:buNone/>
              <a:defRPr sz="2400"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317" name="Google Shape;317;p50"/>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cxnSp>
        <p:nvCxnSpPr>
          <p:cNvPr id="318" name="Google Shape;318;p50"/>
          <p:cNvCxnSpPr/>
          <p:nvPr/>
        </p:nvCxnSpPr>
        <p:spPr>
          <a:xfrm>
            <a:off x="6096000" y="1327150"/>
            <a:ext cx="0" cy="4203700"/>
          </a:xfrm>
          <a:prstGeom prst="straightConnector1">
            <a:avLst/>
          </a:prstGeom>
          <a:noFill/>
          <a:ln w="38100" cap="flat" cmpd="sng">
            <a:solidFill>
              <a:schemeClr val="dk1"/>
            </a:solidFill>
            <a:prstDash val="solid"/>
            <a:round/>
            <a:headEnd type="none" w="sm" len="sm"/>
            <a:tailEnd type="none" w="sm" len="sm"/>
          </a:ln>
        </p:spPr>
      </p:cxn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319"/>
        <p:cNvGrpSpPr/>
        <p:nvPr/>
      </p:nvGrpSpPr>
      <p:grpSpPr>
        <a:xfrm>
          <a:off x="0" y="0"/>
          <a:ext cx="0" cy="0"/>
          <a:chOff x="0" y="0"/>
          <a:chExt cx="0" cy="0"/>
        </a:xfrm>
      </p:grpSpPr>
      <p:sp>
        <p:nvSpPr>
          <p:cNvPr id="320" name="Google Shape;320;p51"/>
          <p:cNvSpPr txBox="1">
            <a:spLocks noGrp="1"/>
          </p:cNvSpPr>
          <p:nvPr>
            <p:ph type="title"/>
          </p:nvPr>
        </p:nvSpPr>
        <p:spPr>
          <a:xfrm>
            <a:off x="595312" y="2615841"/>
            <a:ext cx="11001375" cy="1626319"/>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sz="675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21" name="Google Shape;321;p51"/>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Blue Blank">
  <p:cSld name="Blue Blank">
    <p:spTree>
      <p:nvGrpSpPr>
        <p:cNvPr id="1" name="Shape 322"/>
        <p:cNvGrpSpPr/>
        <p:nvPr/>
      </p:nvGrpSpPr>
      <p:grpSpPr>
        <a:xfrm>
          <a:off x="0" y="0"/>
          <a:ext cx="0" cy="0"/>
          <a:chOff x="0" y="0"/>
          <a:chExt cx="0" cy="0"/>
        </a:xfrm>
      </p:grpSpPr>
      <p:sp>
        <p:nvSpPr>
          <p:cNvPr id="323" name="Google Shape;323;p52"/>
          <p:cNvSpPr/>
          <p:nvPr/>
        </p:nvSpPr>
        <p:spPr>
          <a:xfrm>
            <a:off x="0" y="6375797"/>
            <a:ext cx="12192000" cy="482203"/>
          </a:xfrm>
          <a:prstGeom prst="rect">
            <a:avLst/>
          </a:prstGeom>
          <a:solidFill>
            <a:srgbClr val="FEFEFE"/>
          </a:solidFill>
          <a:ln>
            <a:noFill/>
          </a:ln>
        </p:spPr>
        <p:txBody>
          <a:bodyPr spcFirstLastPara="1" wrap="square" lIns="35700" tIns="35700" rIns="35700" bIns="35700" anchor="ctr" anchorCtr="0">
            <a:noAutofit/>
          </a:bodyPr>
          <a:lstStyle/>
          <a:p>
            <a:pPr marL="160729" marR="0" lvl="0" indent="0" algn="l" rtl="0">
              <a:lnSpc>
                <a:spcPct val="100000"/>
              </a:lnSpc>
              <a:spcBef>
                <a:spcPts val="0"/>
              </a:spcBef>
              <a:spcAft>
                <a:spcPts val="0"/>
              </a:spcAft>
              <a:buClr>
                <a:schemeClr val="dk1"/>
              </a:buClr>
              <a:buSzPts val="1266"/>
              <a:buFont typeface="Trebuchet MS"/>
              <a:buNone/>
            </a:pPr>
            <a:endParaRPr sz="1266" b="0" i="0" u="none" strike="noStrike" cap="none">
              <a:solidFill>
                <a:srgbClr val="5C6670"/>
              </a:solidFill>
              <a:latin typeface="Trebuchet MS"/>
              <a:ea typeface="Trebuchet MS"/>
              <a:cs typeface="Trebuchet MS"/>
              <a:sym typeface="Trebuchet MS"/>
            </a:endParaRPr>
          </a:p>
        </p:txBody>
      </p:sp>
      <p:pic>
        <p:nvPicPr>
          <p:cNvPr id="324" name="Google Shape;324;p52"/>
          <p:cNvPicPr preferRelativeResize="0"/>
          <p:nvPr/>
        </p:nvPicPr>
        <p:blipFill rotWithShape="1">
          <a:blip r:embed="rId2">
            <a:alphaModFix/>
          </a:blip>
          <a:srcRect/>
          <a:stretch/>
        </p:blipFill>
        <p:spPr>
          <a:xfrm>
            <a:off x="308601" y="6466598"/>
            <a:ext cx="1776483" cy="298458"/>
          </a:xfrm>
          <a:prstGeom prst="rect">
            <a:avLst/>
          </a:prstGeom>
          <a:noFill/>
          <a:ln>
            <a:noFill/>
          </a:ln>
        </p:spPr>
      </p:pic>
      <p:sp>
        <p:nvSpPr>
          <p:cNvPr id="325" name="Google Shape;325;p52"/>
          <p:cNvSpPr txBox="1">
            <a:spLocks noGrp="1"/>
          </p:cNvSpPr>
          <p:nvPr>
            <p:ph type="sldNum" idx="12"/>
          </p:nvPr>
        </p:nvSpPr>
        <p:spPr>
          <a:xfrm>
            <a:off x="9870563" y="6434398"/>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a:buNone/>
              <a:defRPr sz="1266"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66"/>
              <a:buFont typeface="Arial"/>
              <a:buNone/>
              <a:defRPr sz="1266"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66"/>
              <a:buFont typeface="Arial"/>
              <a:buNone/>
              <a:defRPr sz="1266"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66"/>
              <a:buFont typeface="Arial"/>
              <a:buNone/>
              <a:defRPr sz="1266"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66"/>
              <a:buFont typeface="Arial"/>
              <a:buNone/>
              <a:defRPr sz="1266"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66"/>
              <a:buFont typeface="Arial"/>
              <a:buNone/>
              <a:defRPr sz="1266"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66"/>
              <a:buFont typeface="Arial"/>
              <a:buNone/>
              <a:defRPr sz="1266"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66"/>
              <a:buFont typeface="Arial"/>
              <a:buNone/>
              <a:defRPr sz="1266"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66"/>
              <a:buFont typeface="Arial"/>
              <a:buNone/>
              <a:defRPr sz="1266"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3_Content Slide 2">
  <p:cSld name="3_Content Slide 2">
    <p:spTree>
      <p:nvGrpSpPr>
        <p:cNvPr id="1" name="Shape 326"/>
        <p:cNvGrpSpPr/>
        <p:nvPr/>
      </p:nvGrpSpPr>
      <p:grpSpPr>
        <a:xfrm>
          <a:off x="0" y="0"/>
          <a:ext cx="0" cy="0"/>
          <a:chOff x="0" y="0"/>
          <a:chExt cx="0" cy="0"/>
        </a:xfrm>
      </p:grpSpPr>
      <p:sp>
        <p:nvSpPr>
          <p:cNvPr id="327" name="Google Shape;327;p53"/>
          <p:cNvSpPr txBox="1">
            <a:spLocks noGrp="1"/>
          </p:cNvSpPr>
          <p:nvPr>
            <p:ph type="body" idx="1"/>
          </p:nvPr>
        </p:nvSpPr>
        <p:spPr>
          <a:xfrm>
            <a:off x="309740" y="1714500"/>
            <a:ext cx="11572523" cy="43398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937"/>
              </a:spcBef>
              <a:spcAft>
                <a:spcPts val="0"/>
              </a:spcAft>
              <a:buClr>
                <a:srgbClr val="000000"/>
              </a:buClr>
              <a:buSzPts val="1400"/>
              <a:buFont typeface="Arial"/>
              <a:buNone/>
              <a:defRPr sz="2531"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000000"/>
              </a:buClr>
              <a:buSzPts val="1400"/>
              <a:buFont typeface="Arial"/>
              <a:buNone/>
              <a:defRPr sz="2320"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000000"/>
              </a:buClr>
              <a:buSzPts val="1400"/>
              <a:buFont typeface="Arial"/>
              <a:buNone/>
              <a:defRPr sz="1898" b="0" i="0" u="none" strike="noStrike" cap="none">
                <a:solidFill>
                  <a:schemeClr val="dk1"/>
                </a:solidFill>
                <a:latin typeface="Trebuchet MS"/>
                <a:ea typeface="Trebuchet MS"/>
                <a:cs typeface="Trebuchet MS"/>
                <a:sym typeface="Trebuchet MS"/>
              </a:defRPr>
            </a:lvl3pPr>
            <a:lvl4pPr marL="1828800" marR="0" lvl="3" indent="-335724" algn="l" rtl="0">
              <a:lnSpc>
                <a:spcPct val="100000"/>
              </a:lnSpc>
              <a:spcBef>
                <a:spcPts val="3937"/>
              </a:spcBef>
              <a:spcAft>
                <a:spcPts val="0"/>
              </a:spcAft>
              <a:buClr>
                <a:schemeClr val="dk1"/>
              </a:buClr>
              <a:buSzPts val="1687"/>
              <a:buFont typeface="Noto Sans Symbols"/>
              <a:buChar char="❖"/>
              <a:defRPr sz="1687"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328" name="Google Shape;328;p53"/>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329" name="Google Shape;329;p53"/>
          <p:cNvSpPr txBox="1">
            <a:spLocks noGrp="1"/>
          </p:cNvSpPr>
          <p:nvPr>
            <p:ph type="title"/>
          </p:nvPr>
        </p:nvSpPr>
        <p:spPr>
          <a:xfrm>
            <a:off x="309740" y="439121"/>
            <a:ext cx="11572523" cy="816531"/>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sz="4640">
                <a:solidFill>
                  <a:srgbClr val="001254"/>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43"/>
        <p:cNvGrpSpPr/>
        <p:nvPr/>
      </p:nvGrpSpPr>
      <p:grpSpPr>
        <a:xfrm>
          <a:off x="0" y="0"/>
          <a:ext cx="0" cy="0"/>
          <a:chOff x="0" y="0"/>
          <a:chExt cx="0" cy="0"/>
        </a:xfrm>
      </p:grpSpPr>
      <p:sp>
        <p:nvSpPr>
          <p:cNvPr id="44" name="Google Shape;44;p66"/>
          <p:cNvSpPr txBox="1">
            <a:spLocks noGrp="1"/>
          </p:cNvSpPr>
          <p:nvPr>
            <p:ph type="title"/>
          </p:nvPr>
        </p:nvSpPr>
        <p:spPr>
          <a:xfrm>
            <a:off x="807546" y="1806137"/>
            <a:ext cx="4803226" cy="297081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7200"/>
              <a:buFont typeface="Trebuchet MS"/>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66"/>
          <p:cNvSpPr txBox="1">
            <a:spLocks noGrp="1"/>
          </p:cNvSpPr>
          <p:nvPr>
            <p:ph type="body" idx="1"/>
          </p:nvPr>
        </p:nvSpPr>
        <p:spPr>
          <a:xfrm>
            <a:off x="6476562" y="1806136"/>
            <a:ext cx="4855778" cy="2970816"/>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0840" algn="l" rtl="0">
              <a:lnSpc>
                <a:spcPct val="90000"/>
              </a:lnSpc>
              <a:spcBef>
                <a:spcPts val="500"/>
              </a:spcBef>
              <a:spcAft>
                <a:spcPts val="0"/>
              </a:spcAft>
              <a:buClr>
                <a:schemeClr val="lt1"/>
              </a:buClr>
              <a:buSzPts val="2240"/>
              <a:buFont typeface="Noto Sans Symbols"/>
              <a:buChar char="⮚"/>
              <a:defRPr sz="3200" b="0" i="0" u="none" strike="noStrike" cap="none">
                <a:solidFill>
                  <a:schemeClr val="lt1"/>
                </a:solidFill>
                <a:latin typeface="Trebuchet MS"/>
                <a:ea typeface="Trebuchet MS"/>
                <a:cs typeface="Trebuchet MS"/>
                <a:sym typeface="Trebuchet MS"/>
              </a:defRPr>
            </a:lvl2pPr>
            <a:lvl3pPr marL="1371600" marR="0" lvl="2" indent="-406400" algn="l" rtl="0">
              <a:lnSpc>
                <a:spcPct val="90000"/>
              </a:lnSpc>
              <a:spcBef>
                <a:spcPts val="500"/>
              </a:spcBef>
              <a:spcAft>
                <a:spcPts val="0"/>
              </a:spcAft>
              <a:buClr>
                <a:schemeClr val="lt1"/>
              </a:buClr>
              <a:buSzPts val="2800"/>
              <a:buFont typeface="Noto Sans Symbols"/>
              <a:buChar char="▪"/>
              <a:defRPr sz="2800" b="0" i="0" u="none" strike="noStrike" cap="none">
                <a:solidFill>
                  <a:schemeClr val="lt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46" name="Google Shape;46;p66"/>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cxnSp>
        <p:nvCxnSpPr>
          <p:cNvPr id="47" name="Google Shape;47;p66"/>
          <p:cNvCxnSpPr/>
          <p:nvPr/>
        </p:nvCxnSpPr>
        <p:spPr>
          <a:xfrm>
            <a:off x="6096000" y="1327150"/>
            <a:ext cx="0" cy="420370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30"/>
        <p:cNvGrpSpPr/>
        <p:nvPr/>
      </p:nvGrpSpPr>
      <p:grpSpPr>
        <a:xfrm>
          <a:off x="0" y="0"/>
          <a:ext cx="0" cy="0"/>
          <a:chOff x="0" y="0"/>
          <a:chExt cx="0" cy="0"/>
        </a:xfrm>
      </p:grpSpPr>
      <p:sp>
        <p:nvSpPr>
          <p:cNvPr id="331" name="Google Shape;331;p54"/>
          <p:cNvSpPr txBox="1">
            <a:spLocks noGrp="1"/>
          </p:cNvSpPr>
          <p:nvPr>
            <p:ph type="title"/>
          </p:nvPr>
        </p:nvSpPr>
        <p:spPr>
          <a:xfrm>
            <a:off x="309739" y="880043"/>
            <a:ext cx="11572522" cy="620145"/>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32" name="Google Shape;332;p54"/>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333" name="Google Shape;333;p54"/>
          <p:cNvSpPr txBox="1">
            <a:spLocks noGrp="1"/>
          </p:cNvSpPr>
          <p:nvPr>
            <p:ph type="dt" idx="10"/>
          </p:nvPr>
        </p:nvSpPr>
        <p:spPr>
          <a:xfrm>
            <a:off x="4724549" y="5098494"/>
            <a:ext cx="2742902" cy="365001"/>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4" name="Google Shape;334;p54"/>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335" name="Google Shape;335;p54"/>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36"/>
        <p:cNvGrpSpPr/>
        <p:nvPr/>
      </p:nvGrpSpPr>
      <p:grpSpPr>
        <a:xfrm>
          <a:off x="0" y="0"/>
          <a:ext cx="0" cy="0"/>
          <a:chOff x="0" y="0"/>
          <a:chExt cx="0" cy="0"/>
        </a:xfrm>
      </p:grpSpPr>
      <p:sp>
        <p:nvSpPr>
          <p:cNvPr id="337" name="Google Shape;337;p55"/>
          <p:cNvSpPr txBox="1">
            <a:spLocks noGrp="1"/>
          </p:cNvSpPr>
          <p:nvPr>
            <p:ph type="title"/>
          </p:nvPr>
        </p:nvSpPr>
        <p:spPr>
          <a:xfrm>
            <a:off x="556437" y="365125"/>
            <a:ext cx="11079126" cy="1325563"/>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1400"/>
              <a:buNone/>
              <a:defRPr sz="6000" b="1">
                <a:solidFill>
                  <a:schemeClr val="accent5"/>
                </a:solidFill>
                <a:latin typeface="Trebuchet MS"/>
                <a:ea typeface="Trebuchet MS"/>
                <a:cs typeface="Trebuchet MS"/>
                <a:sym typeface="Trebuchet MS"/>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38" name="Google Shape;338;p55"/>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2_Transition Slide">
  <p:cSld name="2_Transition Slide">
    <p:bg>
      <p:bgPr>
        <a:solidFill>
          <a:schemeClr val="lt1"/>
        </a:solidFill>
        <a:effectLst/>
      </p:bgPr>
    </p:bg>
    <p:spTree>
      <p:nvGrpSpPr>
        <p:cNvPr id="1" name="Shape 339"/>
        <p:cNvGrpSpPr/>
        <p:nvPr/>
      </p:nvGrpSpPr>
      <p:grpSpPr>
        <a:xfrm>
          <a:off x="0" y="0"/>
          <a:ext cx="0" cy="0"/>
          <a:chOff x="0" y="0"/>
          <a:chExt cx="0" cy="0"/>
        </a:xfrm>
      </p:grpSpPr>
      <p:sp>
        <p:nvSpPr>
          <p:cNvPr id="340" name="Google Shape;340;p56"/>
          <p:cNvSpPr txBox="1">
            <a:spLocks noGrp="1"/>
          </p:cNvSpPr>
          <p:nvPr>
            <p:ph type="title"/>
          </p:nvPr>
        </p:nvSpPr>
        <p:spPr>
          <a:xfrm>
            <a:off x="595313" y="2615841"/>
            <a:ext cx="11001300" cy="1626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accent5"/>
              </a:buClr>
              <a:buSzPts val="6000"/>
              <a:buFont typeface="Trebuchet MS"/>
              <a:buNone/>
              <a:defRPr sz="6000">
                <a:solidFill>
                  <a:schemeClr val="accent5"/>
                </a:solidFill>
              </a:defRPr>
            </a:lvl1pPr>
            <a:lvl2pPr lvl="1" algn="ctr">
              <a:lnSpc>
                <a:spcPct val="100000"/>
              </a:lnSpc>
              <a:spcBef>
                <a:spcPts val="0"/>
              </a:spcBef>
              <a:spcAft>
                <a:spcPts val="0"/>
              </a:spcAft>
              <a:buClr>
                <a:srgbClr val="FFFFFF"/>
              </a:buClr>
              <a:buSzPts val="1400"/>
              <a:buFont typeface="Trebuchet MS"/>
              <a:buNone/>
              <a:defRPr/>
            </a:lvl2pPr>
            <a:lvl3pPr lvl="2" algn="ctr">
              <a:lnSpc>
                <a:spcPct val="100000"/>
              </a:lnSpc>
              <a:spcBef>
                <a:spcPts val="0"/>
              </a:spcBef>
              <a:spcAft>
                <a:spcPts val="0"/>
              </a:spcAft>
              <a:buClr>
                <a:srgbClr val="FFFFFF"/>
              </a:buClr>
              <a:buSzPts val="1400"/>
              <a:buFont typeface="Trebuchet MS"/>
              <a:buNone/>
              <a:defRPr/>
            </a:lvl3pPr>
            <a:lvl4pPr lvl="3" algn="ctr">
              <a:lnSpc>
                <a:spcPct val="100000"/>
              </a:lnSpc>
              <a:spcBef>
                <a:spcPts val="0"/>
              </a:spcBef>
              <a:spcAft>
                <a:spcPts val="0"/>
              </a:spcAft>
              <a:buClr>
                <a:srgbClr val="FFFFFF"/>
              </a:buClr>
              <a:buSzPts val="1400"/>
              <a:buFont typeface="Trebuchet MS"/>
              <a:buNone/>
              <a:defRPr/>
            </a:lvl4pPr>
            <a:lvl5pPr lvl="4" algn="ctr">
              <a:lnSpc>
                <a:spcPct val="100000"/>
              </a:lnSpc>
              <a:spcBef>
                <a:spcPts val="0"/>
              </a:spcBef>
              <a:spcAft>
                <a:spcPts val="0"/>
              </a:spcAft>
              <a:buClr>
                <a:srgbClr val="FFFFFF"/>
              </a:buClr>
              <a:buSzPts val="1400"/>
              <a:buFont typeface="Trebuchet MS"/>
              <a:buNone/>
              <a:defRPr/>
            </a:lvl5pPr>
            <a:lvl6pPr lvl="5" algn="ctr">
              <a:lnSpc>
                <a:spcPct val="100000"/>
              </a:lnSpc>
              <a:spcBef>
                <a:spcPts val="0"/>
              </a:spcBef>
              <a:spcAft>
                <a:spcPts val="0"/>
              </a:spcAft>
              <a:buClr>
                <a:srgbClr val="FFFFFF"/>
              </a:buClr>
              <a:buSzPts val="1400"/>
              <a:buFont typeface="Trebuchet MS"/>
              <a:buNone/>
              <a:defRPr/>
            </a:lvl6pPr>
            <a:lvl7pPr lvl="6" algn="ctr">
              <a:lnSpc>
                <a:spcPct val="100000"/>
              </a:lnSpc>
              <a:spcBef>
                <a:spcPts val="0"/>
              </a:spcBef>
              <a:spcAft>
                <a:spcPts val="0"/>
              </a:spcAft>
              <a:buClr>
                <a:srgbClr val="FFFFFF"/>
              </a:buClr>
              <a:buSzPts val="1400"/>
              <a:buFont typeface="Trebuchet MS"/>
              <a:buNone/>
              <a:defRPr/>
            </a:lvl7pPr>
            <a:lvl8pPr lvl="7" algn="ctr">
              <a:lnSpc>
                <a:spcPct val="100000"/>
              </a:lnSpc>
              <a:spcBef>
                <a:spcPts val="0"/>
              </a:spcBef>
              <a:spcAft>
                <a:spcPts val="0"/>
              </a:spcAft>
              <a:buClr>
                <a:srgbClr val="FFFFFF"/>
              </a:buClr>
              <a:buSzPts val="1400"/>
              <a:buFont typeface="Trebuchet MS"/>
              <a:buNone/>
              <a:defRPr/>
            </a:lvl8pPr>
            <a:lvl9pPr lvl="8" algn="ctr">
              <a:lnSpc>
                <a:spcPct val="100000"/>
              </a:lnSpc>
              <a:spcBef>
                <a:spcPts val="0"/>
              </a:spcBef>
              <a:spcAft>
                <a:spcPts val="0"/>
              </a:spcAft>
              <a:buClr>
                <a:srgbClr val="FFFFFF"/>
              </a:buClr>
              <a:buSzPts val="1400"/>
              <a:buFont typeface="Trebuchet MS"/>
              <a:buNone/>
              <a:defRPr/>
            </a:lvl9pPr>
          </a:lstStyle>
          <a:p>
            <a:endParaRPr/>
          </a:p>
        </p:txBody>
      </p:sp>
      <p:sp>
        <p:nvSpPr>
          <p:cNvPr id="341" name="Google Shape;341;p56"/>
          <p:cNvSpPr txBox="1">
            <a:spLocks noGrp="1"/>
          </p:cNvSpPr>
          <p:nvPr>
            <p:ph type="sldNum" idx="12"/>
          </p:nvPr>
        </p:nvSpPr>
        <p:spPr>
          <a:xfrm>
            <a:off x="9870563" y="6434398"/>
            <a:ext cx="20118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accent1"/>
              </a:buClr>
              <a:buSzPts val="1266"/>
              <a:buFont typeface="Trebuchet MS"/>
              <a:buNone/>
              <a:defRPr sz="1266" b="1" i="0" u="none" strike="noStrike" cap="none">
                <a:solidFill>
                  <a:schemeClr val="accen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accent1"/>
              </a:buClr>
              <a:buSzPts val="1266"/>
              <a:buFont typeface="Trebuchet MS"/>
              <a:buNone/>
              <a:defRPr sz="1266" b="1" i="0" u="none" strike="noStrike" cap="none">
                <a:solidFill>
                  <a:schemeClr val="accen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accent1"/>
              </a:buClr>
              <a:buSzPts val="1266"/>
              <a:buFont typeface="Trebuchet MS"/>
              <a:buNone/>
              <a:defRPr sz="1266" b="1" i="0" u="none" strike="noStrike" cap="none">
                <a:solidFill>
                  <a:schemeClr val="accen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accent1"/>
              </a:buClr>
              <a:buSzPts val="1266"/>
              <a:buFont typeface="Trebuchet MS"/>
              <a:buNone/>
              <a:defRPr sz="1266" b="1" i="0" u="none" strike="noStrike" cap="none">
                <a:solidFill>
                  <a:schemeClr val="accen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accent1"/>
              </a:buClr>
              <a:buSzPts val="1266"/>
              <a:buFont typeface="Trebuchet MS"/>
              <a:buNone/>
              <a:defRPr sz="1266" b="1" i="0" u="none" strike="noStrike" cap="none">
                <a:solidFill>
                  <a:schemeClr val="accen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accent1"/>
              </a:buClr>
              <a:buSzPts val="1266"/>
              <a:buFont typeface="Trebuchet MS"/>
              <a:buNone/>
              <a:defRPr sz="1266" b="1" i="0" u="none" strike="noStrike" cap="none">
                <a:solidFill>
                  <a:schemeClr val="accen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accent1"/>
              </a:buClr>
              <a:buSzPts val="1266"/>
              <a:buFont typeface="Trebuchet MS"/>
              <a:buNone/>
              <a:defRPr sz="1266" b="1" i="0" u="none" strike="noStrike" cap="none">
                <a:solidFill>
                  <a:schemeClr val="accen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accent1"/>
              </a:buClr>
              <a:buSzPts val="1266"/>
              <a:buFont typeface="Trebuchet MS"/>
              <a:buNone/>
              <a:defRPr sz="1266" b="1" i="0" u="none" strike="noStrike" cap="none">
                <a:solidFill>
                  <a:schemeClr val="accen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accent1"/>
              </a:buClr>
              <a:buSzPts val="1266"/>
              <a:buFont typeface="Trebuchet MS"/>
              <a:buNone/>
              <a:defRPr sz="1266" b="1"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cxnSp>
        <p:nvCxnSpPr>
          <p:cNvPr id="342" name="Google Shape;342;p56"/>
          <p:cNvCxnSpPr/>
          <p:nvPr/>
        </p:nvCxnSpPr>
        <p:spPr>
          <a:xfrm>
            <a:off x="595312" y="2571750"/>
            <a:ext cx="5464800" cy="0"/>
          </a:xfrm>
          <a:prstGeom prst="straightConnector1">
            <a:avLst/>
          </a:prstGeom>
          <a:solidFill>
            <a:srgbClr val="14943F"/>
          </a:solidFill>
          <a:ln w="76200" cap="flat" cmpd="sng">
            <a:solidFill>
              <a:schemeClr val="accent5"/>
            </a:solidFill>
            <a:prstDash val="solid"/>
            <a:miter lim="0"/>
            <a:headEnd type="none" w="sm" len="sm"/>
            <a:tailEnd type="none" w="sm" len="sm"/>
          </a:ln>
        </p:spPr>
      </p:cxn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1_Content Slide 2">
  <p:cSld name="1_Content Slide 2 2">
    <p:spTree>
      <p:nvGrpSpPr>
        <p:cNvPr id="1" name="Shape 343"/>
        <p:cNvGrpSpPr/>
        <p:nvPr/>
      </p:nvGrpSpPr>
      <p:grpSpPr>
        <a:xfrm>
          <a:off x="0" y="0"/>
          <a:ext cx="0" cy="0"/>
          <a:chOff x="0" y="0"/>
          <a:chExt cx="0" cy="0"/>
        </a:xfrm>
      </p:grpSpPr>
      <p:sp>
        <p:nvSpPr>
          <p:cNvPr id="344" name="Google Shape;344;p57"/>
          <p:cNvSpPr txBox="1">
            <a:spLocks noGrp="1"/>
          </p:cNvSpPr>
          <p:nvPr>
            <p:ph type="body" idx="1"/>
          </p:nvPr>
        </p:nvSpPr>
        <p:spPr>
          <a:xfrm>
            <a:off x="309739" y="1714500"/>
            <a:ext cx="11572522" cy="43398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937"/>
              </a:spcBef>
              <a:spcAft>
                <a:spcPts val="0"/>
              </a:spcAft>
              <a:buClr>
                <a:srgbClr val="000000"/>
              </a:buClr>
              <a:buSzPts val="1400"/>
              <a:buFont typeface="Arial"/>
              <a:buNone/>
              <a:defRPr sz="3375"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000000"/>
              </a:buClr>
              <a:buSzPts val="1400"/>
              <a:buFont typeface="Arial"/>
              <a:buNone/>
              <a:defRPr sz="3094"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000000"/>
              </a:buClr>
              <a:buSzPts val="1400"/>
              <a:buFont typeface="Arial"/>
              <a:buNone/>
              <a:defRPr sz="2531" b="0" i="0" u="none" strike="noStrike" cap="none">
                <a:solidFill>
                  <a:schemeClr val="dk1"/>
                </a:solidFill>
                <a:latin typeface="Trebuchet MS"/>
                <a:ea typeface="Trebuchet MS"/>
                <a:cs typeface="Trebuchet MS"/>
                <a:sym typeface="Trebuchet MS"/>
              </a:defRPr>
            </a:lvl3pPr>
            <a:lvl4pPr marL="1828800" marR="0" lvl="3" indent="-371475" algn="l" rtl="0">
              <a:lnSpc>
                <a:spcPct val="100000"/>
              </a:lnSpc>
              <a:spcBef>
                <a:spcPts val="3937"/>
              </a:spcBef>
              <a:spcAft>
                <a:spcPts val="0"/>
              </a:spcAft>
              <a:buClr>
                <a:schemeClr val="dk1"/>
              </a:buClr>
              <a:buSzPts val="2250"/>
              <a:buFont typeface="Noto Sans Symbols"/>
              <a:buChar char="❖"/>
              <a:defRPr sz="2250"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345" name="Google Shape;345;p57"/>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346" name="Google Shape;346;p57"/>
          <p:cNvSpPr txBox="1">
            <a:spLocks noGrp="1"/>
          </p:cNvSpPr>
          <p:nvPr>
            <p:ph type="title"/>
          </p:nvPr>
        </p:nvSpPr>
        <p:spPr>
          <a:xfrm>
            <a:off x="309739" y="439119"/>
            <a:ext cx="11572522" cy="816531"/>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sz="6187">
                <a:solidFill>
                  <a:srgbClr val="001254"/>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1_White Main + Supporting Slide">
  <p:cSld name="1_White Main + Supporting Slide">
    <p:spTree>
      <p:nvGrpSpPr>
        <p:cNvPr id="1" name="Shape 347"/>
        <p:cNvGrpSpPr/>
        <p:nvPr/>
      </p:nvGrpSpPr>
      <p:grpSpPr>
        <a:xfrm>
          <a:off x="0" y="0"/>
          <a:ext cx="0" cy="0"/>
          <a:chOff x="0" y="0"/>
          <a:chExt cx="0" cy="0"/>
        </a:xfrm>
      </p:grpSpPr>
      <p:sp>
        <p:nvSpPr>
          <p:cNvPr id="348" name="Google Shape;348;p58"/>
          <p:cNvSpPr txBox="1">
            <a:spLocks noGrp="1"/>
          </p:cNvSpPr>
          <p:nvPr>
            <p:ph type="body" idx="1"/>
          </p:nvPr>
        </p:nvSpPr>
        <p:spPr>
          <a:xfrm>
            <a:off x="256164" y="2518647"/>
            <a:ext cx="4892399" cy="1820708"/>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3937"/>
              </a:spcBef>
              <a:spcAft>
                <a:spcPts val="0"/>
              </a:spcAft>
              <a:buClr>
                <a:srgbClr val="001254"/>
              </a:buClr>
              <a:buSzPts val="4640"/>
              <a:buFont typeface="Trebuchet MS"/>
              <a:buNone/>
              <a:defRPr sz="4640" b="1" i="0" u="none" strike="noStrike" cap="none">
                <a:solidFill>
                  <a:srgbClr val="001254"/>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349" name="Google Shape;349;p58"/>
          <p:cNvSpPr txBox="1">
            <a:spLocks noGrp="1"/>
          </p:cNvSpPr>
          <p:nvPr>
            <p:ph type="body" idx="2"/>
          </p:nvPr>
        </p:nvSpPr>
        <p:spPr>
          <a:xfrm>
            <a:off x="6149577" y="1500188"/>
            <a:ext cx="5732684" cy="3857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937"/>
              </a:spcBef>
              <a:spcAft>
                <a:spcPts val="0"/>
              </a:spcAft>
              <a:buClr>
                <a:srgbClr val="000000"/>
              </a:buClr>
              <a:buSzPts val="1400"/>
              <a:buFont typeface="Arial"/>
              <a:buNone/>
              <a:defRPr sz="2848" b="0" i="0" u="none" strike="noStrike" cap="none">
                <a:solidFill>
                  <a:schemeClr val="dk1"/>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000000"/>
              </a:buClr>
              <a:buSzPts val="1400"/>
              <a:buFont typeface="Arial"/>
              <a:buNone/>
              <a:defRPr sz="2320" b="0" i="0" u="none" strike="noStrike" cap="none">
                <a:solidFill>
                  <a:schemeClr val="dk1"/>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000000"/>
              </a:buClr>
              <a:buSzPts val="1400"/>
              <a:buFont typeface="Arial"/>
              <a:buNone/>
              <a:defRPr sz="2109" b="0" i="0" u="none" strike="noStrike" cap="none">
                <a:solidFill>
                  <a:schemeClr val="dk1"/>
                </a:solidFill>
                <a:latin typeface="Trebuchet MS"/>
                <a:ea typeface="Trebuchet MS"/>
                <a:cs typeface="Trebuchet MS"/>
                <a:sym typeface="Trebuchet MS"/>
              </a:defRPr>
            </a:lvl3pPr>
            <a:lvl4pPr marL="1828800" marR="0" lvl="3" indent="-228600" algn="l" rtl="0">
              <a:lnSpc>
                <a:spcPct val="100000"/>
              </a:lnSpc>
              <a:spcBef>
                <a:spcPts val="3937"/>
              </a:spcBef>
              <a:spcAft>
                <a:spcPts val="0"/>
              </a:spcAft>
              <a:buClr>
                <a:srgbClr val="000000"/>
              </a:buClr>
              <a:buSzPts val="1400"/>
              <a:buFont typeface="Arial"/>
              <a:buNone/>
              <a:defRPr sz="1898" b="0" i="0" u="none" strike="noStrike" cap="none">
                <a:solidFill>
                  <a:schemeClr val="dk1"/>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000000"/>
              </a:buClr>
              <a:buSzPts val="1400"/>
              <a:buFont typeface="Arial"/>
              <a:buNone/>
              <a:defRPr sz="2812" b="0" i="0" u="none" strike="noStrike" cap="none">
                <a:solidFill>
                  <a:schemeClr val="lt1"/>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350" name="Google Shape;350;p58"/>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351" name="Google Shape;351;p58"/>
          <p:cNvPicPr preferRelativeResize="0"/>
          <p:nvPr/>
        </p:nvPicPr>
        <p:blipFill rotWithShape="1">
          <a:blip r:embed="rId2">
            <a:alphaModFix/>
          </a:blip>
          <a:srcRect/>
          <a:stretch/>
        </p:blipFill>
        <p:spPr>
          <a:xfrm>
            <a:off x="5238776" y="1875234"/>
            <a:ext cx="871704" cy="3000375"/>
          </a:xfrm>
          <a:prstGeom prst="rect">
            <a:avLst/>
          </a:prstGeom>
          <a:solidFill>
            <a:srgbClr val="FFFFFF"/>
          </a:solidFill>
          <a:ln>
            <a:noFill/>
          </a:ln>
        </p:spPr>
      </p:pic>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4 Examples Slide 2">
  <p:cSld name="1_4 Examples Slide 2">
    <p:spTree>
      <p:nvGrpSpPr>
        <p:cNvPr id="1" name="Shape 352"/>
        <p:cNvGrpSpPr/>
        <p:nvPr/>
      </p:nvGrpSpPr>
      <p:grpSpPr>
        <a:xfrm>
          <a:off x="0" y="0"/>
          <a:ext cx="0" cy="0"/>
          <a:chOff x="0" y="0"/>
          <a:chExt cx="0" cy="0"/>
        </a:xfrm>
      </p:grpSpPr>
      <p:sp>
        <p:nvSpPr>
          <p:cNvPr id="353" name="Google Shape;353;p59"/>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lt1"/>
              </a:buClr>
              <a:buSzPts val="1266"/>
              <a:buFont typeface="Trebuchet MS"/>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lt1"/>
              </a:buClr>
              <a:buSzPts val="1266"/>
              <a:buFont typeface="Trebuchet MS"/>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lt1"/>
              </a:buClr>
              <a:buSzPts val="1266"/>
              <a:buFont typeface="Trebuchet MS"/>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lt1"/>
              </a:buClr>
              <a:buSzPts val="1266"/>
              <a:buFont typeface="Trebuchet MS"/>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lt1"/>
              </a:buClr>
              <a:buSzPts val="1266"/>
              <a:buFont typeface="Trebuchet MS"/>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lt1"/>
              </a:buClr>
              <a:buSzPts val="1266"/>
              <a:buFont typeface="Trebuchet MS"/>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lt1"/>
              </a:buClr>
              <a:buSzPts val="1266"/>
              <a:buFont typeface="Trebuchet MS"/>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lt1"/>
              </a:buClr>
              <a:buSzPts val="1266"/>
              <a:buFont typeface="Trebuchet MS"/>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lt1"/>
              </a:buClr>
              <a:buSzPts val="1266"/>
              <a:buFont typeface="Trebuchet MS"/>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354" name="Google Shape;354;p59"/>
          <p:cNvSpPr txBox="1">
            <a:spLocks noGrp="1"/>
          </p:cNvSpPr>
          <p:nvPr>
            <p:ph type="body" idx="1"/>
          </p:nvPr>
        </p:nvSpPr>
        <p:spPr>
          <a:xfrm>
            <a:off x="309739" y="1526977"/>
            <a:ext cx="3839352" cy="4578787"/>
          </a:xfrm>
          <a:prstGeom prst="rect">
            <a:avLst/>
          </a:prstGeom>
          <a:noFill/>
          <a:ln w="381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rtl="0">
              <a:lnSpc>
                <a:spcPct val="100000"/>
              </a:lnSpc>
              <a:spcBef>
                <a:spcPts val="3937"/>
              </a:spcBef>
              <a:spcAft>
                <a:spcPts val="0"/>
              </a:spcAft>
              <a:buClr>
                <a:srgbClr val="7F7F7F"/>
              </a:buClr>
              <a:buSzPts val="1400"/>
              <a:buFont typeface="Trebuchet MS"/>
              <a:buNone/>
              <a:defRPr sz="2812" b="0" i="1" u="none" strike="noStrike" cap="none">
                <a:solidFill>
                  <a:srgbClr val="7F7F7F"/>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355" name="Google Shape;355;p59"/>
          <p:cNvSpPr txBox="1">
            <a:spLocks noGrp="1"/>
          </p:cNvSpPr>
          <p:nvPr>
            <p:ph type="body" idx="2"/>
          </p:nvPr>
        </p:nvSpPr>
        <p:spPr>
          <a:xfrm>
            <a:off x="7963852" y="1526977"/>
            <a:ext cx="3918408" cy="4578787"/>
          </a:xfrm>
          <a:prstGeom prst="rect">
            <a:avLst/>
          </a:prstGeom>
          <a:noFill/>
          <a:ln w="381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rtl="0">
              <a:lnSpc>
                <a:spcPct val="100000"/>
              </a:lnSpc>
              <a:spcBef>
                <a:spcPts val="3937"/>
              </a:spcBef>
              <a:spcAft>
                <a:spcPts val="0"/>
              </a:spcAft>
              <a:buClr>
                <a:srgbClr val="7F7F7F"/>
              </a:buClr>
              <a:buSzPts val="1400"/>
              <a:buFont typeface="Trebuchet MS"/>
              <a:buNone/>
              <a:defRPr sz="2812" b="0" i="1" u="none" strike="noStrike" cap="none">
                <a:solidFill>
                  <a:srgbClr val="7F7F7F"/>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356" name="Google Shape;356;p59"/>
          <p:cNvSpPr txBox="1">
            <a:spLocks noGrp="1"/>
          </p:cNvSpPr>
          <p:nvPr>
            <p:ph type="body" idx="3"/>
          </p:nvPr>
        </p:nvSpPr>
        <p:spPr>
          <a:xfrm>
            <a:off x="4368641" y="1526977"/>
            <a:ext cx="3454717" cy="2019895"/>
          </a:xfrm>
          <a:prstGeom prst="rect">
            <a:avLst/>
          </a:prstGeom>
          <a:noFill/>
          <a:ln w="381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rtl="0">
              <a:lnSpc>
                <a:spcPct val="100000"/>
              </a:lnSpc>
              <a:spcBef>
                <a:spcPts val="3937"/>
              </a:spcBef>
              <a:spcAft>
                <a:spcPts val="0"/>
              </a:spcAft>
              <a:buClr>
                <a:srgbClr val="7F7F7F"/>
              </a:buClr>
              <a:buSzPts val="1400"/>
              <a:buFont typeface="Trebuchet MS"/>
              <a:buNone/>
              <a:defRPr sz="2812" b="0" i="1" u="none" strike="noStrike" cap="none">
                <a:solidFill>
                  <a:srgbClr val="7F7F7F"/>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357" name="Google Shape;357;p59"/>
          <p:cNvSpPr txBox="1">
            <a:spLocks noGrp="1"/>
          </p:cNvSpPr>
          <p:nvPr>
            <p:ph type="body" idx="4"/>
          </p:nvPr>
        </p:nvSpPr>
        <p:spPr>
          <a:xfrm>
            <a:off x="4368641" y="3801905"/>
            <a:ext cx="3454717" cy="2303859"/>
          </a:xfrm>
          <a:prstGeom prst="rect">
            <a:avLst/>
          </a:prstGeom>
          <a:noFill/>
          <a:ln w="381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marR="0" lvl="0" indent="-228600" algn="ctr" rtl="0">
              <a:lnSpc>
                <a:spcPct val="100000"/>
              </a:lnSpc>
              <a:spcBef>
                <a:spcPts val="3937"/>
              </a:spcBef>
              <a:spcAft>
                <a:spcPts val="0"/>
              </a:spcAft>
              <a:buClr>
                <a:srgbClr val="7F7F7F"/>
              </a:buClr>
              <a:buSzPts val="1400"/>
              <a:buFont typeface="Trebuchet MS"/>
              <a:buNone/>
              <a:defRPr sz="2812" b="0" i="1" u="none" strike="noStrike" cap="none">
                <a:solidFill>
                  <a:srgbClr val="7F7F7F"/>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5C6670"/>
              </a:buClr>
              <a:buSzPts val="1400"/>
              <a:buFont typeface="Trebuchet MS"/>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358" name="Google Shape;358;p59"/>
          <p:cNvSpPr txBox="1">
            <a:spLocks noGrp="1"/>
          </p:cNvSpPr>
          <p:nvPr>
            <p:ph type="title"/>
          </p:nvPr>
        </p:nvSpPr>
        <p:spPr>
          <a:xfrm>
            <a:off x="309739" y="441485"/>
            <a:ext cx="11572522" cy="816531"/>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001254"/>
              </a:buClr>
              <a:buSzPts val="1400"/>
              <a:buFont typeface="Trebuchet MS"/>
              <a:buNone/>
              <a:defRPr/>
            </a:lvl1pPr>
            <a:lvl2pPr lvl="1" algn="ctr">
              <a:lnSpc>
                <a:spcPct val="100000"/>
              </a:lnSpc>
              <a:spcBef>
                <a:spcPts val="0"/>
              </a:spcBef>
              <a:spcAft>
                <a:spcPts val="0"/>
              </a:spcAft>
              <a:buClr>
                <a:srgbClr val="FFFFFF"/>
              </a:buClr>
              <a:buSzPts val="1400"/>
              <a:buFont typeface="Trebuchet MS"/>
              <a:buNone/>
              <a:defRPr/>
            </a:lvl2pPr>
            <a:lvl3pPr lvl="2" algn="ctr">
              <a:lnSpc>
                <a:spcPct val="100000"/>
              </a:lnSpc>
              <a:spcBef>
                <a:spcPts val="0"/>
              </a:spcBef>
              <a:spcAft>
                <a:spcPts val="0"/>
              </a:spcAft>
              <a:buClr>
                <a:srgbClr val="FFFFFF"/>
              </a:buClr>
              <a:buSzPts val="1400"/>
              <a:buFont typeface="Trebuchet MS"/>
              <a:buNone/>
              <a:defRPr/>
            </a:lvl3pPr>
            <a:lvl4pPr lvl="3" algn="ctr">
              <a:lnSpc>
                <a:spcPct val="100000"/>
              </a:lnSpc>
              <a:spcBef>
                <a:spcPts val="0"/>
              </a:spcBef>
              <a:spcAft>
                <a:spcPts val="0"/>
              </a:spcAft>
              <a:buClr>
                <a:srgbClr val="FFFFFF"/>
              </a:buClr>
              <a:buSzPts val="1400"/>
              <a:buFont typeface="Trebuchet MS"/>
              <a:buNone/>
              <a:defRPr/>
            </a:lvl4pPr>
            <a:lvl5pPr lvl="4" algn="ctr">
              <a:lnSpc>
                <a:spcPct val="100000"/>
              </a:lnSpc>
              <a:spcBef>
                <a:spcPts val="0"/>
              </a:spcBef>
              <a:spcAft>
                <a:spcPts val="0"/>
              </a:spcAft>
              <a:buClr>
                <a:srgbClr val="FFFFFF"/>
              </a:buClr>
              <a:buSzPts val="1400"/>
              <a:buFont typeface="Trebuchet MS"/>
              <a:buNone/>
              <a:defRPr/>
            </a:lvl5pPr>
            <a:lvl6pPr lvl="5" algn="ctr">
              <a:lnSpc>
                <a:spcPct val="100000"/>
              </a:lnSpc>
              <a:spcBef>
                <a:spcPts val="0"/>
              </a:spcBef>
              <a:spcAft>
                <a:spcPts val="0"/>
              </a:spcAft>
              <a:buClr>
                <a:srgbClr val="FFFFFF"/>
              </a:buClr>
              <a:buSzPts val="1400"/>
              <a:buFont typeface="Trebuchet MS"/>
              <a:buNone/>
              <a:defRPr/>
            </a:lvl6pPr>
            <a:lvl7pPr lvl="6" algn="ctr">
              <a:lnSpc>
                <a:spcPct val="100000"/>
              </a:lnSpc>
              <a:spcBef>
                <a:spcPts val="0"/>
              </a:spcBef>
              <a:spcAft>
                <a:spcPts val="0"/>
              </a:spcAft>
              <a:buClr>
                <a:srgbClr val="FFFFFF"/>
              </a:buClr>
              <a:buSzPts val="1400"/>
              <a:buFont typeface="Trebuchet MS"/>
              <a:buNone/>
              <a:defRPr/>
            </a:lvl7pPr>
            <a:lvl8pPr lvl="7" algn="ctr">
              <a:lnSpc>
                <a:spcPct val="100000"/>
              </a:lnSpc>
              <a:spcBef>
                <a:spcPts val="0"/>
              </a:spcBef>
              <a:spcAft>
                <a:spcPts val="0"/>
              </a:spcAft>
              <a:buClr>
                <a:srgbClr val="FFFFFF"/>
              </a:buClr>
              <a:buSzPts val="1400"/>
              <a:buFont typeface="Trebuchet MS"/>
              <a:buNone/>
              <a:defRPr/>
            </a:lvl8pPr>
            <a:lvl9pPr lvl="8" algn="ctr">
              <a:lnSpc>
                <a:spcPct val="100000"/>
              </a:lnSpc>
              <a:spcBef>
                <a:spcPts val="0"/>
              </a:spcBef>
              <a:spcAft>
                <a:spcPts val="0"/>
              </a:spcAft>
              <a:buClr>
                <a:srgbClr val="FFFFFF"/>
              </a:buClr>
              <a:buSzPts val="1400"/>
              <a:buFont typeface="Trebuchet MS"/>
              <a:buNone/>
              <a:defRPr/>
            </a:lvl9pPr>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White Blank Color Logo">
  <p:cSld name="White Blank Color Logo">
    <p:spTree>
      <p:nvGrpSpPr>
        <p:cNvPr id="1" name="Shape 359"/>
        <p:cNvGrpSpPr/>
        <p:nvPr/>
      </p:nvGrpSpPr>
      <p:grpSpPr>
        <a:xfrm>
          <a:off x="0" y="0"/>
          <a:ext cx="0" cy="0"/>
          <a:chOff x="0" y="0"/>
          <a:chExt cx="0" cy="0"/>
        </a:xfrm>
      </p:grpSpPr>
      <p:sp>
        <p:nvSpPr>
          <p:cNvPr id="360" name="Google Shape;360;p60"/>
          <p:cNvSpPr/>
          <p:nvPr/>
        </p:nvSpPr>
        <p:spPr>
          <a:xfrm>
            <a:off x="0" y="6279356"/>
            <a:ext cx="12192000" cy="578644"/>
          </a:xfrm>
          <a:prstGeom prst="rect">
            <a:avLst/>
          </a:prstGeom>
          <a:solidFill>
            <a:schemeClr val="lt1"/>
          </a:solidFill>
          <a:ln>
            <a:noFill/>
          </a:ln>
        </p:spPr>
        <p:txBody>
          <a:bodyPr spcFirstLastPara="1" wrap="square" lIns="26775" tIns="26775" rIns="26775" bIns="26775" anchor="ctr" anchorCtr="0">
            <a:noAutofit/>
          </a:bodyPr>
          <a:lstStyle/>
          <a:p>
            <a:pPr marL="120552" marR="0" lvl="0" indent="0" algn="l" rtl="0">
              <a:lnSpc>
                <a:spcPct val="100000"/>
              </a:lnSpc>
              <a:spcBef>
                <a:spcPts val="0"/>
              </a:spcBef>
              <a:spcAft>
                <a:spcPts val="0"/>
              </a:spcAft>
              <a:buClr>
                <a:srgbClr val="000000"/>
              </a:buClr>
              <a:buSzPts val="949"/>
              <a:buFont typeface="Arial"/>
              <a:buNone/>
            </a:pPr>
            <a:endParaRPr sz="949" b="0" i="0" u="none" strike="noStrike" cap="none">
              <a:solidFill>
                <a:srgbClr val="5C6670"/>
              </a:solidFill>
              <a:latin typeface="Trebuchet MS"/>
              <a:ea typeface="Trebuchet MS"/>
              <a:cs typeface="Trebuchet MS"/>
              <a:sym typeface="Trebuchet MS"/>
            </a:endParaRPr>
          </a:p>
        </p:txBody>
      </p:sp>
      <p:pic>
        <p:nvPicPr>
          <p:cNvPr id="361" name="Google Shape;361;p60"/>
          <p:cNvPicPr preferRelativeResize="0"/>
          <p:nvPr/>
        </p:nvPicPr>
        <p:blipFill rotWithShape="1">
          <a:blip r:embed="rId2">
            <a:alphaModFix/>
          </a:blip>
          <a:srcRect/>
          <a:stretch/>
        </p:blipFill>
        <p:spPr>
          <a:xfrm>
            <a:off x="308604" y="6503909"/>
            <a:ext cx="1776483" cy="223836"/>
          </a:xfrm>
          <a:prstGeom prst="rect">
            <a:avLst/>
          </a:prstGeom>
          <a:noFill/>
          <a:ln>
            <a:noFill/>
          </a:ln>
        </p:spPr>
      </p:pic>
      <p:sp>
        <p:nvSpPr>
          <p:cNvPr id="362" name="Google Shape;362;p60"/>
          <p:cNvSpPr txBox="1">
            <a:spLocks noGrp="1"/>
          </p:cNvSpPr>
          <p:nvPr>
            <p:ph type="sldNum" idx="12"/>
          </p:nvPr>
        </p:nvSpPr>
        <p:spPr>
          <a:xfrm>
            <a:off x="9870566" y="6434399"/>
            <a:ext cx="2011697"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49"/>
              <a:buFont typeface="Arial"/>
              <a:buNone/>
              <a:defRPr sz="949" b="1"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949"/>
              <a:buFont typeface="Arial"/>
              <a:buNone/>
              <a:defRPr sz="949" b="1"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949"/>
              <a:buFont typeface="Arial"/>
              <a:buNone/>
              <a:defRPr sz="949" b="1"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949"/>
              <a:buFont typeface="Arial"/>
              <a:buNone/>
              <a:defRPr sz="949" b="1"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949"/>
              <a:buFont typeface="Arial"/>
              <a:buNone/>
              <a:defRPr sz="949" b="1"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949"/>
              <a:buFont typeface="Arial"/>
              <a:buNone/>
              <a:defRPr sz="949" b="1"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949"/>
              <a:buFont typeface="Arial"/>
              <a:buNone/>
              <a:defRPr sz="949" b="1"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949"/>
              <a:buFont typeface="Arial"/>
              <a:buNone/>
              <a:defRPr sz="949" b="1"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949"/>
              <a:buFont typeface="Arial"/>
              <a:buNone/>
              <a:defRPr sz="949" b="1"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ext 1">
  <p:cSld name="Text 1">
    <p:spTree>
      <p:nvGrpSpPr>
        <p:cNvPr id="1" name="Shape 363"/>
        <p:cNvGrpSpPr/>
        <p:nvPr/>
      </p:nvGrpSpPr>
      <p:grpSpPr>
        <a:xfrm>
          <a:off x="0" y="0"/>
          <a:ext cx="0" cy="0"/>
          <a:chOff x="0" y="0"/>
          <a:chExt cx="0" cy="0"/>
        </a:xfrm>
      </p:grpSpPr>
      <p:sp>
        <p:nvSpPr>
          <p:cNvPr id="364" name="Google Shape;364;p62"/>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4500"/>
              <a:buFont typeface="Trebuchet MS"/>
              <a:buNone/>
              <a:defRPr sz="4500"/>
            </a:lvl1pPr>
            <a:lvl2pPr lvl="1" algn="ctr">
              <a:lnSpc>
                <a:spcPct val="100000"/>
              </a:lnSpc>
              <a:spcBef>
                <a:spcPts val="0"/>
              </a:spcBef>
              <a:spcAft>
                <a:spcPts val="0"/>
              </a:spcAft>
              <a:buClr>
                <a:srgbClr val="FFFFFF"/>
              </a:buClr>
              <a:buSzPts val="1400"/>
              <a:buFont typeface="Trebuchet MS"/>
              <a:buNone/>
              <a:defRPr/>
            </a:lvl2pPr>
            <a:lvl3pPr lvl="2" algn="ctr">
              <a:lnSpc>
                <a:spcPct val="100000"/>
              </a:lnSpc>
              <a:spcBef>
                <a:spcPts val="0"/>
              </a:spcBef>
              <a:spcAft>
                <a:spcPts val="0"/>
              </a:spcAft>
              <a:buClr>
                <a:srgbClr val="FFFFFF"/>
              </a:buClr>
              <a:buSzPts val="1400"/>
              <a:buFont typeface="Trebuchet MS"/>
              <a:buNone/>
              <a:defRPr/>
            </a:lvl3pPr>
            <a:lvl4pPr lvl="3" algn="ctr">
              <a:lnSpc>
                <a:spcPct val="100000"/>
              </a:lnSpc>
              <a:spcBef>
                <a:spcPts val="0"/>
              </a:spcBef>
              <a:spcAft>
                <a:spcPts val="0"/>
              </a:spcAft>
              <a:buClr>
                <a:srgbClr val="FFFFFF"/>
              </a:buClr>
              <a:buSzPts val="1400"/>
              <a:buFont typeface="Trebuchet MS"/>
              <a:buNone/>
              <a:defRPr/>
            </a:lvl4pPr>
            <a:lvl5pPr lvl="4" algn="ctr">
              <a:lnSpc>
                <a:spcPct val="100000"/>
              </a:lnSpc>
              <a:spcBef>
                <a:spcPts val="0"/>
              </a:spcBef>
              <a:spcAft>
                <a:spcPts val="0"/>
              </a:spcAft>
              <a:buClr>
                <a:srgbClr val="FFFFFF"/>
              </a:buClr>
              <a:buSzPts val="1400"/>
              <a:buFont typeface="Trebuchet MS"/>
              <a:buNone/>
              <a:defRPr/>
            </a:lvl5pPr>
            <a:lvl6pPr lvl="5" algn="ctr">
              <a:lnSpc>
                <a:spcPct val="100000"/>
              </a:lnSpc>
              <a:spcBef>
                <a:spcPts val="0"/>
              </a:spcBef>
              <a:spcAft>
                <a:spcPts val="0"/>
              </a:spcAft>
              <a:buClr>
                <a:srgbClr val="FFFFFF"/>
              </a:buClr>
              <a:buSzPts val="1400"/>
              <a:buFont typeface="Trebuchet MS"/>
              <a:buNone/>
              <a:defRPr/>
            </a:lvl6pPr>
            <a:lvl7pPr lvl="6" algn="ctr">
              <a:lnSpc>
                <a:spcPct val="100000"/>
              </a:lnSpc>
              <a:spcBef>
                <a:spcPts val="0"/>
              </a:spcBef>
              <a:spcAft>
                <a:spcPts val="0"/>
              </a:spcAft>
              <a:buClr>
                <a:srgbClr val="FFFFFF"/>
              </a:buClr>
              <a:buSzPts val="1400"/>
              <a:buFont typeface="Trebuchet MS"/>
              <a:buNone/>
              <a:defRPr/>
            </a:lvl7pPr>
            <a:lvl8pPr lvl="7" algn="ctr">
              <a:lnSpc>
                <a:spcPct val="100000"/>
              </a:lnSpc>
              <a:spcBef>
                <a:spcPts val="0"/>
              </a:spcBef>
              <a:spcAft>
                <a:spcPts val="0"/>
              </a:spcAft>
              <a:buClr>
                <a:srgbClr val="FFFFFF"/>
              </a:buClr>
              <a:buSzPts val="1400"/>
              <a:buFont typeface="Trebuchet MS"/>
              <a:buNone/>
              <a:defRPr/>
            </a:lvl8pPr>
            <a:lvl9pPr lvl="8" algn="ctr">
              <a:lnSpc>
                <a:spcPct val="100000"/>
              </a:lnSpc>
              <a:spcBef>
                <a:spcPts val="0"/>
              </a:spcBef>
              <a:spcAft>
                <a:spcPts val="0"/>
              </a:spcAft>
              <a:buClr>
                <a:srgbClr val="FFFFFF"/>
              </a:buClr>
              <a:buSzPts val="1400"/>
              <a:buFont typeface="Trebuchet MS"/>
              <a:buNone/>
              <a:defRPr/>
            </a:lvl9pPr>
          </a:lstStyle>
          <a:p>
            <a:endParaRPr/>
          </a:p>
        </p:txBody>
      </p:sp>
      <p:sp>
        <p:nvSpPr>
          <p:cNvPr id="365" name="Google Shape;365;p62"/>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lvl1pPr marL="457200" marR="0" lvl="0" indent="-400050" algn="l" rtl="0">
              <a:lnSpc>
                <a:spcPct val="90000"/>
              </a:lnSpc>
              <a:spcBef>
                <a:spcPts val="750"/>
              </a:spcBef>
              <a:spcAft>
                <a:spcPts val="0"/>
              </a:spcAft>
              <a:buClr>
                <a:schemeClr val="dk1"/>
              </a:buClr>
              <a:buSzPts val="2700"/>
              <a:buFont typeface="Arial"/>
              <a:buChar char="•"/>
              <a:defRPr sz="2700" b="0" i="0" u="none" strike="noStrike" cap="none">
                <a:solidFill>
                  <a:schemeClr val="dk1"/>
                </a:solidFill>
                <a:latin typeface="Calibri"/>
                <a:ea typeface="Calibri"/>
                <a:cs typeface="Calibri"/>
                <a:sym typeface="Calibri"/>
              </a:defRPr>
            </a:lvl1pPr>
            <a:lvl2pPr marL="914400" marR="0" lvl="1" indent="-338645" algn="l" rtl="0">
              <a:lnSpc>
                <a:spcPct val="90000"/>
              </a:lnSpc>
              <a:spcBef>
                <a:spcPts val="375"/>
              </a:spcBef>
              <a:spcAft>
                <a:spcPts val="0"/>
              </a:spcAft>
              <a:buClr>
                <a:schemeClr val="dk1"/>
              </a:buClr>
              <a:buSzPts val="1733"/>
              <a:buFont typeface="Noto Sans Symbols"/>
              <a:buChar char="⮚"/>
              <a:defRPr sz="2475" b="0" i="0" u="none" strike="noStrike" cap="none">
                <a:solidFill>
                  <a:schemeClr val="dk1"/>
                </a:solidFill>
                <a:latin typeface="Calibri"/>
                <a:ea typeface="Calibri"/>
                <a:cs typeface="Calibri"/>
                <a:sym typeface="Calibri"/>
              </a:defRPr>
            </a:lvl2pPr>
            <a:lvl3pPr marL="1371600" marR="0" lvl="2" indent="-357187" algn="l" rtl="0">
              <a:lnSpc>
                <a:spcPct val="90000"/>
              </a:lnSpc>
              <a:spcBef>
                <a:spcPts val="375"/>
              </a:spcBef>
              <a:spcAft>
                <a:spcPts val="0"/>
              </a:spcAft>
              <a:buClr>
                <a:schemeClr val="dk1"/>
              </a:buClr>
              <a:buSzPts val="2025"/>
              <a:buFont typeface="Noto Sans Symbols"/>
              <a:buChar char="▪"/>
              <a:defRPr sz="2025"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375"/>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375"/>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375"/>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375"/>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375"/>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366" name="Google Shape;366;p62"/>
          <p:cNvSpPr txBox="1">
            <a:spLocks noGrp="1"/>
          </p:cNvSpPr>
          <p:nvPr>
            <p:ph type="sldNum" idx="12"/>
          </p:nvPr>
        </p:nvSpPr>
        <p:spPr>
          <a:xfrm>
            <a:off x="9174127" y="6373687"/>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lt1"/>
              </a:buClr>
              <a:buSzPts val="1266"/>
              <a:buFont typeface="Trebuchet MS"/>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chemeClr val="lt1"/>
              </a:buClr>
              <a:buSzPts val="1266"/>
              <a:buFont typeface="Trebuchet MS"/>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chemeClr val="lt1"/>
              </a:buClr>
              <a:buSzPts val="1266"/>
              <a:buFont typeface="Trebuchet MS"/>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chemeClr val="lt1"/>
              </a:buClr>
              <a:buSzPts val="1266"/>
              <a:buFont typeface="Trebuchet MS"/>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chemeClr val="lt1"/>
              </a:buClr>
              <a:buSzPts val="1266"/>
              <a:buFont typeface="Trebuchet MS"/>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chemeClr val="lt1"/>
              </a:buClr>
              <a:buSzPts val="1266"/>
              <a:buFont typeface="Trebuchet MS"/>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chemeClr val="lt1"/>
              </a:buClr>
              <a:buSzPts val="1266"/>
              <a:buFont typeface="Trebuchet MS"/>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chemeClr val="lt1"/>
              </a:buClr>
              <a:buSzPts val="1266"/>
              <a:buFont typeface="Trebuchet MS"/>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chemeClr val="lt1"/>
              </a:buClr>
              <a:buSzPts val="1266"/>
              <a:buFont typeface="Trebuchet MS"/>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367"/>
        <p:cNvGrpSpPr/>
        <p:nvPr/>
      </p:nvGrpSpPr>
      <p:grpSpPr>
        <a:xfrm>
          <a:off x="0" y="0"/>
          <a:ext cx="0" cy="0"/>
          <a:chOff x="0" y="0"/>
          <a:chExt cx="0" cy="0"/>
        </a:xfrm>
      </p:grpSpPr>
      <p:sp>
        <p:nvSpPr>
          <p:cNvPr id="368" name="Google Shape;368;p63"/>
          <p:cNvSpPr txBox="1">
            <a:spLocks noGrp="1"/>
          </p:cNvSpPr>
          <p:nvPr>
            <p:ph type="title"/>
          </p:nvPr>
        </p:nvSpPr>
        <p:spPr>
          <a:xfrm>
            <a:off x="595313" y="1121623"/>
            <a:ext cx="11001375" cy="1289397"/>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1400"/>
              <a:buNone/>
              <a:defRPr sz="5062">
                <a:solidFill>
                  <a:schemeClr val="lt1"/>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69" name="Google Shape;369;p63"/>
          <p:cNvSpPr txBox="1">
            <a:spLocks noGrp="1"/>
          </p:cNvSpPr>
          <p:nvPr>
            <p:ph type="body" idx="1"/>
          </p:nvPr>
        </p:nvSpPr>
        <p:spPr>
          <a:xfrm>
            <a:off x="1522572" y="2773204"/>
            <a:ext cx="9146858" cy="81653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3937"/>
              </a:spcBef>
              <a:spcAft>
                <a:spcPts val="0"/>
              </a:spcAft>
              <a:buClr>
                <a:srgbClr val="000000"/>
              </a:buClr>
              <a:buSzPts val="1400"/>
              <a:buFont typeface="Arial"/>
              <a:buNone/>
              <a:defRPr sz="3480" b="1" i="0" u="none" strike="noStrike" cap="none">
                <a:solidFill>
                  <a:schemeClr val="lt1"/>
                </a:solidFill>
                <a:latin typeface="Trebuchet MS"/>
                <a:ea typeface="Trebuchet MS"/>
                <a:cs typeface="Trebuchet MS"/>
                <a:sym typeface="Trebuchet MS"/>
              </a:defRPr>
            </a:lvl1pPr>
            <a:lvl2pPr marL="914400" marR="0" lvl="1" indent="-228600" algn="r" rtl="0">
              <a:lnSpc>
                <a:spcPct val="100000"/>
              </a:lnSpc>
              <a:spcBef>
                <a:spcPts val="3937"/>
              </a:spcBef>
              <a:spcAft>
                <a:spcPts val="0"/>
              </a:spcAft>
              <a:buClr>
                <a:srgbClr val="000000"/>
              </a:buClr>
              <a:buSzPts val="1400"/>
              <a:buFont typeface="Arial"/>
              <a:buNone/>
              <a:defRPr sz="2812" b="0" i="0" u="none" strike="noStrike" cap="none">
                <a:solidFill>
                  <a:schemeClr val="lt1"/>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370" name="Google Shape;370;p63"/>
          <p:cNvSpPr txBox="1">
            <a:spLocks noGrp="1"/>
          </p:cNvSpPr>
          <p:nvPr>
            <p:ph type="body" idx="2"/>
          </p:nvPr>
        </p:nvSpPr>
        <p:spPr>
          <a:xfrm>
            <a:off x="2916317" y="4179094"/>
            <a:ext cx="6359366" cy="41148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0"/>
              </a:spcBef>
              <a:spcAft>
                <a:spcPts val="0"/>
              </a:spcAft>
              <a:buClr>
                <a:srgbClr val="000000"/>
              </a:buClr>
              <a:buSzPts val="1400"/>
              <a:buFont typeface="Arial"/>
              <a:buNone/>
              <a:defRPr sz="2320" b="0" i="0" u="none" strike="noStrike" cap="none">
                <a:solidFill>
                  <a:schemeClr val="lt1"/>
                </a:solidFill>
                <a:latin typeface="Trebuchet MS"/>
                <a:ea typeface="Trebuchet MS"/>
                <a:cs typeface="Trebuchet MS"/>
                <a:sym typeface="Trebuchet MS"/>
              </a:defRPr>
            </a:lvl1pPr>
            <a:lvl2pPr marL="914400" marR="0" lvl="1"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2pPr>
            <a:lvl3pPr marL="1371600" marR="0" lvl="2"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3pPr>
            <a:lvl4pPr marL="1828800" marR="0" lvl="3"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4pPr>
            <a:lvl5pPr marL="2286000" marR="0" lvl="4"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5pPr>
            <a:lvl6pPr marL="2743200" marR="0" lvl="5"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6pPr>
            <a:lvl7pPr marL="3200400" marR="0" lvl="6"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7pPr>
            <a:lvl8pPr marL="3657600" marR="0" lvl="7"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8pPr>
            <a:lvl9pPr marL="4114800" marR="0" lvl="8" indent="-228600" algn="l" rtl="0">
              <a:lnSpc>
                <a:spcPct val="100000"/>
              </a:lnSpc>
              <a:spcBef>
                <a:spcPts val="3937"/>
              </a:spcBef>
              <a:spcAft>
                <a:spcPts val="0"/>
              </a:spcAft>
              <a:buClr>
                <a:srgbClr val="000000"/>
              </a:buClr>
              <a:buSzPts val="1400"/>
              <a:buFont typeface="Arial"/>
              <a:buNone/>
              <a:defRPr sz="2812" b="0" i="0" u="none" strike="noStrike" cap="none">
                <a:solidFill>
                  <a:srgbClr val="5C6670"/>
                </a:solidFill>
                <a:latin typeface="Trebuchet MS"/>
                <a:ea typeface="Trebuchet MS"/>
                <a:cs typeface="Trebuchet MS"/>
                <a:sym typeface="Trebuchet MS"/>
              </a:defRPr>
            </a:lvl9pPr>
          </a:lstStyle>
          <a:p>
            <a:endParaRPr/>
          </a:p>
        </p:txBody>
      </p:sp>
      <p:sp>
        <p:nvSpPr>
          <p:cNvPr id="371" name="Google Shape;371;p63"/>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372" name="Google Shape;372;p63"/>
          <p:cNvSpPr txBox="1">
            <a:spLocks noGrp="1"/>
          </p:cNvSpPr>
          <p:nvPr>
            <p:ph type="dt" idx="10"/>
          </p:nvPr>
        </p:nvSpPr>
        <p:spPr>
          <a:xfrm>
            <a:off x="4724549" y="5099968"/>
            <a:ext cx="2742902" cy="365001"/>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406">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transition spd="slow">
    <p:push/>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73"/>
        <p:cNvGrpSpPr/>
        <p:nvPr/>
      </p:nvGrpSpPr>
      <p:grpSpPr>
        <a:xfrm>
          <a:off x="0" y="0"/>
          <a:ext cx="0" cy="0"/>
          <a:chOff x="0" y="0"/>
          <a:chExt cx="0" cy="0"/>
        </a:xfrm>
      </p:grpSpPr>
      <p:sp>
        <p:nvSpPr>
          <p:cNvPr id="374" name="Google Shape;374;g15b170f782e_0_110"/>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68"/>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50"/>
        <p:cNvGrpSpPr/>
        <p:nvPr/>
      </p:nvGrpSpPr>
      <p:grpSpPr>
        <a:xfrm>
          <a:off x="0" y="0"/>
          <a:ext cx="0" cy="0"/>
          <a:chOff x="0" y="0"/>
          <a:chExt cx="0" cy="0"/>
        </a:xfrm>
      </p:grpSpPr>
      <p:pic>
        <p:nvPicPr>
          <p:cNvPr id="51" name="Google Shape;51;p69"/>
          <p:cNvPicPr preferRelativeResize="0"/>
          <p:nvPr/>
        </p:nvPicPr>
        <p:blipFill rotWithShape="1">
          <a:blip r:embed="rId2">
            <a:alphaModFix/>
          </a:blip>
          <a:srcRect/>
          <a:stretch/>
        </p:blipFill>
        <p:spPr>
          <a:xfrm>
            <a:off x="308600" y="59611"/>
            <a:ext cx="6319883" cy="6198991"/>
          </a:xfrm>
          <a:prstGeom prst="rect">
            <a:avLst/>
          </a:prstGeom>
          <a:noFill/>
          <a:ln>
            <a:noFill/>
          </a:ln>
        </p:spPr>
      </p:pic>
      <p:sp>
        <p:nvSpPr>
          <p:cNvPr id="52" name="Google Shape;52;p69"/>
          <p:cNvSpPr txBox="1">
            <a:spLocks noGrp="1"/>
          </p:cNvSpPr>
          <p:nvPr>
            <p:ph type="title"/>
          </p:nvPr>
        </p:nvSpPr>
        <p:spPr>
          <a:xfrm>
            <a:off x="6122788" y="2625328"/>
            <a:ext cx="5381431" cy="2313816"/>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9"/>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image" Target="../media/image4.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theme" Target="../theme/theme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image" Target="../media/image8.png"/></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55.xml"/><Relationship Id="rId18" Type="http://schemas.openxmlformats.org/officeDocument/2006/relationships/slideLayout" Target="../slideLayouts/slideLayout60.xml"/><Relationship Id="rId26" Type="http://schemas.openxmlformats.org/officeDocument/2006/relationships/slideLayout" Target="../slideLayouts/slideLayout68.xml"/><Relationship Id="rId39" Type="http://schemas.openxmlformats.org/officeDocument/2006/relationships/image" Target="../media/image4.png"/><Relationship Id="rId21" Type="http://schemas.openxmlformats.org/officeDocument/2006/relationships/slideLayout" Target="../slideLayouts/slideLayout63.xml"/><Relationship Id="rId34" Type="http://schemas.openxmlformats.org/officeDocument/2006/relationships/slideLayout" Target="../slideLayouts/slideLayout76.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5" Type="http://schemas.openxmlformats.org/officeDocument/2006/relationships/slideLayout" Target="../slideLayouts/slideLayout67.xml"/><Relationship Id="rId33" Type="http://schemas.openxmlformats.org/officeDocument/2006/relationships/slideLayout" Target="../slideLayouts/slideLayout75.xml"/><Relationship Id="rId38" Type="http://schemas.openxmlformats.org/officeDocument/2006/relationships/theme" Target="../theme/theme4.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20" Type="http://schemas.openxmlformats.org/officeDocument/2006/relationships/slideLayout" Target="../slideLayouts/slideLayout62.xml"/><Relationship Id="rId29" Type="http://schemas.openxmlformats.org/officeDocument/2006/relationships/slideLayout" Target="../slideLayouts/slideLayout71.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24" Type="http://schemas.openxmlformats.org/officeDocument/2006/relationships/slideLayout" Target="../slideLayouts/slideLayout66.xml"/><Relationship Id="rId32" Type="http://schemas.openxmlformats.org/officeDocument/2006/relationships/slideLayout" Target="../slideLayouts/slideLayout74.xml"/><Relationship Id="rId37" Type="http://schemas.openxmlformats.org/officeDocument/2006/relationships/slideLayout" Target="../slideLayouts/slideLayout79.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23" Type="http://schemas.openxmlformats.org/officeDocument/2006/relationships/slideLayout" Target="../slideLayouts/slideLayout65.xml"/><Relationship Id="rId28" Type="http://schemas.openxmlformats.org/officeDocument/2006/relationships/slideLayout" Target="../slideLayouts/slideLayout70.xml"/><Relationship Id="rId36" Type="http://schemas.openxmlformats.org/officeDocument/2006/relationships/slideLayout" Target="../slideLayouts/slideLayout78.xml"/><Relationship Id="rId10" Type="http://schemas.openxmlformats.org/officeDocument/2006/relationships/slideLayout" Target="../slideLayouts/slideLayout52.xml"/><Relationship Id="rId19" Type="http://schemas.openxmlformats.org/officeDocument/2006/relationships/slideLayout" Target="../slideLayouts/slideLayout61.xml"/><Relationship Id="rId31" Type="http://schemas.openxmlformats.org/officeDocument/2006/relationships/slideLayout" Target="../slideLayouts/slideLayout73.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 Id="rId22" Type="http://schemas.openxmlformats.org/officeDocument/2006/relationships/slideLayout" Target="../slideLayouts/slideLayout64.xml"/><Relationship Id="rId27" Type="http://schemas.openxmlformats.org/officeDocument/2006/relationships/slideLayout" Target="../slideLayouts/slideLayout69.xml"/><Relationship Id="rId30" Type="http://schemas.openxmlformats.org/officeDocument/2006/relationships/slideLayout" Target="../slideLayouts/slideLayout72.xml"/><Relationship Id="rId35" Type="http://schemas.openxmlformats.org/officeDocument/2006/relationships/slideLayout" Target="../slideLayouts/slideLayout77.xml"/><Relationship Id="rId8" Type="http://schemas.openxmlformats.org/officeDocument/2006/relationships/slideLayout" Target="../slideLayouts/slideLayout50.xml"/><Relationship Id="rId3"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9"/>
        <p:cNvGrpSpPr/>
        <p:nvPr/>
      </p:nvGrpSpPr>
      <p:grpSpPr>
        <a:xfrm>
          <a:off x="0" y="0"/>
          <a:ext cx="0" cy="0"/>
          <a:chOff x="0" y="0"/>
          <a:chExt cx="0" cy="0"/>
        </a:xfrm>
      </p:grpSpPr>
      <p:sp>
        <p:nvSpPr>
          <p:cNvPr id="10" name="Google Shape;10;p19"/>
          <p:cNvSpPr txBox="1">
            <a:spLocks noGrp="1"/>
          </p:cNvSpPr>
          <p:nvPr>
            <p:ph type="title"/>
          </p:nvPr>
        </p:nvSpPr>
        <p:spPr>
          <a:xfrm>
            <a:off x="183931" y="365125"/>
            <a:ext cx="11824138" cy="1325563"/>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lt1"/>
              </a:buClr>
              <a:buSzPts val="6000"/>
              <a:buFont typeface="Trebuchet MS"/>
              <a:buNone/>
              <a:defRPr sz="6000" b="1"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9"/>
          <p:cNvSpPr txBox="1">
            <a:spLocks noGrp="1"/>
          </p:cNvSpPr>
          <p:nvPr>
            <p:ph type="dt" idx="10"/>
          </p:nvPr>
        </p:nvSpPr>
        <p:spPr>
          <a:xfrm>
            <a:off x="4724400" y="4907535"/>
            <a:ext cx="27432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2000" b="0"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12" name="Google Shape;12;p19"/>
          <p:cNvSpPr/>
          <p:nvPr/>
        </p:nvSpPr>
        <p:spPr>
          <a:xfrm>
            <a:off x="0" y="6256612"/>
            <a:ext cx="121920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 name="Google Shape;13;p19"/>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4" name="Google Shape;14;p19" descr="A picture containing clock&#10;&#10;Description automatically generated"/>
          <p:cNvPicPr preferRelativeResize="0"/>
          <p:nvPr/>
        </p:nvPicPr>
        <p:blipFill rotWithShape="1">
          <a:blip r:embed="rId14">
            <a:alphaModFix/>
          </a:blip>
          <a:srcRect/>
          <a:stretch/>
        </p:blipFill>
        <p:spPr>
          <a:xfrm>
            <a:off x="274674" y="6363571"/>
            <a:ext cx="2214118" cy="37949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8"/>
        <p:cNvGrpSpPr/>
        <p:nvPr/>
      </p:nvGrpSpPr>
      <p:grpSpPr>
        <a:xfrm>
          <a:off x="0" y="0"/>
          <a:ext cx="0" cy="0"/>
          <a:chOff x="0" y="0"/>
          <a:chExt cx="0" cy="0"/>
        </a:xfrm>
      </p:grpSpPr>
      <p:sp>
        <p:nvSpPr>
          <p:cNvPr id="69" name="Google Shape;69;g33e6662c207_3_392"/>
          <p:cNvSpPr txBox="1">
            <a:spLocks noGrp="1"/>
          </p:cNvSpPr>
          <p:nvPr>
            <p:ph type="title"/>
          </p:nvPr>
        </p:nvSpPr>
        <p:spPr>
          <a:xfrm>
            <a:off x="183931" y="2193925"/>
            <a:ext cx="11824500" cy="1325400"/>
          </a:xfrm>
          <a:prstGeom prst="rect">
            <a:avLst/>
          </a:prstGeom>
          <a:noFill/>
          <a:ln>
            <a:noFill/>
          </a:ln>
        </p:spPr>
        <p:txBody>
          <a:bodyPr spcFirstLastPara="1" wrap="square" lIns="117825" tIns="58900" rIns="117825" bIns="58900" anchor="ctr" anchorCtr="0">
            <a:noAutofit/>
          </a:bodyPr>
          <a:lstStyle>
            <a:lvl1pPr marR="0" lvl="0" algn="ctr" rtl="0">
              <a:lnSpc>
                <a:spcPct val="90000"/>
              </a:lnSpc>
              <a:spcBef>
                <a:spcPts val="0"/>
              </a:spcBef>
              <a:spcAft>
                <a:spcPts val="0"/>
              </a:spcAft>
              <a:buClr>
                <a:schemeClr val="dk2"/>
              </a:buClr>
              <a:buSzPts val="7700"/>
              <a:buFont typeface="Trebuchet MS"/>
              <a:buNone/>
              <a:defRPr sz="7700" b="1" i="0" u="none" strike="noStrike" cap="none">
                <a:solidFill>
                  <a:schemeClr val="dk2"/>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9pPr>
          </a:lstStyle>
          <a:p>
            <a:endParaRPr/>
          </a:p>
        </p:txBody>
      </p:sp>
      <p:sp>
        <p:nvSpPr>
          <p:cNvPr id="70" name="Google Shape;70;g33e6662c207_3_392"/>
          <p:cNvSpPr txBox="1">
            <a:spLocks noGrp="1"/>
          </p:cNvSpPr>
          <p:nvPr>
            <p:ph type="dt" idx="10"/>
          </p:nvPr>
        </p:nvSpPr>
        <p:spPr>
          <a:xfrm>
            <a:off x="4724400" y="4907536"/>
            <a:ext cx="2743200" cy="365100"/>
          </a:xfrm>
          <a:prstGeom prst="rect">
            <a:avLst/>
          </a:prstGeom>
          <a:noFill/>
          <a:ln>
            <a:noFill/>
          </a:ln>
        </p:spPr>
        <p:txBody>
          <a:bodyPr spcFirstLastPara="1" wrap="square" lIns="117825" tIns="58900" rIns="117825" bIns="58900" anchor="ctr" anchorCtr="0">
            <a:noAutofit/>
          </a:bodyPr>
          <a:lstStyle>
            <a:lvl1pPr marR="0" lvl="0" algn="ctr" rtl="0">
              <a:lnSpc>
                <a:spcPct val="100000"/>
              </a:lnSpc>
              <a:spcBef>
                <a:spcPts val="0"/>
              </a:spcBef>
              <a:spcAft>
                <a:spcPts val="0"/>
              </a:spcAft>
              <a:buClr>
                <a:srgbClr val="000000"/>
              </a:buClr>
              <a:buSzPts val="1800"/>
              <a:buFont typeface="Arial"/>
              <a:buNone/>
              <a:defRPr sz="2600" b="0" i="0" u="none" strike="noStrike" cap="none">
                <a:solidFill>
                  <a:schemeClr val="dk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800"/>
              <a:buFont typeface="Arial"/>
              <a:buNone/>
              <a:defRPr sz="2300" b="0" i="0" u="none" strike="noStrike" cap="none">
                <a:solidFill>
                  <a:schemeClr val="dk1"/>
                </a:solidFill>
                <a:latin typeface="Calibri"/>
                <a:ea typeface="Calibri"/>
                <a:cs typeface="Calibri"/>
                <a:sym typeface="Calibri"/>
              </a:defRPr>
            </a:lvl9pPr>
          </a:lstStyle>
          <a:p>
            <a:endParaRPr/>
          </a:p>
        </p:txBody>
      </p:sp>
      <p:sp>
        <p:nvSpPr>
          <p:cNvPr id="71" name="Google Shape;71;g33e6662c207_3_392"/>
          <p:cNvSpPr/>
          <p:nvPr/>
        </p:nvSpPr>
        <p:spPr>
          <a:xfrm>
            <a:off x="0" y="6256612"/>
            <a:ext cx="12192000" cy="609600"/>
          </a:xfrm>
          <a:prstGeom prst="rect">
            <a:avLst/>
          </a:prstGeom>
          <a:solidFill>
            <a:schemeClr val="dk2"/>
          </a:solidFill>
          <a:ln>
            <a:noFill/>
          </a:ln>
        </p:spPr>
        <p:txBody>
          <a:bodyPr spcFirstLastPara="1" wrap="square" lIns="117825" tIns="58900" rIns="117825" bIns="58900" anchor="ctr" anchorCtr="0">
            <a:noAutofit/>
          </a:bodyPr>
          <a:lstStyle/>
          <a:p>
            <a:pPr marL="0" marR="0" lvl="0" indent="0" algn="ctr" rtl="0">
              <a:lnSpc>
                <a:spcPct val="100000"/>
              </a:lnSpc>
              <a:spcBef>
                <a:spcPts val="0"/>
              </a:spcBef>
              <a:spcAft>
                <a:spcPts val="0"/>
              </a:spcAft>
              <a:buClr>
                <a:srgbClr val="000000"/>
              </a:buClr>
              <a:buSzPts val="2300"/>
              <a:buFont typeface="Arial"/>
              <a:buNone/>
            </a:pPr>
            <a:endParaRPr sz="2300" b="0" i="0" u="none" strike="noStrike" cap="none">
              <a:solidFill>
                <a:schemeClr val="lt1"/>
              </a:solidFill>
              <a:latin typeface="Calibri"/>
              <a:ea typeface="Calibri"/>
              <a:cs typeface="Calibri"/>
              <a:sym typeface="Calibri"/>
            </a:endParaRPr>
          </a:p>
        </p:txBody>
      </p:sp>
      <p:sp>
        <p:nvSpPr>
          <p:cNvPr id="72" name="Google Shape;72;g33e6662c207_3_392"/>
          <p:cNvSpPr txBox="1">
            <a:spLocks noGrp="1"/>
          </p:cNvSpPr>
          <p:nvPr>
            <p:ph type="sldNum" idx="12"/>
          </p:nvPr>
        </p:nvSpPr>
        <p:spPr>
          <a:xfrm>
            <a:off x="9174127" y="6373686"/>
            <a:ext cx="2743200" cy="365100"/>
          </a:xfrm>
          <a:prstGeom prst="rect">
            <a:avLst/>
          </a:prstGeom>
          <a:noFill/>
          <a:ln>
            <a:noFill/>
          </a:ln>
        </p:spPr>
        <p:txBody>
          <a:bodyPr spcFirstLastPara="1" wrap="square" lIns="117825" tIns="58900" rIns="117825" bIns="58900" anchor="ctr" anchorCtr="0">
            <a:noAutofit/>
          </a:bodyPr>
          <a:lstStyle>
            <a:lvl1pPr marL="0" marR="0" lvl="0" indent="0" algn="r" rtl="0">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1500"/>
              <a:buFont typeface="Arial"/>
              <a:buNone/>
              <a:defRPr sz="15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73" name="Google Shape;73;g33e6662c207_3_392" descr="Colorado Department of Health Care Policy &amp; Financing"/>
          <p:cNvPicPr preferRelativeResize="0"/>
          <p:nvPr/>
        </p:nvPicPr>
        <p:blipFill rotWithShape="1">
          <a:blip r:embed="rId20">
            <a:alphaModFix/>
          </a:blip>
          <a:srcRect/>
          <a:stretch/>
        </p:blipFill>
        <p:spPr>
          <a:xfrm>
            <a:off x="274320" y="6364224"/>
            <a:ext cx="1530939" cy="25923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52"/>
        <p:cNvGrpSpPr/>
        <p:nvPr/>
      </p:nvGrpSpPr>
      <p:grpSpPr>
        <a:xfrm>
          <a:off x="0" y="0"/>
          <a:ext cx="0" cy="0"/>
          <a:chOff x="0" y="0"/>
          <a:chExt cx="0" cy="0"/>
        </a:xfrm>
      </p:grpSpPr>
      <p:sp>
        <p:nvSpPr>
          <p:cNvPr id="153" name="Google Shape;153;g33e6662c207_3_649"/>
          <p:cNvSpPr txBox="1">
            <a:spLocks noGrp="1"/>
          </p:cNvSpPr>
          <p:nvPr>
            <p:ph type="title"/>
          </p:nvPr>
        </p:nvSpPr>
        <p:spPr>
          <a:xfrm>
            <a:off x="91965" y="2117012"/>
            <a:ext cx="12008100" cy="1325400"/>
          </a:xfrm>
          <a:prstGeom prst="rect">
            <a:avLst/>
          </a:prstGeom>
          <a:noFill/>
          <a:ln>
            <a:noFill/>
          </a:ln>
        </p:spPr>
        <p:txBody>
          <a:bodyPr spcFirstLastPara="1" wrap="square" lIns="117825" tIns="58900" rIns="117825" bIns="58900" anchor="ctr" anchorCtr="0">
            <a:noAutofit/>
          </a:bodyPr>
          <a:lstStyle>
            <a:lvl1pPr marR="0" lvl="0" algn="ctr" rtl="0">
              <a:lnSpc>
                <a:spcPct val="90000"/>
              </a:lnSpc>
              <a:spcBef>
                <a:spcPts val="0"/>
              </a:spcBef>
              <a:spcAft>
                <a:spcPts val="0"/>
              </a:spcAft>
              <a:buClr>
                <a:schemeClr val="lt1"/>
              </a:buClr>
              <a:buSzPts val="6200"/>
              <a:buFont typeface="Trebuchet MS"/>
              <a:buNone/>
              <a:defRPr sz="6200" b="1"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800"/>
              <a:buFont typeface="Arial"/>
              <a:buNone/>
              <a:defRPr sz="2300" b="0" i="0" u="none" strike="noStrike" cap="none">
                <a:solidFill>
                  <a:srgbClr val="000000"/>
                </a:solidFill>
                <a:latin typeface="Arial"/>
                <a:ea typeface="Arial"/>
                <a:cs typeface="Arial"/>
                <a:sym typeface="Arial"/>
              </a:defRPr>
            </a:lvl9pPr>
          </a:lstStyle>
          <a:p>
            <a:endParaRPr/>
          </a:p>
        </p:txBody>
      </p:sp>
      <p:sp>
        <p:nvSpPr>
          <p:cNvPr id="154" name="Google Shape;154;g33e6662c207_3_649"/>
          <p:cNvSpPr txBox="1">
            <a:spLocks noGrp="1"/>
          </p:cNvSpPr>
          <p:nvPr>
            <p:ph type="dt" idx="10"/>
          </p:nvPr>
        </p:nvSpPr>
        <p:spPr>
          <a:xfrm>
            <a:off x="4724400" y="4907536"/>
            <a:ext cx="2743200" cy="365100"/>
          </a:xfrm>
          <a:prstGeom prst="rect">
            <a:avLst/>
          </a:prstGeom>
          <a:noFill/>
          <a:ln>
            <a:noFill/>
          </a:ln>
        </p:spPr>
        <p:txBody>
          <a:bodyPr spcFirstLastPara="1" wrap="square" lIns="117825" tIns="58900" rIns="117825" bIns="58900" anchor="ctr" anchorCtr="0">
            <a:noAutofit/>
          </a:bodyPr>
          <a:lstStyle>
            <a:lvl1pPr marR="0" lvl="0" algn="ctr" rtl="0">
              <a:lnSpc>
                <a:spcPct val="100000"/>
              </a:lnSpc>
              <a:spcBef>
                <a:spcPts val="0"/>
              </a:spcBef>
              <a:spcAft>
                <a:spcPts val="0"/>
              </a:spcAft>
              <a:buClr>
                <a:srgbClr val="000000"/>
              </a:buClr>
              <a:buSzPts val="1800"/>
              <a:buFont typeface="Arial"/>
              <a:buNone/>
              <a:defRPr sz="1900" b="0" i="0" u="none" strike="noStrike" cap="none">
                <a:solidFill>
                  <a:schemeClr val="lt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800"/>
              <a:buFont typeface="Arial"/>
              <a:buNone/>
              <a:defRPr sz="23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800"/>
              <a:buFont typeface="Arial"/>
              <a:buNone/>
              <a:defRPr sz="23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800"/>
              <a:buFont typeface="Arial"/>
              <a:buNone/>
              <a:defRPr sz="23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800"/>
              <a:buFont typeface="Arial"/>
              <a:buNone/>
              <a:defRPr sz="23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800"/>
              <a:buFont typeface="Arial"/>
              <a:buNone/>
              <a:defRPr sz="23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800"/>
              <a:buFont typeface="Arial"/>
              <a:buNone/>
              <a:defRPr sz="23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800"/>
              <a:buFont typeface="Arial"/>
              <a:buNone/>
              <a:defRPr sz="23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800"/>
              <a:buFont typeface="Arial"/>
              <a:buNone/>
              <a:defRPr sz="2300" b="0" i="0" u="none" strike="noStrike" cap="none">
                <a:solidFill>
                  <a:schemeClr val="lt1"/>
                </a:solidFill>
                <a:latin typeface="Calibri"/>
                <a:ea typeface="Calibri"/>
                <a:cs typeface="Calibri"/>
                <a:sym typeface="Calibri"/>
              </a:defRPr>
            </a:lvl9pPr>
          </a:lstStyle>
          <a:p>
            <a:endParaRPr/>
          </a:p>
        </p:txBody>
      </p:sp>
      <p:sp>
        <p:nvSpPr>
          <p:cNvPr id="155" name="Google Shape;155;g33e6662c207_3_649"/>
          <p:cNvSpPr/>
          <p:nvPr/>
        </p:nvSpPr>
        <p:spPr>
          <a:xfrm>
            <a:off x="0" y="6256612"/>
            <a:ext cx="12192000" cy="609600"/>
          </a:xfrm>
          <a:prstGeom prst="rect">
            <a:avLst/>
          </a:prstGeom>
          <a:solidFill>
            <a:schemeClr val="lt1"/>
          </a:solidFill>
          <a:ln>
            <a:noFill/>
          </a:ln>
        </p:spPr>
        <p:txBody>
          <a:bodyPr spcFirstLastPara="1" wrap="square" lIns="117825" tIns="58900" rIns="117825" bIns="58900" anchor="ctr" anchorCtr="0">
            <a:noAutofit/>
          </a:bodyPr>
          <a:lstStyle/>
          <a:p>
            <a:pPr marL="0" marR="0" lvl="0" indent="0" algn="ctr" rtl="0">
              <a:lnSpc>
                <a:spcPct val="100000"/>
              </a:lnSpc>
              <a:spcBef>
                <a:spcPts val="0"/>
              </a:spcBef>
              <a:spcAft>
                <a:spcPts val="0"/>
              </a:spcAft>
              <a:buClr>
                <a:srgbClr val="000000"/>
              </a:buClr>
              <a:buSzPts val="1700"/>
              <a:buFont typeface="Arial"/>
              <a:buNone/>
            </a:pPr>
            <a:endParaRPr sz="1700" b="0" i="0" u="none" strike="noStrike" cap="none">
              <a:solidFill>
                <a:schemeClr val="lt1"/>
              </a:solidFill>
              <a:latin typeface="Calibri"/>
              <a:ea typeface="Calibri"/>
              <a:cs typeface="Calibri"/>
              <a:sym typeface="Calibri"/>
            </a:endParaRPr>
          </a:p>
        </p:txBody>
      </p:sp>
      <p:sp>
        <p:nvSpPr>
          <p:cNvPr id="156" name="Google Shape;156;g33e6662c207_3_649"/>
          <p:cNvSpPr txBox="1">
            <a:spLocks noGrp="1"/>
          </p:cNvSpPr>
          <p:nvPr>
            <p:ph type="sldNum" idx="12"/>
          </p:nvPr>
        </p:nvSpPr>
        <p:spPr>
          <a:xfrm>
            <a:off x="9174127" y="6370756"/>
            <a:ext cx="2743200" cy="365100"/>
          </a:xfrm>
          <a:prstGeom prst="rect">
            <a:avLst/>
          </a:prstGeom>
          <a:noFill/>
          <a:ln>
            <a:noFill/>
          </a:ln>
        </p:spPr>
        <p:txBody>
          <a:bodyPr spcFirstLastPara="1" wrap="square" lIns="117825" tIns="58900" rIns="117825" bIns="589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57" name="Google Shape;157;g33e6662c207_3_649" descr="Colorado Department of Health Care Policy and Financing"/>
          <p:cNvPicPr preferRelativeResize="0"/>
          <p:nvPr/>
        </p:nvPicPr>
        <p:blipFill rotWithShape="1">
          <a:blip r:embed="rId14">
            <a:alphaModFix/>
          </a:blip>
          <a:srcRect/>
          <a:stretch/>
        </p:blipFill>
        <p:spPr>
          <a:xfrm>
            <a:off x="274673" y="6346758"/>
            <a:ext cx="2336756" cy="39257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6"/>
        <p:cNvGrpSpPr/>
        <p:nvPr/>
      </p:nvGrpSpPr>
      <p:grpSpPr>
        <a:xfrm>
          <a:off x="0" y="0"/>
          <a:ext cx="0" cy="0"/>
          <a:chOff x="0" y="0"/>
          <a:chExt cx="0" cy="0"/>
        </a:xfrm>
      </p:grpSpPr>
      <p:sp>
        <p:nvSpPr>
          <p:cNvPr id="207" name="Google Shape;207;p22" descr="&quot;&quot;"/>
          <p:cNvSpPr/>
          <p:nvPr/>
        </p:nvSpPr>
        <p:spPr>
          <a:xfrm>
            <a:off x="0" y="6375797"/>
            <a:ext cx="12192000" cy="482203"/>
          </a:xfrm>
          <a:custGeom>
            <a:avLst/>
            <a:gdLst/>
            <a:ahLst/>
            <a:cxnLst/>
            <a:rect l="l" t="t" r="r" b="b"/>
            <a:pathLst>
              <a:path w="21600" h="21600" extrusionOk="0">
                <a:moveTo>
                  <a:pt x="0" y="0"/>
                </a:moveTo>
                <a:lnTo>
                  <a:pt x="21600" y="0"/>
                </a:lnTo>
                <a:lnTo>
                  <a:pt x="21600" y="21600"/>
                </a:lnTo>
                <a:lnTo>
                  <a:pt x="0" y="21600"/>
                </a:lnTo>
                <a:close/>
              </a:path>
            </a:pathLst>
          </a:custGeom>
          <a:solidFill>
            <a:schemeClr val="dk2"/>
          </a:solidFill>
          <a:ln>
            <a:noFill/>
          </a:ln>
        </p:spPr>
        <p:txBody>
          <a:bodyPr spcFirstLastPara="1" wrap="square" lIns="47625" tIns="47625" rIns="47625" bIns="47625" anchor="ctr" anchorCtr="0">
            <a:noAutofit/>
          </a:bodyPr>
          <a:lstStyle/>
          <a:p>
            <a:pPr marL="0" marR="0" lvl="0" indent="0" algn="l" rtl="0">
              <a:lnSpc>
                <a:spcPct val="100000"/>
              </a:lnSpc>
              <a:spcBef>
                <a:spcPts val="0"/>
              </a:spcBef>
              <a:spcAft>
                <a:spcPts val="0"/>
              </a:spcAft>
              <a:buClr>
                <a:srgbClr val="000000"/>
              </a:buClr>
              <a:buSzPts val="1406"/>
              <a:buFont typeface="Arial"/>
              <a:buNone/>
            </a:pPr>
            <a:endParaRPr sz="1406" b="0" i="0" u="none" strike="noStrike" cap="none">
              <a:solidFill>
                <a:srgbClr val="53C1DD"/>
              </a:solidFill>
              <a:latin typeface="Trebuchet MS"/>
              <a:ea typeface="Trebuchet MS"/>
              <a:cs typeface="Trebuchet MS"/>
              <a:sym typeface="Trebuchet MS"/>
            </a:endParaRPr>
          </a:p>
        </p:txBody>
      </p:sp>
      <p:pic>
        <p:nvPicPr>
          <p:cNvPr id="208" name="Google Shape;208;p22"/>
          <p:cNvPicPr preferRelativeResize="0"/>
          <p:nvPr/>
        </p:nvPicPr>
        <p:blipFill rotWithShape="1">
          <a:blip r:embed="rId39">
            <a:alphaModFix/>
          </a:blip>
          <a:srcRect/>
          <a:stretch/>
        </p:blipFill>
        <p:spPr>
          <a:xfrm>
            <a:off x="309739" y="6466489"/>
            <a:ext cx="1776485" cy="300819"/>
          </a:xfrm>
          <a:prstGeom prst="rect">
            <a:avLst/>
          </a:prstGeom>
          <a:noFill/>
          <a:ln>
            <a:noFill/>
          </a:ln>
        </p:spPr>
      </p:pic>
      <p:sp>
        <p:nvSpPr>
          <p:cNvPr id="209" name="Google Shape;209;p22"/>
          <p:cNvSpPr txBox="1">
            <a:spLocks noGrp="1"/>
          </p:cNvSpPr>
          <p:nvPr>
            <p:ph type="title"/>
          </p:nvPr>
        </p:nvSpPr>
        <p:spPr>
          <a:xfrm>
            <a:off x="309739" y="880043"/>
            <a:ext cx="11572522" cy="620145"/>
          </a:xfrm>
          <a:prstGeom prst="rect">
            <a:avLst/>
          </a:prstGeom>
          <a:noFill/>
          <a:ln>
            <a:noFill/>
          </a:ln>
        </p:spPr>
        <p:txBody>
          <a:bodyPr spcFirstLastPara="1" wrap="square" lIns="0" tIns="0" rIns="0" bIns="0" anchor="ctr" anchorCtr="0">
            <a:normAutofit/>
          </a:bodyPr>
          <a:lstStyle>
            <a:lvl1pPr marR="0" lvl="0" algn="l" rtl="0">
              <a:lnSpc>
                <a:spcPct val="100000"/>
              </a:lnSpc>
              <a:spcBef>
                <a:spcPts val="0"/>
              </a:spcBef>
              <a:spcAft>
                <a:spcPts val="0"/>
              </a:spcAft>
              <a:buClr>
                <a:srgbClr val="000000"/>
              </a:buClr>
              <a:buSzPts val="1400"/>
              <a:buFont typeface="Arial"/>
              <a:buNone/>
              <a:defRPr sz="6187" b="1" i="0" u="none" strike="noStrike" cap="none">
                <a:solidFill>
                  <a:srgbClr val="001254"/>
                </a:solidFill>
                <a:latin typeface="Trebuchet MS"/>
                <a:ea typeface="Trebuchet MS"/>
                <a:cs typeface="Trebuchet MS"/>
                <a:sym typeface="Trebuchet MS"/>
              </a:defRPr>
            </a:lvl1pPr>
            <a:lvl2pPr marR="0" lvl="1" algn="ctr" rtl="0">
              <a:lnSpc>
                <a:spcPct val="100000"/>
              </a:lnSpc>
              <a:spcBef>
                <a:spcPts val="0"/>
              </a:spcBef>
              <a:spcAft>
                <a:spcPts val="0"/>
              </a:spcAft>
              <a:buClr>
                <a:srgbClr val="000000"/>
              </a:buClr>
              <a:buSzPts val="1400"/>
              <a:buFont typeface="Arial"/>
              <a:buNone/>
              <a:defRPr sz="6187" b="1" i="1" u="none" strike="noStrike" cap="none">
                <a:solidFill>
                  <a:srgbClr val="FFFFFF"/>
                </a:solidFill>
                <a:latin typeface="Trebuchet MS"/>
                <a:ea typeface="Trebuchet MS"/>
                <a:cs typeface="Trebuchet MS"/>
                <a:sym typeface="Trebuchet MS"/>
              </a:defRPr>
            </a:lvl2pPr>
            <a:lvl3pPr marR="0" lvl="2" algn="ctr" rtl="0">
              <a:lnSpc>
                <a:spcPct val="100000"/>
              </a:lnSpc>
              <a:spcBef>
                <a:spcPts val="0"/>
              </a:spcBef>
              <a:spcAft>
                <a:spcPts val="0"/>
              </a:spcAft>
              <a:buClr>
                <a:srgbClr val="000000"/>
              </a:buClr>
              <a:buSzPts val="1400"/>
              <a:buFont typeface="Arial"/>
              <a:buNone/>
              <a:defRPr sz="6187" b="1" i="1" u="none" strike="noStrike" cap="none">
                <a:solidFill>
                  <a:srgbClr val="FFFFFF"/>
                </a:solidFill>
                <a:latin typeface="Trebuchet MS"/>
                <a:ea typeface="Trebuchet MS"/>
                <a:cs typeface="Trebuchet MS"/>
                <a:sym typeface="Trebuchet MS"/>
              </a:defRPr>
            </a:lvl3pPr>
            <a:lvl4pPr marR="0" lvl="3" algn="ctr" rtl="0">
              <a:lnSpc>
                <a:spcPct val="100000"/>
              </a:lnSpc>
              <a:spcBef>
                <a:spcPts val="0"/>
              </a:spcBef>
              <a:spcAft>
                <a:spcPts val="0"/>
              </a:spcAft>
              <a:buClr>
                <a:srgbClr val="000000"/>
              </a:buClr>
              <a:buSzPts val="1400"/>
              <a:buFont typeface="Arial"/>
              <a:buNone/>
              <a:defRPr sz="6187" b="1" i="1" u="none" strike="noStrike" cap="none">
                <a:solidFill>
                  <a:srgbClr val="FFFFFF"/>
                </a:solidFill>
                <a:latin typeface="Trebuchet MS"/>
                <a:ea typeface="Trebuchet MS"/>
                <a:cs typeface="Trebuchet MS"/>
                <a:sym typeface="Trebuchet MS"/>
              </a:defRPr>
            </a:lvl4pPr>
            <a:lvl5pPr marR="0" lvl="4" algn="ctr" rtl="0">
              <a:lnSpc>
                <a:spcPct val="100000"/>
              </a:lnSpc>
              <a:spcBef>
                <a:spcPts val="0"/>
              </a:spcBef>
              <a:spcAft>
                <a:spcPts val="0"/>
              </a:spcAft>
              <a:buClr>
                <a:srgbClr val="000000"/>
              </a:buClr>
              <a:buSzPts val="1400"/>
              <a:buFont typeface="Arial"/>
              <a:buNone/>
              <a:defRPr sz="6187" b="1" i="1" u="none" strike="noStrike" cap="none">
                <a:solidFill>
                  <a:srgbClr val="FFFFFF"/>
                </a:solidFill>
                <a:latin typeface="Trebuchet MS"/>
                <a:ea typeface="Trebuchet MS"/>
                <a:cs typeface="Trebuchet MS"/>
                <a:sym typeface="Trebuchet MS"/>
              </a:defRPr>
            </a:lvl5pPr>
            <a:lvl6pPr marR="0" lvl="5" algn="ctr" rtl="0">
              <a:lnSpc>
                <a:spcPct val="100000"/>
              </a:lnSpc>
              <a:spcBef>
                <a:spcPts val="0"/>
              </a:spcBef>
              <a:spcAft>
                <a:spcPts val="0"/>
              </a:spcAft>
              <a:buClr>
                <a:srgbClr val="000000"/>
              </a:buClr>
              <a:buSzPts val="1400"/>
              <a:buFont typeface="Arial"/>
              <a:buNone/>
              <a:defRPr sz="6187" b="1" i="1" u="none" strike="noStrike" cap="none">
                <a:solidFill>
                  <a:srgbClr val="FFFFFF"/>
                </a:solidFill>
                <a:latin typeface="Trebuchet MS"/>
                <a:ea typeface="Trebuchet MS"/>
                <a:cs typeface="Trebuchet MS"/>
                <a:sym typeface="Trebuchet MS"/>
              </a:defRPr>
            </a:lvl6pPr>
            <a:lvl7pPr marR="0" lvl="6" algn="ctr" rtl="0">
              <a:lnSpc>
                <a:spcPct val="100000"/>
              </a:lnSpc>
              <a:spcBef>
                <a:spcPts val="0"/>
              </a:spcBef>
              <a:spcAft>
                <a:spcPts val="0"/>
              </a:spcAft>
              <a:buClr>
                <a:srgbClr val="000000"/>
              </a:buClr>
              <a:buSzPts val="1400"/>
              <a:buFont typeface="Arial"/>
              <a:buNone/>
              <a:defRPr sz="6187" b="1" i="1" u="none" strike="noStrike" cap="none">
                <a:solidFill>
                  <a:srgbClr val="FFFFFF"/>
                </a:solidFill>
                <a:latin typeface="Trebuchet MS"/>
                <a:ea typeface="Trebuchet MS"/>
                <a:cs typeface="Trebuchet MS"/>
                <a:sym typeface="Trebuchet MS"/>
              </a:defRPr>
            </a:lvl7pPr>
            <a:lvl8pPr marR="0" lvl="7" algn="ctr" rtl="0">
              <a:lnSpc>
                <a:spcPct val="100000"/>
              </a:lnSpc>
              <a:spcBef>
                <a:spcPts val="0"/>
              </a:spcBef>
              <a:spcAft>
                <a:spcPts val="0"/>
              </a:spcAft>
              <a:buClr>
                <a:srgbClr val="000000"/>
              </a:buClr>
              <a:buSzPts val="1400"/>
              <a:buFont typeface="Arial"/>
              <a:buNone/>
              <a:defRPr sz="6187" b="1" i="1" u="none" strike="noStrike" cap="none">
                <a:solidFill>
                  <a:srgbClr val="FFFFFF"/>
                </a:solidFill>
                <a:latin typeface="Trebuchet MS"/>
                <a:ea typeface="Trebuchet MS"/>
                <a:cs typeface="Trebuchet MS"/>
                <a:sym typeface="Trebuchet MS"/>
              </a:defRPr>
            </a:lvl8pPr>
            <a:lvl9pPr marR="0" lvl="8" algn="ctr" rtl="0">
              <a:lnSpc>
                <a:spcPct val="100000"/>
              </a:lnSpc>
              <a:spcBef>
                <a:spcPts val="0"/>
              </a:spcBef>
              <a:spcAft>
                <a:spcPts val="0"/>
              </a:spcAft>
              <a:buClr>
                <a:srgbClr val="000000"/>
              </a:buClr>
              <a:buSzPts val="1400"/>
              <a:buFont typeface="Arial"/>
              <a:buNone/>
              <a:defRPr sz="6187" b="1" i="1" u="none" strike="noStrike" cap="none">
                <a:solidFill>
                  <a:srgbClr val="FFFFFF"/>
                </a:solidFill>
                <a:latin typeface="Trebuchet MS"/>
                <a:ea typeface="Trebuchet MS"/>
                <a:cs typeface="Trebuchet MS"/>
                <a:sym typeface="Trebuchet MS"/>
              </a:defRPr>
            </a:lvl9pPr>
          </a:lstStyle>
          <a:p>
            <a:endParaRPr/>
          </a:p>
        </p:txBody>
      </p:sp>
      <p:sp>
        <p:nvSpPr>
          <p:cNvPr id="210" name="Google Shape;210;p22"/>
          <p:cNvSpPr txBox="1">
            <a:spLocks noGrp="1"/>
          </p:cNvSpPr>
          <p:nvPr>
            <p:ph type="dt" idx="10"/>
          </p:nvPr>
        </p:nvSpPr>
        <p:spPr>
          <a:xfrm>
            <a:off x="4724549" y="5098494"/>
            <a:ext cx="2742902" cy="365001"/>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875" b="0" i="0" u="none" strike="noStrike" cap="none">
                <a:solidFill>
                  <a:schemeClr val="dk1"/>
                </a:solidFill>
                <a:latin typeface="Trebuchet MS"/>
                <a:ea typeface="Trebuchet MS"/>
                <a:cs typeface="Trebuchet MS"/>
                <a:sym typeface="Trebuchet M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11" name="Google Shape;211;p22"/>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1pPr>
            <a:lvl2pPr marL="0" marR="0" lvl="1" indent="0" algn="r" rtl="0">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2pPr>
            <a:lvl3pPr marL="0" marR="0" lvl="2" indent="0" algn="r" rtl="0">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3pPr>
            <a:lvl4pPr marL="0" marR="0" lvl="3" indent="0" algn="r" rtl="0">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4pPr>
            <a:lvl5pPr marL="0" marR="0" lvl="4" indent="0" algn="r" rtl="0">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5pPr>
            <a:lvl6pPr marL="0" marR="0" lvl="5" indent="0" algn="r" rtl="0">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6pPr>
            <a:lvl7pPr marL="0" marR="0" lvl="6" indent="0" algn="r" rtl="0">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7pPr>
            <a:lvl8pPr marL="0" marR="0" lvl="7" indent="0" algn="r" rtl="0">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8pPr>
            <a:lvl9pPr marL="0" marR="0" lvl="8" indent="0" algn="r" rtl="0">
              <a:lnSpc>
                <a:spcPct val="100000"/>
              </a:lnSpc>
              <a:spcBef>
                <a:spcPts val="0"/>
              </a:spcBef>
              <a:spcAft>
                <a:spcPts val="0"/>
              </a:spcAft>
              <a:buClr>
                <a:srgbClr val="000000"/>
              </a:buClr>
              <a:buSzPts val="1266"/>
              <a:buFont typeface="Arial"/>
              <a:buNone/>
              <a:defRPr sz="1266" b="1"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 id="2147483711" r:id="rId18"/>
    <p:sldLayoutId id="2147483712" r:id="rId19"/>
    <p:sldLayoutId id="2147483713" r:id="rId20"/>
    <p:sldLayoutId id="2147483714" r:id="rId21"/>
    <p:sldLayoutId id="2147483715" r:id="rId22"/>
    <p:sldLayoutId id="2147483716" r:id="rId23"/>
    <p:sldLayoutId id="2147483717" r:id="rId24"/>
    <p:sldLayoutId id="2147483718" r:id="rId25"/>
    <p:sldLayoutId id="2147483719" r:id="rId26"/>
    <p:sldLayoutId id="2147483720" r:id="rId27"/>
    <p:sldLayoutId id="2147483721" r:id="rId28"/>
    <p:sldLayoutId id="2147483722" r:id="rId29"/>
    <p:sldLayoutId id="2147483723" r:id="rId30"/>
    <p:sldLayoutId id="2147483724" r:id="rId31"/>
    <p:sldLayoutId id="2147483725" r:id="rId32"/>
    <p:sldLayoutId id="2147483726" r:id="rId33"/>
    <p:sldLayoutId id="2147483727" r:id="rId34"/>
    <p:sldLayoutId id="2147483728" r:id="rId35"/>
    <p:sldLayoutId id="2147483729" r:id="rId36"/>
    <p:sldLayoutId id="2147483730" r:id="rId3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native-land.ca/" TargetMode="External"/><Relationship Id="rId2" Type="http://schemas.openxmlformats.org/officeDocument/2006/relationships/notesSlide" Target="../notesSlides/notesSlide11.xml"/><Relationship Id="rId1" Type="http://schemas.openxmlformats.org/officeDocument/2006/relationships/slideLayout" Target="../slideLayouts/slideLayout4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mailto:Aaron.green@state.co.us"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hyperlink" Target="mailto:Dana.Batey@state.co.u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6.xml"/><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1"/>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a:t>
            </a:fld>
            <a:endParaRPr/>
          </a:p>
        </p:txBody>
      </p:sp>
      <p:pic>
        <p:nvPicPr>
          <p:cNvPr id="381" name="Google Shape;381;p1"/>
          <p:cNvPicPr preferRelativeResize="0"/>
          <p:nvPr/>
        </p:nvPicPr>
        <p:blipFill rotWithShape="1">
          <a:blip r:embed="rId3">
            <a:alphaModFix/>
          </a:blip>
          <a:srcRect l="66855" r="-258"/>
          <a:stretch/>
        </p:blipFill>
        <p:spPr>
          <a:xfrm>
            <a:off x="-2822" y="-3628"/>
            <a:ext cx="3144785" cy="6272589"/>
          </a:xfrm>
          <a:prstGeom prst="rect">
            <a:avLst/>
          </a:prstGeom>
          <a:noFill/>
          <a:ln>
            <a:noFill/>
          </a:ln>
        </p:spPr>
      </p:pic>
      <p:sp>
        <p:nvSpPr>
          <p:cNvPr id="382" name="Google Shape;382;p1"/>
          <p:cNvSpPr txBox="1"/>
          <p:nvPr/>
        </p:nvSpPr>
        <p:spPr>
          <a:xfrm>
            <a:off x="3731041" y="324040"/>
            <a:ext cx="7556700" cy="628155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600" b="0" i="0" u="none" strike="noStrike" cap="none" dirty="0">
                <a:solidFill>
                  <a:schemeClr val="lt1"/>
                </a:solidFill>
                <a:latin typeface="Trebuchet MS"/>
                <a:ea typeface="Trebuchet MS"/>
                <a:cs typeface="Trebuchet MS"/>
                <a:sym typeface="Trebuchet MS"/>
              </a:rPr>
              <a:t>Statewide Health Equity </a:t>
            </a:r>
            <a:r>
              <a:rPr lang="en-US" sz="3600" b="0" i="0" u="none" strike="noStrike" cap="none" dirty="0">
                <a:solidFill>
                  <a:schemeClr val="lt1"/>
                </a:solidFill>
                <a:latin typeface="Trebuchet MS"/>
                <a:ea typeface="Trebuchet MS"/>
                <a:cs typeface="Trebuchet MS"/>
                <a:sym typeface="Trebuchet M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Task Force</a:t>
            </a:r>
            <a:endParaRPr sz="3600" b="0" i="0" u="none" strike="noStrike" cap="none" dirty="0">
              <a:solidFill>
                <a:schemeClr val="lt1"/>
              </a:solidFill>
              <a:latin typeface="Trebuchet MS"/>
              <a:ea typeface="Trebuchet MS"/>
              <a:cs typeface="Trebuchet MS"/>
              <a:sym typeface="Trebuchet MS"/>
            </a:endParaRPr>
          </a:p>
          <a:p>
            <a:pPr marL="0" lvl="0" indent="0" algn="ctr" rtl="0">
              <a:spcBef>
                <a:spcPts val="0"/>
              </a:spcBef>
              <a:spcAft>
                <a:spcPts val="0"/>
              </a:spcAft>
              <a:buClr>
                <a:schemeClr val="dk1"/>
              </a:buClr>
              <a:buSzPts val="1100"/>
              <a:buFont typeface="Arial"/>
              <a:buNone/>
            </a:pPr>
            <a:r>
              <a:rPr lang="es-MX" sz="3200" dirty="0">
                <a:solidFill>
                  <a:schemeClr val="lt1"/>
                </a:solidFill>
                <a:latin typeface="Trebuchet MS"/>
                <a:ea typeface="Trebuchet MS"/>
                <a:cs typeface="Trebuchet MS"/>
                <a:sym typeface="Trebuchet MS"/>
              </a:rPr>
              <a:t>Grupo de trabajo estatal de equidad sanitaria</a:t>
            </a:r>
          </a:p>
          <a:p>
            <a:pPr marL="0" lvl="0" indent="0" algn="ctr" rtl="0">
              <a:spcBef>
                <a:spcPts val="0"/>
              </a:spcBef>
              <a:spcAft>
                <a:spcPts val="0"/>
              </a:spcAft>
              <a:buClr>
                <a:schemeClr val="dk1"/>
              </a:buClr>
              <a:buSzPts val="1100"/>
              <a:buFont typeface="Arial"/>
              <a:buNone/>
            </a:pPr>
            <a:endParaRPr lang="es-MX" sz="3200" dirty="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dirty="0">
                <a:solidFill>
                  <a:schemeClr val="lt1"/>
                </a:solidFill>
                <a:latin typeface="Trebuchet MS"/>
                <a:ea typeface="Trebuchet MS"/>
                <a:cs typeface="Trebuchet MS"/>
                <a:sym typeface="Trebuchet MS"/>
              </a:rPr>
              <a:t>Joint efforts to address disparities for</a:t>
            </a:r>
            <a:endParaRPr sz="14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dirty="0">
                <a:solidFill>
                  <a:schemeClr val="lt1"/>
                </a:solidFill>
                <a:latin typeface="Trebuchet MS"/>
                <a:ea typeface="Trebuchet MS"/>
                <a:cs typeface="Trebuchet MS"/>
                <a:sym typeface="Trebuchet MS"/>
              </a:rPr>
              <a:t>Health First Colorado and Child Health</a:t>
            </a:r>
            <a:endParaRPr sz="14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dirty="0">
                <a:solidFill>
                  <a:schemeClr val="lt1"/>
                </a:solidFill>
                <a:latin typeface="Trebuchet MS"/>
                <a:ea typeface="Trebuchet MS"/>
                <a:cs typeface="Trebuchet MS"/>
                <a:sym typeface="Trebuchet MS"/>
              </a:rPr>
              <a:t>Plan </a:t>
            </a:r>
            <a:r>
              <a:rPr lang="en-US" sz="2400" b="0" i="1" u="none" strike="noStrike" cap="none" dirty="0">
                <a:solidFill>
                  <a:schemeClr val="lt1"/>
                </a:solidFill>
                <a:latin typeface="Trebuchet MS"/>
                <a:ea typeface="Trebuchet MS"/>
                <a:cs typeface="Trebuchet MS"/>
                <a:sym typeface="Trebuchet MS"/>
              </a:rPr>
              <a:t>Plus</a:t>
            </a:r>
            <a:r>
              <a:rPr lang="en-US" sz="2400" b="0" i="0" u="none" strike="noStrike" cap="none" dirty="0">
                <a:solidFill>
                  <a:schemeClr val="lt1"/>
                </a:solidFill>
                <a:latin typeface="Trebuchet MS"/>
                <a:ea typeface="Trebuchet MS"/>
                <a:cs typeface="Trebuchet MS"/>
                <a:sym typeface="Trebuchet MS"/>
              </a:rPr>
              <a:t> (CHP+) members</a:t>
            </a:r>
            <a:endParaRPr sz="2400" b="0" i="0" u="none" strike="noStrike" cap="none" dirty="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2400"/>
              <a:buFont typeface="Arial"/>
              <a:buNone/>
            </a:pPr>
            <a:endParaRPr sz="2400" b="0" i="0" u="none" strike="noStrike" cap="none" dirty="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dirty="0">
                <a:solidFill>
                  <a:schemeClr val="lt1"/>
                </a:solidFill>
                <a:latin typeface="Trebuchet MS"/>
                <a:ea typeface="Trebuchet MS"/>
                <a:cs typeface="Trebuchet MS"/>
                <a:sym typeface="Trebuchet MS"/>
              </a:rPr>
              <a:t> </a:t>
            </a:r>
            <a:r>
              <a:rPr lang="en-US" sz="2400" b="0" i="0" u="none" strike="noStrike" cap="none" dirty="0" err="1">
                <a:solidFill>
                  <a:schemeClr val="lt1"/>
                </a:solidFill>
                <a:latin typeface="Trebuchet MS"/>
                <a:ea typeface="Trebuchet MS"/>
                <a:cs typeface="Trebuchet MS"/>
                <a:sym typeface="Trebuchet MS"/>
              </a:rPr>
              <a:t>Esfuerzos</a:t>
            </a:r>
            <a:r>
              <a:rPr lang="en-US" sz="2400" b="0" i="0" u="none" strike="noStrike" cap="none" dirty="0">
                <a:solidFill>
                  <a:schemeClr val="lt1"/>
                </a:solidFill>
                <a:latin typeface="Trebuchet MS"/>
                <a:ea typeface="Trebuchet MS"/>
                <a:cs typeface="Trebuchet MS"/>
                <a:sym typeface="Trebuchet MS"/>
              </a:rPr>
              <a:t> conjuntos para </a:t>
            </a:r>
            <a:r>
              <a:rPr lang="en-US" sz="2400" b="0" i="0" u="none" strike="noStrike" cap="none" dirty="0" err="1">
                <a:solidFill>
                  <a:schemeClr val="lt1"/>
                </a:solidFill>
                <a:latin typeface="Trebuchet MS"/>
                <a:ea typeface="Trebuchet MS"/>
                <a:cs typeface="Trebuchet MS"/>
                <a:sym typeface="Trebuchet MS"/>
              </a:rPr>
              <a:t>abordar</a:t>
            </a:r>
            <a:r>
              <a:rPr lang="en-US" sz="2400" b="0" i="0" u="none" strike="noStrike" cap="none" dirty="0">
                <a:solidFill>
                  <a:schemeClr val="lt1"/>
                </a:solidFill>
                <a:latin typeface="Trebuchet MS"/>
                <a:ea typeface="Trebuchet MS"/>
                <a:cs typeface="Trebuchet MS"/>
                <a:sym typeface="Trebuchet MS"/>
              </a:rPr>
              <a:t> las </a:t>
            </a:r>
            <a:r>
              <a:rPr lang="en-US" sz="2400" b="0" i="0" u="none" strike="noStrike" cap="none" dirty="0" err="1">
                <a:solidFill>
                  <a:schemeClr val="lt1"/>
                </a:solidFill>
                <a:latin typeface="Trebuchet MS"/>
                <a:ea typeface="Trebuchet MS"/>
                <a:cs typeface="Trebuchet MS"/>
                <a:sym typeface="Trebuchet MS"/>
              </a:rPr>
              <a:t>disparidades</a:t>
            </a:r>
            <a:r>
              <a:rPr lang="en-US" sz="2400" b="0" i="0" u="none" strike="noStrike" cap="none" dirty="0">
                <a:solidFill>
                  <a:schemeClr val="lt1"/>
                </a:solidFill>
                <a:latin typeface="Trebuchet MS"/>
                <a:ea typeface="Trebuchet MS"/>
                <a:cs typeface="Trebuchet MS"/>
                <a:sym typeface="Trebuchet MS"/>
              </a:rPr>
              <a:t> para los </a:t>
            </a:r>
            <a:r>
              <a:rPr lang="en-US" sz="2400" b="0" i="0" u="none" strike="noStrike" cap="none" dirty="0" err="1">
                <a:solidFill>
                  <a:schemeClr val="lt1"/>
                </a:solidFill>
                <a:latin typeface="Trebuchet MS"/>
                <a:ea typeface="Trebuchet MS"/>
                <a:cs typeface="Trebuchet MS"/>
                <a:sym typeface="Trebuchet MS"/>
              </a:rPr>
              <a:t>miembros</a:t>
            </a:r>
            <a:r>
              <a:rPr lang="en-US" sz="2400" b="0" i="0" u="none" strike="noStrike" cap="none" dirty="0">
                <a:solidFill>
                  <a:schemeClr val="lt1"/>
                </a:solidFill>
                <a:latin typeface="Trebuchet MS"/>
                <a:ea typeface="Trebuchet MS"/>
                <a:cs typeface="Trebuchet MS"/>
                <a:sym typeface="Trebuchet MS"/>
              </a:rPr>
              <a:t> de Health First Colorado y Child Health Plan Plus (CHP+).</a:t>
            </a:r>
            <a:endParaRPr sz="1350" b="0" i="0" u="none" strike="noStrike" cap="none" dirty="0">
              <a:solidFill>
                <a:srgbClr val="252525"/>
              </a:solidFill>
              <a:latin typeface="Roboto"/>
              <a:ea typeface="Roboto"/>
              <a:cs typeface="Roboto"/>
              <a:sym typeface="Roboto"/>
            </a:endParaRPr>
          </a:p>
          <a:p>
            <a:pPr marL="0" marR="0" lvl="0" indent="0" algn="l" rtl="0">
              <a:lnSpc>
                <a:spcPct val="115000"/>
              </a:lnSpc>
              <a:spcBef>
                <a:spcPts val="400"/>
              </a:spcBef>
              <a:spcAft>
                <a:spcPts val="0"/>
              </a:spcAft>
              <a:buClr>
                <a:schemeClr val="dk1"/>
              </a:buClr>
              <a:buSzPts val="1100"/>
              <a:buFont typeface="Arial"/>
              <a:buNone/>
            </a:pPr>
            <a:endParaRPr sz="1350" b="0" i="0" u="none" strike="noStrike" cap="none" dirty="0">
              <a:solidFill>
                <a:srgbClr val="252525"/>
              </a:solidFill>
              <a:latin typeface="Roboto"/>
              <a:ea typeface="Roboto"/>
              <a:cs typeface="Roboto"/>
              <a:sym typeface="Roboto"/>
            </a:endParaRPr>
          </a:p>
          <a:p>
            <a:pPr marL="0" marR="0" lvl="0" indent="0" algn="ctr" rtl="0">
              <a:lnSpc>
                <a:spcPct val="100000"/>
              </a:lnSpc>
              <a:spcBef>
                <a:spcPts val="400"/>
              </a:spcBef>
              <a:spcAft>
                <a:spcPts val="0"/>
              </a:spcAft>
              <a:buClr>
                <a:srgbClr val="000000"/>
              </a:buClr>
              <a:buSzPts val="2400"/>
              <a:buFont typeface="Arial"/>
              <a:buNone/>
            </a:pPr>
            <a:endParaRPr sz="14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dirty="0">
                <a:solidFill>
                  <a:schemeClr val="lt1"/>
                </a:solidFill>
                <a:latin typeface="Trebuchet MS"/>
                <a:ea typeface="Trebuchet MS"/>
                <a:cs typeface="Trebuchet MS"/>
                <a:sym typeface="Trebuchet MS"/>
              </a:rPr>
              <a:t>April 24, 2025</a:t>
            </a:r>
            <a:endParaRPr sz="2400" b="0" i="0" u="none" strike="noStrike" cap="none" dirty="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dirty="0">
                <a:solidFill>
                  <a:schemeClr val="lt1"/>
                </a:solidFill>
                <a:latin typeface="Trebuchet MS"/>
                <a:ea typeface="Trebuchet MS"/>
                <a:cs typeface="Trebuchet MS"/>
                <a:sym typeface="Trebuchet MS"/>
              </a:rPr>
              <a:t> 24 de </a:t>
            </a:r>
            <a:r>
              <a:rPr lang="en-US" sz="2400" b="0" i="0" u="none" strike="noStrike" cap="none" dirty="0" err="1">
                <a:solidFill>
                  <a:schemeClr val="lt1"/>
                </a:solidFill>
                <a:latin typeface="Trebuchet MS"/>
                <a:ea typeface="Trebuchet MS"/>
                <a:cs typeface="Trebuchet MS"/>
                <a:sym typeface="Trebuchet MS"/>
              </a:rPr>
              <a:t>abril</a:t>
            </a:r>
            <a:r>
              <a:rPr lang="en-US" sz="2400" b="0" i="0" u="none" strike="noStrike" cap="none" dirty="0">
                <a:solidFill>
                  <a:schemeClr val="lt1"/>
                </a:solidFill>
                <a:latin typeface="Trebuchet MS"/>
                <a:ea typeface="Trebuchet MS"/>
                <a:cs typeface="Trebuchet MS"/>
                <a:sym typeface="Trebuchet MS"/>
              </a:rPr>
              <a:t> de 2025</a:t>
            </a:r>
            <a:endParaRPr sz="2400" b="0" i="0" u="none" strike="noStrike" cap="none" dirty="0">
              <a:solidFill>
                <a:srgbClr val="00FF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rgbClr val="00FF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
          <p:cNvSpPr txBox="1">
            <a:spLocks noGrp="1"/>
          </p:cNvSpPr>
          <p:nvPr>
            <p:ph type="ctrTitle"/>
          </p:nvPr>
        </p:nvSpPr>
        <p:spPr>
          <a:xfrm>
            <a:off x="0" y="255954"/>
            <a:ext cx="12192000" cy="1809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7000"/>
              <a:buFont typeface="Trebuchet MS"/>
              <a:buNone/>
            </a:pPr>
            <a:r>
              <a:rPr lang="en-US" sz="3500" dirty="0">
                <a:latin typeface="Trebuchet MS"/>
                <a:ea typeface="Trebuchet MS"/>
                <a:cs typeface="Trebuchet MS"/>
                <a:sym typeface="Trebuchet MS"/>
              </a:rPr>
              <a:t>Agenda At-A Glance</a:t>
            </a:r>
            <a:endParaRPr sz="3500" dirty="0">
              <a:latin typeface="Trebuchet MS"/>
              <a:ea typeface="Trebuchet MS"/>
              <a:cs typeface="Trebuchet MS"/>
              <a:sym typeface="Trebuchet MS"/>
            </a:endParaRPr>
          </a:p>
          <a:p>
            <a:pPr marL="0" lvl="0" indent="0" algn="ctr" rtl="0">
              <a:lnSpc>
                <a:spcPct val="90000"/>
              </a:lnSpc>
              <a:spcBef>
                <a:spcPts val="0"/>
              </a:spcBef>
              <a:spcAft>
                <a:spcPts val="0"/>
              </a:spcAft>
              <a:buClr>
                <a:schemeClr val="lt1"/>
              </a:buClr>
              <a:buSzPts val="7000"/>
              <a:buFont typeface="Trebuchet MS"/>
              <a:buNone/>
            </a:pPr>
            <a:r>
              <a:rPr lang="en-US" sz="3500" dirty="0"/>
              <a:t>Un </a:t>
            </a:r>
            <a:r>
              <a:rPr lang="en-US" sz="3500" dirty="0" err="1"/>
              <a:t>vistazo</a:t>
            </a:r>
            <a:r>
              <a:rPr lang="en-US" sz="3500" dirty="0"/>
              <a:t> a la agenda</a:t>
            </a:r>
            <a:br>
              <a:rPr lang="en-US" sz="3500" dirty="0"/>
            </a:br>
            <a:r>
              <a:rPr lang="en-US" sz="2000" b="0" dirty="0"/>
              <a:t>April 24, 2025, 11 a.m.- 12 p.m.</a:t>
            </a:r>
          </a:p>
          <a:p>
            <a:pPr marL="0" lvl="0" indent="0" algn="ctr" rtl="0">
              <a:lnSpc>
                <a:spcPct val="90000"/>
              </a:lnSpc>
              <a:spcBef>
                <a:spcPts val="0"/>
              </a:spcBef>
              <a:spcAft>
                <a:spcPts val="0"/>
              </a:spcAft>
              <a:buClr>
                <a:schemeClr val="dk1"/>
              </a:buClr>
              <a:buSzPts val="1100"/>
              <a:buFont typeface="Arial"/>
              <a:buNone/>
            </a:pPr>
            <a:r>
              <a:rPr lang="en-US" sz="2000" b="0" dirty="0"/>
              <a:t>24 de </a:t>
            </a:r>
            <a:r>
              <a:rPr lang="en-US" sz="2000" b="0" dirty="0" err="1"/>
              <a:t>abril</a:t>
            </a:r>
            <a:r>
              <a:rPr lang="en-US" sz="2000" b="0" dirty="0"/>
              <a:t> de 2025, 11 a.m.- 12 p.m.</a:t>
            </a:r>
            <a:endParaRPr sz="1350" b="0" dirty="0">
              <a:solidFill>
                <a:srgbClr val="252525"/>
              </a:solidFill>
              <a:latin typeface="Roboto"/>
              <a:ea typeface="Roboto"/>
              <a:cs typeface="Roboto"/>
              <a:sym typeface="Roboto"/>
            </a:endParaRPr>
          </a:p>
          <a:p>
            <a:pPr marL="0" lvl="0" indent="0" algn="ctr" rtl="0">
              <a:lnSpc>
                <a:spcPct val="90000"/>
              </a:lnSpc>
              <a:spcBef>
                <a:spcPts val="0"/>
              </a:spcBef>
              <a:spcAft>
                <a:spcPts val="0"/>
              </a:spcAft>
              <a:buClr>
                <a:schemeClr val="lt1"/>
              </a:buClr>
              <a:buSzPts val="3300"/>
              <a:buFont typeface="Arial"/>
              <a:buNone/>
            </a:pPr>
            <a:endParaRPr sz="2000" b="0" dirty="0"/>
          </a:p>
        </p:txBody>
      </p:sp>
      <p:sp>
        <p:nvSpPr>
          <p:cNvPr id="469" name="Google Shape;469;p2"/>
          <p:cNvSpPr txBox="1"/>
          <p:nvPr/>
        </p:nvSpPr>
        <p:spPr>
          <a:xfrm>
            <a:off x="515172" y="2460729"/>
            <a:ext cx="5527500" cy="25860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lt1"/>
              </a:buClr>
              <a:buSzPts val="2600"/>
              <a:buFont typeface="Arial"/>
              <a:buNone/>
            </a:pPr>
            <a:r>
              <a:rPr lang="en-US" sz="2000" b="0" i="0" u="none" strike="noStrike" cap="none" dirty="0">
                <a:solidFill>
                  <a:schemeClr val="lt1"/>
                </a:solidFill>
                <a:latin typeface="Trebuchet MS"/>
                <a:ea typeface="Trebuchet MS"/>
                <a:cs typeface="Trebuchet MS"/>
                <a:sym typeface="Trebuchet MS"/>
              </a:rPr>
              <a:t>Welcome &amp; Land/Labor Acknowledgement  5 minutes</a:t>
            </a:r>
            <a:endParaRPr sz="2000" b="0" i="0" u="none" strike="noStrike" cap="none" dirty="0">
              <a:solidFill>
                <a:schemeClr val="lt1"/>
              </a:solidFill>
              <a:latin typeface="Trebuchet MS"/>
              <a:ea typeface="Trebuchet MS"/>
              <a:cs typeface="Trebuchet MS"/>
              <a:sym typeface="Trebuchet MS"/>
            </a:endParaRPr>
          </a:p>
          <a:p>
            <a:pPr marL="0" marR="0" lvl="0" indent="0" algn="l" rtl="0">
              <a:lnSpc>
                <a:spcPct val="90000"/>
              </a:lnSpc>
              <a:spcBef>
                <a:spcPts val="0"/>
              </a:spcBef>
              <a:spcAft>
                <a:spcPts val="0"/>
              </a:spcAft>
              <a:buClr>
                <a:schemeClr val="lt1"/>
              </a:buClr>
              <a:buSzPts val="2600"/>
              <a:buFont typeface="Arial"/>
              <a:buNone/>
            </a:pPr>
            <a:endParaRPr sz="2000" b="0" i="0" u="none" strike="noStrike" cap="none" dirty="0">
              <a:solidFill>
                <a:schemeClr val="lt1"/>
              </a:solidFill>
              <a:latin typeface="Trebuchet MS"/>
              <a:ea typeface="Trebuchet MS"/>
              <a:cs typeface="Trebuchet MS"/>
              <a:sym typeface="Trebuchet MS"/>
            </a:endParaRPr>
          </a:p>
          <a:p>
            <a:pPr marL="0" marR="0" lvl="0" indent="0" algn="l" rtl="0">
              <a:lnSpc>
                <a:spcPct val="90000"/>
              </a:lnSpc>
              <a:spcBef>
                <a:spcPts val="0"/>
              </a:spcBef>
              <a:spcAft>
                <a:spcPts val="0"/>
              </a:spcAft>
              <a:buClr>
                <a:srgbClr val="000000"/>
              </a:buClr>
              <a:buSzPts val="2600"/>
              <a:buFont typeface="Arial"/>
              <a:buNone/>
            </a:pPr>
            <a:r>
              <a:rPr lang="en-US" sz="2000" b="0" i="0" u="none" strike="noStrike" cap="none" dirty="0">
                <a:solidFill>
                  <a:schemeClr val="lt1"/>
                </a:solidFill>
                <a:latin typeface="Trebuchet MS"/>
                <a:ea typeface="Trebuchet MS"/>
                <a:cs typeface="Trebuchet MS"/>
                <a:sym typeface="Trebuchet MS"/>
              </a:rPr>
              <a:t>Task Force Application Discussion 20 minutes</a:t>
            </a:r>
            <a:endParaRPr sz="1400" b="0" i="0" u="none" strike="noStrike" cap="none" dirty="0">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2600"/>
              <a:buFont typeface="Arial"/>
              <a:buNone/>
            </a:pPr>
            <a:endParaRPr sz="2000" b="0" i="0" u="none" strike="noStrike" cap="none" dirty="0">
              <a:solidFill>
                <a:schemeClr val="lt1"/>
              </a:solidFill>
              <a:latin typeface="Trebuchet MS"/>
              <a:ea typeface="Trebuchet MS"/>
              <a:cs typeface="Trebuchet MS"/>
              <a:sym typeface="Trebuchet MS"/>
            </a:endParaRPr>
          </a:p>
          <a:p>
            <a:pPr marL="0" marR="0" lvl="0" indent="0" algn="l" rtl="0">
              <a:lnSpc>
                <a:spcPct val="90000"/>
              </a:lnSpc>
              <a:spcBef>
                <a:spcPts val="0"/>
              </a:spcBef>
              <a:spcAft>
                <a:spcPts val="0"/>
              </a:spcAft>
              <a:buClr>
                <a:srgbClr val="000000"/>
              </a:buClr>
              <a:buSzPts val="2600"/>
              <a:buFont typeface="Arial"/>
              <a:buNone/>
            </a:pPr>
            <a:r>
              <a:rPr lang="en-US" sz="2000" b="0" i="0" u="none" strike="noStrike" cap="none" dirty="0">
                <a:solidFill>
                  <a:schemeClr val="lt1"/>
                </a:solidFill>
                <a:latin typeface="Trebuchet MS"/>
                <a:ea typeface="Trebuchet MS"/>
                <a:cs typeface="Trebuchet MS"/>
                <a:sym typeface="Trebuchet MS"/>
              </a:rPr>
              <a:t>Navigating the Current Landscape: Trends, Challenges, and Opportunities-30 minutes</a:t>
            </a:r>
            <a:endParaRPr sz="2000" b="0" i="0" u="none" strike="noStrike" cap="none" dirty="0">
              <a:solidFill>
                <a:schemeClr val="lt1"/>
              </a:solidFill>
              <a:latin typeface="Trebuchet MS"/>
              <a:ea typeface="Trebuchet MS"/>
              <a:cs typeface="Trebuchet MS"/>
              <a:sym typeface="Trebuchet MS"/>
            </a:endParaRPr>
          </a:p>
          <a:p>
            <a:pPr marL="0" marR="0" lvl="0" indent="0" algn="l" rtl="0">
              <a:lnSpc>
                <a:spcPct val="90000"/>
              </a:lnSpc>
              <a:spcBef>
                <a:spcPts val="0"/>
              </a:spcBef>
              <a:spcAft>
                <a:spcPts val="0"/>
              </a:spcAft>
              <a:buClr>
                <a:srgbClr val="000000"/>
              </a:buClr>
              <a:buSzPts val="2600"/>
              <a:buFont typeface="Arial"/>
              <a:buNone/>
            </a:pPr>
            <a:endParaRPr sz="2000" b="0" i="0" u="none" strike="noStrike" cap="none" dirty="0">
              <a:solidFill>
                <a:schemeClr val="lt1"/>
              </a:solidFill>
              <a:latin typeface="Trebuchet MS"/>
              <a:ea typeface="Trebuchet MS"/>
              <a:cs typeface="Trebuchet MS"/>
              <a:sym typeface="Trebuchet MS"/>
            </a:endParaRPr>
          </a:p>
          <a:p>
            <a:pPr marL="0" marR="0" lvl="0" indent="0" algn="l" rtl="0">
              <a:lnSpc>
                <a:spcPct val="90000"/>
              </a:lnSpc>
              <a:spcBef>
                <a:spcPts val="0"/>
              </a:spcBef>
              <a:spcAft>
                <a:spcPts val="0"/>
              </a:spcAft>
              <a:buClr>
                <a:schemeClr val="lt1"/>
              </a:buClr>
              <a:buSzPts val="2600"/>
              <a:buFont typeface="Arial"/>
              <a:buNone/>
            </a:pPr>
            <a:r>
              <a:rPr lang="en-US" sz="2000" b="0" i="0" u="none" strike="noStrike" cap="none" dirty="0">
                <a:solidFill>
                  <a:schemeClr val="lt1"/>
                </a:solidFill>
                <a:latin typeface="Trebuchet MS"/>
                <a:ea typeface="Trebuchet MS"/>
                <a:cs typeface="Trebuchet MS"/>
                <a:sym typeface="Trebuchet MS"/>
              </a:rPr>
              <a:t>Next Steps &amp; Closing 5 minutes</a:t>
            </a:r>
            <a:endParaRPr sz="2200" b="0" i="1" u="none" strike="noStrike" cap="none" dirty="0">
              <a:solidFill>
                <a:schemeClr val="lt1"/>
              </a:solidFill>
              <a:latin typeface="Trebuchet MS"/>
              <a:ea typeface="Trebuchet MS"/>
              <a:cs typeface="Trebuchet MS"/>
              <a:sym typeface="Trebuchet MS"/>
            </a:endParaRPr>
          </a:p>
        </p:txBody>
      </p:sp>
      <p:sp>
        <p:nvSpPr>
          <p:cNvPr id="470" name="Google Shape;470;p2"/>
          <p:cNvSpPr txBox="1"/>
          <p:nvPr/>
        </p:nvSpPr>
        <p:spPr>
          <a:xfrm>
            <a:off x="6122650" y="2433600"/>
            <a:ext cx="5997300" cy="28629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lt1"/>
              </a:buClr>
              <a:buSzPts val="2600"/>
              <a:buFont typeface="Arial"/>
              <a:buNone/>
            </a:pPr>
            <a:r>
              <a:rPr lang="en-US" sz="2000" b="0" i="0" u="none" strike="noStrike" cap="none" dirty="0" err="1">
                <a:solidFill>
                  <a:schemeClr val="lt1"/>
                </a:solidFill>
                <a:latin typeface="Trebuchet MS"/>
                <a:ea typeface="Trebuchet MS"/>
                <a:cs typeface="Trebuchet MS"/>
                <a:sym typeface="Trebuchet MS"/>
              </a:rPr>
              <a:t>Bienvenida</a:t>
            </a:r>
            <a:r>
              <a:rPr lang="en-US" sz="2000" b="0" i="0" u="none" strike="noStrike" cap="none" dirty="0">
                <a:solidFill>
                  <a:schemeClr val="lt1"/>
                </a:solidFill>
                <a:latin typeface="Trebuchet MS"/>
                <a:ea typeface="Trebuchet MS"/>
                <a:cs typeface="Trebuchet MS"/>
                <a:sym typeface="Trebuchet MS"/>
              </a:rPr>
              <a:t> y </a:t>
            </a:r>
            <a:r>
              <a:rPr lang="en-US" sz="2000" b="0" i="0" u="none" strike="noStrike" cap="none" dirty="0" err="1">
                <a:solidFill>
                  <a:schemeClr val="lt1"/>
                </a:solidFill>
                <a:latin typeface="Trebuchet MS"/>
                <a:ea typeface="Trebuchet MS"/>
                <a:cs typeface="Trebuchet MS"/>
                <a:sym typeface="Trebuchet MS"/>
              </a:rPr>
              <a:t>Reconocimiento</a:t>
            </a:r>
            <a:r>
              <a:rPr lang="en-US" sz="2000" b="0" i="0" u="none" strike="noStrike" cap="none" dirty="0">
                <a:solidFill>
                  <a:schemeClr val="lt1"/>
                </a:solidFill>
                <a:latin typeface="Trebuchet MS"/>
                <a:ea typeface="Trebuchet MS"/>
                <a:cs typeface="Trebuchet MS"/>
                <a:sym typeface="Trebuchet MS"/>
              </a:rPr>
              <a:t> de </a:t>
            </a:r>
            <a:r>
              <a:rPr lang="en-US" sz="2000" dirty="0">
                <a:solidFill>
                  <a:schemeClr val="lt1"/>
                </a:solidFill>
                <a:latin typeface="Trebuchet MS"/>
                <a:ea typeface="Trebuchet MS"/>
                <a:cs typeface="Trebuchet MS"/>
                <a:sym typeface="Trebuchet MS"/>
              </a:rPr>
              <a:t>la </a:t>
            </a:r>
            <a:r>
              <a:rPr lang="en-US" sz="2000" b="0" i="0" u="none" strike="noStrike" cap="none" dirty="0">
                <a:solidFill>
                  <a:schemeClr val="lt1"/>
                </a:solidFill>
                <a:latin typeface="Trebuchet MS"/>
                <a:ea typeface="Trebuchet MS"/>
                <a:cs typeface="Trebuchet MS"/>
                <a:sym typeface="Trebuchet MS"/>
              </a:rPr>
              <a:t>Tierra/</a:t>
            </a:r>
            <a:r>
              <a:rPr lang="en-US" sz="2000" dirty="0" err="1">
                <a:solidFill>
                  <a:schemeClr val="lt1"/>
                </a:solidFill>
                <a:latin typeface="Trebuchet MS"/>
                <a:ea typeface="Trebuchet MS"/>
                <a:cs typeface="Trebuchet MS"/>
                <a:sym typeface="Trebuchet MS"/>
              </a:rPr>
              <a:t>Trabajo</a:t>
            </a:r>
            <a:r>
              <a:rPr lang="en-US" sz="2000" b="0" i="0" u="none" strike="noStrike" cap="none" dirty="0">
                <a:solidFill>
                  <a:schemeClr val="lt1"/>
                </a:solidFill>
                <a:latin typeface="Trebuchet MS"/>
                <a:ea typeface="Trebuchet MS"/>
                <a:cs typeface="Trebuchet MS"/>
                <a:sym typeface="Trebuchet MS"/>
              </a:rPr>
              <a:t> - 5 </a:t>
            </a:r>
            <a:r>
              <a:rPr lang="en-US" sz="2000" b="0" i="0" u="none" strike="noStrike" cap="none" dirty="0" err="1">
                <a:solidFill>
                  <a:schemeClr val="lt1"/>
                </a:solidFill>
                <a:latin typeface="Trebuchet MS"/>
                <a:ea typeface="Trebuchet MS"/>
                <a:cs typeface="Trebuchet MS"/>
                <a:sym typeface="Trebuchet MS"/>
              </a:rPr>
              <a:t>minutos</a:t>
            </a:r>
            <a:endParaRPr sz="2000" b="0" i="0" u="none" strike="noStrike" cap="none" dirty="0">
              <a:solidFill>
                <a:schemeClr val="lt1"/>
              </a:solidFill>
              <a:latin typeface="Trebuchet MS"/>
              <a:ea typeface="Trebuchet MS"/>
              <a:cs typeface="Trebuchet MS"/>
              <a:sym typeface="Trebuchet MS"/>
            </a:endParaRPr>
          </a:p>
          <a:p>
            <a:pPr marL="0" marR="0" lvl="0" indent="0" algn="l" rtl="0">
              <a:lnSpc>
                <a:spcPct val="90000"/>
              </a:lnSpc>
              <a:spcBef>
                <a:spcPts val="0"/>
              </a:spcBef>
              <a:spcAft>
                <a:spcPts val="0"/>
              </a:spcAft>
              <a:buClr>
                <a:schemeClr val="lt1"/>
              </a:buClr>
              <a:buSzPts val="2600"/>
              <a:buFont typeface="Arial"/>
              <a:buNone/>
            </a:pPr>
            <a:endParaRPr sz="2000" b="0" i="0" u="none" strike="noStrike" cap="none" dirty="0">
              <a:solidFill>
                <a:schemeClr val="lt1"/>
              </a:solidFill>
              <a:latin typeface="Trebuchet MS"/>
              <a:ea typeface="Trebuchet MS"/>
              <a:cs typeface="Trebuchet MS"/>
              <a:sym typeface="Trebuchet MS"/>
            </a:endParaRPr>
          </a:p>
          <a:p>
            <a:pPr marL="0" marR="0" lvl="0" indent="0" algn="l" rtl="0">
              <a:lnSpc>
                <a:spcPct val="90000"/>
              </a:lnSpc>
              <a:spcBef>
                <a:spcPts val="0"/>
              </a:spcBef>
              <a:spcAft>
                <a:spcPts val="0"/>
              </a:spcAft>
              <a:buClr>
                <a:schemeClr val="lt1"/>
              </a:buClr>
              <a:buSzPts val="2600"/>
              <a:buFont typeface="Arial"/>
              <a:buNone/>
            </a:pPr>
            <a:r>
              <a:rPr lang="en-US" sz="2000" b="0" i="0" u="none" strike="noStrike" cap="none" dirty="0" err="1">
                <a:solidFill>
                  <a:schemeClr val="lt1"/>
                </a:solidFill>
                <a:latin typeface="Trebuchet MS"/>
                <a:ea typeface="Trebuchet MS"/>
                <a:cs typeface="Trebuchet MS"/>
                <a:sym typeface="Trebuchet MS"/>
              </a:rPr>
              <a:t>Discusión</a:t>
            </a:r>
            <a:r>
              <a:rPr lang="en-US" sz="2000" b="0" i="0" u="none" strike="noStrike" cap="none" dirty="0">
                <a:solidFill>
                  <a:schemeClr val="lt1"/>
                </a:solidFill>
                <a:latin typeface="Trebuchet MS"/>
                <a:ea typeface="Trebuchet MS"/>
                <a:cs typeface="Trebuchet MS"/>
                <a:sym typeface="Trebuchet MS"/>
              </a:rPr>
              <a:t> </a:t>
            </a:r>
            <a:r>
              <a:rPr lang="en-US" sz="2000" b="0" i="0" u="none" strike="noStrike" cap="none" dirty="0" err="1">
                <a:solidFill>
                  <a:schemeClr val="lt1"/>
                </a:solidFill>
                <a:latin typeface="Trebuchet MS"/>
                <a:ea typeface="Trebuchet MS"/>
                <a:cs typeface="Trebuchet MS"/>
                <a:sym typeface="Trebuchet MS"/>
              </a:rPr>
              <a:t>sobre</a:t>
            </a:r>
            <a:r>
              <a:rPr lang="en-US" sz="2000" b="0" i="0" u="none" strike="noStrike" cap="none" dirty="0">
                <a:solidFill>
                  <a:schemeClr val="lt1"/>
                </a:solidFill>
                <a:latin typeface="Trebuchet MS"/>
                <a:ea typeface="Trebuchet MS"/>
                <a:cs typeface="Trebuchet MS"/>
                <a:sym typeface="Trebuchet MS"/>
              </a:rPr>
              <a:t> la </a:t>
            </a:r>
            <a:r>
              <a:rPr lang="en-US" sz="2000" b="0" i="0" u="none" strike="noStrike" cap="none" dirty="0" err="1">
                <a:solidFill>
                  <a:schemeClr val="lt1"/>
                </a:solidFill>
                <a:latin typeface="Trebuchet MS"/>
                <a:ea typeface="Trebuchet MS"/>
                <a:cs typeface="Trebuchet MS"/>
                <a:sym typeface="Trebuchet MS"/>
              </a:rPr>
              <a:t>aplicación</a:t>
            </a:r>
            <a:r>
              <a:rPr lang="en-US" sz="2000" b="0" i="0" u="none" strike="noStrike" cap="none" dirty="0">
                <a:solidFill>
                  <a:schemeClr val="lt1"/>
                </a:solidFill>
                <a:latin typeface="Trebuchet MS"/>
                <a:ea typeface="Trebuchet MS"/>
                <a:cs typeface="Trebuchet MS"/>
                <a:sym typeface="Trebuchet MS"/>
              </a:rPr>
              <a:t> del </a:t>
            </a:r>
            <a:r>
              <a:rPr lang="en-US" sz="2000" b="0" i="0" u="none" strike="noStrike" cap="none" dirty="0" err="1">
                <a:solidFill>
                  <a:schemeClr val="lt1"/>
                </a:solidFill>
                <a:latin typeface="Trebuchet MS"/>
                <a:ea typeface="Trebuchet MS"/>
                <a:cs typeface="Trebuchet MS"/>
                <a:sym typeface="Trebuchet MS"/>
              </a:rPr>
              <a:t>grupo</a:t>
            </a:r>
            <a:r>
              <a:rPr lang="en-US" sz="2000" b="0" i="0" u="none" strike="noStrike" cap="none" dirty="0">
                <a:solidFill>
                  <a:schemeClr val="lt1"/>
                </a:solidFill>
                <a:latin typeface="Trebuchet MS"/>
                <a:ea typeface="Trebuchet MS"/>
                <a:cs typeface="Trebuchet MS"/>
                <a:sym typeface="Trebuchet MS"/>
              </a:rPr>
              <a:t> de </a:t>
            </a:r>
            <a:r>
              <a:rPr lang="en-US" sz="2000" b="0" i="0" u="none" strike="noStrike" cap="none" dirty="0" err="1">
                <a:solidFill>
                  <a:schemeClr val="lt1"/>
                </a:solidFill>
                <a:latin typeface="Trebuchet MS"/>
                <a:ea typeface="Trebuchet MS"/>
                <a:cs typeface="Trebuchet MS"/>
                <a:sym typeface="Trebuchet MS"/>
              </a:rPr>
              <a:t>trabajo</a:t>
            </a:r>
            <a:r>
              <a:rPr lang="en-US" sz="2000" b="0" i="0" u="none" strike="noStrike" cap="none" dirty="0">
                <a:solidFill>
                  <a:schemeClr val="lt1"/>
                </a:solidFill>
                <a:latin typeface="Trebuchet MS"/>
                <a:ea typeface="Trebuchet MS"/>
                <a:cs typeface="Trebuchet MS"/>
                <a:sym typeface="Trebuchet MS"/>
              </a:rPr>
              <a:t> 20 </a:t>
            </a:r>
            <a:r>
              <a:rPr lang="en-US" sz="2000" b="0" i="0" u="none" strike="noStrike" cap="none" dirty="0" err="1">
                <a:solidFill>
                  <a:schemeClr val="lt1"/>
                </a:solidFill>
                <a:latin typeface="Trebuchet MS"/>
                <a:ea typeface="Trebuchet MS"/>
                <a:cs typeface="Trebuchet MS"/>
                <a:sym typeface="Trebuchet MS"/>
              </a:rPr>
              <a:t>minutos</a:t>
            </a:r>
            <a:r>
              <a:rPr lang="en-US" sz="2000" b="0" i="0" u="none" strike="noStrike" cap="none" dirty="0">
                <a:solidFill>
                  <a:schemeClr val="lt1"/>
                </a:solidFill>
                <a:latin typeface="Trebuchet MS"/>
                <a:ea typeface="Trebuchet MS"/>
                <a:cs typeface="Trebuchet MS"/>
                <a:sym typeface="Trebuchet MS"/>
              </a:rPr>
              <a:t> </a:t>
            </a:r>
            <a:endParaRPr sz="2000" b="0" i="0" u="none" strike="noStrike" cap="none" dirty="0">
              <a:solidFill>
                <a:schemeClr val="lt1"/>
              </a:solidFill>
              <a:latin typeface="Trebuchet MS"/>
              <a:ea typeface="Trebuchet MS"/>
              <a:cs typeface="Trebuchet MS"/>
              <a:sym typeface="Trebuchet MS"/>
            </a:endParaRPr>
          </a:p>
          <a:p>
            <a:pPr marL="0" marR="0" lvl="0" indent="0" algn="l" rtl="0">
              <a:lnSpc>
                <a:spcPct val="90000"/>
              </a:lnSpc>
              <a:spcBef>
                <a:spcPts val="0"/>
              </a:spcBef>
              <a:spcAft>
                <a:spcPts val="0"/>
              </a:spcAft>
              <a:buClr>
                <a:schemeClr val="lt1"/>
              </a:buClr>
              <a:buSzPts val="2600"/>
              <a:buFont typeface="Arial"/>
              <a:buNone/>
            </a:pPr>
            <a:endParaRPr sz="2000" b="0" i="0" u="none" strike="noStrike" cap="none" dirty="0">
              <a:solidFill>
                <a:schemeClr val="lt1"/>
              </a:solidFill>
              <a:latin typeface="Trebuchet MS"/>
              <a:ea typeface="Trebuchet MS"/>
              <a:cs typeface="Trebuchet MS"/>
              <a:sym typeface="Trebuchet MS"/>
            </a:endParaRPr>
          </a:p>
          <a:p>
            <a:pPr marL="0" marR="0" lvl="0" indent="0" algn="l" rtl="0">
              <a:lnSpc>
                <a:spcPct val="90000"/>
              </a:lnSpc>
              <a:spcBef>
                <a:spcPts val="0"/>
              </a:spcBef>
              <a:spcAft>
                <a:spcPts val="0"/>
              </a:spcAft>
              <a:buClr>
                <a:schemeClr val="lt1"/>
              </a:buClr>
              <a:buSzPts val="2600"/>
              <a:buFont typeface="Arial"/>
              <a:buNone/>
            </a:pPr>
            <a:r>
              <a:rPr lang="en-US" sz="2000" b="0" i="0" u="none" strike="noStrike" cap="none" dirty="0" err="1">
                <a:solidFill>
                  <a:schemeClr val="lt1"/>
                </a:solidFill>
                <a:latin typeface="Trebuchet MS"/>
                <a:ea typeface="Trebuchet MS"/>
                <a:cs typeface="Trebuchet MS"/>
                <a:sym typeface="Trebuchet MS"/>
              </a:rPr>
              <a:t>Navegando</a:t>
            </a:r>
            <a:r>
              <a:rPr lang="en-US" sz="2000" b="0" i="0" u="none" strike="noStrike" cap="none" dirty="0">
                <a:solidFill>
                  <a:schemeClr val="lt1"/>
                </a:solidFill>
                <a:latin typeface="Trebuchet MS"/>
                <a:ea typeface="Trebuchet MS"/>
                <a:cs typeface="Trebuchet MS"/>
                <a:sym typeface="Trebuchet MS"/>
              </a:rPr>
              <a:t> </a:t>
            </a:r>
            <a:r>
              <a:rPr lang="en-US" sz="2000" b="0" i="0" u="none" strike="noStrike" cap="none" dirty="0" err="1">
                <a:solidFill>
                  <a:schemeClr val="lt1"/>
                </a:solidFill>
                <a:latin typeface="Trebuchet MS"/>
                <a:ea typeface="Trebuchet MS"/>
                <a:cs typeface="Trebuchet MS"/>
                <a:sym typeface="Trebuchet MS"/>
              </a:rPr>
              <a:t>el</a:t>
            </a:r>
            <a:r>
              <a:rPr lang="en-US" sz="2000" b="0" i="0" u="none" strike="noStrike" cap="none" dirty="0">
                <a:solidFill>
                  <a:schemeClr val="lt1"/>
                </a:solidFill>
                <a:latin typeface="Trebuchet MS"/>
                <a:ea typeface="Trebuchet MS"/>
                <a:cs typeface="Trebuchet MS"/>
                <a:sym typeface="Trebuchet MS"/>
              </a:rPr>
              <a:t> panorama actual: </a:t>
            </a:r>
            <a:r>
              <a:rPr lang="en-US" sz="2000" b="0" i="0" u="none" strike="noStrike" cap="none" dirty="0" err="1">
                <a:solidFill>
                  <a:schemeClr val="lt1"/>
                </a:solidFill>
                <a:latin typeface="Trebuchet MS"/>
                <a:ea typeface="Trebuchet MS"/>
                <a:cs typeface="Trebuchet MS"/>
                <a:sym typeface="Trebuchet MS"/>
              </a:rPr>
              <a:t>Tendencias</a:t>
            </a:r>
            <a:r>
              <a:rPr lang="en-US" sz="2000" b="0" i="0" u="none" strike="noStrike" cap="none" dirty="0">
                <a:solidFill>
                  <a:schemeClr val="lt1"/>
                </a:solidFill>
                <a:latin typeface="Trebuchet MS"/>
                <a:ea typeface="Trebuchet MS"/>
                <a:cs typeface="Trebuchet MS"/>
                <a:sym typeface="Trebuchet MS"/>
              </a:rPr>
              <a:t>, </a:t>
            </a:r>
            <a:r>
              <a:rPr lang="en-US" sz="2000" b="0" i="0" u="none" strike="noStrike" cap="none" dirty="0" err="1">
                <a:solidFill>
                  <a:schemeClr val="lt1"/>
                </a:solidFill>
                <a:latin typeface="Trebuchet MS"/>
                <a:ea typeface="Trebuchet MS"/>
                <a:cs typeface="Trebuchet MS"/>
                <a:sym typeface="Trebuchet MS"/>
              </a:rPr>
              <a:t>desafíos</a:t>
            </a:r>
            <a:r>
              <a:rPr lang="en-US" sz="2000" b="0" i="0" u="none" strike="noStrike" cap="none" dirty="0">
                <a:solidFill>
                  <a:schemeClr val="lt1"/>
                </a:solidFill>
                <a:latin typeface="Trebuchet MS"/>
                <a:ea typeface="Trebuchet MS"/>
                <a:cs typeface="Trebuchet MS"/>
                <a:sym typeface="Trebuchet MS"/>
              </a:rPr>
              <a:t> y </a:t>
            </a:r>
            <a:r>
              <a:rPr lang="en-US" sz="2000" b="0" i="0" u="none" strike="noStrike" cap="none" dirty="0" err="1">
                <a:solidFill>
                  <a:schemeClr val="lt1"/>
                </a:solidFill>
                <a:latin typeface="Trebuchet MS"/>
                <a:ea typeface="Trebuchet MS"/>
                <a:cs typeface="Trebuchet MS"/>
                <a:sym typeface="Trebuchet MS"/>
              </a:rPr>
              <a:t>oportunidades</a:t>
            </a:r>
            <a:r>
              <a:rPr lang="en-US" sz="2000" b="0" i="0" u="none" strike="noStrike" cap="none" dirty="0">
                <a:solidFill>
                  <a:schemeClr val="lt1"/>
                </a:solidFill>
                <a:latin typeface="Trebuchet MS"/>
                <a:ea typeface="Trebuchet MS"/>
                <a:cs typeface="Trebuchet MS"/>
                <a:sym typeface="Trebuchet MS"/>
              </a:rPr>
              <a:t> - 30 </a:t>
            </a:r>
            <a:r>
              <a:rPr lang="en-US" sz="2000" b="0" i="0" u="none" strike="noStrike" cap="none" dirty="0" err="1">
                <a:solidFill>
                  <a:schemeClr val="lt1"/>
                </a:solidFill>
                <a:latin typeface="Trebuchet MS"/>
                <a:ea typeface="Trebuchet MS"/>
                <a:cs typeface="Trebuchet MS"/>
                <a:sym typeface="Trebuchet MS"/>
              </a:rPr>
              <a:t>minutos</a:t>
            </a:r>
            <a:endParaRPr sz="2000" b="0" i="0" u="none" strike="noStrike" cap="none" dirty="0">
              <a:solidFill>
                <a:schemeClr val="lt1"/>
              </a:solidFill>
              <a:latin typeface="Trebuchet MS"/>
              <a:ea typeface="Trebuchet MS"/>
              <a:cs typeface="Trebuchet MS"/>
              <a:sym typeface="Trebuchet MS"/>
            </a:endParaRPr>
          </a:p>
          <a:p>
            <a:pPr marL="0" marR="0" lvl="0" indent="0" algn="l" rtl="0">
              <a:lnSpc>
                <a:spcPct val="90000"/>
              </a:lnSpc>
              <a:spcBef>
                <a:spcPts val="0"/>
              </a:spcBef>
              <a:spcAft>
                <a:spcPts val="0"/>
              </a:spcAft>
              <a:buClr>
                <a:schemeClr val="lt1"/>
              </a:buClr>
              <a:buSzPts val="2600"/>
              <a:buFont typeface="Arial"/>
              <a:buNone/>
            </a:pPr>
            <a:endParaRPr sz="2000" b="0" i="0" u="none" strike="noStrike" cap="none" dirty="0">
              <a:solidFill>
                <a:schemeClr val="lt1"/>
              </a:solidFill>
              <a:latin typeface="Trebuchet MS"/>
              <a:ea typeface="Trebuchet MS"/>
              <a:cs typeface="Trebuchet MS"/>
              <a:sym typeface="Trebuchet MS"/>
            </a:endParaRPr>
          </a:p>
          <a:p>
            <a:pPr marL="0" marR="0" lvl="0" indent="0" algn="l" rtl="0">
              <a:lnSpc>
                <a:spcPct val="90000"/>
              </a:lnSpc>
              <a:spcBef>
                <a:spcPts val="0"/>
              </a:spcBef>
              <a:spcAft>
                <a:spcPts val="0"/>
              </a:spcAft>
              <a:buClr>
                <a:schemeClr val="lt1"/>
              </a:buClr>
              <a:buSzPts val="2600"/>
              <a:buFont typeface="Arial"/>
              <a:buNone/>
            </a:pPr>
            <a:r>
              <a:rPr lang="en-US" sz="2000" b="0" i="0" u="none" strike="noStrike" cap="none" dirty="0" err="1">
                <a:solidFill>
                  <a:schemeClr val="lt1"/>
                </a:solidFill>
                <a:latin typeface="Trebuchet MS"/>
                <a:ea typeface="Trebuchet MS"/>
                <a:cs typeface="Trebuchet MS"/>
                <a:sym typeface="Trebuchet MS"/>
              </a:rPr>
              <a:t>Próximos</a:t>
            </a:r>
            <a:r>
              <a:rPr lang="en-US" sz="2000" b="0" i="0" u="none" strike="noStrike" cap="none" dirty="0">
                <a:solidFill>
                  <a:schemeClr val="lt1"/>
                </a:solidFill>
                <a:latin typeface="Trebuchet MS"/>
                <a:ea typeface="Trebuchet MS"/>
                <a:cs typeface="Trebuchet MS"/>
                <a:sym typeface="Trebuchet MS"/>
              </a:rPr>
              <a:t> pasos y </a:t>
            </a:r>
            <a:r>
              <a:rPr lang="en-US" sz="2000" b="0" i="0" u="none" strike="noStrike" cap="none" dirty="0" err="1">
                <a:solidFill>
                  <a:schemeClr val="lt1"/>
                </a:solidFill>
                <a:latin typeface="Trebuchet MS"/>
                <a:ea typeface="Trebuchet MS"/>
                <a:cs typeface="Trebuchet MS"/>
                <a:sym typeface="Trebuchet MS"/>
              </a:rPr>
              <a:t>cierre</a:t>
            </a:r>
            <a:r>
              <a:rPr lang="en-US" sz="2000" b="0" i="0" u="none" strike="noStrike" cap="none" dirty="0">
                <a:solidFill>
                  <a:schemeClr val="lt1"/>
                </a:solidFill>
                <a:latin typeface="Trebuchet MS"/>
                <a:ea typeface="Trebuchet MS"/>
                <a:cs typeface="Trebuchet MS"/>
                <a:sym typeface="Trebuchet MS"/>
              </a:rPr>
              <a:t> - 5 </a:t>
            </a:r>
            <a:r>
              <a:rPr lang="en-US" sz="2000" b="0" i="0" u="none" strike="noStrike" cap="none" dirty="0" err="1">
                <a:solidFill>
                  <a:schemeClr val="lt1"/>
                </a:solidFill>
                <a:latin typeface="Trebuchet MS"/>
                <a:ea typeface="Trebuchet MS"/>
                <a:cs typeface="Trebuchet MS"/>
                <a:sym typeface="Trebuchet MS"/>
              </a:rPr>
              <a:t>minutos</a:t>
            </a:r>
            <a:endParaRPr sz="2000" b="0" i="0" u="none" strike="noStrike" cap="none" dirty="0">
              <a:solidFill>
                <a:schemeClr val="lt1"/>
              </a:solidFill>
              <a:latin typeface="Trebuchet MS"/>
              <a:ea typeface="Trebuchet MS"/>
              <a:cs typeface="Trebuchet MS"/>
              <a:sym typeface="Trebuchet M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3"/>
          <p:cNvSpPr txBox="1">
            <a:spLocks noGrp="1"/>
          </p:cNvSpPr>
          <p:nvPr>
            <p:ph type="title"/>
          </p:nvPr>
        </p:nvSpPr>
        <p:spPr>
          <a:xfrm>
            <a:off x="595300" y="261744"/>
            <a:ext cx="11001300" cy="12894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SzPts val="1400"/>
              <a:buNone/>
            </a:pPr>
            <a:r>
              <a:rPr lang="en-US" sz="4500" dirty="0"/>
              <a:t>Land Acknowledgement</a:t>
            </a:r>
          </a:p>
          <a:p>
            <a:pPr marL="0" lvl="0" indent="0" algn="ctr" rtl="0">
              <a:lnSpc>
                <a:spcPct val="100000"/>
              </a:lnSpc>
              <a:spcBef>
                <a:spcPts val="0"/>
              </a:spcBef>
              <a:spcAft>
                <a:spcPts val="0"/>
              </a:spcAft>
              <a:buSzPts val="1400"/>
              <a:buNone/>
            </a:pPr>
            <a:r>
              <a:rPr lang="en-US" sz="4500" dirty="0" err="1"/>
              <a:t>Reconocimiento</a:t>
            </a:r>
            <a:r>
              <a:rPr lang="en-US" sz="4500" dirty="0"/>
              <a:t> de tierras</a:t>
            </a:r>
          </a:p>
        </p:txBody>
      </p:sp>
      <p:sp>
        <p:nvSpPr>
          <p:cNvPr id="477" name="Google Shape;477;p3"/>
          <p:cNvSpPr txBox="1">
            <a:spLocks noGrp="1"/>
          </p:cNvSpPr>
          <p:nvPr>
            <p:ph type="body" idx="1"/>
          </p:nvPr>
        </p:nvSpPr>
        <p:spPr>
          <a:xfrm>
            <a:off x="595300" y="1681187"/>
            <a:ext cx="11001300" cy="4247276"/>
          </a:xfrm>
          <a:prstGeom prst="rect">
            <a:avLst/>
          </a:prstGeom>
          <a:noFill/>
          <a:ln>
            <a:noFill/>
          </a:ln>
        </p:spPr>
        <p:txBody>
          <a:bodyPr spcFirstLastPara="1" wrap="square" lIns="91425" tIns="45700" rIns="91425" bIns="45700" anchor="ctr" anchorCtr="0">
            <a:spAutoFit/>
          </a:bodyPr>
          <a:lstStyle/>
          <a:p>
            <a:pPr marL="0" lvl="0" indent="0" algn="ctr" rtl="0">
              <a:lnSpc>
                <a:spcPct val="90000"/>
              </a:lnSpc>
              <a:spcBef>
                <a:spcPts val="0"/>
              </a:spcBef>
              <a:spcAft>
                <a:spcPts val="0"/>
              </a:spcAft>
              <a:buClr>
                <a:schemeClr val="lt1"/>
              </a:buClr>
              <a:buSzPts val="6000"/>
              <a:buFont typeface="Trebuchet MS"/>
              <a:buNone/>
            </a:pPr>
            <a:r>
              <a:rPr lang="en-US" sz="2000" b="0" dirty="0">
                <a:solidFill>
                  <a:schemeClr val="dk2"/>
                </a:solidFill>
              </a:rPr>
              <a:t>We would like to acknowledge that what is now Colorado includes the lands of the Ute, Arapaho, Cheyenne, </a:t>
            </a:r>
            <a:r>
              <a:rPr lang="en-US" sz="2000" b="0" dirty="0" err="1">
                <a:solidFill>
                  <a:schemeClr val="dk2"/>
                </a:solidFill>
              </a:rPr>
              <a:t>Diné</a:t>
            </a:r>
            <a:r>
              <a:rPr lang="en-US" sz="2000" b="0" dirty="0">
                <a:solidFill>
                  <a:schemeClr val="dk2"/>
                </a:solidFill>
              </a:rPr>
              <a:t> (di-NAY), Lakota, Apache, Puebloan nations, and many Tribes, and that the sovereign tribal governments of the Ute Mountain Ute and the Southern Ute Indian Tribes still reside in this state. These tribes are the original stewards of these natural areas. We want to take a moment to honor and respect these original stewards of the environment and their relationship with the land.</a:t>
            </a:r>
            <a:br>
              <a:rPr lang="en-US" sz="2000" b="0" dirty="0"/>
            </a:br>
            <a:r>
              <a:rPr lang="en-US" sz="2000" b="0" i="0" u="none" strike="noStrike" dirty="0">
                <a:solidFill>
                  <a:srgbClr val="000000"/>
                </a:solidFill>
                <a:latin typeface="Trebuchet MS"/>
                <a:ea typeface="Trebuchet MS"/>
                <a:cs typeface="Trebuchet MS"/>
                <a:sym typeface="Trebuchet MS"/>
              </a:rPr>
              <a:t>Source: </a:t>
            </a:r>
            <a:r>
              <a:rPr lang="en-US" sz="2000" b="0" i="0" u="sng" strike="noStrike" dirty="0">
                <a:solidFill>
                  <a:srgbClr val="1155CC"/>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https://native-land.ca/</a:t>
            </a:r>
            <a:endParaRPr sz="2000" dirty="0"/>
          </a:p>
          <a:p>
            <a:pPr marL="0" lvl="0" indent="0" algn="ctr" rtl="0">
              <a:lnSpc>
                <a:spcPct val="90000"/>
              </a:lnSpc>
              <a:spcBef>
                <a:spcPts val="0"/>
              </a:spcBef>
              <a:spcAft>
                <a:spcPts val="0"/>
              </a:spcAft>
              <a:buClr>
                <a:schemeClr val="lt1"/>
              </a:buClr>
              <a:buSzPts val="6000"/>
              <a:buFont typeface="Trebuchet MS"/>
              <a:buNone/>
            </a:pPr>
            <a:endParaRPr sz="2000" dirty="0"/>
          </a:p>
          <a:p>
            <a:pPr marL="0" lvl="0" indent="0" algn="ctr" rtl="0">
              <a:lnSpc>
                <a:spcPct val="90000"/>
              </a:lnSpc>
              <a:spcBef>
                <a:spcPts val="0"/>
              </a:spcBef>
              <a:spcAft>
                <a:spcPts val="0"/>
              </a:spcAft>
              <a:buClr>
                <a:schemeClr val="lt1"/>
              </a:buClr>
              <a:buSzPts val="6000"/>
              <a:buFont typeface="Trebuchet MS"/>
              <a:buNone/>
            </a:pPr>
            <a:r>
              <a:rPr lang="en-US" sz="2000" b="0" dirty="0" err="1">
                <a:solidFill>
                  <a:schemeClr val="dk2"/>
                </a:solidFill>
              </a:rPr>
              <a:t>Nosotros</a:t>
            </a:r>
            <a:r>
              <a:rPr lang="en-US" sz="2000" b="0" dirty="0">
                <a:solidFill>
                  <a:schemeClr val="dk2"/>
                </a:solidFill>
              </a:rPr>
              <a:t> </a:t>
            </a:r>
            <a:r>
              <a:rPr lang="en-US" sz="2000" b="0" dirty="0" err="1">
                <a:solidFill>
                  <a:schemeClr val="dk2"/>
                </a:solidFill>
              </a:rPr>
              <a:t>queremos</a:t>
            </a:r>
            <a:r>
              <a:rPr lang="en-US" sz="2000" b="0" dirty="0">
                <a:solidFill>
                  <a:schemeClr val="dk2"/>
                </a:solidFill>
              </a:rPr>
              <a:t> </a:t>
            </a:r>
            <a:r>
              <a:rPr lang="en-US" sz="2000" b="0" dirty="0" err="1">
                <a:solidFill>
                  <a:schemeClr val="dk2"/>
                </a:solidFill>
              </a:rPr>
              <a:t>reconocer</a:t>
            </a:r>
            <a:r>
              <a:rPr lang="en-US" sz="2000" b="0" dirty="0">
                <a:solidFill>
                  <a:schemeClr val="dk2"/>
                </a:solidFill>
              </a:rPr>
              <a:t> que lo que </a:t>
            </a:r>
            <a:r>
              <a:rPr lang="en-US" sz="2000" b="0" dirty="0" err="1">
                <a:solidFill>
                  <a:schemeClr val="dk2"/>
                </a:solidFill>
              </a:rPr>
              <a:t>ahora</a:t>
            </a:r>
            <a:r>
              <a:rPr lang="en-US" sz="2000" b="0" dirty="0">
                <a:solidFill>
                  <a:schemeClr val="dk2"/>
                </a:solidFill>
              </a:rPr>
              <a:t> es Colorado </a:t>
            </a:r>
            <a:r>
              <a:rPr lang="en-US" sz="2000" b="0" dirty="0" err="1">
                <a:solidFill>
                  <a:schemeClr val="dk2"/>
                </a:solidFill>
              </a:rPr>
              <a:t>incluye</a:t>
            </a:r>
            <a:r>
              <a:rPr lang="en-US" sz="2000" b="0" dirty="0">
                <a:solidFill>
                  <a:schemeClr val="dk2"/>
                </a:solidFill>
              </a:rPr>
              <a:t> las tierras de las </a:t>
            </a:r>
            <a:r>
              <a:rPr lang="en-US" sz="2000" b="0" dirty="0" err="1">
                <a:solidFill>
                  <a:schemeClr val="dk2"/>
                </a:solidFill>
              </a:rPr>
              <a:t>naciones</a:t>
            </a:r>
            <a:r>
              <a:rPr lang="en-US" sz="2000" b="0" dirty="0">
                <a:solidFill>
                  <a:schemeClr val="dk2"/>
                </a:solidFill>
              </a:rPr>
              <a:t> Ute, Arapaho, Cheyenne, </a:t>
            </a:r>
            <a:r>
              <a:rPr lang="en-US" sz="2000" b="0" dirty="0" err="1">
                <a:solidFill>
                  <a:schemeClr val="dk2"/>
                </a:solidFill>
              </a:rPr>
              <a:t>Diné</a:t>
            </a:r>
            <a:r>
              <a:rPr lang="en-US" sz="2000" b="0" dirty="0">
                <a:solidFill>
                  <a:schemeClr val="dk2"/>
                </a:solidFill>
              </a:rPr>
              <a:t> (di-NAY), Lakota, Apache, </a:t>
            </a:r>
            <a:r>
              <a:rPr lang="en-US" sz="2000" b="0">
                <a:solidFill>
                  <a:schemeClr val="dk2"/>
                </a:solidFill>
              </a:rPr>
              <a:t>Pueblanas</a:t>
            </a:r>
            <a:r>
              <a:rPr lang="en-US" sz="2000" b="0" dirty="0">
                <a:solidFill>
                  <a:schemeClr val="dk2"/>
                </a:solidFill>
              </a:rPr>
              <a:t> y </a:t>
            </a:r>
            <a:r>
              <a:rPr lang="en-US" sz="2000" b="0" dirty="0" err="1">
                <a:solidFill>
                  <a:schemeClr val="dk2"/>
                </a:solidFill>
              </a:rPr>
              <a:t>muchas</a:t>
            </a:r>
            <a:r>
              <a:rPr lang="en-US" sz="2000" b="0" dirty="0">
                <a:solidFill>
                  <a:schemeClr val="dk2"/>
                </a:solidFill>
              </a:rPr>
              <a:t> </a:t>
            </a:r>
            <a:r>
              <a:rPr lang="en-US" sz="2000" b="0" dirty="0" err="1">
                <a:solidFill>
                  <a:schemeClr val="dk2"/>
                </a:solidFill>
              </a:rPr>
              <a:t>otras</a:t>
            </a:r>
            <a:r>
              <a:rPr lang="en-US" sz="2000" b="0" dirty="0">
                <a:solidFill>
                  <a:schemeClr val="dk2"/>
                </a:solidFill>
              </a:rPr>
              <a:t> </a:t>
            </a:r>
            <a:r>
              <a:rPr lang="en-US" sz="2000" b="0" dirty="0" err="1">
                <a:solidFill>
                  <a:schemeClr val="dk2"/>
                </a:solidFill>
              </a:rPr>
              <a:t>tribus</a:t>
            </a:r>
            <a:r>
              <a:rPr lang="en-US" sz="2000" b="0" dirty="0">
                <a:solidFill>
                  <a:schemeClr val="dk2"/>
                </a:solidFill>
              </a:rPr>
              <a:t>, y que los </a:t>
            </a:r>
            <a:r>
              <a:rPr lang="en-US" sz="2000" b="0" dirty="0" err="1">
                <a:solidFill>
                  <a:schemeClr val="dk2"/>
                </a:solidFill>
              </a:rPr>
              <a:t>gobiernos</a:t>
            </a:r>
            <a:r>
              <a:rPr lang="en-US" sz="2000" b="0" dirty="0">
                <a:solidFill>
                  <a:schemeClr val="dk2"/>
                </a:solidFill>
              </a:rPr>
              <a:t> </a:t>
            </a:r>
            <a:r>
              <a:rPr lang="en-US" sz="2000" b="0" dirty="0" err="1">
                <a:solidFill>
                  <a:schemeClr val="dk2"/>
                </a:solidFill>
              </a:rPr>
              <a:t>tribales</a:t>
            </a:r>
            <a:r>
              <a:rPr lang="en-US" sz="2000" b="0" dirty="0">
                <a:solidFill>
                  <a:schemeClr val="dk2"/>
                </a:solidFill>
              </a:rPr>
              <a:t> </a:t>
            </a:r>
            <a:r>
              <a:rPr lang="en-US" sz="2000" b="0" dirty="0" err="1">
                <a:solidFill>
                  <a:schemeClr val="dk2"/>
                </a:solidFill>
              </a:rPr>
              <a:t>soberanos</a:t>
            </a:r>
            <a:r>
              <a:rPr lang="en-US" sz="2000" b="0" dirty="0">
                <a:solidFill>
                  <a:schemeClr val="dk2"/>
                </a:solidFill>
              </a:rPr>
              <a:t> de las </a:t>
            </a:r>
            <a:r>
              <a:rPr lang="en-US" sz="2000" b="0" dirty="0" err="1">
                <a:solidFill>
                  <a:schemeClr val="dk2"/>
                </a:solidFill>
              </a:rPr>
              <a:t>Tribus</a:t>
            </a:r>
            <a:r>
              <a:rPr lang="en-US" sz="2000" b="0" dirty="0">
                <a:solidFill>
                  <a:schemeClr val="dk2"/>
                </a:solidFill>
              </a:rPr>
              <a:t> </a:t>
            </a:r>
            <a:r>
              <a:rPr lang="en-US" sz="2000" b="0" dirty="0" err="1">
                <a:solidFill>
                  <a:schemeClr val="dk2"/>
                </a:solidFill>
              </a:rPr>
              <a:t>Indias</a:t>
            </a:r>
            <a:r>
              <a:rPr lang="en-US" sz="2000" b="0" dirty="0">
                <a:solidFill>
                  <a:schemeClr val="dk2"/>
                </a:solidFill>
              </a:rPr>
              <a:t> Ute Mountain Ute y Southern Ute </a:t>
            </a:r>
            <a:r>
              <a:rPr lang="en-US" sz="2000" b="0" dirty="0" err="1">
                <a:solidFill>
                  <a:schemeClr val="dk2"/>
                </a:solidFill>
              </a:rPr>
              <a:t>aún</a:t>
            </a:r>
            <a:r>
              <a:rPr lang="en-US" sz="2000" b="0" dirty="0">
                <a:solidFill>
                  <a:schemeClr val="dk2"/>
                </a:solidFill>
              </a:rPr>
              <a:t> </a:t>
            </a:r>
            <a:r>
              <a:rPr lang="en-US" sz="2000" b="0" dirty="0" err="1">
                <a:solidFill>
                  <a:schemeClr val="dk2"/>
                </a:solidFill>
              </a:rPr>
              <a:t>residen</a:t>
            </a:r>
            <a:r>
              <a:rPr lang="en-US" sz="2000" b="0" dirty="0">
                <a:solidFill>
                  <a:schemeClr val="dk2"/>
                </a:solidFill>
              </a:rPr>
              <a:t> </a:t>
            </a:r>
            <a:r>
              <a:rPr lang="en-US" sz="2000" b="0" dirty="0" err="1">
                <a:solidFill>
                  <a:schemeClr val="dk2"/>
                </a:solidFill>
              </a:rPr>
              <a:t>en</a:t>
            </a:r>
            <a:r>
              <a:rPr lang="en-US" sz="2000" b="0" dirty="0">
                <a:solidFill>
                  <a:schemeClr val="dk2"/>
                </a:solidFill>
              </a:rPr>
              <a:t> </a:t>
            </a:r>
            <a:r>
              <a:rPr lang="en-US" sz="2000" b="0" dirty="0" err="1">
                <a:solidFill>
                  <a:schemeClr val="dk2"/>
                </a:solidFill>
              </a:rPr>
              <a:t>este</a:t>
            </a:r>
            <a:r>
              <a:rPr lang="en-US" sz="2000" b="0" dirty="0">
                <a:solidFill>
                  <a:schemeClr val="dk2"/>
                </a:solidFill>
              </a:rPr>
              <a:t> </a:t>
            </a:r>
            <a:r>
              <a:rPr lang="en-US" sz="2000" b="0" dirty="0" err="1">
                <a:solidFill>
                  <a:schemeClr val="dk2"/>
                </a:solidFill>
              </a:rPr>
              <a:t>estado</a:t>
            </a:r>
            <a:r>
              <a:rPr lang="en-US" sz="2000" b="0" dirty="0">
                <a:solidFill>
                  <a:schemeClr val="dk2"/>
                </a:solidFill>
              </a:rPr>
              <a:t>. </a:t>
            </a:r>
            <a:r>
              <a:rPr lang="en-US" sz="2000" b="0" dirty="0" err="1">
                <a:solidFill>
                  <a:schemeClr val="dk2"/>
                </a:solidFill>
              </a:rPr>
              <a:t>Estas</a:t>
            </a:r>
            <a:r>
              <a:rPr lang="en-US" sz="2000" b="0" dirty="0">
                <a:solidFill>
                  <a:schemeClr val="dk2"/>
                </a:solidFill>
              </a:rPr>
              <a:t> </a:t>
            </a:r>
            <a:r>
              <a:rPr lang="en-US" sz="2000" b="0" dirty="0" err="1">
                <a:solidFill>
                  <a:schemeClr val="dk2"/>
                </a:solidFill>
              </a:rPr>
              <a:t>tribus</a:t>
            </a:r>
            <a:r>
              <a:rPr lang="en-US" sz="2000" b="0" dirty="0">
                <a:solidFill>
                  <a:schemeClr val="dk2"/>
                </a:solidFill>
              </a:rPr>
              <a:t> son los </a:t>
            </a:r>
            <a:r>
              <a:rPr lang="en-US" sz="2000" b="0" dirty="0" err="1">
                <a:solidFill>
                  <a:schemeClr val="dk2"/>
                </a:solidFill>
              </a:rPr>
              <a:t>guardianes</a:t>
            </a:r>
            <a:r>
              <a:rPr lang="en-US" sz="2000" b="0" dirty="0">
                <a:solidFill>
                  <a:schemeClr val="dk2"/>
                </a:solidFill>
              </a:rPr>
              <a:t> </a:t>
            </a:r>
            <a:r>
              <a:rPr lang="en-US" sz="2000" b="0" dirty="0" err="1">
                <a:solidFill>
                  <a:schemeClr val="dk2"/>
                </a:solidFill>
              </a:rPr>
              <a:t>originales</a:t>
            </a:r>
            <a:r>
              <a:rPr lang="en-US" sz="2000" b="0" dirty="0">
                <a:solidFill>
                  <a:schemeClr val="dk2"/>
                </a:solidFill>
              </a:rPr>
              <a:t> de </a:t>
            </a:r>
            <a:r>
              <a:rPr lang="en-US" sz="2000" b="0" dirty="0" err="1">
                <a:solidFill>
                  <a:schemeClr val="dk2"/>
                </a:solidFill>
              </a:rPr>
              <a:t>estas</a:t>
            </a:r>
            <a:r>
              <a:rPr lang="en-US" sz="2000" b="0" dirty="0">
                <a:solidFill>
                  <a:schemeClr val="dk2"/>
                </a:solidFill>
              </a:rPr>
              <a:t> </a:t>
            </a:r>
            <a:r>
              <a:rPr lang="en-US" sz="2000" b="0" dirty="0" err="1">
                <a:solidFill>
                  <a:schemeClr val="dk2"/>
                </a:solidFill>
              </a:rPr>
              <a:t>áreas</a:t>
            </a:r>
            <a:r>
              <a:rPr lang="en-US" sz="2000" b="0" dirty="0">
                <a:solidFill>
                  <a:schemeClr val="dk2"/>
                </a:solidFill>
              </a:rPr>
              <a:t> naturales. </a:t>
            </a:r>
            <a:r>
              <a:rPr lang="en-US" sz="2000" b="0" dirty="0" err="1">
                <a:solidFill>
                  <a:schemeClr val="dk2"/>
                </a:solidFill>
              </a:rPr>
              <a:t>Nosotros</a:t>
            </a:r>
            <a:r>
              <a:rPr lang="en-US" sz="2000" b="0" dirty="0">
                <a:solidFill>
                  <a:schemeClr val="dk2"/>
                </a:solidFill>
              </a:rPr>
              <a:t> </a:t>
            </a:r>
            <a:r>
              <a:rPr lang="en-US" sz="2000" b="0" dirty="0" err="1">
                <a:solidFill>
                  <a:schemeClr val="dk2"/>
                </a:solidFill>
              </a:rPr>
              <a:t>queremos</a:t>
            </a:r>
            <a:r>
              <a:rPr lang="en-US" sz="2000" b="0" dirty="0">
                <a:solidFill>
                  <a:schemeClr val="dk2"/>
                </a:solidFill>
              </a:rPr>
              <a:t> </a:t>
            </a:r>
            <a:r>
              <a:rPr lang="en-US" sz="2000" b="0" dirty="0" err="1">
                <a:solidFill>
                  <a:schemeClr val="dk2"/>
                </a:solidFill>
              </a:rPr>
              <a:t>tomarnos</a:t>
            </a:r>
            <a:r>
              <a:rPr lang="en-US" sz="2000" b="0" dirty="0">
                <a:solidFill>
                  <a:schemeClr val="dk2"/>
                </a:solidFill>
              </a:rPr>
              <a:t> un </a:t>
            </a:r>
            <a:r>
              <a:rPr lang="en-US" sz="2000" b="0" dirty="0" err="1">
                <a:solidFill>
                  <a:schemeClr val="dk2"/>
                </a:solidFill>
              </a:rPr>
              <a:t>momento</a:t>
            </a:r>
            <a:r>
              <a:rPr lang="en-US" sz="2000" b="0" dirty="0">
                <a:solidFill>
                  <a:schemeClr val="dk2"/>
                </a:solidFill>
              </a:rPr>
              <a:t> para </a:t>
            </a:r>
            <a:r>
              <a:rPr lang="en-US" sz="2000" b="0" dirty="0" err="1">
                <a:solidFill>
                  <a:schemeClr val="dk2"/>
                </a:solidFill>
              </a:rPr>
              <a:t>honrar</a:t>
            </a:r>
            <a:r>
              <a:rPr lang="en-US" sz="2000" b="0" dirty="0">
                <a:solidFill>
                  <a:schemeClr val="dk2"/>
                </a:solidFill>
              </a:rPr>
              <a:t> y </a:t>
            </a:r>
            <a:r>
              <a:rPr lang="en-US" sz="2000" b="0" dirty="0" err="1">
                <a:solidFill>
                  <a:schemeClr val="dk2"/>
                </a:solidFill>
              </a:rPr>
              <a:t>respetar</a:t>
            </a:r>
            <a:r>
              <a:rPr lang="en-US" sz="2000" b="0" dirty="0">
                <a:solidFill>
                  <a:schemeClr val="dk2"/>
                </a:solidFill>
              </a:rPr>
              <a:t> a </a:t>
            </a:r>
            <a:r>
              <a:rPr lang="en-US" sz="2000" b="0" dirty="0" err="1">
                <a:solidFill>
                  <a:schemeClr val="dk2"/>
                </a:solidFill>
              </a:rPr>
              <a:t>estos</a:t>
            </a:r>
            <a:r>
              <a:rPr lang="en-US" sz="2000" b="0" dirty="0">
                <a:solidFill>
                  <a:schemeClr val="dk2"/>
                </a:solidFill>
              </a:rPr>
              <a:t> </a:t>
            </a:r>
            <a:r>
              <a:rPr lang="en-US" sz="2000" b="0" dirty="0" err="1">
                <a:solidFill>
                  <a:schemeClr val="dk2"/>
                </a:solidFill>
              </a:rPr>
              <a:t>guardianes</a:t>
            </a:r>
            <a:r>
              <a:rPr lang="en-US" sz="2000" b="0" dirty="0">
                <a:solidFill>
                  <a:schemeClr val="dk2"/>
                </a:solidFill>
              </a:rPr>
              <a:t> </a:t>
            </a:r>
            <a:r>
              <a:rPr lang="en-US" sz="2000" b="0" dirty="0" err="1">
                <a:solidFill>
                  <a:schemeClr val="dk2"/>
                </a:solidFill>
              </a:rPr>
              <a:t>originales</a:t>
            </a:r>
            <a:r>
              <a:rPr lang="en-US" sz="2000" b="0" dirty="0">
                <a:solidFill>
                  <a:schemeClr val="dk2"/>
                </a:solidFill>
              </a:rPr>
              <a:t> del medio </a:t>
            </a:r>
            <a:r>
              <a:rPr lang="en-US" sz="2000" b="0" dirty="0" err="1">
                <a:solidFill>
                  <a:schemeClr val="dk2"/>
                </a:solidFill>
              </a:rPr>
              <a:t>ambiente</a:t>
            </a:r>
            <a:r>
              <a:rPr lang="en-US" sz="2000" b="0" dirty="0">
                <a:solidFill>
                  <a:schemeClr val="dk2"/>
                </a:solidFill>
              </a:rPr>
              <a:t> y </a:t>
            </a:r>
            <a:r>
              <a:rPr lang="en-US" sz="2000" b="0" dirty="0" err="1">
                <a:solidFill>
                  <a:schemeClr val="dk2"/>
                </a:solidFill>
              </a:rPr>
              <a:t>su</a:t>
            </a:r>
            <a:r>
              <a:rPr lang="en-US" sz="2000" b="0" dirty="0">
                <a:solidFill>
                  <a:schemeClr val="dk2"/>
                </a:solidFill>
              </a:rPr>
              <a:t> </a:t>
            </a:r>
            <a:r>
              <a:rPr lang="en-US" sz="2000" b="0" dirty="0" err="1">
                <a:solidFill>
                  <a:schemeClr val="dk2"/>
                </a:solidFill>
              </a:rPr>
              <a:t>relación</a:t>
            </a:r>
            <a:r>
              <a:rPr lang="en-US" sz="2000" b="0" dirty="0">
                <a:solidFill>
                  <a:schemeClr val="dk2"/>
                </a:solidFill>
              </a:rPr>
              <a:t> con la tierra.</a:t>
            </a:r>
            <a:endParaRPr sz="2000" b="0" dirty="0">
              <a:solidFill>
                <a:schemeClr val="dk2"/>
              </a:solidFill>
            </a:endParaRPr>
          </a:p>
          <a:p>
            <a:pPr marL="0" lvl="0" indent="0" algn="ctr" rtl="0">
              <a:lnSpc>
                <a:spcPct val="90000"/>
              </a:lnSpc>
              <a:spcBef>
                <a:spcPts val="0"/>
              </a:spcBef>
              <a:spcAft>
                <a:spcPts val="0"/>
              </a:spcAft>
              <a:buClr>
                <a:schemeClr val="lt1"/>
              </a:buClr>
              <a:buSzPts val="6000"/>
              <a:buFont typeface="Trebuchet MS"/>
              <a:buNone/>
            </a:pPr>
            <a:r>
              <a:rPr lang="en-US" sz="2000" b="0" dirty="0">
                <a:solidFill>
                  <a:schemeClr val="dk1"/>
                </a:solidFill>
              </a:rPr>
              <a:t>Fuente: </a:t>
            </a:r>
            <a:r>
              <a:rPr lang="en-US" sz="2000" b="0" u="sng" dirty="0">
                <a:solidFill>
                  <a:srgbClr val="1155CC"/>
                </a:solidFill>
                <a:hlinkClick r:id="rId3">
                  <a:extLst>
                    <a:ext uri="{A12FA001-AC4F-418D-AE19-62706E023703}">
                      <ahyp:hlinkClr xmlns:ahyp="http://schemas.microsoft.com/office/drawing/2018/hyperlinkcolor" val="tx"/>
                    </a:ext>
                  </a:extLst>
                </a:hlinkClick>
              </a:rPr>
              <a:t>https://native-land.ca/</a:t>
            </a:r>
            <a:endParaRPr sz="2000" b="0" dirty="0">
              <a:solidFill>
                <a:schemeClr val="dk2"/>
              </a:solidFill>
            </a:endParaRPr>
          </a:p>
        </p:txBody>
      </p:sp>
      <p:sp>
        <p:nvSpPr>
          <p:cNvPr id="478" name="Google Shape;478;p3"/>
          <p:cNvSpPr txBox="1">
            <a:spLocks noGrp="1"/>
          </p:cNvSpPr>
          <p:nvPr>
            <p:ph type="sldNum" idx="12"/>
          </p:nvPr>
        </p:nvSpPr>
        <p:spPr>
          <a:xfrm>
            <a:off x="9846354" y="6425136"/>
            <a:ext cx="2011698" cy="365001"/>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4"/>
          <p:cNvSpPr txBox="1">
            <a:spLocks noGrp="1"/>
          </p:cNvSpPr>
          <p:nvPr>
            <p:ph type="ctrTitle"/>
          </p:nvPr>
        </p:nvSpPr>
        <p:spPr>
          <a:xfrm>
            <a:off x="458700" y="2115600"/>
            <a:ext cx="11151600" cy="9903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3600"/>
              <a:buFont typeface="Arial"/>
              <a:buNone/>
            </a:pPr>
            <a:r>
              <a:rPr lang="en-US" sz="4000" b="0" dirty="0"/>
              <a:t>Taskforce Member Application Discussion</a:t>
            </a:r>
            <a:endParaRPr sz="3600" b="0" dirty="0"/>
          </a:p>
          <a:p>
            <a:pPr marL="0" lvl="0" indent="0" algn="l" rtl="0">
              <a:lnSpc>
                <a:spcPct val="90000"/>
              </a:lnSpc>
              <a:spcBef>
                <a:spcPts val="0"/>
              </a:spcBef>
              <a:spcAft>
                <a:spcPts val="0"/>
              </a:spcAft>
              <a:buClr>
                <a:schemeClr val="lt1"/>
              </a:buClr>
              <a:buSzPts val="7200"/>
              <a:buFont typeface="Trebuchet MS"/>
              <a:buNone/>
            </a:pPr>
            <a:endParaRPr sz="6700" dirty="0"/>
          </a:p>
          <a:p>
            <a:pPr marL="0" lvl="0" indent="0" algn="ctr" rtl="0">
              <a:lnSpc>
                <a:spcPct val="90000"/>
              </a:lnSpc>
              <a:spcBef>
                <a:spcPts val="0"/>
              </a:spcBef>
              <a:spcAft>
                <a:spcPts val="0"/>
              </a:spcAft>
              <a:buClr>
                <a:schemeClr val="lt1"/>
              </a:buClr>
              <a:buSzPts val="7200"/>
              <a:buFont typeface="Trebuchet MS"/>
              <a:buNone/>
            </a:pPr>
            <a:r>
              <a:rPr lang="en-US" sz="4000" b="0" dirty="0" err="1"/>
              <a:t>Discusión</a:t>
            </a:r>
            <a:r>
              <a:rPr lang="en-US" sz="4000" b="0" dirty="0"/>
              <a:t> </a:t>
            </a:r>
            <a:r>
              <a:rPr lang="en-US" sz="4000" b="0" dirty="0" err="1"/>
              <a:t>sobre</a:t>
            </a:r>
            <a:r>
              <a:rPr lang="en-US" sz="4000" b="0" dirty="0"/>
              <a:t> la </a:t>
            </a:r>
            <a:r>
              <a:rPr lang="en-US" sz="4000" b="0" dirty="0" err="1"/>
              <a:t>aplicación</a:t>
            </a:r>
            <a:r>
              <a:rPr lang="en-US" sz="4000" b="0" dirty="0"/>
              <a:t> de los </a:t>
            </a:r>
            <a:r>
              <a:rPr lang="en-US" sz="4000" b="0" dirty="0" err="1"/>
              <a:t>miembros</a:t>
            </a:r>
            <a:r>
              <a:rPr lang="en-US" sz="4000" b="0" dirty="0"/>
              <a:t> del </a:t>
            </a:r>
            <a:r>
              <a:rPr lang="en-US" sz="4000" b="0" dirty="0" err="1"/>
              <a:t>grupo</a:t>
            </a:r>
            <a:r>
              <a:rPr lang="en-US" sz="4000" b="0" dirty="0"/>
              <a:t> de </a:t>
            </a:r>
            <a:r>
              <a:rPr lang="en-US" sz="4000" b="0" dirty="0" err="1"/>
              <a:t>trabajo</a:t>
            </a:r>
            <a:endParaRPr sz="6700" dirty="0"/>
          </a:p>
        </p:txBody>
      </p:sp>
      <p:sp>
        <p:nvSpPr>
          <p:cNvPr id="484" name="Google Shape;484;p4"/>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g308098ffd8d_0_128"/>
          <p:cNvSpPr txBox="1">
            <a:spLocks noGrp="1"/>
          </p:cNvSpPr>
          <p:nvPr>
            <p:ph type="title"/>
          </p:nvPr>
        </p:nvSpPr>
        <p:spPr>
          <a:xfrm>
            <a:off x="183931" y="365125"/>
            <a:ext cx="118242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6000"/>
              <a:buNone/>
            </a:pPr>
            <a:r>
              <a:rPr lang="en-US" sz="3500" dirty="0"/>
              <a:t> Taskforce Member Application</a:t>
            </a:r>
            <a:endParaRPr sz="3500" dirty="0"/>
          </a:p>
          <a:p>
            <a:pPr marL="0" lvl="0" indent="0" algn="ctr" rtl="0">
              <a:lnSpc>
                <a:spcPct val="90000"/>
              </a:lnSpc>
              <a:spcBef>
                <a:spcPts val="0"/>
              </a:spcBef>
              <a:spcAft>
                <a:spcPts val="0"/>
              </a:spcAft>
              <a:buSzPts val="6000"/>
              <a:buNone/>
            </a:pPr>
            <a:endParaRPr sz="3500" dirty="0"/>
          </a:p>
          <a:p>
            <a:pPr marL="0" lvl="0" indent="0" algn="ctr" rtl="0">
              <a:lnSpc>
                <a:spcPct val="90000"/>
              </a:lnSpc>
              <a:spcBef>
                <a:spcPts val="0"/>
              </a:spcBef>
              <a:spcAft>
                <a:spcPts val="0"/>
              </a:spcAft>
              <a:buSzPts val="1100"/>
              <a:buNone/>
            </a:pPr>
            <a:r>
              <a:rPr lang="en-US" sz="3500" dirty="0" err="1"/>
              <a:t>Aplicación</a:t>
            </a:r>
            <a:r>
              <a:rPr lang="en-US" sz="3500" dirty="0"/>
              <a:t> de </a:t>
            </a:r>
            <a:r>
              <a:rPr lang="en-US" sz="3500" dirty="0" err="1"/>
              <a:t>miembro</a:t>
            </a:r>
            <a:r>
              <a:rPr lang="en-US" sz="3500" dirty="0"/>
              <a:t> del </a:t>
            </a:r>
            <a:r>
              <a:rPr lang="en-US" sz="3500" dirty="0" err="1"/>
              <a:t>grupo</a:t>
            </a:r>
            <a:r>
              <a:rPr lang="en-US" sz="3500" dirty="0"/>
              <a:t> de </a:t>
            </a:r>
            <a:r>
              <a:rPr lang="en-US" sz="3500" dirty="0" err="1"/>
              <a:t>trabajo</a:t>
            </a:r>
            <a:endParaRPr sz="3500" dirty="0"/>
          </a:p>
        </p:txBody>
      </p:sp>
      <p:sp>
        <p:nvSpPr>
          <p:cNvPr id="491" name="Google Shape;491;g308098ffd8d_0_128"/>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13</a:t>
            </a:fld>
            <a:endParaRPr/>
          </a:p>
        </p:txBody>
      </p:sp>
      <p:sp>
        <p:nvSpPr>
          <p:cNvPr id="492" name="Google Shape;492;g308098ffd8d_0_128"/>
          <p:cNvSpPr txBox="1"/>
          <p:nvPr/>
        </p:nvSpPr>
        <p:spPr>
          <a:xfrm>
            <a:off x="331575" y="1987225"/>
            <a:ext cx="5954100" cy="5205900"/>
          </a:xfrm>
          <a:prstGeom prst="rect">
            <a:avLst/>
          </a:prstGeom>
          <a:noFill/>
          <a:ln>
            <a:noFill/>
          </a:ln>
        </p:spPr>
        <p:txBody>
          <a:bodyPr spcFirstLastPara="1" wrap="square" lIns="91425" tIns="91425" rIns="91425" bIns="91425" anchor="t" anchorCtr="0">
            <a:noAutofit/>
          </a:bodyPr>
          <a:lstStyle/>
          <a:p>
            <a:pPr marL="457200" marR="0" lvl="0" indent="-355600" algn="l" rtl="0">
              <a:lnSpc>
                <a:spcPct val="100000"/>
              </a:lnSpc>
              <a:spcBef>
                <a:spcPts val="0"/>
              </a:spcBef>
              <a:spcAft>
                <a:spcPts val="0"/>
              </a:spcAft>
              <a:buClr>
                <a:schemeClr val="lt1"/>
              </a:buClr>
              <a:buSzPts val="2000"/>
              <a:buFont typeface="Trebuchet MS"/>
              <a:buChar char="●"/>
            </a:pPr>
            <a:r>
              <a:rPr lang="en-US" sz="2000" b="0" i="0" u="none" strike="noStrike" cap="none" dirty="0">
                <a:solidFill>
                  <a:schemeClr val="lt1"/>
                </a:solidFill>
                <a:latin typeface="Trebuchet MS"/>
                <a:ea typeface="Trebuchet MS"/>
                <a:cs typeface="Trebuchet MS"/>
                <a:sym typeface="Trebuchet MS"/>
              </a:rPr>
              <a:t>Be consistent with HCPFs other Advisory councils, Taskforces, committees and boards</a:t>
            </a:r>
            <a:endParaRPr sz="2000" b="0" i="0" u="none" strike="noStrike" cap="none" dirty="0">
              <a:solidFill>
                <a:schemeClr val="lt1"/>
              </a:solidFill>
              <a:latin typeface="Trebuchet MS"/>
              <a:ea typeface="Trebuchet MS"/>
              <a:cs typeface="Trebuchet MS"/>
              <a:sym typeface="Trebuchet MS"/>
            </a:endParaRPr>
          </a:p>
          <a:p>
            <a:pPr marL="45720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lt1"/>
              </a:solidFill>
              <a:latin typeface="Trebuchet MS"/>
              <a:ea typeface="Trebuchet MS"/>
              <a:cs typeface="Trebuchet MS"/>
              <a:sym typeface="Trebuchet MS"/>
            </a:endParaRPr>
          </a:p>
          <a:p>
            <a:pPr marL="457200" marR="0" lvl="0" indent="-355600" algn="l" rtl="0">
              <a:lnSpc>
                <a:spcPct val="100000"/>
              </a:lnSpc>
              <a:spcBef>
                <a:spcPts val="0"/>
              </a:spcBef>
              <a:spcAft>
                <a:spcPts val="0"/>
              </a:spcAft>
              <a:buClr>
                <a:schemeClr val="lt1"/>
              </a:buClr>
              <a:buSzPts val="2000"/>
              <a:buFont typeface="Trebuchet MS"/>
              <a:buChar char="●"/>
            </a:pPr>
            <a:r>
              <a:rPr lang="en-US" sz="2000" b="0" i="0" u="none" strike="noStrike" cap="none" dirty="0">
                <a:solidFill>
                  <a:schemeClr val="lt1"/>
                </a:solidFill>
                <a:latin typeface="Trebuchet MS"/>
                <a:ea typeface="Trebuchet MS"/>
                <a:cs typeface="Trebuchet MS"/>
                <a:sym typeface="Trebuchet MS"/>
              </a:rPr>
              <a:t>Statewide Taskforce will be an ongoing taskforce at the Department</a:t>
            </a:r>
            <a:endParaRPr sz="2000" b="0" i="0" u="none" strike="noStrike" cap="none" dirty="0">
              <a:solidFill>
                <a:schemeClr val="lt1"/>
              </a:solidFill>
              <a:latin typeface="Trebuchet MS"/>
              <a:ea typeface="Trebuchet MS"/>
              <a:cs typeface="Trebuchet MS"/>
              <a:sym typeface="Trebuchet MS"/>
            </a:endParaRPr>
          </a:p>
          <a:p>
            <a:pPr marL="45720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lt1"/>
              </a:solidFill>
              <a:latin typeface="Trebuchet MS"/>
              <a:ea typeface="Trebuchet MS"/>
              <a:cs typeface="Trebuchet MS"/>
              <a:sym typeface="Trebuchet MS"/>
            </a:endParaRPr>
          </a:p>
          <a:p>
            <a:pPr marL="457200" marR="0" lvl="0" indent="-355600" algn="l" rtl="0">
              <a:lnSpc>
                <a:spcPct val="100000"/>
              </a:lnSpc>
              <a:spcBef>
                <a:spcPts val="0"/>
              </a:spcBef>
              <a:spcAft>
                <a:spcPts val="0"/>
              </a:spcAft>
              <a:buClr>
                <a:schemeClr val="lt1"/>
              </a:buClr>
              <a:buSzPts val="2000"/>
              <a:buFont typeface="Trebuchet MS"/>
              <a:buChar char="●"/>
            </a:pPr>
            <a:r>
              <a:rPr lang="en-US" sz="2000" b="0" i="0" u="none" strike="noStrike" cap="none" dirty="0">
                <a:solidFill>
                  <a:schemeClr val="lt1"/>
                </a:solidFill>
                <a:latin typeface="Trebuchet MS"/>
                <a:ea typeface="Trebuchet MS"/>
                <a:cs typeface="Trebuchet MS"/>
                <a:sym typeface="Trebuchet MS"/>
              </a:rPr>
              <a:t>Increased Ownership and Engagement</a:t>
            </a:r>
            <a:endParaRPr sz="1400" b="0" i="0" u="none" strike="noStrike" cap="none" dirty="0">
              <a:solidFill>
                <a:srgbClr val="000000"/>
              </a:solidFill>
              <a:latin typeface="Arial"/>
              <a:ea typeface="Arial"/>
              <a:cs typeface="Arial"/>
              <a:sym typeface="Arial"/>
            </a:endParaRPr>
          </a:p>
          <a:p>
            <a:pPr marL="10160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lt1"/>
              </a:solidFill>
              <a:latin typeface="Trebuchet MS"/>
              <a:ea typeface="Trebuchet MS"/>
              <a:cs typeface="Trebuchet MS"/>
              <a:sym typeface="Trebuchet MS"/>
            </a:endParaRPr>
          </a:p>
          <a:p>
            <a:pPr marL="457200" marR="0" lvl="0" indent="-355600" algn="l" rtl="0">
              <a:lnSpc>
                <a:spcPct val="100000"/>
              </a:lnSpc>
              <a:spcBef>
                <a:spcPts val="0"/>
              </a:spcBef>
              <a:spcAft>
                <a:spcPts val="0"/>
              </a:spcAft>
              <a:buClr>
                <a:schemeClr val="lt1"/>
              </a:buClr>
              <a:buSzPts val="2000"/>
              <a:buFont typeface="Trebuchet MS"/>
              <a:buChar char="●"/>
            </a:pPr>
            <a:r>
              <a:rPr lang="en-US" sz="2000" b="0" i="0" u="none" strike="noStrike" cap="none" dirty="0">
                <a:solidFill>
                  <a:schemeClr val="lt1"/>
                </a:solidFill>
                <a:latin typeface="Trebuchet MS"/>
                <a:ea typeface="Trebuchet MS"/>
                <a:cs typeface="Trebuchet MS"/>
                <a:sym typeface="Trebuchet MS"/>
              </a:rPr>
              <a:t>Maximize Group effectiveness</a:t>
            </a:r>
            <a:endParaRPr sz="2000" b="0" i="0" u="none" strike="noStrike" cap="none" dirty="0">
              <a:solidFill>
                <a:schemeClr val="lt1"/>
              </a:solidFill>
              <a:latin typeface="Trebuchet MS"/>
              <a:ea typeface="Trebuchet MS"/>
              <a:cs typeface="Trebuchet MS"/>
              <a:sym typeface="Trebuchet MS"/>
            </a:endParaRPr>
          </a:p>
          <a:p>
            <a:pPr marL="45720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lt1"/>
              </a:solidFill>
              <a:latin typeface="Trebuchet MS"/>
              <a:ea typeface="Trebuchet MS"/>
              <a:cs typeface="Trebuchet MS"/>
              <a:sym typeface="Trebuchet MS"/>
            </a:endParaRPr>
          </a:p>
          <a:p>
            <a:pPr marL="457200" marR="0" lvl="0" indent="0" algn="l" rtl="0">
              <a:lnSpc>
                <a:spcPct val="100000"/>
              </a:lnSpc>
              <a:spcBef>
                <a:spcPts val="0"/>
              </a:spcBef>
              <a:spcAft>
                <a:spcPts val="0"/>
              </a:spcAft>
              <a:buClr>
                <a:srgbClr val="000000"/>
              </a:buClr>
              <a:buSzPts val="2200"/>
              <a:buFont typeface="Arial"/>
              <a:buNone/>
            </a:pPr>
            <a:endParaRPr sz="2200" b="0" i="0" u="none" strike="noStrike" cap="none" dirty="0">
              <a:solidFill>
                <a:schemeClr val="lt1"/>
              </a:solidFill>
              <a:latin typeface="Times New Roman"/>
              <a:ea typeface="Times New Roman"/>
              <a:cs typeface="Times New Roman"/>
              <a:sym typeface="Times New Roman"/>
            </a:endParaRPr>
          </a:p>
        </p:txBody>
      </p:sp>
      <p:sp>
        <p:nvSpPr>
          <p:cNvPr id="493" name="Google Shape;493;g308098ffd8d_0_128"/>
          <p:cNvSpPr txBox="1"/>
          <p:nvPr/>
        </p:nvSpPr>
        <p:spPr>
          <a:xfrm>
            <a:off x="6101725" y="1915975"/>
            <a:ext cx="5906400" cy="5205900"/>
          </a:xfrm>
          <a:prstGeom prst="rect">
            <a:avLst/>
          </a:prstGeom>
          <a:noFill/>
          <a:ln>
            <a:noFill/>
          </a:ln>
        </p:spPr>
        <p:txBody>
          <a:bodyPr spcFirstLastPara="1" wrap="square" lIns="91425" tIns="91425" rIns="91425" bIns="91425" anchor="t" anchorCtr="0">
            <a:noAutofit/>
          </a:bodyPr>
          <a:lstStyle/>
          <a:p>
            <a:pPr marL="457200" marR="0" lvl="0" indent="-355600" algn="l" rtl="0">
              <a:lnSpc>
                <a:spcPct val="100000"/>
              </a:lnSpc>
              <a:spcBef>
                <a:spcPts val="0"/>
              </a:spcBef>
              <a:spcAft>
                <a:spcPts val="0"/>
              </a:spcAft>
              <a:buClr>
                <a:schemeClr val="lt1"/>
              </a:buClr>
              <a:buSzPts val="2000"/>
              <a:buFont typeface="Trebuchet MS"/>
              <a:buChar char="●"/>
            </a:pPr>
            <a:r>
              <a:rPr lang="en-US" sz="2000" b="0" i="0" u="none" strike="noStrike" cap="none" dirty="0">
                <a:solidFill>
                  <a:schemeClr val="lt1"/>
                </a:solidFill>
                <a:latin typeface="Trebuchet MS"/>
                <a:ea typeface="Trebuchet MS"/>
                <a:cs typeface="Trebuchet MS"/>
                <a:sym typeface="Trebuchet MS"/>
              </a:rPr>
              <a:t>Sea </a:t>
            </a:r>
            <a:r>
              <a:rPr lang="en-US" sz="2000" b="0" i="0" u="none" strike="noStrike" cap="none" dirty="0" err="1">
                <a:solidFill>
                  <a:schemeClr val="lt1"/>
                </a:solidFill>
                <a:latin typeface="Trebuchet MS"/>
                <a:ea typeface="Trebuchet MS"/>
                <a:cs typeface="Trebuchet MS"/>
                <a:sym typeface="Trebuchet MS"/>
              </a:rPr>
              <a:t>coherente</a:t>
            </a:r>
            <a:r>
              <a:rPr lang="en-US" sz="2000" b="0" i="0" u="none" strike="noStrike" cap="none" dirty="0">
                <a:solidFill>
                  <a:schemeClr val="lt1"/>
                </a:solidFill>
                <a:latin typeface="Trebuchet MS"/>
                <a:ea typeface="Trebuchet MS"/>
                <a:cs typeface="Trebuchet MS"/>
                <a:sym typeface="Trebuchet MS"/>
              </a:rPr>
              <a:t> con los </a:t>
            </a:r>
            <a:r>
              <a:rPr lang="en-US" sz="2000" b="0" i="0" u="none" strike="noStrike" cap="none" dirty="0" err="1">
                <a:solidFill>
                  <a:schemeClr val="lt1"/>
                </a:solidFill>
                <a:latin typeface="Trebuchet MS"/>
                <a:ea typeface="Trebuchet MS"/>
                <a:cs typeface="Trebuchet MS"/>
                <a:sym typeface="Trebuchet MS"/>
              </a:rPr>
              <a:t>otros</a:t>
            </a:r>
            <a:r>
              <a:rPr lang="en-US" sz="2000" b="0" i="0" u="none" strike="noStrike" cap="none" dirty="0">
                <a:solidFill>
                  <a:schemeClr val="lt1"/>
                </a:solidFill>
                <a:latin typeface="Trebuchet MS"/>
                <a:ea typeface="Trebuchet MS"/>
                <a:cs typeface="Trebuchet MS"/>
                <a:sym typeface="Trebuchet MS"/>
              </a:rPr>
              <a:t> </a:t>
            </a:r>
            <a:r>
              <a:rPr lang="en-US" sz="2000" b="0" i="0" u="none" strike="noStrike" cap="none" dirty="0" err="1">
                <a:solidFill>
                  <a:schemeClr val="lt1"/>
                </a:solidFill>
                <a:latin typeface="Trebuchet MS"/>
                <a:ea typeface="Trebuchet MS"/>
                <a:cs typeface="Trebuchet MS"/>
                <a:sym typeface="Trebuchet MS"/>
              </a:rPr>
              <a:t>consejos</a:t>
            </a:r>
            <a:r>
              <a:rPr lang="en-US" sz="2000" b="0" i="0" u="none" strike="noStrike" cap="none" dirty="0">
                <a:solidFill>
                  <a:schemeClr val="lt1"/>
                </a:solidFill>
                <a:latin typeface="Trebuchet MS"/>
                <a:ea typeface="Trebuchet MS"/>
                <a:cs typeface="Trebuchet MS"/>
                <a:sym typeface="Trebuchet MS"/>
              </a:rPr>
              <a:t> </a:t>
            </a:r>
            <a:r>
              <a:rPr lang="en-US" sz="2000" b="0" i="0" u="none" strike="noStrike" cap="none" dirty="0" err="1">
                <a:solidFill>
                  <a:schemeClr val="lt1"/>
                </a:solidFill>
                <a:latin typeface="Trebuchet MS"/>
                <a:ea typeface="Trebuchet MS"/>
                <a:cs typeface="Trebuchet MS"/>
                <a:sym typeface="Trebuchet MS"/>
              </a:rPr>
              <a:t>asesores</a:t>
            </a:r>
            <a:r>
              <a:rPr lang="en-US" sz="2000" b="0" i="0" u="none" strike="noStrike" cap="none" dirty="0">
                <a:solidFill>
                  <a:schemeClr val="lt1"/>
                </a:solidFill>
                <a:latin typeface="Trebuchet MS"/>
                <a:ea typeface="Trebuchet MS"/>
                <a:cs typeface="Trebuchet MS"/>
                <a:sym typeface="Trebuchet MS"/>
              </a:rPr>
              <a:t>, </a:t>
            </a:r>
            <a:r>
              <a:rPr lang="en-US" sz="2000" b="0" i="0" u="none" strike="noStrike" cap="none" dirty="0" err="1">
                <a:solidFill>
                  <a:schemeClr val="lt1"/>
                </a:solidFill>
                <a:latin typeface="Trebuchet MS"/>
                <a:ea typeface="Trebuchet MS"/>
                <a:cs typeface="Trebuchet MS"/>
                <a:sym typeface="Trebuchet MS"/>
              </a:rPr>
              <a:t>grupos</a:t>
            </a:r>
            <a:r>
              <a:rPr lang="en-US" sz="2000" b="0" i="0" u="none" strike="noStrike" cap="none" dirty="0">
                <a:solidFill>
                  <a:schemeClr val="lt1"/>
                </a:solidFill>
                <a:latin typeface="Trebuchet MS"/>
                <a:ea typeface="Trebuchet MS"/>
                <a:cs typeface="Trebuchet MS"/>
                <a:sym typeface="Trebuchet MS"/>
              </a:rPr>
              <a:t> de </a:t>
            </a:r>
            <a:r>
              <a:rPr lang="en-US" sz="2000" b="0" i="0" u="none" strike="noStrike" cap="none" dirty="0" err="1">
                <a:solidFill>
                  <a:schemeClr val="lt1"/>
                </a:solidFill>
                <a:latin typeface="Trebuchet MS"/>
                <a:ea typeface="Trebuchet MS"/>
                <a:cs typeface="Trebuchet MS"/>
                <a:sym typeface="Trebuchet MS"/>
              </a:rPr>
              <a:t>trabajos</a:t>
            </a:r>
            <a:r>
              <a:rPr lang="en-US" sz="2000" b="0" i="0" u="none" strike="noStrike" cap="none" dirty="0">
                <a:solidFill>
                  <a:schemeClr val="lt1"/>
                </a:solidFill>
                <a:latin typeface="Trebuchet MS"/>
                <a:ea typeface="Trebuchet MS"/>
                <a:cs typeface="Trebuchet MS"/>
                <a:sym typeface="Trebuchet MS"/>
              </a:rPr>
              <a:t>, </a:t>
            </a:r>
            <a:r>
              <a:rPr lang="en-US" sz="2000" b="0" i="0" u="none" strike="noStrike" cap="none" dirty="0" err="1">
                <a:solidFill>
                  <a:schemeClr val="lt1"/>
                </a:solidFill>
                <a:latin typeface="Trebuchet MS"/>
                <a:ea typeface="Trebuchet MS"/>
                <a:cs typeface="Trebuchet MS"/>
                <a:sym typeface="Trebuchet MS"/>
              </a:rPr>
              <a:t>comités</a:t>
            </a:r>
            <a:r>
              <a:rPr lang="en-US" sz="2000" b="0" i="0" u="none" strike="noStrike" cap="none" dirty="0">
                <a:solidFill>
                  <a:schemeClr val="lt1"/>
                </a:solidFill>
                <a:latin typeface="Trebuchet MS"/>
                <a:ea typeface="Trebuchet MS"/>
                <a:cs typeface="Trebuchet MS"/>
                <a:sym typeface="Trebuchet MS"/>
              </a:rPr>
              <a:t> y juntas de HCPF</a:t>
            </a:r>
            <a:endParaRPr sz="2000" b="0" i="0" u="none" strike="noStrike" cap="none" dirty="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lt1"/>
              </a:solidFill>
              <a:latin typeface="Trebuchet MS"/>
              <a:ea typeface="Trebuchet MS"/>
              <a:cs typeface="Trebuchet MS"/>
              <a:sym typeface="Trebuchet MS"/>
            </a:endParaRPr>
          </a:p>
          <a:p>
            <a:pPr marL="457200" marR="0" lvl="0" indent="-355600" algn="l" rtl="0">
              <a:lnSpc>
                <a:spcPct val="100000"/>
              </a:lnSpc>
              <a:spcBef>
                <a:spcPts val="0"/>
              </a:spcBef>
              <a:spcAft>
                <a:spcPts val="0"/>
              </a:spcAft>
              <a:buClr>
                <a:schemeClr val="lt1"/>
              </a:buClr>
              <a:buSzPts val="2000"/>
              <a:buFont typeface="Trebuchet MS"/>
              <a:buChar char="●"/>
            </a:pPr>
            <a:r>
              <a:rPr lang="en-US" sz="2000" b="0" i="0" u="none" strike="noStrike" cap="none" dirty="0">
                <a:solidFill>
                  <a:schemeClr val="lt1"/>
                </a:solidFill>
                <a:latin typeface="Trebuchet MS"/>
                <a:ea typeface="Trebuchet MS"/>
                <a:cs typeface="Trebuchet MS"/>
                <a:sym typeface="Trebuchet MS"/>
              </a:rPr>
              <a:t>El Grupo de </a:t>
            </a:r>
            <a:r>
              <a:rPr lang="en-US" sz="2000" b="0" i="0" u="none" strike="noStrike" cap="none" dirty="0" err="1">
                <a:solidFill>
                  <a:schemeClr val="lt1"/>
                </a:solidFill>
                <a:latin typeface="Trebuchet MS"/>
                <a:ea typeface="Trebuchet MS"/>
                <a:cs typeface="Trebuchet MS"/>
                <a:sym typeface="Trebuchet MS"/>
              </a:rPr>
              <a:t>Trabajo</a:t>
            </a:r>
            <a:r>
              <a:rPr lang="en-US" sz="2000" b="0" i="0" u="none" strike="noStrike" cap="none" dirty="0">
                <a:solidFill>
                  <a:schemeClr val="lt1"/>
                </a:solidFill>
                <a:latin typeface="Trebuchet MS"/>
                <a:ea typeface="Trebuchet MS"/>
                <a:cs typeface="Trebuchet MS"/>
                <a:sym typeface="Trebuchet MS"/>
              </a:rPr>
              <a:t> </a:t>
            </a:r>
            <a:r>
              <a:rPr lang="en-US" sz="2000" b="0" i="0" u="none" strike="noStrike" cap="none" dirty="0" err="1">
                <a:solidFill>
                  <a:schemeClr val="lt1"/>
                </a:solidFill>
                <a:latin typeface="Trebuchet MS"/>
                <a:ea typeface="Trebuchet MS"/>
                <a:cs typeface="Trebuchet MS"/>
                <a:sym typeface="Trebuchet MS"/>
              </a:rPr>
              <a:t>Estatal</a:t>
            </a:r>
            <a:r>
              <a:rPr lang="en-US" sz="2000" b="0" i="0" u="none" strike="noStrike" cap="none" dirty="0">
                <a:solidFill>
                  <a:schemeClr val="lt1"/>
                </a:solidFill>
                <a:latin typeface="Trebuchet MS"/>
                <a:ea typeface="Trebuchet MS"/>
                <a:cs typeface="Trebuchet MS"/>
                <a:sym typeface="Trebuchet MS"/>
              </a:rPr>
              <a:t> </a:t>
            </a:r>
            <a:r>
              <a:rPr lang="en-US" sz="2000" b="0" i="0" u="none" strike="noStrike" cap="none" dirty="0" err="1">
                <a:solidFill>
                  <a:schemeClr val="lt1"/>
                </a:solidFill>
                <a:latin typeface="Trebuchet MS"/>
                <a:ea typeface="Trebuchet MS"/>
                <a:cs typeface="Trebuchet MS"/>
                <a:sym typeface="Trebuchet MS"/>
              </a:rPr>
              <a:t>será</a:t>
            </a:r>
            <a:r>
              <a:rPr lang="en-US" sz="2000" b="0" i="0" u="none" strike="noStrike" cap="none" dirty="0">
                <a:solidFill>
                  <a:schemeClr val="lt1"/>
                </a:solidFill>
                <a:latin typeface="Trebuchet MS"/>
                <a:ea typeface="Trebuchet MS"/>
                <a:cs typeface="Trebuchet MS"/>
                <a:sym typeface="Trebuchet MS"/>
              </a:rPr>
              <a:t> un </a:t>
            </a:r>
            <a:r>
              <a:rPr lang="en-US" sz="2000" b="0" i="0" u="none" strike="noStrike" cap="none" dirty="0" err="1">
                <a:solidFill>
                  <a:schemeClr val="lt1"/>
                </a:solidFill>
                <a:latin typeface="Trebuchet MS"/>
                <a:ea typeface="Trebuchet MS"/>
                <a:cs typeface="Trebuchet MS"/>
                <a:sym typeface="Trebuchet MS"/>
              </a:rPr>
              <a:t>grupo</a:t>
            </a:r>
            <a:r>
              <a:rPr lang="en-US" sz="2000" b="0" i="0" u="none" strike="noStrike" cap="none" dirty="0">
                <a:solidFill>
                  <a:schemeClr val="lt1"/>
                </a:solidFill>
                <a:latin typeface="Trebuchet MS"/>
                <a:ea typeface="Trebuchet MS"/>
                <a:cs typeface="Trebuchet MS"/>
                <a:sym typeface="Trebuchet MS"/>
              </a:rPr>
              <a:t> de </a:t>
            </a:r>
            <a:r>
              <a:rPr lang="en-US" sz="2000" b="0" i="0" u="none" strike="noStrike" cap="none" dirty="0" err="1">
                <a:solidFill>
                  <a:schemeClr val="lt1"/>
                </a:solidFill>
                <a:latin typeface="Trebuchet MS"/>
                <a:ea typeface="Trebuchet MS"/>
                <a:cs typeface="Trebuchet MS"/>
                <a:sym typeface="Trebuchet MS"/>
              </a:rPr>
              <a:t>trabajo</a:t>
            </a:r>
            <a:r>
              <a:rPr lang="en-US" sz="2000" b="0" i="0" u="none" strike="noStrike" cap="none" dirty="0">
                <a:solidFill>
                  <a:schemeClr val="lt1"/>
                </a:solidFill>
                <a:latin typeface="Trebuchet MS"/>
                <a:ea typeface="Trebuchet MS"/>
                <a:cs typeface="Trebuchet MS"/>
                <a:sym typeface="Trebuchet MS"/>
              </a:rPr>
              <a:t> continuo </a:t>
            </a:r>
            <a:r>
              <a:rPr lang="en-US" sz="2000" b="0" i="0" u="none" strike="noStrike" cap="none" dirty="0" err="1">
                <a:solidFill>
                  <a:schemeClr val="lt1"/>
                </a:solidFill>
                <a:latin typeface="Trebuchet MS"/>
                <a:ea typeface="Trebuchet MS"/>
                <a:cs typeface="Trebuchet MS"/>
                <a:sym typeface="Trebuchet MS"/>
              </a:rPr>
              <a:t>en</a:t>
            </a:r>
            <a:r>
              <a:rPr lang="en-US" sz="2000" b="0" i="0" u="none" strike="noStrike" cap="none" dirty="0">
                <a:solidFill>
                  <a:schemeClr val="lt1"/>
                </a:solidFill>
                <a:latin typeface="Trebuchet MS"/>
                <a:ea typeface="Trebuchet MS"/>
                <a:cs typeface="Trebuchet MS"/>
                <a:sym typeface="Trebuchet MS"/>
              </a:rPr>
              <a:t> </a:t>
            </a:r>
            <a:r>
              <a:rPr lang="en-US" sz="2000" b="0" i="0" u="none" strike="noStrike" cap="none" dirty="0" err="1">
                <a:solidFill>
                  <a:schemeClr val="lt1"/>
                </a:solidFill>
                <a:latin typeface="Trebuchet MS"/>
                <a:ea typeface="Trebuchet MS"/>
                <a:cs typeface="Trebuchet MS"/>
                <a:sym typeface="Trebuchet MS"/>
              </a:rPr>
              <a:t>el</a:t>
            </a:r>
            <a:r>
              <a:rPr lang="en-US" sz="2000" b="0" i="0" u="none" strike="noStrike" cap="none" dirty="0">
                <a:solidFill>
                  <a:schemeClr val="lt1"/>
                </a:solidFill>
                <a:latin typeface="Trebuchet MS"/>
                <a:ea typeface="Trebuchet MS"/>
                <a:cs typeface="Trebuchet MS"/>
                <a:sym typeface="Trebuchet MS"/>
              </a:rPr>
              <a:t> </a:t>
            </a:r>
            <a:r>
              <a:rPr lang="en-US" sz="2000" b="0" i="0" u="none" strike="noStrike" cap="none" dirty="0" err="1">
                <a:solidFill>
                  <a:schemeClr val="lt1"/>
                </a:solidFill>
                <a:latin typeface="Trebuchet MS"/>
                <a:ea typeface="Trebuchet MS"/>
                <a:cs typeface="Trebuchet MS"/>
                <a:sym typeface="Trebuchet MS"/>
              </a:rPr>
              <a:t>Departamento</a:t>
            </a:r>
            <a:r>
              <a:rPr lang="en-US" sz="2000" b="0" i="0" u="none" strike="noStrike" cap="none" dirty="0">
                <a:solidFill>
                  <a:schemeClr val="lt1"/>
                </a:solidFill>
                <a:latin typeface="Trebuchet MS"/>
                <a:ea typeface="Trebuchet MS"/>
                <a:cs typeface="Trebuchet MS"/>
                <a:sym typeface="Trebuchet MS"/>
              </a:rPr>
              <a:t>.</a:t>
            </a:r>
            <a:endParaRPr sz="2000" b="0" i="0" u="none" strike="noStrike" cap="none" dirty="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lt1"/>
              </a:solidFill>
              <a:latin typeface="Trebuchet MS"/>
              <a:ea typeface="Trebuchet MS"/>
              <a:cs typeface="Trebuchet MS"/>
              <a:sym typeface="Trebuchet MS"/>
            </a:endParaRPr>
          </a:p>
          <a:p>
            <a:pPr marL="457200" marR="0" lvl="0" indent="-355600" algn="l" rtl="0">
              <a:lnSpc>
                <a:spcPct val="100000"/>
              </a:lnSpc>
              <a:spcBef>
                <a:spcPts val="0"/>
              </a:spcBef>
              <a:spcAft>
                <a:spcPts val="0"/>
              </a:spcAft>
              <a:buClr>
                <a:schemeClr val="lt1"/>
              </a:buClr>
              <a:buSzPts val="2000"/>
              <a:buFont typeface="Trebuchet MS"/>
              <a:buChar char="●"/>
            </a:pPr>
            <a:r>
              <a:rPr lang="es-MX" sz="2000" b="0" i="0" u="none" strike="noStrike" cap="none" dirty="0">
                <a:solidFill>
                  <a:schemeClr val="lt1"/>
                </a:solidFill>
                <a:latin typeface="Trebuchet MS"/>
                <a:ea typeface="Trebuchet MS"/>
                <a:cs typeface="Trebuchet MS"/>
                <a:sym typeface="Trebuchet MS"/>
              </a:rPr>
              <a:t>Mayor implicación y compromiso</a:t>
            </a:r>
          </a:p>
          <a:p>
            <a:pPr marL="0" marR="0" lvl="0" indent="0" algn="l" rtl="0">
              <a:lnSpc>
                <a:spcPct val="100000"/>
              </a:lnSpc>
              <a:spcBef>
                <a:spcPts val="0"/>
              </a:spcBef>
              <a:spcAft>
                <a:spcPts val="0"/>
              </a:spcAft>
              <a:buClr>
                <a:srgbClr val="000000"/>
              </a:buClr>
              <a:buSzPts val="2000"/>
              <a:buFont typeface="Arial"/>
              <a:buNone/>
            </a:pPr>
            <a:endParaRPr lang="es-MX" sz="2000" b="0" i="0" u="none" strike="noStrike" cap="none" dirty="0">
              <a:solidFill>
                <a:schemeClr val="lt1"/>
              </a:solidFill>
              <a:latin typeface="Trebuchet MS"/>
              <a:ea typeface="Trebuchet MS"/>
              <a:cs typeface="Trebuchet MS"/>
              <a:sym typeface="Trebuchet MS"/>
            </a:endParaRPr>
          </a:p>
          <a:p>
            <a:pPr marL="457200" marR="0" lvl="0" indent="-355600" algn="l" rtl="0">
              <a:lnSpc>
                <a:spcPct val="100000"/>
              </a:lnSpc>
              <a:spcBef>
                <a:spcPts val="0"/>
              </a:spcBef>
              <a:spcAft>
                <a:spcPts val="0"/>
              </a:spcAft>
              <a:buClr>
                <a:schemeClr val="lt1"/>
              </a:buClr>
              <a:buSzPts val="2000"/>
              <a:buFont typeface="Trebuchet MS"/>
              <a:buChar char="●"/>
            </a:pPr>
            <a:r>
              <a:rPr lang="en-US" sz="2000" b="0" i="0" u="none" strike="noStrike" cap="none" dirty="0" err="1">
                <a:solidFill>
                  <a:schemeClr val="lt1"/>
                </a:solidFill>
                <a:latin typeface="Trebuchet MS"/>
                <a:ea typeface="Trebuchet MS"/>
                <a:cs typeface="Trebuchet MS"/>
                <a:sym typeface="Trebuchet MS"/>
              </a:rPr>
              <a:t>Maximizar</a:t>
            </a:r>
            <a:r>
              <a:rPr lang="en-US" sz="2000" b="0" i="0" u="none" strike="noStrike" cap="none" dirty="0">
                <a:solidFill>
                  <a:schemeClr val="lt1"/>
                </a:solidFill>
                <a:latin typeface="Trebuchet MS"/>
                <a:ea typeface="Trebuchet MS"/>
                <a:cs typeface="Trebuchet MS"/>
                <a:sym typeface="Trebuchet MS"/>
              </a:rPr>
              <a:t> la </a:t>
            </a:r>
            <a:r>
              <a:rPr lang="en-US" sz="2000" b="0" i="0" u="none" strike="noStrike" cap="none" dirty="0" err="1">
                <a:solidFill>
                  <a:schemeClr val="lt1"/>
                </a:solidFill>
                <a:latin typeface="Trebuchet MS"/>
                <a:ea typeface="Trebuchet MS"/>
                <a:cs typeface="Trebuchet MS"/>
                <a:sym typeface="Trebuchet MS"/>
              </a:rPr>
              <a:t>eficacia</a:t>
            </a:r>
            <a:r>
              <a:rPr lang="en-US" sz="2000" b="0" i="0" u="none" strike="noStrike" cap="none" dirty="0">
                <a:solidFill>
                  <a:schemeClr val="lt1"/>
                </a:solidFill>
                <a:latin typeface="Trebuchet MS"/>
                <a:ea typeface="Trebuchet MS"/>
                <a:cs typeface="Trebuchet MS"/>
                <a:sym typeface="Trebuchet MS"/>
              </a:rPr>
              <a:t> del </a:t>
            </a:r>
            <a:r>
              <a:rPr lang="en-US" sz="2000" b="0" i="0" u="none" strike="noStrike" cap="none" dirty="0" err="1">
                <a:solidFill>
                  <a:schemeClr val="lt1"/>
                </a:solidFill>
                <a:latin typeface="Trebuchet MS"/>
                <a:ea typeface="Trebuchet MS"/>
                <a:cs typeface="Trebuchet MS"/>
                <a:sym typeface="Trebuchet MS"/>
              </a:rPr>
              <a:t>grupo</a:t>
            </a:r>
            <a:endParaRPr sz="2000" b="0" i="0" u="none" strike="noStrike" cap="none" dirty="0">
              <a:solidFill>
                <a:schemeClr val="lt1"/>
              </a:solidFill>
              <a:latin typeface="Trebuchet MS"/>
              <a:ea typeface="Trebuchet MS"/>
              <a:cs typeface="Trebuchet MS"/>
              <a:sym typeface="Trebuchet MS"/>
            </a:endParaRPr>
          </a:p>
          <a:p>
            <a:pPr marL="0" marR="0" lvl="0" indent="0" algn="l" rtl="0">
              <a:lnSpc>
                <a:spcPct val="115000"/>
              </a:lnSpc>
              <a:spcBef>
                <a:spcPts val="1200"/>
              </a:spcBef>
              <a:spcAft>
                <a:spcPts val="0"/>
              </a:spcAft>
              <a:buClr>
                <a:schemeClr val="dk1"/>
              </a:buClr>
              <a:buSzPts val="1100"/>
              <a:buFont typeface="Arial"/>
              <a:buNone/>
            </a:pPr>
            <a:endParaRPr sz="2000" b="0" i="0" u="none" strike="noStrike" cap="none" dirty="0">
              <a:solidFill>
                <a:schemeClr val="lt1"/>
              </a:solidFill>
              <a:latin typeface="Trebuchet MS"/>
              <a:ea typeface="Trebuchet MS"/>
              <a:cs typeface="Trebuchet MS"/>
              <a:sym typeface="Trebuchet MS"/>
            </a:endParaRPr>
          </a:p>
          <a:p>
            <a:pPr marL="0" marR="0" lvl="0" indent="0" algn="l" rtl="0">
              <a:lnSpc>
                <a:spcPct val="115000"/>
              </a:lnSpc>
              <a:spcBef>
                <a:spcPts val="1200"/>
              </a:spcBef>
              <a:spcAft>
                <a:spcPts val="0"/>
              </a:spcAft>
              <a:buClr>
                <a:schemeClr val="dk1"/>
              </a:buClr>
              <a:buSzPts val="1100"/>
              <a:buFont typeface="Arial"/>
              <a:buNone/>
            </a:pPr>
            <a:endParaRPr sz="2000" b="0" i="0" u="none" strike="noStrike" cap="none" dirty="0">
              <a:solidFill>
                <a:schemeClr val="lt1"/>
              </a:solidFill>
              <a:latin typeface="Trebuchet MS"/>
              <a:ea typeface="Trebuchet MS"/>
              <a:cs typeface="Trebuchet MS"/>
              <a:sym typeface="Trebuchet MS"/>
            </a:endParaRPr>
          </a:p>
          <a:p>
            <a:pPr marL="0" marR="0" lvl="0" indent="0" algn="l" rtl="0">
              <a:lnSpc>
                <a:spcPct val="115000"/>
              </a:lnSpc>
              <a:spcBef>
                <a:spcPts val="1200"/>
              </a:spcBef>
              <a:spcAft>
                <a:spcPts val="0"/>
              </a:spcAft>
              <a:buClr>
                <a:schemeClr val="dk1"/>
              </a:buClr>
              <a:buSzPts val="1100"/>
              <a:buFont typeface="Arial"/>
              <a:buNone/>
            </a:pPr>
            <a:endParaRPr sz="2000" b="0" i="0" u="none" strike="noStrike" cap="none" dirty="0">
              <a:solidFill>
                <a:schemeClr val="lt1"/>
              </a:solidFill>
              <a:latin typeface="Trebuchet MS"/>
              <a:ea typeface="Trebuchet MS"/>
              <a:cs typeface="Trebuchet MS"/>
              <a:sym typeface="Trebuchet MS"/>
            </a:endParaRPr>
          </a:p>
          <a:p>
            <a:pPr marL="0" marR="0" lvl="0" indent="0" algn="l" rtl="0">
              <a:lnSpc>
                <a:spcPct val="115000"/>
              </a:lnSpc>
              <a:spcBef>
                <a:spcPts val="1200"/>
              </a:spcBef>
              <a:spcAft>
                <a:spcPts val="0"/>
              </a:spcAft>
              <a:buClr>
                <a:schemeClr val="dk1"/>
              </a:buClr>
              <a:buSzPts val="1100"/>
              <a:buFont typeface="Arial"/>
              <a:buNone/>
            </a:pPr>
            <a:endParaRPr sz="2000" b="0" i="0" u="none" strike="noStrike" cap="none" dirty="0">
              <a:solidFill>
                <a:schemeClr val="lt1"/>
              </a:solidFill>
              <a:latin typeface="Trebuchet MS"/>
              <a:ea typeface="Trebuchet MS"/>
              <a:cs typeface="Trebuchet MS"/>
              <a:sym typeface="Trebuchet MS"/>
            </a:endParaRPr>
          </a:p>
          <a:p>
            <a:pPr marL="0" marR="0" lvl="0" indent="0" algn="l" rtl="0">
              <a:lnSpc>
                <a:spcPct val="115000"/>
              </a:lnSpc>
              <a:spcBef>
                <a:spcPts val="1200"/>
              </a:spcBef>
              <a:spcAft>
                <a:spcPts val="0"/>
              </a:spcAft>
              <a:buClr>
                <a:schemeClr val="dk1"/>
              </a:buClr>
              <a:buSzPts val="1100"/>
              <a:buFont typeface="Arial"/>
              <a:buNone/>
            </a:pPr>
            <a:endParaRPr sz="2000" b="0" i="0" u="none" strike="noStrike" cap="none" dirty="0">
              <a:solidFill>
                <a:schemeClr val="lt1"/>
              </a:solidFill>
              <a:latin typeface="Trebuchet MS"/>
              <a:ea typeface="Trebuchet MS"/>
              <a:cs typeface="Trebuchet MS"/>
              <a:sym typeface="Trebuchet MS"/>
            </a:endParaRPr>
          </a:p>
          <a:p>
            <a:pPr marL="0" marR="0" lvl="0" indent="0" algn="l" rtl="0">
              <a:lnSpc>
                <a:spcPct val="115000"/>
              </a:lnSpc>
              <a:spcBef>
                <a:spcPts val="1200"/>
              </a:spcBef>
              <a:spcAft>
                <a:spcPts val="0"/>
              </a:spcAft>
              <a:buClr>
                <a:schemeClr val="dk1"/>
              </a:buClr>
              <a:buSzPts val="1100"/>
              <a:buFont typeface="Arial"/>
              <a:buNone/>
            </a:pPr>
            <a:endParaRPr sz="2000" b="0" i="0" u="none" strike="noStrike" cap="none" dirty="0">
              <a:solidFill>
                <a:schemeClr val="lt1"/>
              </a:solidFill>
              <a:latin typeface="Trebuchet MS"/>
              <a:ea typeface="Trebuchet MS"/>
              <a:cs typeface="Trebuchet MS"/>
              <a:sym typeface="Trebuchet MS"/>
            </a:endParaRPr>
          </a:p>
          <a:p>
            <a:pPr marL="457200" marR="0" lvl="0" indent="0" algn="l" rtl="0">
              <a:lnSpc>
                <a:spcPct val="100000"/>
              </a:lnSpc>
              <a:spcBef>
                <a:spcPts val="1200"/>
              </a:spcBef>
              <a:spcAft>
                <a:spcPts val="0"/>
              </a:spcAft>
              <a:buClr>
                <a:srgbClr val="000000"/>
              </a:buClr>
              <a:buSzPts val="2000"/>
              <a:buFont typeface="Arial"/>
              <a:buNone/>
            </a:pPr>
            <a:endParaRPr sz="2000" b="0" i="0" u="none" strike="noStrike" cap="none" dirty="0">
              <a:solidFill>
                <a:schemeClr val="lt1"/>
              </a:solidFill>
              <a:latin typeface="Trebuchet MS"/>
              <a:ea typeface="Trebuchet MS"/>
              <a:cs typeface="Trebuchet MS"/>
              <a:sym typeface="Trebuchet MS"/>
            </a:endParaRPr>
          </a:p>
          <a:p>
            <a:pPr marL="45720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lt1"/>
              </a:solidFill>
              <a:latin typeface="Trebuchet MS"/>
              <a:ea typeface="Trebuchet MS"/>
              <a:cs typeface="Trebuchet MS"/>
              <a:sym typeface="Trebuchet MS"/>
            </a:endParaRPr>
          </a:p>
          <a:p>
            <a:pPr marL="45720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lt1"/>
              </a:solidFill>
              <a:latin typeface="Trebuchet MS"/>
              <a:ea typeface="Trebuchet MS"/>
              <a:cs typeface="Trebuchet MS"/>
              <a:sym typeface="Trebuchet MS"/>
            </a:endParaRPr>
          </a:p>
          <a:p>
            <a:pPr marL="457200" marR="0" lvl="0" indent="0" algn="l" rtl="0">
              <a:lnSpc>
                <a:spcPct val="100000"/>
              </a:lnSpc>
              <a:spcBef>
                <a:spcPts val="0"/>
              </a:spcBef>
              <a:spcAft>
                <a:spcPts val="0"/>
              </a:spcAft>
              <a:buClr>
                <a:srgbClr val="000000"/>
              </a:buClr>
              <a:buSzPts val="2000"/>
              <a:buFont typeface="Arial"/>
              <a:buNone/>
            </a:pPr>
            <a:endParaRPr sz="2000" b="0" i="0" u="none" strike="noStrike" cap="none" dirty="0">
              <a:solidFill>
                <a:schemeClr val="lt1"/>
              </a:solidFill>
              <a:latin typeface="Trebuchet MS"/>
              <a:ea typeface="Trebuchet MS"/>
              <a:cs typeface="Trebuchet MS"/>
              <a:sym typeface="Trebuchet M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g30d3c5e12c4_4_3"/>
          <p:cNvSpPr txBox="1">
            <a:spLocks noGrp="1"/>
          </p:cNvSpPr>
          <p:nvPr>
            <p:ph type="title"/>
          </p:nvPr>
        </p:nvSpPr>
        <p:spPr>
          <a:xfrm>
            <a:off x="183931" y="822325"/>
            <a:ext cx="118242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6000"/>
              <a:buNone/>
            </a:pPr>
            <a:r>
              <a:rPr lang="en-US" sz="3500" dirty="0"/>
              <a:t>Taskforce Member Application Next Steps </a:t>
            </a:r>
            <a:endParaRPr sz="3500" dirty="0"/>
          </a:p>
          <a:p>
            <a:pPr marL="0" lvl="0" indent="0" algn="ctr" rtl="0">
              <a:lnSpc>
                <a:spcPct val="90000"/>
              </a:lnSpc>
              <a:spcBef>
                <a:spcPts val="0"/>
              </a:spcBef>
              <a:spcAft>
                <a:spcPts val="0"/>
              </a:spcAft>
              <a:buSzPts val="6000"/>
              <a:buNone/>
            </a:pPr>
            <a:endParaRPr sz="3500" dirty="0"/>
          </a:p>
          <a:p>
            <a:pPr marL="0" lvl="0" indent="0" algn="ctr" rtl="0">
              <a:lnSpc>
                <a:spcPct val="90000"/>
              </a:lnSpc>
              <a:spcBef>
                <a:spcPts val="0"/>
              </a:spcBef>
              <a:spcAft>
                <a:spcPts val="0"/>
              </a:spcAft>
              <a:buSzPts val="6000"/>
              <a:buNone/>
            </a:pPr>
            <a:r>
              <a:rPr lang="en-US" sz="3500" dirty="0" err="1"/>
              <a:t>Próximos</a:t>
            </a:r>
            <a:r>
              <a:rPr lang="en-US" sz="3500" dirty="0"/>
              <a:t> pasos para la </a:t>
            </a:r>
            <a:r>
              <a:rPr lang="en-US" sz="3500" dirty="0" err="1"/>
              <a:t>aplicación</a:t>
            </a:r>
            <a:r>
              <a:rPr lang="en-US" sz="3500" dirty="0"/>
              <a:t> de </a:t>
            </a:r>
            <a:r>
              <a:rPr lang="en-US" sz="3500" dirty="0" err="1"/>
              <a:t>miembro</a:t>
            </a:r>
            <a:r>
              <a:rPr lang="en-US" sz="3500" dirty="0"/>
              <a:t> del </a:t>
            </a:r>
            <a:r>
              <a:rPr lang="en-US" sz="3500" dirty="0" err="1"/>
              <a:t>grupo</a:t>
            </a:r>
            <a:r>
              <a:rPr lang="en-US" sz="3500" dirty="0"/>
              <a:t> de </a:t>
            </a:r>
            <a:r>
              <a:rPr lang="en-US" sz="3500" dirty="0" err="1"/>
              <a:t>trabajo</a:t>
            </a:r>
            <a:endParaRPr sz="1350" b="0" dirty="0">
              <a:solidFill>
                <a:srgbClr val="252525"/>
              </a:solidFill>
              <a:latin typeface="Roboto"/>
              <a:ea typeface="Roboto"/>
              <a:cs typeface="Roboto"/>
              <a:sym typeface="Roboto"/>
            </a:endParaRPr>
          </a:p>
          <a:p>
            <a:pPr marL="0" lvl="0" indent="0" algn="ctr" rtl="0">
              <a:lnSpc>
                <a:spcPct val="90000"/>
              </a:lnSpc>
              <a:spcBef>
                <a:spcPts val="0"/>
              </a:spcBef>
              <a:spcAft>
                <a:spcPts val="0"/>
              </a:spcAft>
              <a:buSzPts val="6000"/>
              <a:buNone/>
            </a:pPr>
            <a:endParaRPr sz="3500" dirty="0"/>
          </a:p>
        </p:txBody>
      </p:sp>
      <p:sp>
        <p:nvSpPr>
          <p:cNvPr id="500" name="Google Shape;500;g30d3c5e12c4_4_3"/>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14</a:t>
            </a:fld>
            <a:endParaRPr/>
          </a:p>
        </p:txBody>
      </p:sp>
      <p:sp>
        <p:nvSpPr>
          <p:cNvPr id="501" name="Google Shape;501;g30d3c5e12c4_4_3"/>
          <p:cNvSpPr txBox="1"/>
          <p:nvPr/>
        </p:nvSpPr>
        <p:spPr>
          <a:xfrm>
            <a:off x="331575" y="2139625"/>
            <a:ext cx="5954100" cy="5205900"/>
          </a:xfrm>
          <a:prstGeom prst="rect">
            <a:avLst/>
          </a:prstGeom>
          <a:noFill/>
          <a:ln>
            <a:noFill/>
          </a:ln>
        </p:spPr>
        <p:txBody>
          <a:bodyPr spcFirstLastPara="1" wrap="square" lIns="91425" tIns="91425" rIns="91425" bIns="91425" anchor="t" anchorCtr="0">
            <a:noAutofit/>
          </a:bodyPr>
          <a:lstStyle/>
          <a:p>
            <a:pPr marL="457200" marR="0" lvl="0" indent="0" algn="l" rtl="0">
              <a:lnSpc>
                <a:spcPct val="100000"/>
              </a:lnSpc>
              <a:spcBef>
                <a:spcPts val="0"/>
              </a:spcBef>
              <a:spcAft>
                <a:spcPts val="0"/>
              </a:spcAft>
              <a:buClr>
                <a:srgbClr val="000000"/>
              </a:buClr>
              <a:buSzPts val="2000"/>
              <a:buFont typeface="Arial"/>
              <a:buNone/>
            </a:pPr>
            <a:endParaRPr sz="2400" b="0" i="0" u="none" strike="noStrike" cap="none" dirty="0">
              <a:solidFill>
                <a:schemeClr val="lt1"/>
              </a:solidFill>
              <a:latin typeface="Trebuchet MS"/>
              <a:ea typeface="Trebuchet MS"/>
              <a:cs typeface="Trebuchet MS"/>
              <a:sym typeface="Trebuchet MS"/>
            </a:endParaRPr>
          </a:p>
          <a:p>
            <a:pPr marL="457200" marR="0" lvl="0" indent="-381000" algn="l" rtl="0">
              <a:lnSpc>
                <a:spcPct val="100000"/>
              </a:lnSpc>
              <a:spcBef>
                <a:spcPts val="0"/>
              </a:spcBef>
              <a:spcAft>
                <a:spcPts val="0"/>
              </a:spcAft>
              <a:buClr>
                <a:schemeClr val="lt1"/>
              </a:buClr>
              <a:buSzPts val="2400"/>
              <a:buFont typeface="Trebuchet MS"/>
              <a:buChar char="●"/>
            </a:pPr>
            <a:r>
              <a:rPr lang="en-US" sz="2400" b="0" i="0" u="none" strike="noStrike" cap="none" dirty="0">
                <a:solidFill>
                  <a:schemeClr val="lt1"/>
                </a:solidFill>
                <a:latin typeface="Trebuchet MS"/>
                <a:ea typeface="Trebuchet MS"/>
                <a:cs typeface="Trebuchet MS"/>
                <a:sym typeface="Trebuchet MS"/>
              </a:rPr>
              <a:t>Draft Review today</a:t>
            </a:r>
            <a:endParaRPr sz="2400" b="0" i="0" u="none" strike="noStrike" cap="none" dirty="0">
              <a:solidFill>
                <a:srgbClr val="000000"/>
              </a:solidFill>
              <a:latin typeface="Arial"/>
              <a:ea typeface="Arial"/>
              <a:cs typeface="Arial"/>
              <a:sym typeface="Arial"/>
            </a:endParaRPr>
          </a:p>
          <a:p>
            <a:pPr marL="457200" marR="0" lvl="0" indent="-228600" algn="l" rtl="0">
              <a:lnSpc>
                <a:spcPct val="100000"/>
              </a:lnSpc>
              <a:spcBef>
                <a:spcPts val="0"/>
              </a:spcBef>
              <a:spcAft>
                <a:spcPts val="0"/>
              </a:spcAft>
              <a:buClr>
                <a:schemeClr val="lt1"/>
              </a:buClr>
              <a:buSzPts val="2000"/>
              <a:buFont typeface="Trebuchet MS"/>
              <a:buNone/>
            </a:pPr>
            <a:endParaRPr sz="2400" b="0" i="0" u="none" strike="noStrike" cap="none" dirty="0">
              <a:solidFill>
                <a:schemeClr val="lt1"/>
              </a:solidFill>
              <a:latin typeface="Trebuchet MS"/>
              <a:ea typeface="Trebuchet MS"/>
              <a:cs typeface="Trebuchet MS"/>
              <a:sym typeface="Trebuchet MS"/>
            </a:endParaRPr>
          </a:p>
          <a:p>
            <a:pPr marL="457200" marR="0" lvl="0" indent="-381000" algn="l" rtl="0">
              <a:lnSpc>
                <a:spcPct val="100000"/>
              </a:lnSpc>
              <a:spcBef>
                <a:spcPts val="0"/>
              </a:spcBef>
              <a:spcAft>
                <a:spcPts val="0"/>
              </a:spcAft>
              <a:buClr>
                <a:schemeClr val="lt1"/>
              </a:buClr>
              <a:buSzPts val="2400"/>
              <a:buFont typeface="Trebuchet MS"/>
              <a:buChar char="●"/>
            </a:pPr>
            <a:r>
              <a:rPr lang="en-US" sz="2400" b="0" i="0" u="none" strike="noStrike" cap="none" dirty="0">
                <a:solidFill>
                  <a:schemeClr val="lt1"/>
                </a:solidFill>
                <a:latin typeface="Trebuchet MS"/>
                <a:ea typeface="Trebuchet MS"/>
                <a:cs typeface="Trebuchet MS"/>
                <a:sym typeface="Trebuchet MS"/>
              </a:rPr>
              <a:t>Final Application </a:t>
            </a:r>
            <a:endParaRPr sz="2400" b="0" i="0" u="none" strike="noStrike" cap="none" dirty="0">
              <a:solidFill>
                <a:srgbClr val="000000"/>
              </a:solidFill>
              <a:latin typeface="Arial"/>
              <a:ea typeface="Arial"/>
              <a:cs typeface="Arial"/>
              <a:sym typeface="Arial"/>
            </a:endParaRPr>
          </a:p>
          <a:p>
            <a:pPr marL="457200" marR="0" lvl="0" indent="-228600" algn="l" rtl="0">
              <a:lnSpc>
                <a:spcPct val="100000"/>
              </a:lnSpc>
              <a:spcBef>
                <a:spcPts val="0"/>
              </a:spcBef>
              <a:spcAft>
                <a:spcPts val="0"/>
              </a:spcAft>
              <a:buClr>
                <a:schemeClr val="lt1"/>
              </a:buClr>
              <a:buSzPts val="2000"/>
              <a:buFont typeface="Trebuchet MS"/>
              <a:buNone/>
            </a:pPr>
            <a:endParaRPr sz="2400" b="0" i="0" u="none" strike="noStrike" cap="none" dirty="0">
              <a:solidFill>
                <a:schemeClr val="lt1"/>
              </a:solidFill>
              <a:latin typeface="Trebuchet MS"/>
              <a:ea typeface="Trebuchet MS"/>
              <a:cs typeface="Trebuchet MS"/>
              <a:sym typeface="Trebuchet MS"/>
            </a:endParaRPr>
          </a:p>
          <a:p>
            <a:pPr marL="457200" marR="0" lvl="0" indent="-381000" algn="l" rtl="0">
              <a:lnSpc>
                <a:spcPct val="100000"/>
              </a:lnSpc>
              <a:spcBef>
                <a:spcPts val="0"/>
              </a:spcBef>
              <a:spcAft>
                <a:spcPts val="0"/>
              </a:spcAft>
              <a:buClr>
                <a:schemeClr val="lt1"/>
              </a:buClr>
              <a:buSzPts val="2400"/>
              <a:buFont typeface="Trebuchet MS"/>
              <a:buChar char="●"/>
            </a:pPr>
            <a:r>
              <a:rPr lang="en-US" sz="2400" b="0" i="0" u="none" strike="noStrike" cap="none" dirty="0">
                <a:solidFill>
                  <a:schemeClr val="lt1"/>
                </a:solidFill>
                <a:latin typeface="Trebuchet MS"/>
                <a:ea typeface="Trebuchet MS"/>
                <a:cs typeface="Trebuchet MS"/>
                <a:sym typeface="Trebuchet MS"/>
              </a:rPr>
              <a:t>Current Members complete application</a:t>
            </a:r>
            <a:endParaRPr sz="2400" b="0" i="0" u="none" strike="noStrike" cap="none" dirty="0">
              <a:solidFill>
                <a:schemeClr val="lt1"/>
              </a:solidFill>
              <a:latin typeface="Trebuchet MS"/>
              <a:ea typeface="Trebuchet MS"/>
              <a:cs typeface="Trebuchet MS"/>
              <a:sym typeface="Trebuchet MS"/>
            </a:endParaRPr>
          </a:p>
          <a:p>
            <a:pPr marL="457200" marR="0" lvl="0" indent="0" algn="l" rtl="0">
              <a:lnSpc>
                <a:spcPct val="100000"/>
              </a:lnSpc>
              <a:spcBef>
                <a:spcPts val="0"/>
              </a:spcBef>
              <a:spcAft>
                <a:spcPts val="0"/>
              </a:spcAft>
              <a:buClr>
                <a:srgbClr val="000000"/>
              </a:buClr>
              <a:buSzPts val="2200"/>
              <a:buFont typeface="Arial"/>
              <a:buNone/>
            </a:pPr>
            <a:endParaRPr sz="2200" b="0" i="0" u="none" strike="noStrike" cap="none" dirty="0">
              <a:solidFill>
                <a:schemeClr val="lt1"/>
              </a:solidFill>
              <a:latin typeface="Times New Roman"/>
              <a:ea typeface="Times New Roman"/>
              <a:cs typeface="Times New Roman"/>
              <a:sym typeface="Times New Roman"/>
            </a:endParaRPr>
          </a:p>
          <a:p>
            <a:pPr marL="457200" marR="0" lvl="0" indent="0" algn="l" rtl="0">
              <a:lnSpc>
                <a:spcPct val="100000"/>
              </a:lnSpc>
              <a:spcBef>
                <a:spcPts val="0"/>
              </a:spcBef>
              <a:spcAft>
                <a:spcPts val="0"/>
              </a:spcAft>
              <a:buClr>
                <a:srgbClr val="000000"/>
              </a:buClr>
              <a:buSzPts val="2200"/>
              <a:buFont typeface="Arial"/>
              <a:buNone/>
            </a:pPr>
            <a:endParaRPr sz="2200" b="0" i="0" u="none" strike="noStrike" cap="none" dirty="0">
              <a:solidFill>
                <a:schemeClr val="lt1"/>
              </a:solidFill>
              <a:latin typeface="Times New Roman"/>
              <a:ea typeface="Times New Roman"/>
              <a:cs typeface="Times New Roman"/>
              <a:sym typeface="Times New Roman"/>
            </a:endParaRPr>
          </a:p>
        </p:txBody>
      </p:sp>
      <p:sp>
        <p:nvSpPr>
          <p:cNvPr id="502" name="Google Shape;502;g30d3c5e12c4_4_3"/>
          <p:cNvSpPr txBox="1"/>
          <p:nvPr/>
        </p:nvSpPr>
        <p:spPr>
          <a:xfrm>
            <a:off x="6466800" y="2529025"/>
            <a:ext cx="5725200" cy="5205900"/>
          </a:xfrm>
          <a:prstGeom prst="rect">
            <a:avLst/>
          </a:prstGeom>
          <a:noFill/>
          <a:ln>
            <a:noFill/>
          </a:ln>
        </p:spPr>
        <p:txBody>
          <a:bodyPr spcFirstLastPara="1" wrap="square" lIns="91425" tIns="91425" rIns="91425" bIns="91425" anchor="t" anchorCtr="0">
            <a:noAutofit/>
          </a:bodyPr>
          <a:lstStyle/>
          <a:p>
            <a:pPr marL="457200" marR="0" lvl="0" indent="-368300" algn="l" rtl="0">
              <a:lnSpc>
                <a:spcPct val="100000"/>
              </a:lnSpc>
              <a:spcBef>
                <a:spcPts val="0"/>
              </a:spcBef>
              <a:spcAft>
                <a:spcPts val="0"/>
              </a:spcAft>
              <a:buClr>
                <a:schemeClr val="lt1"/>
              </a:buClr>
              <a:buSzPts val="2200"/>
              <a:buFont typeface="Times New Roman"/>
              <a:buChar char="●"/>
            </a:pPr>
            <a:r>
              <a:rPr lang="en-US" sz="2400" b="0" i="0" u="none" strike="noStrike" cap="none" dirty="0" err="1">
                <a:solidFill>
                  <a:schemeClr val="lt1"/>
                </a:solidFill>
                <a:latin typeface="Trebuchet MS"/>
                <a:ea typeface="Trebuchet MS"/>
                <a:cs typeface="Trebuchet MS"/>
                <a:sym typeface="Trebuchet MS"/>
              </a:rPr>
              <a:t>Borrador</a:t>
            </a:r>
            <a:r>
              <a:rPr lang="en-US" sz="2400" b="0" i="0" u="none" strike="noStrike" cap="none" dirty="0">
                <a:solidFill>
                  <a:schemeClr val="lt1"/>
                </a:solidFill>
                <a:latin typeface="Trebuchet MS"/>
                <a:ea typeface="Trebuchet MS"/>
                <a:cs typeface="Trebuchet MS"/>
                <a:sym typeface="Trebuchet MS"/>
              </a:rPr>
              <a:t> de </a:t>
            </a:r>
            <a:r>
              <a:rPr lang="en-US" sz="2400" b="0" i="0" u="none" strike="noStrike" cap="none" dirty="0" err="1">
                <a:solidFill>
                  <a:schemeClr val="lt1"/>
                </a:solidFill>
                <a:latin typeface="Trebuchet MS"/>
                <a:ea typeface="Trebuchet MS"/>
                <a:cs typeface="Trebuchet MS"/>
                <a:sym typeface="Trebuchet MS"/>
              </a:rPr>
              <a:t>revisión</a:t>
            </a:r>
            <a:r>
              <a:rPr lang="en-US" sz="2400" b="0" i="0" u="none" strike="noStrike" cap="none" dirty="0">
                <a:solidFill>
                  <a:schemeClr val="lt1"/>
                </a:solidFill>
                <a:latin typeface="Trebuchet MS"/>
                <a:ea typeface="Trebuchet MS"/>
                <a:cs typeface="Trebuchet MS"/>
                <a:sym typeface="Trebuchet MS"/>
              </a:rPr>
              <a:t> hoy</a:t>
            </a:r>
          </a:p>
          <a:p>
            <a:pPr marL="457200" marR="0" lvl="0" indent="-368300" algn="l" rtl="0">
              <a:lnSpc>
                <a:spcPct val="100000"/>
              </a:lnSpc>
              <a:spcBef>
                <a:spcPts val="0"/>
              </a:spcBef>
              <a:spcAft>
                <a:spcPts val="0"/>
              </a:spcAft>
              <a:buClr>
                <a:schemeClr val="lt1"/>
              </a:buClr>
              <a:buSzPts val="2200"/>
              <a:buFont typeface="Times New Roman"/>
              <a:buChar char="●"/>
            </a:pPr>
            <a:endParaRPr sz="2400" b="0" i="0" u="none" strike="noStrike" cap="none" dirty="0">
              <a:solidFill>
                <a:schemeClr val="lt1"/>
              </a:solidFill>
              <a:latin typeface="Trebuchet MS"/>
              <a:ea typeface="Trebuchet MS"/>
              <a:cs typeface="Trebuchet MS"/>
              <a:sym typeface="Trebuchet MS"/>
            </a:endParaRPr>
          </a:p>
          <a:p>
            <a:pPr marL="457200" marR="0" lvl="0" indent="-381000" algn="l" rtl="0">
              <a:lnSpc>
                <a:spcPct val="100000"/>
              </a:lnSpc>
              <a:spcBef>
                <a:spcPts val="0"/>
              </a:spcBef>
              <a:spcAft>
                <a:spcPts val="0"/>
              </a:spcAft>
              <a:buClr>
                <a:schemeClr val="lt1"/>
              </a:buClr>
              <a:buSzPts val="2400"/>
              <a:buFont typeface="Trebuchet MS"/>
              <a:buChar char="●"/>
            </a:pPr>
            <a:r>
              <a:rPr lang="en-US" sz="2400" b="0" i="0" u="none" strike="noStrike" cap="none" dirty="0" err="1">
                <a:solidFill>
                  <a:schemeClr val="lt1"/>
                </a:solidFill>
                <a:latin typeface="Trebuchet MS"/>
                <a:ea typeface="Trebuchet MS"/>
                <a:cs typeface="Trebuchet MS"/>
                <a:sym typeface="Trebuchet MS"/>
              </a:rPr>
              <a:t>Aplicación</a:t>
            </a:r>
            <a:r>
              <a:rPr lang="en-US" sz="2400" b="0" i="0" u="none" strike="noStrike" cap="none" dirty="0">
                <a:solidFill>
                  <a:schemeClr val="lt1"/>
                </a:solidFill>
                <a:latin typeface="Trebuchet MS"/>
                <a:ea typeface="Trebuchet MS"/>
                <a:cs typeface="Trebuchet MS"/>
                <a:sym typeface="Trebuchet MS"/>
              </a:rPr>
              <a:t> final</a:t>
            </a:r>
            <a:endParaRPr sz="2400" b="0" i="0" u="none" strike="noStrike" cap="none" dirty="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chemeClr val="lt1"/>
              </a:solidFill>
              <a:latin typeface="Trebuchet MS"/>
              <a:ea typeface="Trebuchet MS"/>
              <a:cs typeface="Trebuchet MS"/>
              <a:sym typeface="Trebuchet MS"/>
            </a:endParaRPr>
          </a:p>
          <a:p>
            <a:pPr marL="457200" marR="0" lvl="0" indent="-381000" algn="l" rtl="0">
              <a:lnSpc>
                <a:spcPct val="100000"/>
              </a:lnSpc>
              <a:spcBef>
                <a:spcPts val="0"/>
              </a:spcBef>
              <a:spcAft>
                <a:spcPts val="0"/>
              </a:spcAft>
              <a:buClr>
                <a:schemeClr val="lt1"/>
              </a:buClr>
              <a:buSzPts val="2400"/>
              <a:buFont typeface="Trebuchet MS"/>
              <a:buChar char="●"/>
            </a:pPr>
            <a:r>
              <a:rPr lang="en-US" sz="2400" b="0" i="0" u="none" strike="noStrike" cap="none" dirty="0" err="1">
                <a:solidFill>
                  <a:schemeClr val="lt1"/>
                </a:solidFill>
                <a:latin typeface="Trebuchet MS"/>
                <a:ea typeface="Trebuchet MS"/>
                <a:cs typeface="Trebuchet MS"/>
                <a:sym typeface="Trebuchet MS"/>
              </a:rPr>
              <a:t>Miembros</a:t>
            </a:r>
            <a:r>
              <a:rPr lang="en-US" sz="2400" b="0" i="0" u="none" strike="noStrike" cap="none" dirty="0">
                <a:solidFill>
                  <a:schemeClr val="lt1"/>
                </a:solidFill>
                <a:latin typeface="Trebuchet MS"/>
                <a:ea typeface="Trebuchet MS"/>
                <a:cs typeface="Trebuchet MS"/>
                <a:sym typeface="Trebuchet MS"/>
              </a:rPr>
              <a:t> </a:t>
            </a:r>
            <a:r>
              <a:rPr lang="en-US" sz="2400" b="0" i="0" u="none" strike="noStrike" cap="none" dirty="0" err="1">
                <a:solidFill>
                  <a:schemeClr val="lt1"/>
                </a:solidFill>
                <a:latin typeface="Trebuchet MS"/>
                <a:ea typeface="Trebuchet MS"/>
                <a:cs typeface="Trebuchet MS"/>
                <a:sym typeface="Trebuchet MS"/>
              </a:rPr>
              <a:t>actuales</a:t>
            </a:r>
            <a:r>
              <a:rPr lang="en-US" sz="2400" b="0" i="0" u="none" strike="noStrike" cap="none" dirty="0">
                <a:solidFill>
                  <a:schemeClr val="lt1"/>
                </a:solidFill>
                <a:latin typeface="Trebuchet MS"/>
                <a:ea typeface="Trebuchet MS"/>
                <a:cs typeface="Trebuchet MS"/>
                <a:sym typeface="Trebuchet MS"/>
              </a:rPr>
              <a:t> </a:t>
            </a:r>
            <a:r>
              <a:rPr lang="en-US" sz="2400" b="0" i="0" u="none" strike="noStrike" cap="none" dirty="0" err="1">
                <a:solidFill>
                  <a:schemeClr val="lt1"/>
                </a:solidFill>
                <a:latin typeface="Trebuchet MS"/>
                <a:ea typeface="Trebuchet MS"/>
                <a:cs typeface="Trebuchet MS"/>
                <a:sym typeface="Trebuchet MS"/>
              </a:rPr>
              <a:t>completan</a:t>
            </a:r>
            <a:r>
              <a:rPr lang="en-US" sz="2400" b="0" i="0" u="none" strike="noStrike" cap="none" dirty="0">
                <a:solidFill>
                  <a:schemeClr val="lt1"/>
                </a:solidFill>
                <a:latin typeface="Trebuchet MS"/>
                <a:ea typeface="Trebuchet MS"/>
                <a:cs typeface="Trebuchet MS"/>
                <a:sym typeface="Trebuchet MS"/>
              </a:rPr>
              <a:t> la </a:t>
            </a:r>
            <a:r>
              <a:rPr lang="en-US" sz="2400" b="0" i="0" u="none" strike="noStrike" cap="none" dirty="0" err="1">
                <a:solidFill>
                  <a:schemeClr val="lt1"/>
                </a:solidFill>
                <a:latin typeface="Trebuchet MS"/>
                <a:ea typeface="Trebuchet MS"/>
                <a:cs typeface="Trebuchet MS"/>
                <a:sym typeface="Trebuchet MS"/>
              </a:rPr>
              <a:t>aplicación</a:t>
            </a:r>
            <a:r>
              <a:rPr lang="en-US" sz="2400" b="0" i="0" u="none" strike="noStrike" cap="none" dirty="0">
                <a:solidFill>
                  <a:schemeClr val="lt1"/>
                </a:solidFill>
                <a:latin typeface="Trebuchet MS"/>
                <a:ea typeface="Trebuchet MS"/>
                <a:cs typeface="Trebuchet MS"/>
                <a:sym typeface="Trebuchet MS"/>
              </a:rPr>
              <a:t> </a:t>
            </a:r>
            <a:endParaRPr sz="2400" b="0" i="0" u="none" strike="noStrike" cap="none" dirty="0">
              <a:solidFill>
                <a:schemeClr val="lt1"/>
              </a:solidFill>
              <a:latin typeface="Trebuchet MS"/>
              <a:ea typeface="Trebuchet MS"/>
              <a:cs typeface="Trebuchet MS"/>
              <a:sym typeface="Trebuchet MS"/>
            </a:endParaRPr>
          </a:p>
        </p:txBody>
      </p:sp>
      <p:sp>
        <p:nvSpPr>
          <p:cNvPr id="503" name="Google Shape;503;g30d3c5e12c4_4_3"/>
          <p:cNvSpPr txBox="1"/>
          <p:nvPr/>
        </p:nvSpPr>
        <p:spPr>
          <a:xfrm>
            <a:off x="8539175" y="2984900"/>
            <a:ext cx="70500" cy="52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g2f9b2879f70_0_0"/>
          <p:cNvSpPr txBox="1">
            <a:spLocks noGrp="1"/>
          </p:cNvSpPr>
          <p:nvPr>
            <p:ph type="ctrTitle"/>
          </p:nvPr>
        </p:nvSpPr>
        <p:spPr>
          <a:xfrm>
            <a:off x="458700" y="2344200"/>
            <a:ext cx="11151600" cy="990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7200"/>
              <a:buFont typeface="Trebuchet MS"/>
              <a:buNone/>
            </a:pPr>
            <a:r>
              <a:rPr lang="en-US" sz="4800" dirty="0"/>
              <a:t>Navigating the Current Landscape: Trends, Challenges, and Opportunities</a:t>
            </a:r>
            <a:endParaRPr sz="4800" dirty="0"/>
          </a:p>
          <a:p>
            <a:pPr marL="0" lvl="0" indent="0" algn="ctr" rtl="0">
              <a:lnSpc>
                <a:spcPct val="90000"/>
              </a:lnSpc>
              <a:spcBef>
                <a:spcPts val="0"/>
              </a:spcBef>
              <a:spcAft>
                <a:spcPts val="0"/>
              </a:spcAft>
              <a:buClr>
                <a:schemeClr val="lt1"/>
              </a:buClr>
              <a:buSzPts val="7200"/>
              <a:buFont typeface="Trebuchet MS"/>
              <a:buNone/>
            </a:pPr>
            <a:endParaRPr sz="4800" dirty="0"/>
          </a:p>
          <a:p>
            <a:pPr marL="0" lvl="0" indent="0" algn="ctr" rtl="0">
              <a:lnSpc>
                <a:spcPct val="90000"/>
              </a:lnSpc>
              <a:spcBef>
                <a:spcPts val="0"/>
              </a:spcBef>
              <a:spcAft>
                <a:spcPts val="0"/>
              </a:spcAft>
              <a:buClr>
                <a:schemeClr val="lt1"/>
              </a:buClr>
              <a:buSzPts val="7200"/>
              <a:buFont typeface="Trebuchet MS"/>
              <a:buNone/>
            </a:pPr>
            <a:r>
              <a:rPr lang="en-US" sz="4800" dirty="0" err="1"/>
              <a:t>Navegando</a:t>
            </a:r>
            <a:r>
              <a:rPr lang="en-US" sz="4800" dirty="0"/>
              <a:t> </a:t>
            </a:r>
            <a:r>
              <a:rPr lang="en-US" sz="4800" dirty="0" err="1"/>
              <a:t>el</a:t>
            </a:r>
            <a:r>
              <a:rPr lang="en-US" sz="4800" dirty="0"/>
              <a:t> panorama actual: </a:t>
            </a:r>
            <a:r>
              <a:rPr lang="en-US" sz="4800" dirty="0" err="1"/>
              <a:t>tendencias</a:t>
            </a:r>
            <a:r>
              <a:rPr lang="en-US" sz="4800" dirty="0"/>
              <a:t>, </a:t>
            </a:r>
            <a:r>
              <a:rPr lang="en-US" sz="4800" dirty="0" err="1"/>
              <a:t>desafíos</a:t>
            </a:r>
            <a:r>
              <a:rPr lang="en-US" sz="4800" dirty="0"/>
              <a:t> y </a:t>
            </a:r>
            <a:r>
              <a:rPr lang="en-US" sz="4800" dirty="0" err="1"/>
              <a:t>oportunidades</a:t>
            </a:r>
            <a:endParaRPr sz="1350" b="0" dirty="0">
              <a:solidFill>
                <a:srgbClr val="252525"/>
              </a:solidFill>
              <a:latin typeface="Roboto"/>
              <a:ea typeface="Roboto"/>
              <a:cs typeface="Roboto"/>
              <a:sym typeface="Roboto"/>
            </a:endParaRPr>
          </a:p>
          <a:p>
            <a:pPr marL="0" lvl="0" indent="0" algn="l" rtl="0">
              <a:lnSpc>
                <a:spcPct val="115000"/>
              </a:lnSpc>
              <a:spcBef>
                <a:spcPts val="400"/>
              </a:spcBef>
              <a:spcAft>
                <a:spcPts val="0"/>
              </a:spcAft>
              <a:buClr>
                <a:schemeClr val="dk1"/>
              </a:buClr>
              <a:buSzPts val="1100"/>
              <a:buFont typeface="Arial"/>
              <a:buNone/>
            </a:pPr>
            <a:endParaRPr sz="1350" b="0" dirty="0">
              <a:solidFill>
                <a:srgbClr val="252525"/>
              </a:solidFill>
              <a:latin typeface="Roboto"/>
              <a:ea typeface="Roboto"/>
              <a:cs typeface="Roboto"/>
              <a:sym typeface="Roboto"/>
            </a:endParaRPr>
          </a:p>
          <a:p>
            <a:pPr marL="0" lvl="0" indent="0" algn="ctr" rtl="0">
              <a:lnSpc>
                <a:spcPct val="90000"/>
              </a:lnSpc>
              <a:spcBef>
                <a:spcPts val="400"/>
              </a:spcBef>
              <a:spcAft>
                <a:spcPts val="0"/>
              </a:spcAft>
              <a:buClr>
                <a:schemeClr val="lt1"/>
              </a:buClr>
              <a:buSzPts val="7200"/>
              <a:buFont typeface="Trebuchet MS"/>
              <a:buNone/>
            </a:pPr>
            <a:endParaRPr sz="4800" dirty="0"/>
          </a:p>
          <a:p>
            <a:pPr marL="0" lvl="0" indent="0" algn="ctr" rtl="0">
              <a:lnSpc>
                <a:spcPct val="90000"/>
              </a:lnSpc>
              <a:spcBef>
                <a:spcPts val="0"/>
              </a:spcBef>
              <a:spcAft>
                <a:spcPts val="0"/>
              </a:spcAft>
              <a:buClr>
                <a:schemeClr val="lt1"/>
              </a:buClr>
              <a:buSzPts val="7200"/>
              <a:buFont typeface="Trebuchet MS"/>
              <a:buNone/>
            </a:pPr>
            <a:endParaRPr sz="4800" b="0" dirty="0"/>
          </a:p>
        </p:txBody>
      </p:sp>
      <p:sp>
        <p:nvSpPr>
          <p:cNvPr id="509" name="Google Shape;509;g2f9b2879f70_0_0"/>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5"/>
          <p:cNvSpPr txBox="1">
            <a:spLocks noGrp="1"/>
          </p:cNvSpPr>
          <p:nvPr>
            <p:ph type="title"/>
          </p:nvPr>
        </p:nvSpPr>
        <p:spPr>
          <a:xfrm>
            <a:off x="183931" y="365125"/>
            <a:ext cx="118242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6000"/>
              <a:buNone/>
            </a:pPr>
            <a:r>
              <a:rPr lang="en-US" sz="3500"/>
              <a:t>Questions </a:t>
            </a:r>
            <a:endParaRPr sz="3500"/>
          </a:p>
          <a:p>
            <a:pPr marL="0" lvl="0" indent="0" algn="ctr" rtl="0">
              <a:lnSpc>
                <a:spcPct val="90000"/>
              </a:lnSpc>
              <a:spcBef>
                <a:spcPts val="0"/>
              </a:spcBef>
              <a:spcAft>
                <a:spcPts val="0"/>
              </a:spcAft>
              <a:buSzPts val="6000"/>
              <a:buNone/>
            </a:pPr>
            <a:r>
              <a:rPr lang="en-US" sz="3500"/>
              <a:t>Preguntas</a:t>
            </a:r>
            <a:endParaRPr sz="3500"/>
          </a:p>
        </p:txBody>
      </p:sp>
      <p:sp>
        <p:nvSpPr>
          <p:cNvPr id="516" name="Google Shape;516;p5"/>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16</a:t>
            </a:fld>
            <a:endParaRPr/>
          </a:p>
        </p:txBody>
      </p:sp>
      <p:sp>
        <p:nvSpPr>
          <p:cNvPr id="517" name="Google Shape;517;p5"/>
          <p:cNvSpPr txBox="1"/>
          <p:nvPr/>
        </p:nvSpPr>
        <p:spPr>
          <a:xfrm>
            <a:off x="238026" y="1427840"/>
            <a:ext cx="5954100" cy="2770500"/>
          </a:xfrm>
          <a:prstGeom prst="rect">
            <a:avLst/>
          </a:prstGeom>
          <a:noFill/>
          <a:ln>
            <a:noFill/>
          </a:ln>
        </p:spPr>
        <p:txBody>
          <a:bodyPr spcFirstLastPara="1" wrap="square" lIns="91425" tIns="91425" rIns="91425" bIns="91425" anchor="t" anchorCtr="0">
            <a:spAutoFit/>
          </a:bodyPr>
          <a:lstStyle/>
          <a:p>
            <a:pPr marL="457200" marR="0" lvl="0" indent="-406400" algn="l" rtl="0">
              <a:lnSpc>
                <a:spcPct val="100000"/>
              </a:lnSpc>
              <a:spcBef>
                <a:spcPts val="0"/>
              </a:spcBef>
              <a:spcAft>
                <a:spcPts val="0"/>
              </a:spcAft>
              <a:buClr>
                <a:schemeClr val="lt1"/>
              </a:buClr>
              <a:buSzPts val="2800"/>
              <a:buFont typeface="Trebuchet MS"/>
              <a:buAutoNum type="arabicPeriod"/>
            </a:pPr>
            <a:r>
              <a:rPr lang="en-US" sz="2800" b="0" i="0" u="none" strike="noStrike" cap="none">
                <a:solidFill>
                  <a:schemeClr val="lt1"/>
                </a:solidFill>
                <a:latin typeface="Trebuchet MS"/>
                <a:ea typeface="Trebuchet MS"/>
                <a:cs typeface="Trebuchet MS"/>
                <a:sym typeface="Trebuchet MS"/>
              </a:rPr>
              <a:t>What should HCPF prioritize?</a:t>
            </a:r>
            <a:endParaRPr sz="1400" b="0" i="0" u="none" strike="noStrike" cap="none">
              <a:solidFill>
                <a:srgbClr val="000000"/>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lt1"/>
              </a:solidFill>
              <a:latin typeface="Trebuchet MS"/>
              <a:ea typeface="Trebuchet MS"/>
              <a:cs typeface="Trebuchet MS"/>
              <a:sym typeface="Trebuchet MS"/>
            </a:endParaRPr>
          </a:p>
          <a:p>
            <a:pPr marL="971550" marR="0" lvl="0" indent="-336550" algn="l" rtl="0">
              <a:lnSpc>
                <a:spcPct val="100000"/>
              </a:lnSpc>
              <a:spcBef>
                <a:spcPts val="0"/>
              </a:spcBef>
              <a:spcAft>
                <a:spcPts val="0"/>
              </a:spcAft>
              <a:buClr>
                <a:srgbClr val="000000"/>
              </a:buClr>
              <a:buSzPts val="2800"/>
              <a:buFont typeface="Arial"/>
              <a:buNone/>
            </a:pPr>
            <a:endParaRPr sz="2800" b="0" i="0" u="none" strike="noStrike" cap="none">
              <a:solidFill>
                <a:schemeClr val="lt1"/>
              </a:solidFill>
              <a:latin typeface="Trebuchet MS"/>
              <a:ea typeface="Trebuchet MS"/>
              <a:cs typeface="Trebuchet MS"/>
              <a:sym typeface="Trebuchet MS"/>
            </a:endParaRPr>
          </a:p>
          <a:p>
            <a:pPr marL="457200" marR="0" lvl="0" indent="-406400" algn="l" rtl="0">
              <a:lnSpc>
                <a:spcPct val="100000"/>
              </a:lnSpc>
              <a:spcBef>
                <a:spcPts val="0"/>
              </a:spcBef>
              <a:spcAft>
                <a:spcPts val="0"/>
              </a:spcAft>
              <a:buClr>
                <a:schemeClr val="lt1"/>
              </a:buClr>
              <a:buSzPts val="2800"/>
              <a:buFont typeface="Trebuchet MS"/>
              <a:buAutoNum type="arabicPeriod" startAt="2"/>
            </a:pPr>
            <a:r>
              <a:rPr lang="en-US" sz="2800" b="0" i="0" u="none" strike="noStrike" cap="none">
                <a:solidFill>
                  <a:schemeClr val="lt1"/>
                </a:solidFill>
                <a:latin typeface="Trebuchet MS"/>
                <a:ea typeface="Trebuchet MS"/>
                <a:cs typeface="Trebuchet MS"/>
                <a:sym typeface="Trebuchet MS"/>
              </a:rPr>
              <a:t>What is being prioritized in the community? </a:t>
            </a:r>
            <a:endParaRPr sz="1400" b="0" i="0" u="none" strike="noStrike" cap="none">
              <a:solidFill>
                <a:srgbClr val="000000"/>
              </a:solidFill>
              <a:latin typeface="Arial"/>
              <a:ea typeface="Arial"/>
              <a:cs typeface="Arial"/>
              <a:sym typeface="Arial"/>
            </a:endParaRPr>
          </a:p>
          <a:p>
            <a:pPr marL="971550" marR="0" lvl="0" indent="-336550" algn="l" rtl="0">
              <a:lnSpc>
                <a:spcPct val="100000"/>
              </a:lnSpc>
              <a:spcBef>
                <a:spcPts val="0"/>
              </a:spcBef>
              <a:spcAft>
                <a:spcPts val="0"/>
              </a:spcAft>
              <a:buClr>
                <a:srgbClr val="000000"/>
              </a:buClr>
              <a:buSzPts val="2800"/>
              <a:buFont typeface="Arial"/>
              <a:buNone/>
            </a:pPr>
            <a:endParaRPr sz="2800" b="0" i="0" u="none" strike="noStrike" cap="none">
              <a:solidFill>
                <a:schemeClr val="lt1"/>
              </a:solidFill>
              <a:latin typeface="Times New Roman"/>
              <a:ea typeface="Times New Roman"/>
              <a:cs typeface="Times New Roman"/>
              <a:sym typeface="Times New Roman"/>
            </a:endParaRPr>
          </a:p>
        </p:txBody>
      </p:sp>
      <p:sp>
        <p:nvSpPr>
          <p:cNvPr id="518" name="Google Shape;518;p5"/>
          <p:cNvSpPr txBox="1"/>
          <p:nvPr/>
        </p:nvSpPr>
        <p:spPr>
          <a:xfrm>
            <a:off x="6282925" y="1427850"/>
            <a:ext cx="5725200" cy="5205900"/>
          </a:xfrm>
          <a:prstGeom prst="rect">
            <a:avLst/>
          </a:prstGeom>
          <a:noFill/>
          <a:ln>
            <a:noFill/>
          </a:ln>
        </p:spPr>
        <p:txBody>
          <a:bodyPr spcFirstLastPara="1" wrap="square" lIns="91425" tIns="91425" rIns="91425" bIns="91425" anchor="t" anchorCtr="0">
            <a:noAutofit/>
          </a:bodyPr>
          <a:lstStyle/>
          <a:p>
            <a:pPr marL="457200" marR="0" lvl="0" indent="-406400" algn="l" rtl="0">
              <a:lnSpc>
                <a:spcPct val="100000"/>
              </a:lnSpc>
              <a:spcBef>
                <a:spcPts val="0"/>
              </a:spcBef>
              <a:spcAft>
                <a:spcPts val="0"/>
              </a:spcAft>
              <a:buClr>
                <a:schemeClr val="lt1"/>
              </a:buClr>
              <a:buSzPts val="2800"/>
              <a:buFont typeface="Trebuchet MS"/>
              <a:buAutoNum type="arabicPeriod"/>
            </a:pPr>
            <a:r>
              <a:rPr lang="en-US" sz="2800" b="0" i="0" u="none" strike="noStrike" cap="none">
                <a:solidFill>
                  <a:schemeClr val="lt1"/>
                </a:solidFill>
                <a:latin typeface="Trebuchet MS"/>
                <a:ea typeface="Trebuchet MS"/>
                <a:cs typeface="Trebuchet MS"/>
                <a:sym typeface="Trebuchet MS"/>
              </a:rPr>
              <a:t>¿Qué debería priorizar el HCPF?</a:t>
            </a:r>
            <a:endParaRPr sz="2800" b="0" i="0" u="none" strike="noStrike" cap="none">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lt1"/>
                </a:solidFill>
                <a:latin typeface="Trebuchet MS"/>
                <a:ea typeface="Trebuchet MS"/>
                <a:cs typeface="Trebuchet MS"/>
                <a:sym typeface="Trebuchet MS"/>
              </a:rPr>
              <a:t>2. ¿Qué se está priorizando en la comunidad?</a:t>
            </a:r>
            <a:endParaRPr sz="2800" b="0" i="0" u="none" strike="noStrike" cap="none">
              <a:solidFill>
                <a:schemeClr val="lt1"/>
              </a:solidFill>
              <a:latin typeface="Trebuchet MS"/>
              <a:ea typeface="Trebuchet MS"/>
              <a:cs typeface="Trebuchet MS"/>
              <a:sym typeface="Trebuchet MS"/>
            </a:endParaRPr>
          </a:p>
          <a:p>
            <a:pPr marL="457200" marR="0" lvl="0" indent="0" algn="l" rtl="0">
              <a:lnSpc>
                <a:spcPct val="100000"/>
              </a:lnSpc>
              <a:spcBef>
                <a:spcPts val="0"/>
              </a:spcBef>
              <a:spcAft>
                <a:spcPts val="0"/>
              </a:spcAft>
              <a:buClr>
                <a:srgbClr val="000000"/>
              </a:buClr>
              <a:buSzPts val="2000"/>
              <a:buFont typeface="Arial"/>
              <a:buNone/>
            </a:pPr>
            <a:endParaRPr sz="2800" b="0" i="0" u="none" strike="noStrike" cap="none">
              <a:solidFill>
                <a:schemeClr val="lt1"/>
              </a:solidFill>
              <a:latin typeface="Trebuchet MS"/>
              <a:ea typeface="Trebuchet MS"/>
              <a:cs typeface="Trebuchet MS"/>
              <a:sym typeface="Trebuchet M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Google Shape;524;g15b170f782e_0_464"/>
          <p:cNvSpPr txBox="1">
            <a:spLocks noGrp="1"/>
          </p:cNvSpPr>
          <p:nvPr>
            <p:ph type="body" idx="1"/>
          </p:nvPr>
        </p:nvSpPr>
        <p:spPr>
          <a:xfrm>
            <a:off x="224051" y="-137993"/>
            <a:ext cx="11800800" cy="61959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4800"/>
              <a:buNone/>
            </a:pPr>
            <a:endParaRPr sz="4800">
              <a:latin typeface="Trebuchet MS"/>
              <a:ea typeface="Trebuchet MS"/>
              <a:cs typeface="Trebuchet MS"/>
              <a:sym typeface="Trebuchet MS"/>
            </a:endParaRPr>
          </a:p>
          <a:p>
            <a:pPr marL="0" lvl="0" indent="0" algn="ctr" rtl="0">
              <a:lnSpc>
                <a:spcPct val="90000"/>
              </a:lnSpc>
              <a:spcBef>
                <a:spcPts val="1000"/>
              </a:spcBef>
              <a:spcAft>
                <a:spcPts val="0"/>
              </a:spcAft>
              <a:buClr>
                <a:schemeClr val="lt1"/>
              </a:buClr>
              <a:buSzPts val="4800"/>
              <a:buNone/>
            </a:pPr>
            <a:endParaRPr sz="4800">
              <a:latin typeface="Trebuchet MS"/>
              <a:ea typeface="Trebuchet MS"/>
              <a:cs typeface="Trebuchet MS"/>
              <a:sym typeface="Trebuchet MS"/>
            </a:endParaRPr>
          </a:p>
          <a:p>
            <a:pPr marL="0" lvl="0" indent="0" algn="ctr" rtl="0">
              <a:lnSpc>
                <a:spcPct val="90000"/>
              </a:lnSpc>
              <a:spcBef>
                <a:spcPts val="1000"/>
              </a:spcBef>
              <a:spcAft>
                <a:spcPts val="0"/>
              </a:spcAft>
              <a:buClr>
                <a:schemeClr val="lt1"/>
              </a:buClr>
              <a:buSzPts val="6000"/>
              <a:buNone/>
            </a:pPr>
            <a:endParaRPr sz="6000">
              <a:latin typeface="Trebuchet MS"/>
              <a:ea typeface="Trebuchet MS"/>
              <a:cs typeface="Trebuchet MS"/>
              <a:sym typeface="Trebuchet MS"/>
            </a:endParaRPr>
          </a:p>
          <a:p>
            <a:pPr marL="0" lvl="0" indent="0" algn="ctr" rtl="0">
              <a:lnSpc>
                <a:spcPct val="90000"/>
              </a:lnSpc>
              <a:spcBef>
                <a:spcPts val="1000"/>
              </a:spcBef>
              <a:spcAft>
                <a:spcPts val="0"/>
              </a:spcAft>
              <a:buClr>
                <a:schemeClr val="lt1"/>
              </a:buClr>
              <a:buSzPts val="6000"/>
              <a:buNone/>
            </a:pPr>
            <a:r>
              <a:rPr lang="en-US" sz="6000">
                <a:latin typeface="Trebuchet MS"/>
                <a:ea typeface="Trebuchet MS"/>
                <a:cs typeface="Trebuchet MS"/>
                <a:sym typeface="Trebuchet MS"/>
              </a:rPr>
              <a:t>Next Steps</a:t>
            </a:r>
            <a:endParaRPr sz="6000">
              <a:latin typeface="Trebuchet MS"/>
              <a:ea typeface="Trebuchet MS"/>
              <a:cs typeface="Trebuchet MS"/>
              <a:sym typeface="Trebuchet MS"/>
            </a:endParaRPr>
          </a:p>
          <a:p>
            <a:pPr marL="0" lvl="0" indent="0" algn="ctr" rtl="0">
              <a:lnSpc>
                <a:spcPct val="90000"/>
              </a:lnSpc>
              <a:spcBef>
                <a:spcPts val="1000"/>
              </a:spcBef>
              <a:spcAft>
                <a:spcPts val="0"/>
              </a:spcAft>
              <a:buClr>
                <a:schemeClr val="lt1"/>
              </a:buClr>
              <a:buSzPts val="6000"/>
              <a:buNone/>
            </a:pPr>
            <a:r>
              <a:rPr lang="en-US" sz="6000"/>
              <a:t>Próximos pasos</a:t>
            </a:r>
            <a:endParaRPr sz="1350">
              <a:solidFill>
                <a:srgbClr val="252525"/>
              </a:solidFill>
              <a:latin typeface="Roboto"/>
              <a:ea typeface="Roboto"/>
              <a:cs typeface="Roboto"/>
              <a:sym typeface="Roboto"/>
            </a:endParaRPr>
          </a:p>
          <a:p>
            <a:pPr marL="0" lvl="0" indent="0" algn="l" rtl="0">
              <a:lnSpc>
                <a:spcPct val="115000"/>
              </a:lnSpc>
              <a:spcBef>
                <a:spcPts val="400"/>
              </a:spcBef>
              <a:spcAft>
                <a:spcPts val="0"/>
              </a:spcAft>
              <a:buClr>
                <a:schemeClr val="dk1"/>
              </a:buClr>
              <a:buSzPts val="1100"/>
              <a:buFont typeface="Arial"/>
              <a:buNone/>
            </a:pPr>
            <a:endParaRPr sz="1350">
              <a:solidFill>
                <a:srgbClr val="252525"/>
              </a:solidFill>
              <a:latin typeface="Roboto"/>
              <a:ea typeface="Roboto"/>
              <a:cs typeface="Roboto"/>
              <a:sym typeface="Roboto"/>
            </a:endParaRPr>
          </a:p>
          <a:p>
            <a:pPr marL="0" lvl="0" indent="0" algn="ctr" rtl="0">
              <a:lnSpc>
                <a:spcPct val="90000"/>
              </a:lnSpc>
              <a:spcBef>
                <a:spcPts val="1000"/>
              </a:spcBef>
              <a:spcAft>
                <a:spcPts val="0"/>
              </a:spcAft>
              <a:buClr>
                <a:schemeClr val="lt1"/>
              </a:buClr>
              <a:buSzPts val="6000"/>
              <a:buNone/>
            </a:pPr>
            <a:endParaRPr sz="6000"/>
          </a:p>
        </p:txBody>
      </p:sp>
      <p:sp>
        <p:nvSpPr>
          <p:cNvPr id="525" name="Google Shape;525;g15b170f782e_0_464"/>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g15f3d47b889_1_37"/>
          <p:cNvSpPr txBox="1">
            <a:spLocks noGrp="1"/>
          </p:cNvSpPr>
          <p:nvPr>
            <p:ph type="sldNum" idx="12"/>
          </p:nvPr>
        </p:nvSpPr>
        <p:spPr>
          <a:xfrm>
            <a:off x="12232168" y="8494339"/>
            <a:ext cx="3657600" cy="4869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18</a:t>
            </a:fld>
            <a:endParaRPr/>
          </a:p>
        </p:txBody>
      </p:sp>
      <p:sp>
        <p:nvSpPr>
          <p:cNvPr id="532" name="Google Shape;532;g15f3d47b889_1_37"/>
          <p:cNvSpPr txBox="1">
            <a:spLocks noGrp="1"/>
          </p:cNvSpPr>
          <p:nvPr>
            <p:ph type="title"/>
          </p:nvPr>
        </p:nvSpPr>
        <p:spPr>
          <a:xfrm>
            <a:off x="1077790" y="102738"/>
            <a:ext cx="10313700" cy="12801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6000"/>
              <a:buFont typeface="Trebuchet MS"/>
              <a:buNone/>
            </a:pPr>
            <a:r>
              <a:rPr lang="en-US" sz="4500" dirty="0"/>
              <a:t>Contact </a:t>
            </a:r>
            <a:endParaRPr sz="4500" dirty="0"/>
          </a:p>
          <a:p>
            <a:pPr marL="0" lvl="0" indent="0" algn="ctr" rtl="0">
              <a:lnSpc>
                <a:spcPct val="90000"/>
              </a:lnSpc>
              <a:spcBef>
                <a:spcPts val="0"/>
              </a:spcBef>
              <a:spcAft>
                <a:spcPts val="0"/>
              </a:spcAft>
              <a:buClr>
                <a:schemeClr val="lt1"/>
              </a:buClr>
              <a:buSzPts val="6000"/>
              <a:buFont typeface="Trebuchet MS"/>
              <a:buNone/>
            </a:pPr>
            <a:r>
              <a:rPr lang="en-US" sz="4500" dirty="0" err="1"/>
              <a:t>Contacto</a:t>
            </a:r>
            <a:endParaRPr sz="4500" dirty="0"/>
          </a:p>
        </p:txBody>
      </p:sp>
      <p:sp>
        <p:nvSpPr>
          <p:cNvPr id="533" name="Google Shape;533;g15f3d47b889_1_37"/>
          <p:cNvSpPr/>
          <p:nvPr/>
        </p:nvSpPr>
        <p:spPr>
          <a:xfrm>
            <a:off x="1038995" y="1382850"/>
            <a:ext cx="5235600" cy="3530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000" b="1" i="0" u="none" strike="noStrike" cap="none">
                <a:solidFill>
                  <a:schemeClr val="lt1"/>
                </a:solidFill>
                <a:latin typeface="Trebuchet MS"/>
                <a:ea typeface="Trebuchet MS"/>
                <a:cs typeface="Trebuchet MS"/>
                <a:sym typeface="Trebuchet MS"/>
              </a:rPr>
              <a:t>Aaron Green, MSM, MSW</a:t>
            </a:r>
            <a:endParaRPr sz="20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2000" b="0" i="0" u="none" strike="noStrike" cap="none">
                <a:solidFill>
                  <a:schemeClr val="lt1"/>
                </a:solidFill>
                <a:latin typeface="Trebuchet MS"/>
                <a:ea typeface="Trebuchet MS"/>
                <a:cs typeface="Trebuchet MS"/>
                <a:sym typeface="Trebuchet MS"/>
              </a:rPr>
              <a:t>Chief Equity Officer</a:t>
            </a:r>
            <a:endParaRPr sz="20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2000" b="0" i="0" u="sng" strike="noStrike" cap="none">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Aaron.green@state.co.us</a:t>
            </a:r>
            <a:endParaRPr sz="2000" b="0" i="0" u="sng" strike="noStrike" cap="none">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2800"/>
              <a:buFont typeface="Arial"/>
              <a:buNone/>
            </a:pPr>
            <a:endParaRPr sz="2000" b="0" i="0" u="sng" strike="noStrike" cap="none">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2800"/>
              <a:buFont typeface="Arial"/>
              <a:buNone/>
            </a:pPr>
            <a:r>
              <a:rPr lang="en-US" sz="2000" b="0" i="0" u="none" strike="noStrike" cap="none">
                <a:solidFill>
                  <a:schemeClr val="lt1"/>
                </a:solidFill>
                <a:latin typeface="Trebuchet MS"/>
                <a:ea typeface="Trebuchet MS"/>
                <a:cs typeface="Trebuchet MS"/>
                <a:sym typeface="Trebuchet MS"/>
              </a:rPr>
              <a:t>Dana L. Batey, CPC</a:t>
            </a:r>
            <a:endParaRPr sz="2000" b="0" i="0" u="none" strike="noStrike" cap="none">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2800"/>
              <a:buFont typeface="Arial"/>
              <a:buNone/>
            </a:pPr>
            <a:r>
              <a:rPr lang="en-US" sz="2000" b="0" i="0" u="none" strike="noStrike" cap="none">
                <a:solidFill>
                  <a:schemeClr val="lt1"/>
                </a:solidFill>
                <a:latin typeface="Trebuchet MS"/>
                <a:ea typeface="Trebuchet MS"/>
                <a:cs typeface="Trebuchet MS"/>
                <a:sym typeface="Trebuchet MS"/>
              </a:rPr>
              <a:t>Sr. Health Equity Specialist</a:t>
            </a:r>
            <a:endParaRPr sz="2000" b="0" i="0" u="none" strike="noStrike" cap="none">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2800"/>
              <a:buFont typeface="Arial"/>
              <a:buNone/>
            </a:pPr>
            <a:r>
              <a:rPr lang="en-US" sz="2000" b="0" i="0" u="sng" strike="noStrike" cap="none">
                <a:solidFill>
                  <a:schemeClr val="lt1"/>
                </a:solid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Dana.Batey@state.co.us</a:t>
            </a:r>
            <a:endParaRPr sz="2000" b="0" i="0" u="sng" strike="noStrike" cap="none">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2800"/>
              <a:buFont typeface="Arial"/>
              <a:buNone/>
            </a:pPr>
            <a:endParaRPr sz="2000" b="0" i="0" u="sng" strike="noStrike" cap="none">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2800"/>
              <a:buFont typeface="Arial"/>
              <a:buNone/>
            </a:pPr>
            <a:endParaRPr sz="2000" b="0" i="0" u="sng" strike="noStrike" cap="none">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2800"/>
              <a:buFont typeface="Arial"/>
              <a:buNone/>
            </a:pPr>
            <a:r>
              <a:rPr lang="en-US" sz="2000" b="0" i="0" u="sng" strike="noStrike" cap="none">
                <a:solidFill>
                  <a:schemeClr val="lt1"/>
                </a:solidFill>
                <a:latin typeface="Trebuchet MS"/>
                <a:ea typeface="Trebuchet MS"/>
                <a:cs typeface="Trebuchet MS"/>
                <a:sym typeface="Trebuchet MS"/>
              </a:rPr>
              <a:t>https://hcpf.colorado.gov/health-equity</a:t>
            </a:r>
            <a:endParaRPr sz="2000" b="0" i="0" u="sng" strike="noStrike" cap="none">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2800"/>
              <a:buFont typeface="Arial"/>
              <a:buNone/>
            </a:pPr>
            <a:endParaRPr sz="2000" b="0" i="0" u="sng" strike="noStrike" cap="none">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2800"/>
              <a:buFont typeface="Arial"/>
              <a:buNone/>
            </a:pPr>
            <a:endParaRPr sz="2000" b="0" i="0" u="sng" strike="noStrike" cap="none">
              <a:solidFill>
                <a:schemeClr val="lt1"/>
              </a:solidFill>
              <a:latin typeface="Trebuchet MS"/>
              <a:ea typeface="Trebuchet MS"/>
              <a:cs typeface="Trebuchet MS"/>
              <a:sym typeface="Trebuchet MS"/>
            </a:endParaRPr>
          </a:p>
        </p:txBody>
      </p:sp>
      <p:sp>
        <p:nvSpPr>
          <p:cNvPr id="534" name="Google Shape;534;g15f3d47b889_1_37"/>
          <p:cNvSpPr/>
          <p:nvPr/>
        </p:nvSpPr>
        <p:spPr>
          <a:xfrm>
            <a:off x="6744913" y="1159636"/>
            <a:ext cx="5235600" cy="35301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200"/>
              </a:spcBef>
              <a:spcAft>
                <a:spcPts val="0"/>
              </a:spcAft>
              <a:buClr>
                <a:schemeClr val="dk1"/>
              </a:buClr>
              <a:buSzPts val="1100"/>
              <a:buFont typeface="Arial"/>
              <a:buNone/>
            </a:pPr>
            <a:r>
              <a:rPr lang="en-US" sz="2000" b="1" i="0" u="none" strike="noStrike" cap="none" dirty="0">
                <a:solidFill>
                  <a:schemeClr val="lt1"/>
                </a:solidFill>
                <a:latin typeface="Trebuchet MS"/>
                <a:ea typeface="Trebuchet MS"/>
                <a:cs typeface="Trebuchet MS"/>
                <a:sym typeface="Trebuchet MS"/>
              </a:rPr>
              <a:t>Aaron Green, MSM, MSW</a:t>
            </a:r>
            <a:br>
              <a:rPr lang="en-US" sz="2000" b="1" i="0" u="none" strike="noStrike" cap="none" dirty="0">
                <a:solidFill>
                  <a:schemeClr val="lt1"/>
                </a:solidFill>
                <a:latin typeface="Trebuchet MS"/>
                <a:ea typeface="Trebuchet MS"/>
                <a:cs typeface="Trebuchet MS"/>
                <a:sym typeface="Trebuchet MS"/>
              </a:rPr>
            </a:br>
            <a:r>
              <a:rPr lang="en-US" sz="2000" b="0" i="0" u="none" strike="noStrike" cap="none" dirty="0">
                <a:solidFill>
                  <a:schemeClr val="lt1"/>
                </a:solidFill>
                <a:latin typeface="Trebuchet MS"/>
                <a:ea typeface="Trebuchet MS"/>
                <a:cs typeface="Trebuchet MS"/>
                <a:sym typeface="Trebuchet MS"/>
              </a:rPr>
              <a:t>Director de </a:t>
            </a:r>
            <a:r>
              <a:rPr lang="en-US" sz="2000" b="0" i="0" u="none" strike="noStrike" cap="none" dirty="0" err="1">
                <a:solidFill>
                  <a:schemeClr val="lt1"/>
                </a:solidFill>
                <a:latin typeface="Trebuchet MS"/>
                <a:ea typeface="Trebuchet MS"/>
                <a:cs typeface="Trebuchet MS"/>
                <a:sym typeface="Trebuchet MS"/>
              </a:rPr>
              <a:t>Equidad</a:t>
            </a:r>
            <a:br>
              <a:rPr lang="en-US" sz="2000" b="1" i="0" u="none" strike="noStrike" cap="none" dirty="0">
                <a:solidFill>
                  <a:schemeClr val="lt1"/>
                </a:solidFill>
                <a:latin typeface="Trebuchet MS"/>
                <a:ea typeface="Trebuchet MS"/>
                <a:cs typeface="Trebuchet MS"/>
                <a:sym typeface="Trebuchet MS"/>
              </a:rPr>
            </a:br>
            <a:r>
              <a:rPr lang="en-US" sz="2000" b="0" i="0" u="sng" strike="noStrike" cap="none" dirty="0">
                <a:solidFill>
                  <a:schemeClr val="lt1"/>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Aaron.green@state.co.us</a:t>
            </a:r>
            <a:endParaRPr sz="2000" b="0" i="0" u="sng" strike="noStrike" cap="none" dirty="0">
              <a:solidFill>
                <a:schemeClr val="lt1"/>
              </a:solidFill>
              <a:latin typeface="Trebuchet MS"/>
              <a:ea typeface="Trebuchet MS"/>
              <a:cs typeface="Trebuchet MS"/>
              <a:sym typeface="Trebuchet MS"/>
            </a:endParaRPr>
          </a:p>
          <a:p>
            <a:pPr marL="0" marR="0" lvl="0" indent="0" algn="l" rtl="0">
              <a:lnSpc>
                <a:spcPct val="100000"/>
              </a:lnSpc>
              <a:spcBef>
                <a:spcPts val="1200"/>
              </a:spcBef>
              <a:spcAft>
                <a:spcPts val="0"/>
              </a:spcAft>
              <a:buClr>
                <a:schemeClr val="dk1"/>
              </a:buClr>
              <a:buSzPts val="2800"/>
              <a:buFont typeface="Arial"/>
              <a:buNone/>
            </a:pPr>
            <a:r>
              <a:rPr lang="en-US" sz="2000" b="0" i="0" u="none" strike="noStrike" cap="none" dirty="0">
                <a:solidFill>
                  <a:schemeClr val="lt1"/>
                </a:solidFill>
                <a:latin typeface="Trebuchet MS"/>
                <a:ea typeface="Trebuchet MS"/>
                <a:cs typeface="Trebuchet MS"/>
                <a:sym typeface="Trebuchet MS"/>
              </a:rPr>
              <a:t>Dana L. Batey, CPC</a:t>
            </a:r>
            <a:endParaRPr sz="2000" b="0" i="0" u="none" strike="noStrike" cap="none" dirty="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Clr>
                <a:schemeClr val="dk1"/>
              </a:buClr>
              <a:buSzPts val="2800"/>
              <a:buFont typeface="Arial"/>
              <a:buNone/>
            </a:pPr>
            <a:r>
              <a:rPr lang="en-US" sz="2000" b="0" i="0" u="none" strike="noStrike" cap="none" dirty="0" err="1">
                <a:solidFill>
                  <a:schemeClr val="lt1"/>
                </a:solidFill>
                <a:latin typeface="Trebuchet MS"/>
                <a:ea typeface="Trebuchet MS"/>
                <a:cs typeface="Trebuchet MS"/>
                <a:sym typeface="Trebuchet MS"/>
              </a:rPr>
              <a:t>Especialista</a:t>
            </a:r>
            <a:r>
              <a:rPr lang="en-US" sz="2000" b="0" i="0" u="none" strike="noStrike" cap="none" dirty="0">
                <a:solidFill>
                  <a:schemeClr val="lt1"/>
                </a:solidFill>
                <a:latin typeface="Trebuchet MS"/>
                <a:ea typeface="Trebuchet MS"/>
                <a:cs typeface="Trebuchet MS"/>
                <a:sym typeface="Trebuchet MS"/>
              </a:rPr>
              <a:t> </a:t>
            </a:r>
            <a:r>
              <a:rPr lang="en-US" sz="2000" b="0" i="0" u="none" strike="noStrike" cap="none">
                <a:solidFill>
                  <a:schemeClr val="lt1"/>
                </a:solidFill>
                <a:latin typeface="Trebuchet MS"/>
                <a:ea typeface="Trebuchet MS"/>
                <a:cs typeface="Trebuchet MS"/>
                <a:sym typeface="Trebuchet MS"/>
              </a:rPr>
              <a:t>Sénior</a:t>
            </a:r>
            <a:r>
              <a:rPr lang="en-US" sz="2000" b="0" i="0" u="none" strike="noStrike" cap="none" dirty="0">
                <a:solidFill>
                  <a:schemeClr val="lt1"/>
                </a:solidFill>
                <a:latin typeface="Trebuchet MS"/>
                <a:ea typeface="Trebuchet MS"/>
                <a:cs typeface="Trebuchet MS"/>
                <a:sym typeface="Trebuchet MS"/>
              </a:rPr>
              <a:t> </a:t>
            </a:r>
            <a:r>
              <a:rPr lang="en-US" sz="2000" b="0" i="0" u="none" strike="noStrike" cap="none" dirty="0" err="1">
                <a:solidFill>
                  <a:schemeClr val="lt1"/>
                </a:solidFill>
                <a:latin typeface="Trebuchet MS"/>
                <a:ea typeface="Trebuchet MS"/>
                <a:cs typeface="Trebuchet MS"/>
                <a:sym typeface="Trebuchet MS"/>
              </a:rPr>
              <a:t>en</a:t>
            </a:r>
            <a:r>
              <a:rPr lang="en-US" sz="2000" b="0" i="0" u="none" strike="noStrike" cap="none" dirty="0">
                <a:solidFill>
                  <a:schemeClr val="lt1"/>
                </a:solidFill>
                <a:latin typeface="Trebuchet MS"/>
                <a:ea typeface="Trebuchet MS"/>
                <a:cs typeface="Trebuchet MS"/>
                <a:sym typeface="Trebuchet MS"/>
              </a:rPr>
              <a:t> </a:t>
            </a:r>
            <a:r>
              <a:rPr lang="en-US" sz="2000" b="0" i="0" u="none" strike="noStrike" cap="none" dirty="0" err="1">
                <a:solidFill>
                  <a:schemeClr val="lt1"/>
                </a:solidFill>
                <a:latin typeface="Trebuchet MS"/>
                <a:ea typeface="Trebuchet MS"/>
                <a:cs typeface="Trebuchet MS"/>
                <a:sym typeface="Trebuchet MS"/>
              </a:rPr>
              <a:t>Equidad</a:t>
            </a:r>
            <a:r>
              <a:rPr lang="en-US" sz="2000" b="0" i="0" u="none" strike="noStrike" cap="none" dirty="0">
                <a:solidFill>
                  <a:schemeClr val="lt1"/>
                </a:solidFill>
                <a:latin typeface="Trebuchet MS"/>
                <a:ea typeface="Trebuchet MS"/>
                <a:cs typeface="Trebuchet MS"/>
                <a:sym typeface="Trebuchet MS"/>
              </a:rPr>
              <a:t> </a:t>
            </a:r>
            <a:r>
              <a:rPr lang="en-US" sz="2000" dirty="0">
                <a:solidFill>
                  <a:schemeClr val="lt1"/>
                </a:solidFill>
                <a:latin typeface="Trebuchet MS"/>
                <a:ea typeface="Trebuchet MS"/>
                <a:cs typeface="Trebuchet MS"/>
                <a:sym typeface="Trebuchet MS"/>
              </a:rPr>
              <a:t>sanitaria</a:t>
            </a:r>
            <a:endParaRPr sz="2000" b="0" i="0" u="none" strike="noStrike" cap="none" dirty="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Clr>
                <a:schemeClr val="dk1"/>
              </a:buClr>
              <a:buSzPts val="2800"/>
              <a:buFont typeface="Arial"/>
              <a:buNone/>
            </a:pPr>
            <a:r>
              <a:rPr lang="en-US" sz="2000" b="0" i="0" u="sng" strike="noStrike" cap="none" dirty="0">
                <a:solidFill>
                  <a:schemeClr val="lt1"/>
                </a:solid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Dana.Batey@state.co.us</a:t>
            </a:r>
            <a:endParaRPr sz="2000" b="1" i="0" u="none" strike="noStrike" cap="none" dirty="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2800"/>
              <a:buFont typeface="Arial"/>
              <a:buNone/>
            </a:pPr>
            <a:endParaRPr sz="2000" b="0" i="0" u="sng" strike="noStrike" cap="none" dirty="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2800"/>
              <a:buFont typeface="Arial"/>
              <a:buNone/>
            </a:pPr>
            <a:endParaRPr sz="2000" b="0" i="0" u="sng" strike="noStrike" cap="none" dirty="0">
              <a:solidFill>
                <a:schemeClr val="lt1"/>
              </a:solidFill>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2800"/>
              <a:buFont typeface="Arial"/>
              <a:buNone/>
            </a:pPr>
            <a:r>
              <a:rPr lang="en-US" sz="2000" b="0" i="0" u="sng" strike="noStrike" cap="none" dirty="0">
                <a:solidFill>
                  <a:schemeClr val="lt1"/>
                </a:solidFill>
                <a:latin typeface="Trebuchet MS"/>
                <a:ea typeface="Trebuchet MS"/>
                <a:cs typeface="Trebuchet MS"/>
                <a:sym typeface="Trebuchet MS"/>
              </a:rPr>
              <a:t>https://hcpf.colorado.gov/health-equity</a:t>
            </a:r>
            <a:endParaRPr sz="2000" b="0" i="0" u="sng" strike="noStrike" cap="none" dirty="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2800"/>
              <a:buFont typeface="Arial"/>
              <a:buNone/>
            </a:pPr>
            <a:endParaRPr sz="2000" b="0" i="0" u="sng" strike="noStrike" cap="none" dirty="0">
              <a:solidFill>
                <a:schemeClr val="lt1"/>
              </a:solidFill>
              <a:latin typeface="Trebuchet MS"/>
              <a:ea typeface="Trebuchet MS"/>
              <a:cs typeface="Trebuchet MS"/>
              <a:sym typeface="Trebuchet MS"/>
            </a:endParaRPr>
          </a:p>
          <a:p>
            <a:pPr marL="0" marR="0" lvl="0" indent="0" algn="ctr" rtl="0">
              <a:lnSpc>
                <a:spcPct val="100000"/>
              </a:lnSpc>
              <a:spcBef>
                <a:spcPts val="0"/>
              </a:spcBef>
              <a:spcAft>
                <a:spcPts val="0"/>
              </a:spcAft>
              <a:buClr>
                <a:srgbClr val="000000"/>
              </a:buClr>
              <a:buSzPts val="2800"/>
              <a:buFont typeface="Arial"/>
              <a:buNone/>
            </a:pPr>
            <a:endParaRPr sz="2000" b="0" i="0" u="sng" strike="noStrike" cap="none" dirty="0">
              <a:solidFill>
                <a:schemeClr val="lt1"/>
              </a:solidFill>
              <a:latin typeface="Trebuchet MS"/>
              <a:ea typeface="Trebuchet MS"/>
              <a:cs typeface="Trebuchet MS"/>
              <a:sym typeface="Trebuchet M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g33e6662c207_3_380"/>
          <p:cNvSpPr txBox="1">
            <a:spLocks noGrp="1"/>
          </p:cNvSpPr>
          <p:nvPr>
            <p:ph type="sldNum" idx="12"/>
          </p:nvPr>
        </p:nvSpPr>
        <p:spPr>
          <a:xfrm>
            <a:off x="11701289" y="6486660"/>
            <a:ext cx="156900" cy="314400"/>
          </a:xfrm>
          <a:prstGeom prst="rect">
            <a:avLst/>
          </a:prstGeom>
          <a:noFill/>
          <a:ln>
            <a:noFill/>
          </a:ln>
        </p:spPr>
        <p:txBody>
          <a:bodyPr spcFirstLastPara="1" wrap="square" lIns="41400" tIns="41400" rIns="41400" bIns="41400" anchor="ctr" anchorCtr="0">
            <a:spAutoFit/>
          </a:bodyPr>
          <a:lstStyle/>
          <a:p>
            <a:pPr marL="0" lvl="0" indent="0" algn="r" rtl="0">
              <a:lnSpc>
                <a:spcPct val="100000"/>
              </a:lnSpc>
              <a:spcBef>
                <a:spcPts val="0"/>
              </a:spcBef>
              <a:spcAft>
                <a:spcPts val="0"/>
              </a:spcAft>
              <a:buClr>
                <a:srgbClr val="000000"/>
              </a:buClr>
              <a:buSzPts val="1500"/>
              <a:buFont typeface="Arial"/>
              <a:buNone/>
            </a:pPr>
            <a:fld id="{00000000-1234-1234-1234-123412341234}" type="slidenum">
              <a:rPr lang="en-US"/>
              <a:t>2</a:t>
            </a:fld>
            <a:endParaRPr/>
          </a:p>
        </p:txBody>
      </p:sp>
      <p:sp>
        <p:nvSpPr>
          <p:cNvPr id="388" name="Google Shape;388;g33e6662c207_3_380"/>
          <p:cNvSpPr txBox="1">
            <a:spLocks noGrp="1"/>
          </p:cNvSpPr>
          <p:nvPr>
            <p:ph type="title"/>
          </p:nvPr>
        </p:nvSpPr>
        <p:spPr>
          <a:xfrm>
            <a:off x="5815333" y="237420"/>
            <a:ext cx="6265500" cy="8169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chemeClr val="accent1"/>
              </a:buClr>
              <a:buSzPts val="4100"/>
              <a:buFont typeface="Trebuchet MS"/>
              <a:buNone/>
            </a:pPr>
            <a:r>
              <a:rPr lang="en-US" sz="3500" dirty="0" err="1"/>
              <a:t>Interpretación</a:t>
            </a:r>
            <a:r>
              <a:rPr lang="en-US" sz="3500" dirty="0"/>
              <a:t> de </a:t>
            </a:r>
            <a:r>
              <a:rPr lang="en-US" sz="3500" dirty="0" err="1"/>
              <a:t>idiomas</a:t>
            </a:r>
            <a:endParaRPr sz="3500" dirty="0"/>
          </a:p>
        </p:txBody>
      </p:sp>
      <p:sp>
        <p:nvSpPr>
          <p:cNvPr id="389" name="Google Shape;389;g33e6662c207_3_380"/>
          <p:cNvSpPr txBox="1"/>
          <p:nvPr/>
        </p:nvSpPr>
        <p:spPr>
          <a:xfrm>
            <a:off x="349967" y="1449030"/>
            <a:ext cx="5510400" cy="3970500"/>
          </a:xfrm>
          <a:prstGeom prst="rect">
            <a:avLst/>
          </a:prstGeom>
          <a:noFill/>
          <a:ln>
            <a:noFill/>
          </a:ln>
        </p:spPr>
        <p:txBody>
          <a:bodyPr spcFirstLastPara="1" wrap="square" lIns="117800" tIns="117800" rIns="117800" bIns="117800" anchor="t" anchorCtr="0">
            <a:spAutoFit/>
          </a:bodyPr>
          <a:lstStyle/>
          <a:p>
            <a:pPr marL="584200" marR="0" lvl="0" indent="-425450" algn="l" rtl="0">
              <a:lnSpc>
                <a:spcPct val="100000"/>
              </a:lnSpc>
              <a:spcBef>
                <a:spcPts val="1300"/>
              </a:spcBef>
              <a:spcAft>
                <a:spcPts val="0"/>
              </a:spcAft>
              <a:buClr>
                <a:schemeClr val="dk2"/>
              </a:buClr>
              <a:buSzPts val="2100"/>
              <a:buFont typeface="Trebuchet MS"/>
              <a:buChar char="●"/>
            </a:pPr>
            <a:r>
              <a:rPr lang="en-US" sz="2100" b="0" i="0" u="none" strike="noStrike" cap="none" dirty="0">
                <a:solidFill>
                  <a:schemeClr val="dk2"/>
                </a:solidFill>
                <a:latin typeface="Trebuchet MS"/>
                <a:ea typeface="Trebuchet MS"/>
                <a:cs typeface="Trebuchet MS"/>
                <a:sym typeface="Trebuchet MS"/>
              </a:rPr>
              <a:t>To access language interpretation, click Interpretation      in your meeting/webinar controls.  </a:t>
            </a:r>
            <a:endParaRPr sz="2100" b="0" i="0" u="none" strike="noStrike" cap="none" dirty="0">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2100"/>
              <a:buFont typeface="Arial"/>
              <a:buNone/>
            </a:pPr>
            <a:endParaRPr sz="2100" b="0" i="0" u="none" strike="noStrike" cap="none" dirty="0">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2100"/>
              <a:buFont typeface="Arial"/>
              <a:buNone/>
            </a:pPr>
            <a:endParaRPr sz="2100" b="0" i="0" u="none" strike="noStrike" cap="none" dirty="0">
              <a:solidFill>
                <a:schemeClr val="dk2"/>
              </a:solidFill>
              <a:latin typeface="Trebuchet MS"/>
              <a:ea typeface="Trebuchet MS"/>
              <a:cs typeface="Trebuchet MS"/>
              <a:sym typeface="Trebuchet MS"/>
            </a:endParaRPr>
          </a:p>
          <a:p>
            <a:pPr marL="584200" marR="0" lvl="0" indent="-425450" algn="l" rtl="0">
              <a:lnSpc>
                <a:spcPct val="100000"/>
              </a:lnSpc>
              <a:spcBef>
                <a:spcPts val="1300"/>
              </a:spcBef>
              <a:spcAft>
                <a:spcPts val="0"/>
              </a:spcAft>
              <a:buClr>
                <a:schemeClr val="dk2"/>
              </a:buClr>
              <a:buSzPts val="2100"/>
              <a:buFont typeface="Trebuchet MS"/>
              <a:buChar char="●"/>
            </a:pPr>
            <a:r>
              <a:rPr lang="en-US" sz="2100" b="0" i="0" u="none" strike="noStrike" cap="none" dirty="0">
                <a:solidFill>
                  <a:schemeClr val="dk2"/>
                </a:solidFill>
                <a:latin typeface="Trebuchet MS"/>
                <a:ea typeface="Trebuchet MS"/>
                <a:cs typeface="Trebuchet MS"/>
                <a:sym typeface="Trebuchet MS"/>
              </a:rPr>
              <a:t>If you do not see the Interpretation button, click More, then Interpretation.</a:t>
            </a:r>
            <a:endParaRPr sz="2100" b="0" i="0" u="none" strike="noStrike" cap="none" dirty="0">
              <a:solidFill>
                <a:schemeClr val="dk2"/>
              </a:solidFill>
              <a:latin typeface="Trebuchet MS"/>
              <a:ea typeface="Trebuchet MS"/>
              <a:cs typeface="Trebuchet MS"/>
              <a:sym typeface="Trebuchet MS"/>
            </a:endParaRPr>
          </a:p>
          <a:p>
            <a:pPr marL="584200" marR="0" lvl="0" indent="-425450" algn="l" rtl="0">
              <a:lnSpc>
                <a:spcPct val="100000"/>
              </a:lnSpc>
              <a:spcBef>
                <a:spcPts val="0"/>
              </a:spcBef>
              <a:spcAft>
                <a:spcPts val="0"/>
              </a:spcAft>
              <a:buClr>
                <a:schemeClr val="dk2"/>
              </a:buClr>
              <a:buSzPts val="2100"/>
              <a:buFont typeface="Trebuchet MS"/>
              <a:buChar char="●"/>
            </a:pPr>
            <a:r>
              <a:rPr lang="en-US" sz="2100" b="0" i="0" u="none" strike="noStrike" cap="none" dirty="0">
                <a:solidFill>
                  <a:schemeClr val="dk2"/>
                </a:solidFill>
                <a:latin typeface="Trebuchet MS"/>
                <a:ea typeface="Trebuchet MS"/>
                <a:cs typeface="Trebuchet MS"/>
                <a:sym typeface="Trebuchet MS"/>
              </a:rPr>
              <a:t>Click the language that you would like to hear.</a:t>
            </a:r>
            <a:endParaRPr sz="2100" b="0" i="0" u="none" strike="noStrike" cap="none" dirty="0">
              <a:solidFill>
                <a:schemeClr val="dk2"/>
              </a:solidFill>
              <a:latin typeface="Arial"/>
              <a:ea typeface="Arial"/>
              <a:cs typeface="Arial"/>
              <a:sym typeface="Arial"/>
            </a:endParaRPr>
          </a:p>
        </p:txBody>
      </p:sp>
      <p:sp>
        <p:nvSpPr>
          <p:cNvPr id="390" name="Google Shape;390;g33e6662c207_3_380"/>
          <p:cNvSpPr txBox="1"/>
          <p:nvPr/>
        </p:nvSpPr>
        <p:spPr>
          <a:xfrm>
            <a:off x="5837950" y="1445338"/>
            <a:ext cx="6220500" cy="4697583"/>
          </a:xfrm>
          <a:prstGeom prst="rect">
            <a:avLst/>
          </a:prstGeom>
          <a:noFill/>
          <a:ln>
            <a:noFill/>
          </a:ln>
        </p:spPr>
        <p:txBody>
          <a:bodyPr spcFirstLastPara="1" wrap="square" lIns="117800" tIns="117800" rIns="117800" bIns="117800" anchor="t" anchorCtr="0">
            <a:spAutoFit/>
          </a:bodyPr>
          <a:lstStyle/>
          <a:p>
            <a:pPr marL="584200" marR="0" lvl="0" indent="-425450" algn="l" rtl="0">
              <a:lnSpc>
                <a:spcPct val="115000"/>
              </a:lnSpc>
              <a:spcBef>
                <a:spcPts val="0"/>
              </a:spcBef>
              <a:spcAft>
                <a:spcPts val="0"/>
              </a:spcAft>
              <a:buClr>
                <a:schemeClr val="dk2"/>
              </a:buClr>
              <a:buSzPts val="2100"/>
              <a:buFont typeface="Trebuchet MS"/>
              <a:buChar char="●"/>
            </a:pPr>
            <a:r>
              <a:rPr lang="en-US" sz="2100" b="0" i="0" u="none" strike="noStrike" cap="none" dirty="0">
                <a:solidFill>
                  <a:schemeClr val="dk2"/>
                </a:solidFill>
                <a:latin typeface="Trebuchet MS"/>
                <a:ea typeface="Trebuchet MS"/>
                <a:cs typeface="Trebuchet MS"/>
                <a:sym typeface="Trebuchet MS"/>
              </a:rPr>
              <a:t>Para acceder a la </a:t>
            </a:r>
            <a:r>
              <a:rPr lang="en-US" sz="2100" b="0" i="0" u="none" strike="noStrike" cap="none" dirty="0" err="1">
                <a:solidFill>
                  <a:schemeClr val="dk2"/>
                </a:solidFill>
                <a:latin typeface="Trebuchet MS"/>
                <a:ea typeface="Trebuchet MS"/>
                <a:cs typeface="Trebuchet MS"/>
                <a:sym typeface="Trebuchet MS"/>
              </a:rPr>
              <a:t>Interpretación</a:t>
            </a:r>
            <a:r>
              <a:rPr lang="en-US" sz="2100" b="0" i="0" u="none" strike="noStrike" cap="none" dirty="0">
                <a:solidFill>
                  <a:schemeClr val="dk2"/>
                </a:solidFill>
                <a:latin typeface="Trebuchet MS"/>
                <a:ea typeface="Trebuchet MS"/>
                <a:cs typeface="Trebuchet MS"/>
                <a:sym typeface="Trebuchet MS"/>
              </a:rPr>
              <a:t> de </a:t>
            </a:r>
            <a:r>
              <a:rPr lang="en-US" sz="2100" b="0" i="0" u="none" strike="noStrike" cap="none" dirty="0" err="1">
                <a:solidFill>
                  <a:schemeClr val="dk2"/>
                </a:solidFill>
                <a:latin typeface="Trebuchet MS"/>
                <a:ea typeface="Trebuchet MS"/>
                <a:cs typeface="Trebuchet MS"/>
                <a:sym typeface="Trebuchet MS"/>
              </a:rPr>
              <a:t>idiomas</a:t>
            </a:r>
            <a:r>
              <a:rPr lang="en-US" sz="2100" b="0" i="0" u="none" strike="noStrike" cap="none" dirty="0">
                <a:solidFill>
                  <a:schemeClr val="dk2"/>
                </a:solidFill>
                <a:latin typeface="Trebuchet MS"/>
                <a:ea typeface="Trebuchet MS"/>
                <a:cs typeface="Trebuchet MS"/>
                <a:sym typeface="Trebuchet MS"/>
              </a:rPr>
              <a:t>, </a:t>
            </a:r>
            <a:r>
              <a:rPr lang="en-US" sz="2100" b="0" i="0" u="none" strike="noStrike" cap="none" dirty="0" err="1">
                <a:solidFill>
                  <a:schemeClr val="dk2"/>
                </a:solidFill>
                <a:latin typeface="Trebuchet MS"/>
                <a:ea typeface="Trebuchet MS"/>
                <a:cs typeface="Trebuchet MS"/>
                <a:sym typeface="Trebuchet MS"/>
              </a:rPr>
              <a:t>haga</a:t>
            </a:r>
            <a:r>
              <a:rPr lang="en-US" sz="2100" b="0" i="0" u="none" strike="noStrike" cap="none" dirty="0">
                <a:solidFill>
                  <a:schemeClr val="dk2"/>
                </a:solidFill>
                <a:latin typeface="Trebuchet MS"/>
                <a:ea typeface="Trebuchet MS"/>
                <a:cs typeface="Trebuchet MS"/>
                <a:sym typeface="Trebuchet MS"/>
              </a:rPr>
              <a:t> click </a:t>
            </a:r>
            <a:r>
              <a:rPr lang="en-US" sz="2100" b="0" i="0" u="none" strike="noStrike" cap="none" dirty="0" err="1">
                <a:solidFill>
                  <a:schemeClr val="dk2"/>
                </a:solidFill>
                <a:latin typeface="Trebuchet MS"/>
                <a:ea typeface="Trebuchet MS"/>
                <a:cs typeface="Trebuchet MS"/>
                <a:sym typeface="Trebuchet MS"/>
              </a:rPr>
              <a:t>en</a:t>
            </a:r>
            <a:r>
              <a:rPr lang="en-US" sz="2100" b="0" i="0" u="none" strike="noStrike" cap="none" dirty="0">
                <a:solidFill>
                  <a:schemeClr val="dk2"/>
                </a:solidFill>
                <a:latin typeface="Trebuchet MS"/>
                <a:ea typeface="Trebuchet MS"/>
                <a:cs typeface="Trebuchet MS"/>
                <a:sym typeface="Trebuchet MS"/>
              </a:rPr>
              <a:t> </a:t>
            </a:r>
            <a:r>
              <a:rPr lang="en-US" sz="2100" b="0" i="0" u="none" strike="noStrike" cap="none" dirty="0" err="1">
                <a:solidFill>
                  <a:schemeClr val="dk2"/>
                </a:solidFill>
                <a:latin typeface="Trebuchet MS"/>
                <a:ea typeface="Trebuchet MS"/>
                <a:cs typeface="Trebuchet MS"/>
                <a:sym typeface="Trebuchet MS"/>
              </a:rPr>
              <a:t>Interpretación</a:t>
            </a:r>
            <a:r>
              <a:rPr lang="en-US" sz="2100" b="0" i="0" u="none" strike="noStrike" cap="none" dirty="0">
                <a:solidFill>
                  <a:schemeClr val="dk2"/>
                </a:solidFill>
                <a:latin typeface="Trebuchet MS"/>
                <a:ea typeface="Trebuchet MS"/>
                <a:cs typeface="Trebuchet MS"/>
                <a:sym typeface="Trebuchet MS"/>
              </a:rPr>
              <a:t>     </a:t>
            </a:r>
            <a:r>
              <a:rPr lang="en-US" sz="2100" b="0" i="0" u="none" strike="noStrike" cap="none" dirty="0" err="1">
                <a:solidFill>
                  <a:schemeClr val="dk2"/>
                </a:solidFill>
                <a:latin typeface="Trebuchet MS"/>
                <a:ea typeface="Trebuchet MS"/>
                <a:cs typeface="Trebuchet MS"/>
                <a:sym typeface="Trebuchet MS"/>
              </a:rPr>
              <a:t>en</a:t>
            </a:r>
            <a:r>
              <a:rPr lang="en-US" sz="2100" b="0" i="0" u="none" strike="noStrike" cap="none" dirty="0">
                <a:solidFill>
                  <a:schemeClr val="dk2"/>
                </a:solidFill>
                <a:latin typeface="Trebuchet MS"/>
                <a:ea typeface="Trebuchet MS"/>
                <a:cs typeface="Trebuchet MS"/>
                <a:sym typeface="Trebuchet MS"/>
              </a:rPr>
              <a:t> los </a:t>
            </a:r>
            <a:r>
              <a:rPr lang="en-US" sz="2100" b="0" i="0" u="none" strike="noStrike" cap="none" dirty="0" err="1">
                <a:solidFill>
                  <a:schemeClr val="dk2"/>
                </a:solidFill>
                <a:latin typeface="Trebuchet MS"/>
                <a:ea typeface="Trebuchet MS"/>
                <a:cs typeface="Trebuchet MS"/>
                <a:sym typeface="Trebuchet MS"/>
              </a:rPr>
              <a:t>controles</a:t>
            </a:r>
            <a:r>
              <a:rPr lang="en-US" sz="2100" b="0" i="0" u="none" strike="noStrike" cap="none" dirty="0">
                <a:solidFill>
                  <a:schemeClr val="dk2"/>
                </a:solidFill>
                <a:latin typeface="Trebuchet MS"/>
                <a:ea typeface="Trebuchet MS"/>
                <a:cs typeface="Trebuchet MS"/>
                <a:sym typeface="Trebuchet MS"/>
              </a:rPr>
              <a:t> de </a:t>
            </a:r>
            <a:r>
              <a:rPr lang="en-US" sz="2100" b="0" i="0" u="none" strike="noStrike" cap="none" dirty="0" err="1">
                <a:solidFill>
                  <a:schemeClr val="dk2"/>
                </a:solidFill>
                <a:latin typeface="Trebuchet MS"/>
                <a:ea typeface="Trebuchet MS"/>
                <a:cs typeface="Trebuchet MS"/>
                <a:sym typeface="Trebuchet MS"/>
              </a:rPr>
              <a:t>su</a:t>
            </a:r>
            <a:r>
              <a:rPr lang="en-US" sz="2100" b="0" i="0" u="none" strike="noStrike" cap="none" dirty="0">
                <a:solidFill>
                  <a:schemeClr val="dk2"/>
                </a:solidFill>
                <a:latin typeface="Trebuchet MS"/>
                <a:ea typeface="Trebuchet MS"/>
                <a:cs typeface="Trebuchet MS"/>
                <a:sym typeface="Trebuchet MS"/>
              </a:rPr>
              <a:t> </a:t>
            </a:r>
            <a:r>
              <a:rPr lang="en-US" sz="2100" b="0" i="0" u="none" strike="noStrike" cap="none" dirty="0" err="1">
                <a:solidFill>
                  <a:schemeClr val="dk2"/>
                </a:solidFill>
                <a:latin typeface="Trebuchet MS"/>
                <a:ea typeface="Trebuchet MS"/>
                <a:cs typeface="Trebuchet MS"/>
                <a:sym typeface="Trebuchet MS"/>
              </a:rPr>
              <a:t>reunión</a:t>
            </a:r>
            <a:r>
              <a:rPr lang="en-US" sz="2100" b="0" i="0" u="none" strike="noStrike" cap="none" dirty="0">
                <a:solidFill>
                  <a:schemeClr val="dk2"/>
                </a:solidFill>
                <a:latin typeface="Trebuchet MS"/>
                <a:ea typeface="Trebuchet MS"/>
                <a:cs typeface="Trebuchet MS"/>
                <a:sym typeface="Trebuchet MS"/>
              </a:rPr>
              <a:t>/</a:t>
            </a:r>
            <a:r>
              <a:rPr lang="en-US" sz="2100" b="0" i="0" u="none" strike="noStrike" cap="none" dirty="0" err="1">
                <a:solidFill>
                  <a:schemeClr val="dk2"/>
                </a:solidFill>
                <a:latin typeface="Trebuchet MS"/>
                <a:ea typeface="Trebuchet MS"/>
                <a:cs typeface="Trebuchet MS"/>
                <a:sym typeface="Trebuchet MS"/>
              </a:rPr>
              <a:t>seminario</a:t>
            </a:r>
            <a:r>
              <a:rPr lang="en-US" sz="2100" b="0" i="0" u="none" strike="noStrike" cap="none" dirty="0">
                <a:solidFill>
                  <a:schemeClr val="dk2"/>
                </a:solidFill>
                <a:latin typeface="Trebuchet MS"/>
                <a:ea typeface="Trebuchet MS"/>
                <a:cs typeface="Trebuchet MS"/>
                <a:sym typeface="Trebuchet MS"/>
              </a:rPr>
              <a:t> web.  </a:t>
            </a:r>
            <a:endParaRPr sz="2100" b="0" i="0" u="none" strike="noStrike" cap="none" dirty="0">
              <a:solidFill>
                <a:schemeClr val="dk2"/>
              </a:solidFill>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2100"/>
              <a:buFont typeface="Arial"/>
              <a:buNone/>
            </a:pPr>
            <a:endParaRPr sz="2100" b="0" i="0" u="none" strike="noStrike" cap="none" dirty="0">
              <a:solidFill>
                <a:schemeClr val="dk2"/>
              </a:solidFill>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2100"/>
              <a:buFont typeface="Arial"/>
              <a:buNone/>
            </a:pPr>
            <a:endParaRPr sz="2100" b="0" i="0" u="none" strike="noStrike" cap="none" dirty="0">
              <a:solidFill>
                <a:schemeClr val="dk2"/>
              </a:solidFill>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2100"/>
              <a:buFont typeface="Arial"/>
              <a:buNone/>
            </a:pPr>
            <a:endParaRPr sz="2100" b="0" i="0" u="none" strike="noStrike" cap="none" dirty="0">
              <a:solidFill>
                <a:schemeClr val="dk2"/>
              </a:solidFill>
              <a:latin typeface="Trebuchet MS"/>
              <a:ea typeface="Trebuchet MS"/>
              <a:cs typeface="Trebuchet MS"/>
              <a:sym typeface="Trebuchet MS"/>
            </a:endParaRPr>
          </a:p>
          <a:p>
            <a:pPr marL="584200" marR="0" lvl="0" indent="-425450" algn="l" rtl="0">
              <a:lnSpc>
                <a:spcPct val="115000"/>
              </a:lnSpc>
              <a:spcBef>
                <a:spcPts val="0"/>
              </a:spcBef>
              <a:spcAft>
                <a:spcPts val="0"/>
              </a:spcAft>
              <a:buClr>
                <a:schemeClr val="dk2"/>
              </a:buClr>
              <a:buSzPts val="2100"/>
              <a:buFont typeface="Trebuchet MS"/>
              <a:buChar char="●"/>
            </a:pPr>
            <a:r>
              <a:rPr lang="en-US" sz="2100" b="0" i="0" u="none" strike="noStrike" cap="none" dirty="0">
                <a:solidFill>
                  <a:schemeClr val="dk2"/>
                </a:solidFill>
                <a:latin typeface="Trebuchet MS"/>
                <a:ea typeface="Trebuchet MS"/>
                <a:cs typeface="Trebuchet MS"/>
                <a:sym typeface="Trebuchet MS"/>
              </a:rPr>
              <a:t>Si </a:t>
            </a:r>
            <a:r>
              <a:rPr lang="en-US" sz="2100" b="0" i="0" u="none" strike="noStrike" cap="none" dirty="0" err="1">
                <a:solidFill>
                  <a:schemeClr val="dk2"/>
                </a:solidFill>
                <a:latin typeface="Trebuchet MS"/>
                <a:ea typeface="Trebuchet MS"/>
                <a:cs typeface="Trebuchet MS"/>
                <a:sym typeface="Trebuchet MS"/>
              </a:rPr>
              <a:t>usted</a:t>
            </a:r>
            <a:r>
              <a:rPr lang="en-US" sz="2100" b="0" i="0" u="none" strike="noStrike" cap="none" dirty="0">
                <a:solidFill>
                  <a:schemeClr val="dk2"/>
                </a:solidFill>
                <a:latin typeface="Trebuchet MS"/>
                <a:ea typeface="Trebuchet MS"/>
                <a:cs typeface="Trebuchet MS"/>
                <a:sym typeface="Trebuchet MS"/>
              </a:rPr>
              <a:t> no </a:t>
            </a:r>
            <a:r>
              <a:rPr lang="en-US" sz="2100" b="0" i="0" u="none" strike="noStrike" cap="none" dirty="0" err="1">
                <a:solidFill>
                  <a:schemeClr val="dk2"/>
                </a:solidFill>
                <a:latin typeface="Trebuchet MS"/>
                <a:ea typeface="Trebuchet MS"/>
                <a:cs typeface="Trebuchet MS"/>
                <a:sym typeface="Trebuchet MS"/>
              </a:rPr>
              <a:t>ve</a:t>
            </a:r>
            <a:r>
              <a:rPr lang="en-US" sz="2100" b="0" i="0" u="none" strike="noStrike" cap="none" dirty="0">
                <a:solidFill>
                  <a:schemeClr val="dk2"/>
                </a:solidFill>
                <a:latin typeface="Trebuchet MS"/>
                <a:ea typeface="Trebuchet MS"/>
                <a:cs typeface="Trebuchet MS"/>
                <a:sym typeface="Trebuchet MS"/>
              </a:rPr>
              <a:t> </a:t>
            </a:r>
            <a:r>
              <a:rPr lang="en-US" sz="2100" b="0" i="0" u="none" strike="noStrike" cap="none" dirty="0" err="1">
                <a:solidFill>
                  <a:schemeClr val="dk2"/>
                </a:solidFill>
                <a:latin typeface="Trebuchet MS"/>
                <a:ea typeface="Trebuchet MS"/>
                <a:cs typeface="Trebuchet MS"/>
                <a:sym typeface="Trebuchet MS"/>
              </a:rPr>
              <a:t>el</a:t>
            </a:r>
            <a:r>
              <a:rPr lang="en-US" sz="2100" b="0" i="0" u="none" strike="noStrike" cap="none" dirty="0">
                <a:solidFill>
                  <a:schemeClr val="dk2"/>
                </a:solidFill>
                <a:latin typeface="Trebuchet MS"/>
                <a:ea typeface="Trebuchet MS"/>
                <a:cs typeface="Trebuchet MS"/>
                <a:sym typeface="Trebuchet MS"/>
              </a:rPr>
              <a:t> </a:t>
            </a:r>
            <a:r>
              <a:rPr lang="en-US" sz="2100" b="0" i="0" u="none" strike="noStrike" cap="none" dirty="0" err="1">
                <a:solidFill>
                  <a:schemeClr val="dk2"/>
                </a:solidFill>
                <a:latin typeface="Trebuchet MS"/>
                <a:ea typeface="Trebuchet MS"/>
                <a:cs typeface="Trebuchet MS"/>
                <a:sym typeface="Trebuchet MS"/>
              </a:rPr>
              <a:t>botón</a:t>
            </a:r>
            <a:r>
              <a:rPr lang="en-US" sz="2100" b="0" i="0" u="none" strike="noStrike" cap="none" dirty="0">
                <a:solidFill>
                  <a:schemeClr val="dk2"/>
                </a:solidFill>
                <a:latin typeface="Trebuchet MS"/>
                <a:ea typeface="Trebuchet MS"/>
                <a:cs typeface="Trebuchet MS"/>
                <a:sym typeface="Trebuchet MS"/>
              </a:rPr>
              <a:t> de </a:t>
            </a:r>
            <a:r>
              <a:rPr lang="en-US" sz="2100" b="0" i="0" u="none" strike="noStrike" cap="none" dirty="0" err="1">
                <a:solidFill>
                  <a:schemeClr val="dk2"/>
                </a:solidFill>
                <a:latin typeface="Trebuchet MS"/>
                <a:ea typeface="Trebuchet MS"/>
                <a:cs typeface="Trebuchet MS"/>
                <a:sym typeface="Trebuchet MS"/>
              </a:rPr>
              <a:t>interpretación</a:t>
            </a:r>
            <a:r>
              <a:rPr lang="en-US" sz="2100" b="0" i="0" u="none" strike="noStrike" cap="none" dirty="0">
                <a:solidFill>
                  <a:schemeClr val="dk2"/>
                </a:solidFill>
                <a:latin typeface="Trebuchet MS"/>
                <a:ea typeface="Trebuchet MS"/>
                <a:cs typeface="Trebuchet MS"/>
                <a:sym typeface="Trebuchet MS"/>
              </a:rPr>
              <a:t>, </a:t>
            </a:r>
            <a:r>
              <a:rPr lang="en-US" sz="2100" b="0" i="0" u="none" strike="noStrike" cap="none" dirty="0" err="1">
                <a:solidFill>
                  <a:schemeClr val="dk2"/>
                </a:solidFill>
                <a:latin typeface="Trebuchet MS"/>
                <a:ea typeface="Trebuchet MS"/>
                <a:cs typeface="Trebuchet MS"/>
                <a:sym typeface="Trebuchet MS"/>
              </a:rPr>
              <a:t>haga</a:t>
            </a:r>
            <a:r>
              <a:rPr lang="en-US" sz="2100" b="0" i="0" u="none" strike="noStrike" cap="none" dirty="0">
                <a:solidFill>
                  <a:schemeClr val="dk2"/>
                </a:solidFill>
                <a:latin typeface="Trebuchet MS"/>
                <a:ea typeface="Trebuchet MS"/>
                <a:cs typeface="Trebuchet MS"/>
                <a:sym typeface="Trebuchet MS"/>
              </a:rPr>
              <a:t> click </a:t>
            </a:r>
            <a:r>
              <a:rPr lang="en-US" sz="2100" b="0" i="0" u="none" strike="noStrike" cap="none" dirty="0" err="1">
                <a:solidFill>
                  <a:schemeClr val="dk2"/>
                </a:solidFill>
                <a:latin typeface="Trebuchet MS"/>
                <a:ea typeface="Trebuchet MS"/>
                <a:cs typeface="Trebuchet MS"/>
                <a:sym typeface="Trebuchet MS"/>
              </a:rPr>
              <a:t>en</a:t>
            </a:r>
            <a:r>
              <a:rPr lang="en-US" sz="2100" b="0" i="0" u="none" strike="noStrike" cap="none" dirty="0">
                <a:solidFill>
                  <a:schemeClr val="dk2"/>
                </a:solidFill>
                <a:latin typeface="Trebuchet MS"/>
                <a:ea typeface="Trebuchet MS"/>
                <a:cs typeface="Trebuchet MS"/>
                <a:sym typeface="Trebuchet MS"/>
              </a:rPr>
              <a:t> </a:t>
            </a:r>
            <a:r>
              <a:rPr lang="en-US" sz="2100" b="0" i="0" u="none" strike="noStrike" cap="none" dirty="0" err="1">
                <a:solidFill>
                  <a:schemeClr val="dk2"/>
                </a:solidFill>
                <a:latin typeface="Trebuchet MS"/>
                <a:ea typeface="Trebuchet MS"/>
                <a:cs typeface="Trebuchet MS"/>
                <a:sym typeface="Trebuchet MS"/>
              </a:rPr>
              <a:t>más</a:t>
            </a:r>
            <a:r>
              <a:rPr lang="en-US" sz="2100" b="0" i="0" u="none" strike="noStrike" cap="none" dirty="0">
                <a:solidFill>
                  <a:schemeClr val="dk2"/>
                </a:solidFill>
                <a:latin typeface="Trebuchet MS"/>
                <a:ea typeface="Trebuchet MS"/>
                <a:cs typeface="Trebuchet MS"/>
                <a:sym typeface="Trebuchet MS"/>
              </a:rPr>
              <a:t> y </a:t>
            </a:r>
            <a:r>
              <a:rPr lang="en-US" sz="2100" b="0" i="0" u="none" strike="noStrike" cap="none" dirty="0" err="1">
                <a:solidFill>
                  <a:schemeClr val="dk2"/>
                </a:solidFill>
                <a:latin typeface="Trebuchet MS"/>
                <a:ea typeface="Trebuchet MS"/>
                <a:cs typeface="Trebuchet MS"/>
                <a:sym typeface="Trebuchet MS"/>
              </a:rPr>
              <a:t>luego</a:t>
            </a:r>
            <a:r>
              <a:rPr lang="en-US" sz="2100" b="0" i="0" u="none" strike="noStrike" cap="none" dirty="0">
                <a:solidFill>
                  <a:schemeClr val="dk2"/>
                </a:solidFill>
                <a:latin typeface="Trebuchet MS"/>
                <a:ea typeface="Trebuchet MS"/>
                <a:cs typeface="Trebuchet MS"/>
                <a:sym typeface="Trebuchet MS"/>
              </a:rPr>
              <a:t> </a:t>
            </a:r>
            <a:r>
              <a:rPr lang="en-US" sz="2100" b="0" i="0" u="none" strike="noStrike" cap="none" dirty="0" err="1">
                <a:solidFill>
                  <a:schemeClr val="dk2"/>
                </a:solidFill>
                <a:latin typeface="Trebuchet MS"/>
                <a:ea typeface="Trebuchet MS"/>
                <a:cs typeface="Trebuchet MS"/>
                <a:sym typeface="Trebuchet MS"/>
              </a:rPr>
              <a:t>en</a:t>
            </a:r>
            <a:r>
              <a:rPr lang="en-US" sz="2100" b="0" i="0" u="none" strike="noStrike" cap="none" dirty="0">
                <a:solidFill>
                  <a:schemeClr val="dk2"/>
                </a:solidFill>
                <a:latin typeface="Trebuchet MS"/>
                <a:ea typeface="Trebuchet MS"/>
                <a:cs typeface="Trebuchet MS"/>
                <a:sym typeface="Trebuchet MS"/>
              </a:rPr>
              <a:t> </a:t>
            </a:r>
            <a:r>
              <a:rPr lang="en-US" sz="2100" b="0" i="0" u="none" strike="noStrike" cap="none" dirty="0" err="1">
                <a:solidFill>
                  <a:schemeClr val="dk2"/>
                </a:solidFill>
                <a:latin typeface="Trebuchet MS"/>
                <a:ea typeface="Trebuchet MS"/>
                <a:cs typeface="Trebuchet MS"/>
                <a:sym typeface="Trebuchet MS"/>
              </a:rPr>
              <a:t>interpretación</a:t>
            </a:r>
            <a:endParaRPr sz="2100" b="0" i="0" u="none" strike="noStrike" cap="none" dirty="0">
              <a:solidFill>
                <a:schemeClr val="dk2"/>
              </a:solidFill>
              <a:latin typeface="Trebuchet MS"/>
              <a:ea typeface="Trebuchet MS"/>
              <a:cs typeface="Trebuchet MS"/>
              <a:sym typeface="Trebuchet MS"/>
            </a:endParaRPr>
          </a:p>
          <a:p>
            <a:pPr marL="584200" marR="0" lvl="0" indent="-425450" algn="l" rtl="0">
              <a:lnSpc>
                <a:spcPct val="115000"/>
              </a:lnSpc>
              <a:spcBef>
                <a:spcPts val="0"/>
              </a:spcBef>
              <a:spcAft>
                <a:spcPts val="0"/>
              </a:spcAft>
              <a:buClr>
                <a:schemeClr val="dk2"/>
              </a:buClr>
              <a:buSzPts val="2100"/>
              <a:buFont typeface="Trebuchet MS"/>
              <a:buChar char="●"/>
            </a:pPr>
            <a:r>
              <a:rPr lang="en-US" sz="2100" b="0" i="0" u="none" strike="noStrike" cap="none" dirty="0" err="1">
                <a:solidFill>
                  <a:schemeClr val="dk2"/>
                </a:solidFill>
                <a:latin typeface="Trebuchet MS"/>
                <a:ea typeface="Trebuchet MS"/>
                <a:cs typeface="Trebuchet MS"/>
                <a:sym typeface="Trebuchet MS"/>
              </a:rPr>
              <a:t>Haga</a:t>
            </a:r>
            <a:r>
              <a:rPr lang="en-US" sz="2100" b="0" i="0" u="none" strike="noStrike" cap="none" dirty="0">
                <a:solidFill>
                  <a:schemeClr val="dk2"/>
                </a:solidFill>
                <a:latin typeface="Trebuchet MS"/>
                <a:ea typeface="Trebuchet MS"/>
                <a:cs typeface="Trebuchet MS"/>
                <a:sym typeface="Trebuchet MS"/>
              </a:rPr>
              <a:t> click </a:t>
            </a:r>
            <a:r>
              <a:rPr lang="en-US" sz="2100" b="0" i="0" u="none" strike="noStrike" cap="none" dirty="0" err="1">
                <a:solidFill>
                  <a:schemeClr val="dk2"/>
                </a:solidFill>
                <a:latin typeface="Trebuchet MS"/>
                <a:ea typeface="Trebuchet MS"/>
                <a:cs typeface="Trebuchet MS"/>
                <a:sym typeface="Trebuchet MS"/>
              </a:rPr>
              <a:t>en</a:t>
            </a:r>
            <a:r>
              <a:rPr lang="en-US" sz="2100" b="0" i="0" u="none" strike="noStrike" cap="none" dirty="0">
                <a:solidFill>
                  <a:schemeClr val="dk2"/>
                </a:solidFill>
                <a:latin typeface="Trebuchet MS"/>
                <a:ea typeface="Trebuchet MS"/>
                <a:cs typeface="Trebuchet MS"/>
                <a:sym typeface="Trebuchet MS"/>
              </a:rPr>
              <a:t> </a:t>
            </a:r>
            <a:r>
              <a:rPr lang="en-US" sz="2100" b="0" i="0" u="none" strike="noStrike" cap="none" dirty="0" err="1">
                <a:solidFill>
                  <a:schemeClr val="dk2"/>
                </a:solidFill>
                <a:latin typeface="Trebuchet MS"/>
                <a:ea typeface="Trebuchet MS"/>
                <a:cs typeface="Trebuchet MS"/>
                <a:sym typeface="Trebuchet MS"/>
              </a:rPr>
              <a:t>el</a:t>
            </a:r>
            <a:r>
              <a:rPr lang="en-US" sz="2100" b="0" i="0" u="none" strike="noStrike" cap="none" dirty="0">
                <a:solidFill>
                  <a:schemeClr val="dk2"/>
                </a:solidFill>
                <a:latin typeface="Trebuchet MS"/>
                <a:ea typeface="Trebuchet MS"/>
                <a:cs typeface="Trebuchet MS"/>
                <a:sym typeface="Trebuchet MS"/>
              </a:rPr>
              <a:t> </a:t>
            </a:r>
            <a:r>
              <a:rPr lang="en-US" sz="2100" b="0" i="0" u="none" strike="noStrike" cap="none" dirty="0" err="1">
                <a:solidFill>
                  <a:schemeClr val="dk2"/>
                </a:solidFill>
                <a:latin typeface="Trebuchet MS"/>
                <a:ea typeface="Trebuchet MS"/>
                <a:cs typeface="Trebuchet MS"/>
                <a:sym typeface="Trebuchet MS"/>
              </a:rPr>
              <a:t>idioma</a:t>
            </a:r>
            <a:r>
              <a:rPr lang="en-US" sz="2100" b="0" i="0" u="none" strike="noStrike" cap="none" dirty="0">
                <a:solidFill>
                  <a:schemeClr val="dk2"/>
                </a:solidFill>
                <a:latin typeface="Trebuchet MS"/>
                <a:ea typeface="Trebuchet MS"/>
                <a:cs typeface="Trebuchet MS"/>
                <a:sym typeface="Trebuchet MS"/>
              </a:rPr>
              <a:t> que a </a:t>
            </a:r>
            <a:r>
              <a:rPr lang="en-US" sz="2100" b="0" i="0" u="none" strike="noStrike" cap="none" dirty="0" err="1">
                <a:solidFill>
                  <a:schemeClr val="dk2"/>
                </a:solidFill>
                <a:latin typeface="Trebuchet MS"/>
                <a:ea typeface="Trebuchet MS"/>
                <a:cs typeface="Trebuchet MS"/>
                <a:sym typeface="Trebuchet MS"/>
              </a:rPr>
              <a:t>usted</a:t>
            </a:r>
            <a:r>
              <a:rPr lang="en-US" sz="2100" b="0" i="0" u="none" strike="noStrike" cap="none" dirty="0">
                <a:solidFill>
                  <a:schemeClr val="dk2"/>
                </a:solidFill>
                <a:latin typeface="Trebuchet MS"/>
                <a:ea typeface="Trebuchet MS"/>
                <a:cs typeface="Trebuchet MS"/>
                <a:sym typeface="Trebuchet MS"/>
              </a:rPr>
              <a:t> le </a:t>
            </a:r>
            <a:r>
              <a:rPr lang="en-US" sz="2100" b="0" i="0" u="none" strike="noStrike" cap="none" dirty="0" err="1">
                <a:solidFill>
                  <a:schemeClr val="dk2"/>
                </a:solidFill>
                <a:latin typeface="Trebuchet MS"/>
                <a:ea typeface="Trebuchet MS"/>
                <a:cs typeface="Trebuchet MS"/>
                <a:sym typeface="Trebuchet MS"/>
              </a:rPr>
              <a:t>gustaría</a:t>
            </a:r>
            <a:r>
              <a:rPr lang="en-US" sz="2100" b="0" i="0" u="none" strike="noStrike" cap="none" dirty="0">
                <a:solidFill>
                  <a:schemeClr val="dk2"/>
                </a:solidFill>
                <a:latin typeface="Trebuchet MS"/>
                <a:ea typeface="Trebuchet MS"/>
                <a:cs typeface="Trebuchet MS"/>
                <a:sym typeface="Trebuchet MS"/>
              </a:rPr>
              <a:t> </a:t>
            </a:r>
            <a:r>
              <a:rPr lang="en-US" sz="2100" b="0" i="0" u="none" strike="noStrike" cap="none" dirty="0" err="1">
                <a:solidFill>
                  <a:schemeClr val="dk2"/>
                </a:solidFill>
                <a:latin typeface="Trebuchet MS"/>
                <a:ea typeface="Trebuchet MS"/>
                <a:cs typeface="Trebuchet MS"/>
                <a:sym typeface="Trebuchet MS"/>
              </a:rPr>
              <a:t>escuchar</a:t>
            </a:r>
            <a:endParaRPr sz="2100" b="0" i="0" u="none" strike="noStrike" cap="none" dirty="0">
              <a:solidFill>
                <a:schemeClr val="dk2"/>
              </a:solidFill>
              <a:latin typeface="Trebuchet MS"/>
              <a:ea typeface="Trebuchet MS"/>
              <a:cs typeface="Trebuchet MS"/>
              <a:sym typeface="Trebuchet MS"/>
            </a:endParaRPr>
          </a:p>
          <a:p>
            <a:pPr marL="584200" marR="0" lvl="0" indent="0" algn="l" rtl="0">
              <a:lnSpc>
                <a:spcPct val="115000"/>
              </a:lnSpc>
              <a:spcBef>
                <a:spcPts val="0"/>
              </a:spcBef>
              <a:spcAft>
                <a:spcPts val="0"/>
              </a:spcAft>
              <a:buClr>
                <a:srgbClr val="000000"/>
              </a:buClr>
              <a:buSzPts val="2100"/>
              <a:buFont typeface="Arial"/>
              <a:buNone/>
            </a:pPr>
            <a:endParaRPr sz="2100" b="0" i="0" u="none" strike="noStrike" cap="none" dirty="0">
              <a:solidFill>
                <a:schemeClr val="dk2"/>
              </a:solidFill>
              <a:latin typeface="Trebuchet MS"/>
              <a:ea typeface="Trebuchet MS"/>
              <a:cs typeface="Trebuchet MS"/>
              <a:sym typeface="Trebuchet MS"/>
            </a:endParaRPr>
          </a:p>
          <a:p>
            <a:pPr marL="584200" marR="0" lvl="0" indent="0" algn="l" rtl="0">
              <a:lnSpc>
                <a:spcPct val="115000"/>
              </a:lnSpc>
              <a:spcBef>
                <a:spcPts val="0"/>
              </a:spcBef>
              <a:spcAft>
                <a:spcPts val="0"/>
              </a:spcAft>
              <a:buClr>
                <a:srgbClr val="000000"/>
              </a:buClr>
              <a:buSzPts val="2100"/>
              <a:buFont typeface="Arial"/>
              <a:buNone/>
            </a:pPr>
            <a:endParaRPr sz="2100" b="0" i="0" u="none" strike="noStrike" cap="none" dirty="0">
              <a:solidFill>
                <a:schemeClr val="dk2"/>
              </a:solidFill>
              <a:latin typeface="Trebuchet MS"/>
              <a:ea typeface="Trebuchet MS"/>
              <a:cs typeface="Trebuchet MS"/>
              <a:sym typeface="Trebuchet MS"/>
            </a:endParaRPr>
          </a:p>
        </p:txBody>
      </p:sp>
      <p:sp>
        <p:nvSpPr>
          <p:cNvPr id="391" name="Google Shape;391;g33e6662c207_3_380"/>
          <p:cNvSpPr txBox="1"/>
          <p:nvPr/>
        </p:nvSpPr>
        <p:spPr>
          <a:xfrm>
            <a:off x="383367" y="285665"/>
            <a:ext cx="5443500" cy="776700"/>
          </a:xfrm>
          <a:prstGeom prst="rect">
            <a:avLst/>
          </a:prstGeom>
          <a:noFill/>
          <a:ln>
            <a:noFill/>
          </a:ln>
        </p:spPr>
        <p:txBody>
          <a:bodyPr spcFirstLastPara="1" wrap="square" lIns="117800" tIns="117800" rIns="117800" bIns="117800" anchor="t" anchorCtr="0">
            <a:spAutoFit/>
          </a:bodyPr>
          <a:lstStyle/>
          <a:p>
            <a:pPr marL="0" marR="0" lvl="0" indent="0" algn="ctr" rtl="0">
              <a:lnSpc>
                <a:spcPct val="100000"/>
              </a:lnSpc>
              <a:spcBef>
                <a:spcPts val="0"/>
              </a:spcBef>
              <a:spcAft>
                <a:spcPts val="0"/>
              </a:spcAft>
              <a:buClr>
                <a:schemeClr val="accent1"/>
              </a:buClr>
              <a:buSzPts val="4500"/>
              <a:buFont typeface="Trebuchet MS"/>
              <a:buNone/>
            </a:pPr>
            <a:r>
              <a:rPr lang="en-US" sz="3500" b="1" i="0" u="none" strike="noStrike" cap="none" dirty="0">
                <a:solidFill>
                  <a:schemeClr val="dk2"/>
                </a:solidFill>
                <a:latin typeface="Trebuchet MS"/>
                <a:ea typeface="Trebuchet MS"/>
                <a:cs typeface="Trebuchet MS"/>
                <a:sym typeface="Trebuchet MS"/>
              </a:rPr>
              <a:t>Language Interpretation</a:t>
            </a:r>
            <a:endParaRPr sz="3500" b="0" i="0" u="none" strike="noStrike" cap="none" dirty="0">
              <a:solidFill>
                <a:schemeClr val="dk2"/>
              </a:solidFill>
              <a:latin typeface="Arial"/>
              <a:ea typeface="Arial"/>
              <a:cs typeface="Arial"/>
              <a:sym typeface="Arial"/>
            </a:endParaRPr>
          </a:p>
        </p:txBody>
      </p:sp>
      <p:pic>
        <p:nvPicPr>
          <p:cNvPr id="392" name="Google Shape;392;g33e6662c207_3_380"/>
          <p:cNvPicPr preferRelativeResize="0"/>
          <p:nvPr/>
        </p:nvPicPr>
        <p:blipFill rotWithShape="1">
          <a:blip r:embed="rId3">
            <a:alphaModFix/>
          </a:blip>
          <a:srcRect/>
          <a:stretch/>
        </p:blipFill>
        <p:spPr>
          <a:xfrm>
            <a:off x="3448278" y="2084880"/>
            <a:ext cx="299520" cy="299520"/>
          </a:xfrm>
          <a:prstGeom prst="rect">
            <a:avLst/>
          </a:prstGeom>
          <a:noFill/>
          <a:ln>
            <a:noFill/>
          </a:ln>
        </p:spPr>
      </p:pic>
      <p:pic>
        <p:nvPicPr>
          <p:cNvPr id="393" name="Google Shape;393;g33e6662c207_3_380"/>
          <p:cNvPicPr preferRelativeResize="0"/>
          <p:nvPr/>
        </p:nvPicPr>
        <p:blipFill rotWithShape="1">
          <a:blip r:embed="rId4">
            <a:alphaModFix/>
          </a:blip>
          <a:srcRect r="45048"/>
          <a:stretch/>
        </p:blipFill>
        <p:spPr>
          <a:xfrm>
            <a:off x="2257215" y="2824899"/>
            <a:ext cx="1695800" cy="800089"/>
          </a:xfrm>
          <a:prstGeom prst="rect">
            <a:avLst/>
          </a:prstGeom>
          <a:noFill/>
          <a:ln>
            <a:noFill/>
          </a:ln>
        </p:spPr>
      </p:pic>
      <p:pic>
        <p:nvPicPr>
          <p:cNvPr id="394" name="Google Shape;394;g33e6662c207_3_380"/>
          <p:cNvPicPr preferRelativeResize="0"/>
          <p:nvPr/>
        </p:nvPicPr>
        <p:blipFill rotWithShape="1">
          <a:blip r:embed="rId4">
            <a:alphaModFix/>
          </a:blip>
          <a:srcRect r="45048"/>
          <a:stretch/>
        </p:blipFill>
        <p:spPr>
          <a:xfrm>
            <a:off x="8100279" y="2721584"/>
            <a:ext cx="1695833" cy="800100"/>
          </a:xfrm>
          <a:prstGeom prst="rect">
            <a:avLst/>
          </a:prstGeom>
          <a:noFill/>
          <a:ln>
            <a:noFill/>
          </a:ln>
        </p:spPr>
      </p:pic>
      <p:pic>
        <p:nvPicPr>
          <p:cNvPr id="395" name="Google Shape;395;g33e6662c207_3_380"/>
          <p:cNvPicPr preferRelativeResize="0"/>
          <p:nvPr/>
        </p:nvPicPr>
        <p:blipFill rotWithShape="1">
          <a:blip r:embed="rId3">
            <a:alphaModFix/>
          </a:blip>
          <a:srcRect/>
          <a:stretch/>
        </p:blipFill>
        <p:spPr>
          <a:xfrm>
            <a:off x="9951152" y="1935120"/>
            <a:ext cx="299520" cy="29952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g33e6662c207_3_186"/>
          <p:cNvSpPr txBox="1">
            <a:spLocks noGrp="1"/>
          </p:cNvSpPr>
          <p:nvPr>
            <p:ph type="sldNum" idx="12"/>
          </p:nvPr>
        </p:nvSpPr>
        <p:spPr>
          <a:xfrm>
            <a:off x="11701289" y="6486660"/>
            <a:ext cx="156900" cy="314400"/>
          </a:xfrm>
          <a:prstGeom prst="rect">
            <a:avLst/>
          </a:prstGeom>
          <a:noFill/>
          <a:ln>
            <a:noFill/>
          </a:ln>
        </p:spPr>
        <p:txBody>
          <a:bodyPr spcFirstLastPara="1" wrap="square" lIns="41400" tIns="41400" rIns="41400" bIns="41400" anchor="ctr" anchorCtr="0">
            <a:spAutoFit/>
          </a:bodyPr>
          <a:lstStyle/>
          <a:p>
            <a:pPr marL="0" lvl="0" indent="0" algn="r" rtl="0">
              <a:lnSpc>
                <a:spcPct val="100000"/>
              </a:lnSpc>
              <a:spcBef>
                <a:spcPts val="0"/>
              </a:spcBef>
              <a:spcAft>
                <a:spcPts val="0"/>
              </a:spcAft>
              <a:buClr>
                <a:srgbClr val="000000"/>
              </a:buClr>
              <a:buSzPts val="1500"/>
              <a:buFont typeface="Arial"/>
              <a:buNone/>
            </a:pPr>
            <a:fld id="{00000000-1234-1234-1234-123412341234}" type="slidenum">
              <a:rPr lang="en-US"/>
              <a:t>3</a:t>
            </a:fld>
            <a:endParaRPr/>
          </a:p>
        </p:txBody>
      </p:sp>
      <p:sp>
        <p:nvSpPr>
          <p:cNvPr id="401" name="Google Shape;401;g33e6662c207_3_186"/>
          <p:cNvSpPr txBox="1">
            <a:spLocks noGrp="1"/>
          </p:cNvSpPr>
          <p:nvPr>
            <p:ph type="title"/>
          </p:nvPr>
        </p:nvSpPr>
        <p:spPr>
          <a:xfrm>
            <a:off x="5971600" y="360935"/>
            <a:ext cx="6220500" cy="538800"/>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chemeClr val="accent1"/>
              </a:buClr>
              <a:buSzPts val="4100"/>
              <a:buFont typeface="Trebuchet MS"/>
              <a:buNone/>
            </a:pPr>
            <a:r>
              <a:rPr lang="en-US" sz="3500" dirty="0" err="1"/>
              <a:t>Subtítulos</a:t>
            </a:r>
            <a:r>
              <a:rPr lang="en-US" sz="3500" dirty="0"/>
              <a:t> </a:t>
            </a:r>
            <a:r>
              <a:rPr lang="en-US" sz="3500" dirty="0" err="1"/>
              <a:t>cerrados</a:t>
            </a:r>
            <a:endParaRPr sz="6400" dirty="0"/>
          </a:p>
        </p:txBody>
      </p:sp>
      <p:sp>
        <p:nvSpPr>
          <p:cNvPr id="402" name="Google Shape;402;g33e6662c207_3_186"/>
          <p:cNvSpPr txBox="1"/>
          <p:nvPr/>
        </p:nvSpPr>
        <p:spPr>
          <a:xfrm>
            <a:off x="349933" y="1144230"/>
            <a:ext cx="5658300" cy="4999200"/>
          </a:xfrm>
          <a:prstGeom prst="rect">
            <a:avLst/>
          </a:prstGeom>
          <a:noFill/>
          <a:ln>
            <a:noFill/>
          </a:ln>
        </p:spPr>
        <p:txBody>
          <a:bodyPr spcFirstLastPara="1" wrap="square" lIns="117800" tIns="117800" rIns="117800" bIns="117800" anchor="t" anchorCtr="0">
            <a:spAutoFit/>
          </a:bodyPr>
          <a:lstStyle/>
          <a:p>
            <a:pPr marL="584200" marR="0" lvl="0" indent="-438150" algn="l" rtl="0">
              <a:lnSpc>
                <a:spcPct val="100000"/>
              </a:lnSpc>
              <a:spcBef>
                <a:spcPts val="1300"/>
              </a:spcBef>
              <a:spcAft>
                <a:spcPts val="0"/>
              </a:spcAft>
              <a:buClr>
                <a:schemeClr val="dk2"/>
              </a:buClr>
              <a:buSzPts val="2300"/>
              <a:buFont typeface="Trebuchet MS"/>
              <a:buChar char="●"/>
            </a:pPr>
            <a:r>
              <a:rPr lang="en-US" sz="2300" b="0" i="0" u="none" strike="noStrike" cap="none">
                <a:solidFill>
                  <a:schemeClr val="dk2"/>
                </a:solidFill>
                <a:latin typeface="Trebuchet MS"/>
                <a:ea typeface="Trebuchet MS"/>
                <a:cs typeface="Trebuchet MS"/>
                <a:sym typeface="Trebuchet MS"/>
              </a:rPr>
              <a:t>Closed Captions are available in the meeting controls toolbar at the bottom of your screen. To turn them on, click the Show Captions icon. </a:t>
            </a:r>
            <a:endParaRPr sz="2300" b="0" i="0" u="none" strike="noStrike" cap="none">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2300"/>
              <a:buFont typeface="Arial"/>
              <a:buNone/>
            </a:pPr>
            <a:endParaRPr sz="2300" b="0" i="0" u="none" strike="noStrike" cap="none">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2300"/>
              <a:buFont typeface="Arial"/>
              <a:buNone/>
            </a:pPr>
            <a:endParaRPr sz="2300" b="0" i="0" u="none" strike="noStrike" cap="none">
              <a:solidFill>
                <a:schemeClr val="dk2"/>
              </a:solidFill>
              <a:latin typeface="Trebuchet MS"/>
              <a:ea typeface="Trebuchet MS"/>
              <a:cs typeface="Trebuchet MS"/>
              <a:sym typeface="Trebuchet MS"/>
            </a:endParaRPr>
          </a:p>
          <a:p>
            <a:pPr marL="584200" marR="0" lvl="0" indent="-438150" algn="l" rtl="0">
              <a:lnSpc>
                <a:spcPct val="100000"/>
              </a:lnSpc>
              <a:spcBef>
                <a:spcPts val="1300"/>
              </a:spcBef>
              <a:spcAft>
                <a:spcPts val="0"/>
              </a:spcAft>
              <a:buClr>
                <a:schemeClr val="dk2"/>
              </a:buClr>
              <a:buSzPts val="2300"/>
              <a:buFont typeface="Trebuchet MS"/>
              <a:buChar char="●"/>
            </a:pPr>
            <a:r>
              <a:rPr lang="en-US" sz="2300" b="0" i="0" u="none" strike="noStrike" cap="none">
                <a:solidFill>
                  <a:schemeClr val="dk2"/>
                </a:solidFill>
                <a:latin typeface="Trebuchet MS"/>
                <a:ea typeface="Trebuchet MS"/>
                <a:cs typeface="Trebuchet MS"/>
                <a:sym typeface="Trebuchet MS"/>
              </a:rPr>
              <a:t>Captions can be translated into different languages by clicking on the up arrow next to the Closed Captions button and then selecting your preferred language. </a:t>
            </a:r>
            <a:endParaRPr sz="2300" b="0" i="0" u="none" strike="noStrike" cap="none">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1300"/>
              <a:buFont typeface="Arial"/>
              <a:buNone/>
            </a:pPr>
            <a:endParaRPr sz="1300" b="0" i="0" u="none" strike="noStrike" cap="none">
              <a:solidFill>
                <a:schemeClr val="dk2"/>
              </a:solidFill>
              <a:highlight>
                <a:schemeClr val="lt2"/>
              </a:highlight>
              <a:latin typeface="Arial"/>
              <a:ea typeface="Arial"/>
              <a:cs typeface="Arial"/>
              <a:sym typeface="Arial"/>
            </a:endParaRPr>
          </a:p>
        </p:txBody>
      </p:sp>
      <p:sp>
        <p:nvSpPr>
          <p:cNvPr id="403" name="Google Shape;403;g33e6662c207_3_186"/>
          <p:cNvSpPr txBox="1"/>
          <p:nvPr/>
        </p:nvSpPr>
        <p:spPr>
          <a:xfrm>
            <a:off x="5758125" y="1031425"/>
            <a:ext cx="6469500" cy="5649000"/>
          </a:xfrm>
          <a:prstGeom prst="rect">
            <a:avLst/>
          </a:prstGeom>
          <a:noFill/>
          <a:ln>
            <a:noFill/>
          </a:ln>
        </p:spPr>
        <p:txBody>
          <a:bodyPr spcFirstLastPara="1" wrap="square" lIns="117800" tIns="117800" rIns="117800" bIns="117800" anchor="t" anchorCtr="0">
            <a:spAutoFit/>
          </a:bodyPr>
          <a:lstStyle/>
          <a:p>
            <a:pPr marL="584200" marR="0" lvl="0" indent="-425450" algn="l" rtl="0">
              <a:lnSpc>
                <a:spcPct val="115000"/>
              </a:lnSpc>
              <a:spcBef>
                <a:spcPts val="0"/>
              </a:spcBef>
              <a:spcAft>
                <a:spcPts val="0"/>
              </a:spcAft>
              <a:buClr>
                <a:schemeClr val="dk2"/>
              </a:buClr>
              <a:buSzPts val="2100"/>
              <a:buFont typeface="Trebuchet MS"/>
              <a:buChar char="●"/>
            </a:pPr>
            <a:r>
              <a:rPr lang="en-US" sz="2300" b="0" i="0" u="none" strike="noStrike" cap="none" dirty="0">
                <a:solidFill>
                  <a:schemeClr val="dk2"/>
                </a:solidFill>
                <a:latin typeface="Trebuchet MS"/>
                <a:ea typeface="Trebuchet MS"/>
                <a:cs typeface="Trebuchet MS"/>
                <a:sym typeface="Trebuchet MS"/>
              </a:rPr>
              <a:t>Los </a:t>
            </a:r>
            <a:r>
              <a:rPr lang="en-US" sz="2300" dirty="0" err="1">
                <a:solidFill>
                  <a:schemeClr val="dk2"/>
                </a:solidFill>
                <a:latin typeface="Trebuchet MS"/>
                <a:ea typeface="Trebuchet MS"/>
                <a:cs typeface="Trebuchet MS"/>
                <a:sym typeface="Trebuchet MS"/>
              </a:rPr>
              <a:t>subtítulos</a:t>
            </a:r>
            <a:r>
              <a:rPr lang="en-US" sz="2300" dirty="0">
                <a:solidFill>
                  <a:schemeClr val="dk2"/>
                </a:solidFill>
                <a:latin typeface="Trebuchet MS"/>
                <a:ea typeface="Trebuchet MS"/>
                <a:cs typeface="Trebuchet MS"/>
                <a:sym typeface="Trebuchet MS"/>
              </a:rPr>
              <a:t> </a:t>
            </a:r>
            <a:r>
              <a:rPr lang="en-US" sz="2300" dirty="0" err="1">
                <a:solidFill>
                  <a:schemeClr val="dk2"/>
                </a:solidFill>
                <a:latin typeface="Trebuchet MS"/>
                <a:ea typeface="Trebuchet MS"/>
                <a:cs typeface="Trebuchet MS"/>
                <a:sym typeface="Trebuchet MS"/>
              </a:rPr>
              <a:t>cerrados</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están</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disponibles</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en</a:t>
            </a:r>
            <a:r>
              <a:rPr lang="en-US" sz="2300" b="0" i="0" u="none" strike="noStrike" cap="none" dirty="0">
                <a:solidFill>
                  <a:schemeClr val="dk2"/>
                </a:solidFill>
                <a:latin typeface="Trebuchet MS"/>
                <a:ea typeface="Trebuchet MS"/>
                <a:cs typeface="Trebuchet MS"/>
                <a:sym typeface="Trebuchet MS"/>
              </a:rPr>
              <a:t> la </a:t>
            </a:r>
            <a:r>
              <a:rPr lang="en-US" sz="2300" b="0" i="0" u="none" strike="noStrike" cap="none" dirty="0" err="1">
                <a:solidFill>
                  <a:schemeClr val="dk2"/>
                </a:solidFill>
                <a:latin typeface="Trebuchet MS"/>
                <a:ea typeface="Trebuchet MS"/>
                <a:cs typeface="Trebuchet MS"/>
                <a:sym typeface="Trebuchet MS"/>
              </a:rPr>
              <a:t>barra</a:t>
            </a:r>
            <a:r>
              <a:rPr lang="en-US" sz="2300" b="0" i="0" u="none" strike="noStrike" cap="none" dirty="0">
                <a:solidFill>
                  <a:schemeClr val="dk2"/>
                </a:solidFill>
                <a:latin typeface="Trebuchet MS"/>
                <a:ea typeface="Trebuchet MS"/>
                <a:cs typeface="Trebuchet MS"/>
                <a:sym typeface="Trebuchet MS"/>
              </a:rPr>
              <a:t> de </a:t>
            </a:r>
            <a:r>
              <a:rPr lang="en-US" sz="2300" b="0" i="0" u="none" strike="noStrike" cap="none" dirty="0" err="1">
                <a:solidFill>
                  <a:schemeClr val="dk2"/>
                </a:solidFill>
                <a:latin typeface="Trebuchet MS"/>
                <a:ea typeface="Trebuchet MS"/>
                <a:cs typeface="Trebuchet MS"/>
                <a:sym typeface="Trebuchet MS"/>
              </a:rPr>
              <a:t>herramientas</a:t>
            </a:r>
            <a:r>
              <a:rPr lang="en-US" sz="2300" b="0" i="0" u="none" strike="noStrike" cap="none" dirty="0">
                <a:solidFill>
                  <a:schemeClr val="dk2"/>
                </a:solidFill>
                <a:latin typeface="Trebuchet MS"/>
                <a:ea typeface="Trebuchet MS"/>
                <a:cs typeface="Trebuchet MS"/>
                <a:sym typeface="Trebuchet MS"/>
              </a:rPr>
              <a:t> de </a:t>
            </a:r>
            <a:r>
              <a:rPr lang="en-US" sz="2300" b="0" i="0" u="none" strike="noStrike" cap="none" dirty="0" err="1">
                <a:solidFill>
                  <a:schemeClr val="dk2"/>
                </a:solidFill>
                <a:latin typeface="Trebuchet MS"/>
                <a:ea typeface="Trebuchet MS"/>
                <a:cs typeface="Trebuchet MS"/>
                <a:sym typeface="Trebuchet MS"/>
              </a:rPr>
              <a:t>controles</a:t>
            </a:r>
            <a:r>
              <a:rPr lang="en-US" sz="2300" b="0" i="0" u="none" strike="noStrike" cap="none" dirty="0">
                <a:solidFill>
                  <a:schemeClr val="dk2"/>
                </a:solidFill>
                <a:latin typeface="Trebuchet MS"/>
                <a:ea typeface="Trebuchet MS"/>
                <a:cs typeface="Trebuchet MS"/>
                <a:sym typeface="Trebuchet MS"/>
              </a:rPr>
              <a:t> de la </a:t>
            </a:r>
            <a:r>
              <a:rPr lang="en-US" sz="2300" b="0" i="0" u="none" strike="noStrike" cap="none" dirty="0" err="1">
                <a:solidFill>
                  <a:schemeClr val="dk2"/>
                </a:solidFill>
                <a:latin typeface="Trebuchet MS"/>
                <a:ea typeface="Trebuchet MS"/>
                <a:cs typeface="Trebuchet MS"/>
                <a:sym typeface="Trebuchet MS"/>
              </a:rPr>
              <a:t>reunión</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en</a:t>
            </a:r>
            <a:r>
              <a:rPr lang="en-US" sz="2300" b="0" i="0" u="none" strike="noStrike" cap="none" dirty="0">
                <a:solidFill>
                  <a:schemeClr val="dk2"/>
                </a:solidFill>
                <a:latin typeface="Trebuchet MS"/>
                <a:ea typeface="Trebuchet MS"/>
                <a:cs typeface="Trebuchet MS"/>
                <a:sym typeface="Trebuchet MS"/>
              </a:rPr>
              <a:t> la </a:t>
            </a:r>
            <a:r>
              <a:rPr lang="en-US" sz="2300" b="0" i="0" u="none" strike="noStrike" cap="none" dirty="0" err="1">
                <a:solidFill>
                  <a:schemeClr val="dk2"/>
                </a:solidFill>
                <a:latin typeface="Trebuchet MS"/>
                <a:ea typeface="Trebuchet MS"/>
                <a:cs typeface="Trebuchet MS"/>
                <a:sym typeface="Trebuchet MS"/>
              </a:rPr>
              <a:t>parte</a:t>
            </a:r>
            <a:r>
              <a:rPr lang="en-US" sz="2300" b="0" i="0" u="none" strike="noStrike" cap="none" dirty="0">
                <a:solidFill>
                  <a:schemeClr val="dk2"/>
                </a:solidFill>
                <a:latin typeface="Trebuchet MS"/>
                <a:ea typeface="Trebuchet MS"/>
                <a:cs typeface="Trebuchet MS"/>
                <a:sym typeface="Trebuchet MS"/>
              </a:rPr>
              <a:t> inferior de </a:t>
            </a:r>
            <a:r>
              <a:rPr lang="en-US" sz="2300" dirty="0" err="1">
                <a:solidFill>
                  <a:schemeClr val="dk2"/>
                </a:solidFill>
                <a:latin typeface="Trebuchet MS"/>
                <a:ea typeface="Trebuchet MS"/>
                <a:cs typeface="Trebuchet MS"/>
                <a:sym typeface="Trebuchet MS"/>
              </a:rPr>
              <a:t>su</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pantalla</a:t>
            </a:r>
            <a:r>
              <a:rPr lang="en-US" sz="2300" b="0" i="0" u="none" strike="noStrike" cap="none" dirty="0">
                <a:solidFill>
                  <a:schemeClr val="dk2"/>
                </a:solidFill>
                <a:latin typeface="Trebuchet MS"/>
                <a:ea typeface="Trebuchet MS"/>
                <a:cs typeface="Trebuchet MS"/>
                <a:sym typeface="Trebuchet MS"/>
              </a:rPr>
              <a:t>. Para </a:t>
            </a:r>
            <a:r>
              <a:rPr lang="en-US" sz="2300" b="0" i="0" u="none" strike="noStrike" cap="none" dirty="0" err="1">
                <a:solidFill>
                  <a:schemeClr val="dk2"/>
                </a:solidFill>
                <a:latin typeface="Trebuchet MS"/>
                <a:ea typeface="Trebuchet MS"/>
                <a:cs typeface="Trebuchet MS"/>
                <a:sym typeface="Trebuchet MS"/>
              </a:rPr>
              <a:t>activarlos</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haga</a:t>
            </a:r>
            <a:r>
              <a:rPr lang="en-US" sz="2300" b="0" i="0" u="none" strike="noStrike" cap="none" dirty="0">
                <a:solidFill>
                  <a:schemeClr val="dk2"/>
                </a:solidFill>
                <a:latin typeface="Trebuchet MS"/>
                <a:ea typeface="Trebuchet MS"/>
                <a:cs typeface="Trebuchet MS"/>
                <a:sym typeface="Trebuchet MS"/>
              </a:rPr>
              <a:t> click </a:t>
            </a:r>
            <a:r>
              <a:rPr lang="en-US" sz="2300" b="0" i="0" u="none" strike="noStrike" cap="none" dirty="0" err="1">
                <a:solidFill>
                  <a:schemeClr val="dk2"/>
                </a:solidFill>
                <a:latin typeface="Trebuchet MS"/>
                <a:ea typeface="Trebuchet MS"/>
                <a:cs typeface="Trebuchet MS"/>
                <a:sym typeface="Trebuchet MS"/>
              </a:rPr>
              <a:t>en</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el</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ícono</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Mostrar</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subtítulos</a:t>
            </a:r>
            <a:r>
              <a:rPr lang="en-US" sz="2100" b="0" i="0" u="none" strike="noStrike" cap="none" dirty="0">
                <a:solidFill>
                  <a:schemeClr val="dk2"/>
                </a:solidFill>
                <a:latin typeface="Arial"/>
                <a:ea typeface="Arial"/>
                <a:cs typeface="Arial"/>
                <a:sym typeface="Arial"/>
              </a:rPr>
              <a:t>.</a:t>
            </a:r>
            <a:endParaRPr sz="2100" b="0" i="0" u="none" strike="noStrike" cap="none" dirty="0">
              <a:solidFill>
                <a:schemeClr val="dk2"/>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100"/>
              <a:buFont typeface="Arial"/>
              <a:buNone/>
            </a:pPr>
            <a:endParaRPr sz="2100" b="0" i="0" u="none" strike="noStrike" cap="none" dirty="0">
              <a:solidFill>
                <a:schemeClr val="dk2"/>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100"/>
              <a:buFont typeface="Arial"/>
              <a:buNone/>
            </a:pPr>
            <a:endParaRPr sz="2100" b="0" i="0" u="none" strike="noStrike" cap="none" dirty="0">
              <a:solidFill>
                <a:schemeClr val="dk2"/>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100"/>
              <a:buFont typeface="Arial"/>
              <a:buNone/>
            </a:pPr>
            <a:endParaRPr sz="2100" b="0" i="0" u="none" strike="noStrike" cap="none" dirty="0">
              <a:solidFill>
                <a:schemeClr val="dk2"/>
              </a:solidFill>
              <a:latin typeface="Arial"/>
              <a:ea typeface="Arial"/>
              <a:cs typeface="Arial"/>
              <a:sym typeface="Arial"/>
            </a:endParaRPr>
          </a:p>
          <a:p>
            <a:pPr marL="584200" marR="0" lvl="0" indent="-438150" algn="l" rtl="0">
              <a:lnSpc>
                <a:spcPct val="100000"/>
              </a:lnSpc>
              <a:spcBef>
                <a:spcPts val="1300"/>
              </a:spcBef>
              <a:spcAft>
                <a:spcPts val="0"/>
              </a:spcAft>
              <a:buClr>
                <a:schemeClr val="dk2"/>
              </a:buClr>
              <a:buSzPts val="2300"/>
              <a:buFont typeface="Trebuchet MS"/>
              <a:buChar char="●"/>
            </a:pPr>
            <a:r>
              <a:rPr lang="en-US" sz="2300" b="0" i="0" u="none" strike="noStrike" cap="none" dirty="0">
                <a:solidFill>
                  <a:schemeClr val="dk2"/>
                </a:solidFill>
                <a:latin typeface="Trebuchet MS"/>
                <a:ea typeface="Trebuchet MS"/>
                <a:cs typeface="Trebuchet MS"/>
                <a:sym typeface="Trebuchet MS"/>
              </a:rPr>
              <a:t>Los </a:t>
            </a:r>
            <a:r>
              <a:rPr lang="en-US" sz="2300" b="0" i="0" u="none" strike="noStrike" cap="none" dirty="0" err="1">
                <a:solidFill>
                  <a:schemeClr val="dk2"/>
                </a:solidFill>
                <a:latin typeface="Trebuchet MS"/>
                <a:ea typeface="Trebuchet MS"/>
                <a:cs typeface="Trebuchet MS"/>
                <a:sym typeface="Trebuchet MS"/>
              </a:rPr>
              <a:t>subtítulos</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pueden</a:t>
            </a:r>
            <a:r>
              <a:rPr lang="en-US" sz="2300" b="0" i="0" u="none" strike="noStrike" cap="none" dirty="0">
                <a:solidFill>
                  <a:schemeClr val="dk2"/>
                </a:solidFill>
                <a:latin typeface="Trebuchet MS"/>
                <a:ea typeface="Trebuchet MS"/>
                <a:cs typeface="Trebuchet MS"/>
                <a:sym typeface="Trebuchet MS"/>
              </a:rPr>
              <a:t> ser </a:t>
            </a:r>
            <a:r>
              <a:rPr lang="en-US" sz="2300" b="0" i="0" u="none" strike="noStrike" cap="none" dirty="0" err="1">
                <a:solidFill>
                  <a:schemeClr val="dk2"/>
                </a:solidFill>
                <a:latin typeface="Trebuchet MS"/>
                <a:ea typeface="Trebuchet MS"/>
                <a:cs typeface="Trebuchet MS"/>
                <a:sym typeface="Trebuchet MS"/>
              </a:rPr>
              <a:t>traducidos</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en</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diferentes</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idiomas</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haciendo</a:t>
            </a:r>
            <a:r>
              <a:rPr lang="en-US" sz="2300" b="0" i="0" u="none" strike="noStrike" cap="none" dirty="0">
                <a:solidFill>
                  <a:schemeClr val="dk2"/>
                </a:solidFill>
                <a:latin typeface="Trebuchet MS"/>
                <a:ea typeface="Trebuchet MS"/>
                <a:cs typeface="Trebuchet MS"/>
                <a:sym typeface="Trebuchet MS"/>
              </a:rPr>
              <a:t> click </a:t>
            </a:r>
            <a:r>
              <a:rPr lang="en-US" sz="2300" b="0" i="0" u="none" strike="noStrike" cap="none" dirty="0" err="1">
                <a:solidFill>
                  <a:schemeClr val="dk2"/>
                </a:solidFill>
                <a:latin typeface="Trebuchet MS"/>
                <a:ea typeface="Trebuchet MS"/>
                <a:cs typeface="Trebuchet MS"/>
                <a:sym typeface="Trebuchet MS"/>
              </a:rPr>
              <a:t>en</a:t>
            </a:r>
            <a:r>
              <a:rPr lang="en-US" sz="2300" b="0" i="0" u="none" strike="noStrike" cap="none" dirty="0">
                <a:solidFill>
                  <a:schemeClr val="dk2"/>
                </a:solidFill>
                <a:latin typeface="Trebuchet MS"/>
                <a:ea typeface="Trebuchet MS"/>
                <a:cs typeface="Trebuchet MS"/>
                <a:sym typeface="Trebuchet MS"/>
              </a:rPr>
              <a:t> la </a:t>
            </a:r>
            <a:r>
              <a:rPr lang="en-US" sz="2300" b="0" i="0" u="none" strike="noStrike" cap="none" dirty="0" err="1">
                <a:solidFill>
                  <a:schemeClr val="dk2"/>
                </a:solidFill>
                <a:latin typeface="Trebuchet MS"/>
                <a:ea typeface="Trebuchet MS"/>
                <a:cs typeface="Trebuchet MS"/>
                <a:sym typeface="Trebuchet MS"/>
              </a:rPr>
              <a:t>flecha</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hacia</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arriba</a:t>
            </a:r>
            <a:r>
              <a:rPr lang="en-US" sz="2300" b="0" i="0" u="none" strike="noStrike" cap="none" dirty="0">
                <a:solidFill>
                  <a:schemeClr val="dk2"/>
                </a:solidFill>
                <a:latin typeface="Trebuchet MS"/>
                <a:ea typeface="Trebuchet MS"/>
                <a:cs typeface="Trebuchet MS"/>
                <a:sym typeface="Trebuchet MS"/>
              </a:rPr>
              <a:t> junto al </a:t>
            </a:r>
            <a:r>
              <a:rPr lang="en-US" sz="2300" b="0" i="0" u="none" strike="noStrike" cap="none" dirty="0" err="1">
                <a:solidFill>
                  <a:schemeClr val="dk2"/>
                </a:solidFill>
                <a:latin typeface="Trebuchet MS"/>
                <a:ea typeface="Trebuchet MS"/>
                <a:cs typeface="Trebuchet MS"/>
                <a:sym typeface="Trebuchet MS"/>
              </a:rPr>
              <a:t>botón</a:t>
            </a:r>
            <a:r>
              <a:rPr lang="en-US" sz="2300" b="0" i="0" u="none" strike="noStrike" cap="none" dirty="0">
                <a:solidFill>
                  <a:schemeClr val="dk2"/>
                </a:solidFill>
                <a:latin typeface="Trebuchet MS"/>
                <a:ea typeface="Trebuchet MS"/>
                <a:cs typeface="Trebuchet MS"/>
                <a:sym typeface="Trebuchet MS"/>
              </a:rPr>
              <a:t> de </a:t>
            </a:r>
            <a:r>
              <a:rPr lang="en-US" sz="2300" b="0" i="0" u="none" strike="noStrike" cap="none" dirty="0" err="1">
                <a:solidFill>
                  <a:schemeClr val="dk2"/>
                </a:solidFill>
                <a:latin typeface="Trebuchet MS"/>
                <a:ea typeface="Trebuchet MS"/>
                <a:cs typeface="Trebuchet MS"/>
                <a:sym typeface="Trebuchet MS"/>
              </a:rPr>
              <a:t>subtítulos</a:t>
            </a:r>
            <a:r>
              <a:rPr lang="en-US" sz="2300" b="0" i="0" u="none" strike="noStrike" cap="none" dirty="0">
                <a:solidFill>
                  <a:schemeClr val="dk2"/>
                </a:solidFill>
                <a:latin typeface="Trebuchet MS"/>
                <a:ea typeface="Trebuchet MS"/>
                <a:cs typeface="Trebuchet MS"/>
                <a:sym typeface="Trebuchet MS"/>
              </a:rPr>
              <a:t> </a:t>
            </a:r>
            <a:r>
              <a:rPr lang="en-US" sz="2300" dirty="0" err="1">
                <a:solidFill>
                  <a:schemeClr val="dk2"/>
                </a:solidFill>
                <a:latin typeface="Trebuchet MS"/>
                <a:ea typeface="Trebuchet MS"/>
                <a:cs typeface="Trebuchet MS"/>
                <a:sym typeface="Trebuchet MS"/>
              </a:rPr>
              <a:t>cerrados</a:t>
            </a:r>
            <a:r>
              <a:rPr lang="en-US" sz="2300" b="0" i="0" u="none" strike="noStrike" cap="none" dirty="0">
                <a:solidFill>
                  <a:schemeClr val="dk2"/>
                </a:solidFill>
                <a:latin typeface="Trebuchet MS"/>
                <a:ea typeface="Trebuchet MS"/>
                <a:cs typeface="Trebuchet MS"/>
                <a:sym typeface="Trebuchet MS"/>
              </a:rPr>
              <a:t> y </a:t>
            </a:r>
            <a:r>
              <a:rPr lang="en-US" sz="2300" b="0" i="0" u="none" strike="noStrike" cap="none" dirty="0" err="1">
                <a:solidFill>
                  <a:schemeClr val="dk2"/>
                </a:solidFill>
                <a:latin typeface="Trebuchet MS"/>
                <a:ea typeface="Trebuchet MS"/>
                <a:cs typeface="Trebuchet MS"/>
                <a:sym typeface="Trebuchet MS"/>
              </a:rPr>
              <a:t>luego</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seleccionando</a:t>
            </a:r>
            <a:r>
              <a:rPr lang="en-US" sz="2300" b="0" i="0" u="none" strike="noStrike" cap="none" dirty="0">
                <a:solidFill>
                  <a:schemeClr val="dk2"/>
                </a:solidFill>
                <a:latin typeface="Trebuchet MS"/>
                <a:ea typeface="Trebuchet MS"/>
                <a:cs typeface="Trebuchet MS"/>
                <a:sym typeface="Trebuchet MS"/>
              </a:rPr>
              <a:t> </a:t>
            </a:r>
            <a:r>
              <a:rPr lang="en-US" sz="2300" dirty="0" err="1">
                <a:solidFill>
                  <a:schemeClr val="dk2"/>
                </a:solidFill>
                <a:latin typeface="Trebuchet MS"/>
                <a:ea typeface="Trebuchet MS"/>
                <a:cs typeface="Trebuchet MS"/>
                <a:sym typeface="Trebuchet MS"/>
              </a:rPr>
              <a:t>s</a:t>
            </a:r>
            <a:r>
              <a:rPr lang="en-US" sz="2300" b="0" i="0" u="none" strike="noStrike" cap="none" dirty="0" err="1">
                <a:solidFill>
                  <a:schemeClr val="dk2"/>
                </a:solidFill>
                <a:latin typeface="Trebuchet MS"/>
                <a:ea typeface="Trebuchet MS"/>
                <a:cs typeface="Trebuchet MS"/>
                <a:sym typeface="Trebuchet MS"/>
              </a:rPr>
              <a:t>u</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idioma</a:t>
            </a:r>
            <a:r>
              <a:rPr lang="en-US" sz="2300" b="0" i="0" u="none" strike="noStrike" cap="none" dirty="0">
                <a:solidFill>
                  <a:schemeClr val="dk2"/>
                </a:solidFill>
                <a:latin typeface="Trebuchet MS"/>
                <a:ea typeface="Trebuchet MS"/>
                <a:cs typeface="Trebuchet MS"/>
                <a:sym typeface="Trebuchet MS"/>
              </a:rPr>
              <a:t> </a:t>
            </a:r>
            <a:r>
              <a:rPr lang="en-US" sz="2300" b="0" i="0" u="none" strike="noStrike" cap="none" dirty="0" err="1">
                <a:solidFill>
                  <a:schemeClr val="dk2"/>
                </a:solidFill>
                <a:latin typeface="Trebuchet MS"/>
                <a:ea typeface="Trebuchet MS"/>
                <a:cs typeface="Trebuchet MS"/>
                <a:sym typeface="Trebuchet MS"/>
              </a:rPr>
              <a:t>preferido</a:t>
            </a:r>
            <a:r>
              <a:rPr lang="en-US" sz="2300" b="0" i="0" u="none" strike="noStrike" cap="none" dirty="0">
                <a:solidFill>
                  <a:schemeClr val="dk2"/>
                </a:solidFill>
                <a:latin typeface="Trebuchet MS"/>
                <a:ea typeface="Trebuchet MS"/>
                <a:cs typeface="Trebuchet MS"/>
                <a:sym typeface="Trebuchet MS"/>
              </a:rPr>
              <a:t>.</a:t>
            </a:r>
            <a:endParaRPr sz="2300" b="0" i="0" u="none" strike="noStrike" cap="none" dirty="0">
              <a:solidFill>
                <a:schemeClr val="dk2"/>
              </a:solidFill>
              <a:latin typeface="Trebuchet MS"/>
              <a:ea typeface="Trebuchet MS"/>
              <a:cs typeface="Trebuchet MS"/>
              <a:sym typeface="Trebuchet MS"/>
            </a:endParaRPr>
          </a:p>
          <a:p>
            <a:pPr marL="0" marR="0" lvl="0" indent="0" algn="l" rtl="0">
              <a:lnSpc>
                <a:spcPct val="115000"/>
              </a:lnSpc>
              <a:spcBef>
                <a:spcPts val="0"/>
              </a:spcBef>
              <a:spcAft>
                <a:spcPts val="0"/>
              </a:spcAft>
              <a:buClr>
                <a:srgbClr val="000000"/>
              </a:buClr>
              <a:buSzPts val="2100"/>
              <a:buFont typeface="Arial"/>
              <a:buNone/>
            </a:pPr>
            <a:endParaRPr sz="2100" b="0" i="0" u="none" strike="noStrike" cap="none" dirty="0">
              <a:solidFill>
                <a:schemeClr val="dk2"/>
              </a:solidFill>
              <a:latin typeface="Arial"/>
              <a:ea typeface="Arial"/>
              <a:cs typeface="Arial"/>
              <a:sym typeface="Arial"/>
            </a:endParaRPr>
          </a:p>
        </p:txBody>
      </p:sp>
      <p:sp>
        <p:nvSpPr>
          <p:cNvPr id="404" name="Google Shape;404;g33e6662c207_3_186"/>
          <p:cNvSpPr txBox="1"/>
          <p:nvPr/>
        </p:nvSpPr>
        <p:spPr>
          <a:xfrm>
            <a:off x="457350" y="330935"/>
            <a:ext cx="5443500" cy="776700"/>
          </a:xfrm>
          <a:prstGeom prst="rect">
            <a:avLst/>
          </a:prstGeom>
          <a:noFill/>
          <a:ln>
            <a:noFill/>
          </a:ln>
        </p:spPr>
        <p:txBody>
          <a:bodyPr spcFirstLastPara="1" wrap="square" lIns="117800" tIns="117800" rIns="117800" bIns="117800" anchor="t" anchorCtr="0">
            <a:spAutoFit/>
          </a:bodyPr>
          <a:lstStyle/>
          <a:p>
            <a:pPr marL="0" marR="0" lvl="0" indent="0" algn="ctr" rtl="0">
              <a:lnSpc>
                <a:spcPct val="100000"/>
              </a:lnSpc>
              <a:spcBef>
                <a:spcPts val="0"/>
              </a:spcBef>
              <a:spcAft>
                <a:spcPts val="0"/>
              </a:spcAft>
              <a:buClr>
                <a:schemeClr val="accent1"/>
              </a:buClr>
              <a:buSzPts val="4500"/>
              <a:buFont typeface="Trebuchet MS"/>
              <a:buNone/>
            </a:pPr>
            <a:r>
              <a:rPr lang="en-US" sz="3500" b="1" i="0" u="none" strike="noStrike" cap="none" dirty="0">
                <a:solidFill>
                  <a:schemeClr val="dk2"/>
                </a:solidFill>
                <a:latin typeface="Trebuchet MS"/>
                <a:ea typeface="Trebuchet MS"/>
                <a:cs typeface="Trebuchet MS"/>
                <a:sym typeface="Trebuchet MS"/>
              </a:rPr>
              <a:t>Closed Captions</a:t>
            </a:r>
            <a:endParaRPr sz="3500" b="0" i="0" u="none" strike="noStrike" cap="none" dirty="0">
              <a:solidFill>
                <a:schemeClr val="dk2"/>
              </a:solidFill>
              <a:latin typeface="Arial"/>
              <a:ea typeface="Arial"/>
              <a:cs typeface="Arial"/>
              <a:sym typeface="Arial"/>
            </a:endParaRPr>
          </a:p>
        </p:txBody>
      </p:sp>
      <p:pic>
        <p:nvPicPr>
          <p:cNvPr id="405" name="Google Shape;405;g33e6662c207_3_186" descr="Screenshot of Zoom toolbar showing the "/>
          <p:cNvPicPr preferRelativeResize="0"/>
          <p:nvPr/>
        </p:nvPicPr>
        <p:blipFill rotWithShape="1">
          <a:blip r:embed="rId3">
            <a:alphaModFix/>
          </a:blip>
          <a:srcRect/>
          <a:stretch/>
        </p:blipFill>
        <p:spPr>
          <a:xfrm>
            <a:off x="2064585" y="2786640"/>
            <a:ext cx="2006190" cy="1010010"/>
          </a:xfrm>
          <a:prstGeom prst="rect">
            <a:avLst/>
          </a:prstGeom>
          <a:noFill/>
          <a:ln>
            <a:noFill/>
          </a:ln>
        </p:spPr>
      </p:pic>
      <p:pic>
        <p:nvPicPr>
          <p:cNvPr id="406" name="Google Shape;406;g33e6662c207_3_186" descr="Screenshot of Zoom toolbar showing the "/>
          <p:cNvPicPr preferRelativeResize="0"/>
          <p:nvPr/>
        </p:nvPicPr>
        <p:blipFill rotWithShape="1">
          <a:blip r:embed="rId3">
            <a:alphaModFix/>
          </a:blip>
          <a:srcRect/>
          <a:stretch/>
        </p:blipFill>
        <p:spPr>
          <a:xfrm>
            <a:off x="7667975" y="3138823"/>
            <a:ext cx="2006200" cy="101000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g33e6662c207_3_476"/>
          <p:cNvSpPr txBox="1">
            <a:spLocks noGrp="1"/>
          </p:cNvSpPr>
          <p:nvPr>
            <p:ph type="sldNum" idx="12"/>
          </p:nvPr>
        </p:nvSpPr>
        <p:spPr>
          <a:xfrm>
            <a:off x="11701289" y="6486660"/>
            <a:ext cx="156900" cy="314400"/>
          </a:xfrm>
          <a:prstGeom prst="rect">
            <a:avLst/>
          </a:prstGeom>
          <a:noFill/>
          <a:ln>
            <a:noFill/>
          </a:ln>
        </p:spPr>
        <p:txBody>
          <a:bodyPr spcFirstLastPara="1" wrap="square" lIns="41400" tIns="41400" rIns="41400" bIns="41400" anchor="ctr" anchorCtr="0">
            <a:spAutoFit/>
          </a:bodyPr>
          <a:lstStyle/>
          <a:p>
            <a:pPr marL="0" lvl="0" indent="0" algn="r" rtl="0">
              <a:lnSpc>
                <a:spcPct val="100000"/>
              </a:lnSpc>
              <a:spcBef>
                <a:spcPts val="0"/>
              </a:spcBef>
              <a:spcAft>
                <a:spcPts val="0"/>
              </a:spcAft>
              <a:buClr>
                <a:srgbClr val="000000"/>
              </a:buClr>
              <a:buSzPts val="1500"/>
              <a:buFont typeface="Arial"/>
              <a:buNone/>
            </a:pPr>
            <a:fld id="{00000000-1234-1234-1234-123412341234}" type="slidenum">
              <a:rPr lang="en-US"/>
              <a:t>4</a:t>
            </a:fld>
            <a:endParaRPr/>
          </a:p>
        </p:txBody>
      </p:sp>
      <p:sp>
        <p:nvSpPr>
          <p:cNvPr id="412" name="Google Shape;412;g33e6662c207_3_476"/>
          <p:cNvSpPr txBox="1">
            <a:spLocks noGrp="1"/>
          </p:cNvSpPr>
          <p:nvPr>
            <p:ph type="title"/>
          </p:nvPr>
        </p:nvSpPr>
        <p:spPr>
          <a:xfrm>
            <a:off x="5860533" y="237425"/>
            <a:ext cx="6220500" cy="816900"/>
          </a:xfrm>
          <a:prstGeom prst="rect">
            <a:avLst/>
          </a:prstGeom>
          <a:noFill/>
          <a:ln>
            <a:noFill/>
          </a:ln>
        </p:spPr>
        <p:txBody>
          <a:bodyPr spcFirstLastPara="1" wrap="square" lIns="0" tIns="0" rIns="0" bIns="0" anchor="ctr" anchorCtr="0">
            <a:noAutofit/>
          </a:bodyPr>
          <a:lstStyle/>
          <a:p>
            <a:pPr marL="0" lvl="0" indent="0" algn="ctr" rtl="0">
              <a:lnSpc>
                <a:spcPct val="115000"/>
              </a:lnSpc>
              <a:spcBef>
                <a:spcPts val="1500"/>
              </a:spcBef>
              <a:spcAft>
                <a:spcPts val="1500"/>
              </a:spcAft>
              <a:buClr>
                <a:schemeClr val="dk1"/>
              </a:buClr>
              <a:buSzPts val="1400"/>
              <a:buFont typeface="Arial"/>
              <a:buNone/>
            </a:pPr>
            <a:r>
              <a:rPr lang="en-US" sz="3500"/>
              <a:t>Logística de la reunión</a:t>
            </a:r>
            <a:endParaRPr sz="3500"/>
          </a:p>
        </p:txBody>
      </p:sp>
      <p:sp>
        <p:nvSpPr>
          <p:cNvPr id="413" name="Google Shape;413;g33e6662c207_3_476"/>
          <p:cNvSpPr txBox="1"/>
          <p:nvPr/>
        </p:nvSpPr>
        <p:spPr>
          <a:xfrm>
            <a:off x="349967" y="1143000"/>
            <a:ext cx="5658300" cy="4740300"/>
          </a:xfrm>
          <a:prstGeom prst="rect">
            <a:avLst/>
          </a:prstGeom>
          <a:noFill/>
          <a:ln>
            <a:noFill/>
          </a:ln>
        </p:spPr>
        <p:txBody>
          <a:bodyPr spcFirstLastPara="1" wrap="square" lIns="117800" tIns="117800" rIns="117800" bIns="117800" anchor="t" anchorCtr="0">
            <a:spAutoFit/>
          </a:bodyPr>
          <a:lstStyle/>
          <a:p>
            <a:pPr marL="584200" marR="0" lvl="0" indent="-419100" algn="l" rtl="0">
              <a:lnSpc>
                <a:spcPct val="100000"/>
              </a:lnSpc>
              <a:spcBef>
                <a:spcPts val="1300"/>
              </a:spcBef>
              <a:spcAft>
                <a:spcPts val="0"/>
              </a:spcAft>
              <a:buClr>
                <a:schemeClr val="dk2"/>
              </a:buClr>
              <a:buSzPts val="2000"/>
              <a:buFont typeface="Trebuchet MS"/>
              <a:buChar char="●"/>
            </a:pPr>
            <a:r>
              <a:rPr lang="en-US" sz="2000" b="0" i="0" u="none" strike="noStrike" cap="none" dirty="0">
                <a:solidFill>
                  <a:schemeClr val="dk2"/>
                </a:solidFill>
                <a:latin typeface="Trebuchet MS"/>
                <a:ea typeface="Trebuchet MS"/>
                <a:cs typeface="Trebuchet MS"/>
                <a:sym typeface="Trebuchet MS"/>
              </a:rPr>
              <a:t>We are recording: avoid specific details about medical history or insurance/membership status in comments as this is considered Protected Health Information (PHI) and/or personally identifiable information (PII)  </a:t>
            </a:r>
            <a:endParaRPr sz="2000" b="0" i="0" u="none" strike="noStrike" cap="none" dirty="0">
              <a:solidFill>
                <a:schemeClr val="dk2"/>
              </a:solidFill>
              <a:latin typeface="Trebuchet MS"/>
              <a:ea typeface="Trebuchet MS"/>
              <a:cs typeface="Trebuchet MS"/>
              <a:sym typeface="Trebuchet MS"/>
            </a:endParaRPr>
          </a:p>
          <a:p>
            <a:pPr marL="584200" marR="0" lvl="0" indent="-419100" algn="l" rtl="0">
              <a:lnSpc>
                <a:spcPct val="100000"/>
              </a:lnSpc>
              <a:spcBef>
                <a:spcPts val="1300"/>
              </a:spcBef>
              <a:spcAft>
                <a:spcPts val="0"/>
              </a:spcAft>
              <a:buClr>
                <a:schemeClr val="dk2"/>
              </a:buClr>
              <a:buSzPts val="2000"/>
              <a:buFont typeface="Trebuchet MS"/>
              <a:buChar char="●"/>
            </a:pPr>
            <a:r>
              <a:rPr lang="en-US" sz="2000" b="0" i="0" u="none" strike="noStrike" cap="none" dirty="0">
                <a:solidFill>
                  <a:schemeClr val="dk2"/>
                </a:solidFill>
                <a:latin typeface="Trebuchet MS"/>
                <a:ea typeface="Trebuchet MS"/>
                <a:cs typeface="Trebuchet MS"/>
                <a:sym typeface="Trebuchet MS"/>
              </a:rPr>
              <a:t>If PHI or PII is identified, it will need to be removed from the meeting recording. </a:t>
            </a:r>
            <a:endParaRPr sz="2000" b="0" i="0" u="none" strike="noStrike" cap="none" dirty="0">
              <a:solidFill>
                <a:schemeClr val="dk2"/>
              </a:solidFill>
              <a:latin typeface="Trebuchet MS"/>
              <a:ea typeface="Trebuchet MS"/>
              <a:cs typeface="Trebuchet MS"/>
              <a:sym typeface="Trebuchet MS"/>
            </a:endParaRPr>
          </a:p>
          <a:p>
            <a:pPr marL="584200" marR="0" lvl="0" indent="-419100" algn="l" rtl="0">
              <a:lnSpc>
                <a:spcPct val="100000"/>
              </a:lnSpc>
              <a:spcBef>
                <a:spcPts val="1300"/>
              </a:spcBef>
              <a:spcAft>
                <a:spcPts val="0"/>
              </a:spcAft>
              <a:buClr>
                <a:schemeClr val="dk2"/>
              </a:buClr>
              <a:buSzPts val="2000"/>
              <a:buFont typeface="Trebuchet MS"/>
              <a:buChar char="●"/>
            </a:pPr>
            <a:r>
              <a:rPr lang="en-US" sz="2000" b="0" i="0" u="none" strike="noStrike" cap="none" dirty="0">
                <a:solidFill>
                  <a:schemeClr val="dk2"/>
                </a:solidFill>
                <a:latin typeface="Trebuchet MS"/>
                <a:ea typeface="Trebuchet MS"/>
                <a:cs typeface="Trebuchet MS"/>
                <a:sym typeface="Trebuchet MS"/>
              </a:rPr>
              <a:t>Attendees will be muted during the presentation. </a:t>
            </a:r>
            <a:endParaRPr sz="2000" b="0" i="0" u="none" strike="noStrike" cap="none" dirty="0">
              <a:solidFill>
                <a:schemeClr val="dk2"/>
              </a:solidFill>
              <a:latin typeface="Trebuchet MS"/>
              <a:ea typeface="Trebuchet MS"/>
              <a:cs typeface="Trebuchet MS"/>
              <a:sym typeface="Trebuchet MS"/>
            </a:endParaRPr>
          </a:p>
          <a:p>
            <a:pPr marL="584200" marR="0" lvl="0" indent="-419100" algn="l" rtl="0">
              <a:lnSpc>
                <a:spcPct val="100000"/>
              </a:lnSpc>
              <a:spcBef>
                <a:spcPts val="1300"/>
              </a:spcBef>
              <a:spcAft>
                <a:spcPts val="0"/>
              </a:spcAft>
              <a:buClr>
                <a:schemeClr val="dk2"/>
              </a:buClr>
              <a:buSzPts val="2000"/>
              <a:buFont typeface="Trebuchet MS"/>
              <a:buChar char="●"/>
            </a:pPr>
            <a:r>
              <a:rPr lang="en-US" sz="2000" b="0" i="0" u="none" strike="noStrike" cap="none" dirty="0">
                <a:solidFill>
                  <a:schemeClr val="dk2"/>
                </a:solidFill>
                <a:latin typeface="Trebuchet MS"/>
                <a:ea typeface="Trebuchet MS"/>
                <a:cs typeface="Trebuchet MS"/>
                <a:sym typeface="Trebuchet MS"/>
              </a:rPr>
              <a:t>The chat will not be monitored for questions. Staff will use chat space to share links.</a:t>
            </a:r>
            <a:endParaRPr sz="2000" b="0" i="0" u="none" strike="noStrike" cap="none" dirty="0">
              <a:solidFill>
                <a:schemeClr val="dk2"/>
              </a:solidFill>
              <a:latin typeface="Trebuchet MS"/>
              <a:ea typeface="Trebuchet MS"/>
              <a:cs typeface="Trebuchet MS"/>
              <a:sym typeface="Trebuchet MS"/>
            </a:endParaRPr>
          </a:p>
        </p:txBody>
      </p:sp>
      <p:sp>
        <p:nvSpPr>
          <p:cNvPr id="414" name="Google Shape;414;g33e6662c207_3_476"/>
          <p:cNvSpPr txBox="1"/>
          <p:nvPr/>
        </p:nvSpPr>
        <p:spPr>
          <a:xfrm>
            <a:off x="5860533" y="1152030"/>
            <a:ext cx="6175200" cy="5148000"/>
          </a:xfrm>
          <a:prstGeom prst="rect">
            <a:avLst/>
          </a:prstGeom>
          <a:noFill/>
          <a:ln>
            <a:noFill/>
          </a:ln>
        </p:spPr>
        <p:txBody>
          <a:bodyPr spcFirstLastPara="1" wrap="square" lIns="117800" tIns="117800" rIns="117800" bIns="117800" anchor="t" anchorCtr="0">
            <a:spAutoFit/>
          </a:bodyPr>
          <a:lstStyle/>
          <a:p>
            <a:pPr marL="584200" marR="0" lvl="0" indent="-406400" algn="l" rtl="0">
              <a:lnSpc>
                <a:spcPct val="115000"/>
              </a:lnSpc>
              <a:spcBef>
                <a:spcPts val="0"/>
              </a:spcBef>
              <a:spcAft>
                <a:spcPts val="0"/>
              </a:spcAft>
              <a:buClr>
                <a:schemeClr val="dk2"/>
              </a:buClr>
              <a:buSzPts val="1800"/>
              <a:buFont typeface="Trebuchet MS"/>
              <a:buChar char="●"/>
            </a:pPr>
            <a:r>
              <a:rPr lang="en-US" sz="2000" b="0" i="0" u="none" strike="noStrike" cap="none" dirty="0" err="1">
                <a:solidFill>
                  <a:schemeClr val="dk2"/>
                </a:solidFill>
                <a:latin typeface="Trebuchet MS"/>
                <a:ea typeface="Trebuchet MS"/>
                <a:cs typeface="Trebuchet MS"/>
                <a:sym typeface="Trebuchet MS"/>
              </a:rPr>
              <a:t>Nosotros</a:t>
            </a:r>
            <a:r>
              <a:rPr lang="en-US" sz="2000" b="0" i="0" u="none" strike="noStrike" cap="none" dirty="0">
                <a:solidFill>
                  <a:schemeClr val="dk2"/>
                </a:solidFill>
                <a:latin typeface="Trebuchet MS"/>
                <a:ea typeface="Trebuchet MS"/>
                <a:cs typeface="Trebuchet MS"/>
                <a:sym typeface="Trebuchet MS"/>
              </a:rPr>
              <a:t> </a:t>
            </a:r>
            <a:r>
              <a:rPr lang="en-US" sz="2000" b="0" i="0" u="none" strike="noStrike" cap="none" dirty="0" err="1">
                <a:solidFill>
                  <a:schemeClr val="dk2"/>
                </a:solidFill>
                <a:latin typeface="Trebuchet MS"/>
                <a:ea typeface="Trebuchet MS"/>
                <a:cs typeface="Trebuchet MS"/>
                <a:sym typeface="Trebuchet MS"/>
              </a:rPr>
              <a:t>estamos</a:t>
            </a:r>
            <a:r>
              <a:rPr lang="en-US" sz="2000" b="0" i="0" u="none" strike="noStrike" cap="none" dirty="0">
                <a:solidFill>
                  <a:schemeClr val="dk2"/>
                </a:solidFill>
                <a:latin typeface="Trebuchet MS"/>
                <a:ea typeface="Trebuchet MS"/>
                <a:cs typeface="Trebuchet MS"/>
                <a:sym typeface="Trebuchet MS"/>
              </a:rPr>
              <a:t> </a:t>
            </a:r>
            <a:r>
              <a:rPr lang="en-US" sz="2000" b="0" i="0" u="none" strike="noStrike" cap="none" dirty="0" err="1">
                <a:solidFill>
                  <a:schemeClr val="dk2"/>
                </a:solidFill>
                <a:latin typeface="Trebuchet MS"/>
                <a:ea typeface="Trebuchet MS"/>
                <a:cs typeface="Trebuchet MS"/>
                <a:sym typeface="Trebuchet MS"/>
              </a:rPr>
              <a:t>grabando</a:t>
            </a:r>
            <a:r>
              <a:rPr lang="en-US" sz="2000" b="0" i="0" u="none" strike="noStrike" cap="none" dirty="0">
                <a:solidFill>
                  <a:schemeClr val="dk2"/>
                </a:solidFill>
                <a:latin typeface="Trebuchet MS"/>
                <a:ea typeface="Trebuchet MS"/>
                <a:cs typeface="Trebuchet MS"/>
                <a:sym typeface="Trebuchet MS"/>
              </a:rPr>
              <a:t>: evite </a:t>
            </a:r>
            <a:r>
              <a:rPr lang="en-US" sz="2000" b="0" i="0" u="none" strike="noStrike" cap="none" dirty="0" err="1">
                <a:solidFill>
                  <a:schemeClr val="dk2"/>
                </a:solidFill>
                <a:latin typeface="Trebuchet MS"/>
                <a:ea typeface="Trebuchet MS"/>
                <a:cs typeface="Trebuchet MS"/>
                <a:sym typeface="Trebuchet MS"/>
              </a:rPr>
              <a:t>proporcionar</a:t>
            </a:r>
            <a:r>
              <a:rPr lang="en-US" sz="2000" b="0" i="0" u="none" strike="noStrike" cap="none" dirty="0">
                <a:solidFill>
                  <a:schemeClr val="dk2"/>
                </a:solidFill>
                <a:latin typeface="Trebuchet MS"/>
                <a:ea typeface="Trebuchet MS"/>
                <a:cs typeface="Trebuchet MS"/>
                <a:sym typeface="Trebuchet MS"/>
              </a:rPr>
              <a:t> </a:t>
            </a:r>
            <a:r>
              <a:rPr lang="en-US" sz="2000" b="0" i="0" u="none" strike="noStrike" cap="none" dirty="0" err="1">
                <a:solidFill>
                  <a:schemeClr val="dk2"/>
                </a:solidFill>
                <a:latin typeface="Trebuchet MS"/>
                <a:ea typeface="Trebuchet MS"/>
                <a:cs typeface="Trebuchet MS"/>
                <a:sym typeface="Trebuchet MS"/>
              </a:rPr>
              <a:t>detalles</a:t>
            </a:r>
            <a:r>
              <a:rPr lang="en-US" sz="2000" b="0" i="0" u="none" strike="noStrike" cap="none" dirty="0">
                <a:solidFill>
                  <a:schemeClr val="dk2"/>
                </a:solidFill>
                <a:latin typeface="Trebuchet MS"/>
                <a:ea typeface="Trebuchet MS"/>
                <a:cs typeface="Trebuchet MS"/>
                <a:sym typeface="Trebuchet MS"/>
              </a:rPr>
              <a:t> </a:t>
            </a:r>
            <a:r>
              <a:rPr lang="en-US" sz="2000" b="0" i="0" u="none" strike="noStrike" cap="none" dirty="0" err="1">
                <a:solidFill>
                  <a:schemeClr val="dk2"/>
                </a:solidFill>
                <a:latin typeface="Trebuchet MS"/>
                <a:ea typeface="Trebuchet MS"/>
                <a:cs typeface="Trebuchet MS"/>
                <a:sym typeface="Trebuchet MS"/>
              </a:rPr>
              <a:t>específicos</a:t>
            </a:r>
            <a:r>
              <a:rPr lang="en-US" sz="2000" b="0" i="0" u="none" strike="noStrike" cap="none" dirty="0">
                <a:solidFill>
                  <a:schemeClr val="dk2"/>
                </a:solidFill>
                <a:latin typeface="Trebuchet MS"/>
                <a:ea typeface="Trebuchet MS"/>
                <a:cs typeface="Trebuchet MS"/>
                <a:sym typeface="Trebuchet MS"/>
              </a:rPr>
              <a:t> </a:t>
            </a:r>
            <a:r>
              <a:rPr lang="en-US" sz="2000" b="0" i="0" u="none" strike="noStrike" cap="none" dirty="0" err="1">
                <a:solidFill>
                  <a:schemeClr val="dk2"/>
                </a:solidFill>
                <a:latin typeface="Trebuchet MS"/>
                <a:ea typeface="Trebuchet MS"/>
                <a:cs typeface="Trebuchet MS"/>
                <a:sym typeface="Trebuchet MS"/>
              </a:rPr>
              <a:t>sobre</a:t>
            </a:r>
            <a:r>
              <a:rPr lang="en-US" sz="2000" b="0" i="0" u="none" strike="noStrike" cap="none" dirty="0">
                <a:solidFill>
                  <a:schemeClr val="dk2"/>
                </a:solidFill>
                <a:latin typeface="Trebuchet MS"/>
                <a:ea typeface="Trebuchet MS"/>
                <a:cs typeface="Trebuchet MS"/>
                <a:sym typeface="Trebuchet MS"/>
              </a:rPr>
              <a:t> </a:t>
            </a:r>
            <a:r>
              <a:rPr lang="en-US" sz="2000" b="0" i="0" u="none" strike="noStrike" cap="none" dirty="0" err="1">
                <a:solidFill>
                  <a:schemeClr val="dk2"/>
                </a:solidFill>
                <a:latin typeface="Trebuchet MS"/>
                <a:ea typeface="Trebuchet MS"/>
                <a:cs typeface="Trebuchet MS"/>
                <a:sym typeface="Trebuchet MS"/>
              </a:rPr>
              <a:t>el</a:t>
            </a:r>
            <a:r>
              <a:rPr lang="en-US" sz="2000" b="0" i="0" u="none" strike="noStrike" cap="none" dirty="0">
                <a:solidFill>
                  <a:schemeClr val="dk2"/>
                </a:solidFill>
                <a:latin typeface="Trebuchet MS"/>
                <a:ea typeface="Trebuchet MS"/>
                <a:cs typeface="Trebuchet MS"/>
                <a:sym typeface="Trebuchet MS"/>
              </a:rPr>
              <a:t> </a:t>
            </a:r>
            <a:r>
              <a:rPr lang="en-US" sz="2000" b="0" i="0" u="none" strike="noStrike" cap="none" dirty="0" err="1">
                <a:solidFill>
                  <a:schemeClr val="dk2"/>
                </a:solidFill>
                <a:latin typeface="Trebuchet MS"/>
                <a:ea typeface="Trebuchet MS"/>
                <a:cs typeface="Trebuchet MS"/>
                <a:sym typeface="Trebuchet MS"/>
              </a:rPr>
              <a:t>historial</a:t>
            </a:r>
            <a:r>
              <a:rPr lang="en-US" sz="2000" b="0" i="0" u="none" strike="noStrike" cap="none" dirty="0">
                <a:solidFill>
                  <a:schemeClr val="dk2"/>
                </a:solidFill>
                <a:latin typeface="Trebuchet MS"/>
                <a:ea typeface="Trebuchet MS"/>
                <a:cs typeface="Trebuchet MS"/>
                <a:sym typeface="Trebuchet MS"/>
              </a:rPr>
              <a:t> </a:t>
            </a:r>
            <a:r>
              <a:rPr lang="en-US" sz="2000" b="0" i="0" u="none" strike="noStrike" cap="none" dirty="0" err="1">
                <a:solidFill>
                  <a:schemeClr val="dk2"/>
                </a:solidFill>
                <a:latin typeface="Trebuchet MS"/>
                <a:ea typeface="Trebuchet MS"/>
                <a:cs typeface="Trebuchet MS"/>
                <a:sym typeface="Trebuchet MS"/>
              </a:rPr>
              <a:t>médico</a:t>
            </a:r>
            <a:r>
              <a:rPr lang="en-US" sz="2000" b="0" i="0" u="none" strike="noStrike" cap="none" dirty="0">
                <a:solidFill>
                  <a:schemeClr val="dk2"/>
                </a:solidFill>
                <a:latin typeface="Trebuchet MS"/>
                <a:ea typeface="Trebuchet MS"/>
                <a:cs typeface="Trebuchet MS"/>
                <a:sym typeface="Trebuchet MS"/>
              </a:rPr>
              <a:t> o </a:t>
            </a:r>
            <a:r>
              <a:rPr lang="en-US" sz="2000" b="0" i="0" u="none" strike="noStrike" cap="none" dirty="0" err="1">
                <a:solidFill>
                  <a:schemeClr val="dk2"/>
                </a:solidFill>
                <a:latin typeface="Trebuchet MS"/>
                <a:ea typeface="Trebuchet MS"/>
                <a:cs typeface="Trebuchet MS"/>
                <a:sym typeface="Trebuchet MS"/>
              </a:rPr>
              <a:t>el</a:t>
            </a:r>
            <a:r>
              <a:rPr lang="en-US" sz="2000" b="0" i="0" u="none" strike="noStrike" cap="none" dirty="0">
                <a:solidFill>
                  <a:schemeClr val="dk2"/>
                </a:solidFill>
                <a:latin typeface="Trebuchet MS"/>
                <a:ea typeface="Trebuchet MS"/>
                <a:cs typeface="Trebuchet MS"/>
                <a:sym typeface="Trebuchet MS"/>
              </a:rPr>
              <a:t> </a:t>
            </a:r>
            <a:r>
              <a:rPr lang="en-US" sz="2000" b="0" i="0" u="none" strike="noStrike" cap="none" dirty="0" err="1">
                <a:solidFill>
                  <a:schemeClr val="dk2"/>
                </a:solidFill>
                <a:latin typeface="Trebuchet MS"/>
                <a:ea typeface="Trebuchet MS"/>
                <a:cs typeface="Trebuchet MS"/>
                <a:sym typeface="Trebuchet MS"/>
              </a:rPr>
              <a:t>estado</a:t>
            </a:r>
            <a:r>
              <a:rPr lang="en-US" sz="2000" b="0" i="0" u="none" strike="noStrike" cap="none" dirty="0">
                <a:solidFill>
                  <a:schemeClr val="dk2"/>
                </a:solidFill>
                <a:latin typeface="Trebuchet MS"/>
                <a:ea typeface="Trebuchet MS"/>
                <a:cs typeface="Trebuchet MS"/>
                <a:sym typeface="Trebuchet MS"/>
              </a:rPr>
              <a:t> de </a:t>
            </a:r>
            <a:r>
              <a:rPr lang="en-US" sz="2000" b="0" i="0" u="none" strike="noStrike" cap="none" dirty="0" err="1">
                <a:solidFill>
                  <a:schemeClr val="dk2"/>
                </a:solidFill>
                <a:latin typeface="Trebuchet MS"/>
                <a:ea typeface="Trebuchet MS"/>
                <a:cs typeface="Trebuchet MS"/>
                <a:sym typeface="Trebuchet MS"/>
              </a:rPr>
              <a:t>seguro</a:t>
            </a:r>
            <a:r>
              <a:rPr lang="en-US" sz="2000" b="0" i="0" u="none" strike="noStrike" cap="none" dirty="0">
                <a:solidFill>
                  <a:schemeClr val="dk2"/>
                </a:solidFill>
                <a:latin typeface="Trebuchet MS"/>
                <a:ea typeface="Trebuchet MS"/>
                <a:cs typeface="Trebuchet MS"/>
                <a:sym typeface="Trebuchet MS"/>
              </a:rPr>
              <a:t>/</a:t>
            </a:r>
            <a:r>
              <a:rPr lang="en-US" sz="2000" b="0" i="0" u="none" strike="noStrike" cap="none" dirty="0" err="1">
                <a:solidFill>
                  <a:schemeClr val="dk2"/>
                </a:solidFill>
                <a:latin typeface="Trebuchet MS"/>
                <a:ea typeface="Trebuchet MS"/>
                <a:cs typeface="Trebuchet MS"/>
                <a:sym typeface="Trebuchet MS"/>
              </a:rPr>
              <a:t>membresía</a:t>
            </a:r>
            <a:r>
              <a:rPr lang="en-US" sz="2000" b="0" i="0" u="none" strike="noStrike" cap="none" dirty="0">
                <a:solidFill>
                  <a:schemeClr val="dk2"/>
                </a:solidFill>
                <a:latin typeface="Trebuchet MS"/>
                <a:ea typeface="Trebuchet MS"/>
                <a:cs typeface="Trebuchet MS"/>
                <a:sym typeface="Trebuchet MS"/>
              </a:rPr>
              <a:t> </a:t>
            </a:r>
            <a:r>
              <a:rPr lang="en-US" sz="2000" b="0" i="0" u="none" strike="noStrike" cap="none" dirty="0" err="1">
                <a:solidFill>
                  <a:schemeClr val="dk2"/>
                </a:solidFill>
                <a:latin typeface="Trebuchet MS"/>
                <a:ea typeface="Trebuchet MS"/>
                <a:cs typeface="Trebuchet MS"/>
                <a:sym typeface="Trebuchet MS"/>
              </a:rPr>
              <a:t>en</a:t>
            </a:r>
            <a:r>
              <a:rPr lang="en-US" sz="2000" b="0" i="0" u="none" strike="noStrike" cap="none" dirty="0">
                <a:solidFill>
                  <a:schemeClr val="dk2"/>
                </a:solidFill>
                <a:latin typeface="Trebuchet MS"/>
                <a:ea typeface="Trebuchet MS"/>
                <a:cs typeface="Trebuchet MS"/>
                <a:sym typeface="Trebuchet MS"/>
              </a:rPr>
              <a:t> los </a:t>
            </a:r>
            <a:r>
              <a:rPr lang="en-US" sz="2000" b="0" i="0" u="none" strike="noStrike" cap="none" dirty="0" err="1">
                <a:solidFill>
                  <a:schemeClr val="dk2"/>
                </a:solidFill>
                <a:latin typeface="Trebuchet MS"/>
                <a:ea typeface="Trebuchet MS"/>
                <a:cs typeface="Trebuchet MS"/>
                <a:sym typeface="Trebuchet MS"/>
              </a:rPr>
              <a:t>comentarios</a:t>
            </a:r>
            <a:r>
              <a:rPr lang="en-US" sz="2000" b="0" i="0" u="none" strike="noStrike" cap="none" dirty="0">
                <a:solidFill>
                  <a:schemeClr val="dk2"/>
                </a:solidFill>
                <a:latin typeface="Trebuchet MS"/>
                <a:ea typeface="Trebuchet MS"/>
                <a:cs typeface="Trebuchet MS"/>
                <a:sym typeface="Trebuchet MS"/>
              </a:rPr>
              <a:t>, </a:t>
            </a:r>
            <a:r>
              <a:rPr lang="en-US" sz="2000" b="0" i="0" u="none" strike="noStrike" cap="none" dirty="0" err="1">
                <a:solidFill>
                  <a:schemeClr val="dk2"/>
                </a:solidFill>
                <a:latin typeface="Trebuchet MS"/>
                <a:ea typeface="Trebuchet MS"/>
                <a:cs typeface="Trebuchet MS"/>
                <a:sym typeface="Trebuchet MS"/>
              </a:rPr>
              <a:t>ya</a:t>
            </a:r>
            <a:r>
              <a:rPr lang="en-US" sz="2000" b="0" i="0" u="none" strike="noStrike" cap="none" dirty="0">
                <a:solidFill>
                  <a:schemeClr val="dk2"/>
                </a:solidFill>
                <a:latin typeface="Trebuchet MS"/>
                <a:ea typeface="Trebuchet MS"/>
                <a:cs typeface="Trebuchet MS"/>
                <a:sym typeface="Trebuchet MS"/>
              </a:rPr>
              <a:t> que </a:t>
            </a:r>
            <a:r>
              <a:rPr lang="en-US" sz="2000" b="0" i="0" u="none" strike="noStrike" cap="none" dirty="0" err="1">
                <a:solidFill>
                  <a:schemeClr val="dk2"/>
                </a:solidFill>
                <a:latin typeface="Trebuchet MS"/>
                <a:ea typeface="Trebuchet MS"/>
                <a:cs typeface="Trebuchet MS"/>
                <a:sym typeface="Trebuchet MS"/>
              </a:rPr>
              <a:t>esto</a:t>
            </a:r>
            <a:r>
              <a:rPr lang="en-US" sz="2000" b="0" i="0" u="none" strike="noStrike" cap="none" dirty="0">
                <a:solidFill>
                  <a:schemeClr val="dk2"/>
                </a:solidFill>
                <a:latin typeface="Trebuchet MS"/>
                <a:ea typeface="Trebuchet MS"/>
                <a:cs typeface="Trebuchet MS"/>
                <a:sym typeface="Trebuchet MS"/>
              </a:rPr>
              <a:t> se </a:t>
            </a:r>
            <a:r>
              <a:rPr lang="en-US" sz="2000" b="0" i="0" u="none" strike="noStrike" cap="none" dirty="0" err="1">
                <a:solidFill>
                  <a:schemeClr val="dk2"/>
                </a:solidFill>
                <a:latin typeface="Trebuchet MS"/>
                <a:ea typeface="Trebuchet MS"/>
                <a:cs typeface="Trebuchet MS"/>
                <a:sym typeface="Trebuchet MS"/>
              </a:rPr>
              <a:t>considera</a:t>
            </a:r>
            <a:r>
              <a:rPr lang="en-US" sz="2000" b="0" i="0" u="none" strike="noStrike" cap="none" dirty="0">
                <a:solidFill>
                  <a:schemeClr val="dk2"/>
                </a:solidFill>
                <a:latin typeface="Trebuchet MS"/>
                <a:ea typeface="Trebuchet MS"/>
                <a:cs typeface="Trebuchet MS"/>
                <a:sym typeface="Trebuchet MS"/>
              </a:rPr>
              <a:t> </a:t>
            </a:r>
            <a:r>
              <a:rPr lang="en-US" sz="2000" b="0" i="0" u="none" strike="noStrike" cap="none" dirty="0" err="1">
                <a:solidFill>
                  <a:schemeClr val="dk2"/>
                </a:solidFill>
                <a:latin typeface="Trebuchet MS"/>
                <a:ea typeface="Trebuchet MS"/>
                <a:cs typeface="Trebuchet MS"/>
                <a:sym typeface="Trebuchet MS"/>
              </a:rPr>
              <a:t>Información</a:t>
            </a:r>
            <a:r>
              <a:rPr lang="en-US" sz="2000" b="0" i="0" u="none" strike="noStrike" cap="none" dirty="0">
                <a:solidFill>
                  <a:schemeClr val="dk2"/>
                </a:solidFill>
                <a:latin typeface="Trebuchet MS"/>
                <a:ea typeface="Trebuchet MS"/>
                <a:cs typeface="Trebuchet MS"/>
                <a:sym typeface="Trebuchet MS"/>
              </a:rPr>
              <a:t> de </a:t>
            </a:r>
            <a:r>
              <a:rPr lang="en-US" sz="2000" b="0" i="0" u="none" strike="noStrike" cap="none" dirty="0" err="1">
                <a:solidFill>
                  <a:schemeClr val="dk2"/>
                </a:solidFill>
                <a:latin typeface="Trebuchet MS"/>
                <a:ea typeface="Trebuchet MS"/>
                <a:cs typeface="Trebuchet MS"/>
                <a:sym typeface="Trebuchet MS"/>
              </a:rPr>
              <a:t>Salud</a:t>
            </a:r>
            <a:r>
              <a:rPr lang="en-US" sz="2000" b="0" i="0" u="none" strike="noStrike" cap="none" dirty="0">
                <a:solidFill>
                  <a:schemeClr val="dk2"/>
                </a:solidFill>
                <a:latin typeface="Trebuchet MS"/>
                <a:ea typeface="Trebuchet MS"/>
                <a:cs typeface="Trebuchet MS"/>
                <a:sym typeface="Trebuchet MS"/>
              </a:rPr>
              <a:t> </a:t>
            </a:r>
            <a:r>
              <a:rPr lang="en-US" sz="2000" b="0" i="0" u="none" strike="noStrike" cap="none" dirty="0" err="1">
                <a:solidFill>
                  <a:schemeClr val="dk2"/>
                </a:solidFill>
                <a:latin typeface="Trebuchet MS"/>
                <a:ea typeface="Trebuchet MS"/>
                <a:cs typeface="Trebuchet MS"/>
                <a:sym typeface="Trebuchet MS"/>
              </a:rPr>
              <a:t>Protegida</a:t>
            </a:r>
            <a:r>
              <a:rPr lang="en-US" sz="2000" b="0" i="0" u="none" strike="noStrike" cap="none" dirty="0">
                <a:solidFill>
                  <a:schemeClr val="dk2"/>
                </a:solidFill>
                <a:latin typeface="Trebuchet MS"/>
                <a:ea typeface="Trebuchet MS"/>
                <a:cs typeface="Trebuchet MS"/>
                <a:sym typeface="Trebuchet MS"/>
              </a:rPr>
              <a:t> (PHI) y/o </a:t>
            </a:r>
            <a:r>
              <a:rPr lang="en-US" sz="2000" b="0" i="0" u="none" strike="noStrike" cap="none" dirty="0" err="1">
                <a:solidFill>
                  <a:schemeClr val="dk2"/>
                </a:solidFill>
                <a:latin typeface="Trebuchet MS"/>
                <a:ea typeface="Trebuchet MS"/>
                <a:cs typeface="Trebuchet MS"/>
                <a:sym typeface="Trebuchet MS"/>
              </a:rPr>
              <a:t>información</a:t>
            </a:r>
            <a:r>
              <a:rPr lang="en-US" sz="2000" b="0" i="0" u="none" strike="noStrike" cap="none" dirty="0">
                <a:solidFill>
                  <a:schemeClr val="dk2"/>
                </a:solidFill>
                <a:latin typeface="Trebuchet MS"/>
                <a:ea typeface="Trebuchet MS"/>
                <a:cs typeface="Trebuchet MS"/>
                <a:sym typeface="Trebuchet MS"/>
              </a:rPr>
              <a:t> personal </a:t>
            </a:r>
            <a:r>
              <a:rPr lang="en-US" sz="2000" b="0" i="0" u="none" strike="noStrike" cap="none" dirty="0" err="1">
                <a:solidFill>
                  <a:schemeClr val="dk2"/>
                </a:solidFill>
                <a:latin typeface="Trebuchet MS"/>
                <a:ea typeface="Trebuchet MS"/>
                <a:cs typeface="Trebuchet MS"/>
                <a:sym typeface="Trebuchet MS"/>
              </a:rPr>
              <a:t>identificable</a:t>
            </a:r>
            <a:r>
              <a:rPr lang="en-US" sz="2000" dirty="0">
                <a:solidFill>
                  <a:schemeClr val="dk2"/>
                </a:solidFill>
                <a:latin typeface="Trebuchet MS"/>
                <a:ea typeface="Trebuchet MS"/>
                <a:cs typeface="Trebuchet MS"/>
                <a:sym typeface="Trebuchet MS"/>
              </a:rPr>
              <a:t> </a:t>
            </a:r>
            <a:r>
              <a:rPr lang="en-US" sz="2000" b="0" i="0" u="none" strike="noStrike" cap="none" dirty="0">
                <a:solidFill>
                  <a:schemeClr val="dk2"/>
                </a:solidFill>
                <a:latin typeface="Trebuchet MS"/>
                <a:ea typeface="Trebuchet MS"/>
                <a:cs typeface="Trebuchet MS"/>
                <a:sym typeface="Trebuchet MS"/>
              </a:rPr>
              <a:t>(PII).</a:t>
            </a:r>
            <a:endParaRPr sz="2000" b="0" i="0" u="none" strike="noStrike" cap="none" dirty="0">
              <a:solidFill>
                <a:schemeClr val="dk2"/>
              </a:solidFill>
              <a:latin typeface="Trebuchet MS"/>
              <a:ea typeface="Trebuchet MS"/>
              <a:cs typeface="Trebuchet MS"/>
              <a:sym typeface="Trebuchet MS"/>
            </a:endParaRPr>
          </a:p>
          <a:p>
            <a:pPr marL="457200" marR="0" lvl="0" indent="-342900" algn="l" rtl="0">
              <a:lnSpc>
                <a:spcPct val="115000"/>
              </a:lnSpc>
              <a:spcBef>
                <a:spcPts val="0"/>
              </a:spcBef>
              <a:spcAft>
                <a:spcPts val="0"/>
              </a:spcAft>
              <a:buClr>
                <a:schemeClr val="dk2"/>
              </a:buClr>
              <a:buSzPts val="1800"/>
              <a:buFont typeface="Arial"/>
              <a:buChar char="●"/>
            </a:pPr>
            <a:r>
              <a:rPr lang="en-US" sz="2000" b="0" i="0" u="none" strike="noStrike" cap="none" dirty="0">
                <a:solidFill>
                  <a:schemeClr val="dk2"/>
                </a:solidFill>
                <a:latin typeface="Trebuchet MS"/>
                <a:ea typeface="Trebuchet MS"/>
                <a:cs typeface="Trebuchet MS"/>
                <a:sym typeface="Trebuchet MS"/>
              </a:rPr>
              <a:t>Si se </a:t>
            </a:r>
            <a:r>
              <a:rPr lang="en-US" sz="2000" b="0" i="0" u="none" strike="noStrike" cap="none" dirty="0" err="1">
                <a:solidFill>
                  <a:schemeClr val="dk2"/>
                </a:solidFill>
                <a:latin typeface="Trebuchet MS"/>
                <a:ea typeface="Trebuchet MS"/>
                <a:cs typeface="Trebuchet MS"/>
                <a:sym typeface="Trebuchet MS"/>
              </a:rPr>
              <a:t>identifica</a:t>
            </a:r>
            <a:r>
              <a:rPr lang="en-US" sz="2000" b="0" i="0" u="none" strike="noStrike" cap="none" dirty="0">
                <a:solidFill>
                  <a:schemeClr val="dk2"/>
                </a:solidFill>
                <a:latin typeface="Trebuchet MS"/>
                <a:ea typeface="Trebuchet MS"/>
                <a:cs typeface="Trebuchet MS"/>
                <a:sym typeface="Trebuchet MS"/>
              </a:rPr>
              <a:t> PHI o PII, </a:t>
            </a:r>
            <a:r>
              <a:rPr lang="en-US" sz="2000" b="0" i="0" u="none" strike="noStrike" cap="none" dirty="0" err="1">
                <a:solidFill>
                  <a:schemeClr val="dk2"/>
                </a:solidFill>
                <a:latin typeface="Trebuchet MS"/>
                <a:ea typeface="Trebuchet MS"/>
                <a:cs typeface="Trebuchet MS"/>
                <a:sym typeface="Trebuchet MS"/>
              </a:rPr>
              <a:t>necesitará</a:t>
            </a:r>
            <a:r>
              <a:rPr lang="en-US" sz="2000" b="0" i="0" u="none" strike="noStrike" cap="none" dirty="0">
                <a:solidFill>
                  <a:schemeClr val="dk2"/>
                </a:solidFill>
                <a:latin typeface="Trebuchet MS"/>
                <a:ea typeface="Trebuchet MS"/>
                <a:cs typeface="Trebuchet MS"/>
                <a:sym typeface="Trebuchet MS"/>
              </a:rPr>
              <a:t> ser </a:t>
            </a:r>
            <a:r>
              <a:rPr lang="en-US" sz="2000" b="0" i="0" u="none" strike="noStrike" cap="none" dirty="0" err="1">
                <a:solidFill>
                  <a:schemeClr val="dk2"/>
                </a:solidFill>
                <a:latin typeface="Trebuchet MS"/>
                <a:ea typeface="Trebuchet MS"/>
                <a:cs typeface="Trebuchet MS"/>
                <a:sym typeface="Trebuchet MS"/>
              </a:rPr>
              <a:t>eliminada</a:t>
            </a:r>
            <a:r>
              <a:rPr lang="en-US" sz="2000" b="0" i="0" u="none" strike="noStrike" cap="none" dirty="0">
                <a:solidFill>
                  <a:schemeClr val="dk2"/>
                </a:solidFill>
                <a:latin typeface="Trebuchet MS"/>
                <a:ea typeface="Trebuchet MS"/>
                <a:cs typeface="Trebuchet MS"/>
                <a:sym typeface="Trebuchet MS"/>
              </a:rPr>
              <a:t> de la </a:t>
            </a:r>
            <a:r>
              <a:rPr lang="en-US" sz="2000" b="0" i="0" u="none" strike="noStrike" cap="none" dirty="0" err="1">
                <a:solidFill>
                  <a:schemeClr val="dk2"/>
                </a:solidFill>
                <a:latin typeface="Trebuchet MS"/>
                <a:ea typeface="Trebuchet MS"/>
                <a:cs typeface="Trebuchet MS"/>
                <a:sym typeface="Trebuchet MS"/>
              </a:rPr>
              <a:t>grabación</a:t>
            </a:r>
            <a:r>
              <a:rPr lang="en-US" sz="2000" b="0" i="0" u="none" strike="noStrike" cap="none" dirty="0">
                <a:solidFill>
                  <a:schemeClr val="dk2"/>
                </a:solidFill>
                <a:latin typeface="Trebuchet MS"/>
                <a:ea typeface="Trebuchet MS"/>
                <a:cs typeface="Trebuchet MS"/>
                <a:sym typeface="Trebuchet MS"/>
              </a:rPr>
              <a:t> de la </a:t>
            </a:r>
            <a:r>
              <a:rPr lang="en-US" sz="2000" b="0" i="0" u="none" strike="noStrike" cap="none" dirty="0" err="1">
                <a:solidFill>
                  <a:schemeClr val="dk2"/>
                </a:solidFill>
                <a:latin typeface="Trebuchet MS"/>
                <a:ea typeface="Trebuchet MS"/>
                <a:cs typeface="Trebuchet MS"/>
                <a:sym typeface="Trebuchet MS"/>
              </a:rPr>
              <a:t>reunión</a:t>
            </a:r>
            <a:r>
              <a:rPr lang="en-US" sz="2000" b="0" i="0" u="none" strike="noStrike" cap="none" dirty="0">
                <a:solidFill>
                  <a:schemeClr val="dk2"/>
                </a:solidFill>
                <a:latin typeface="Trebuchet MS"/>
                <a:ea typeface="Trebuchet MS"/>
                <a:cs typeface="Trebuchet MS"/>
                <a:sym typeface="Trebuchet MS"/>
              </a:rPr>
              <a:t>.</a:t>
            </a:r>
            <a:endParaRPr sz="2000" b="0" i="0" u="none" strike="noStrike" cap="none" dirty="0">
              <a:solidFill>
                <a:schemeClr val="dk2"/>
              </a:solidFill>
              <a:latin typeface="Trebuchet MS"/>
              <a:ea typeface="Trebuchet MS"/>
              <a:cs typeface="Trebuchet MS"/>
              <a:sym typeface="Trebuchet MS"/>
            </a:endParaRPr>
          </a:p>
          <a:p>
            <a:pPr marL="584200" marR="0" lvl="0" indent="-406400" algn="l" rtl="0">
              <a:lnSpc>
                <a:spcPct val="115000"/>
              </a:lnSpc>
              <a:spcBef>
                <a:spcPts val="0"/>
              </a:spcBef>
              <a:spcAft>
                <a:spcPts val="0"/>
              </a:spcAft>
              <a:buClr>
                <a:schemeClr val="dk2"/>
              </a:buClr>
              <a:buSzPts val="1800"/>
              <a:buFont typeface="Arial"/>
              <a:buChar char="●"/>
            </a:pPr>
            <a:r>
              <a:rPr lang="en-US" sz="2000" b="0" i="0" u="none" strike="noStrike" cap="none" dirty="0">
                <a:solidFill>
                  <a:schemeClr val="dk2"/>
                </a:solidFill>
                <a:latin typeface="Trebuchet MS"/>
                <a:ea typeface="Trebuchet MS"/>
                <a:cs typeface="Trebuchet MS"/>
                <a:sym typeface="Trebuchet MS"/>
              </a:rPr>
              <a:t>Los </a:t>
            </a:r>
            <a:r>
              <a:rPr lang="en-US" sz="2000" b="0" i="0" u="none" strike="noStrike" cap="none" dirty="0" err="1">
                <a:solidFill>
                  <a:schemeClr val="dk2"/>
                </a:solidFill>
                <a:latin typeface="Trebuchet MS"/>
                <a:ea typeface="Trebuchet MS"/>
                <a:cs typeface="Trebuchet MS"/>
                <a:sym typeface="Trebuchet MS"/>
              </a:rPr>
              <a:t>asistentes</a:t>
            </a:r>
            <a:r>
              <a:rPr lang="en-US" sz="2000" b="0" i="0" u="none" strike="noStrike" cap="none" dirty="0">
                <a:solidFill>
                  <a:schemeClr val="dk2"/>
                </a:solidFill>
                <a:latin typeface="Trebuchet MS"/>
                <a:ea typeface="Trebuchet MS"/>
                <a:cs typeface="Trebuchet MS"/>
                <a:sym typeface="Trebuchet MS"/>
              </a:rPr>
              <a:t> </a:t>
            </a:r>
            <a:r>
              <a:rPr lang="en-US" sz="2000" b="0" i="0" u="none" strike="noStrike" cap="none" dirty="0" err="1">
                <a:solidFill>
                  <a:schemeClr val="dk2"/>
                </a:solidFill>
                <a:latin typeface="Trebuchet MS"/>
                <a:ea typeface="Trebuchet MS"/>
                <a:cs typeface="Trebuchet MS"/>
                <a:sym typeface="Trebuchet MS"/>
              </a:rPr>
              <a:t>estarán</a:t>
            </a:r>
            <a:r>
              <a:rPr lang="en-US" sz="2000" b="0" i="0" u="none" strike="noStrike" cap="none" dirty="0">
                <a:solidFill>
                  <a:schemeClr val="dk2"/>
                </a:solidFill>
                <a:latin typeface="Trebuchet MS"/>
                <a:ea typeface="Trebuchet MS"/>
                <a:cs typeface="Trebuchet MS"/>
                <a:sym typeface="Trebuchet MS"/>
              </a:rPr>
              <a:t> </a:t>
            </a:r>
            <a:r>
              <a:rPr lang="en-US" sz="2000" dirty="0" err="1">
                <a:solidFill>
                  <a:schemeClr val="dk2"/>
                </a:solidFill>
                <a:latin typeface="Trebuchet MS"/>
                <a:ea typeface="Trebuchet MS"/>
                <a:cs typeface="Trebuchet MS"/>
                <a:sym typeface="Trebuchet MS"/>
              </a:rPr>
              <a:t>silenciados</a:t>
            </a:r>
            <a:r>
              <a:rPr lang="en-US" sz="2000" b="0" i="0" u="none" strike="noStrike" cap="none" dirty="0">
                <a:solidFill>
                  <a:schemeClr val="dk2"/>
                </a:solidFill>
                <a:latin typeface="Trebuchet MS"/>
                <a:ea typeface="Trebuchet MS"/>
                <a:cs typeface="Trebuchet MS"/>
                <a:sym typeface="Trebuchet MS"/>
              </a:rPr>
              <a:t> </a:t>
            </a:r>
            <a:r>
              <a:rPr lang="en-US" sz="2000" b="0" i="0" u="none" strike="noStrike" cap="none" dirty="0" err="1">
                <a:solidFill>
                  <a:schemeClr val="dk2"/>
                </a:solidFill>
                <a:latin typeface="Trebuchet MS"/>
                <a:ea typeface="Trebuchet MS"/>
                <a:cs typeface="Trebuchet MS"/>
                <a:sym typeface="Trebuchet MS"/>
              </a:rPr>
              <a:t>durante</a:t>
            </a:r>
            <a:r>
              <a:rPr lang="en-US" sz="2000" b="0" i="0" u="none" strike="noStrike" cap="none" dirty="0">
                <a:solidFill>
                  <a:schemeClr val="dk2"/>
                </a:solidFill>
                <a:latin typeface="Trebuchet MS"/>
                <a:ea typeface="Trebuchet MS"/>
                <a:cs typeface="Trebuchet MS"/>
                <a:sym typeface="Trebuchet MS"/>
              </a:rPr>
              <a:t> la </a:t>
            </a:r>
            <a:r>
              <a:rPr lang="en-US" sz="2000" b="0" i="0" u="none" strike="noStrike" cap="none" dirty="0" err="1">
                <a:solidFill>
                  <a:schemeClr val="dk2"/>
                </a:solidFill>
                <a:latin typeface="Trebuchet MS"/>
                <a:ea typeface="Trebuchet MS"/>
                <a:cs typeface="Trebuchet MS"/>
                <a:sym typeface="Trebuchet MS"/>
              </a:rPr>
              <a:t>presentación</a:t>
            </a:r>
            <a:r>
              <a:rPr lang="en-US" sz="2000" b="0" i="0" u="none" strike="noStrike" cap="none" dirty="0">
                <a:solidFill>
                  <a:schemeClr val="dk2"/>
                </a:solidFill>
                <a:latin typeface="Trebuchet MS"/>
                <a:ea typeface="Trebuchet MS"/>
                <a:cs typeface="Trebuchet MS"/>
                <a:sym typeface="Trebuchet MS"/>
              </a:rPr>
              <a:t>.</a:t>
            </a:r>
            <a:endParaRPr sz="2000" b="0" i="0" u="none" strike="noStrike" cap="none" dirty="0">
              <a:solidFill>
                <a:schemeClr val="dk2"/>
              </a:solidFill>
              <a:latin typeface="Trebuchet MS"/>
              <a:ea typeface="Trebuchet MS"/>
              <a:cs typeface="Trebuchet MS"/>
              <a:sym typeface="Trebuchet MS"/>
            </a:endParaRPr>
          </a:p>
          <a:p>
            <a:pPr marL="584200" marR="0" lvl="0" indent="-419100" algn="l" rtl="0">
              <a:lnSpc>
                <a:spcPct val="115000"/>
              </a:lnSpc>
              <a:spcBef>
                <a:spcPts val="0"/>
              </a:spcBef>
              <a:spcAft>
                <a:spcPts val="0"/>
              </a:spcAft>
              <a:buClr>
                <a:schemeClr val="dk2"/>
              </a:buClr>
              <a:buSzPts val="2000"/>
              <a:buFont typeface="Trebuchet MS"/>
              <a:buChar char="●"/>
            </a:pPr>
            <a:r>
              <a:rPr lang="en-US" sz="2000" b="0" i="0" u="none" strike="noStrike" cap="none" dirty="0">
                <a:solidFill>
                  <a:schemeClr val="dk2"/>
                </a:solidFill>
                <a:latin typeface="Trebuchet MS"/>
                <a:ea typeface="Trebuchet MS"/>
                <a:cs typeface="Trebuchet MS"/>
                <a:sym typeface="Trebuchet MS"/>
              </a:rPr>
              <a:t>El chat no </a:t>
            </a:r>
            <a:r>
              <a:rPr lang="en-US" sz="2000" b="0" i="0" u="none" strike="noStrike" cap="none" dirty="0" err="1">
                <a:solidFill>
                  <a:schemeClr val="dk2"/>
                </a:solidFill>
                <a:latin typeface="Trebuchet MS"/>
                <a:ea typeface="Trebuchet MS"/>
                <a:cs typeface="Trebuchet MS"/>
                <a:sym typeface="Trebuchet MS"/>
              </a:rPr>
              <a:t>será</a:t>
            </a:r>
            <a:r>
              <a:rPr lang="en-US" sz="2000" b="0" i="0" u="none" strike="noStrike" cap="none" dirty="0">
                <a:solidFill>
                  <a:schemeClr val="dk2"/>
                </a:solidFill>
                <a:latin typeface="Trebuchet MS"/>
                <a:ea typeface="Trebuchet MS"/>
                <a:cs typeface="Trebuchet MS"/>
                <a:sym typeface="Trebuchet MS"/>
              </a:rPr>
              <a:t> </a:t>
            </a:r>
            <a:r>
              <a:rPr lang="en-US" sz="2000" b="0" i="0" u="none" strike="noStrike" cap="none" dirty="0" err="1">
                <a:solidFill>
                  <a:schemeClr val="dk2"/>
                </a:solidFill>
                <a:latin typeface="Trebuchet MS"/>
                <a:ea typeface="Trebuchet MS"/>
                <a:cs typeface="Trebuchet MS"/>
                <a:sym typeface="Trebuchet MS"/>
              </a:rPr>
              <a:t>monitoreado</a:t>
            </a:r>
            <a:r>
              <a:rPr lang="en-US" sz="2000" b="0" i="0" u="none" strike="noStrike" cap="none" dirty="0">
                <a:solidFill>
                  <a:schemeClr val="dk2"/>
                </a:solidFill>
                <a:latin typeface="Trebuchet MS"/>
                <a:ea typeface="Trebuchet MS"/>
                <a:cs typeface="Trebuchet MS"/>
                <a:sym typeface="Trebuchet MS"/>
              </a:rPr>
              <a:t> para </a:t>
            </a:r>
            <a:r>
              <a:rPr lang="en-US" sz="2000" b="0" i="0" u="none" strike="noStrike" cap="none" dirty="0" err="1">
                <a:solidFill>
                  <a:schemeClr val="dk2"/>
                </a:solidFill>
                <a:latin typeface="Trebuchet MS"/>
                <a:ea typeface="Trebuchet MS"/>
                <a:cs typeface="Trebuchet MS"/>
                <a:sym typeface="Trebuchet MS"/>
              </a:rPr>
              <a:t>preguntas</a:t>
            </a:r>
            <a:r>
              <a:rPr lang="en-US" sz="2000" b="0" i="0" u="none" strike="noStrike" cap="none" dirty="0">
                <a:solidFill>
                  <a:schemeClr val="dk2"/>
                </a:solidFill>
                <a:latin typeface="Trebuchet MS"/>
                <a:ea typeface="Trebuchet MS"/>
                <a:cs typeface="Trebuchet MS"/>
                <a:sym typeface="Trebuchet MS"/>
              </a:rPr>
              <a:t>. El personal </a:t>
            </a:r>
            <a:r>
              <a:rPr lang="en-US" sz="2000" b="0" i="0" u="none" strike="noStrike" cap="none" dirty="0" err="1">
                <a:solidFill>
                  <a:schemeClr val="dk2"/>
                </a:solidFill>
                <a:latin typeface="Trebuchet MS"/>
                <a:ea typeface="Trebuchet MS"/>
                <a:cs typeface="Trebuchet MS"/>
                <a:sym typeface="Trebuchet MS"/>
              </a:rPr>
              <a:t>utilizará</a:t>
            </a:r>
            <a:r>
              <a:rPr lang="en-US" sz="2000" b="0" i="0" u="none" strike="noStrike" cap="none" dirty="0">
                <a:solidFill>
                  <a:schemeClr val="dk2"/>
                </a:solidFill>
                <a:latin typeface="Trebuchet MS"/>
                <a:ea typeface="Trebuchet MS"/>
                <a:cs typeface="Trebuchet MS"/>
                <a:sym typeface="Trebuchet MS"/>
              </a:rPr>
              <a:t> </a:t>
            </a:r>
            <a:r>
              <a:rPr lang="en-US" sz="2000" b="0" i="0" u="none" strike="noStrike" cap="none" dirty="0" err="1">
                <a:solidFill>
                  <a:schemeClr val="dk2"/>
                </a:solidFill>
                <a:latin typeface="Trebuchet MS"/>
                <a:ea typeface="Trebuchet MS"/>
                <a:cs typeface="Trebuchet MS"/>
                <a:sym typeface="Trebuchet MS"/>
              </a:rPr>
              <a:t>el</a:t>
            </a:r>
            <a:r>
              <a:rPr lang="en-US" sz="2000" b="0" i="0" u="none" strike="noStrike" cap="none" dirty="0">
                <a:solidFill>
                  <a:schemeClr val="dk2"/>
                </a:solidFill>
                <a:latin typeface="Trebuchet MS"/>
                <a:ea typeface="Trebuchet MS"/>
                <a:cs typeface="Trebuchet MS"/>
                <a:sym typeface="Trebuchet MS"/>
              </a:rPr>
              <a:t> </a:t>
            </a:r>
            <a:r>
              <a:rPr lang="en-US" sz="2000" b="0" i="0" u="none" strike="noStrike" cap="none" dirty="0" err="1">
                <a:solidFill>
                  <a:schemeClr val="dk2"/>
                </a:solidFill>
                <a:latin typeface="Trebuchet MS"/>
                <a:ea typeface="Trebuchet MS"/>
                <a:cs typeface="Trebuchet MS"/>
                <a:sym typeface="Trebuchet MS"/>
              </a:rPr>
              <a:t>espacio</a:t>
            </a:r>
            <a:r>
              <a:rPr lang="en-US" sz="2000" b="0" i="0" u="none" strike="noStrike" cap="none" dirty="0">
                <a:solidFill>
                  <a:schemeClr val="dk2"/>
                </a:solidFill>
                <a:latin typeface="Trebuchet MS"/>
                <a:ea typeface="Trebuchet MS"/>
                <a:cs typeface="Trebuchet MS"/>
                <a:sym typeface="Trebuchet MS"/>
              </a:rPr>
              <a:t> de chat para </a:t>
            </a:r>
            <a:r>
              <a:rPr lang="en-US" sz="2000" b="0" i="0" u="none" strike="noStrike" cap="none" dirty="0" err="1">
                <a:solidFill>
                  <a:schemeClr val="dk2"/>
                </a:solidFill>
                <a:latin typeface="Trebuchet MS"/>
                <a:ea typeface="Trebuchet MS"/>
                <a:cs typeface="Trebuchet MS"/>
                <a:sym typeface="Trebuchet MS"/>
              </a:rPr>
              <a:t>compartir</a:t>
            </a:r>
            <a:r>
              <a:rPr lang="en-US" sz="2000" b="0" i="0" u="none" strike="noStrike" cap="none" dirty="0">
                <a:solidFill>
                  <a:schemeClr val="dk2"/>
                </a:solidFill>
                <a:latin typeface="Trebuchet MS"/>
                <a:ea typeface="Trebuchet MS"/>
                <a:cs typeface="Trebuchet MS"/>
                <a:sym typeface="Trebuchet MS"/>
              </a:rPr>
              <a:t> enlaces.</a:t>
            </a:r>
            <a:endParaRPr sz="2000" b="0" i="0" u="none" strike="noStrike" cap="none" dirty="0">
              <a:solidFill>
                <a:schemeClr val="dk2"/>
              </a:solidFill>
              <a:latin typeface="Trebuchet MS"/>
              <a:ea typeface="Trebuchet MS"/>
              <a:cs typeface="Trebuchet MS"/>
              <a:sym typeface="Trebuchet MS"/>
            </a:endParaRPr>
          </a:p>
        </p:txBody>
      </p:sp>
      <p:sp>
        <p:nvSpPr>
          <p:cNvPr id="415" name="Google Shape;415;g33e6662c207_3_476"/>
          <p:cNvSpPr txBox="1"/>
          <p:nvPr/>
        </p:nvSpPr>
        <p:spPr>
          <a:xfrm>
            <a:off x="457367" y="285665"/>
            <a:ext cx="5443500" cy="776700"/>
          </a:xfrm>
          <a:prstGeom prst="rect">
            <a:avLst/>
          </a:prstGeom>
          <a:noFill/>
          <a:ln>
            <a:noFill/>
          </a:ln>
        </p:spPr>
        <p:txBody>
          <a:bodyPr spcFirstLastPara="1" wrap="square" lIns="117800" tIns="117800" rIns="117800" bIns="117800" anchor="t" anchorCtr="0">
            <a:spAutoFit/>
          </a:bodyPr>
          <a:lstStyle/>
          <a:p>
            <a:pPr marL="0" marR="0" lvl="0" indent="0" algn="ctr" rtl="0">
              <a:lnSpc>
                <a:spcPct val="100000"/>
              </a:lnSpc>
              <a:spcBef>
                <a:spcPts val="0"/>
              </a:spcBef>
              <a:spcAft>
                <a:spcPts val="0"/>
              </a:spcAft>
              <a:buClr>
                <a:schemeClr val="accent1"/>
              </a:buClr>
              <a:buSzPts val="4500"/>
              <a:buFont typeface="Trebuchet MS"/>
              <a:buNone/>
            </a:pPr>
            <a:r>
              <a:rPr lang="en-US" sz="3500" b="1" i="0" u="none" strike="noStrike" cap="none">
                <a:solidFill>
                  <a:schemeClr val="dk2"/>
                </a:solidFill>
                <a:latin typeface="Trebuchet MS"/>
                <a:ea typeface="Trebuchet MS"/>
                <a:cs typeface="Trebuchet MS"/>
                <a:sym typeface="Trebuchet MS"/>
              </a:rPr>
              <a:t>Meeting Logistics</a:t>
            </a:r>
            <a:endParaRPr sz="3500" b="0" i="0" u="none" strike="noStrike" cap="none">
              <a:solidFill>
                <a:schemeClr val="dk2"/>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g33e6662c207_3_484"/>
          <p:cNvSpPr txBox="1">
            <a:spLocks noGrp="1"/>
          </p:cNvSpPr>
          <p:nvPr>
            <p:ph type="sldNum" idx="12"/>
          </p:nvPr>
        </p:nvSpPr>
        <p:spPr>
          <a:xfrm>
            <a:off x="11701289" y="6486660"/>
            <a:ext cx="156900" cy="314400"/>
          </a:xfrm>
          <a:prstGeom prst="rect">
            <a:avLst/>
          </a:prstGeom>
          <a:noFill/>
          <a:ln>
            <a:noFill/>
          </a:ln>
        </p:spPr>
        <p:txBody>
          <a:bodyPr spcFirstLastPara="1" wrap="square" lIns="41400" tIns="41400" rIns="41400" bIns="41400" anchor="ctr" anchorCtr="0">
            <a:spAutoFit/>
          </a:bodyPr>
          <a:lstStyle/>
          <a:p>
            <a:pPr marL="0" lvl="0" indent="0" algn="r" rtl="0">
              <a:lnSpc>
                <a:spcPct val="100000"/>
              </a:lnSpc>
              <a:spcBef>
                <a:spcPts val="0"/>
              </a:spcBef>
              <a:spcAft>
                <a:spcPts val="0"/>
              </a:spcAft>
              <a:buClr>
                <a:srgbClr val="000000"/>
              </a:buClr>
              <a:buSzPts val="1500"/>
              <a:buFont typeface="Arial"/>
              <a:buNone/>
            </a:pPr>
            <a:fld id="{00000000-1234-1234-1234-123412341234}" type="slidenum">
              <a:rPr lang="en-US"/>
              <a:t>5</a:t>
            </a:fld>
            <a:endParaRPr/>
          </a:p>
        </p:txBody>
      </p:sp>
      <p:sp>
        <p:nvSpPr>
          <p:cNvPr id="421" name="Google Shape;421;g33e6662c207_3_484"/>
          <p:cNvSpPr txBox="1">
            <a:spLocks noGrp="1"/>
          </p:cNvSpPr>
          <p:nvPr>
            <p:ph type="title"/>
          </p:nvPr>
        </p:nvSpPr>
        <p:spPr>
          <a:xfrm>
            <a:off x="5860533" y="237425"/>
            <a:ext cx="6220500" cy="816900"/>
          </a:xfrm>
          <a:prstGeom prst="rect">
            <a:avLst/>
          </a:prstGeom>
          <a:noFill/>
          <a:ln>
            <a:noFill/>
          </a:ln>
        </p:spPr>
        <p:txBody>
          <a:bodyPr spcFirstLastPara="1" wrap="square" lIns="0" tIns="0" rIns="0" bIns="0" anchor="ctr" anchorCtr="0">
            <a:noAutofit/>
          </a:bodyPr>
          <a:lstStyle/>
          <a:p>
            <a:pPr marL="0" lvl="0" indent="0" algn="ctr" rtl="0">
              <a:lnSpc>
                <a:spcPct val="115000"/>
              </a:lnSpc>
              <a:spcBef>
                <a:spcPts val="1500"/>
              </a:spcBef>
              <a:spcAft>
                <a:spcPts val="1500"/>
              </a:spcAft>
              <a:buClr>
                <a:schemeClr val="dk1"/>
              </a:buClr>
              <a:buSzPts val="1400"/>
              <a:buFont typeface="Arial"/>
              <a:buNone/>
            </a:pPr>
            <a:r>
              <a:rPr lang="en-US" sz="3500"/>
              <a:t>Logística de la reunión</a:t>
            </a:r>
            <a:endParaRPr sz="3500"/>
          </a:p>
        </p:txBody>
      </p:sp>
      <p:sp>
        <p:nvSpPr>
          <p:cNvPr id="422" name="Google Shape;422;g33e6662c207_3_484"/>
          <p:cNvSpPr txBox="1"/>
          <p:nvPr/>
        </p:nvSpPr>
        <p:spPr>
          <a:xfrm>
            <a:off x="349967" y="1143000"/>
            <a:ext cx="5658300" cy="4611900"/>
          </a:xfrm>
          <a:prstGeom prst="rect">
            <a:avLst/>
          </a:prstGeom>
          <a:noFill/>
          <a:ln>
            <a:noFill/>
          </a:ln>
        </p:spPr>
        <p:txBody>
          <a:bodyPr spcFirstLastPara="1" wrap="square" lIns="117800" tIns="117800" rIns="117800" bIns="117800" anchor="t" anchorCtr="0">
            <a:spAutoFit/>
          </a:bodyPr>
          <a:lstStyle/>
          <a:p>
            <a:pPr marL="584200" marR="0" lvl="0" indent="-438150" algn="l" rtl="0">
              <a:lnSpc>
                <a:spcPct val="100000"/>
              </a:lnSpc>
              <a:spcBef>
                <a:spcPts val="1300"/>
              </a:spcBef>
              <a:spcAft>
                <a:spcPts val="0"/>
              </a:spcAft>
              <a:buClr>
                <a:schemeClr val="dk2"/>
              </a:buClr>
              <a:buSzPts val="2300"/>
              <a:buFont typeface="Trebuchet MS"/>
              <a:buChar char="●"/>
            </a:pPr>
            <a:r>
              <a:rPr lang="en-US" sz="2300" b="0" i="0" u="none" strike="noStrike" cap="none" dirty="0">
                <a:solidFill>
                  <a:schemeClr val="dk2"/>
                </a:solidFill>
                <a:latin typeface="Trebuchet MS"/>
                <a:ea typeface="Trebuchet MS"/>
                <a:cs typeface="Trebuchet MS"/>
                <a:sym typeface="Trebuchet MS"/>
              </a:rPr>
              <a:t>Use Q and A feature to ask questions.</a:t>
            </a:r>
            <a:endParaRPr sz="2300" b="0" i="0" u="none" strike="noStrike" cap="none" dirty="0">
              <a:solidFill>
                <a:schemeClr val="dk2"/>
              </a:solidFill>
              <a:latin typeface="Trebuchet MS"/>
              <a:ea typeface="Trebuchet MS"/>
              <a:cs typeface="Trebuchet MS"/>
              <a:sym typeface="Trebuchet MS"/>
            </a:endParaRPr>
          </a:p>
          <a:p>
            <a:pPr marL="584200" marR="0" lvl="0" indent="-438150" algn="l" rtl="0">
              <a:lnSpc>
                <a:spcPct val="100000"/>
              </a:lnSpc>
              <a:spcBef>
                <a:spcPts val="1300"/>
              </a:spcBef>
              <a:spcAft>
                <a:spcPts val="0"/>
              </a:spcAft>
              <a:buClr>
                <a:schemeClr val="dk2"/>
              </a:buClr>
              <a:buSzPts val="2300"/>
              <a:buFont typeface="Trebuchet MS"/>
              <a:buChar char="●"/>
            </a:pPr>
            <a:r>
              <a:rPr lang="en-US" sz="2300" b="0" i="0" u="none" strike="noStrike" cap="none" dirty="0">
                <a:solidFill>
                  <a:schemeClr val="dk2"/>
                </a:solidFill>
                <a:latin typeface="Trebuchet MS"/>
                <a:ea typeface="Trebuchet MS"/>
                <a:cs typeface="Trebuchet MS"/>
                <a:sym typeface="Trebuchet MS"/>
              </a:rPr>
              <a:t>Attendees can also raise their hand to ask questions. Once called upon, you will be asked to un-mute to ask your question.</a:t>
            </a:r>
            <a:endParaRPr sz="2300" b="0" i="0" u="none" strike="noStrike" cap="none" dirty="0">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2300"/>
              <a:buFont typeface="Arial"/>
              <a:buNone/>
            </a:pPr>
            <a:endParaRPr sz="2300" b="0" i="0" u="none" strike="noStrike" cap="none" dirty="0">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2300"/>
              <a:buFont typeface="Arial"/>
              <a:buNone/>
            </a:pPr>
            <a:endParaRPr sz="2300" b="0" i="0" u="none" strike="noStrike" cap="none" dirty="0">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2300"/>
              <a:buFont typeface="Arial"/>
              <a:buNone/>
            </a:pPr>
            <a:endParaRPr sz="2300" b="0" i="0" u="none" strike="noStrike" cap="none" dirty="0">
              <a:solidFill>
                <a:schemeClr val="dk2"/>
              </a:solidFill>
              <a:latin typeface="Trebuchet MS"/>
              <a:ea typeface="Trebuchet MS"/>
              <a:cs typeface="Trebuchet MS"/>
              <a:sym typeface="Trebuchet MS"/>
            </a:endParaRPr>
          </a:p>
          <a:p>
            <a:pPr marL="0" marR="0" lvl="0" indent="0" algn="l" rtl="0">
              <a:lnSpc>
                <a:spcPct val="100000"/>
              </a:lnSpc>
              <a:spcBef>
                <a:spcPts val="1300"/>
              </a:spcBef>
              <a:spcAft>
                <a:spcPts val="0"/>
              </a:spcAft>
              <a:buClr>
                <a:srgbClr val="000000"/>
              </a:buClr>
              <a:buSzPts val="2300"/>
              <a:buFont typeface="Arial"/>
              <a:buNone/>
            </a:pPr>
            <a:endParaRPr sz="2300" b="0" i="0" u="none" strike="noStrike" cap="none" dirty="0">
              <a:solidFill>
                <a:schemeClr val="dk2"/>
              </a:solidFill>
              <a:latin typeface="Trebuchet MS"/>
              <a:ea typeface="Trebuchet MS"/>
              <a:cs typeface="Trebuchet MS"/>
              <a:sym typeface="Trebuchet MS"/>
            </a:endParaRPr>
          </a:p>
        </p:txBody>
      </p:sp>
      <p:sp>
        <p:nvSpPr>
          <p:cNvPr id="423" name="Google Shape;423;g33e6662c207_3_484"/>
          <p:cNvSpPr txBox="1"/>
          <p:nvPr/>
        </p:nvSpPr>
        <p:spPr>
          <a:xfrm>
            <a:off x="5860533" y="1152030"/>
            <a:ext cx="6175200" cy="2467742"/>
          </a:xfrm>
          <a:prstGeom prst="rect">
            <a:avLst/>
          </a:prstGeom>
          <a:noFill/>
          <a:ln>
            <a:noFill/>
          </a:ln>
        </p:spPr>
        <p:txBody>
          <a:bodyPr spcFirstLastPara="1" wrap="square" lIns="117800" tIns="117800" rIns="117800" bIns="117800" anchor="t" anchorCtr="0">
            <a:spAutoFit/>
          </a:bodyPr>
          <a:lstStyle/>
          <a:p>
            <a:pPr marL="584200" marR="0" lvl="0" indent="-425450" algn="l" rtl="0">
              <a:lnSpc>
                <a:spcPct val="115000"/>
              </a:lnSpc>
              <a:spcBef>
                <a:spcPts val="0"/>
              </a:spcBef>
              <a:spcAft>
                <a:spcPts val="0"/>
              </a:spcAft>
              <a:buClr>
                <a:schemeClr val="dk2"/>
              </a:buClr>
              <a:buSzPts val="2100"/>
              <a:buFont typeface="Trebuchet MS"/>
              <a:buChar char="●"/>
            </a:pPr>
            <a:r>
              <a:rPr lang="en-US" sz="2100" b="0" i="0" u="none" strike="noStrike" cap="none" dirty="0" err="1">
                <a:solidFill>
                  <a:schemeClr val="dk2"/>
                </a:solidFill>
                <a:latin typeface="Arial"/>
                <a:ea typeface="Arial"/>
                <a:cs typeface="Arial"/>
                <a:sym typeface="Arial"/>
              </a:rPr>
              <a:t>Utilice</a:t>
            </a:r>
            <a:r>
              <a:rPr lang="en-US" sz="2100" b="0" i="0" u="none" strike="noStrike" cap="none" dirty="0">
                <a:solidFill>
                  <a:schemeClr val="dk2"/>
                </a:solidFill>
                <a:latin typeface="Arial"/>
                <a:ea typeface="Arial"/>
                <a:cs typeface="Arial"/>
                <a:sym typeface="Arial"/>
              </a:rPr>
              <a:t> la </a:t>
            </a:r>
            <a:r>
              <a:rPr lang="en-US" sz="2100" b="0" i="0" u="none" strike="noStrike" cap="none" dirty="0" err="1">
                <a:solidFill>
                  <a:schemeClr val="dk2"/>
                </a:solidFill>
                <a:latin typeface="Arial"/>
                <a:ea typeface="Arial"/>
                <a:cs typeface="Arial"/>
                <a:sym typeface="Arial"/>
              </a:rPr>
              <a:t>función</a:t>
            </a:r>
            <a:r>
              <a:rPr lang="en-US" sz="2100" b="0" i="0" u="none" strike="noStrike" cap="none" dirty="0">
                <a:solidFill>
                  <a:schemeClr val="dk2"/>
                </a:solidFill>
                <a:latin typeface="Arial"/>
                <a:ea typeface="Arial"/>
                <a:cs typeface="Arial"/>
                <a:sym typeface="Arial"/>
              </a:rPr>
              <a:t> de </a:t>
            </a:r>
            <a:r>
              <a:rPr lang="en-US" sz="2100" b="0" i="0" u="none" strike="noStrike" cap="none" dirty="0" err="1">
                <a:solidFill>
                  <a:schemeClr val="dk2"/>
                </a:solidFill>
                <a:latin typeface="Arial"/>
                <a:ea typeface="Arial"/>
                <a:cs typeface="Arial"/>
                <a:sym typeface="Arial"/>
              </a:rPr>
              <a:t>preguntas</a:t>
            </a:r>
            <a:r>
              <a:rPr lang="en-US" sz="2100" b="0" i="0" u="none" strike="noStrike" cap="none" dirty="0">
                <a:solidFill>
                  <a:schemeClr val="dk2"/>
                </a:solidFill>
                <a:latin typeface="Arial"/>
                <a:ea typeface="Arial"/>
                <a:cs typeface="Arial"/>
                <a:sym typeface="Arial"/>
              </a:rPr>
              <a:t> y </a:t>
            </a:r>
            <a:r>
              <a:rPr lang="en-US" sz="2100" b="0" i="0" u="none" strike="noStrike" cap="none" dirty="0" err="1">
                <a:solidFill>
                  <a:schemeClr val="dk2"/>
                </a:solidFill>
                <a:latin typeface="Arial"/>
                <a:ea typeface="Arial"/>
                <a:cs typeface="Arial"/>
                <a:sym typeface="Arial"/>
              </a:rPr>
              <a:t>respuestas</a:t>
            </a:r>
            <a:r>
              <a:rPr lang="en-US" sz="2100" b="0" i="0" u="none" strike="noStrike" cap="none" dirty="0">
                <a:solidFill>
                  <a:schemeClr val="dk2"/>
                </a:solidFill>
                <a:latin typeface="Arial"/>
                <a:ea typeface="Arial"/>
                <a:cs typeface="Arial"/>
                <a:sym typeface="Arial"/>
              </a:rPr>
              <a:t> para </a:t>
            </a:r>
            <a:r>
              <a:rPr lang="en-US" sz="2100" b="0" i="0" u="none" strike="noStrike" cap="none" dirty="0" err="1">
                <a:solidFill>
                  <a:schemeClr val="dk2"/>
                </a:solidFill>
                <a:latin typeface="Arial"/>
                <a:ea typeface="Arial"/>
                <a:cs typeface="Arial"/>
                <a:sym typeface="Arial"/>
              </a:rPr>
              <a:t>hacer</a:t>
            </a:r>
            <a:r>
              <a:rPr lang="en-US" sz="2100" b="0" i="0" u="none" strike="noStrike" cap="none" dirty="0">
                <a:solidFill>
                  <a:schemeClr val="dk2"/>
                </a:solidFill>
                <a:latin typeface="Arial"/>
                <a:ea typeface="Arial"/>
                <a:cs typeface="Arial"/>
                <a:sym typeface="Arial"/>
              </a:rPr>
              <a:t> </a:t>
            </a:r>
            <a:r>
              <a:rPr lang="en-US" sz="2100" b="0" i="0" u="none" strike="noStrike" cap="none" dirty="0" err="1">
                <a:solidFill>
                  <a:schemeClr val="dk2"/>
                </a:solidFill>
                <a:latin typeface="Arial"/>
                <a:ea typeface="Arial"/>
                <a:cs typeface="Arial"/>
                <a:sym typeface="Arial"/>
              </a:rPr>
              <a:t>preguntas</a:t>
            </a:r>
            <a:r>
              <a:rPr lang="en-US" sz="2100" b="0" i="0" u="none" strike="noStrike" cap="none" dirty="0">
                <a:solidFill>
                  <a:schemeClr val="dk2"/>
                </a:solidFill>
                <a:latin typeface="Arial"/>
                <a:ea typeface="Arial"/>
                <a:cs typeface="Arial"/>
                <a:sym typeface="Arial"/>
              </a:rPr>
              <a:t> </a:t>
            </a:r>
            <a:endParaRPr sz="2100" b="0" i="0" u="none" strike="noStrike" cap="none" dirty="0">
              <a:solidFill>
                <a:schemeClr val="dk2"/>
              </a:solidFill>
              <a:latin typeface="Arial"/>
              <a:ea typeface="Arial"/>
              <a:cs typeface="Arial"/>
              <a:sym typeface="Arial"/>
            </a:endParaRPr>
          </a:p>
          <a:p>
            <a:pPr marL="584200" marR="0" lvl="0" indent="-425450" algn="l" rtl="0">
              <a:lnSpc>
                <a:spcPct val="115000"/>
              </a:lnSpc>
              <a:spcBef>
                <a:spcPts val="0"/>
              </a:spcBef>
              <a:spcAft>
                <a:spcPts val="0"/>
              </a:spcAft>
              <a:buClr>
                <a:schemeClr val="dk2"/>
              </a:buClr>
              <a:buSzPts val="2100"/>
              <a:buFont typeface="Arial"/>
              <a:buChar char="●"/>
            </a:pPr>
            <a:r>
              <a:rPr lang="en-US" sz="2100" b="0" i="0" u="none" strike="noStrike" cap="none" dirty="0">
                <a:solidFill>
                  <a:schemeClr val="dk2"/>
                </a:solidFill>
                <a:latin typeface="Arial"/>
                <a:ea typeface="Arial"/>
                <a:cs typeface="Arial"/>
                <a:sym typeface="Arial"/>
              </a:rPr>
              <a:t>Los </a:t>
            </a:r>
            <a:r>
              <a:rPr lang="en-US" sz="2100" b="0" i="0" u="none" strike="noStrike" cap="none" dirty="0" err="1">
                <a:solidFill>
                  <a:schemeClr val="dk2"/>
                </a:solidFill>
                <a:latin typeface="Arial"/>
                <a:ea typeface="Arial"/>
                <a:cs typeface="Arial"/>
                <a:sym typeface="Arial"/>
              </a:rPr>
              <a:t>asistentes</a:t>
            </a:r>
            <a:r>
              <a:rPr lang="en-US" sz="2100" b="0" i="0" u="none" strike="noStrike" cap="none" dirty="0">
                <a:solidFill>
                  <a:schemeClr val="dk2"/>
                </a:solidFill>
                <a:latin typeface="Arial"/>
                <a:ea typeface="Arial"/>
                <a:cs typeface="Arial"/>
                <a:sym typeface="Arial"/>
              </a:rPr>
              <a:t> </a:t>
            </a:r>
            <a:r>
              <a:rPr lang="en-US" sz="2100" b="0" i="0" u="none" strike="noStrike" cap="none" dirty="0" err="1">
                <a:solidFill>
                  <a:schemeClr val="dk2"/>
                </a:solidFill>
                <a:latin typeface="Arial"/>
                <a:ea typeface="Arial"/>
                <a:cs typeface="Arial"/>
                <a:sym typeface="Arial"/>
              </a:rPr>
              <a:t>también</a:t>
            </a:r>
            <a:r>
              <a:rPr lang="en-US" sz="2100" b="0" i="0" u="none" strike="noStrike" cap="none" dirty="0">
                <a:solidFill>
                  <a:schemeClr val="dk2"/>
                </a:solidFill>
                <a:latin typeface="Arial"/>
                <a:ea typeface="Arial"/>
                <a:cs typeface="Arial"/>
                <a:sym typeface="Arial"/>
              </a:rPr>
              <a:t> </a:t>
            </a:r>
            <a:r>
              <a:rPr lang="en-US" sz="2100" b="0" i="0" u="none" strike="noStrike" cap="none" dirty="0" err="1">
                <a:solidFill>
                  <a:schemeClr val="dk2"/>
                </a:solidFill>
                <a:latin typeface="Arial"/>
                <a:ea typeface="Arial"/>
                <a:cs typeface="Arial"/>
                <a:sym typeface="Arial"/>
              </a:rPr>
              <a:t>pueden</a:t>
            </a:r>
            <a:r>
              <a:rPr lang="en-US" sz="2100" b="0" i="0" u="none" strike="noStrike" cap="none" dirty="0">
                <a:solidFill>
                  <a:schemeClr val="dk2"/>
                </a:solidFill>
                <a:latin typeface="Arial"/>
                <a:ea typeface="Arial"/>
                <a:cs typeface="Arial"/>
                <a:sym typeface="Arial"/>
              </a:rPr>
              <a:t> </a:t>
            </a:r>
            <a:r>
              <a:rPr lang="en-US" sz="2100" b="0" i="0" u="none" strike="noStrike" cap="none" dirty="0" err="1">
                <a:solidFill>
                  <a:schemeClr val="dk2"/>
                </a:solidFill>
                <a:latin typeface="Arial"/>
                <a:ea typeface="Arial"/>
                <a:cs typeface="Arial"/>
                <a:sym typeface="Arial"/>
              </a:rPr>
              <a:t>levantar</a:t>
            </a:r>
            <a:r>
              <a:rPr lang="en-US" sz="2100" b="0" i="0" u="none" strike="noStrike" cap="none" dirty="0">
                <a:solidFill>
                  <a:schemeClr val="dk2"/>
                </a:solidFill>
                <a:latin typeface="Arial"/>
                <a:ea typeface="Arial"/>
                <a:cs typeface="Arial"/>
                <a:sym typeface="Arial"/>
              </a:rPr>
              <a:t> la mano para </a:t>
            </a:r>
            <a:r>
              <a:rPr lang="en-US" sz="2100" b="0" i="0" u="none" strike="noStrike" cap="none" dirty="0" err="1">
                <a:solidFill>
                  <a:schemeClr val="dk2"/>
                </a:solidFill>
                <a:latin typeface="Arial"/>
                <a:ea typeface="Arial"/>
                <a:cs typeface="Arial"/>
                <a:sym typeface="Arial"/>
              </a:rPr>
              <a:t>hacer</a:t>
            </a:r>
            <a:r>
              <a:rPr lang="en-US" sz="2100" b="0" i="0" u="none" strike="noStrike" cap="none" dirty="0">
                <a:solidFill>
                  <a:schemeClr val="dk2"/>
                </a:solidFill>
                <a:latin typeface="Arial"/>
                <a:ea typeface="Arial"/>
                <a:cs typeface="Arial"/>
                <a:sym typeface="Arial"/>
              </a:rPr>
              <a:t> </a:t>
            </a:r>
            <a:r>
              <a:rPr lang="en-US" sz="2100" b="0" i="0" u="none" strike="noStrike" cap="none" dirty="0" err="1">
                <a:solidFill>
                  <a:schemeClr val="dk2"/>
                </a:solidFill>
                <a:latin typeface="Arial"/>
                <a:ea typeface="Arial"/>
                <a:cs typeface="Arial"/>
                <a:sym typeface="Arial"/>
              </a:rPr>
              <a:t>preguntas</a:t>
            </a:r>
            <a:r>
              <a:rPr lang="en-US" sz="2100" b="0" i="0" u="none" strike="noStrike" cap="none" dirty="0">
                <a:solidFill>
                  <a:schemeClr val="dk2"/>
                </a:solidFill>
                <a:latin typeface="Arial"/>
                <a:ea typeface="Arial"/>
                <a:cs typeface="Arial"/>
                <a:sym typeface="Arial"/>
              </a:rPr>
              <a:t>. Una </a:t>
            </a:r>
            <a:r>
              <a:rPr lang="en-US" sz="2100" b="0" i="0" u="none" strike="noStrike" cap="none" dirty="0" err="1">
                <a:solidFill>
                  <a:schemeClr val="dk2"/>
                </a:solidFill>
                <a:latin typeface="Arial"/>
                <a:ea typeface="Arial"/>
                <a:cs typeface="Arial"/>
                <a:sym typeface="Arial"/>
              </a:rPr>
              <a:t>vez</a:t>
            </a:r>
            <a:r>
              <a:rPr lang="en-US" sz="2100" b="0" i="0" u="none" strike="noStrike" cap="none" dirty="0">
                <a:solidFill>
                  <a:schemeClr val="dk2"/>
                </a:solidFill>
                <a:latin typeface="Arial"/>
                <a:ea typeface="Arial"/>
                <a:cs typeface="Arial"/>
                <a:sym typeface="Arial"/>
              </a:rPr>
              <a:t> que se le </a:t>
            </a:r>
            <a:r>
              <a:rPr lang="en-US" sz="2100" b="0" i="0" u="none" strike="noStrike" cap="none" dirty="0" err="1">
                <a:solidFill>
                  <a:schemeClr val="dk2"/>
                </a:solidFill>
                <a:latin typeface="Arial"/>
                <a:ea typeface="Arial"/>
                <a:cs typeface="Arial"/>
                <a:sym typeface="Arial"/>
              </a:rPr>
              <a:t>solicite</a:t>
            </a:r>
            <a:r>
              <a:rPr lang="en-US" sz="2100" b="0" i="0" u="none" strike="noStrike" cap="none" dirty="0">
                <a:solidFill>
                  <a:schemeClr val="dk2"/>
                </a:solidFill>
                <a:latin typeface="Arial"/>
                <a:ea typeface="Arial"/>
                <a:cs typeface="Arial"/>
                <a:sym typeface="Arial"/>
              </a:rPr>
              <a:t>, a </a:t>
            </a:r>
            <a:r>
              <a:rPr lang="en-US" sz="2100" b="0" i="0" u="none" strike="noStrike" cap="none" dirty="0" err="1">
                <a:solidFill>
                  <a:schemeClr val="dk2"/>
                </a:solidFill>
                <a:latin typeface="Arial"/>
                <a:ea typeface="Arial"/>
                <a:cs typeface="Arial"/>
                <a:sym typeface="Arial"/>
              </a:rPr>
              <a:t>usted</a:t>
            </a:r>
            <a:r>
              <a:rPr lang="en-US" sz="2100" b="0" i="0" u="none" strike="noStrike" cap="none" dirty="0">
                <a:solidFill>
                  <a:schemeClr val="dk2"/>
                </a:solidFill>
                <a:latin typeface="Arial"/>
                <a:ea typeface="Arial"/>
                <a:cs typeface="Arial"/>
                <a:sym typeface="Arial"/>
              </a:rPr>
              <a:t> se le </a:t>
            </a:r>
            <a:r>
              <a:rPr lang="en-US" sz="2100" b="0" i="0" u="none" strike="noStrike" cap="none" dirty="0" err="1">
                <a:solidFill>
                  <a:schemeClr val="dk2"/>
                </a:solidFill>
                <a:latin typeface="Arial"/>
                <a:ea typeface="Arial"/>
                <a:cs typeface="Arial"/>
                <a:sym typeface="Arial"/>
              </a:rPr>
              <a:t>pedirá</a:t>
            </a:r>
            <a:r>
              <a:rPr lang="en-US" sz="2100" b="0" i="0" u="none" strike="noStrike" cap="none" dirty="0">
                <a:solidFill>
                  <a:schemeClr val="dk2"/>
                </a:solidFill>
                <a:latin typeface="Arial"/>
                <a:ea typeface="Arial"/>
                <a:cs typeface="Arial"/>
                <a:sym typeface="Arial"/>
              </a:rPr>
              <a:t> que active </a:t>
            </a:r>
            <a:r>
              <a:rPr lang="en-US" sz="2100" b="0" i="0" u="none" strike="noStrike" cap="none" dirty="0" err="1">
                <a:solidFill>
                  <a:schemeClr val="dk2"/>
                </a:solidFill>
                <a:latin typeface="Arial"/>
                <a:ea typeface="Arial"/>
                <a:cs typeface="Arial"/>
                <a:sym typeface="Arial"/>
              </a:rPr>
              <a:t>el</a:t>
            </a:r>
            <a:r>
              <a:rPr lang="en-US" sz="2100" b="0" i="0" u="none" strike="noStrike" cap="none" dirty="0">
                <a:solidFill>
                  <a:schemeClr val="dk2"/>
                </a:solidFill>
                <a:latin typeface="Arial"/>
                <a:ea typeface="Arial"/>
                <a:cs typeface="Arial"/>
                <a:sym typeface="Arial"/>
              </a:rPr>
              <a:t> </a:t>
            </a:r>
            <a:r>
              <a:rPr lang="en-US" sz="2100" b="0" i="0" u="none" strike="noStrike" cap="none" dirty="0" err="1">
                <a:solidFill>
                  <a:schemeClr val="dk2"/>
                </a:solidFill>
                <a:latin typeface="Arial"/>
                <a:ea typeface="Arial"/>
                <a:cs typeface="Arial"/>
                <a:sym typeface="Arial"/>
              </a:rPr>
              <a:t>sonido</a:t>
            </a:r>
            <a:r>
              <a:rPr lang="en-US" sz="2100" b="0" i="0" u="none" strike="noStrike" cap="none" dirty="0">
                <a:solidFill>
                  <a:schemeClr val="dk2"/>
                </a:solidFill>
                <a:latin typeface="Arial"/>
                <a:ea typeface="Arial"/>
                <a:cs typeface="Arial"/>
                <a:sym typeface="Arial"/>
              </a:rPr>
              <a:t> para </a:t>
            </a:r>
            <a:r>
              <a:rPr lang="en-US" sz="2100" b="0" i="0" u="none" strike="noStrike" cap="none" dirty="0" err="1">
                <a:solidFill>
                  <a:schemeClr val="dk2"/>
                </a:solidFill>
                <a:latin typeface="Arial"/>
                <a:ea typeface="Arial"/>
                <a:cs typeface="Arial"/>
                <a:sym typeface="Arial"/>
              </a:rPr>
              <a:t>hacer</a:t>
            </a:r>
            <a:r>
              <a:rPr lang="en-US" sz="2100" b="0" i="0" u="none" strike="noStrike" cap="none" dirty="0">
                <a:solidFill>
                  <a:schemeClr val="dk2"/>
                </a:solidFill>
                <a:latin typeface="Arial"/>
                <a:ea typeface="Arial"/>
                <a:cs typeface="Arial"/>
                <a:sym typeface="Arial"/>
              </a:rPr>
              <a:t> </a:t>
            </a:r>
            <a:r>
              <a:rPr lang="en-US" sz="2100" b="0" i="0" u="none" strike="noStrike" cap="none" dirty="0" err="1">
                <a:solidFill>
                  <a:schemeClr val="dk2"/>
                </a:solidFill>
                <a:latin typeface="Arial"/>
                <a:ea typeface="Arial"/>
                <a:cs typeface="Arial"/>
                <a:sym typeface="Arial"/>
              </a:rPr>
              <a:t>su</a:t>
            </a:r>
            <a:r>
              <a:rPr lang="en-US" sz="2100" b="0" i="0" u="none" strike="noStrike" cap="none" dirty="0">
                <a:solidFill>
                  <a:schemeClr val="dk2"/>
                </a:solidFill>
                <a:latin typeface="Arial"/>
                <a:ea typeface="Arial"/>
                <a:cs typeface="Arial"/>
                <a:sym typeface="Arial"/>
              </a:rPr>
              <a:t> </a:t>
            </a:r>
            <a:r>
              <a:rPr lang="en-US" sz="2100" b="0" i="0" u="none" strike="noStrike" cap="none" dirty="0" err="1">
                <a:solidFill>
                  <a:schemeClr val="dk2"/>
                </a:solidFill>
                <a:latin typeface="Arial"/>
                <a:ea typeface="Arial"/>
                <a:cs typeface="Arial"/>
                <a:sym typeface="Arial"/>
              </a:rPr>
              <a:t>pregunta</a:t>
            </a:r>
            <a:endParaRPr sz="2100" b="0" i="0" u="none" strike="noStrike" cap="none" dirty="0">
              <a:solidFill>
                <a:schemeClr val="dk2"/>
              </a:solidFill>
              <a:latin typeface="Arial"/>
              <a:ea typeface="Arial"/>
              <a:cs typeface="Arial"/>
              <a:sym typeface="Arial"/>
            </a:endParaRPr>
          </a:p>
        </p:txBody>
      </p:sp>
      <p:sp>
        <p:nvSpPr>
          <p:cNvPr id="424" name="Google Shape;424;g33e6662c207_3_484"/>
          <p:cNvSpPr txBox="1"/>
          <p:nvPr/>
        </p:nvSpPr>
        <p:spPr>
          <a:xfrm>
            <a:off x="457367" y="285665"/>
            <a:ext cx="5443500" cy="776700"/>
          </a:xfrm>
          <a:prstGeom prst="rect">
            <a:avLst/>
          </a:prstGeom>
          <a:noFill/>
          <a:ln>
            <a:noFill/>
          </a:ln>
        </p:spPr>
        <p:txBody>
          <a:bodyPr spcFirstLastPara="1" wrap="square" lIns="117800" tIns="117800" rIns="117800" bIns="117800" anchor="t" anchorCtr="0">
            <a:spAutoFit/>
          </a:bodyPr>
          <a:lstStyle/>
          <a:p>
            <a:pPr marL="0" marR="0" lvl="0" indent="0" algn="ctr" rtl="0">
              <a:lnSpc>
                <a:spcPct val="100000"/>
              </a:lnSpc>
              <a:spcBef>
                <a:spcPts val="0"/>
              </a:spcBef>
              <a:spcAft>
                <a:spcPts val="0"/>
              </a:spcAft>
              <a:buClr>
                <a:schemeClr val="accent1"/>
              </a:buClr>
              <a:buSzPts val="4500"/>
              <a:buFont typeface="Trebuchet MS"/>
              <a:buNone/>
            </a:pPr>
            <a:r>
              <a:rPr lang="en-US" sz="3500" b="1" i="0" u="none" strike="noStrike" cap="none">
                <a:solidFill>
                  <a:schemeClr val="dk2"/>
                </a:solidFill>
                <a:latin typeface="Trebuchet MS"/>
                <a:ea typeface="Trebuchet MS"/>
                <a:cs typeface="Trebuchet MS"/>
                <a:sym typeface="Trebuchet MS"/>
              </a:rPr>
              <a:t>Meeting Logistics</a:t>
            </a:r>
            <a:endParaRPr sz="3500" b="0" i="0" u="none" strike="noStrike" cap="none">
              <a:solidFill>
                <a:schemeClr val="dk2"/>
              </a:solidFill>
              <a:latin typeface="Arial"/>
              <a:ea typeface="Arial"/>
              <a:cs typeface="Arial"/>
              <a:sym typeface="Arial"/>
            </a:endParaRPr>
          </a:p>
        </p:txBody>
      </p:sp>
      <p:pic>
        <p:nvPicPr>
          <p:cNvPr id="425" name="Google Shape;425;g33e6662c207_3_484"/>
          <p:cNvPicPr preferRelativeResize="0"/>
          <p:nvPr/>
        </p:nvPicPr>
        <p:blipFill rotWithShape="1">
          <a:blip r:embed="rId3">
            <a:alphaModFix/>
          </a:blip>
          <a:srcRect/>
          <a:stretch/>
        </p:blipFill>
        <p:spPr>
          <a:xfrm>
            <a:off x="2030250" y="3714935"/>
            <a:ext cx="2034660" cy="128862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g33e6662c207_3_640"/>
          <p:cNvSpPr txBox="1"/>
          <p:nvPr/>
        </p:nvSpPr>
        <p:spPr>
          <a:xfrm>
            <a:off x="65033" y="4262399"/>
            <a:ext cx="5966100" cy="1947900"/>
          </a:xfrm>
          <a:prstGeom prst="rect">
            <a:avLst/>
          </a:prstGeom>
          <a:noFill/>
          <a:ln>
            <a:noFill/>
          </a:ln>
        </p:spPr>
        <p:txBody>
          <a:bodyPr spcFirstLastPara="1" wrap="square" lIns="65125" tIns="65125" rIns="65125" bIns="65125" anchor="ctr" anchorCtr="0">
            <a:spAutoFit/>
          </a:bodyPr>
          <a:lstStyle/>
          <a:p>
            <a:pPr marL="0" marR="0" lvl="0" indent="0" algn="l" rtl="0">
              <a:lnSpc>
                <a:spcPct val="100000"/>
              </a:lnSpc>
              <a:spcBef>
                <a:spcPts val="0"/>
              </a:spcBef>
              <a:spcAft>
                <a:spcPts val="0"/>
              </a:spcAft>
              <a:buClr>
                <a:srgbClr val="FFFFFF"/>
              </a:buClr>
              <a:buSzPts val="3500"/>
              <a:buFont typeface="Trebuchet MS"/>
              <a:buNone/>
            </a:pPr>
            <a:r>
              <a:rPr lang="en-US" sz="21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400" b="0" i="0" u="none" strike="noStrike" cap="none">
              <a:solidFill>
                <a:srgbClr val="000000"/>
              </a:solidFill>
              <a:latin typeface="Arial"/>
              <a:ea typeface="Arial"/>
              <a:cs typeface="Arial"/>
              <a:sym typeface="Arial"/>
            </a:endParaRPr>
          </a:p>
          <a:p>
            <a:pPr marL="0" marR="0" lvl="0" indent="165100" algn="l" rtl="0">
              <a:lnSpc>
                <a:spcPct val="100000"/>
              </a:lnSpc>
              <a:spcBef>
                <a:spcPts val="0"/>
              </a:spcBef>
              <a:spcAft>
                <a:spcPts val="0"/>
              </a:spcAft>
              <a:buClr>
                <a:srgbClr val="FFFFFF"/>
              </a:buClr>
              <a:buSzPts val="3400"/>
              <a:buFont typeface="Trebuchet MS"/>
              <a:buNone/>
            </a:pPr>
            <a:r>
              <a:rPr lang="en-US" sz="3400" b="0" i="0" u="none" strike="noStrike" cap="none">
                <a:solidFill>
                  <a:srgbClr val="FFFFFF"/>
                </a:solidFill>
                <a:latin typeface="Trebuchet MS"/>
                <a:ea typeface="Trebuchet MS"/>
                <a:cs typeface="Trebuchet MS"/>
                <a:sym typeface="Trebuchet MS"/>
              </a:rPr>
              <a:t> </a:t>
            </a:r>
            <a:r>
              <a:rPr lang="en-US" sz="3400" b="1" i="0" u="none" strike="noStrike" cap="none">
                <a:solidFill>
                  <a:srgbClr val="FFFFFF"/>
                </a:solidFill>
                <a:latin typeface="Trebuchet MS"/>
                <a:ea typeface="Trebuchet MS"/>
                <a:cs typeface="Trebuchet MS"/>
                <a:sym typeface="Trebuchet MS"/>
              </a:rPr>
              <a:t> </a:t>
            </a:r>
            <a:endParaRPr sz="1400" b="0" i="0" u="none" strike="noStrike" cap="none">
              <a:solidFill>
                <a:srgbClr val="000000"/>
              </a:solidFill>
              <a:latin typeface="Arial"/>
              <a:ea typeface="Arial"/>
              <a:cs typeface="Arial"/>
              <a:sym typeface="Arial"/>
            </a:endParaRPr>
          </a:p>
        </p:txBody>
      </p:sp>
      <p:sp>
        <p:nvSpPr>
          <p:cNvPr id="431" name="Google Shape;431;g33e6662c207_3_640"/>
          <p:cNvSpPr txBox="1">
            <a:spLocks noGrp="1"/>
          </p:cNvSpPr>
          <p:nvPr>
            <p:ph type="sldNum" idx="12"/>
          </p:nvPr>
        </p:nvSpPr>
        <p:spPr>
          <a:xfrm>
            <a:off x="11753267" y="6444100"/>
            <a:ext cx="164100" cy="231000"/>
          </a:xfrm>
          <a:prstGeom prst="rect">
            <a:avLst/>
          </a:prstGeom>
          <a:noFill/>
          <a:ln>
            <a:noFill/>
          </a:ln>
        </p:spPr>
        <p:txBody>
          <a:bodyPr spcFirstLastPara="1" wrap="square" lIns="45800" tIns="45800" rIns="45800" bIns="45800" anchor="ctr" anchorCtr="0">
            <a:spAutoFit/>
          </a:bodyPr>
          <a:lstStyle/>
          <a:p>
            <a:pPr marL="0" lvl="0" indent="0" algn="r" rtl="0">
              <a:lnSpc>
                <a:spcPct val="100000"/>
              </a:lnSpc>
              <a:spcBef>
                <a:spcPts val="0"/>
              </a:spcBef>
              <a:spcAft>
                <a:spcPts val="0"/>
              </a:spcAft>
              <a:buClr>
                <a:srgbClr val="000000"/>
              </a:buClr>
              <a:buSzPts val="900"/>
              <a:buFont typeface="Trebuchet MS"/>
              <a:buNone/>
            </a:pPr>
            <a:fld id="{00000000-1234-1234-1234-123412341234}" type="slidenum">
              <a:rPr lang="en-US" sz="900">
                <a:solidFill>
                  <a:srgbClr val="000000"/>
                </a:solidFill>
              </a:rPr>
              <a:t>6</a:t>
            </a:fld>
            <a:endParaRPr/>
          </a:p>
        </p:txBody>
      </p:sp>
      <p:sp>
        <p:nvSpPr>
          <p:cNvPr id="432" name="Google Shape;432;g33e6662c207_3_640"/>
          <p:cNvSpPr txBox="1"/>
          <p:nvPr/>
        </p:nvSpPr>
        <p:spPr>
          <a:xfrm>
            <a:off x="6178000" y="4219423"/>
            <a:ext cx="5886300" cy="2070514"/>
          </a:xfrm>
          <a:prstGeom prst="rect">
            <a:avLst/>
          </a:prstGeom>
          <a:noFill/>
          <a:ln>
            <a:noFill/>
          </a:ln>
        </p:spPr>
        <p:txBody>
          <a:bodyPr spcFirstLastPara="1" wrap="square" lIns="65125" tIns="65125" rIns="65125" bIns="65125" anchor="ctr" anchorCtr="0">
            <a:spAutoFit/>
          </a:bodyPr>
          <a:lstStyle/>
          <a:p>
            <a:pPr marL="0" marR="0" lvl="0" indent="0" algn="l" rtl="0">
              <a:lnSpc>
                <a:spcPct val="100000"/>
              </a:lnSpc>
              <a:spcBef>
                <a:spcPts val="0"/>
              </a:spcBef>
              <a:spcAft>
                <a:spcPts val="0"/>
              </a:spcAft>
              <a:buClr>
                <a:srgbClr val="FFFFFF"/>
              </a:buClr>
              <a:buSzPts val="2100"/>
              <a:buFont typeface="Trebuchet MS"/>
              <a:buNone/>
            </a:pPr>
            <a:r>
              <a:rPr lang="en-US" sz="2100" b="0" i="0" u="none" strike="noStrike" cap="none" dirty="0" err="1">
                <a:solidFill>
                  <a:srgbClr val="FFFFFF"/>
                </a:solidFill>
                <a:latin typeface="Trebuchet MS"/>
                <a:ea typeface="Trebuchet MS"/>
                <a:cs typeface="Trebuchet MS"/>
                <a:sym typeface="Trebuchet MS"/>
              </a:rPr>
              <a:t>Mejorar</a:t>
            </a:r>
            <a:r>
              <a:rPr lang="en-US" sz="2100" b="0" i="0" u="none" strike="noStrike" cap="none" dirty="0">
                <a:solidFill>
                  <a:srgbClr val="FFFFFF"/>
                </a:solidFill>
                <a:latin typeface="Trebuchet MS"/>
                <a:ea typeface="Trebuchet MS"/>
                <a:cs typeface="Trebuchet MS"/>
                <a:sym typeface="Trebuchet MS"/>
              </a:rPr>
              <a:t> la </a:t>
            </a:r>
            <a:r>
              <a:rPr lang="en-US" sz="2100" b="0" i="0" u="none" strike="noStrike" cap="none" dirty="0" err="1">
                <a:solidFill>
                  <a:srgbClr val="FFFFFF"/>
                </a:solidFill>
                <a:latin typeface="Trebuchet MS"/>
                <a:ea typeface="Trebuchet MS"/>
                <a:cs typeface="Trebuchet MS"/>
                <a:sym typeface="Trebuchet MS"/>
              </a:rPr>
              <a:t>equidad</a:t>
            </a:r>
            <a:r>
              <a:rPr lang="en-US" sz="2100" b="0" i="0" u="none" strike="noStrike" cap="none" dirty="0">
                <a:solidFill>
                  <a:srgbClr val="FFFFFF"/>
                </a:solidFill>
                <a:latin typeface="Trebuchet MS"/>
                <a:ea typeface="Trebuchet MS"/>
                <a:cs typeface="Trebuchet MS"/>
                <a:sym typeface="Trebuchet MS"/>
              </a:rPr>
              <a:t> de la </a:t>
            </a:r>
            <a:r>
              <a:rPr lang="en-US" sz="2100" b="0" i="0" u="none" strike="noStrike" cap="none" dirty="0" err="1">
                <a:solidFill>
                  <a:srgbClr val="FFFFFF"/>
                </a:solidFill>
                <a:latin typeface="Trebuchet MS"/>
                <a:ea typeface="Trebuchet MS"/>
                <a:cs typeface="Trebuchet MS"/>
                <a:sym typeface="Trebuchet MS"/>
              </a:rPr>
              <a:t>asistencia</a:t>
            </a:r>
            <a:r>
              <a:rPr lang="en-US" sz="2100" b="0" i="0" u="none" strike="noStrike" cap="none" dirty="0">
                <a:solidFill>
                  <a:srgbClr val="FFFFFF"/>
                </a:solidFill>
                <a:latin typeface="Trebuchet MS"/>
                <a:ea typeface="Trebuchet MS"/>
                <a:cs typeface="Trebuchet MS"/>
                <a:sym typeface="Trebuchet MS"/>
              </a:rPr>
              <a:t> sanitaria, </a:t>
            </a:r>
            <a:r>
              <a:rPr lang="en-US" sz="2100" b="0" i="0" u="none" strike="noStrike" cap="none" dirty="0" err="1">
                <a:solidFill>
                  <a:srgbClr val="FFFFFF"/>
                </a:solidFill>
                <a:latin typeface="Trebuchet MS"/>
                <a:ea typeface="Trebuchet MS"/>
                <a:cs typeface="Trebuchet MS"/>
                <a:sym typeface="Trebuchet MS"/>
              </a:rPr>
              <a:t>el</a:t>
            </a:r>
            <a:r>
              <a:rPr lang="en-US" sz="2100" b="0" i="0" u="none" strike="noStrike" cap="none" dirty="0">
                <a:solidFill>
                  <a:srgbClr val="FFFFFF"/>
                </a:solidFill>
                <a:latin typeface="Trebuchet MS"/>
                <a:ea typeface="Trebuchet MS"/>
                <a:cs typeface="Trebuchet MS"/>
                <a:sym typeface="Trebuchet MS"/>
              </a:rPr>
              <a:t> </a:t>
            </a:r>
            <a:r>
              <a:rPr lang="en-US" sz="2100" b="0" i="0" u="none" strike="noStrike" cap="none" dirty="0" err="1">
                <a:solidFill>
                  <a:srgbClr val="FFFFFF"/>
                </a:solidFill>
                <a:latin typeface="Trebuchet MS"/>
                <a:ea typeface="Trebuchet MS"/>
                <a:cs typeface="Trebuchet MS"/>
                <a:sym typeface="Trebuchet MS"/>
              </a:rPr>
              <a:t>acceso</a:t>
            </a:r>
            <a:r>
              <a:rPr lang="en-US" sz="2100" b="0" i="0" u="none" strike="noStrike" cap="none" dirty="0">
                <a:solidFill>
                  <a:srgbClr val="FFFFFF"/>
                </a:solidFill>
                <a:latin typeface="Trebuchet MS"/>
                <a:ea typeface="Trebuchet MS"/>
                <a:cs typeface="Trebuchet MS"/>
                <a:sym typeface="Trebuchet MS"/>
              </a:rPr>
              <a:t> y los </a:t>
            </a:r>
            <a:r>
              <a:rPr lang="en-US" sz="2100" b="0" i="0" u="none" strike="noStrike" cap="none" dirty="0" err="1">
                <a:solidFill>
                  <a:srgbClr val="FFFFFF"/>
                </a:solidFill>
                <a:latin typeface="Trebuchet MS"/>
                <a:ea typeface="Trebuchet MS"/>
                <a:cs typeface="Trebuchet MS"/>
                <a:sym typeface="Trebuchet MS"/>
              </a:rPr>
              <a:t>resultados</a:t>
            </a:r>
            <a:r>
              <a:rPr lang="en-US" sz="2100" b="0" i="0" u="none" strike="noStrike" cap="none" dirty="0">
                <a:solidFill>
                  <a:srgbClr val="FFFFFF"/>
                </a:solidFill>
                <a:latin typeface="Trebuchet MS"/>
                <a:ea typeface="Trebuchet MS"/>
                <a:cs typeface="Trebuchet MS"/>
                <a:sym typeface="Trebuchet MS"/>
              </a:rPr>
              <a:t> para las personas a las que </a:t>
            </a:r>
            <a:r>
              <a:rPr lang="en-US" sz="2100" b="0" i="0" u="none" strike="noStrike" cap="none" dirty="0" err="1">
                <a:solidFill>
                  <a:srgbClr val="FFFFFF"/>
                </a:solidFill>
                <a:latin typeface="Trebuchet MS"/>
                <a:ea typeface="Trebuchet MS"/>
                <a:cs typeface="Trebuchet MS"/>
                <a:sym typeface="Trebuchet MS"/>
              </a:rPr>
              <a:t>prestamos</a:t>
            </a:r>
            <a:r>
              <a:rPr lang="en-US" sz="2100" b="0" i="0" u="none" strike="noStrike" cap="none" dirty="0">
                <a:solidFill>
                  <a:srgbClr val="FFFFFF"/>
                </a:solidFill>
                <a:latin typeface="Trebuchet MS"/>
                <a:ea typeface="Trebuchet MS"/>
                <a:cs typeface="Trebuchet MS"/>
                <a:sym typeface="Trebuchet MS"/>
              </a:rPr>
              <a:t> </a:t>
            </a:r>
            <a:r>
              <a:rPr lang="en-US" sz="2100" b="0" i="0" u="none" strike="noStrike" cap="none" dirty="0" err="1">
                <a:solidFill>
                  <a:srgbClr val="FFFFFF"/>
                </a:solidFill>
                <a:latin typeface="Trebuchet MS"/>
                <a:ea typeface="Trebuchet MS"/>
                <a:cs typeface="Trebuchet MS"/>
                <a:sym typeface="Trebuchet MS"/>
              </a:rPr>
              <a:t>servicio</a:t>
            </a:r>
            <a:r>
              <a:rPr lang="en-US" sz="2100" b="0" i="0" u="none" strike="noStrike" cap="none" dirty="0">
                <a:solidFill>
                  <a:srgbClr val="FFFFFF"/>
                </a:solidFill>
                <a:latin typeface="Trebuchet MS"/>
                <a:ea typeface="Trebuchet MS"/>
                <a:cs typeface="Trebuchet MS"/>
                <a:sym typeface="Trebuchet MS"/>
              </a:rPr>
              <a:t>, y al </a:t>
            </a:r>
            <a:r>
              <a:rPr lang="en-US" sz="2100" b="0" i="0" u="none" strike="noStrike" cap="none" dirty="0" err="1">
                <a:solidFill>
                  <a:srgbClr val="FFFFFF"/>
                </a:solidFill>
                <a:latin typeface="Trebuchet MS"/>
                <a:ea typeface="Trebuchet MS"/>
                <a:cs typeface="Trebuchet MS"/>
                <a:sym typeface="Trebuchet MS"/>
              </a:rPr>
              <a:t>mismo</a:t>
            </a:r>
            <a:r>
              <a:rPr lang="en-US" sz="2100" b="0" i="0" u="none" strike="noStrike" cap="none" dirty="0">
                <a:solidFill>
                  <a:srgbClr val="FFFFFF"/>
                </a:solidFill>
                <a:latin typeface="Trebuchet MS"/>
                <a:ea typeface="Trebuchet MS"/>
                <a:cs typeface="Trebuchet MS"/>
                <a:sym typeface="Trebuchet MS"/>
              </a:rPr>
              <a:t> </a:t>
            </a:r>
            <a:r>
              <a:rPr lang="en-US" sz="2100" b="0" i="0" u="none" strike="noStrike" cap="none" dirty="0" err="1">
                <a:solidFill>
                  <a:srgbClr val="FFFFFF"/>
                </a:solidFill>
                <a:latin typeface="Trebuchet MS"/>
                <a:ea typeface="Trebuchet MS"/>
                <a:cs typeface="Trebuchet MS"/>
                <a:sym typeface="Trebuchet MS"/>
              </a:rPr>
              <a:t>tiempo</a:t>
            </a:r>
            <a:r>
              <a:rPr lang="en-US" sz="2100" b="0" i="0" u="none" strike="noStrike" cap="none" dirty="0">
                <a:solidFill>
                  <a:srgbClr val="FFFFFF"/>
                </a:solidFill>
                <a:latin typeface="Trebuchet MS"/>
                <a:ea typeface="Trebuchet MS"/>
                <a:cs typeface="Trebuchet MS"/>
                <a:sym typeface="Trebuchet MS"/>
              </a:rPr>
              <a:t> </a:t>
            </a:r>
            <a:r>
              <a:rPr lang="en-US" sz="2100" b="0" i="0" u="none" strike="noStrike" cap="none" dirty="0" err="1">
                <a:solidFill>
                  <a:srgbClr val="FFFFFF"/>
                </a:solidFill>
                <a:latin typeface="Trebuchet MS"/>
                <a:ea typeface="Trebuchet MS"/>
                <a:cs typeface="Trebuchet MS"/>
                <a:sym typeface="Trebuchet MS"/>
              </a:rPr>
              <a:t>ahorrar</a:t>
            </a:r>
            <a:r>
              <a:rPr lang="en-US" sz="2100" b="0" i="0" u="none" strike="noStrike" cap="none" dirty="0">
                <a:solidFill>
                  <a:srgbClr val="FFFFFF"/>
                </a:solidFill>
                <a:latin typeface="Trebuchet MS"/>
                <a:ea typeface="Trebuchet MS"/>
                <a:cs typeface="Trebuchet MS"/>
                <a:sym typeface="Trebuchet MS"/>
              </a:rPr>
              <a:t> dinero a los </a:t>
            </a:r>
            <a:r>
              <a:rPr lang="en-US" sz="2100" b="0" i="0" u="none" strike="noStrike" cap="none" dirty="0" err="1">
                <a:solidFill>
                  <a:srgbClr val="FFFFFF"/>
                </a:solidFill>
                <a:latin typeface="Trebuchet MS"/>
                <a:ea typeface="Trebuchet MS"/>
                <a:cs typeface="Trebuchet MS"/>
                <a:sym typeface="Trebuchet MS"/>
              </a:rPr>
              <a:t>habitantes</a:t>
            </a:r>
            <a:r>
              <a:rPr lang="en-US" sz="2100" b="0" i="0" u="none" strike="noStrike" cap="none" dirty="0">
                <a:solidFill>
                  <a:srgbClr val="FFFFFF"/>
                </a:solidFill>
                <a:latin typeface="Trebuchet MS"/>
                <a:ea typeface="Trebuchet MS"/>
                <a:cs typeface="Trebuchet MS"/>
                <a:sym typeface="Trebuchet MS"/>
              </a:rPr>
              <a:t> de Colorado </a:t>
            </a:r>
            <a:r>
              <a:rPr lang="en-US" sz="2100" b="0" i="0" u="none" strike="noStrike" cap="none" dirty="0" err="1">
                <a:solidFill>
                  <a:srgbClr val="FFFFFF"/>
                </a:solidFill>
                <a:latin typeface="Trebuchet MS"/>
                <a:ea typeface="Trebuchet MS"/>
                <a:cs typeface="Trebuchet MS"/>
                <a:sym typeface="Trebuchet MS"/>
              </a:rPr>
              <a:t>en</a:t>
            </a:r>
            <a:r>
              <a:rPr lang="en-US" sz="2100" b="0" i="0" u="none" strike="noStrike" cap="none" dirty="0">
                <a:solidFill>
                  <a:srgbClr val="FFFFFF"/>
                </a:solidFill>
                <a:latin typeface="Trebuchet MS"/>
                <a:ea typeface="Trebuchet MS"/>
                <a:cs typeface="Trebuchet MS"/>
                <a:sym typeface="Trebuchet MS"/>
              </a:rPr>
              <a:t> </a:t>
            </a:r>
            <a:r>
              <a:rPr lang="en-US" sz="2100" b="0" i="0" u="none" strike="noStrike" cap="none" dirty="0" err="1">
                <a:solidFill>
                  <a:srgbClr val="FFFFFF"/>
                </a:solidFill>
                <a:latin typeface="Trebuchet MS"/>
                <a:ea typeface="Trebuchet MS"/>
                <a:cs typeface="Trebuchet MS"/>
                <a:sym typeface="Trebuchet MS"/>
              </a:rPr>
              <a:t>materia</a:t>
            </a:r>
            <a:r>
              <a:rPr lang="en-US" sz="2100" b="0" i="0" u="none" strike="noStrike" cap="none" dirty="0">
                <a:solidFill>
                  <a:srgbClr val="FFFFFF"/>
                </a:solidFill>
                <a:latin typeface="Trebuchet MS"/>
                <a:ea typeface="Trebuchet MS"/>
                <a:cs typeface="Trebuchet MS"/>
                <a:sym typeface="Trebuchet MS"/>
              </a:rPr>
              <a:t> de </a:t>
            </a:r>
            <a:r>
              <a:rPr lang="en-US" sz="2100" b="0" i="0" u="none" strike="noStrike" cap="none" dirty="0" err="1">
                <a:solidFill>
                  <a:srgbClr val="FFFFFF"/>
                </a:solidFill>
                <a:latin typeface="Trebuchet MS"/>
                <a:ea typeface="Trebuchet MS"/>
                <a:cs typeface="Trebuchet MS"/>
                <a:sym typeface="Trebuchet MS"/>
              </a:rPr>
              <a:t>atención</a:t>
            </a:r>
            <a:r>
              <a:rPr lang="en-US" sz="2100" b="0" i="0" u="none" strike="noStrike" cap="none" dirty="0">
                <a:solidFill>
                  <a:srgbClr val="FFFFFF"/>
                </a:solidFill>
                <a:latin typeface="Trebuchet MS"/>
                <a:ea typeface="Trebuchet MS"/>
                <a:cs typeface="Trebuchet MS"/>
                <a:sym typeface="Trebuchet MS"/>
              </a:rPr>
              <a:t> sanitaria e </a:t>
            </a:r>
            <a:r>
              <a:rPr lang="en-US" sz="2100" b="0" i="0" u="none" strike="noStrike" cap="none" dirty="0" err="1">
                <a:solidFill>
                  <a:srgbClr val="FFFFFF"/>
                </a:solidFill>
                <a:latin typeface="Trebuchet MS"/>
                <a:ea typeface="Trebuchet MS"/>
                <a:cs typeface="Trebuchet MS"/>
                <a:sym typeface="Trebuchet MS"/>
              </a:rPr>
              <a:t>impulsar</a:t>
            </a:r>
            <a:r>
              <a:rPr lang="en-US" sz="2100" b="0" i="0" u="none" strike="noStrike" cap="none" dirty="0">
                <a:solidFill>
                  <a:srgbClr val="FFFFFF"/>
                </a:solidFill>
                <a:latin typeface="Trebuchet MS"/>
                <a:ea typeface="Trebuchet MS"/>
                <a:cs typeface="Trebuchet MS"/>
                <a:sym typeface="Trebuchet MS"/>
              </a:rPr>
              <a:t> </a:t>
            </a:r>
            <a:r>
              <a:rPr lang="en-US" sz="2100" b="0" i="0" u="none" strike="noStrike" cap="none" dirty="0" err="1">
                <a:solidFill>
                  <a:srgbClr val="FFFFFF"/>
                </a:solidFill>
                <a:latin typeface="Trebuchet MS"/>
                <a:ea typeface="Trebuchet MS"/>
                <a:cs typeface="Trebuchet MS"/>
                <a:sym typeface="Trebuchet MS"/>
              </a:rPr>
              <a:t>el</a:t>
            </a:r>
            <a:r>
              <a:rPr lang="en-US" sz="2100" b="0" i="0" u="none" strike="noStrike" cap="none" dirty="0">
                <a:solidFill>
                  <a:srgbClr val="FFFFFF"/>
                </a:solidFill>
                <a:latin typeface="Trebuchet MS"/>
                <a:ea typeface="Trebuchet MS"/>
                <a:cs typeface="Trebuchet MS"/>
                <a:sym typeface="Trebuchet MS"/>
              </a:rPr>
              <a:t> valor de Colorado.</a:t>
            </a:r>
            <a:endParaRPr sz="1400" b="0" i="0" u="none" strike="noStrike" cap="none" dirty="0">
              <a:solidFill>
                <a:srgbClr val="000000"/>
              </a:solidFill>
              <a:latin typeface="Arial"/>
              <a:ea typeface="Arial"/>
              <a:cs typeface="Arial"/>
              <a:sym typeface="Arial"/>
            </a:endParaRPr>
          </a:p>
        </p:txBody>
      </p:sp>
      <p:pic>
        <p:nvPicPr>
          <p:cNvPr id="433" name="Google Shape;433;g33e6662c207_3_640" descr="Boy in a wheelchair smiles while at a park."/>
          <p:cNvPicPr preferRelativeResize="0"/>
          <p:nvPr/>
        </p:nvPicPr>
        <p:blipFill rotWithShape="1">
          <a:blip r:embed="rId3">
            <a:alphaModFix/>
          </a:blip>
          <a:srcRect t="19855" r="18632" b="40623"/>
          <a:stretch/>
        </p:blipFill>
        <p:spPr>
          <a:xfrm>
            <a:off x="0" y="0"/>
            <a:ext cx="12192005" cy="3613503"/>
          </a:xfrm>
          <a:prstGeom prst="rect">
            <a:avLst/>
          </a:prstGeom>
          <a:noFill/>
          <a:ln>
            <a:noFill/>
          </a:ln>
        </p:spPr>
      </p:pic>
      <p:sp>
        <p:nvSpPr>
          <p:cNvPr id="434" name="Google Shape;434;g33e6662c207_3_640"/>
          <p:cNvSpPr txBox="1"/>
          <p:nvPr/>
        </p:nvSpPr>
        <p:spPr>
          <a:xfrm>
            <a:off x="65033" y="3664380"/>
            <a:ext cx="5994300" cy="623400"/>
          </a:xfrm>
          <a:prstGeom prst="rect">
            <a:avLst/>
          </a:prstGeom>
          <a:noFill/>
          <a:ln>
            <a:noFill/>
          </a:ln>
        </p:spPr>
        <p:txBody>
          <a:bodyPr spcFirstLastPara="1" wrap="square" lIns="117825" tIns="117825" rIns="117825" bIns="117825" anchor="ctr" anchorCtr="0">
            <a:noAutofit/>
          </a:bodyPr>
          <a:lstStyle/>
          <a:p>
            <a:pPr marL="0" marR="0" lvl="0" indent="0" algn="l" rtl="0">
              <a:lnSpc>
                <a:spcPct val="100000"/>
              </a:lnSpc>
              <a:spcBef>
                <a:spcPts val="0"/>
              </a:spcBef>
              <a:spcAft>
                <a:spcPts val="0"/>
              </a:spcAft>
              <a:buClr>
                <a:schemeClr val="lt1"/>
              </a:buClr>
              <a:buSzPts val="3500"/>
              <a:buFont typeface="Trebuchet MS"/>
              <a:buNone/>
            </a:pPr>
            <a:r>
              <a:rPr lang="en-US" sz="3500" b="1" i="0" u="none" strike="noStrike" cap="none">
                <a:solidFill>
                  <a:schemeClr val="lt1"/>
                </a:solidFill>
                <a:latin typeface="Trebuchet MS"/>
                <a:ea typeface="Trebuchet MS"/>
                <a:cs typeface="Trebuchet MS"/>
                <a:sym typeface="Trebuchet MS"/>
              </a:rPr>
              <a:t>Our Mission</a:t>
            </a:r>
            <a:endParaRPr sz="1800" b="0" i="0" u="none" strike="noStrike" cap="none">
              <a:solidFill>
                <a:srgbClr val="000000"/>
              </a:solidFill>
              <a:latin typeface="Arial"/>
              <a:ea typeface="Arial"/>
              <a:cs typeface="Arial"/>
              <a:sym typeface="Arial"/>
            </a:endParaRPr>
          </a:p>
        </p:txBody>
      </p:sp>
      <p:sp>
        <p:nvSpPr>
          <p:cNvPr id="435" name="Google Shape;435;g33e6662c207_3_640"/>
          <p:cNvSpPr txBox="1"/>
          <p:nvPr/>
        </p:nvSpPr>
        <p:spPr>
          <a:xfrm>
            <a:off x="6107500" y="3615960"/>
            <a:ext cx="4367100" cy="776700"/>
          </a:xfrm>
          <a:prstGeom prst="rect">
            <a:avLst/>
          </a:prstGeom>
          <a:noFill/>
          <a:ln>
            <a:noFill/>
          </a:ln>
        </p:spPr>
        <p:txBody>
          <a:bodyPr spcFirstLastPara="1" wrap="square" lIns="117825" tIns="117825" rIns="117825" bIns="117825" anchor="t" anchorCtr="0">
            <a:spAutoFit/>
          </a:bodyPr>
          <a:lstStyle/>
          <a:p>
            <a:pPr marL="0" marR="0" lvl="0" indent="0" algn="l" rtl="0">
              <a:lnSpc>
                <a:spcPct val="100000"/>
              </a:lnSpc>
              <a:spcBef>
                <a:spcPts val="0"/>
              </a:spcBef>
              <a:spcAft>
                <a:spcPts val="0"/>
              </a:spcAft>
              <a:buClr>
                <a:srgbClr val="000000"/>
              </a:buClr>
              <a:buSzPts val="3500"/>
              <a:buFont typeface="Arial"/>
              <a:buNone/>
            </a:pPr>
            <a:r>
              <a:rPr lang="en-US" sz="3500" b="1" i="0" u="none" strike="noStrike" cap="none">
                <a:solidFill>
                  <a:schemeClr val="lt1"/>
                </a:solidFill>
                <a:latin typeface="Trebuchet MS"/>
                <a:ea typeface="Trebuchet MS"/>
                <a:cs typeface="Trebuchet MS"/>
                <a:sym typeface="Trebuchet MS"/>
              </a:rPr>
              <a:t>Nuestra misión</a:t>
            </a: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g2fecc1e33d0_3_77"/>
          <p:cNvSpPr txBox="1">
            <a:spLocks noGrp="1"/>
          </p:cNvSpPr>
          <p:nvPr>
            <p:ph type="title"/>
          </p:nvPr>
        </p:nvSpPr>
        <p:spPr>
          <a:xfrm>
            <a:off x="693367" y="437975"/>
            <a:ext cx="52131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500"/>
              <a:t>What We Do</a:t>
            </a:r>
            <a:endParaRPr sz="3500"/>
          </a:p>
        </p:txBody>
      </p:sp>
      <p:sp>
        <p:nvSpPr>
          <p:cNvPr id="441" name="Google Shape;441;g2fecc1e33d0_3_77"/>
          <p:cNvSpPr txBox="1">
            <a:spLocks noGrp="1"/>
          </p:cNvSpPr>
          <p:nvPr>
            <p:ph type="body" idx="1"/>
          </p:nvPr>
        </p:nvSpPr>
        <p:spPr>
          <a:xfrm>
            <a:off x="838200" y="1640725"/>
            <a:ext cx="5213100" cy="4417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sz="2400" dirty="0"/>
              <a:t>The Department of Health Care Policy and Financing administers Health First Colorado (Colorado’s Medicaid program), Child Health Plan </a:t>
            </a:r>
            <a:r>
              <a:rPr lang="en-US" sz="2400" i="1" dirty="0"/>
              <a:t>Plus </a:t>
            </a:r>
            <a:r>
              <a:rPr lang="en-US" sz="2400" dirty="0"/>
              <a:t>(CHP+) and other health care programs for Coloradans who qualify. </a:t>
            </a:r>
            <a:endParaRPr sz="2400" b="1" dirty="0"/>
          </a:p>
          <a:p>
            <a:pPr marL="0" marR="0" lvl="0" indent="0" algn="l" rtl="0">
              <a:lnSpc>
                <a:spcPct val="90000"/>
              </a:lnSpc>
              <a:spcBef>
                <a:spcPts val="0"/>
              </a:spcBef>
              <a:spcAft>
                <a:spcPts val="0"/>
              </a:spcAft>
              <a:buClr>
                <a:schemeClr val="lt1"/>
              </a:buClr>
              <a:buSzPts val="3600"/>
              <a:buFont typeface="Trebuchet MS"/>
              <a:buNone/>
            </a:pPr>
            <a:endParaRPr sz="2800" b="0" i="0" u="none" strike="noStrike" dirty="0">
              <a:solidFill>
                <a:schemeClr val="lt1"/>
              </a:solidFill>
              <a:latin typeface="Trebuchet MS"/>
              <a:ea typeface="Trebuchet MS"/>
              <a:cs typeface="Trebuchet MS"/>
              <a:sym typeface="Trebuchet MS"/>
            </a:endParaRPr>
          </a:p>
        </p:txBody>
      </p:sp>
      <p:sp>
        <p:nvSpPr>
          <p:cNvPr id="442" name="Google Shape;442;g2fecc1e33d0_3_77"/>
          <p:cNvSpPr txBox="1">
            <a:spLocks noGrp="1"/>
          </p:cNvSpPr>
          <p:nvPr>
            <p:ph type="sldNum" idx="12"/>
          </p:nvPr>
        </p:nvSpPr>
        <p:spPr>
          <a:xfrm>
            <a:off x="6880607" y="6370750"/>
            <a:ext cx="50043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a:t>
            </a:fld>
            <a:endParaRPr/>
          </a:p>
        </p:txBody>
      </p:sp>
      <p:sp>
        <p:nvSpPr>
          <p:cNvPr id="443" name="Google Shape;443;g2fecc1e33d0_3_77"/>
          <p:cNvSpPr txBox="1">
            <a:spLocks noGrp="1"/>
          </p:cNvSpPr>
          <p:nvPr>
            <p:ph type="body" idx="1"/>
          </p:nvPr>
        </p:nvSpPr>
        <p:spPr>
          <a:xfrm>
            <a:off x="6183925" y="1545925"/>
            <a:ext cx="5700900" cy="451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sz="2300" dirty="0"/>
              <a:t>El </a:t>
            </a:r>
            <a:r>
              <a:rPr lang="en-US" sz="2300" dirty="0" err="1"/>
              <a:t>Departamento</a:t>
            </a:r>
            <a:r>
              <a:rPr lang="en-US" sz="2300" dirty="0"/>
              <a:t> de Política Sanitaria y </a:t>
            </a:r>
            <a:r>
              <a:rPr lang="en-US" sz="2300" dirty="0" err="1"/>
              <a:t>Financiación</a:t>
            </a:r>
            <a:r>
              <a:rPr lang="en-US" sz="2300" dirty="0"/>
              <a:t> (</a:t>
            </a:r>
            <a:r>
              <a:rPr lang="en-US" sz="2300" i="1" dirty="0"/>
              <a:t>Department of Health Care Policy &amp; Financing</a:t>
            </a:r>
            <a:r>
              <a:rPr lang="en-US" sz="2300" dirty="0"/>
              <a:t>) </a:t>
            </a:r>
            <a:r>
              <a:rPr lang="en-US" sz="2300" dirty="0" err="1"/>
              <a:t>administra</a:t>
            </a:r>
            <a:r>
              <a:rPr lang="en-US" sz="2300" dirty="0"/>
              <a:t> Health First Colorado (</a:t>
            </a:r>
            <a:r>
              <a:rPr lang="en-US" sz="2300" dirty="0" err="1"/>
              <a:t>el</a:t>
            </a:r>
            <a:r>
              <a:rPr lang="en-US" sz="2300" dirty="0"/>
              <a:t> </a:t>
            </a:r>
            <a:r>
              <a:rPr lang="en-US" sz="2300" dirty="0" err="1"/>
              <a:t>programa</a:t>
            </a:r>
            <a:r>
              <a:rPr lang="en-US" sz="2300" dirty="0"/>
              <a:t> de Medicaid de Colorado), </a:t>
            </a:r>
            <a:r>
              <a:rPr lang="en-US" sz="2300" i="1" dirty="0"/>
              <a:t>Child Health Plan Plus (CHP</a:t>
            </a:r>
            <a:r>
              <a:rPr lang="en-US" sz="2300" dirty="0"/>
              <a:t>+) y </a:t>
            </a:r>
            <a:r>
              <a:rPr lang="en-US" sz="2300" dirty="0" err="1"/>
              <a:t>otros</a:t>
            </a:r>
            <a:r>
              <a:rPr lang="en-US" sz="2300" dirty="0"/>
              <a:t> </a:t>
            </a:r>
            <a:r>
              <a:rPr lang="en-US" sz="2300" dirty="0" err="1"/>
              <a:t>programas</a:t>
            </a:r>
            <a:r>
              <a:rPr lang="en-US" sz="2300" dirty="0"/>
              <a:t> de </a:t>
            </a:r>
            <a:r>
              <a:rPr lang="en-US" sz="2300" dirty="0" err="1"/>
              <a:t>asistencia</a:t>
            </a:r>
            <a:r>
              <a:rPr lang="en-US" sz="2300" dirty="0"/>
              <a:t> sanitaria para los </a:t>
            </a:r>
            <a:r>
              <a:rPr lang="en-US" sz="2300" dirty="0" err="1"/>
              <a:t>habitantes</a:t>
            </a:r>
            <a:r>
              <a:rPr lang="en-US" sz="2300" dirty="0"/>
              <a:t> de Colorado que </a:t>
            </a:r>
            <a:r>
              <a:rPr lang="en-US" sz="2300" dirty="0" err="1"/>
              <a:t>califiquen</a:t>
            </a:r>
            <a:r>
              <a:rPr lang="en-US" sz="2300" dirty="0"/>
              <a:t>. </a:t>
            </a:r>
            <a:endParaRPr sz="2600" dirty="0"/>
          </a:p>
        </p:txBody>
      </p:sp>
      <p:sp>
        <p:nvSpPr>
          <p:cNvPr id="444" name="Google Shape;444;g2fecc1e33d0_3_77"/>
          <p:cNvSpPr txBox="1">
            <a:spLocks noGrp="1"/>
          </p:cNvSpPr>
          <p:nvPr>
            <p:ph type="title"/>
          </p:nvPr>
        </p:nvSpPr>
        <p:spPr>
          <a:xfrm>
            <a:off x="6183925" y="437975"/>
            <a:ext cx="52131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3500"/>
              <a:t>Qué hacemos</a:t>
            </a:r>
            <a:endParaRPr sz="35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g280e6828fe8_0_14"/>
          <p:cNvSpPr txBox="1">
            <a:spLocks noGrp="1"/>
          </p:cNvSpPr>
          <p:nvPr>
            <p:ph type="title"/>
          </p:nvPr>
        </p:nvSpPr>
        <p:spPr>
          <a:xfrm>
            <a:off x="838200" y="5141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4500" dirty="0"/>
              <a:t>Ground Rules</a:t>
            </a:r>
            <a:endParaRPr sz="4500" dirty="0"/>
          </a:p>
          <a:p>
            <a:pPr marL="0" lvl="0" indent="0" algn="ctr" rtl="0">
              <a:lnSpc>
                <a:spcPct val="90000"/>
              </a:lnSpc>
              <a:spcBef>
                <a:spcPts val="0"/>
              </a:spcBef>
              <a:spcAft>
                <a:spcPts val="0"/>
              </a:spcAft>
              <a:buSzPts val="6000"/>
              <a:buNone/>
            </a:pPr>
            <a:r>
              <a:rPr lang="en-US" sz="4500" dirty="0" err="1"/>
              <a:t>Reglas</a:t>
            </a:r>
            <a:r>
              <a:rPr lang="en-US" sz="4500" dirty="0"/>
              <a:t> </a:t>
            </a:r>
            <a:r>
              <a:rPr lang="en-US" sz="4500" dirty="0" err="1"/>
              <a:t>básicas</a:t>
            </a:r>
            <a:endParaRPr sz="4500" dirty="0"/>
          </a:p>
        </p:txBody>
      </p:sp>
      <p:sp>
        <p:nvSpPr>
          <p:cNvPr id="451" name="Google Shape;451;g280e6828fe8_0_14"/>
          <p:cNvSpPr txBox="1">
            <a:spLocks noGrp="1"/>
          </p:cNvSpPr>
          <p:nvPr>
            <p:ph type="body" idx="1"/>
          </p:nvPr>
        </p:nvSpPr>
        <p:spPr>
          <a:xfrm>
            <a:off x="685800" y="1276900"/>
            <a:ext cx="5189400" cy="4533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endParaRPr sz="2000"/>
          </a:p>
          <a:p>
            <a:pPr marL="0" lvl="0" indent="0" algn="l" rtl="0">
              <a:lnSpc>
                <a:spcPct val="90000"/>
              </a:lnSpc>
              <a:spcBef>
                <a:spcPts val="1000"/>
              </a:spcBef>
              <a:spcAft>
                <a:spcPts val="0"/>
              </a:spcAft>
              <a:buSzPts val="3600"/>
              <a:buNone/>
            </a:pPr>
            <a:r>
              <a:rPr lang="en-US" sz="2000"/>
              <a:t>Reminder this meeting will be recorded</a:t>
            </a:r>
            <a:endParaRPr sz="2000"/>
          </a:p>
          <a:p>
            <a:pPr marL="0" lvl="0" indent="0" algn="l" rtl="0">
              <a:lnSpc>
                <a:spcPct val="90000"/>
              </a:lnSpc>
              <a:spcBef>
                <a:spcPts val="1000"/>
              </a:spcBef>
              <a:spcAft>
                <a:spcPts val="0"/>
              </a:spcAft>
              <a:buSzPts val="3600"/>
              <a:buNone/>
            </a:pPr>
            <a:endParaRPr sz="2000"/>
          </a:p>
          <a:p>
            <a:pPr marL="0" lvl="0" indent="0" algn="l" rtl="0">
              <a:lnSpc>
                <a:spcPct val="90000"/>
              </a:lnSpc>
              <a:spcBef>
                <a:spcPts val="1000"/>
              </a:spcBef>
              <a:spcAft>
                <a:spcPts val="0"/>
              </a:spcAft>
              <a:buSzPts val="3600"/>
              <a:buNone/>
            </a:pPr>
            <a:r>
              <a:rPr lang="en-US" sz="2000"/>
              <a:t>Please </a:t>
            </a:r>
            <a:r>
              <a:rPr lang="en-US" sz="2000" b="1" u="sng"/>
              <a:t>do not</a:t>
            </a:r>
            <a:r>
              <a:rPr lang="en-US" sz="2000"/>
              <a:t> share any PHI information verbally or through chat.</a:t>
            </a:r>
            <a:endParaRPr sz="2000"/>
          </a:p>
          <a:p>
            <a:pPr marL="0" lvl="0" indent="0" algn="l" rtl="0">
              <a:lnSpc>
                <a:spcPct val="90000"/>
              </a:lnSpc>
              <a:spcBef>
                <a:spcPts val="1000"/>
              </a:spcBef>
              <a:spcAft>
                <a:spcPts val="0"/>
              </a:spcAft>
              <a:buSzPts val="3600"/>
              <a:buNone/>
            </a:pPr>
            <a:r>
              <a:rPr lang="en-US" sz="2000"/>
              <a:t>Information included in chat may be part of the record that is open to anyone who request meeting information.</a:t>
            </a:r>
            <a:endParaRPr sz="2000"/>
          </a:p>
          <a:p>
            <a:pPr marL="0" lvl="0" indent="0" algn="l" rtl="0">
              <a:lnSpc>
                <a:spcPct val="90000"/>
              </a:lnSpc>
              <a:spcBef>
                <a:spcPts val="1000"/>
              </a:spcBef>
              <a:spcAft>
                <a:spcPts val="0"/>
              </a:spcAft>
              <a:buSzPts val="3600"/>
              <a:buNone/>
            </a:pPr>
            <a:endParaRPr sz="2000"/>
          </a:p>
          <a:p>
            <a:pPr marL="0" lvl="0" indent="0" algn="l" rtl="0">
              <a:lnSpc>
                <a:spcPct val="90000"/>
              </a:lnSpc>
              <a:spcBef>
                <a:spcPts val="1000"/>
              </a:spcBef>
              <a:spcAft>
                <a:spcPts val="0"/>
              </a:spcAft>
              <a:buSzPts val="3600"/>
              <a:buNone/>
            </a:pPr>
            <a:r>
              <a:rPr lang="en-US" sz="2000"/>
              <a:t>As a reminder, you do no have to identify yourself when asking a question. You have the right to remain anonymous.</a:t>
            </a:r>
            <a:endParaRPr sz="2000"/>
          </a:p>
          <a:p>
            <a:pPr marL="0" lvl="0" indent="0" algn="l" rtl="0">
              <a:lnSpc>
                <a:spcPct val="90000"/>
              </a:lnSpc>
              <a:spcBef>
                <a:spcPts val="1000"/>
              </a:spcBef>
              <a:spcAft>
                <a:spcPts val="0"/>
              </a:spcAft>
              <a:buSzPts val="3600"/>
              <a:buNone/>
            </a:pPr>
            <a:endParaRPr sz="2000"/>
          </a:p>
        </p:txBody>
      </p:sp>
      <p:sp>
        <p:nvSpPr>
          <p:cNvPr id="452" name="Google Shape;452;g280e6828fe8_0_14"/>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8</a:t>
            </a:fld>
            <a:endParaRPr/>
          </a:p>
        </p:txBody>
      </p:sp>
      <p:sp>
        <p:nvSpPr>
          <p:cNvPr id="453" name="Google Shape;453;g280e6828fe8_0_14"/>
          <p:cNvSpPr txBox="1">
            <a:spLocks noGrp="1"/>
          </p:cNvSpPr>
          <p:nvPr>
            <p:ph type="body" idx="1"/>
          </p:nvPr>
        </p:nvSpPr>
        <p:spPr>
          <a:xfrm>
            <a:off x="6210850" y="1617575"/>
            <a:ext cx="5706300" cy="4533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sz="2000" dirty="0" err="1"/>
              <a:t>Recordatorio</a:t>
            </a:r>
            <a:r>
              <a:rPr lang="en-US" sz="2000" dirty="0"/>
              <a:t> </a:t>
            </a:r>
            <a:r>
              <a:rPr lang="en-US" sz="2000" dirty="0" err="1"/>
              <a:t>está</a:t>
            </a:r>
            <a:r>
              <a:rPr lang="en-US" sz="2000" dirty="0"/>
              <a:t> </a:t>
            </a:r>
            <a:r>
              <a:rPr lang="en-US" sz="2000" dirty="0" err="1"/>
              <a:t>reunión</a:t>
            </a:r>
            <a:r>
              <a:rPr lang="en-US" sz="2000" dirty="0"/>
              <a:t> </a:t>
            </a:r>
            <a:r>
              <a:rPr lang="en-US" sz="2000" dirty="0" err="1"/>
              <a:t>será</a:t>
            </a:r>
            <a:r>
              <a:rPr lang="en-US" sz="2000" dirty="0"/>
              <a:t> </a:t>
            </a:r>
            <a:r>
              <a:rPr lang="en-US" sz="2000" dirty="0" err="1"/>
              <a:t>grabada</a:t>
            </a:r>
            <a:endParaRPr sz="2000" dirty="0"/>
          </a:p>
          <a:p>
            <a:pPr marL="0" lvl="0" indent="0" algn="l" rtl="0">
              <a:lnSpc>
                <a:spcPct val="90000"/>
              </a:lnSpc>
              <a:spcBef>
                <a:spcPts val="1000"/>
              </a:spcBef>
              <a:spcAft>
                <a:spcPts val="0"/>
              </a:spcAft>
              <a:buSzPts val="3600"/>
              <a:buNone/>
            </a:pPr>
            <a:endParaRPr sz="2000" dirty="0"/>
          </a:p>
          <a:p>
            <a:pPr marL="0" lvl="0" indent="0" algn="l" rtl="0">
              <a:lnSpc>
                <a:spcPct val="90000"/>
              </a:lnSpc>
              <a:spcBef>
                <a:spcPts val="1000"/>
              </a:spcBef>
              <a:spcAft>
                <a:spcPts val="0"/>
              </a:spcAft>
              <a:buSzPts val="3600"/>
              <a:buNone/>
            </a:pPr>
            <a:r>
              <a:rPr lang="en-US" sz="2000" dirty="0"/>
              <a:t>Por favor, </a:t>
            </a:r>
            <a:r>
              <a:rPr lang="en-US" sz="2000" b="1" u="sng" dirty="0"/>
              <a:t>no</a:t>
            </a:r>
            <a:r>
              <a:rPr lang="en-US" sz="2000" b="1" dirty="0"/>
              <a:t> </a:t>
            </a:r>
            <a:r>
              <a:rPr lang="en-US" sz="2000" b="1" dirty="0" err="1"/>
              <a:t>comparta</a:t>
            </a:r>
            <a:r>
              <a:rPr lang="en-US" sz="2000" dirty="0"/>
              <a:t> </a:t>
            </a:r>
            <a:r>
              <a:rPr lang="en-US" sz="2000" dirty="0" err="1"/>
              <a:t>ninguna</a:t>
            </a:r>
            <a:r>
              <a:rPr lang="en-US" sz="2000" dirty="0"/>
              <a:t> </a:t>
            </a:r>
            <a:r>
              <a:rPr lang="en-US" sz="2000" dirty="0" err="1"/>
              <a:t>información</a:t>
            </a:r>
            <a:r>
              <a:rPr lang="en-US" sz="2000" dirty="0"/>
              <a:t> de PHI </a:t>
            </a:r>
            <a:r>
              <a:rPr lang="en-US" sz="2000" dirty="0" err="1"/>
              <a:t>verbalmente</a:t>
            </a:r>
            <a:r>
              <a:rPr lang="en-US" sz="2000" dirty="0"/>
              <a:t> o a </a:t>
            </a:r>
            <a:r>
              <a:rPr lang="en-US" sz="2000" dirty="0" err="1"/>
              <a:t>través</a:t>
            </a:r>
            <a:r>
              <a:rPr lang="en-US" sz="2000" dirty="0"/>
              <a:t> del chat</a:t>
            </a:r>
            <a:endParaRPr sz="2000" dirty="0"/>
          </a:p>
          <a:p>
            <a:pPr marL="0" lvl="0" indent="0" algn="l" rtl="0">
              <a:lnSpc>
                <a:spcPct val="90000"/>
              </a:lnSpc>
              <a:spcBef>
                <a:spcPts val="1000"/>
              </a:spcBef>
              <a:spcAft>
                <a:spcPts val="0"/>
              </a:spcAft>
              <a:buSzPts val="3600"/>
              <a:buNone/>
            </a:pPr>
            <a:r>
              <a:rPr lang="en-US" sz="2000" dirty="0"/>
              <a:t>La </a:t>
            </a:r>
            <a:r>
              <a:rPr lang="en-US" sz="2000" dirty="0" err="1"/>
              <a:t>información</a:t>
            </a:r>
            <a:r>
              <a:rPr lang="en-US" sz="2000" dirty="0"/>
              <a:t> </a:t>
            </a:r>
            <a:r>
              <a:rPr lang="en-US" sz="2000" dirty="0" err="1"/>
              <a:t>incluida</a:t>
            </a:r>
            <a:r>
              <a:rPr lang="en-US" sz="2000" dirty="0"/>
              <a:t> </a:t>
            </a:r>
            <a:r>
              <a:rPr lang="en-US" sz="2000" dirty="0" err="1"/>
              <a:t>en</a:t>
            </a:r>
            <a:r>
              <a:rPr lang="en-US" sz="2000" dirty="0"/>
              <a:t> </a:t>
            </a:r>
            <a:r>
              <a:rPr lang="en-US" sz="2000" dirty="0" err="1"/>
              <a:t>el</a:t>
            </a:r>
            <a:r>
              <a:rPr lang="en-US" sz="2000" dirty="0"/>
              <a:t> chat </a:t>
            </a:r>
            <a:r>
              <a:rPr lang="en-US" sz="2000" dirty="0" err="1"/>
              <a:t>puede</a:t>
            </a:r>
            <a:r>
              <a:rPr lang="en-US" sz="2000" dirty="0"/>
              <a:t> ser </a:t>
            </a:r>
            <a:r>
              <a:rPr lang="en-US" sz="2000" dirty="0" err="1"/>
              <a:t>parte</a:t>
            </a:r>
            <a:r>
              <a:rPr lang="en-US" sz="2000" dirty="0"/>
              <a:t> de la </a:t>
            </a:r>
            <a:r>
              <a:rPr lang="en-US" sz="2000" dirty="0" err="1"/>
              <a:t>grabación</a:t>
            </a:r>
            <a:r>
              <a:rPr lang="en-US" sz="2000" dirty="0"/>
              <a:t> que </a:t>
            </a:r>
            <a:r>
              <a:rPr lang="en-US" sz="2000" dirty="0" err="1"/>
              <a:t>está</a:t>
            </a:r>
            <a:r>
              <a:rPr lang="en-US" sz="2000" dirty="0"/>
              <a:t> disponible para </a:t>
            </a:r>
            <a:r>
              <a:rPr lang="en-US" sz="2000" dirty="0" err="1"/>
              <a:t>cualquiera</a:t>
            </a:r>
            <a:r>
              <a:rPr lang="en-US" sz="2000" dirty="0"/>
              <a:t> que </a:t>
            </a:r>
            <a:r>
              <a:rPr lang="en-US" sz="2000" dirty="0" err="1"/>
              <a:t>solicite</a:t>
            </a:r>
            <a:r>
              <a:rPr lang="en-US" sz="2000" dirty="0"/>
              <a:t> </a:t>
            </a:r>
            <a:r>
              <a:rPr lang="en-US" sz="2000" dirty="0" err="1"/>
              <a:t>información</a:t>
            </a:r>
            <a:r>
              <a:rPr lang="en-US" sz="2000" dirty="0"/>
              <a:t> </a:t>
            </a:r>
            <a:r>
              <a:rPr lang="en-US" sz="2000" dirty="0" err="1"/>
              <a:t>sobre</a:t>
            </a:r>
            <a:r>
              <a:rPr lang="en-US" sz="2000" dirty="0"/>
              <a:t> la </a:t>
            </a:r>
            <a:r>
              <a:rPr lang="en-US" sz="2000" dirty="0" err="1"/>
              <a:t>reunión</a:t>
            </a:r>
            <a:r>
              <a:rPr lang="en-US" sz="2000" dirty="0"/>
              <a:t>.</a:t>
            </a:r>
            <a:endParaRPr sz="2000" dirty="0"/>
          </a:p>
          <a:p>
            <a:pPr marL="0" lvl="0" indent="0" algn="l" rtl="0">
              <a:lnSpc>
                <a:spcPct val="90000"/>
              </a:lnSpc>
              <a:spcBef>
                <a:spcPts val="1000"/>
              </a:spcBef>
              <a:spcAft>
                <a:spcPts val="0"/>
              </a:spcAft>
              <a:buSzPts val="3600"/>
              <a:buNone/>
            </a:pPr>
            <a:endParaRPr sz="2000" dirty="0"/>
          </a:p>
          <a:p>
            <a:pPr marL="0" lvl="0" indent="0" algn="l" rtl="0">
              <a:lnSpc>
                <a:spcPct val="90000"/>
              </a:lnSpc>
              <a:spcBef>
                <a:spcPts val="1000"/>
              </a:spcBef>
              <a:spcAft>
                <a:spcPts val="0"/>
              </a:spcAft>
              <a:buSzPts val="3600"/>
              <a:buNone/>
            </a:pPr>
            <a:r>
              <a:rPr lang="en-US" sz="2000" dirty="0"/>
              <a:t>Como </a:t>
            </a:r>
            <a:r>
              <a:rPr lang="en-US" sz="2000" dirty="0" err="1"/>
              <a:t>recordatorio</a:t>
            </a:r>
            <a:r>
              <a:rPr lang="en-US" sz="2000" dirty="0"/>
              <a:t>, </a:t>
            </a:r>
            <a:r>
              <a:rPr lang="en-US" sz="2000" dirty="0" err="1"/>
              <a:t>usted</a:t>
            </a:r>
            <a:r>
              <a:rPr lang="en-US" sz="2000" dirty="0"/>
              <a:t> no </a:t>
            </a:r>
            <a:r>
              <a:rPr lang="en-US" sz="2000" dirty="0" err="1"/>
              <a:t>tiene</a:t>
            </a:r>
            <a:r>
              <a:rPr lang="en-US" sz="2000" dirty="0"/>
              <a:t> que </a:t>
            </a:r>
            <a:r>
              <a:rPr lang="en-US" sz="2000" dirty="0" err="1"/>
              <a:t>identificarse</a:t>
            </a:r>
            <a:r>
              <a:rPr lang="en-US" sz="2000" dirty="0"/>
              <a:t> al </a:t>
            </a:r>
            <a:r>
              <a:rPr lang="en-US" sz="2000" dirty="0" err="1"/>
              <a:t>hacer</a:t>
            </a:r>
            <a:r>
              <a:rPr lang="en-US" sz="2000" dirty="0"/>
              <a:t> una </a:t>
            </a:r>
            <a:r>
              <a:rPr lang="en-US" sz="2000" dirty="0" err="1"/>
              <a:t>pregunta</a:t>
            </a:r>
            <a:r>
              <a:rPr lang="en-US" sz="2000" dirty="0"/>
              <a:t>. </a:t>
            </a:r>
            <a:r>
              <a:rPr lang="en-US" sz="2000" dirty="0" err="1"/>
              <a:t>Usted</a:t>
            </a:r>
            <a:r>
              <a:rPr lang="en-US" sz="2000" dirty="0"/>
              <a:t> </a:t>
            </a:r>
            <a:r>
              <a:rPr lang="en-US" sz="2000" dirty="0" err="1"/>
              <a:t>tiene</a:t>
            </a:r>
            <a:r>
              <a:rPr lang="en-US" sz="2000" dirty="0"/>
              <a:t> </a:t>
            </a:r>
            <a:r>
              <a:rPr lang="en-US" sz="2000" dirty="0" err="1"/>
              <a:t>el</a:t>
            </a:r>
            <a:r>
              <a:rPr lang="en-US" sz="2000" dirty="0"/>
              <a:t> derecho de </a:t>
            </a:r>
            <a:r>
              <a:rPr lang="en-US" sz="2000" dirty="0" err="1"/>
              <a:t>permanecer</a:t>
            </a:r>
            <a:r>
              <a:rPr lang="en-US" sz="2000" dirty="0"/>
              <a:t> </a:t>
            </a:r>
            <a:r>
              <a:rPr lang="en-US" sz="2000" dirty="0" err="1"/>
              <a:t>anónimo</a:t>
            </a:r>
            <a:r>
              <a:rPr lang="en-US" sz="2000" dirty="0"/>
              <a:t> </a:t>
            </a:r>
            <a:endParaRPr sz="2000" dirty="0"/>
          </a:p>
          <a:p>
            <a:pPr marL="0" lvl="0" indent="0" algn="l" rtl="0">
              <a:lnSpc>
                <a:spcPct val="90000"/>
              </a:lnSpc>
              <a:spcBef>
                <a:spcPts val="1000"/>
              </a:spcBef>
              <a:spcAft>
                <a:spcPts val="0"/>
              </a:spcAft>
              <a:buSzPts val="3600"/>
              <a:buNone/>
            </a:pPr>
            <a:endParaRPr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g2211ef924dc_0_0"/>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SzPts val="6000"/>
              <a:buNone/>
            </a:pPr>
            <a:r>
              <a:rPr lang="en-US" sz="5000" dirty="0"/>
              <a:t>Meeting Ground Rules</a:t>
            </a:r>
            <a:br>
              <a:rPr lang="en-US" sz="5000" dirty="0"/>
            </a:br>
            <a:r>
              <a:rPr lang="es-MX" sz="5000" dirty="0"/>
              <a:t>Normas básicas de la reunión</a:t>
            </a:r>
            <a:endParaRPr sz="5000" dirty="0"/>
          </a:p>
        </p:txBody>
      </p:sp>
      <p:sp>
        <p:nvSpPr>
          <p:cNvPr id="460" name="Google Shape;460;g2211ef924dc_0_0"/>
          <p:cNvSpPr txBox="1">
            <a:spLocks noGrp="1"/>
          </p:cNvSpPr>
          <p:nvPr>
            <p:ph type="body" idx="1"/>
          </p:nvPr>
        </p:nvSpPr>
        <p:spPr>
          <a:xfrm>
            <a:off x="838200" y="1852300"/>
            <a:ext cx="5217900" cy="4205700"/>
          </a:xfrm>
          <a:prstGeom prst="rect">
            <a:avLst/>
          </a:prstGeom>
          <a:noFill/>
          <a:ln>
            <a:noFill/>
          </a:ln>
        </p:spPr>
        <p:txBody>
          <a:bodyPr spcFirstLastPara="1" wrap="square" lIns="91425" tIns="45700" rIns="91425" bIns="45700" anchor="t" anchorCtr="0">
            <a:noAutofit/>
          </a:bodyPr>
          <a:lstStyle/>
          <a:p>
            <a:pPr marL="457200" lvl="0" indent="-374650" algn="l" rtl="0">
              <a:lnSpc>
                <a:spcPct val="90000"/>
              </a:lnSpc>
              <a:spcBef>
                <a:spcPts val="1000"/>
              </a:spcBef>
              <a:spcAft>
                <a:spcPts val="0"/>
              </a:spcAft>
              <a:buSzPts val="2300"/>
              <a:buChar char="•"/>
            </a:pPr>
            <a:r>
              <a:rPr lang="en-US" sz="2300" dirty="0"/>
              <a:t>Guiding Principles in Charter</a:t>
            </a:r>
            <a:endParaRPr sz="2300" dirty="0"/>
          </a:p>
          <a:p>
            <a:pPr marL="457200" lvl="0" indent="-374650" algn="l" rtl="0">
              <a:lnSpc>
                <a:spcPct val="90000"/>
              </a:lnSpc>
              <a:spcBef>
                <a:spcPts val="1000"/>
              </a:spcBef>
              <a:spcAft>
                <a:spcPts val="0"/>
              </a:spcAft>
              <a:buSzPts val="2300"/>
              <a:buChar char="•"/>
            </a:pPr>
            <a:r>
              <a:rPr lang="en-US" sz="2300" dirty="0"/>
              <a:t>Listen-Be open to what is said. Be non-judgmental. Value the learning. Listen to get smarter.</a:t>
            </a:r>
            <a:endParaRPr sz="2300" dirty="0"/>
          </a:p>
          <a:p>
            <a:pPr marL="457200" lvl="0" indent="-374650" algn="l" rtl="0">
              <a:lnSpc>
                <a:spcPct val="90000"/>
              </a:lnSpc>
              <a:spcBef>
                <a:spcPts val="1000"/>
              </a:spcBef>
              <a:spcAft>
                <a:spcPts val="0"/>
              </a:spcAft>
              <a:buSzPts val="2300"/>
              <a:buChar char="•"/>
            </a:pPr>
            <a:r>
              <a:rPr lang="en-US" sz="2300" dirty="0"/>
              <a:t>Contribute to taskforce goals</a:t>
            </a:r>
            <a:endParaRPr sz="2300" dirty="0"/>
          </a:p>
          <a:p>
            <a:pPr marL="457200" lvl="0" indent="-374650" algn="l" rtl="0">
              <a:lnSpc>
                <a:spcPct val="90000"/>
              </a:lnSpc>
              <a:spcBef>
                <a:spcPts val="1000"/>
              </a:spcBef>
              <a:spcAft>
                <a:spcPts val="0"/>
              </a:spcAft>
              <a:buSzPts val="2300"/>
              <a:buChar char="•"/>
            </a:pPr>
            <a:r>
              <a:rPr lang="en-US" sz="2300" dirty="0"/>
              <a:t>Be intentional with discussions</a:t>
            </a:r>
            <a:endParaRPr sz="2300" dirty="0"/>
          </a:p>
          <a:p>
            <a:pPr marL="457200" lvl="0" indent="-228600" algn="l" rtl="0">
              <a:lnSpc>
                <a:spcPct val="90000"/>
              </a:lnSpc>
              <a:spcBef>
                <a:spcPts val="0"/>
              </a:spcBef>
              <a:spcAft>
                <a:spcPts val="0"/>
              </a:spcAft>
              <a:buSzPts val="3600"/>
              <a:buNone/>
            </a:pPr>
            <a:endParaRPr dirty="0"/>
          </a:p>
        </p:txBody>
      </p:sp>
      <p:sp>
        <p:nvSpPr>
          <p:cNvPr id="461" name="Google Shape;461;g2211ef924dc_0_0"/>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9</a:t>
            </a:fld>
            <a:endParaRPr/>
          </a:p>
        </p:txBody>
      </p:sp>
      <p:sp>
        <p:nvSpPr>
          <p:cNvPr id="462" name="Google Shape;462;g2211ef924dc_0_0"/>
          <p:cNvSpPr txBox="1">
            <a:spLocks noGrp="1"/>
          </p:cNvSpPr>
          <p:nvPr>
            <p:ph type="body" idx="1"/>
          </p:nvPr>
        </p:nvSpPr>
        <p:spPr>
          <a:xfrm>
            <a:off x="6456925" y="1852300"/>
            <a:ext cx="5217900" cy="4205700"/>
          </a:xfrm>
          <a:prstGeom prst="rect">
            <a:avLst/>
          </a:prstGeom>
          <a:noFill/>
          <a:ln>
            <a:noFill/>
          </a:ln>
        </p:spPr>
        <p:txBody>
          <a:bodyPr spcFirstLastPara="1" wrap="square" lIns="91425" tIns="45700" rIns="91425" bIns="45700" anchor="t" anchorCtr="0">
            <a:noAutofit/>
          </a:bodyPr>
          <a:lstStyle/>
          <a:p>
            <a:pPr marL="457200" lvl="0" indent="-355600" algn="l" rtl="0">
              <a:lnSpc>
                <a:spcPct val="90000"/>
              </a:lnSpc>
              <a:spcBef>
                <a:spcPts val="1000"/>
              </a:spcBef>
              <a:spcAft>
                <a:spcPts val="0"/>
              </a:spcAft>
              <a:buSzPts val="2000"/>
              <a:buChar char="•"/>
            </a:pPr>
            <a:r>
              <a:rPr lang="en-US" sz="2300" dirty="0" err="1"/>
              <a:t>Principios</a:t>
            </a:r>
            <a:r>
              <a:rPr lang="en-US" sz="2300" dirty="0"/>
              <a:t> </a:t>
            </a:r>
            <a:r>
              <a:rPr lang="en-US" sz="2300" dirty="0" err="1"/>
              <a:t>rectores</a:t>
            </a:r>
            <a:r>
              <a:rPr lang="en-US" sz="2300" dirty="0"/>
              <a:t> </a:t>
            </a:r>
            <a:r>
              <a:rPr lang="en-US" sz="2300" dirty="0" err="1"/>
              <a:t>en</a:t>
            </a:r>
            <a:r>
              <a:rPr lang="en-US" sz="2300" dirty="0"/>
              <a:t> la carta</a:t>
            </a:r>
            <a:endParaRPr sz="2300" dirty="0"/>
          </a:p>
          <a:p>
            <a:pPr marL="457200" lvl="0" indent="-355600" algn="l" rtl="0">
              <a:lnSpc>
                <a:spcPct val="90000"/>
              </a:lnSpc>
              <a:spcBef>
                <a:spcPts val="1000"/>
              </a:spcBef>
              <a:spcAft>
                <a:spcPts val="0"/>
              </a:spcAft>
              <a:buSzPts val="2000"/>
              <a:buChar char="•"/>
            </a:pPr>
            <a:r>
              <a:rPr lang="en-US" sz="2300" dirty="0" err="1"/>
              <a:t>Escuchar-Esté</a:t>
            </a:r>
            <a:r>
              <a:rPr lang="en-US" sz="2300" dirty="0"/>
              <a:t> </a:t>
            </a:r>
            <a:r>
              <a:rPr lang="en-US" sz="2300" dirty="0" err="1"/>
              <a:t>abierto</a:t>
            </a:r>
            <a:r>
              <a:rPr lang="en-US" sz="2300" dirty="0"/>
              <a:t> a lo que se dice. Sea </a:t>
            </a:r>
            <a:r>
              <a:rPr lang="en-US" sz="2300" dirty="0" err="1"/>
              <a:t>imparcial</a:t>
            </a:r>
            <a:r>
              <a:rPr lang="en-US" sz="2300" dirty="0"/>
              <a:t>. Valore </a:t>
            </a:r>
            <a:r>
              <a:rPr lang="en-US" sz="2300" dirty="0" err="1"/>
              <a:t>el</a:t>
            </a:r>
            <a:r>
              <a:rPr lang="en-US" sz="2300" dirty="0"/>
              <a:t> </a:t>
            </a:r>
            <a:r>
              <a:rPr lang="en-US" sz="2300" dirty="0" err="1"/>
              <a:t>aprendizaje</a:t>
            </a:r>
            <a:r>
              <a:rPr lang="en-US" sz="2300" dirty="0"/>
              <a:t>. </a:t>
            </a:r>
            <a:r>
              <a:rPr lang="en-US" sz="2300" dirty="0" err="1"/>
              <a:t>Escuche</a:t>
            </a:r>
            <a:r>
              <a:rPr lang="en-US" sz="2300" dirty="0"/>
              <a:t> para </a:t>
            </a:r>
            <a:r>
              <a:rPr lang="en-US" sz="2300" dirty="0" err="1"/>
              <a:t>volverse</a:t>
            </a:r>
            <a:r>
              <a:rPr lang="en-US" sz="2300" dirty="0"/>
              <a:t> </a:t>
            </a:r>
            <a:r>
              <a:rPr lang="en-US" sz="2300" dirty="0" err="1"/>
              <a:t>más</a:t>
            </a:r>
            <a:r>
              <a:rPr lang="en-US" sz="2300" dirty="0"/>
              <a:t> </a:t>
            </a:r>
            <a:r>
              <a:rPr lang="en-US" sz="2300" dirty="0" err="1"/>
              <a:t>inteligente</a:t>
            </a:r>
            <a:r>
              <a:rPr lang="en-US" sz="2000" dirty="0"/>
              <a:t>.</a:t>
            </a:r>
            <a:endParaRPr sz="2000" dirty="0"/>
          </a:p>
          <a:p>
            <a:pPr marL="457200" lvl="0" indent="-355600" algn="l" rtl="0">
              <a:lnSpc>
                <a:spcPct val="90000"/>
              </a:lnSpc>
              <a:spcBef>
                <a:spcPts val="1000"/>
              </a:spcBef>
              <a:spcAft>
                <a:spcPts val="0"/>
              </a:spcAft>
              <a:buSzPts val="2000"/>
              <a:buChar char="•"/>
            </a:pPr>
            <a:r>
              <a:rPr lang="en-US" sz="2300" dirty="0" err="1"/>
              <a:t>Contribuir</a:t>
            </a:r>
            <a:r>
              <a:rPr lang="en-US" sz="2300" dirty="0"/>
              <a:t> a los </a:t>
            </a:r>
            <a:r>
              <a:rPr lang="en-US" sz="2300" dirty="0" err="1"/>
              <a:t>objetivos</a:t>
            </a:r>
            <a:r>
              <a:rPr lang="en-US" sz="2300" dirty="0"/>
              <a:t> del </a:t>
            </a:r>
            <a:r>
              <a:rPr lang="en-US" sz="2300" dirty="0" err="1"/>
              <a:t>grupo</a:t>
            </a:r>
            <a:r>
              <a:rPr lang="en-US" sz="2300" dirty="0"/>
              <a:t> de </a:t>
            </a:r>
            <a:r>
              <a:rPr lang="en-US" sz="2300" dirty="0" err="1"/>
              <a:t>trabajo</a:t>
            </a:r>
            <a:r>
              <a:rPr lang="en-US" sz="2300" dirty="0"/>
              <a:t> </a:t>
            </a:r>
            <a:endParaRPr sz="2300" dirty="0"/>
          </a:p>
          <a:p>
            <a:pPr marL="457200" lvl="0" indent="-355600" algn="l" rtl="0">
              <a:lnSpc>
                <a:spcPct val="90000"/>
              </a:lnSpc>
              <a:spcBef>
                <a:spcPts val="1000"/>
              </a:spcBef>
              <a:spcAft>
                <a:spcPts val="0"/>
              </a:spcAft>
              <a:buSzPts val="2000"/>
              <a:buChar char="•"/>
            </a:pPr>
            <a:r>
              <a:rPr lang="en-US" sz="2300" dirty="0"/>
              <a:t>Sea </a:t>
            </a:r>
            <a:r>
              <a:rPr lang="en-US" sz="2300" dirty="0" err="1"/>
              <a:t>intencional</a:t>
            </a:r>
            <a:r>
              <a:rPr lang="en-US" sz="2300" dirty="0"/>
              <a:t> con las </a:t>
            </a:r>
            <a:r>
              <a:rPr lang="en-US" sz="2300" dirty="0" err="1"/>
              <a:t>discusiones</a:t>
            </a:r>
            <a:r>
              <a:rPr lang="en-US" sz="2300" dirty="0"/>
              <a:t> </a:t>
            </a:r>
            <a:endParaRPr sz="2300" dirty="0"/>
          </a:p>
          <a:p>
            <a:pPr marL="457200" lvl="0" indent="-228600" algn="l" rtl="0">
              <a:lnSpc>
                <a:spcPct val="90000"/>
              </a:lnSpc>
              <a:spcBef>
                <a:spcPts val="0"/>
              </a:spcBef>
              <a:spcAft>
                <a:spcPts val="0"/>
              </a:spcAft>
              <a:buSzPts val="3600"/>
              <a:buNone/>
            </a:pPr>
            <a:endParaRPr dirty="0"/>
          </a:p>
        </p:txBody>
      </p:sp>
    </p:spTree>
  </p:cSld>
  <p:clrMapOvr>
    <a:masterClrMapping/>
  </p:clrMapOvr>
</p:sld>
</file>

<file path=ppt/theme/theme1.xml><?xml version="1.0" encoding="utf-8"?>
<a:theme xmlns:a="http://schemas.openxmlformats.org/drawingml/2006/main" name="1_Blue Theme">
  <a:themeElements>
    <a:clrScheme name="HCPF 2019 Colors">
      <a:dk1>
        <a:srgbClr val="000000"/>
      </a:dk1>
      <a:lt1>
        <a:srgbClr val="FFFFFF"/>
      </a:lt1>
      <a:dk2>
        <a:srgbClr val="4E5758"/>
      </a:dk2>
      <a:lt2>
        <a:srgbClr val="F2F2F2"/>
      </a:lt2>
      <a:accent1>
        <a:srgbClr val="00A6CE"/>
      </a:accent1>
      <a:accent2>
        <a:srgbClr val="C32032"/>
      </a:accent2>
      <a:accent3>
        <a:srgbClr val="37657F"/>
      </a:accent3>
      <a:accent4>
        <a:srgbClr val="225D39"/>
      </a:accent4>
      <a:accent5>
        <a:srgbClr val="232C68"/>
      </a:accent5>
      <a:accent6>
        <a:srgbClr val="814C9E"/>
      </a:accent6>
      <a:hlink>
        <a:srgbClr val="7B853A"/>
      </a:hlink>
      <a:folHlink>
        <a:srgbClr val="FFD2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White">
  <a:themeElements>
    <a:clrScheme name="Custom 1">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TotalTime>
  <Words>2192</Words>
  <Application>Microsoft Office PowerPoint</Application>
  <PresentationFormat>Widescreen</PresentationFormat>
  <Paragraphs>259</Paragraphs>
  <Slides>18</Slides>
  <Notes>18</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18</vt:i4>
      </vt:variant>
    </vt:vector>
  </HeadingPairs>
  <TitlesOfParts>
    <vt:vector size="28" baseType="lpstr">
      <vt:lpstr>Trebuchet MS</vt:lpstr>
      <vt:lpstr>Noto Sans Symbols</vt:lpstr>
      <vt:lpstr>Arial</vt:lpstr>
      <vt:lpstr>Times New Roman</vt:lpstr>
      <vt:lpstr>Calibri</vt:lpstr>
      <vt:lpstr>Roboto</vt:lpstr>
      <vt:lpstr>1_Blue Theme</vt:lpstr>
      <vt:lpstr>White Theme</vt:lpstr>
      <vt:lpstr>Blue Theme</vt:lpstr>
      <vt:lpstr>White</vt:lpstr>
      <vt:lpstr>PowerPoint Presentation</vt:lpstr>
      <vt:lpstr>Interpretación de idiomas</vt:lpstr>
      <vt:lpstr>Subtítulos cerrados</vt:lpstr>
      <vt:lpstr>Logística de la reunión</vt:lpstr>
      <vt:lpstr>Logística de la reunión</vt:lpstr>
      <vt:lpstr>PowerPoint Presentation</vt:lpstr>
      <vt:lpstr>What We Do</vt:lpstr>
      <vt:lpstr>Ground Rules Reglas básicas</vt:lpstr>
      <vt:lpstr>Meeting Ground Rules Normas básicas de la reunión</vt:lpstr>
      <vt:lpstr>Agenda At-A Glance Un vistazo a la agenda April 24, 2025, 11 a.m.- 12 p.m. 24 de abril de 2025, 11 a.m.- 12 p.m. </vt:lpstr>
      <vt:lpstr>Land Acknowledgement Reconocimiento de tierras</vt:lpstr>
      <vt:lpstr>Taskforce Member Application Discussion  Discusión sobre la aplicación de los miembros del grupo de trabajo</vt:lpstr>
      <vt:lpstr> Taskforce Member Application  Aplicación de miembro del grupo de trabajo</vt:lpstr>
      <vt:lpstr>Taskforce Member Application Next Steps   Próximos pasos para la aplicación de miembro del grupo de trabajo </vt:lpstr>
      <vt:lpstr>Navigating the Current Landscape: Trends, Challenges, and Opportunities  Navegando el panorama actual: tendencias, desafíos y oportunidades   </vt:lpstr>
      <vt:lpstr>Questions  Preguntas</vt:lpstr>
      <vt:lpstr>PowerPoint Presentation</vt:lpstr>
      <vt:lpstr>Contact  Contacto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Green, Aaron</dc:creator>
  <cp:lastModifiedBy>Sound Ventures Inc</cp:lastModifiedBy>
  <cp:revision>33</cp:revision>
  <dcterms:created xsi:type="dcterms:W3CDTF">2021-03-26T16:04:51Z</dcterms:created>
  <dcterms:modified xsi:type="dcterms:W3CDTF">2025-04-03T14:17:44Z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0x010100D7D0DD684B777945ABD2930BB99405A9</vt:lpwstr>
  </property>
</Properties>
</file>