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3.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4.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5.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6.xml" ContentType="application/vnd.openxmlformats-officedocument.theme+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theme/theme7.xml" ContentType="application/vnd.openxmlformats-officedocument.theme+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theme/theme8.xml" ContentType="application/vnd.openxmlformats-officedocument.theme+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theme/theme9.xml" ContentType="application/vnd.openxmlformats-officedocument.theme+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4" r:id="rId2"/>
    <p:sldMasterId id="2147483683" r:id="rId3"/>
    <p:sldMasterId id="2147483713" r:id="rId4"/>
    <p:sldMasterId id="2147483731" r:id="rId5"/>
    <p:sldMasterId id="2147483752" r:id="rId6"/>
    <p:sldMasterId id="2147483770" r:id="rId7"/>
    <p:sldMasterId id="2147483794" r:id="rId8"/>
    <p:sldMasterId id="2147483812" r:id="rId9"/>
    <p:sldMasterId id="2147483827" r:id="rId10"/>
  </p:sldMasterIdLst>
  <p:notesMasterIdLst>
    <p:notesMasterId r:id="rId117"/>
  </p:notesMasterIdLst>
  <p:handoutMasterIdLst>
    <p:handoutMasterId r:id="rId118"/>
  </p:handoutMasterIdLst>
  <p:sldIdLst>
    <p:sldId id="256" r:id="rId11"/>
    <p:sldId id="367" r:id="rId12"/>
    <p:sldId id="257" r:id="rId13"/>
    <p:sldId id="310" r:id="rId14"/>
    <p:sldId id="258" r:id="rId15"/>
    <p:sldId id="311" r:id="rId16"/>
    <p:sldId id="259" r:id="rId17"/>
    <p:sldId id="312" r:id="rId18"/>
    <p:sldId id="260" r:id="rId19"/>
    <p:sldId id="313" r:id="rId20"/>
    <p:sldId id="261" r:id="rId21"/>
    <p:sldId id="314" r:id="rId22"/>
    <p:sldId id="262" r:id="rId23"/>
    <p:sldId id="315" r:id="rId24"/>
    <p:sldId id="263" r:id="rId25"/>
    <p:sldId id="316" r:id="rId26"/>
    <p:sldId id="264" r:id="rId27"/>
    <p:sldId id="317" r:id="rId28"/>
    <p:sldId id="265" r:id="rId29"/>
    <p:sldId id="318" r:id="rId30"/>
    <p:sldId id="266" r:id="rId31"/>
    <p:sldId id="319" r:id="rId32"/>
    <p:sldId id="267" r:id="rId33"/>
    <p:sldId id="320" r:id="rId34"/>
    <p:sldId id="268" r:id="rId35"/>
    <p:sldId id="321" r:id="rId36"/>
    <p:sldId id="269" r:id="rId37"/>
    <p:sldId id="309" r:id="rId38"/>
    <p:sldId id="270" r:id="rId39"/>
    <p:sldId id="363" r:id="rId40"/>
    <p:sldId id="271" r:id="rId41"/>
    <p:sldId id="364" r:id="rId42"/>
    <p:sldId id="272" r:id="rId43"/>
    <p:sldId id="324" r:id="rId44"/>
    <p:sldId id="273" r:id="rId45"/>
    <p:sldId id="325" r:id="rId46"/>
    <p:sldId id="274" r:id="rId47"/>
    <p:sldId id="326" r:id="rId48"/>
    <p:sldId id="275" r:id="rId49"/>
    <p:sldId id="327" r:id="rId50"/>
    <p:sldId id="276" r:id="rId51"/>
    <p:sldId id="365" r:id="rId52"/>
    <p:sldId id="277" r:id="rId53"/>
    <p:sldId id="329" r:id="rId54"/>
    <p:sldId id="278" r:id="rId55"/>
    <p:sldId id="330" r:id="rId56"/>
    <p:sldId id="279" r:id="rId57"/>
    <p:sldId id="331" r:id="rId58"/>
    <p:sldId id="280" r:id="rId59"/>
    <p:sldId id="332" r:id="rId60"/>
    <p:sldId id="281" r:id="rId61"/>
    <p:sldId id="333" r:id="rId62"/>
    <p:sldId id="282" r:id="rId63"/>
    <p:sldId id="334" r:id="rId64"/>
    <p:sldId id="283" r:id="rId65"/>
    <p:sldId id="335" r:id="rId66"/>
    <p:sldId id="284" r:id="rId67"/>
    <p:sldId id="336" r:id="rId68"/>
    <p:sldId id="285" r:id="rId69"/>
    <p:sldId id="337" r:id="rId70"/>
    <p:sldId id="286" r:id="rId71"/>
    <p:sldId id="338" r:id="rId72"/>
    <p:sldId id="287" r:id="rId73"/>
    <p:sldId id="339" r:id="rId74"/>
    <p:sldId id="288" r:id="rId75"/>
    <p:sldId id="340" r:id="rId76"/>
    <p:sldId id="289" r:id="rId77"/>
    <p:sldId id="341" r:id="rId78"/>
    <p:sldId id="290" r:id="rId79"/>
    <p:sldId id="342" r:id="rId80"/>
    <p:sldId id="291" r:id="rId81"/>
    <p:sldId id="343" r:id="rId82"/>
    <p:sldId id="292" r:id="rId83"/>
    <p:sldId id="344" r:id="rId84"/>
    <p:sldId id="293" r:id="rId85"/>
    <p:sldId id="345" r:id="rId86"/>
    <p:sldId id="294" r:id="rId87"/>
    <p:sldId id="346" r:id="rId88"/>
    <p:sldId id="295" r:id="rId89"/>
    <p:sldId id="347" r:id="rId90"/>
    <p:sldId id="296" r:id="rId91"/>
    <p:sldId id="362" r:id="rId92"/>
    <p:sldId id="297" r:id="rId93"/>
    <p:sldId id="349" r:id="rId94"/>
    <p:sldId id="298" r:id="rId95"/>
    <p:sldId id="350" r:id="rId96"/>
    <p:sldId id="299" r:id="rId97"/>
    <p:sldId id="351" r:id="rId98"/>
    <p:sldId id="300" r:id="rId99"/>
    <p:sldId id="352" r:id="rId100"/>
    <p:sldId id="301" r:id="rId101"/>
    <p:sldId id="353" r:id="rId102"/>
    <p:sldId id="302" r:id="rId103"/>
    <p:sldId id="354" r:id="rId104"/>
    <p:sldId id="303" r:id="rId105"/>
    <p:sldId id="355" r:id="rId106"/>
    <p:sldId id="304" r:id="rId107"/>
    <p:sldId id="356" r:id="rId108"/>
    <p:sldId id="305" r:id="rId109"/>
    <p:sldId id="357" r:id="rId110"/>
    <p:sldId id="306" r:id="rId111"/>
    <p:sldId id="358" r:id="rId112"/>
    <p:sldId id="307" r:id="rId113"/>
    <p:sldId id="359" r:id="rId114"/>
    <p:sldId id="308" r:id="rId115"/>
    <p:sldId id="361" r:id="rId116"/>
  </p:sldIdLst>
  <p:sldSz cx="12192000" cy="6858000"/>
  <p:notesSz cx="6858000" cy="9144000"/>
  <p:embeddedFontLst>
    <p:embeddedFont>
      <p:font typeface="Alata" panose="020B0604020202020204" charset="0"/>
      <p:regular r:id="rId119"/>
    </p:embeddedFont>
    <p:embeddedFont>
      <p:font typeface="Calibri" panose="020F0502020204030204" pitchFamily="34" charset="0"/>
      <p:regular r:id="rId120"/>
      <p:bold r:id="rId121"/>
      <p:italic r:id="rId122"/>
      <p:boldItalic r:id="rId123"/>
    </p:embeddedFont>
    <p:embeddedFont>
      <p:font typeface="Cambria" panose="02040503050406030204" pitchFamily="18" charset="0"/>
      <p:regular r:id="rId124"/>
      <p:bold r:id="rId125"/>
      <p:italic r:id="rId126"/>
      <p:boldItalic r:id="rId127"/>
    </p:embeddedFont>
    <p:embeddedFont>
      <p:font typeface="Impact" panose="020B0806030902050204" pitchFamily="34" charset="0"/>
      <p:regular r:id="rId128"/>
    </p:embeddedFont>
    <p:embeddedFont>
      <p:font typeface="Instrument Sans" panose="020B0604020202020204" charset="0"/>
      <p:regular r:id="rId129"/>
      <p:bold r:id="rId130"/>
      <p:italic r:id="rId131"/>
      <p:boldItalic r:id="rId132"/>
    </p:embeddedFont>
    <p:embeddedFont>
      <p:font typeface="Microsoft Sans Serif" panose="020B0604020202020204" pitchFamily="34" charset="0"/>
      <p:regular r:id="rId133"/>
    </p:embeddedFont>
    <p:embeddedFont>
      <p:font typeface="Nikosh" panose="020B0604020202020204" charset="0"/>
      <p:regular r:id="rId134"/>
    </p:embeddedFont>
    <p:embeddedFont>
      <p:font typeface="Noto Sans" panose="020B0502040504020204" pitchFamily="34" charset="0"/>
      <p:regular r:id="rId135"/>
      <p:bold r:id="rId136"/>
      <p:italic r:id="rId137"/>
      <p:boldItalic r:id="rId138"/>
    </p:embeddedFont>
    <p:embeddedFont>
      <p:font typeface="Noto Sans Symbols" panose="020B0604020202020204" charset="0"/>
      <p:regular r:id="rId139"/>
      <p:bold r:id="rId140"/>
    </p:embeddedFont>
    <p:embeddedFont>
      <p:font typeface="Segoe UI Symbol" panose="020B0502040204020203" pitchFamily="34" charset="0"/>
      <p:regular r:id="rId141"/>
    </p:embeddedFont>
    <p:embeddedFont>
      <p:font typeface="Tahoma" panose="020B0604030504040204" pitchFamily="34" charset="0"/>
      <p:regular r:id="rId142"/>
      <p:bold r:id="rId143"/>
    </p:embeddedFont>
    <p:embeddedFont>
      <p:font typeface="Trebuchet MS" panose="020B0603020202020204" pitchFamily="34" charset="0"/>
      <p:regular r:id="rId144"/>
      <p:bold r:id="rId145"/>
      <p:italic r:id="rId146"/>
      <p:boldItalic r:id="rId147"/>
    </p:embeddedFont>
    <p:embeddedFont>
      <p:font typeface="Verdana" panose="020B0604030504040204" pitchFamily="34" charset="0"/>
      <p:regular r:id="rId148"/>
      <p:bold r:id="rId149"/>
      <p:italic r:id="rId150"/>
      <p:boldItalic r:id="rId15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2158" userDrawn="1">
          <p15:clr>
            <a:srgbClr val="A4A3A4"/>
          </p15:clr>
        </p15:guide>
        <p15:guide id="2" pos="384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250E21"/>
    <a:srgbClr val="18294C"/>
    <a:srgbClr val="312639"/>
    <a:srgbClr val="1036F8"/>
    <a:srgbClr val="FF9900"/>
    <a:srgbClr val="EDEDED"/>
    <a:srgbClr val="9FC4D5"/>
    <a:srgbClr val="102677"/>
    <a:srgbClr val="C7DA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3E3870-874A-4834-A51C-35D8B24ED024}" styleName="Table_0">
    <a:wholeTbl>
      <a:tcTxStyle>
        <a:font>
          <a:latin typeface="Arial"/>
          <a:ea typeface="Arial"/>
          <a:cs typeface="Arial"/>
        </a:font>
        <a:srgbClr val="000000"/>
      </a:tcTxStyle>
      <a:tcStyle>
        <a:tcBdr/>
      </a:tcStyle>
    </a:wholeTbl>
    <a:band1H>
      <a:tcStyle>
        <a:tcBdr/>
      </a:tcStyle>
    </a:band1H>
    <a:band2H>
      <a:tcStyle>
        <a:tcBdr/>
      </a:tcStyle>
    </a:band2H>
    <a:band1V>
      <a:tcStyle>
        <a:tcBdr/>
      </a:tcStyle>
    </a:band1V>
    <a:band2V>
      <a:tcStyle>
        <a:tcBdr/>
      </a:tcStyle>
    </a:band2V>
    <a:lastCol>
      <a:tcStyle>
        <a:tcBdr/>
      </a:tcStyle>
    </a:lastCol>
    <a:firstCol>
      <a:tcStyle>
        <a:tcBdr/>
      </a:tcStyle>
    </a:firstCol>
    <a:lastRow>
      <a:tcStyle>
        <a:tcBdr/>
      </a:tcStyle>
    </a:lastRow>
    <a:seCell>
      <a:tcStyle>
        <a:tcBdr/>
      </a:tcStyle>
    </a:seCell>
    <a:swCell>
      <a:tcStyle>
        <a:tcBdr/>
      </a:tcStyle>
    </a:swCell>
    <a:firstRow>
      <a:tcStyle>
        <a:tcBdr/>
      </a:tcStyle>
    </a:firstRow>
    <a:neCell>
      <a:tcStyle>
        <a:tcBdr/>
      </a:tcStyle>
    </a:neCell>
    <a:nwCell>
      <a:tcStyle>
        <a:tcBdr/>
      </a:tcStyle>
    </a:nwCell>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CD7518F-23F1-46E9-BDC6-CF08775D05B1}"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Style>
        <a:tcBdr/>
      </a:tcStyle>
    </a:band1H>
    <a:band2H>
      <a:tcStyle>
        <a:tcBdr/>
      </a:tcStyle>
    </a:band2H>
    <a:band1V>
      <a:tcStyle>
        <a:tcBdr/>
      </a:tcStyle>
    </a:band1V>
    <a:band2V>
      <a:tcStyle>
        <a:tcBdr/>
      </a:tcStyle>
    </a:band2V>
    <a:lastCol>
      <a:tcStyle>
        <a:tcBdr/>
      </a:tcStyle>
    </a:lastCol>
    <a:firstCol>
      <a:tcStyle>
        <a:tcBdr/>
      </a:tcStyle>
    </a:firstCol>
    <a:lastRow>
      <a:tcStyle>
        <a:tcBdr/>
      </a:tcStyle>
    </a:lastRow>
    <a:seCell>
      <a:tcStyle>
        <a:tcBdr/>
      </a:tcStyle>
    </a:seCell>
    <a:swCell>
      <a:tcStyle>
        <a:tcBdr/>
      </a:tcStyle>
    </a:swCell>
    <a:firstRow>
      <a:tcStyle>
        <a:tcBdr/>
      </a:tcStyle>
    </a:firstRow>
    <a:neCell>
      <a:tcStyle>
        <a:tcBdr/>
      </a:tcStyle>
    </a:neCell>
    <a:nwCell>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310" autoAdjust="0"/>
    <p:restoredTop sz="94660"/>
  </p:normalViewPr>
  <p:slideViewPr>
    <p:cSldViewPr snapToGrid="0" showGuides="1">
      <p:cViewPr varScale="1">
        <p:scale>
          <a:sx n="102" d="100"/>
          <a:sy n="102" d="100"/>
        </p:scale>
        <p:origin x="126" y="342"/>
      </p:cViewPr>
      <p:guideLst>
        <p:guide orient="horz" pos="2158"/>
        <p:guide pos="384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notesMaster" Target="notesMasters/notesMaster1.xml"/><Relationship Id="rId21" Type="http://schemas.openxmlformats.org/officeDocument/2006/relationships/slide" Target="slides/slide11.xml"/><Relationship Id="rId42" Type="http://schemas.openxmlformats.org/officeDocument/2006/relationships/slide" Target="slides/slide32.xml"/><Relationship Id="rId63" Type="http://schemas.openxmlformats.org/officeDocument/2006/relationships/slide" Target="slides/slide53.xml"/><Relationship Id="rId84" Type="http://schemas.openxmlformats.org/officeDocument/2006/relationships/slide" Target="slides/slide74.xml"/><Relationship Id="rId138" Type="http://schemas.openxmlformats.org/officeDocument/2006/relationships/font" Target="fonts/font20.fntdata"/><Relationship Id="rId107" Type="http://schemas.openxmlformats.org/officeDocument/2006/relationships/slide" Target="slides/slide97.xml"/><Relationship Id="rId11" Type="http://schemas.openxmlformats.org/officeDocument/2006/relationships/slide" Target="slides/slide1.xml"/><Relationship Id="rId32" Type="http://schemas.openxmlformats.org/officeDocument/2006/relationships/slide" Target="slides/slide22.xml"/><Relationship Id="rId53" Type="http://schemas.openxmlformats.org/officeDocument/2006/relationships/slide" Target="slides/slide43.xml"/><Relationship Id="rId74" Type="http://schemas.openxmlformats.org/officeDocument/2006/relationships/slide" Target="slides/slide64.xml"/><Relationship Id="rId128" Type="http://schemas.openxmlformats.org/officeDocument/2006/relationships/font" Target="fonts/font10.fntdata"/><Relationship Id="rId149" Type="http://schemas.openxmlformats.org/officeDocument/2006/relationships/font" Target="fonts/font31.fntdata"/><Relationship Id="rId5" Type="http://schemas.openxmlformats.org/officeDocument/2006/relationships/slideMaster" Target="slideMasters/slideMaster5.xml"/><Relationship Id="rId95" Type="http://schemas.openxmlformats.org/officeDocument/2006/relationships/slide" Target="slides/slide85.xml"/><Relationship Id="rId22" Type="http://schemas.openxmlformats.org/officeDocument/2006/relationships/slide" Target="slides/slide12.xml"/><Relationship Id="rId27" Type="http://schemas.openxmlformats.org/officeDocument/2006/relationships/slide" Target="slides/slide17.xml"/><Relationship Id="rId43" Type="http://schemas.openxmlformats.org/officeDocument/2006/relationships/slide" Target="slides/slide33.xml"/><Relationship Id="rId48" Type="http://schemas.openxmlformats.org/officeDocument/2006/relationships/slide" Target="slides/slide38.xml"/><Relationship Id="rId64" Type="http://schemas.openxmlformats.org/officeDocument/2006/relationships/slide" Target="slides/slide54.xml"/><Relationship Id="rId69" Type="http://schemas.openxmlformats.org/officeDocument/2006/relationships/slide" Target="slides/slide59.xml"/><Relationship Id="rId113" Type="http://schemas.openxmlformats.org/officeDocument/2006/relationships/slide" Target="slides/slide103.xml"/><Relationship Id="rId118" Type="http://schemas.openxmlformats.org/officeDocument/2006/relationships/handoutMaster" Target="handoutMasters/handoutMaster1.xml"/><Relationship Id="rId134" Type="http://schemas.openxmlformats.org/officeDocument/2006/relationships/font" Target="fonts/font16.fntdata"/><Relationship Id="rId139" Type="http://schemas.openxmlformats.org/officeDocument/2006/relationships/font" Target="fonts/font21.fntdata"/><Relationship Id="rId80" Type="http://schemas.openxmlformats.org/officeDocument/2006/relationships/slide" Target="slides/slide70.xml"/><Relationship Id="rId85" Type="http://schemas.openxmlformats.org/officeDocument/2006/relationships/slide" Target="slides/slide75.xml"/><Relationship Id="rId150" Type="http://schemas.openxmlformats.org/officeDocument/2006/relationships/font" Target="fonts/font32.fntdata"/><Relationship Id="rId155" Type="http://schemas.openxmlformats.org/officeDocument/2006/relationships/tableStyles" Target="tableStyles.xml"/><Relationship Id="rId12" Type="http://schemas.openxmlformats.org/officeDocument/2006/relationships/slide" Target="slides/slide2.xml"/><Relationship Id="rId17" Type="http://schemas.openxmlformats.org/officeDocument/2006/relationships/slide" Target="slides/slide7.xml"/><Relationship Id="rId33" Type="http://schemas.openxmlformats.org/officeDocument/2006/relationships/slide" Target="slides/slide23.xml"/><Relationship Id="rId38" Type="http://schemas.openxmlformats.org/officeDocument/2006/relationships/slide" Target="slides/slide28.xml"/><Relationship Id="rId59" Type="http://schemas.openxmlformats.org/officeDocument/2006/relationships/slide" Target="slides/slide49.xml"/><Relationship Id="rId103" Type="http://schemas.openxmlformats.org/officeDocument/2006/relationships/slide" Target="slides/slide93.xml"/><Relationship Id="rId108" Type="http://schemas.openxmlformats.org/officeDocument/2006/relationships/slide" Target="slides/slide98.xml"/><Relationship Id="rId124" Type="http://schemas.openxmlformats.org/officeDocument/2006/relationships/font" Target="fonts/font6.fntdata"/><Relationship Id="rId129" Type="http://schemas.openxmlformats.org/officeDocument/2006/relationships/font" Target="fonts/font11.fntdata"/><Relationship Id="rId54" Type="http://schemas.openxmlformats.org/officeDocument/2006/relationships/slide" Target="slides/slide44.xml"/><Relationship Id="rId70" Type="http://schemas.openxmlformats.org/officeDocument/2006/relationships/slide" Target="slides/slide60.xml"/><Relationship Id="rId75" Type="http://schemas.openxmlformats.org/officeDocument/2006/relationships/slide" Target="slides/slide65.xml"/><Relationship Id="rId91" Type="http://schemas.openxmlformats.org/officeDocument/2006/relationships/slide" Target="slides/slide81.xml"/><Relationship Id="rId96" Type="http://schemas.openxmlformats.org/officeDocument/2006/relationships/slide" Target="slides/slide86.xml"/><Relationship Id="rId140" Type="http://schemas.openxmlformats.org/officeDocument/2006/relationships/font" Target="fonts/font22.fntdata"/><Relationship Id="rId145" Type="http://schemas.openxmlformats.org/officeDocument/2006/relationships/font" Target="fonts/font27.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3.xml"/><Relationship Id="rId28" Type="http://schemas.openxmlformats.org/officeDocument/2006/relationships/slide" Target="slides/slide18.xml"/><Relationship Id="rId49" Type="http://schemas.openxmlformats.org/officeDocument/2006/relationships/slide" Target="slides/slide39.xml"/><Relationship Id="rId114" Type="http://schemas.openxmlformats.org/officeDocument/2006/relationships/slide" Target="slides/slide104.xml"/><Relationship Id="rId119" Type="http://schemas.openxmlformats.org/officeDocument/2006/relationships/font" Target="fonts/font1.fntdata"/><Relationship Id="rId44" Type="http://schemas.openxmlformats.org/officeDocument/2006/relationships/slide" Target="slides/slide34.xml"/><Relationship Id="rId60" Type="http://schemas.openxmlformats.org/officeDocument/2006/relationships/slide" Target="slides/slide50.xml"/><Relationship Id="rId65" Type="http://schemas.openxmlformats.org/officeDocument/2006/relationships/slide" Target="slides/slide55.xml"/><Relationship Id="rId81" Type="http://schemas.openxmlformats.org/officeDocument/2006/relationships/slide" Target="slides/slide71.xml"/><Relationship Id="rId86" Type="http://schemas.openxmlformats.org/officeDocument/2006/relationships/slide" Target="slides/slide76.xml"/><Relationship Id="rId130" Type="http://schemas.openxmlformats.org/officeDocument/2006/relationships/font" Target="fonts/font12.fntdata"/><Relationship Id="rId135" Type="http://schemas.openxmlformats.org/officeDocument/2006/relationships/font" Target="fonts/font17.fntdata"/><Relationship Id="rId151" Type="http://schemas.openxmlformats.org/officeDocument/2006/relationships/font" Target="fonts/font33.fntdata"/><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109" Type="http://schemas.openxmlformats.org/officeDocument/2006/relationships/slide" Target="slides/slide9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slide" Target="slides/slide66.xml"/><Relationship Id="rId97" Type="http://schemas.openxmlformats.org/officeDocument/2006/relationships/slide" Target="slides/slide87.xml"/><Relationship Id="rId104" Type="http://schemas.openxmlformats.org/officeDocument/2006/relationships/slide" Target="slides/slide94.xml"/><Relationship Id="rId120" Type="http://schemas.openxmlformats.org/officeDocument/2006/relationships/font" Target="fonts/font2.fntdata"/><Relationship Id="rId125" Type="http://schemas.openxmlformats.org/officeDocument/2006/relationships/font" Target="fonts/font7.fntdata"/><Relationship Id="rId141" Type="http://schemas.openxmlformats.org/officeDocument/2006/relationships/font" Target="fonts/font23.fntdata"/><Relationship Id="rId146" Type="http://schemas.openxmlformats.org/officeDocument/2006/relationships/font" Target="fonts/font28.fntdata"/><Relationship Id="rId7" Type="http://schemas.openxmlformats.org/officeDocument/2006/relationships/slideMaster" Target="slideMasters/slideMaster7.xml"/><Relationship Id="rId71" Type="http://schemas.openxmlformats.org/officeDocument/2006/relationships/slide" Target="slides/slide61.xml"/><Relationship Id="rId92" Type="http://schemas.openxmlformats.org/officeDocument/2006/relationships/slide" Target="slides/slide82.xml"/><Relationship Id="rId2" Type="http://schemas.openxmlformats.org/officeDocument/2006/relationships/slideMaster" Target="slideMasters/slideMaster2.xml"/><Relationship Id="rId29" Type="http://schemas.openxmlformats.org/officeDocument/2006/relationships/slide" Target="slides/slide19.xml"/><Relationship Id="rId24" Type="http://schemas.openxmlformats.org/officeDocument/2006/relationships/slide" Target="slides/slide14.xml"/><Relationship Id="rId40" Type="http://schemas.openxmlformats.org/officeDocument/2006/relationships/slide" Target="slides/slide30.xml"/><Relationship Id="rId45" Type="http://schemas.openxmlformats.org/officeDocument/2006/relationships/slide" Target="slides/slide35.xml"/><Relationship Id="rId66" Type="http://schemas.openxmlformats.org/officeDocument/2006/relationships/slide" Target="slides/slide56.xml"/><Relationship Id="rId87" Type="http://schemas.openxmlformats.org/officeDocument/2006/relationships/slide" Target="slides/slide77.xml"/><Relationship Id="rId110" Type="http://schemas.openxmlformats.org/officeDocument/2006/relationships/slide" Target="slides/slide100.xml"/><Relationship Id="rId115" Type="http://schemas.openxmlformats.org/officeDocument/2006/relationships/slide" Target="slides/slide105.xml"/><Relationship Id="rId131" Type="http://schemas.openxmlformats.org/officeDocument/2006/relationships/font" Target="fonts/font13.fntdata"/><Relationship Id="rId136" Type="http://schemas.openxmlformats.org/officeDocument/2006/relationships/font" Target="fonts/font18.fntdata"/><Relationship Id="rId61" Type="http://schemas.openxmlformats.org/officeDocument/2006/relationships/slide" Target="slides/slide51.xml"/><Relationship Id="rId82" Type="http://schemas.openxmlformats.org/officeDocument/2006/relationships/slide" Target="slides/slide72.xml"/><Relationship Id="rId152" Type="http://schemas.openxmlformats.org/officeDocument/2006/relationships/presProps" Target="presProps.xml"/><Relationship Id="rId19" Type="http://schemas.openxmlformats.org/officeDocument/2006/relationships/slide" Target="slides/slide9.xml"/><Relationship Id="rId14" Type="http://schemas.openxmlformats.org/officeDocument/2006/relationships/slide" Target="slides/slide4.xml"/><Relationship Id="rId30" Type="http://schemas.openxmlformats.org/officeDocument/2006/relationships/slide" Target="slides/slide20.xml"/><Relationship Id="rId35" Type="http://schemas.openxmlformats.org/officeDocument/2006/relationships/slide" Target="slides/slide25.xml"/><Relationship Id="rId56" Type="http://schemas.openxmlformats.org/officeDocument/2006/relationships/slide" Target="slides/slide46.xml"/><Relationship Id="rId77" Type="http://schemas.openxmlformats.org/officeDocument/2006/relationships/slide" Target="slides/slide67.xml"/><Relationship Id="rId100" Type="http://schemas.openxmlformats.org/officeDocument/2006/relationships/slide" Target="slides/slide90.xml"/><Relationship Id="rId105" Type="http://schemas.openxmlformats.org/officeDocument/2006/relationships/slide" Target="slides/slide95.xml"/><Relationship Id="rId126" Type="http://schemas.openxmlformats.org/officeDocument/2006/relationships/font" Target="fonts/font8.fntdata"/><Relationship Id="rId147" Type="http://schemas.openxmlformats.org/officeDocument/2006/relationships/font" Target="fonts/font29.fntdata"/><Relationship Id="rId8" Type="http://schemas.openxmlformats.org/officeDocument/2006/relationships/slideMaster" Target="slideMasters/slideMaster8.xml"/><Relationship Id="rId51" Type="http://schemas.openxmlformats.org/officeDocument/2006/relationships/slide" Target="slides/slide41.xml"/><Relationship Id="rId72" Type="http://schemas.openxmlformats.org/officeDocument/2006/relationships/slide" Target="slides/slide62.xml"/><Relationship Id="rId93" Type="http://schemas.openxmlformats.org/officeDocument/2006/relationships/slide" Target="slides/slide83.xml"/><Relationship Id="rId98" Type="http://schemas.openxmlformats.org/officeDocument/2006/relationships/slide" Target="slides/slide88.xml"/><Relationship Id="rId121" Type="http://schemas.openxmlformats.org/officeDocument/2006/relationships/font" Target="fonts/font3.fntdata"/><Relationship Id="rId142" Type="http://schemas.openxmlformats.org/officeDocument/2006/relationships/font" Target="fonts/font24.fntdata"/><Relationship Id="rId3" Type="http://schemas.openxmlformats.org/officeDocument/2006/relationships/slideMaster" Target="slideMasters/slideMaster3.xml"/><Relationship Id="rId25" Type="http://schemas.openxmlformats.org/officeDocument/2006/relationships/slide" Target="slides/slide15.xml"/><Relationship Id="rId46" Type="http://schemas.openxmlformats.org/officeDocument/2006/relationships/slide" Target="slides/slide36.xml"/><Relationship Id="rId67" Type="http://schemas.openxmlformats.org/officeDocument/2006/relationships/slide" Target="slides/slide57.xml"/><Relationship Id="rId116" Type="http://schemas.openxmlformats.org/officeDocument/2006/relationships/slide" Target="slides/slide106.xml"/><Relationship Id="rId137" Type="http://schemas.openxmlformats.org/officeDocument/2006/relationships/font" Target="fonts/font19.fntdata"/><Relationship Id="rId20" Type="http://schemas.openxmlformats.org/officeDocument/2006/relationships/slide" Target="slides/slide10.xml"/><Relationship Id="rId41" Type="http://schemas.openxmlformats.org/officeDocument/2006/relationships/slide" Target="slides/slide31.xml"/><Relationship Id="rId62" Type="http://schemas.openxmlformats.org/officeDocument/2006/relationships/slide" Target="slides/slide52.xml"/><Relationship Id="rId83" Type="http://schemas.openxmlformats.org/officeDocument/2006/relationships/slide" Target="slides/slide73.xml"/><Relationship Id="rId88" Type="http://schemas.openxmlformats.org/officeDocument/2006/relationships/slide" Target="slides/slide78.xml"/><Relationship Id="rId111" Type="http://schemas.openxmlformats.org/officeDocument/2006/relationships/slide" Target="slides/slide101.xml"/><Relationship Id="rId132" Type="http://schemas.openxmlformats.org/officeDocument/2006/relationships/font" Target="fonts/font14.fntdata"/><Relationship Id="rId153" Type="http://schemas.openxmlformats.org/officeDocument/2006/relationships/viewProps" Target="viewProps.xml"/><Relationship Id="rId15" Type="http://schemas.openxmlformats.org/officeDocument/2006/relationships/slide" Target="slides/slide5.xml"/><Relationship Id="rId36" Type="http://schemas.openxmlformats.org/officeDocument/2006/relationships/slide" Target="slides/slide26.xml"/><Relationship Id="rId57" Type="http://schemas.openxmlformats.org/officeDocument/2006/relationships/slide" Target="slides/slide47.xml"/><Relationship Id="rId106" Type="http://schemas.openxmlformats.org/officeDocument/2006/relationships/slide" Target="slides/slide96.xml"/><Relationship Id="rId127" Type="http://schemas.openxmlformats.org/officeDocument/2006/relationships/font" Target="fonts/font9.fntdata"/><Relationship Id="rId10" Type="http://schemas.openxmlformats.org/officeDocument/2006/relationships/slideMaster" Target="slideMasters/slideMaster10.xml"/><Relationship Id="rId31" Type="http://schemas.openxmlformats.org/officeDocument/2006/relationships/slide" Target="slides/slide21.xml"/><Relationship Id="rId52" Type="http://schemas.openxmlformats.org/officeDocument/2006/relationships/slide" Target="slides/slide42.xml"/><Relationship Id="rId73" Type="http://schemas.openxmlformats.org/officeDocument/2006/relationships/slide" Target="slides/slide63.xml"/><Relationship Id="rId78" Type="http://schemas.openxmlformats.org/officeDocument/2006/relationships/slide" Target="slides/slide68.xml"/><Relationship Id="rId94" Type="http://schemas.openxmlformats.org/officeDocument/2006/relationships/slide" Target="slides/slide84.xml"/><Relationship Id="rId99" Type="http://schemas.openxmlformats.org/officeDocument/2006/relationships/slide" Target="slides/slide89.xml"/><Relationship Id="rId101" Type="http://schemas.openxmlformats.org/officeDocument/2006/relationships/slide" Target="slides/slide91.xml"/><Relationship Id="rId122" Type="http://schemas.openxmlformats.org/officeDocument/2006/relationships/font" Target="fonts/font4.fntdata"/><Relationship Id="rId143" Type="http://schemas.openxmlformats.org/officeDocument/2006/relationships/font" Target="fonts/font25.fntdata"/><Relationship Id="rId148" Type="http://schemas.openxmlformats.org/officeDocument/2006/relationships/font" Target="fonts/font30.fntdata"/><Relationship Id="rId4" Type="http://schemas.openxmlformats.org/officeDocument/2006/relationships/slideMaster" Target="slideMasters/slideMaster4.xml"/><Relationship Id="rId9" Type="http://schemas.openxmlformats.org/officeDocument/2006/relationships/slideMaster" Target="slideMasters/slideMaster9.xml"/><Relationship Id="rId26" Type="http://schemas.openxmlformats.org/officeDocument/2006/relationships/slide" Target="slides/slide16.xml"/><Relationship Id="rId47" Type="http://schemas.openxmlformats.org/officeDocument/2006/relationships/slide" Target="slides/slide37.xml"/><Relationship Id="rId68" Type="http://schemas.openxmlformats.org/officeDocument/2006/relationships/slide" Target="slides/slide58.xml"/><Relationship Id="rId89" Type="http://schemas.openxmlformats.org/officeDocument/2006/relationships/slide" Target="slides/slide79.xml"/><Relationship Id="rId112" Type="http://schemas.openxmlformats.org/officeDocument/2006/relationships/slide" Target="slides/slide102.xml"/><Relationship Id="rId133" Type="http://schemas.openxmlformats.org/officeDocument/2006/relationships/font" Target="fonts/font15.fntdata"/><Relationship Id="rId154" Type="http://schemas.openxmlformats.org/officeDocument/2006/relationships/theme" Target="theme/theme1.xml"/><Relationship Id="rId16" Type="http://schemas.openxmlformats.org/officeDocument/2006/relationships/slide" Target="slides/slide6.xml"/><Relationship Id="rId37" Type="http://schemas.openxmlformats.org/officeDocument/2006/relationships/slide" Target="slides/slide27.xml"/><Relationship Id="rId58" Type="http://schemas.openxmlformats.org/officeDocument/2006/relationships/slide" Target="slides/slide48.xml"/><Relationship Id="rId79" Type="http://schemas.openxmlformats.org/officeDocument/2006/relationships/slide" Target="slides/slide69.xml"/><Relationship Id="rId102" Type="http://schemas.openxmlformats.org/officeDocument/2006/relationships/slide" Target="slides/slide92.xml"/><Relationship Id="rId123" Type="http://schemas.openxmlformats.org/officeDocument/2006/relationships/font" Target="fonts/font5.fntdata"/><Relationship Id="rId144" Type="http://schemas.openxmlformats.org/officeDocument/2006/relationships/font" Target="fonts/font26.fntdata"/><Relationship Id="rId90" Type="http://schemas.openxmlformats.org/officeDocument/2006/relationships/slide" Target="slides/slide8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96C064A-D61B-4B21-B757-51A9B82445B8}" type="datetimeFigureOut">
              <a:rPr lang="en-US" smtClean="0"/>
              <a:t>8/17/2025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0305E07-67EA-4042-A3F6-853A8AD8D209}"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65263" y="185599"/>
            <a:ext cx="6127474" cy="3446704"/>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365263" y="3803373"/>
            <a:ext cx="6127474" cy="4532243"/>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spcBef>
                <a:spcPts val="0"/>
              </a:spcBef>
              <a:spcAft>
                <a:spcPts val="0"/>
              </a:spcAft>
              <a:buSzPts val="1400"/>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spcBef>
                <a:spcPts val="0"/>
              </a:spcBef>
              <a:spcAft>
                <a:spcPts val="0"/>
              </a:spcAft>
              <a:buSzPts val="1400"/>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rtl="0">
              <a:spcBef>
                <a:spcPts val="0"/>
              </a:spcBef>
              <a:spcAft>
                <a:spcPts val="0"/>
              </a:spcAft>
              <a:buSzPts val="1400"/>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spcBef>
                <a:spcPts val="0"/>
              </a:spcBef>
              <a:spcAft>
                <a:spcPts val="0"/>
              </a:spcAft>
              <a:buSzPts val="1400"/>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spcBef>
                <a:spcPts val="0"/>
              </a:spcBef>
              <a:spcAft>
                <a:spcPts val="0"/>
              </a:spcAft>
              <a:buSzPts val="1400"/>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228600" algn="l" rtl="0">
              <a:spcBef>
                <a:spcPts val="0"/>
              </a:spcBef>
              <a:spcAft>
                <a:spcPts val="0"/>
              </a:spcAft>
              <a:buSzPts val="1400"/>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228600" algn="l" rtl="0">
              <a:spcBef>
                <a:spcPts val="0"/>
              </a:spcBef>
              <a:spcAft>
                <a:spcPts val="0"/>
              </a:spcAft>
              <a:buSzPts val="1400"/>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228600" algn="l" rtl="0">
              <a:spcBef>
                <a:spcPts val="0"/>
              </a:spcBef>
              <a:spcAft>
                <a:spcPts val="0"/>
              </a:spcAft>
              <a:buSzPts val="1400"/>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5" name="Google Shape;5;n"/>
          <p:cNvSpPr txBox="1">
            <a:spLocks noGrp="1"/>
          </p:cNvSpPr>
          <p:nvPr>
            <p:ph type="sldNum" idx="12"/>
          </p:nvPr>
        </p:nvSpPr>
        <p:spPr>
          <a:xfrm>
            <a:off x="3520937" y="8499614"/>
            <a:ext cx="2971800" cy="45878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rPr>
              <a:t>‹#›</a:t>
            </a:fld>
            <a:endPara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4"/>
        <p:cNvGrpSpPr/>
        <p:nvPr/>
      </p:nvGrpSpPr>
      <p:grpSpPr>
        <a:xfrm>
          <a:off x="0" y="0"/>
          <a:ext cx="0" cy="0"/>
          <a:chOff x="0" y="0"/>
          <a:chExt cx="0" cy="0"/>
        </a:xfrm>
      </p:grpSpPr>
      <p:sp>
        <p:nvSpPr>
          <p:cNvPr id="975" name="Google Shape;975;g22ed9f31611_0_634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6" name="Google Shape;976;g22ed9f31611_0_6344: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7" name="Google Shape;977;g22ed9f31611_0_6344: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1"/>
        <p:cNvGrpSpPr/>
        <p:nvPr/>
      </p:nvGrpSpPr>
      <p:grpSpPr>
        <a:xfrm>
          <a:off x="0" y="0"/>
          <a:ext cx="0" cy="0"/>
          <a:chOff x="0" y="0"/>
          <a:chExt cx="0" cy="0"/>
        </a:xfrm>
      </p:grpSpPr>
      <p:sp>
        <p:nvSpPr>
          <p:cNvPr id="1062" name="Google Shape;1062;g37229b7cad9_4_1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3" name="Google Shape;1063;g37229b7cad9_4_15: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4" name="Google Shape;1064;g37229b7cad9_4_15: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15</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9"/>
        <p:cNvGrpSpPr/>
        <p:nvPr/>
      </p:nvGrpSpPr>
      <p:grpSpPr>
        <a:xfrm>
          <a:off x="0" y="0"/>
          <a:ext cx="0" cy="0"/>
          <a:chOff x="0" y="0"/>
          <a:chExt cx="0" cy="0"/>
        </a:xfrm>
      </p:grpSpPr>
      <p:sp>
        <p:nvSpPr>
          <p:cNvPr id="1070" name="Google Shape;1070;g371f7f33bc9_9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1" name="Google Shape;1071;g371f7f33bc9_9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7"/>
        <p:cNvGrpSpPr/>
        <p:nvPr/>
      </p:nvGrpSpPr>
      <p:grpSpPr>
        <a:xfrm>
          <a:off x="0" y="0"/>
          <a:ext cx="0" cy="0"/>
          <a:chOff x="0" y="0"/>
          <a:chExt cx="0" cy="0"/>
        </a:xfrm>
      </p:grpSpPr>
      <p:sp>
        <p:nvSpPr>
          <p:cNvPr id="1078" name="Google Shape;1078;g36ef9e23dc2_0_7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9" name="Google Shape;1079;g36ef9e23dc2_0_70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0" name="Google Shape;1080;g36ef9e23dc2_0_70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a:t>19</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8"/>
        <p:cNvGrpSpPr/>
        <p:nvPr/>
      </p:nvGrpSpPr>
      <p:grpSpPr>
        <a:xfrm>
          <a:off x="0" y="0"/>
          <a:ext cx="0" cy="0"/>
          <a:chOff x="0" y="0"/>
          <a:chExt cx="0" cy="0"/>
        </a:xfrm>
      </p:grpSpPr>
      <p:sp>
        <p:nvSpPr>
          <p:cNvPr id="1089" name="Google Shape;1089;g373c87662f3_0_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0" name="Google Shape;1090;g373c87662f3_0_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1" name="Google Shape;1091;g373c87662f3_0_7: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21</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6"/>
        <p:cNvGrpSpPr/>
        <p:nvPr/>
      </p:nvGrpSpPr>
      <p:grpSpPr>
        <a:xfrm>
          <a:off x="0" y="0"/>
          <a:ext cx="0" cy="0"/>
          <a:chOff x="0" y="0"/>
          <a:chExt cx="0" cy="0"/>
        </a:xfrm>
      </p:grpSpPr>
      <p:sp>
        <p:nvSpPr>
          <p:cNvPr id="1107" name="Google Shape;1107;g373076b9f2c_14_46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8" name="Google Shape;1108;g373076b9f2c_14_464: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9" name="Google Shape;1109;g373076b9f2c_14_464: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23</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6"/>
        <p:cNvGrpSpPr/>
        <p:nvPr/>
      </p:nvGrpSpPr>
      <p:grpSpPr>
        <a:xfrm>
          <a:off x="0" y="0"/>
          <a:ext cx="0" cy="0"/>
          <a:chOff x="0" y="0"/>
          <a:chExt cx="0" cy="0"/>
        </a:xfrm>
      </p:grpSpPr>
      <p:sp>
        <p:nvSpPr>
          <p:cNvPr id="1117" name="Google Shape;1117;g373c87662f3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8" name="Google Shape;1118;g373c87662f3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9" name="Google Shape;1119;g373c87662f3_0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25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5"/>
        <p:cNvGrpSpPr/>
        <p:nvPr/>
      </p:nvGrpSpPr>
      <p:grpSpPr>
        <a:xfrm>
          <a:off x="0" y="0"/>
          <a:ext cx="0" cy="0"/>
          <a:chOff x="0" y="0"/>
          <a:chExt cx="0" cy="0"/>
        </a:xfrm>
      </p:grpSpPr>
      <p:sp>
        <p:nvSpPr>
          <p:cNvPr id="1126" name="Google Shape;1126;g36877e957f8_0_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7" name="Google Shape;1127;g36877e957f8_0_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8" name="Google Shape;1128;g36877e957f8_0_6: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27</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2"/>
        <p:cNvGrpSpPr/>
        <p:nvPr/>
      </p:nvGrpSpPr>
      <p:grpSpPr>
        <a:xfrm>
          <a:off x="0" y="0"/>
          <a:ext cx="0" cy="0"/>
          <a:chOff x="0" y="0"/>
          <a:chExt cx="0" cy="0"/>
        </a:xfrm>
      </p:grpSpPr>
      <p:sp>
        <p:nvSpPr>
          <p:cNvPr id="1133" name="Google Shape;1133;g373076b9f2c_14_343:notes"/>
          <p:cNvSpPr>
            <a:spLocks noGrp="1" noRot="1" noChangeAspect="1"/>
          </p:cNvSpPr>
          <p:nvPr>
            <p:ph type="sldImg" idx="2"/>
          </p:nvPr>
        </p:nvSpPr>
        <p:spPr>
          <a:xfrm>
            <a:off x="-596900" y="279400"/>
            <a:ext cx="8058150" cy="45323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4" name="Google Shape;1134;g373076b9f2c_14_343:notes"/>
          <p:cNvSpPr txBox="1">
            <a:spLocks noGrp="1"/>
          </p:cNvSpPr>
          <p:nvPr>
            <p:ph type="body" idx="1"/>
          </p:nvPr>
        </p:nvSpPr>
        <p:spPr>
          <a:xfrm>
            <a:off x="410817" y="4904133"/>
            <a:ext cx="6042900" cy="2901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5" name="Google Shape;1135;g373076b9f2c_14_343:notes"/>
          <p:cNvSpPr txBox="1">
            <a:spLocks noGrp="1"/>
          </p:cNvSpPr>
          <p:nvPr>
            <p:ph type="sldNum" idx="12"/>
          </p:nvPr>
        </p:nvSpPr>
        <p:spPr>
          <a:xfrm>
            <a:off x="3482009" y="8053180"/>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29</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2"/>
        <p:cNvGrpSpPr/>
        <p:nvPr/>
      </p:nvGrpSpPr>
      <p:grpSpPr>
        <a:xfrm>
          <a:off x="0" y="0"/>
          <a:ext cx="0" cy="0"/>
          <a:chOff x="0" y="0"/>
          <a:chExt cx="0" cy="0"/>
        </a:xfrm>
      </p:grpSpPr>
      <p:sp>
        <p:nvSpPr>
          <p:cNvPr id="1133" name="Google Shape;1133;g373076b9f2c_14_343:notes"/>
          <p:cNvSpPr>
            <a:spLocks noGrp="1" noRot="1" noChangeAspect="1"/>
          </p:cNvSpPr>
          <p:nvPr>
            <p:ph type="sldImg" idx="2"/>
          </p:nvPr>
        </p:nvSpPr>
        <p:spPr>
          <a:xfrm>
            <a:off x="-596900" y="279400"/>
            <a:ext cx="8058150" cy="45323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4" name="Google Shape;1134;g373076b9f2c_14_343:notes"/>
          <p:cNvSpPr txBox="1">
            <a:spLocks noGrp="1"/>
          </p:cNvSpPr>
          <p:nvPr>
            <p:ph type="body" idx="1"/>
          </p:nvPr>
        </p:nvSpPr>
        <p:spPr>
          <a:xfrm>
            <a:off x="410817" y="4904133"/>
            <a:ext cx="6042900" cy="2901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5" name="Google Shape;1135;g373076b9f2c_14_343:notes"/>
          <p:cNvSpPr txBox="1">
            <a:spLocks noGrp="1"/>
          </p:cNvSpPr>
          <p:nvPr>
            <p:ph type="sldNum" idx="12"/>
          </p:nvPr>
        </p:nvSpPr>
        <p:spPr>
          <a:xfrm>
            <a:off x="3482009" y="8053180"/>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30</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4"/>
        <p:cNvGrpSpPr/>
        <p:nvPr/>
      </p:nvGrpSpPr>
      <p:grpSpPr>
        <a:xfrm>
          <a:off x="0" y="0"/>
          <a:ext cx="0" cy="0"/>
          <a:chOff x="0" y="0"/>
          <a:chExt cx="0" cy="0"/>
        </a:xfrm>
      </p:grpSpPr>
      <p:sp>
        <p:nvSpPr>
          <p:cNvPr id="1145" name="Google Shape;1145;g375dff0756a_0_115:notes"/>
          <p:cNvSpPr>
            <a:spLocks noGrp="1" noRot="1" noChangeAspect="1"/>
          </p:cNvSpPr>
          <p:nvPr>
            <p:ph type="sldImg" idx="2"/>
          </p:nvPr>
        </p:nvSpPr>
        <p:spPr>
          <a:xfrm>
            <a:off x="-596900" y="279400"/>
            <a:ext cx="8058150" cy="45323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6" name="Google Shape;1146;g375dff0756a_0_115:notes"/>
          <p:cNvSpPr txBox="1">
            <a:spLocks noGrp="1"/>
          </p:cNvSpPr>
          <p:nvPr>
            <p:ph type="body" idx="1"/>
          </p:nvPr>
        </p:nvSpPr>
        <p:spPr>
          <a:xfrm>
            <a:off x="410817" y="4904133"/>
            <a:ext cx="6042900" cy="2901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7" name="Google Shape;1147;g375dff0756a_0_115:notes"/>
          <p:cNvSpPr txBox="1">
            <a:spLocks noGrp="1"/>
          </p:cNvSpPr>
          <p:nvPr>
            <p:ph type="sldNum" idx="12"/>
          </p:nvPr>
        </p:nvSpPr>
        <p:spPr>
          <a:xfrm>
            <a:off x="3482009" y="8053180"/>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31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4"/>
        <p:cNvGrpSpPr/>
        <p:nvPr/>
      </p:nvGrpSpPr>
      <p:grpSpPr>
        <a:xfrm>
          <a:off x="0" y="0"/>
          <a:ext cx="0" cy="0"/>
          <a:chOff x="0" y="0"/>
          <a:chExt cx="0" cy="0"/>
        </a:xfrm>
      </p:grpSpPr>
      <p:sp>
        <p:nvSpPr>
          <p:cNvPr id="975" name="Google Shape;975;g22ed9f31611_0_634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6" name="Google Shape;976;g22ed9f31611_0_6344: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7" name="Google Shape;977;g22ed9f31611_0_6344: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4"/>
        <p:cNvGrpSpPr/>
        <p:nvPr/>
      </p:nvGrpSpPr>
      <p:grpSpPr>
        <a:xfrm>
          <a:off x="0" y="0"/>
          <a:ext cx="0" cy="0"/>
          <a:chOff x="0" y="0"/>
          <a:chExt cx="0" cy="0"/>
        </a:xfrm>
      </p:grpSpPr>
      <p:sp>
        <p:nvSpPr>
          <p:cNvPr id="1145" name="Google Shape;1145;g375dff0756a_0_115:notes"/>
          <p:cNvSpPr>
            <a:spLocks noGrp="1" noRot="1" noChangeAspect="1"/>
          </p:cNvSpPr>
          <p:nvPr>
            <p:ph type="sldImg" idx="2"/>
          </p:nvPr>
        </p:nvSpPr>
        <p:spPr>
          <a:xfrm>
            <a:off x="-596900" y="279400"/>
            <a:ext cx="8058150" cy="45323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6" name="Google Shape;1146;g375dff0756a_0_115:notes"/>
          <p:cNvSpPr txBox="1">
            <a:spLocks noGrp="1"/>
          </p:cNvSpPr>
          <p:nvPr>
            <p:ph type="body" idx="1"/>
          </p:nvPr>
        </p:nvSpPr>
        <p:spPr>
          <a:xfrm>
            <a:off x="410817" y="4904133"/>
            <a:ext cx="6042900" cy="2901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7" name="Google Shape;1147;g375dff0756a_0_115:notes"/>
          <p:cNvSpPr txBox="1">
            <a:spLocks noGrp="1"/>
          </p:cNvSpPr>
          <p:nvPr>
            <p:ph type="sldNum" idx="12"/>
          </p:nvPr>
        </p:nvSpPr>
        <p:spPr>
          <a:xfrm>
            <a:off x="3482009" y="8053180"/>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32</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4"/>
        <p:cNvGrpSpPr/>
        <p:nvPr/>
      </p:nvGrpSpPr>
      <p:grpSpPr>
        <a:xfrm>
          <a:off x="0" y="0"/>
          <a:ext cx="0" cy="0"/>
          <a:chOff x="0" y="0"/>
          <a:chExt cx="0" cy="0"/>
        </a:xfrm>
      </p:grpSpPr>
      <p:sp>
        <p:nvSpPr>
          <p:cNvPr id="1155" name="Google Shape;1155;g375dff0756a_0_226:notes"/>
          <p:cNvSpPr>
            <a:spLocks noGrp="1" noRot="1" noChangeAspect="1"/>
          </p:cNvSpPr>
          <p:nvPr>
            <p:ph type="sldImg" idx="2"/>
          </p:nvPr>
        </p:nvSpPr>
        <p:spPr>
          <a:xfrm>
            <a:off x="-596900" y="279400"/>
            <a:ext cx="8058150" cy="45323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6" name="Google Shape;1156;g375dff0756a_0_226:notes"/>
          <p:cNvSpPr txBox="1">
            <a:spLocks noGrp="1"/>
          </p:cNvSpPr>
          <p:nvPr>
            <p:ph type="body" idx="1"/>
          </p:nvPr>
        </p:nvSpPr>
        <p:spPr>
          <a:xfrm>
            <a:off x="410817" y="4904133"/>
            <a:ext cx="6042900" cy="2901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7" name="Google Shape;1157;g375dff0756a_0_226:notes"/>
          <p:cNvSpPr txBox="1">
            <a:spLocks noGrp="1"/>
          </p:cNvSpPr>
          <p:nvPr>
            <p:ph type="sldNum" idx="12"/>
          </p:nvPr>
        </p:nvSpPr>
        <p:spPr>
          <a:xfrm>
            <a:off x="3482009" y="8053180"/>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33</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6"/>
        <p:cNvGrpSpPr/>
        <p:nvPr/>
      </p:nvGrpSpPr>
      <p:grpSpPr>
        <a:xfrm>
          <a:off x="0" y="0"/>
          <a:ext cx="0" cy="0"/>
          <a:chOff x="0" y="0"/>
          <a:chExt cx="0" cy="0"/>
        </a:xfrm>
      </p:grpSpPr>
      <p:sp>
        <p:nvSpPr>
          <p:cNvPr id="1167" name="Google Shape;1167;g375dff0756a_0_330:notes"/>
          <p:cNvSpPr>
            <a:spLocks noGrp="1" noRot="1" noChangeAspect="1"/>
          </p:cNvSpPr>
          <p:nvPr>
            <p:ph type="sldImg" idx="2"/>
          </p:nvPr>
        </p:nvSpPr>
        <p:spPr>
          <a:xfrm>
            <a:off x="-596900" y="279400"/>
            <a:ext cx="8058150" cy="45323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8" name="Google Shape;1168;g375dff0756a_0_330:notes"/>
          <p:cNvSpPr txBox="1">
            <a:spLocks noGrp="1"/>
          </p:cNvSpPr>
          <p:nvPr>
            <p:ph type="body" idx="1"/>
          </p:nvPr>
        </p:nvSpPr>
        <p:spPr>
          <a:xfrm>
            <a:off x="410817" y="4904133"/>
            <a:ext cx="6042900" cy="2901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9" name="Google Shape;1169;g375dff0756a_0_330:notes"/>
          <p:cNvSpPr txBox="1">
            <a:spLocks noGrp="1"/>
          </p:cNvSpPr>
          <p:nvPr>
            <p:ph type="sldNum" idx="12"/>
          </p:nvPr>
        </p:nvSpPr>
        <p:spPr>
          <a:xfrm>
            <a:off x="3482009" y="8053180"/>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35</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9"/>
        <p:cNvGrpSpPr/>
        <p:nvPr/>
      </p:nvGrpSpPr>
      <p:grpSpPr>
        <a:xfrm>
          <a:off x="0" y="0"/>
          <a:ext cx="0" cy="0"/>
          <a:chOff x="0" y="0"/>
          <a:chExt cx="0" cy="0"/>
        </a:xfrm>
      </p:grpSpPr>
      <p:sp>
        <p:nvSpPr>
          <p:cNvPr id="1180" name="Google Shape;1180;g37043705e92_1_40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1" name="Google Shape;1181;g37043705e92_1_408: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2" name="Google Shape;1182;g37043705e92_1_408: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37</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1"/>
        <p:cNvGrpSpPr/>
        <p:nvPr/>
      </p:nvGrpSpPr>
      <p:grpSpPr>
        <a:xfrm>
          <a:off x="0" y="0"/>
          <a:ext cx="0" cy="0"/>
          <a:chOff x="0" y="0"/>
          <a:chExt cx="0" cy="0"/>
        </a:xfrm>
      </p:grpSpPr>
      <p:sp>
        <p:nvSpPr>
          <p:cNvPr id="1192" name="Google Shape;1192;g344e3231875_0_7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3" name="Google Shape;1193;g344e3231875_0_7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94" name="Google Shape;1194;g344e3231875_0_71: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39</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4"/>
        <p:cNvGrpSpPr/>
        <p:nvPr/>
      </p:nvGrpSpPr>
      <p:grpSpPr>
        <a:xfrm>
          <a:off x="0" y="0"/>
          <a:ext cx="0" cy="0"/>
          <a:chOff x="0" y="0"/>
          <a:chExt cx="0" cy="0"/>
        </a:xfrm>
      </p:grpSpPr>
      <p:sp>
        <p:nvSpPr>
          <p:cNvPr id="1205" name="Google Shape;1205;g375cd2c258f_6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6" name="Google Shape;1206;g375cd2c258f_6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07" name="Google Shape;1207;g375cd2c258f_6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41</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4"/>
        <p:cNvGrpSpPr/>
        <p:nvPr/>
      </p:nvGrpSpPr>
      <p:grpSpPr>
        <a:xfrm>
          <a:off x="0" y="0"/>
          <a:ext cx="0" cy="0"/>
          <a:chOff x="0" y="0"/>
          <a:chExt cx="0" cy="0"/>
        </a:xfrm>
      </p:grpSpPr>
      <p:sp>
        <p:nvSpPr>
          <p:cNvPr id="1205" name="Google Shape;1205;g375cd2c258f_6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6" name="Google Shape;1206;g375cd2c258f_6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07" name="Google Shape;1207;g375cd2c258f_6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42</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5"/>
        <p:cNvGrpSpPr/>
        <p:nvPr/>
      </p:nvGrpSpPr>
      <p:grpSpPr>
        <a:xfrm>
          <a:off x="0" y="0"/>
          <a:ext cx="0" cy="0"/>
          <a:chOff x="0" y="0"/>
          <a:chExt cx="0" cy="0"/>
        </a:xfrm>
      </p:grpSpPr>
      <p:sp>
        <p:nvSpPr>
          <p:cNvPr id="1216" name="Google Shape;1216;g373076b9f2c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7" name="Google Shape;1217;g373076b9f2c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8" name="Google Shape;1218;g373076b9f2c_0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43</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2"/>
        <p:cNvGrpSpPr/>
        <p:nvPr/>
      </p:nvGrpSpPr>
      <p:grpSpPr>
        <a:xfrm>
          <a:off x="0" y="0"/>
          <a:ext cx="0" cy="0"/>
          <a:chOff x="0" y="0"/>
          <a:chExt cx="0" cy="0"/>
        </a:xfrm>
      </p:grpSpPr>
      <p:sp>
        <p:nvSpPr>
          <p:cNvPr id="1233" name="Google Shape;1233;g375cd2c258f_6_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4" name="Google Shape;1234;g375cd2c258f_6_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5" name="Google Shape;1235;g375cd2c258f_6_7: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45</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2"/>
        <p:cNvGrpSpPr/>
        <p:nvPr/>
      </p:nvGrpSpPr>
      <p:grpSpPr>
        <a:xfrm>
          <a:off x="0" y="0"/>
          <a:ext cx="0" cy="0"/>
          <a:chOff x="0" y="0"/>
          <a:chExt cx="0" cy="0"/>
        </a:xfrm>
      </p:grpSpPr>
      <p:sp>
        <p:nvSpPr>
          <p:cNvPr id="1243" name="Google Shape;1243;g373076b9f2c_21_0:notes"/>
          <p:cNvSpPr>
            <a:spLocks noGrp="1" noRot="1" noChangeAspect="1"/>
          </p:cNvSpPr>
          <p:nvPr>
            <p:ph type="sldImg" idx="2"/>
          </p:nvPr>
        </p:nvSpPr>
        <p:spPr>
          <a:xfrm>
            <a:off x="-596900" y="279400"/>
            <a:ext cx="8058150" cy="45323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4" name="Google Shape;1244;g373076b9f2c_21_0:notes"/>
          <p:cNvSpPr txBox="1">
            <a:spLocks noGrp="1"/>
          </p:cNvSpPr>
          <p:nvPr>
            <p:ph type="body" idx="1"/>
          </p:nvPr>
        </p:nvSpPr>
        <p:spPr>
          <a:xfrm>
            <a:off x="410817" y="4904133"/>
            <a:ext cx="6042900" cy="2901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5" name="Google Shape;1245;g373076b9f2c_21_0:notes"/>
          <p:cNvSpPr txBox="1">
            <a:spLocks noGrp="1"/>
          </p:cNvSpPr>
          <p:nvPr>
            <p:ph type="sldNum" idx="12"/>
          </p:nvPr>
        </p:nvSpPr>
        <p:spPr>
          <a:xfrm>
            <a:off x="3482009" y="8053180"/>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47</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1"/>
        <p:cNvGrpSpPr/>
        <p:nvPr/>
      </p:nvGrpSpPr>
      <p:grpSpPr>
        <a:xfrm>
          <a:off x="0" y="0"/>
          <a:ext cx="0" cy="0"/>
          <a:chOff x="0" y="0"/>
          <a:chExt cx="0" cy="0"/>
        </a:xfrm>
      </p:grpSpPr>
      <p:sp>
        <p:nvSpPr>
          <p:cNvPr id="982" name="Google Shape;982;g2e824d7045b_0_23:notes"/>
          <p:cNvSpPr>
            <a:spLocks noGrp="1" noRot="1" noChangeAspect="1"/>
          </p:cNvSpPr>
          <p:nvPr>
            <p:ph type="sldImg" idx="2"/>
          </p:nvPr>
        </p:nvSpPr>
        <p:spPr>
          <a:xfrm>
            <a:off x="-596900" y="279400"/>
            <a:ext cx="8058150" cy="45323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3" name="Google Shape;983;g2e824d7045b_0_23:notes"/>
          <p:cNvSpPr txBox="1">
            <a:spLocks noGrp="1"/>
          </p:cNvSpPr>
          <p:nvPr>
            <p:ph type="body" idx="1"/>
          </p:nvPr>
        </p:nvSpPr>
        <p:spPr>
          <a:xfrm>
            <a:off x="410817" y="4904133"/>
            <a:ext cx="6042900" cy="2901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4" name="Google Shape;984;g2e824d7045b_0_23:notes"/>
          <p:cNvSpPr txBox="1">
            <a:spLocks noGrp="1"/>
          </p:cNvSpPr>
          <p:nvPr>
            <p:ph type="sldNum" idx="12"/>
          </p:nvPr>
        </p:nvSpPr>
        <p:spPr>
          <a:xfrm>
            <a:off x="3482009" y="8053180"/>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9"/>
        <p:cNvGrpSpPr/>
        <p:nvPr/>
      </p:nvGrpSpPr>
      <p:grpSpPr>
        <a:xfrm>
          <a:off x="0" y="0"/>
          <a:ext cx="0" cy="0"/>
          <a:chOff x="0" y="0"/>
          <a:chExt cx="0" cy="0"/>
        </a:xfrm>
      </p:grpSpPr>
      <p:sp>
        <p:nvSpPr>
          <p:cNvPr id="1260" name="Google Shape;1260;g373076b9f2c_21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1" name="Google Shape;1261;g373076b9f2c_21_1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0"/>
        <p:cNvGrpSpPr/>
        <p:nvPr/>
      </p:nvGrpSpPr>
      <p:grpSpPr>
        <a:xfrm>
          <a:off x="0" y="0"/>
          <a:ext cx="0" cy="0"/>
          <a:chOff x="0" y="0"/>
          <a:chExt cx="0" cy="0"/>
        </a:xfrm>
      </p:grpSpPr>
      <p:sp>
        <p:nvSpPr>
          <p:cNvPr id="1271" name="Google Shape;1271;g373076b9f2c_21_2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2" name="Google Shape;1272;g373076b9f2c_21_29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1"/>
        <p:cNvGrpSpPr/>
        <p:nvPr/>
      </p:nvGrpSpPr>
      <p:grpSpPr>
        <a:xfrm>
          <a:off x="0" y="0"/>
          <a:ext cx="0" cy="0"/>
          <a:chOff x="0" y="0"/>
          <a:chExt cx="0" cy="0"/>
        </a:xfrm>
      </p:grpSpPr>
      <p:sp>
        <p:nvSpPr>
          <p:cNvPr id="1282" name="Google Shape;1282;g373076b9f2c_21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3" name="Google Shape;1283;g373076b9f2c_21_30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2"/>
        <p:cNvGrpSpPr/>
        <p:nvPr/>
      </p:nvGrpSpPr>
      <p:grpSpPr>
        <a:xfrm>
          <a:off x="0" y="0"/>
          <a:ext cx="0" cy="0"/>
          <a:chOff x="0" y="0"/>
          <a:chExt cx="0" cy="0"/>
        </a:xfrm>
      </p:grpSpPr>
      <p:sp>
        <p:nvSpPr>
          <p:cNvPr id="1293" name="Google Shape;1293;g373076b9f2c_2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4" name="Google Shape;1294;g373076b9f2c_21_3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3"/>
        <p:cNvGrpSpPr/>
        <p:nvPr/>
      </p:nvGrpSpPr>
      <p:grpSpPr>
        <a:xfrm>
          <a:off x="0" y="0"/>
          <a:ext cx="0" cy="0"/>
          <a:chOff x="0" y="0"/>
          <a:chExt cx="0" cy="0"/>
        </a:xfrm>
      </p:grpSpPr>
      <p:sp>
        <p:nvSpPr>
          <p:cNvPr id="1304" name="Google Shape;1304;g344e3231875_0_8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5" name="Google Shape;1305;g344e3231875_0_85: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6" name="Google Shape;1306;g344e3231875_0_85: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57</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8"/>
        <p:cNvGrpSpPr/>
        <p:nvPr/>
      </p:nvGrpSpPr>
      <p:grpSpPr>
        <a:xfrm>
          <a:off x="0" y="0"/>
          <a:ext cx="0" cy="0"/>
          <a:chOff x="0" y="0"/>
          <a:chExt cx="0" cy="0"/>
        </a:xfrm>
      </p:grpSpPr>
      <p:sp>
        <p:nvSpPr>
          <p:cNvPr id="1319" name="Google Shape;1319;g375dff0756a_0_219: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0" name="Google Shape;1320;g375dff0756a_0_219: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1" name="Google Shape;1321;g375dff0756a_0_219: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59</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5"/>
        <p:cNvGrpSpPr/>
        <p:nvPr/>
      </p:nvGrpSpPr>
      <p:grpSpPr>
        <a:xfrm>
          <a:off x="0" y="0"/>
          <a:ext cx="0" cy="0"/>
          <a:chOff x="0" y="0"/>
          <a:chExt cx="0" cy="0"/>
        </a:xfrm>
      </p:grpSpPr>
      <p:sp>
        <p:nvSpPr>
          <p:cNvPr id="1326" name="Google Shape;1326;g371f7f33bc9_18_7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7" name="Google Shape;1327;g371f7f33bc9_18_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3"/>
        <p:cNvGrpSpPr/>
        <p:nvPr/>
      </p:nvGrpSpPr>
      <p:grpSpPr>
        <a:xfrm>
          <a:off x="0" y="0"/>
          <a:ext cx="0" cy="0"/>
          <a:chOff x="0" y="0"/>
          <a:chExt cx="0" cy="0"/>
        </a:xfrm>
      </p:grpSpPr>
      <p:sp>
        <p:nvSpPr>
          <p:cNvPr id="1344" name="Google Shape;1344;g36eedd2c85e_0_8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45" name="Google Shape;1345;g36eedd2c85e_0_8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6" name="Google Shape;1346;g36eedd2c85e_0_8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63</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7"/>
        <p:cNvGrpSpPr/>
        <p:nvPr/>
      </p:nvGrpSpPr>
      <p:grpSpPr>
        <a:xfrm>
          <a:off x="0" y="0"/>
          <a:ext cx="0" cy="0"/>
          <a:chOff x="0" y="0"/>
          <a:chExt cx="0" cy="0"/>
        </a:xfrm>
      </p:grpSpPr>
      <p:sp>
        <p:nvSpPr>
          <p:cNvPr id="1408" name="Google Shape;1408;g37043705e92_1_31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9" name="Google Shape;1409;g37043705e92_1_3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0" name="Google Shape;1410;g37043705e92_1_3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65</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7"/>
        <p:cNvGrpSpPr/>
        <p:nvPr/>
      </p:nvGrpSpPr>
      <p:grpSpPr>
        <a:xfrm>
          <a:off x="0" y="0"/>
          <a:ext cx="0" cy="0"/>
          <a:chOff x="0" y="0"/>
          <a:chExt cx="0" cy="0"/>
        </a:xfrm>
      </p:grpSpPr>
      <p:sp>
        <p:nvSpPr>
          <p:cNvPr id="1418" name="Google Shape;1418;g36ef9e23dc2_0_83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9" name="Google Shape;1419;g36ef9e23dc2_0_838: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0" name="Google Shape;1420;g36ef9e23dc2_0_838: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67</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1"/>
        <p:cNvGrpSpPr/>
        <p:nvPr/>
      </p:nvGrpSpPr>
      <p:grpSpPr>
        <a:xfrm>
          <a:off x="0" y="0"/>
          <a:ext cx="0" cy="0"/>
          <a:chOff x="0" y="0"/>
          <a:chExt cx="0" cy="0"/>
        </a:xfrm>
      </p:grpSpPr>
      <p:sp>
        <p:nvSpPr>
          <p:cNvPr id="992" name="Google Shape;992;g2e824d7045b_0_1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3" name="Google Shape;993;g2e824d7045b_0_15: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4" name="Google Shape;994;g2e824d7045b_0_15: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5</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6"/>
        <p:cNvGrpSpPr/>
        <p:nvPr/>
      </p:nvGrpSpPr>
      <p:grpSpPr>
        <a:xfrm>
          <a:off x="0" y="0"/>
          <a:ext cx="0" cy="0"/>
          <a:chOff x="0" y="0"/>
          <a:chExt cx="0" cy="0"/>
        </a:xfrm>
      </p:grpSpPr>
      <p:sp>
        <p:nvSpPr>
          <p:cNvPr id="1427" name="Google Shape;1427;g371f7f33bc9_3_11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8" name="Google Shape;1428;g371f7f33bc9_3_11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9" name="Google Shape;1429;g371f7f33bc9_3_112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400"/>
              <a:buNone/>
            </a:pPr>
            <a:fld id="{00000000-1234-1234-1234-123412341234}" type="slidenum">
              <a:rPr lang="en-US"/>
              <a:t>69</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7"/>
        <p:cNvGrpSpPr/>
        <p:nvPr/>
      </p:nvGrpSpPr>
      <p:grpSpPr>
        <a:xfrm>
          <a:off x="0" y="0"/>
          <a:ext cx="0" cy="0"/>
          <a:chOff x="0" y="0"/>
          <a:chExt cx="0" cy="0"/>
        </a:xfrm>
      </p:grpSpPr>
      <p:sp>
        <p:nvSpPr>
          <p:cNvPr id="1438" name="Google Shape;1438;g36ef9e23dc2_0_87:notes"/>
          <p:cNvSpPr>
            <a:spLocks noGrp="1" noRot="1" noChangeAspect="1"/>
          </p:cNvSpPr>
          <p:nvPr>
            <p:ph type="sldImg" idx="2"/>
          </p:nvPr>
        </p:nvSpPr>
        <p:spPr>
          <a:xfrm>
            <a:off x="-596900" y="279400"/>
            <a:ext cx="8058150" cy="4532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9" name="Google Shape;1439;g36ef9e23dc2_0_87:notes"/>
          <p:cNvSpPr txBox="1">
            <a:spLocks noGrp="1"/>
          </p:cNvSpPr>
          <p:nvPr>
            <p:ph type="body" idx="1"/>
          </p:nvPr>
        </p:nvSpPr>
        <p:spPr>
          <a:xfrm>
            <a:off x="410817" y="4904133"/>
            <a:ext cx="6042900" cy="2901300"/>
          </a:xfrm>
          <a:prstGeom prst="rect">
            <a:avLst/>
          </a:prstGeom>
          <a:noFill/>
          <a:ln>
            <a:noFill/>
          </a:ln>
        </p:spPr>
        <p:txBody>
          <a:bodyPr spcFirstLastPara="1" wrap="square" lIns="92550" tIns="46275" rIns="92550" bIns="46275" anchor="t" anchorCtr="0">
            <a:noAutofit/>
          </a:bodyPr>
          <a:lstStyle/>
          <a:p>
            <a:pPr marL="0" lvl="0" indent="0" algn="l" rtl="0">
              <a:spcBef>
                <a:spcPts val="0"/>
              </a:spcBef>
              <a:spcAft>
                <a:spcPts val="0"/>
              </a:spcAft>
              <a:buNone/>
            </a:pPr>
            <a:endParaRPr/>
          </a:p>
        </p:txBody>
      </p:sp>
      <p:sp>
        <p:nvSpPr>
          <p:cNvPr id="1440" name="Google Shape;1440;g36ef9e23dc2_0_87:notes"/>
          <p:cNvSpPr txBox="1">
            <a:spLocks noGrp="1"/>
          </p:cNvSpPr>
          <p:nvPr>
            <p:ph type="sldNum" idx="12"/>
          </p:nvPr>
        </p:nvSpPr>
        <p:spPr>
          <a:xfrm>
            <a:off x="3482009" y="8053180"/>
            <a:ext cx="2971800" cy="458700"/>
          </a:xfrm>
          <a:prstGeom prst="rect">
            <a:avLst/>
          </a:prstGeom>
          <a:noFill/>
          <a:ln>
            <a:noFill/>
          </a:ln>
        </p:spPr>
        <p:txBody>
          <a:bodyPr spcFirstLastPara="1" wrap="square" lIns="92550" tIns="46275" rIns="92550" bIns="46275" anchor="b" anchorCtr="0">
            <a:noAutofit/>
          </a:bodyPr>
          <a:lstStyle/>
          <a:p>
            <a:pPr marL="0" lvl="0" indent="0" algn="r" rtl="0">
              <a:lnSpc>
                <a:spcPct val="100000"/>
              </a:lnSpc>
              <a:spcBef>
                <a:spcPts val="0"/>
              </a:spcBef>
              <a:spcAft>
                <a:spcPts val="0"/>
              </a:spcAft>
              <a:buClr>
                <a:srgbClr val="000000"/>
              </a:buClr>
              <a:buSzPts val="1400"/>
              <a:buFont typeface="Arial" panose="020B0604020202020204"/>
              <a:buNone/>
            </a:pPr>
            <a:fld id="{00000000-1234-1234-1234-123412341234}" type="slidenum">
              <a:rPr lang="en-US"/>
              <a:t>71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7"/>
        <p:cNvGrpSpPr/>
        <p:nvPr/>
      </p:nvGrpSpPr>
      <p:grpSpPr>
        <a:xfrm>
          <a:off x="0" y="0"/>
          <a:ext cx="0" cy="0"/>
          <a:chOff x="0" y="0"/>
          <a:chExt cx="0" cy="0"/>
        </a:xfrm>
      </p:grpSpPr>
      <p:sp>
        <p:nvSpPr>
          <p:cNvPr id="1448" name="Google Shape;1448;g373172c35f3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9" name="Google Shape;1449;g373172c35f3_0_6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6"/>
        <p:cNvGrpSpPr/>
        <p:nvPr/>
      </p:nvGrpSpPr>
      <p:grpSpPr>
        <a:xfrm>
          <a:off x="0" y="0"/>
          <a:ext cx="0" cy="0"/>
          <a:chOff x="0" y="0"/>
          <a:chExt cx="0" cy="0"/>
        </a:xfrm>
      </p:grpSpPr>
      <p:sp>
        <p:nvSpPr>
          <p:cNvPr id="1457" name="Google Shape;1457;g2f2119ec477_5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8" name="Google Shape;1458;g2f2119ec477_5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9" name="Google Shape;1459;g2f2119ec477_5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75</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3"/>
        <p:cNvGrpSpPr/>
        <p:nvPr/>
      </p:nvGrpSpPr>
      <p:grpSpPr>
        <a:xfrm>
          <a:off x="0" y="0"/>
          <a:ext cx="0" cy="0"/>
          <a:chOff x="0" y="0"/>
          <a:chExt cx="0" cy="0"/>
        </a:xfrm>
      </p:grpSpPr>
      <p:sp>
        <p:nvSpPr>
          <p:cNvPr id="1464" name="Google Shape;1464;g371f7f33bc9_3_49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5" name="Google Shape;1465;g371f7f33bc9_3_49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66" name="Google Shape;1466;g371f7f33bc9_3_49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77</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2"/>
        <p:cNvGrpSpPr/>
        <p:nvPr/>
      </p:nvGrpSpPr>
      <p:grpSpPr>
        <a:xfrm>
          <a:off x="0" y="0"/>
          <a:ext cx="0" cy="0"/>
          <a:chOff x="0" y="0"/>
          <a:chExt cx="0" cy="0"/>
        </a:xfrm>
      </p:grpSpPr>
      <p:sp>
        <p:nvSpPr>
          <p:cNvPr id="1473" name="Google Shape;1473;g371f7f33bc9_3_1189:notes"/>
          <p:cNvSpPr>
            <a:spLocks noGrp="1" noRot="1" noChangeAspect="1"/>
          </p:cNvSpPr>
          <p:nvPr>
            <p:ph type="sldImg" idx="2"/>
          </p:nvPr>
        </p:nvSpPr>
        <p:spPr>
          <a:xfrm>
            <a:off x="381000" y="304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4" name="Google Shape;1474;g371f7f33bc9_3_1189:notes"/>
          <p:cNvSpPr txBox="1">
            <a:spLocks noGrp="1"/>
          </p:cNvSpPr>
          <p:nvPr>
            <p:ph type="body" idx="1"/>
          </p:nvPr>
        </p:nvSpPr>
        <p:spPr>
          <a:xfrm>
            <a:off x="381000" y="3962400"/>
            <a:ext cx="6096000" cy="4495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5" name="Google Shape;1475;g371f7f33bc9_3_1189:notes"/>
          <p:cNvSpPr txBox="1">
            <a:spLocks noGrp="1"/>
          </p:cNvSpPr>
          <p:nvPr>
            <p:ph type="sldNum" idx="12"/>
          </p:nvPr>
        </p:nvSpPr>
        <p:spPr>
          <a:xfrm>
            <a:off x="3884614" y="8685214"/>
            <a:ext cx="2971800" cy="458700"/>
          </a:xfrm>
          <a:prstGeom prst="rect">
            <a:avLst/>
          </a:prstGeom>
        </p:spPr>
        <p:txBody>
          <a:bodyPr spcFirstLastPara="1" wrap="square" lIns="89450" tIns="89450" rIns="89450" bIns="89450" anchor="ctr" anchorCtr="0">
            <a:noAutofit/>
          </a:bodyPr>
          <a:lstStyle/>
          <a:p>
            <a:pPr marL="0" lvl="0" indent="0" algn="r" rtl="0">
              <a:spcBef>
                <a:spcPts val="0"/>
              </a:spcBef>
              <a:spcAft>
                <a:spcPts val="0"/>
              </a:spcAft>
              <a:buNone/>
            </a:pPr>
            <a:fld id="{00000000-1234-1234-1234-123412341234}" type="slidenum">
              <a:rPr lang="en-US" sz="1400"/>
              <a:t>79</a:t>
            </a:fld>
            <a:endParaRPr sz="140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3"/>
        <p:cNvGrpSpPr/>
        <p:nvPr/>
      </p:nvGrpSpPr>
      <p:grpSpPr>
        <a:xfrm>
          <a:off x="0" y="0"/>
          <a:ext cx="0" cy="0"/>
          <a:chOff x="0" y="0"/>
          <a:chExt cx="0" cy="0"/>
        </a:xfrm>
      </p:grpSpPr>
      <p:sp>
        <p:nvSpPr>
          <p:cNvPr id="1484" name="Google Shape;1484;g371f7f33bc9_3_919: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5" name="Google Shape;1485;g371f7f33bc9_3_919: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6" name="Google Shape;1486;g371f7f33bc9_3_919: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81</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3"/>
        <p:cNvGrpSpPr/>
        <p:nvPr/>
      </p:nvGrpSpPr>
      <p:grpSpPr>
        <a:xfrm>
          <a:off x="0" y="0"/>
          <a:ext cx="0" cy="0"/>
          <a:chOff x="0" y="0"/>
          <a:chExt cx="0" cy="0"/>
        </a:xfrm>
      </p:grpSpPr>
      <p:sp>
        <p:nvSpPr>
          <p:cNvPr id="1484" name="Google Shape;1484;g371f7f33bc9_3_919: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5" name="Google Shape;1485;g371f7f33bc9_3_919: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6" name="Google Shape;1486;g371f7f33bc9_3_919: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82</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1"/>
        <p:cNvGrpSpPr/>
        <p:nvPr/>
      </p:nvGrpSpPr>
      <p:grpSpPr>
        <a:xfrm>
          <a:off x="0" y="0"/>
          <a:ext cx="0" cy="0"/>
          <a:chOff x="0" y="0"/>
          <a:chExt cx="0" cy="0"/>
        </a:xfrm>
      </p:grpSpPr>
      <p:sp>
        <p:nvSpPr>
          <p:cNvPr id="1572" name="Google Shape;1572;g371f7f33bc9_3_5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3" name="Google Shape;1573;g371f7f33bc9_3_59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0"/>
        <p:cNvGrpSpPr/>
        <p:nvPr/>
      </p:nvGrpSpPr>
      <p:grpSpPr>
        <a:xfrm>
          <a:off x="0" y="0"/>
          <a:ext cx="0" cy="0"/>
          <a:chOff x="0" y="0"/>
          <a:chExt cx="0" cy="0"/>
        </a:xfrm>
      </p:grpSpPr>
      <p:sp>
        <p:nvSpPr>
          <p:cNvPr id="1581" name="Google Shape;1581;g375dff0756a_34_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2" name="Google Shape;1582;g375dff0756a_34_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0"/>
        <p:cNvGrpSpPr/>
        <p:nvPr/>
      </p:nvGrpSpPr>
      <p:grpSpPr>
        <a:xfrm>
          <a:off x="0" y="0"/>
          <a:ext cx="0" cy="0"/>
          <a:chOff x="0" y="0"/>
          <a:chExt cx="0" cy="0"/>
        </a:xfrm>
      </p:grpSpPr>
      <p:sp>
        <p:nvSpPr>
          <p:cNvPr id="1001" name="Google Shape;1001;g375dff0756a_0_459: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2" name="Google Shape;1002;g375dff0756a_0_459: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3" name="Google Shape;1003;g375dff0756a_0_459: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7</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8"/>
        <p:cNvGrpSpPr/>
        <p:nvPr/>
      </p:nvGrpSpPr>
      <p:grpSpPr>
        <a:xfrm>
          <a:off x="0" y="0"/>
          <a:ext cx="0" cy="0"/>
          <a:chOff x="0" y="0"/>
          <a:chExt cx="0" cy="0"/>
        </a:xfrm>
      </p:grpSpPr>
      <p:sp>
        <p:nvSpPr>
          <p:cNvPr id="1589" name="Google Shape;1589;g373172c35f3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0" name="Google Shape;1590;g373172c35f3_0_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1"/>
        <p:cNvGrpSpPr/>
        <p:nvPr/>
      </p:nvGrpSpPr>
      <p:grpSpPr>
        <a:xfrm>
          <a:off x="0" y="0"/>
          <a:ext cx="0" cy="0"/>
          <a:chOff x="0" y="0"/>
          <a:chExt cx="0" cy="0"/>
        </a:xfrm>
      </p:grpSpPr>
      <p:sp>
        <p:nvSpPr>
          <p:cNvPr id="1602" name="Google Shape;1602;g375dff0756a_34_7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3" name="Google Shape;1603;g375dff0756a_34_7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4" name="Google Shape;1604;g375dff0756a_34_76: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89</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0"/>
        <p:cNvGrpSpPr/>
        <p:nvPr/>
      </p:nvGrpSpPr>
      <p:grpSpPr>
        <a:xfrm>
          <a:off x="0" y="0"/>
          <a:ext cx="0" cy="0"/>
          <a:chOff x="0" y="0"/>
          <a:chExt cx="0" cy="0"/>
        </a:xfrm>
      </p:grpSpPr>
      <p:sp>
        <p:nvSpPr>
          <p:cNvPr id="1611" name="Google Shape;1611;g371f7f33bc9_0_1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2" name="Google Shape;1612;g371f7f33bc9_0_1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3" name="Google Shape;1613;g371f7f33bc9_0_11: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91</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8"/>
        <p:cNvGrpSpPr/>
        <p:nvPr/>
      </p:nvGrpSpPr>
      <p:grpSpPr>
        <a:xfrm>
          <a:off x="0" y="0"/>
          <a:ext cx="0" cy="0"/>
          <a:chOff x="0" y="0"/>
          <a:chExt cx="0" cy="0"/>
        </a:xfrm>
      </p:grpSpPr>
      <p:sp>
        <p:nvSpPr>
          <p:cNvPr id="1619" name="Google Shape;1619;g373172c35f3_0_1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0" name="Google Shape;1620;g373172c35f3_0_1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7"/>
        <p:cNvGrpSpPr/>
        <p:nvPr/>
      </p:nvGrpSpPr>
      <p:grpSpPr>
        <a:xfrm>
          <a:off x="0" y="0"/>
          <a:ext cx="0" cy="0"/>
          <a:chOff x="0" y="0"/>
          <a:chExt cx="0" cy="0"/>
        </a:xfrm>
      </p:grpSpPr>
      <p:sp>
        <p:nvSpPr>
          <p:cNvPr id="1628" name="Google Shape;1628;g276cedccd0c_0_74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9" name="Google Shape;1629;g276cedccd0c_0_74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30" name="Google Shape;1630;g276cedccd0c_0_746: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95</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4"/>
        <p:cNvGrpSpPr/>
        <p:nvPr/>
      </p:nvGrpSpPr>
      <p:grpSpPr>
        <a:xfrm>
          <a:off x="0" y="0"/>
          <a:ext cx="0" cy="0"/>
          <a:chOff x="0" y="0"/>
          <a:chExt cx="0" cy="0"/>
        </a:xfrm>
      </p:grpSpPr>
      <p:sp>
        <p:nvSpPr>
          <p:cNvPr id="1635" name="Google Shape;1635;g373c87662f3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6" name="Google Shape;1636;g373c87662f3_0_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4"/>
        <p:cNvGrpSpPr/>
        <p:nvPr/>
      </p:nvGrpSpPr>
      <p:grpSpPr>
        <a:xfrm>
          <a:off x="0" y="0"/>
          <a:ext cx="0" cy="0"/>
          <a:chOff x="0" y="0"/>
          <a:chExt cx="0" cy="0"/>
        </a:xfrm>
      </p:grpSpPr>
      <p:sp>
        <p:nvSpPr>
          <p:cNvPr id="1645" name="Google Shape;1645;g373c87662f3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6" name="Google Shape;1646;g373c87662f3_0_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3"/>
        <p:cNvGrpSpPr/>
        <p:nvPr/>
      </p:nvGrpSpPr>
      <p:grpSpPr>
        <a:xfrm>
          <a:off x="0" y="0"/>
          <a:ext cx="0" cy="0"/>
          <a:chOff x="0" y="0"/>
          <a:chExt cx="0" cy="0"/>
        </a:xfrm>
      </p:grpSpPr>
      <p:sp>
        <p:nvSpPr>
          <p:cNvPr id="1654" name="Google Shape;1654;g375dff0756a_0_4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5" name="Google Shape;1655;g375dff0756a_0_43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2"/>
        <p:cNvGrpSpPr/>
        <p:nvPr/>
      </p:nvGrpSpPr>
      <p:grpSpPr>
        <a:xfrm>
          <a:off x="0" y="0"/>
          <a:ext cx="0" cy="0"/>
          <a:chOff x="0" y="0"/>
          <a:chExt cx="0" cy="0"/>
        </a:xfrm>
      </p:grpSpPr>
      <p:sp>
        <p:nvSpPr>
          <p:cNvPr id="1663" name="Google Shape;1663;g371f7f33bc9_42_25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4" name="Google Shape;1664;g371f7f33bc9_42_254: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5" name="Google Shape;1665;g371f7f33bc9_42_254: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103</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2"/>
        <p:cNvGrpSpPr/>
        <p:nvPr/>
      </p:nvGrpSpPr>
      <p:grpSpPr>
        <a:xfrm>
          <a:off x="0" y="0"/>
          <a:ext cx="0" cy="0"/>
          <a:chOff x="0" y="0"/>
          <a:chExt cx="0" cy="0"/>
        </a:xfrm>
      </p:grpSpPr>
      <p:sp>
        <p:nvSpPr>
          <p:cNvPr id="1663" name="Google Shape;1663;g371f7f33bc9_42_25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4" name="Google Shape;1664;g371f7f33bc9_42_254: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5" name="Google Shape;1665;g371f7f33bc9_42_254: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104</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g375dff0756a_0_45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0" name="Google Shape;1010;g375dff0756a_0_45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g375dff0756a_0_451: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panose="020B0604020202020204"/>
              <a:buNone/>
            </a:pPr>
            <a:fld id="{00000000-1234-1234-1234-123412341234}" type="slidenum">
              <a:rPr lang="en-US"/>
              <a:t>9</a:t>
            </a:fld>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9"/>
        <p:cNvGrpSpPr/>
        <p:nvPr/>
      </p:nvGrpSpPr>
      <p:grpSpPr>
        <a:xfrm>
          <a:off x="0" y="0"/>
          <a:ext cx="0" cy="0"/>
          <a:chOff x="0" y="0"/>
          <a:chExt cx="0" cy="0"/>
        </a:xfrm>
      </p:grpSpPr>
      <p:sp>
        <p:nvSpPr>
          <p:cNvPr id="1670" name="Google Shape;1670;g375dff0756a_0_4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1" name="Google Shape;1671;g375dff0756a_0_4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5125" y="185738"/>
            <a:ext cx="6127750" cy="344646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Trebuchet MS" panose="020B0603020202020204"/>
                <a:ea typeface="Trebuchet MS" panose="020B0603020202020204"/>
                <a:cs typeface="Trebuchet MS" panose="020B0603020202020204"/>
                <a:sym typeface="Trebuchet MS" panose="020B0603020202020204"/>
              </a:rPr>
              <a:t>10</a:t>
            </a:fld>
            <a:endParaRPr lang="en-US"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7"/>
        <p:cNvGrpSpPr/>
        <p:nvPr/>
      </p:nvGrpSpPr>
      <p:grpSpPr>
        <a:xfrm>
          <a:off x="0" y="0"/>
          <a:ext cx="0" cy="0"/>
          <a:chOff x="0" y="0"/>
          <a:chExt cx="0" cy="0"/>
        </a:xfrm>
      </p:grpSpPr>
      <p:sp>
        <p:nvSpPr>
          <p:cNvPr id="1018" name="Google Shape;1018;g36e5f31492a_0_39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9" name="Google Shape;1019;g36e5f31492a_0_39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20" name="Google Shape;1020;g36e5f31492a_0_397: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panose="020B0604020202020204"/>
              <a:buNone/>
            </a:pPr>
            <a:fld id="{00000000-1234-1234-1234-123412341234}" type="slidenum">
              <a:rPr lang="en-US"/>
              <a:t>11</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6"/>
        <p:cNvGrpSpPr/>
        <p:nvPr/>
      </p:nvGrpSpPr>
      <p:grpSpPr>
        <a:xfrm>
          <a:off x="0" y="0"/>
          <a:ext cx="0" cy="0"/>
          <a:chOff x="0" y="0"/>
          <a:chExt cx="0" cy="0"/>
        </a:xfrm>
      </p:grpSpPr>
      <p:sp>
        <p:nvSpPr>
          <p:cNvPr id="1027" name="Google Shape;1027;g366fe26c587_0_6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8" name="Google Shape;1028;g366fe26c587_0_64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9.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9.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White Image + Supporting Text Slide">
  <p:cSld name="White Image + Supporting Text Slide">
    <p:spTree>
      <p:nvGrpSpPr>
        <p:cNvPr id="1" name="Shape 162"/>
        <p:cNvGrpSpPr/>
        <p:nvPr/>
      </p:nvGrpSpPr>
      <p:grpSpPr>
        <a:xfrm>
          <a:off x="0" y="0"/>
          <a:ext cx="0" cy="0"/>
          <a:chOff x="0" y="0"/>
          <a:chExt cx="0" cy="0"/>
        </a:xfrm>
      </p:grpSpPr>
      <p:sp>
        <p:nvSpPr>
          <p:cNvPr id="163" name="Google Shape;163;p39"/>
          <p:cNvSpPr txBox="1">
            <a:spLocks noGrp="1"/>
          </p:cNvSpPr>
          <p:nvPr>
            <p:ph type="body" idx="1"/>
          </p:nvPr>
        </p:nvSpPr>
        <p:spPr>
          <a:xfrm>
            <a:off x="836771" y="441485"/>
            <a:ext cx="10518600" cy="816600"/>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3935"/>
              </a:spcBef>
              <a:spcAft>
                <a:spcPts val="0"/>
              </a:spcAft>
              <a:buClr>
                <a:srgbClr val="001970"/>
              </a:buClr>
              <a:buSzPts val="1400"/>
              <a:buFont typeface="Arial" panose="020B0604020202020204"/>
              <a:buNone/>
              <a:defRPr sz="6185" b="1" i="0" u="none" strike="noStrike" cap="none">
                <a:solidFill>
                  <a:srgbClr val="001970"/>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lnSpc>
                <a:spcPct val="90000"/>
              </a:lnSpc>
              <a:spcBef>
                <a:spcPts val="3935"/>
              </a:spcBef>
              <a:spcAft>
                <a:spcPts val="0"/>
              </a:spcAft>
              <a:buClr>
                <a:srgbClr val="5C667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90000"/>
              </a:lnSpc>
              <a:spcBef>
                <a:spcPts val="3935"/>
              </a:spcBef>
              <a:spcAft>
                <a:spcPts val="0"/>
              </a:spcAft>
              <a:buClr>
                <a:srgbClr val="5C667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rtl="0">
              <a:lnSpc>
                <a:spcPct val="90000"/>
              </a:lnSpc>
              <a:spcBef>
                <a:spcPts val="3935"/>
              </a:spcBef>
              <a:spcAft>
                <a:spcPts val="0"/>
              </a:spcAft>
              <a:buClr>
                <a:srgbClr val="5C667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90000"/>
              </a:lnSpc>
              <a:spcBef>
                <a:spcPts val="3935"/>
              </a:spcBef>
              <a:spcAft>
                <a:spcPts val="0"/>
              </a:spcAft>
              <a:buClr>
                <a:srgbClr val="5C667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90000"/>
              </a:lnSpc>
              <a:spcBef>
                <a:spcPts val="3935"/>
              </a:spcBef>
              <a:spcAft>
                <a:spcPts val="0"/>
              </a:spcAft>
              <a:buClr>
                <a:srgbClr val="5C667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90000"/>
              </a:lnSpc>
              <a:spcBef>
                <a:spcPts val="3935"/>
              </a:spcBef>
              <a:spcAft>
                <a:spcPts val="0"/>
              </a:spcAft>
              <a:buClr>
                <a:srgbClr val="5C667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90000"/>
              </a:lnSpc>
              <a:spcBef>
                <a:spcPts val="3935"/>
              </a:spcBef>
              <a:spcAft>
                <a:spcPts val="0"/>
              </a:spcAft>
              <a:buClr>
                <a:srgbClr val="5C667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90000"/>
              </a:lnSpc>
              <a:spcBef>
                <a:spcPts val="3935"/>
              </a:spcBef>
              <a:spcAft>
                <a:spcPts val="0"/>
              </a:spcAft>
              <a:buClr>
                <a:srgbClr val="5C667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164" name="Google Shape;164;p39"/>
          <p:cNvSpPr txBox="1">
            <a:spLocks noGrp="1"/>
          </p:cNvSpPr>
          <p:nvPr>
            <p:ph type="body" idx="2"/>
          </p:nvPr>
        </p:nvSpPr>
        <p:spPr>
          <a:xfrm>
            <a:off x="309739" y="1467883"/>
            <a:ext cx="5813100" cy="4533000"/>
          </a:xfrm>
          <a:prstGeom prst="rect">
            <a:avLst/>
          </a:prstGeom>
          <a:solidFill>
            <a:schemeClr val="lt1"/>
          </a:solidFill>
          <a:ln w="5715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rtl="0">
              <a:lnSpc>
                <a:spcPct val="90000"/>
              </a:lnSpc>
              <a:spcBef>
                <a:spcPts val="3935"/>
              </a:spcBef>
              <a:spcAft>
                <a:spcPts val="0"/>
              </a:spcAft>
              <a:buClr>
                <a:srgbClr val="7F7F7F"/>
              </a:buClr>
              <a:buSzPts val="3200"/>
              <a:buFont typeface="Trebuchet MS" panose="020B0603020202020204"/>
              <a:buNone/>
              <a:defRPr sz="2250" b="0" i="1" u="none" strike="noStrike" cap="none">
                <a:solidFill>
                  <a:srgbClr val="7F7F7F"/>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lnSpc>
                <a:spcPct val="90000"/>
              </a:lnSpc>
              <a:spcBef>
                <a:spcPts val="3935"/>
              </a:spcBef>
              <a:spcAft>
                <a:spcPts val="0"/>
              </a:spcAft>
              <a:buClr>
                <a:srgbClr val="5C6670"/>
              </a:buClr>
              <a:buSzPts val="4000"/>
              <a:buFont typeface="Trebuchet MS" panose="020B0603020202020204"/>
              <a:buNone/>
              <a:defRPr sz="2810" b="0" i="1"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90000"/>
              </a:lnSpc>
              <a:spcBef>
                <a:spcPts val="3935"/>
              </a:spcBef>
              <a:spcAft>
                <a:spcPts val="0"/>
              </a:spcAft>
              <a:buClr>
                <a:srgbClr val="5C6670"/>
              </a:buClr>
              <a:buSzPts val="4000"/>
              <a:buFont typeface="Trebuchet MS" panose="020B0603020202020204"/>
              <a:buNone/>
              <a:defRPr sz="2810" b="0" i="1"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rtl="0">
              <a:lnSpc>
                <a:spcPct val="90000"/>
              </a:lnSpc>
              <a:spcBef>
                <a:spcPts val="3935"/>
              </a:spcBef>
              <a:spcAft>
                <a:spcPts val="0"/>
              </a:spcAft>
              <a:buClr>
                <a:srgbClr val="5C6670"/>
              </a:buClr>
              <a:buSzPts val="4000"/>
              <a:buFont typeface="Trebuchet MS" panose="020B0603020202020204"/>
              <a:buNone/>
              <a:defRPr sz="2810" b="0" i="1"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90000"/>
              </a:lnSpc>
              <a:spcBef>
                <a:spcPts val="3935"/>
              </a:spcBef>
              <a:spcAft>
                <a:spcPts val="0"/>
              </a:spcAft>
              <a:buClr>
                <a:srgbClr val="5C6670"/>
              </a:buClr>
              <a:buSzPts val="4000"/>
              <a:buFont typeface="Trebuchet MS" panose="020B0603020202020204"/>
              <a:buNone/>
              <a:defRPr sz="2810" b="0" i="1"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90000"/>
              </a:lnSpc>
              <a:spcBef>
                <a:spcPts val="3935"/>
              </a:spcBef>
              <a:spcAft>
                <a:spcPts val="0"/>
              </a:spcAft>
              <a:buClr>
                <a:srgbClr val="5C667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90000"/>
              </a:lnSpc>
              <a:spcBef>
                <a:spcPts val="3935"/>
              </a:spcBef>
              <a:spcAft>
                <a:spcPts val="0"/>
              </a:spcAft>
              <a:buClr>
                <a:srgbClr val="5C667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90000"/>
              </a:lnSpc>
              <a:spcBef>
                <a:spcPts val="3935"/>
              </a:spcBef>
              <a:spcAft>
                <a:spcPts val="0"/>
              </a:spcAft>
              <a:buClr>
                <a:srgbClr val="5C667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90000"/>
              </a:lnSpc>
              <a:spcBef>
                <a:spcPts val="3935"/>
              </a:spcBef>
              <a:spcAft>
                <a:spcPts val="0"/>
              </a:spcAft>
              <a:buClr>
                <a:srgbClr val="5C667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165" name="Google Shape;165;p39"/>
          <p:cNvSpPr txBox="1">
            <a:spLocks noGrp="1"/>
          </p:cNvSpPr>
          <p:nvPr>
            <p:ph type="body" idx="3"/>
          </p:nvPr>
        </p:nvSpPr>
        <p:spPr>
          <a:xfrm>
            <a:off x="6765706" y="1485188"/>
            <a:ext cx="5116500" cy="45156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3935"/>
              </a:spcBef>
              <a:spcAft>
                <a:spcPts val="0"/>
              </a:spcAft>
              <a:buClr>
                <a:schemeClr val="dk1"/>
              </a:buClr>
              <a:buSzPts val="1400"/>
              <a:buFont typeface="Arial" panose="020B0604020202020204"/>
              <a:buNone/>
              <a:defRPr sz="3795"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lnSpc>
                <a:spcPct val="90000"/>
              </a:lnSpc>
              <a:spcBef>
                <a:spcPts val="3935"/>
              </a:spcBef>
              <a:spcAft>
                <a:spcPts val="0"/>
              </a:spcAft>
              <a:buClr>
                <a:schemeClr val="dk1"/>
              </a:buClr>
              <a:buSzPts val="1400"/>
              <a:buFont typeface="Arial" panose="020B0604020202020204"/>
              <a:buNone/>
              <a:defRPr sz="3095"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90000"/>
              </a:lnSpc>
              <a:spcBef>
                <a:spcPts val="3935"/>
              </a:spcBef>
              <a:spcAft>
                <a:spcPts val="0"/>
              </a:spcAft>
              <a:buClr>
                <a:schemeClr val="dk1"/>
              </a:buClr>
              <a:buSzPts val="1400"/>
              <a:buFont typeface="Arial" panose="020B0604020202020204"/>
              <a:buNone/>
              <a:defRPr sz="281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rtl="0">
              <a:lnSpc>
                <a:spcPct val="90000"/>
              </a:lnSpc>
              <a:spcBef>
                <a:spcPts val="3935"/>
              </a:spcBef>
              <a:spcAft>
                <a:spcPts val="0"/>
              </a:spcAft>
              <a:buClr>
                <a:schemeClr val="dk1"/>
              </a:buClr>
              <a:buSzPts val="1400"/>
              <a:buFont typeface="Arial" panose="020B0604020202020204"/>
              <a:buNone/>
              <a:defRPr sz="253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90000"/>
              </a:lnSpc>
              <a:spcBef>
                <a:spcPts val="3935"/>
              </a:spcBef>
              <a:spcAft>
                <a:spcPts val="0"/>
              </a:spcAft>
              <a:buClr>
                <a:srgbClr val="5C667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90000"/>
              </a:lnSpc>
              <a:spcBef>
                <a:spcPts val="3935"/>
              </a:spcBef>
              <a:spcAft>
                <a:spcPts val="0"/>
              </a:spcAft>
              <a:buClr>
                <a:srgbClr val="5C667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90000"/>
              </a:lnSpc>
              <a:spcBef>
                <a:spcPts val="3935"/>
              </a:spcBef>
              <a:spcAft>
                <a:spcPts val="0"/>
              </a:spcAft>
              <a:buClr>
                <a:srgbClr val="5C667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90000"/>
              </a:lnSpc>
              <a:spcBef>
                <a:spcPts val="3935"/>
              </a:spcBef>
              <a:spcAft>
                <a:spcPts val="0"/>
              </a:spcAft>
              <a:buClr>
                <a:srgbClr val="5C667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90000"/>
              </a:lnSpc>
              <a:spcBef>
                <a:spcPts val="3935"/>
              </a:spcBef>
              <a:spcAft>
                <a:spcPts val="0"/>
              </a:spcAft>
              <a:buClr>
                <a:srgbClr val="5C667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166" name="Google Shape;166;p3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202"/>
        <p:cNvGrpSpPr/>
        <p:nvPr/>
      </p:nvGrpSpPr>
      <p:grpSpPr>
        <a:xfrm>
          <a:off x="0" y="0"/>
          <a:ext cx="0" cy="0"/>
          <a:chOff x="0" y="0"/>
          <a:chExt cx="0" cy="0"/>
        </a:xfrm>
      </p:grpSpPr>
      <p:sp>
        <p:nvSpPr>
          <p:cNvPr id="203" name="Google Shape;203;p4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204" name="Google Shape;204;p48"/>
          <p:cNvSpPr txBox="1">
            <a:spLocks noGrp="1"/>
          </p:cNvSpPr>
          <p:nvPr>
            <p:ph type="body" idx="1"/>
          </p:nvPr>
        </p:nvSpPr>
        <p:spPr>
          <a:xfrm>
            <a:off x="838200" y="1955502"/>
            <a:ext cx="10515600" cy="38577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0"/>
              </a:spcBef>
              <a:spcAft>
                <a:spcPts val="0"/>
              </a:spcAft>
              <a:buClr>
                <a:schemeClr val="dk1"/>
              </a:buClr>
              <a:buSzPts val="3375"/>
              <a:buFont typeface="Arial" panose="020B0604020202020204"/>
              <a:buNone/>
              <a:defRPr sz="3375"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81000"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55600"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205" name="Google Shape;205;p48"/>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5"/>
              </a:buClr>
              <a:buSzPts val="6000"/>
              <a:buFont typeface="Trebuchet MS" panose="020B0603020202020204"/>
              <a:buNone/>
              <a:defRPr sz="60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562"/>
        <p:cNvGrpSpPr/>
        <p:nvPr/>
      </p:nvGrpSpPr>
      <p:grpSpPr>
        <a:xfrm>
          <a:off x="0" y="0"/>
          <a:ext cx="0" cy="0"/>
          <a:chOff x="0" y="0"/>
          <a:chExt cx="0" cy="0"/>
        </a:xfrm>
      </p:grpSpPr>
      <p:sp>
        <p:nvSpPr>
          <p:cNvPr id="563" name="Google Shape;563;p138"/>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panose="020B0603020202020204"/>
              <a:buNone/>
              <a:defRPr sz="60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64" name="Google Shape;564;p138"/>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lvl1pPr marL="457200" marR="0" lvl="0" indent="-457200" algn="l">
              <a:lnSpc>
                <a:spcPct val="90000"/>
              </a:lnSpc>
              <a:spcBef>
                <a:spcPts val="1100"/>
              </a:spcBef>
              <a:spcAft>
                <a:spcPts val="0"/>
              </a:spcAft>
              <a:buClr>
                <a:schemeClr val="dk1"/>
              </a:buClr>
              <a:buSzPts val="3600"/>
              <a:buFont typeface="Arial" panose="020B0604020202020204"/>
              <a:buChar char="•"/>
              <a:defRPr sz="3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74650" algn="l">
              <a:lnSpc>
                <a:spcPct val="90000"/>
              </a:lnSpc>
              <a:spcBef>
                <a:spcPts val="500"/>
              </a:spcBef>
              <a:spcAft>
                <a:spcPts val="0"/>
              </a:spcAft>
              <a:buClr>
                <a:schemeClr val="dk1"/>
              </a:buClr>
              <a:buSzPts val="2300"/>
              <a:buFont typeface="Noto Sans Symbols"/>
              <a:buChar char="⮚"/>
              <a:defRPr sz="3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400050" algn="l">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81000" algn="l">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2743200" marR="0" lvl="5" indent="-228600" algn="l">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3200400" marR="0" lvl="6" indent="-228600" algn="l">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3657600" marR="0" lvl="7" indent="-228600" algn="l">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4114800" marR="0" lvl="8" indent="-228600" algn="l">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565" name="Google Shape;565;p13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566"/>
        <p:cNvGrpSpPr/>
        <p:nvPr/>
      </p:nvGrpSpPr>
      <p:grpSpPr>
        <a:xfrm>
          <a:off x="0" y="0"/>
          <a:ext cx="0" cy="0"/>
          <a:chOff x="0" y="0"/>
          <a:chExt cx="0" cy="0"/>
        </a:xfrm>
      </p:grpSpPr>
      <p:sp>
        <p:nvSpPr>
          <p:cNvPr id="567" name="Google Shape;567;p139"/>
          <p:cNvSpPr txBox="1">
            <a:spLocks noGrp="1"/>
          </p:cNvSpPr>
          <p:nvPr>
            <p:ph type="ctrTitle"/>
          </p:nvPr>
        </p:nvSpPr>
        <p:spPr>
          <a:xfrm>
            <a:off x="1040524" y="1505158"/>
            <a:ext cx="10110900" cy="9903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000"/>
              <a:buFont typeface="Trebuchet MS" panose="020B0603020202020204"/>
              <a:buNone/>
              <a:defRPr sz="60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68" name="Google Shape;568;p139"/>
          <p:cNvSpPr txBox="1">
            <a:spLocks noGrp="1"/>
          </p:cNvSpPr>
          <p:nvPr>
            <p:ph type="subTitle" idx="1"/>
          </p:nvPr>
        </p:nvSpPr>
        <p:spPr>
          <a:xfrm>
            <a:off x="1524000" y="2583430"/>
            <a:ext cx="9144000" cy="7389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1100"/>
              </a:spcBef>
              <a:spcAft>
                <a:spcPts val="0"/>
              </a:spcAft>
              <a:buClr>
                <a:schemeClr val="dk1"/>
              </a:buClr>
              <a:buSzPts val="4900"/>
              <a:buFont typeface="Arial" panose="020B0604020202020204"/>
              <a:buNone/>
              <a:defRPr sz="4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R="0" lvl="1" algn="ctr">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ctr">
              <a:lnSpc>
                <a:spcPct val="90000"/>
              </a:lnSpc>
              <a:spcBef>
                <a:spcPts val="500"/>
              </a:spcBef>
              <a:spcAft>
                <a:spcPts val="0"/>
              </a:spcAft>
              <a:buClr>
                <a:schemeClr val="dk1"/>
              </a:buClr>
              <a:buSzPts val="1900"/>
              <a:buFont typeface="Arial" panose="020B0604020202020204"/>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ctr">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ctr">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ctr">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ctr">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ctr">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ctr">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569" name="Google Shape;569;p139"/>
          <p:cNvSpPr txBox="1">
            <a:spLocks noGrp="1"/>
          </p:cNvSpPr>
          <p:nvPr>
            <p:ph type="dt" idx="10"/>
          </p:nvPr>
        </p:nvSpPr>
        <p:spPr>
          <a:xfrm>
            <a:off x="4724400" y="4917556"/>
            <a:ext cx="27432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500"/>
              <a:buNone/>
              <a:defRPr>
                <a:solidFill>
                  <a:schemeClr val="dk1"/>
                </a:solidFill>
              </a:defRPr>
            </a:lvl1pPr>
            <a:lvl2pPr lvl="1" algn="l">
              <a:spcBef>
                <a:spcPts val="0"/>
              </a:spcBef>
              <a:spcAft>
                <a:spcPts val="0"/>
              </a:spcAft>
              <a:buSzPts val="1500"/>
              <a:buNone/>
              <a:defRPr/>
            </a:lvl2pPr>
            <a:lvl3pPr lvl="2" algn="l">
              <a:spcBef>
                <a:spcPts val="0"/>
              </a:spcBef>
              <a:spcAft>
                <a:spcPts val="0"/>
              </a:spcAft>
              <a:buSzPts val="1500"/>
              <a:buNone/>
              <a:defRPr/>
            </a:lvl3pPr>
            <a:lvl4pPr lvl="3" algn="l">
              <a:spcBef>
                <a:spcPts val="0"/>
              </a:spcBef>
              <a:spcAft>
                <a:spcPts val="0"/>
              </a:spcAft>
              <a:buSzPts val="1500"/>
              <a:buNone/>
              <a:defRPr/>
            </a:lvl4pPr>
            <a:lvl5pPr lvl="4" algn="l">
              <a:spcBef>
                <a:spcPts val="0"/>
              </a:spcBef>
              <a:spcAft>
                <a:spcPts val="0"/>
              </a:spcAft>
              <a:buSzPts val="1500"/>
              <a:buNone/>
              <a:defRPr/>
            </a:lvl5pPr>
            <a:lvl6pPr lvl="5" algn="l">
              <a:spcBef>
                <a:spcPts val="0"/>
              </a:spcBef>
              <a:spcAft>
                <a:spcPts val="0"/>
              </a:spcAft>
              <a:buSzPts val="1500"/>
              <a:buNone/>
              <a:defRPr/>
            </a:lvl6pPr>
            <a:lvl7pPr lvl="6" algn="l">
              <a:spcBef>
                <a:spcPts val="0"/>
              </a:spcBef>
              <a:spcAft>
                <a:spcPts val="0"/>
              </a:spcAft>
              <a:buSzPts val="1500"/>
              <a:buNone/>
              <a:defRPr/>
            </a:lvl7pPr>
            <a:lvl8pPr lvl="7" algn="l">
              <a:spcBef>
                <a:spcPts val="0"/>
              </a:spcBef>
              <a:spcAft>
                <a:spcPts val="0"/>
              </a:spcAft>
              <a:buSzPts val="1500"/>
              <a:buNone/>
              <a:defRPr/>
            </a:lvl8pPr>
            <a:lvl9pPr lvl="8" algn="l">
              <a:spcBef>
                <a:spcPts val="0"/>
              </a:spcBef>
              <a:spcAft>
                <a:spcPts val="0"/>
              </a:spcAft>
              <a:buSzPts val="1500"/>
              <a:buNone/>
              <a:defRPr/>
            </a:lvl9pPr>
          </a:lstStyle>
          <a:p>
            <a:endParaRPr/>
          </a:p>
        </p:txBody>
      </p:sp>
      <p:sp>
        <p:nvSpPr>
          <p:cNvPr id="570" name="Google Shape;570;p13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
        <p:nvSpPr>
          <p:cNvPr id="571" name="Google Shape;571;p139"/>
          <p:cNvSpPr txBox="1">
            <a:spLocks noGrp="1"/>
          </p:cNvSpPr>
          <p:nvPr>
            <p:ph type="body" idx="2"/>
          </p:nvPr>
        </p:nvSpPr>
        <p:spPr>
          <a:xfrm>
            <a:off x="1913861" y="3680028"/>
            <a:ext cx="8364300" cy="9144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90000"/>
              </a:lnSpc>
              <a:spcBef>
                <a:spcPts val="1100"/>
              </a:spcBef>
              <a:spcAft>
                <a:spcPts val="0"/>
              </a:spcAft>
              <a:buClr>
                <a:schemeClr val="dk1"/>
              </a:buClr>
              <a:buSzPts val="3300"/>
              <a:buFont typeface="Arial" panose="020B0604020202020204"/>
              <a:buNone/>
              <a:defRPr sz="3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ctr">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ctr">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ctr">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ctr">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2743200" marR="0" lvl="5"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572"/>
        <p:cNvGrpSpPr/>
        <p:nvPr/>
      </p:nvGrpSpPr>
      <p:grpSpPr>
        <a:xfrm>
          <a:off x="0" y="0"/>
          <a:ext cx="0" cy="0"/>
          <a:chOff x="0" y="0"/>
          <a:chExt cx="0" cy="0"/>
        </a:xfrm>
      </p:grpSpPr>
      <p:sp>
        <p:nvSpPr>
          <p:cNvPr id="573" name="Google Shape;573;p140"/>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
        <p:nvSpPr>
          <p:cNvPr id="574" name="Google Shape;574;p140"/>
          <p:cNvSpPr/>
          <p:nvPr/>
        </p:nvSpPr>
        <p:spPr>
          <a:xfrm>
            <a:off x="838199" y="1873473"/>
            <a:ext cx="10433700" cy="23085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3600"/>
              <a:buFont typeface="Trebuchet MS" panose="020B0603020202020204"/>
              <a:buNone/>
            </a:pPr>
            <a:r>
              <a:rPr lang="en-US" sz="3600">
                <a:solidFill>
                  <a:schemeClr val="dk1"/>
                </a:solidFill>
                <a:latin typeface="Trebuchet MS" panose="020B0603020202020204"/>
                <a:ea typeface="Trebuchet MS" panose="020B0603020202020204"/>
                <a:cs typeface="Trebuchet MS" panose="020B0603020202020204"/>
                <a:sym typeface="Trebuchet MS" panose="020B0603020202020204"/>
              </a:rPr>
              <a:t>Improving health care equity, access and outcomes for the people we serve while saving Coloradans money on health care and driving value for Colorado.</a:t>
            </a:r>
            <a:endParaRPr sz="1500"/>
          </a:p>
        </p:txBody>
      </p:sp>
      <p:sp>
        <p:nvSpPr>
          <p:cNvPr id="575" name="Google Shape;575;p140"/>
          <p:cNvSpPr/>
          <p:nvPr/>
        </p:nvSpPr>
        <p:spPr>
          <a:xfrm>
            <a:off x="878391" y="417891"/>
            <a:ext cx="10433700" cy="10155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rPr>
              <a:t>Our Mission</a:t>
            </a:r>
            <a:endParaRPr sz="1900">
              <a:solidFill>
                <a:schemeClr val="dk2"/>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576"/>
        <p:cNvGrpSpPr/>
        <p:nvPr/>
      </p:nvGrpSpPr>
      <p:grpSpPr>
        <a:xfrm>
          <a:off x="0" y="0"/>
          <a:ext cx="0" cy="0"/>
          <a:chOff x="0" y="0"/>
          <a:chExt cx="0" cy="0"/>
        </a:xfrm>
      </p:grpSpPr>
      <p:sp>
        <p:nvSpPr>
          <p:cNvPr id="577" name="Google Shape;577;p141"/>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
        <p:nvSpPr>
          <p:cNvPr id="578" name="Google Shape;578;p141"/>
          <p:cNvSpPr txBox="1"/>
          <p:nvPr/>
        </p:nvSpPr>
        <p:spPr>
          <a:xfrm>
            <a:off x="13628419" y="8737353"/>
            <a:ext cx="2172000" cy="393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1900" b="1">
                <a:solidFill>
                  <a:srgbClr val="000000"/>
                </a:solidFill>
                <a:latin typeface="Trebuchet MS" panose="020B0603020202020204"/>
                <a:ea typeface="Trebuchet MS" panose="020B0603020202020204"/>
                <a:cs typeface="Trebuchet MS" panose="020B0603020202020204"/>
                <a:sym typeface="Trebuchet MS" panose="020B0603020202020204"/>
              </a:rPr>
              <a:t>‹#›</a:t>
            </a:fld>
            <a:endParaRPr sz="1900" b="1">
              <a:solidFill>
                <a:srgbClr val="000000"/>
              </a:solidFill>
              <a:latin typeface="Trebuchet MS" panose="020B0603020202020204"/>
              <a:ea typeface="Trebuchet MS" panose="020B0603020202020204"/>
              <a:cs typeface="Trebuchet MS" panose="020B0603020202020204"/>
              <a:sym typeface="Trebuchet MS" panose="020B0603020202020204"/>
            </a:endParaRPr>
          </a:p>
        </p:txBody>
      </p:sp>
      <p:pic>
        <p:nvPicPr>
          <p:cNvPr id="579" name="Google Shape;579;p141" descr="Father points out something on laptop to family, seated on couch, as wife, son and daughter look on."/>
          <p:cNvPicPr preferRelativeResize="0"/>
          <p:nvPr/>
        </p:nvPicPr>
        <p:blipFill rotWithShape="1">
          <a:blip r:embed="rId2"/>
          <a:srcRect l="1681" t="12786" b="4827"/>
          <a:stretch>
            <a:fillRect/>
          </a:stretch>
        </p:blipFill>
        <p:spPr>
          <a:xfrm>
            <a:off x="0" y="-1"/>
            <a:ext cx="12191998" cy="6260121"/>
          </a:xfrm>
          <a:prstGeom prst="rect">
            <a:avLst/>
          </a:prstGeom>
          <a:noFill/>
          <a:ln>
            <a:noFill/>
          </a:ln>
        </p:spPr>
      </p:pic>
      <p:sp>
        <p:nvSpPr>
          <p:cNvPr id="580" name="Google Shape;580;p141"/>
          <p:cNvSpPr/>
          <p:nvPr/>
        </p:nvSpPr>
        <p:spPr>
          <a:xfrm>
            <a:off x="0" y="3445746"/>
            <a:ext cx="12216300" cy="2558700"/>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5100" marR="0" lvl="0" indent="0" algn="l" rtl="0">
              <a:lnSpc>
                <a:spcPct val="100000"/>
              </a:lnSpc>
              <a:spcBef>
                <a:spcPts val="0"/>
              </a:spcBef>
              <a:spcAft>
                <a:spcPts val="0"/>
              </a:spcAft>
              <a:buClr>
                <a:srgbClr val="FFFFFF"/>
              </a:buClr>
              <a:buSzPts val="5500"/>
              <a:buFont typeface="Trebuchet MS" panose="020B0603020202020204"/>
              <a:buNone/>
            </a:pPr>
            <a:r>
              <a:rPr lang="en-US" sz="5500" b="1"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Our Mission: </a:t>
            </a:r>
            <a:endParaRPr sz="55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endParaRPr>
          </a:p>
          <a:p>
            <a:pPr marL="165100" marR="0" lvl="0" indent="0" algn="l" rtl="0">
              <a:lnSpc>
                <a:spcPct val="100000"/>
              </a:lnSpc>
              <a:spcBef>
                <a:spcPts val="0"/>
              </a:spcBef>
              <a:spcAft>
                <a:spcPts val="0"/>
              </a:spcAft>
              <a:buClr>
                <a:srgbClr val="FFFFFF"/>
              </a:buClr>
              <a:buSzPts val="3200"/>
              <a:buFont typeface="Trebuchet MS" panose="020B0603020202020204"/>
              <a:buNone/>
            </a:pPr>
            <a:r>
              <a:rPr lang="en-US" sz="3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581"/>
        <p:cNvGrpSpPr/>
        <p:nvPr/>
      </p:nvGrpSpPr>
      <p:grpSpPr>
        <a:xfrm>
          <a:off x="0" y="0"/>
          <a:ext cx="0" cy="0"/>
          <a:chOff x="0" y="0"/>
          <a:chExt cx="0" cy="0"/>
        </a:xfrm>
      </p:grpSpPr>
      <p:sp>
        <p:nvSpPr>
          <p:cNvPr id="582" name="Google Shape;582;p14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
        <p:nvSpPr>
          <p:cNvPr id="583" name="Google Shape;583;p142"/>
          <p:cNvSpPr/>
          <p:nvPr/>
        </p:nvSpPr>
        <p:spPr>
          <a:xfrm>
            <a:off x="838199" y="1873473"/>
            <a:ext cx="10433700" cy="2862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600"/>
              <a:buFont typeface="Trebuchet MS" panose="020B0603020202020204"/>
              <a:buNone/>
            </a:pPr>
            <a:r>
              <a:rPr lang="en-US" sz="3600" dirty="0">
                <a:solidFill>
                  <a:schemeClr val="dk1"/>
                </a:solidFill>
                <a:latin typeface="Trebuchet MS" panose="020B0603020202020204"/>
                <a:ea typeface="Trebuchet MS" panose="020B0603020202020204"/>
                <a:cs typeface="Trebuchet MS" panose="020B0603020202020204"/>
                <a:sym typeface="Trebuchet MS" panose="020B0603020202020204"/>
              </a:rPr>
              <a:t>The Department of Health Care Policy &amp; Financing administers Health First Colorado (Colorado’s Medicaid program), Child Health Plan </a:t>
            </a:r>
            <a:r>
              <a:rPr lang="en-US" sz="3600" i="1" dirty="0">
                <a:solidFill>
                  <a:schemeClr val="dk1"/>
                </a:solidFill>
                <a:latin typeface="Trebuchet MS" panose="020B0603020202020204"/>
                <a:ea typeface="Trebuchet MS" panose="020B0603020202020204"/>
                <a:cs typeface="Trebuchet MS" panose="020B0603020202020204"/>
                <a:sym typeface="Trebuchet MS" panose="020B0603020202020204"/>
              </a:rPr>
              <a:t>Plus </a:t>
            </a:r>
            <a:r>
              <a:rPr lang="en-US" sz="3600" dirty="0">
                <a:solidFill>
                  <a:schemeClr val="dk1"/>
                </a:solidFill>
                <a:latin typeface="Trebuchet MS" panose="020B0603020202020204"/>
                <a:ea typeface="Trebuchet MS" panose="020B0603020202020204"/>
                <a:cs typeface="Trebuchet MS" panose="020B0603020202020204"/>
                <a:sym typeface="Trebuchet MS" panose="020B0603020202020204"/>
              </a:rPr>
              <a:t>(CHP+) and other health care programs for Coloradans who qualify. </a:t>
            </a:r>
            <a:endParaRPr sz="36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
        <p:nvSpPr>
          <p:cNvPr id="584" name="Google Shape;584;p142"/>
          <p:cNvSpPr/>
          <p:nvPr/>
        </p:nvSpPr>
        <p:spPr>
          <a:xfrm>
            <a:off x="838200" y="382212"/>
            <a:ext cx="10433700" cy="10155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rgbClr val="232C68"/>
                </a:solidFill>
                <a:latin typeface="Trebuchet MS" panose="020B0603020202020204"/>
                <a:ea typeface="Trebuchet MS" panose="020B0603020202020204"/>
                <a:cs typeface="Trebuchet MS" panose="020B0603020202020204"/>
                <a:sym typeface="Trebuchet MS" panose="020B0603020202020204"/>
              </a:rPr>
              <a:t>What We Do</a:t>
            </a:r>
            <a:endParaRPr sz="1900">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585"/>
        <p:cNvGrpSpPr/>
        <p:nvPr/>
      </p:nvGrpSpPr>
      <p:grpSpPr>
        <a:xfrm>
          <a:off x="0" y="0"/>
          <a:ext cx="0" cy="0"/>
          <a:chOff x="0" y="0"/>
          <a:chExt cx="0" cy="0"/>
        </a:xfrm>
      </p:grpSpPr>
      <p:sp>
        <p:nvSpPr>
          <p:cNvPr id="586" name="Google Shape;586;p143"/>
          <p:cNvSpPr txBox="1">
            <a:spLocks noGrp="1"/>
          </p:cNvSpPr>
          <p:nvPr>
            <p:ph type="title"/>
          </p:nvPr>
        </p:nvSpPr>
        <p:spPr>
          <a:xfrm>
            <a:off x="807546" y="1806137"/>
            <a:ext cx="4803300" cy="2970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7200"/>
              <a:buFont typeface="Trebuchet MS" panose="020B0603020202020204"/>
              <a:buNone/>
              <a:defRPr sz="72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87" name="Google Shape;587;p143"/>
          <p:cNvSpPr txBox="1">
            <a:spLocks noGrp="1"/>
          </p:cNvSpPr>
          <p:nvPr>
            <p:ph type="body" idx="1"/>
          </p:nvPr>
        </p:nvSpPr>
        <p:spPr>
          <a:xfrm>
            <a:off x="6476562" y="1806136"/>
            <a:ext cx="4855500" cy="2970900"/>
          </a:xfrm>
          <a:prstGeom prst="rect">
            <a:avLst/>
          </a:prstGeom>
          <a:noFill/>
          <a:ln>
            <a:noFill/>
          </a:ln>
        </p:spPr>
        <p:txBody>
          <a:bodyPr spcFirstLastPara="1" wrap="square" lIns="91425" tIns="45700" rIns="91425" bIns="45700" anchor="t" anchorCtr="0">
            <a:noAutofit/>
          </a:bodyPr>
          <a:lstStyle>
            <a:lvl1pPr marL="457200" marR="0" lvl="0" indent="-457200" algn="l">
              <a:lnSpc>
                <a:spcPct val="90000"/>
              </a:lnSpc>
              <a:spcBef>
                <a:spcPts val="1100"/>
              </a:spcBef>
              <a:spcAft>
                <a:spcPts val="0"/>
              </a:spcAft>
              <a:buClr>
                <a:schemeClr val="dk1"/>
              </a:buClr>
              <a:buSzPts val="3600"/>
              <a:buFont typeface="Arial" panose="020B0604020202020204"/>
              <a:buChar char="•"/>
              <a:defRPr sz="3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74650" algn="l">
              <a:lnSpc>
                <a:spcPct val="90000"/>
              </a:lnSpc>
              <a:spcBef>
                <a:spcPts val="500"/>
              </a:spcBef>
              <a:spcAft>
                <a:spcPts val="0"/>
              </a:spcAft>
              <a:buClr>
                <a:schemeClr val="dk1"/>
              </a:buClr>
              <a:buSzPts val="2300"/>
              <a:buFont typeface="Noto Sans Symbols"/>
              <a:buChar char="⮚"/>
              <a:defRPr sz="3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406400" algn="l">
              <a:lnSpc>
                <a:spcPct val="90000"/>
              </a:lnSpc>
              <a:spcBef>
                <a:spcPts val="500"/>
              </a:spcBef>
              <a:spcAft>
                <a:spcPts val="0"/>
              </a:spcAft>
              <a:buClr>
                <a:schemeClr val="dk1"/>
              </a:buClr>
              <a:buSzPts val="2800"/>
              <a:buFont typeface="Noto Sans Symbols"/>
              <a:buChar char="▪"/>
              <a:defRPr sz="2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81000" algn="l">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588" name="Google Shape;588;p143"/>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cxnSp>
        <p:nvCxnSpPr>
          <p:cNvPr id="589" name="Google Shape;589;p143"/>
          <p:cNvCxnSpPr/>
          <p:nvPr/>
        </p:nvCxnSpPr>
        <p:spPr>
          <a:xfrm>
            <a:off x="6096000" y="1327150"/>
            <a:ext cx="0" cy="42036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90"/>
        <p:cNvGrpSpPr/>
        <p:nvPr/>
      </p:nvGrpSpPr>
      <p:grpSpPr>
        <a:xfrm>
          <a:off x="0" y="0"/>
          <a:ext cx="0" cy="0"/>
          <a:chOff x="0" y="0"/>
          <a:chExt cx="0" cy="0"/>
        </a:xfrm>
      </p:grpSpPr>
      <p:sp>
        <p:nvSpPr>
          <p:cNvPr id="591" name="Google Shape;591;p144"/>
          <p:cNvSpPr txBox="1">
            <a:spLocks noGrp="1"/>
          </p:cNvSpPr>
          <p:nvPr>
            <p:ph type="title"/>
          </p:nvPr>
        </p:nvSpPr>
        <p:spPr>
          <a:xfrm>
            <a:off x="183931" y="2193925"/>
            <a:ext cx="11823900" cy="13257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92" name="Google Shape;592;p14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93"/>
        <p:cNvGrpSpPr/>
        <p:nvPr/>
      </p:nvGrpSpPr>
      <p:grpSpPr>
        <a:xfrm>
          <a:off x="0" y="0"/>
          <a:ext cx="0" cy="0"/>
          <a:chOff x="0" y="0"/>
          <a:chExt cx="0" cy="0"/>
        </a:xfrm>
      </p:grpSpPr>
      <p:sp>
        <p:nvSpPr>
          <p:cNvPr id="594" name="Google Shape;594;p14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595"/>
        <p:cNvGrpSpPr/>
        <p:nvPr/>
      </p:nvGrpSpPr>
      <p:grpSpPr>
        <a:xfrm>
          <a:off x="0" y="0"/>
          <a:ext cx="0" cy="0"/>
          <a:chOff x="0" y="0"/>
          <a:chExt cx="0" cy="0"/>
        </a:xfrm>
      </p:grpSpPr>
      <p:sp>
        <p:nvSpPr>
          <p:cNvPr id="596" name="Google Shape;596;p146"/>
          <p:cNvSpPr txBox="1">
            <a:spLocks noGrp="1"/>
          </p:cNvSpPr>
          <p:nvPr>
            <p:ph type="title"/>
          </p:nvPr>
        </p:nvSpPr>
        <p:spPr>
          <a:xfrm>
            <a:off x="6122788" y="2625328"/>
            <a:ext cx="5381700" cy="23139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100"/>
              <a:buFont typeface="Trebuchet MS" panose="020B0603020202020204"/>
              <a:buNone/>
              <a:defRPr sz="81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97" name="Google Shape;597;p14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pic>
        <p:nvPicPr>
          <p:cNvPr id="598" name="Google Shape;598;p146" descr="Icon of two people with a word bubble between them containing a question mark."/>
          <p:cNvPicPr preferRelativeResize="0"/>
          <p:nvPr/>
        </p:nvPicPr>
        <p:blipFill rotWithShape="1">
          <a:blip r:embed="rId2"/>
          <a:srcRect/>
          <a:stretch>
            <a:fillRect/>
          </a:stretch>
        </p:blipFill>
        <p:spPr>
          <a:xfrm>
            <a:off x="-952499" y="-298450"/>
            <a:ext cx="7429500" cy="7429500"/>
          </a:xfrm>
          <a:prstGeom prst="rect">
            <a:avLst/>
          </a:prstGeom>
          <a:noFill/>
          <a:ln>
            <a:noFill/>
          </a:ln>
        </p:spPr>
      </p:pic>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599"/>
        <p:cNvGrpSpPr/>
        <p:nvPr/>
      </p:nvGrpSpPr>
      <p:grpSpPr>
        <a:xfrm>
          <a:off x="0" y="0"/>
          <a:ext cx="0" cy="0"/>
          <a:chOff x="0" y="0"/>
          <a:chExt cx="0" cy="0"/>
        </a:xfrm>
      </p:grpSpPr>
      <p:sp>
        <p:nvSpPr>
          <p:cNvPr id="600" name="Google Shape;600;p147"/>
          <p:cNvSpPr txBox="1">
            <a:spLocks noGrp="1"/>
          </p:cNvSpPr>
          <p:nvPr>
            <p:ph type="title"/>
          </p:nvPr>
        </p:nvSpPr>
        <p:spPr>
          <a:xfrm>
            <a:off x="6122788" y="2253854"/>
            <a:ext cx="5759700" cy="2350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100"/>
              <a:buFont typeface="Trebuchet MS" panose="020B0603020202020204"/>
              <a:buNone/>
              <a:defRPr sz="81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01" name="Google Shape;601;p14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pic>
        <p:nvPicPr>
          <p:cNvPr id="602" name="Google Shape;602;p147" descr="Chat icon"/>
          <p:cNvPicPr preferRelativeResize="0"/>
          <p:nvPr/>
        </p:nvPicPr>
        <p:blipFill rotWithShape="1">
          <a:blip r:embed="rId2"/>
          <a:srcRect/>
          <a:stretch>
            <a:fillRect/>
          </a:stretch>
        </p:blipFill>
        <p:spPr>
          <a:xfrm>
            <a:off x="-226026" y="107156"/>
            <a:ext cx="6589908" cy="6590109"/>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206"/>
        <p:cNvGrpSpPr/>
        <p:nvPr/>
      </p:nvGrpSpPr>
      <p:grpSpPr>
        <a:xfrm>
          <a:off x="0" y="0"/>
          <a:ext cx="0" cy="0"/>
          <a:chOff x="0" y="0"/>
          <a:chExt cx="0" cy="0"/>
        </a:xfrm>
      </p:grpSpPr>
      <p:sp>
        <p:nvSpPr>
          <p:cNvPr id="207" name="Google Shape;207;p49"/>
          <p:cNvSpPr txBox="1">
            <a:spLocks noGrp="1"/>
          </p:cNvSpPr>
          <p:nvPr>
            <p:ph type="title"/>
          </p:nvPr>
        </p:nvSpPr>
        <p:spPr>
          <a:xfrm>
            <a:off x="595312" y="2615841"/>
            <a:ext cx="11001300" cy="16263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Clr>
                <a:schemeClr val="accent5"/>
              </a:buClr>
              <a:buSzPts val="6750"/>
              <a:buFont typeface="Trebuchet MS" panose="020B0603020202020204"/>
              <a:buNone/>
              <a:defRPr sz="675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08" name="Google Shape;208;p4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603"/>
        <p:cNvGrpSpPr/>
        <p:nvPr/>
      </p:nvGrpSpPr>
      <p:grpSpPr>
        <a:xfrm>
          <a:off x="0" y="0"/>
          <a:ext cx="0" cy="0"/>
          <a:chOff x="0" y="0"/>
          <a:chExt cx="0" cy="0"/>
        </a:xfrm>
      </p:grpSpPr>
      <p:sp>
        <p:nvSpPr>
          <p:cNvPr id="604" name="Google Shape;604;p14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
        <p:nvSpPr>
          <p:cNvPr id="605" name="Google Shape;605;p148"/>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panose="020B0603020202020204"/>
              <a:buNone/>
              <a:defRPr sz="60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06" name="Google Shape;606;p148"/>
          <p:cNvSpPr txBox="1">
            <a:spLocks noGrp="1"/>
          </p:cNvSpPr>
          <p:nvPr>
            <p:ph type="body" idx="1"/>
          </p:nvPr>
        </p:nvSpPr>
        <p:spPr>
          <a:xfrm>
            <a:off x="2220148" y="2162013"/>
            <a:ext cx="7751700" cy="38199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100"/>
              </a:spcBef>
              <a:spcAft>
                <a:spcPts val="0"/>
              </a:spcAft>
              <a:buClr>
                <a:schemeClr val="dk1"/>
              </a:buClr>
              <a:buSzPts val="2800"/>
              <a:buFont typeface="Arial" panose="020B0604020202020204"/>
              <a:buNone/>
              <a:defRPr sz="2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81000" algn="l">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55600" algn="l">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607"/>
        <p:cNvGrpSpPr/>
        <p:nvPr/>
      </p:nvGrpSpPr>
      <p:grpSpPr>
        <a:xfrm>
          <a:off x="0" y="0"/>
          <a:ext cx="0" cy="0"/>
          <a:chOff x="0" y="0"/>
          <a:chExt cx="0" cy="0"/>
        </a:xfrm>
      </p:grpSpPr>
      <p:sp>
        <p:nvSpPr>
          <p:cNvPr id="608" name="Google Shape;608;p149"/>
          <p:cNvSpPr txBox="1">
            <a:spLocks noGrp="1"/>
          </p:cNvSpPr>
          <p:nvPr>
            <p:ph type="title"/>
          </p:nvPr>
        </p:nvSpPr>
        <p:spPr>
          <a:xfrm>
            <a:off x="595312" y="2180006"/>
            <a:ext cx="11001300" cy="16263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6800"/>
              <a:buFont typeface="Trebuchet MS" panose="020B0603020202020204"/>
              <a:buNone/>
              <a:defRPr sz="68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09" name="Google Shape;609;p14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White Contact Info Slide">
  <p:cSld name="White Contact Info Slide">
    <p:spTree>
      <p:nvGrpSpPr>
        <p:cNvPr id="1" name="Shape 610"/>
        <p:cNvGrpSpPr/>
        <p:nvPr/>
      </p:nvGrpSpPr>
      <p:grpSpPr>
        <a:xfrm>
          <a:off x="0" y="0"/>
          <a:ext cx="0" cy="0"/>
          <a:chOff x="0" y="0"/>
          <a:chExt cx="0" cy="0"/>
        </a:xfrm>
      </p:grpSpPr>
      <p:sp>
        <p:nvSpPr>
          <p:cNvPr id="611" name="Google Shape;611;p150"/>
          <p:cNvSpPr/>
          <p:nvPr/>
        </p:nvSpPr>
        <p:spPr>
          <a:xfrm>
            <a:off x="0" y="-48270"/>
            <a:ext cx="12192000" cy="1059600"/>
          </a:xfrm>
          <a:prstGeom prst="rect">
            <a:avLst/>
          </a:prstGeom>
          <a:solidFill>
            <a:srgbClr val="0019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b="1">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612" name="Google Shape;612;p150"/>
          <p:cNvSpPr txBox="1">
            <a:spLocks noGrp="1"/>
          </p:cNvSpPr>
          <p:nvPr>
            <p:ph type="sldNum" idx="12"/>
          </p:nvPr>
        </p:nvSpPr>
        <p:spPr>
          <a:xfrm>
            <a:off x="9846357" y="6425136"/>
            <a:ext cx="20115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chemeClr val="lt1"/>
              </a:buClr>
              <a:buSzPts val="1200"/>
              <a:buFont typeface="Trebuchet MS" panose="020B0603020202020204"/>
              <a:buNone/>
              <a:defRPr sz="1200">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lvl="1" indent="0" algn="r">
              <a:spcBef>
                <a:spcPts val="0"/>
              </a:spcBef>
              <a:spcAft>
                <a:spcPts val="0"/>
              </a:spcAft>
              <a:buClr>
                <a:schemeClr val="lt1"/>
              </a:buClr>
              <a:buSzPts val="1200"/>
              <a:buFont typeface="Trebuchet MS" panose="020B0603020202020204"/>
              <a:buNone/>
              <a:defRPr sz="1200">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lvl="2" indent="0" algn="r">
              <a:spcBef>
                <a:spcPts val="0"/>
              </a:spcBef>
              <a:spcAft>
                <a:spcPts val="0"/>
              </a:spcAft>
              <a:buClr>
                <a:schemeClr val="lt1"/>
              </a:buClr>
              <a:buSzPts val="1200"/>
              <a:buFont typeface="Trebuchet MS" panose="020B0603020202020204"/>
              <a:buNone/>
              <a:defRPr sz="1200">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lvl="3" indent="0" algn="r">
              <a:spcBef>
                <a:spcPts val="0"/>
              </a:spcBef>
              <a:spcAft>
                <a:spcPts val="0"/>
              </a:spcAft>
              <a:buClr>
                <a:schemeClr val="lt1"/>
              </a:buClr>
              <a:buSzPts val="1200"/>
              <a:buFont typeface="Trebuchet MS" panose="020B0603020202020204"/>
              <a:buNone/>
              <a:defRPr sz="1200">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lvl="4" indent="0" algn="r">
              <a:spcBef>
                <a:spcPts val="0"/>
              </a:spcBef>
              <a:spcAft>
                <a:spcPts val="0"/>
              </a:spcAft>
              <a:buClr>
                <a:schemeClr val="lt1"/>
              </a:buClr>
              <a:buSzPts val="1200"/>
              <a:buFont typeface="Trebuchet MS" panose="020B0603020202020204"/>
              <a:buNone/>
              <a:defRPr sz="1200">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lvl="5" indent="0" algn="r">
              <a:spcBef>
                <a:spcPts val="0"/>
              </a:spcBef>
              <a:spcAft>
                <a:spcPts val="0"/>
              </a:spcAft>
              <a:buClr>
                <a:schemeClr val="lt1"/>
              </a:buClr>
              <a:buSzPts val="1200"/>
              <a:buFont typeface="Trebuchet MS" panose="020B0603020202020204"/>
              <a:buNone/>
              <a:defRPr sz="1200">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lvl="6" indent="0" algn="r">
              <a:spcBef>
                <a:spcPts val="0"/>
              </a:spcBef>
              <a:spcAft>
                <a:spcPts val="0"/>
              </a:spcAft>
              <a:buClr>
                <a:schemeClr val="lt1"/>
              </a:buClr>
              <a:buSzPts val="1200"/>
              <a:buFont typeface="Trebuchet MS" panose="020B0603020202020204"/>
              <a:buNone/>
              <a:defRPr sz="1200">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lvl="7" indent="0" algn="r">
              <a:spcBef>
                <a:spcPts val="0"/>
              </a:spcBef>
              <a:spcAft>
                <a:spcPts val="0"/>
              </a:spcAft>
              <a:buClr>
                <a:schemeClr val="lt1"/>
              </a:buClr>
              <a:buSzPts val="1200"/>
              <a:buFont typeface="Trebuchet MS" panose="020B0603020202020204"/>
              <a:buNone/>
              <a:defRPr sz="1200">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lvl="8" indent="0" algn="r">
              <a:spcBef>
                <a:spcPts val="0"/>
              </a:spcBef>
              <a:spcAft>
                <a:spcPts val="0"/>
              </a:spcAft>
              <a:buClr>
                <a:schemeClr val="lt1"/>
              </a:buClr>
              <a:buSzPts val="1200"/>
              <a:buFont typeface="Trebuchet MS" panose="020B0603020202020204"/>
              <a:buNone/>
              <a:defRPr sz="1200">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613" name="Google Shape;613;p150"/>
          <p:cNvSpPr txBox="1">
            <a:spLocks noGrp="1"/>
          </p:cNvSpPr>
          <p:nvPr>
            <p:ph type="body" idx="1"/>
          </p:nvPr>
        </p:nvSpPr>
        <p:spPr>
          <a:xfrm>
            <a:off x="609600" y="1500188"/>
            <a:ext cx="10972800" cy="38577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90000"/>
              </a:lnSpc>
              <a:spcBef>
                <a:spcPts val="0"/>
              </a:spcBef>
              <a:spcAft>
                <a:spcPts val="0"/>
              </a:spcAft>
              <a:buClr>
                <a:schemeClr val="dk1"/>
              </a:buClr>
              <a:buSzPts val="1500"/>
              <a:buFont typeface="Arial" panose="020B0604020202020204"/>
              <a:buNone/>
              <a:defRPr sz="2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90000"/>
              </a:lnSpc>
              <a:spcBef>
                <a:spcPts val="2900"/>
              </a:spcBef>
              <a:spcAft>
                <a:spcPts val="0"/>
              </a:spcAft>
              <a:buClr>
                <a:srgbClr val="5C6670"/>
              </a:buClr>
              <a:buSzPts val="15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90000"/>
              </a:lnSpc>
              <a:spcBef>
                <a:spcPts val="2900"/>
              </a:spcBef>
              <a:spcAft>
                <a:spcPts val="0"/>
              </a:spcAft>
              <a:buClr>
                <a:srgbClr val="5C6670"/>
              </a:buClr>
              <a:buSzPts val="15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90000"/>
              </a:lnSpc>
              <a:spcBef>
                <a:spcPts val="2900"/>
              </a:spcBef>
              <a:spcAft>
                <a:spcPts val="0"/>
              </a:spcAft>
              <a:buClr>
                <a:srgbClr val="5C6670"/>
              </a:buClr>
              <a:buSzPts val="15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90000"/>
              </a:lnSpc>
              <a:spcBef>
                <a:spcPts val="2900"/>
              </a:spcBef>
              <a:spcAft>
                <a:spcPts val="0"/>
              </a:spcAft>
              <a:buClr>
                <a:srgbClr val="5C6670"/>
              </a:buClr>
              <a:buSzPts val="15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90000"/>
              </a:lnSpc>
              <a:spcBef>
                <a:spcPts val="2900"/>
              </a:spcBef>
              <a:spcAft>
                <a:spcPts val="0"/>
              </a:spcAft>
              <a:buClr>
                <a:srgbClr val="5C6670"/>
              </a:buClr>
              <a:buSzPts val="15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90000"/>
              </a:lnSpc>
              <a:spcBef>
                <a:spcPts val="2900"/>
              </a:spcBef>
              <a:spcAft>
                <a:spcPts val="0"/>
              </a:spcAft>
              <a:buClr>
                <a:srgbClr val="5C6670"/>
              </a:buClr>
              <a:buSzPts val="15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90000"/>
              </a:lnSpc>
              <a:spcBef>
                <a:spcPts val="2900"/>
              </a:spcBef>
              <a:spcAft>
                <a:spcPts val="0"/>
              </a:spcAft>
              <a:buClr>
                <a:srgbClr val="5C6670"/>
              </a:buClr>
              <a:buSzPts val="15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90000"/>
              </a:lnSpc>
              <a:spcBef>
                <a:spcPts val="2900"/>
              </a:spcBef>
              <a:spcAft>
                <a:spcPts val="0"/>
              </a:spcAft>
              <a:buClr>
                <a:srgbClr val="5C6670"/>
              </a:buClr>
              <a:buSzPts val="15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614" name="Google Shape;614;p150"/>
          <p:cNvSpPr txBox="1">
            <a:spLocks noGrp="1"/>
          </p:cNvSpPr>
          <p:nvPr>
            <p:ph type="title"/>
          </p:nvPr>
        </p:nvSpPr>
        <p:spPr>
          <a:xfrm>
            <a:off x="609600" y="295556"/>
            <a:ext cx="10972800" cy="6201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Calibri" panose="020F0502020204030204"/>
              <a:buNone/>
              <a:defRPr sz="3200">
                <a:solidFill>
                  <a:schemeClr val="lt1"/>
                </a:solidFill>
                <a:latin typeface="Calibri" panose="020F0502020204030204"/>
                <a:ea typeface="Calibri" panose="020F0502020204030204"/>
                <a:cs typeface="Calibri" panose="020F0502020204030204"/>
                <a:sym typeface="Calibri" panose="020F0502020204030204"/>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15" name="Google Shape;615;p150"/>
          <p:cNvSpPr txBox="1">
            <a:spLocks noGrp="1"/>
          </p:cNvSpPr>
          <p:nvPr>
            <p:ph type="body" idx="2"/>
          </p:nvPr>
        </p:nvSpPr>
        <p:spPr>
          <a:xfrm>
            <a:off x="609600" y="23631"/>
            <a:ext cx="10972800" cy="200100"/>
          </a:xfrm>
          <a:prstGeom prst="rect">
            <a:avLst/>
          </a:prstGeom>
          <a:noFill/>
          <a:ln>
            <a:noFill/>
          </a:ln>
        </p:spPr>
        <p:txBody>
          <a:bodyPr spcFirstLastPara="1" wrap="square" lIns="91425" tIns="45700" rIns="91425" bIns="45700" anchor="ctr" anchorCtr="0">
            <a:noAutofit/>
          </a:bodyPr>
          <a:lstStyle>
            <a:lvl1pPr marL="457200" marR="0" lvl="0" indent="-298450" algn="l">
              <a:lnSpc>
                <a:spcPct val="90000"/>
              </a:lnSpc>
              <a:spcBef>
                <a:spcPts val="1100"/>
              </a:spcBef>
              <a:spcAft>
                <a:spcPts val="0"/>
              </a:spcAft>
              <a:buClr>
                <a:schemeClr val="lt1"/>
              </a:buClr>
              <a:buSzPts val="1100"/>
              <a:buFont typeface="Arial" panose="020B0604020202020204"/>
              <a:buChar char="•"/>
              <a:defRPr sz="1100" b="1" i="0" u="none" strike="noStrike" cap="none">
                <a:solidFill>
                  <a:schemeClr val="lt1"/>
                </a:solidFill>
                <a:latin typeface="Calibri" panose="020F0502020204030204"/>
                <a:ea typeface="Calibri" panose="020F0502020204030204"/>
                <a:cs typeface="Calibri" panose="020F0502020204030204"/>
                <a:sym typeface="Calibri" panose="020F0502020204030204"/>
              </a:defRPr>
            </a:lvl1pPr>
            <a:lvl2pPr marL="914400" marR="0" lvl="1" indent="-381000" algn="l">
              <a:lnSpc>
                <a:spcPct val="90000"/>
              </a:lnSpc>
              <a:spcBef>
                <a:spcPts val="500"/>
              </a:spcBef>
              <a:spcAft>
                <a:spcPts val="0"/>
              </a:spcAft>
              <a:buClr>
                <a:schemeClr val="lt1"/>
              </a:buClr>
              <a:buSzPts val="2400"/>
              <a:buFont typeface="Arial" panose="020B0604020202020204"/>
              <a:buChar char="•"/>
              <a:defRPr sz="24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2pPr>
            <a:lvl3pPr marL="1371600" marR="0" lvl="2" indent="-355600" algn="l">
              <a:lnSpc>
                <a:spcPct val="90000"/>
              </a:lnSpc>
              <a:spcBef>
                <a:spcPts val="500"/>
              </a:spcBef>
              <a:spcAft>
                <a:spcPts val="0"/>
              </a:spcAft>
              <a:buClr>
                <a:schemeClr val="lt1"/>
              </a:buClr>
              <a:buSzPts val="2000"/>
              <a:buFont typeface="Arial" panose="020B0604020202020204"/>
              <a:buChar char="•"/>
              <a:defRPr sz="20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L="1828800" marR="0" lvl="3" indent="-349250" algn="l">
              <a:lnSpc>
                <a:spcPct val="90000"/>
              </a:lnSpc>
              <a:spcBef>
                <a:spcPts val="500"/>
              </a:spcBef>
              <a:spcAft>
                <a:spcPts val="0"/>
              </a:spcAft>
              <a:buClr>
                <a:schemeClr val="lt1"/>
              </a:buClr>
              <a:buSzPts val="1900"/>
              <a:buFont typeface="Arial" panose="020B0604020202020204"/>
              <a:buChar char="•"/>
              <a:defRPr sz="19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L="2286000" marR="0" lvl="4" indent="-349250" algn="l">
              <a:lnSpc>
                <a:spcPct val="90000"/>
              </a:lnSpc>
              <a:spcBef>
                <a:spcPts val="500"/>
              </a:spcBef>
              <a:spcAft>
                <a:spcPts val="0"/>
              </a:spcAft>
              <a:buClr>
                <a:schemeClr val="lt1"/>
              </a:buClr>
              <a:buSzPts val="1900"/>
              <a:buFont typeface="Arial" panose="020B0604020202020204"/>
              <a:buChar char="•"/>
              <a:defRPr sz="19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L="2743200" marR="0" lvl="5"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Single Timeline">
  <p:cSld name="Single Timeline">
    <p:spTree>
      <p:nvGrpSpPr>
        <p:cNvPr id="1" name="Shape 616"/>
        <p:cNvGrpSpPr/>
        <p:nvPr/>
      </p:nvGrpSpPr>
      <p:grpSpPr>
        <a:xfrm>
          <a:off x="0" y="0"/>
          <a:ext cx="0" cy="0"/>
          <a:chOff x="0" y="0"/>
          <a:chExt cx="0" cy="0"/>
        </a:xfrm>
      </p:grpSpPr>
      <p:sp>
        <p:nvSpPr>
          <p:cNvPr id="617" name="Google Shape;617;p151"/>
          <p:cNvSpPr txBox="1">
            <a:spLocks noGrp="1"/>
          </p:cNvSpPr>
          <p:nvPr>
            <p:ph type="body" idx="1"/>
          </p:nvPr>
        </p:nvSpPr>
        <p:spPr>
          <a:xfrm>
            <a:off x="1823915" y="4817717"/>
            <a:ext cx="1796400" cy="302100"/>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800"/>
              </a:spcBef>
              <a:spcAft>
                <a:spcPts val="0"/>
              </a:spcAft>
              <a:buClr>
                <a:schemeClr val="accent4"/>
              </a:buClr>
              <a:buSzPts val="1500"/>
              <a:buFont typeface="Arial" panose="020B0604020202020204"/>
              <a:buNone/>
              <a:defRPr sz="1500" b="1" i="0" u="none" strike="noStrike" cap="none">
                <a:solidFill>
                  <a:schemeClr val="accent4"/>
                </a:solidFill>
                <a:latin typeface="Arial" panose="020B0604020202020204"/>
                <a:ea typeface="Arial" panose="020B0604020202020204"/>
                <a:cs typeface="Arial" panose="020B0604020202020204"/>
                <a:sym typeface="Arial" panose="020B0604020202020204"/>
              </a:defRPr>
            </a:lvl1pPr>
            <a:lvl2pPr marL="914400" marR="0" lvl="1" indent="-228600" algn="l">
              <a:lnSpc>
                <a:spcPct val="90000"/>
              </a:lnSpc>
              <a:spcBef>
                <a:spcPts val="400"/>
              </a:spcBef>
              <a:spcAft>
                <a:spcPts val="0"/>
              </a:spcAft>
              <a:buClr>
                <a:schemeClr val="dk1"/>
              </a:buClr>
              <a:buSzPts val="1500"/>
              <a:buFont typeface="Arial" panose="020B0604020202020204"/>
              <a:buNone/>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2pPr>
            <a:lvl3pPr marL="1371600" marR="0" lvl="2" indent="-228600" algn="l">
              <a:lnSpc>
                <a:spcPct val="90000"/>
              </a:lnSpc>
              <a:spcBef>
                <a:spcPts val="400"/>
              </a:spcBef>
              <a:spcAft>
                <a:spcPts val="0"/>
              </a:spcAft>
              <a:buClr>
                <a:schemeClr val="dk1"/>
              </a:buClr>
              <a:buSzPts val="1500"/>
              <a:buFont typeface="Arial" panose="020B0604020202020204"/>
              <a:buNone/>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L="1828800" marR="0" lvl="3" indent="-228600" algn="l">
              <a:lnSpc>
                <a:spcPct val="90000"/>
              </a:lnSpc>
              <a:spcBef>
                <a:spcPts val="400"/>
              </a:spcBef>
              <a:spcAft>
                <a:spcPts val="0"/>
              </a:spcAft>
              <a:buClr>
                <a:schemeClr val="dk1"/>
              </a:buClr>
              <a:buSzPts val="1500"/>
              <a:buFont typeface="Arial" panose="020B0604020202020204"/>
              <a:buNone/>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L="2286000" marR="0" lvl="4" indent="-228600" algn="l">
              <a:lnSpc>
                <a:spcPct val="90000"/>
              </a:lnSpc>
              <a:spcBef>
                <a:spcPts val="400"/>
              </a:spcBef>
              <a:spcAft>
                <a:spcPts val="0"/>
              </a:spcAft>
              <a:buClr>
                <a:schemeClr val="dk1"/>
              </a:buClr>
              <a:buSzPts val="1500"/>
              <a:buFont typeface="Arial" panose="020B0604020202020204"/>
              <a:buNone/>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L="2743200" marR="0" lvl="5" indent="-323850" algn="l">
              <a:lnSpc>
                <a:spcPct val="90000"/>
              </a:lnSpc>
              <a:spcBef>
                <a:spcPts val="400"/>
              </a:spcBef>
              <a:spcAft>
                <a:spcPts val="0"/>
              </a:spcAft>
              <a:buClr>
                <a:schemeClr val="dk1"/>
              </a:buClr>
              <a:buSzPts val="1500"/>
              <a:buFont typeface="Arial" panose="020B0604020202020204"/>
              <a:buChar char="•"/>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323850" algn="l">
              <a:lnSpc>
                <a:spcPct val="90000"/>
              </a:lnSpc>
              <a:spcBef>
                <a:spcPts val="400"/>
              </a:spcBef>
              <a:spcAft>
                <a:spcPts val="0"/>
              </a:spcAft>
              <a:buClr>
                <a:schemeClr val="dk1"/>
              </a:buClr>
              <a:buSzPts val="1500"/>
              <a:buFont typeface="Arial" panose="020B0604020202020204"/>
              <a:buChar char="•"/>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323850" algn="l">
              <a:lnSpc>
                <a:spcPct val="90000"/>
              </a:lnSpc>
              <a:spcBef>
                <a:spcPts val="400"/>
              </a:spcBef>
              <a:spcAft>
                <a:spcPts val="0"/>
              </a:spcAft>
              <a:buClr>
                <a:schemeClr val="dk1"/>
              </a:buClr>
              <a:buSzPts val="1500"/>
              <a:buFont typeface="Arial" panose="020B0604020202020204"/>
              <a:buChar char="•"/>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323850" algn="l">
              <a:lnSpc>
                <a:spcPct val="90000"/>
              </a:lnSpc>
              <a:spcBef>
                <a:spcPts val="400"/>
              </a:spcBef>
              <a:spcAft>
                <a:spcPts val="0"/>
              </a:spcAft>
              <a:buClr>
                <a:schemeClr val="dk1"/>
              </a:buClr>
              <a:buSzPts val="1500"/>
              <a:buFont typeface="Arial" panose="020B0604020202020204"/>
              <a:buChar char="•"/>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618" name="Google Shape;618;p151"/>
          <p:cNvSpPr txBox="1">
            <a:spLocks noGrp="1"/>
          </p:cNvSpPr>
          <p:nvPr>
            <p:ph type="body" idx="2"/>
          </p:nvPr>
        </p:nvSpPr>
        <p:spPr>
          <a:xfrm>
            <a:off x="1823915" y="5210963"/>
            <a:ext cx="1813500" cy="706500"/>
          </a:xfrm>
          <a:prstGeom prst="rect">
            <a:avLst/>
          </a:prstGeom>
          <a:noFill/>
          <a:ln>
            <a:noFill/>
          </a:ln>
        </p:spPr>
        <p:txBody>
          <a:bodyPr spcFirstLastPara="1" wrap="square" lIns="68575" tIns="34275" rIns="68575" bIns="34275" anchor="t" anchorCtr="0">
            <a:noAutofit/>
          </a:bodyPr>
          <a:lstStyle>
            <a:lvl1pPr marL="457200" marR="0" lvl="0" indent="-228600" algn="l">
              <a:lnSpc>
                <a:spcPct val="100000"/>
              </a:lnSpc>
              <a:spcBef>
                <a:spcPts val="800"/>
              </a:spcBef>
              <a:spcAft>
                <a:spcPts val="0"/>
              </a:spcAft>
              <a:buClr>
                <a:schemeClr val="dk1"/>
              </a:buClr>
              <a:buSzPts val="900"/>
              <a:buFont typeface="Arial" panose="020B0604020202020204"/>
              <a:buNone/>
              <a:defRPr sz="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228600" algn="l">
              <a:lnSpc>
                <a:spcPct val="90000"/>
              </a:lnSpc>
              <a:spcBef>
                <a:spcPts val="400"/>
              </a:spcBef>
              <a:spcAft>
                <a:spcPts val="0"/>
              </a:spcAft>
              <a:buClr>
                <a:schemeClr val="dk1"/>
              </a:buClr>
              <a:buSzPts val="800"/>
              <a:buFont typeface="Arial" panose="020B0604020202020204"/>
              <a:buNone/>
              <a:defRPr sz="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2pPr>
            <a:lvl3pPr marL="1371600" marR="0" lvl="2" indent="-228600" algn="l">
              <a:lnSpc>
                <a:spcPct val="90000"/>
              </a:lnSpc>
              <a:spcBef>
                <a:spcPts val="400"/>
              </a:spcBef>
              <a:spcAft>
                <a:spcPts val="0"/>
              </a:spcAft>
              <a:buClr>
                <a:schemeClr val="dk1"/>
              </a:buClr>
              <a:buSzPts val="800"/>
              <a:buFont typeface="Arial" panose="020B0604020202020204"/>
              <a:buNone/>
              <a:defRPr sz="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L="1828800" marR="0" lvl="3" indent="-228600" algn="l">
              <a:lnSpc>
                <a:spcPct val="90000"/>
              </a:lnSpc>
              <a:spcBef>
                <a:spcPts val="400"/>
              </a:spcBef>
              <a:spcAft>
                <a:spcPts val="0"/>
              </a:spcAft>
              <a:buClr>
                <a:schemeClr val="dk1"/>
              </a:buClr>
              <a:buSzPts val="800"/>
              <a:buFont typeface="Arial" panose="020B0604020202020204"/>
              <a:buNone/>
              <a:defRPr sz="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L="2286000" marR="0" lvl="4" indent="-228600" algn="l">
              <a:lnSpc>
                <a:spcPct val="90000"/>
              </a:lnSpc>
              <a:spcBef>
                <a:spcPts val="400"/>
              </a:spcBef>
              <a:spcAft>
                <a:spcPts val="0"/>
              </a:spcAft>
              <a:buClr>
                <a:schemeClr val="dk1"/>
              </a:buClr>
              <a:buSzPts val="800"/>
              <a:buFont typeface="Arial" panose="020B0604020202020204"/>
              <a:buNone/>
              <a:defRPr sz="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L="2743200" marR="0" lvl="5" indent="-323850" algn="l">
              <a:lnSpc>
                <a:spcPct val="90000"/>
              </a:lnSpc>
              <a:spcBef>
                <a:spcPts val="400"/>
              </a:spcBef>
              <a:spcAft>
                <a:spcPts val="0"/>
              </a:spcAft>
              <a:buClr>
                <a:schemeClr val="dk1"/>
              </a:buClr>
              <a:buSzPts val="1500"/>
              <a:buFont typeface="Arial" panose="020B0604020202020204"/>
              <a:buChar char="•"/>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323850" algn="l">
              <a:lnSpc>
                <a:spcPct val="90000"/>
              </a:lnSpc>
              <a:spcBef>
                <a:spcPts val="400"/>
              </a:spcBef>
              <a:spcAft>
                <a:spcPts val="0"/>
              </a:spcAft>
              <a:buClr>
                <a:schemeClr val="dk1"/>
              </a:buClr>
              <a:buSzPts val="1500"/>
              <a:buFont typeface="Arial" panose="020B0604020202020204"/>
              <a:buChar char="•"/>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323850" algn="l">
              <a:lnSpc>
                <a:spcPct val="90000"/>
              </a:lnSpc>
              <a:spcBef>
                <a:spcPts val="400"/>
              </a:spcBef>
              <a:spcAft>
                <a:spcPts val="0"/>
              </a:spcAft>
              <a:buClr>
                <a:schemeClr val="dk1"/>
              </a:buClr>
              <a:buSzPts val="1500"/>
              <a:buFont typeface="Arial" panose="020B0604020202020204"/>
              <a:buChar char="•"/>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323850" algn="l">
              <a:lnSpc>
                <a:spcPct val="90000"/>
              </a:lnSpc>
              <a:spcBef>
                <a:spcPts val="400"/>
              </a:spcBef>
              <a:spcAft>
                <a:spcPts val="0"/>
              </a:spcAft>
              <a:buClr>
                <a:schemeClr val="dk1"/>
              </a:buClr>
              <a:buSzPts val="1500"/>
              <a:buFont typeface="Arial" panose="020B0604020202020204"/>
              <a:buChar char="•"/>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619" name="Google Shape;619;p151"/>
          <p:cNvSpPr txBox="1">
            <a:spLocks noGrp="1"/>
          </p:cNvSpPr>
          <p:nvPr>
            <p:ph type="body" idx="3"/>
          </p:nvPr>
        </p:nvSpPr>
        <p:spPr>
          <a:xfrm>
            <a:off x="4134076" y="4817717"/>
            <a:ext cx="1796400" cy="302100"/>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800"/>
              </a:spcBef>
              <a:spcAft>
                <a:spcPts val="0"/>
              </a:spcAft>
              <a:buClr>
                <a:schemeClr val="accent5"/>
              </a:buClr>
              <a:buSzPts val="1500"/>
              <a:buFont typeface="Arial" panose="020B0604020202020204"/>
              <a:buNone/>
              <a:defRPr sz="1500" b="1" i="0" u="none" strike="noStrike" cap="none">
                <a:solidFill>
                  <a:schemeClr val="accent5"/>
                </a:solidFill>
                <a:latin typeface="Arial" panose="020B0604020202020204"/>
                <a:ea typeface="Arial" panose="020B0604020202020204"/>
                <a:cs typeface="Arial" panose="020B0604020202020204"/>
                <a:sym typeface="Arial" panose="020B0604020202020204"/>
              </a:defRPr>
            </a:lvl1pPr>
            <a:lvl2pPr marL="914400" marR="0" lvl="1" indent="-228600" algn="l">
              <a:lnSpc>
                <a:spcPct val="90000"/>
              </a:lnSpc>
              <a:spcBef>
                <a:spcPts val="400"/>
              </a:spcBef>
              <a:spcAft>
                <a:spcPts val="0"/>
              </a:spcAft>
              <a:buClr>
                <a:schemeClr val="dk1"/>
              </a:buClr>
              <a:buSzPts val="1500"/>
              <a:buFont typeface="Arial" panose="020B0604020202020204"/>
              <a:buNone/>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2pPr>
            <a:lvl3pPr marL="1371600" marR="0" lvl="2" indent="-228600" algn="l">
              <a:lnSpc>
                <a:spcPct val="90000"/>
              </a:lnSpc>
              <a:spcBef>
                <a:spcPts val="400"/>
              </a:spcBef>
              <a:spcAft>
                <a:spcPts val="0"/>
              </a:spcAft>
              <a:buClr>
                <a:schemeClr val="dk1"/>
              </a:buClr>
              <a:buSzPts val="1500"/>
              <a:buFont typeface="Arial" panose="020B0604020202020204"/>
              <a:buNone/>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L="1828800" marR="0" lvl="3" indent="-228600" algn="l">
              <a:lnSpc>
                <a:spcPct val="90000"/>
              </a:lnSpc>
              <a:spcBef>
                <a:spcPts val="400"/>
              </a:spcBef>
              <a:spcAft>
                <a:spcPts val="0"/>
              </a:spcAft>
              <a:buClr>
                <a:schemeClr val="dk1"/>
              </a:buClr>
              <a:buSzPts val="1500"/>
              <a:buFont typeface="Arial" panose="020B0604020202020204"/>
              <a:buNone/>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L="2286000" marR="0" lvl="4" indent="-228600" algn="l">
              <a:lnSpc>
                <a:spcPct val="90000"/>
              </a:lnSpc>
              <a:spcBef>
                <a:spcPts val="400"/>
              </a:spcBef>
              <a:spcAft>
                <a:spcPts val="0"/>
              </a:spcAft>
              <a:buClr>
                <a:schemeClr val="dk1"/>
              </a:buClr>
              <a:buSzPts val="1500"/>
              <a:buFont typeface="Arial" panose="020B0604020202020204"/>
              <a:buNone/>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L="2743200" marR="0" lvl="5" indent="-323850" algn="l">
              <a:lnSpc>
                <a:spcPct val="90000"/>
              </a:lnSpc>
              <a:spcBef>
                <a:spcPts val="400"/>
              </a:spcBef>
              <a:spcAft>
                <a:spcPts val="0"/>
              </a:spcAft>
              <a:buClr>
                <a:schemeClr val="dk1"/>
              </a:buClr>
              <a:buSzPts val="1500"/>
              <a:buFont typeface="Arial" panose="020B0604020202020204"/>
              <a:buChar char="•"/>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323850" algn="l">
              <a:lnSpc>
                <a:spcPct val="90000"/>
              </a:lnSpc>
              <a:spcBef>
                <a:spcPts val="400"/>
              </a:spcBef>
              <a:spcAft>
                <a:spcPts val="0"/>
              </a:spcAft>
              <a:buClr>
                <a:schemeClr val="dk1"/>
              </a:buClr>
              <a:buSzPts val="1500"/>
              <a:buFont typeface="Arial" panose="020B0604020202020204"/>
              <a:buChar char="•"/>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323850" algn="l">
              <a:lnSpc>
                <a:spcPct val="90000"/>
              </a:lnSpc>
              <a:spcBef>
                <a:spcPts val="400"/>
              </a:spcBef>
              <a:spcAft>
                <a:spcPts val="0"/>
              </a:spcAft>
              <a:buClr>
                <a:schemeClr val="dk1"/>
              </a:buClr>
              <a:buSzPts val="1500"/>
              <a:buFont typeface="Arial" panose="020B0604020202020204"/>
              <a:buChar char="•"/>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323850" algn="l">
              <a:lnSpc>
                <a:spcPct val="90000"/>
              </a:lnSpc>
              <a:spcBef>
                <a:spcPts val="400"/>
              </a:spcBef>
              <a:spcAft>
                <a:spcPts val="0"/>
              </a:spcAft>
              <a:buClr>
                <a:schemeClr val="dk1"/>
              </a:buClr>
              <a:buSzPts val="1500"/>
              <a:buFont typeface="Arial" panose="020B0604020202020204"/>
              <a:buChar char="•"/>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620" name="Google Shape;620;p151"/>
          <p:cNvSpPr txBox="1">
            <a:spLocks noGrp="1"/>
          </p:cNvSpPr>
          <p:nvPr>
            <p:ph type="body" idx="4"/>
          </p:nvPr>
        </p:nvSpPr>
        <p:spPr>
          <a:xfrm>
            <a:off x="4134077" y="5210963"/>
            <a:ext cx="1813500" cy="706500"/>
          </a:xfrm>
          <a:prstGeom prst="rect">
            <a:avLst/>
          </a:prstGeom>
          <a:noFill/>
          <a:ln>
            <a:noFill/>
          </a:ln>
        </p:spPr>
        <p:txBody>
          <a:bodyPr spcFirstLastPara="1" wrap="square" lIns="68575" tIns="34275" rIns="68575" bIns="34275" anchor="t" anchorCtr="0">
            <a:noAutofit/>
          </a:bodyPr>
          <a:lstStyle>
            <a:lvl1pPr marL="457200" marR="0" lvl="0" indent="-228600" algn="l">
              <a:lnSpc>
                <a:spcPct val="100000"/>
              </a:lnSpc>
              <a:spcBef>
                <a:spcPts val="800"/>
              </a:spcBef>
              <a:spcAft>
                <a:spcPts val="0"/>
              </a:spcAft>
              <a:buClr>
                <a:schemeClr val="dk1"/>
              </a:buClr>
              <a:buSzPts val="900"/>
              <a:buFont typeface="Arial" panose="020B0604020202020204"/>
              <a:buNone/>
              <a:defRPr sz="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228600" algn="l">
              <a:lnSpc>
                <a:spcPct val="90000"/>
              </a:lnSpc>
              <a:spcBef>
                <a:spcPts val="400"/>
              </a:spcBef>
              <a:spcAft>
                <a:spcPts val="0"/>
              </a:spcAft>
              <a:buClr>
                <a:schemeClr val="dk1"/>
              </a:buClr>
              <a:buSzPts val="800"/>
              <a:buFont typeface="Arial" panose="020B0604020202020204"/>
              <a:buNone/>
              <a:defRPr sz="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2pPr>
            <a:lvl3pPr marL="1371600" marR="0" lvl="2" indent="-228600" algn="l">
              <a:lnSpc>
                <a:spcPct val="90000"/>
              </a:lnSpc>
              <a:spcBef>
                <a:spcPts val="400"/>
              </a:spcBef>
              <a:spcAft>
                <a:spcPts val="0"/>
              </a:spcAft>
              <a:buClr>
                <a:schemeClr val="dk1"/>
              </a:buClr>
              <a:buSzPts val="800"/>
              <a:buFont typeface="Arial" panose="020B0604020202020204"/>
              <a:buNone/>
              <a:defRPr sz="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L="1828800" marR="0" lvl="3" indent="-228600" algn="l">
              <a:lnSpc>
                <a:spcPct val="90000"/>
              </a:lnSpc>
              <a:spcBef>
                <a:spcPts val="400"/>
              </a:spcBef>
              <a:spcAft>
                <a:spcPts val="0"/>
              </a:spcAft>
              <a:buClr>
                <a:schemeClr val="dk1"/>
              </a:buClr>
              <a:buSzPts val="800"/>
              <a:buFont typeface="Arial" panose="020B0604020202020204"/>
              <a:buNone/>
              <a:defRPr sz="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L="2286000" marR="0" lvl="4" indent="-228600" algn="l">
              <a:lnSpc>
                <a:spcPct val="90000"/>
              </a:lnSpc>
              <a:spcBef>
                <a:spcPts val="400"/>
              </a:spcBef>
              <a:spcAft>
                <a:spcPts val="0"/>
              </a:spcAft>
              <a:buClr>
                <a:schemeClr val="dk1"/>
              </a:buClr>
              <a:buSzPts val="800"/>
              <a:buFont typeface="Arial" panose="020B0604020202020204"/>
              <a:buNone/>
              <a:defRPr sz="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L="2743200" marR="0" lvl="5" indent="-323850" algn="l">
              <a:lnSpc>
                <a:spcPct val="90000"/>
              </a:lnSpc>
              <a:spcBef>
                <a:spcPts val="400"/>
              </a:spcBef>
              <a:spcAft>
                <a:spcPts val="0"/>
              </a:spcAft>
              <a:buClr>
                <a:schemeClr val="dk1"/>
              </a:buClr>
              <a:buSzPts val="1500"/>
              <a:buFont typeface="Arial" panose="020B0604020202020204"/>
              <a:buChar char="•"/>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323850" algn="l">
              <a:lnSpc>
                <a:spcPct val="90000"/>
              </a:lnSpc>
              <a:spcBef>
                <a:spcPts val="400"/>
              </a:spcBef>
              <a:spcAft>
                <a:spcPts val="0"/>
              </a:spcAft>
              <a:buClr>
                <a:schemeClr val="dk1"/>
              </a:buClr>
              <a:buSzPts val="1500"/>
              <a:buFont typeface="Arial" panose="020B0604020202020204"/>
              <a:buChar char="•"/>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323850" algn="l">
              <a:lnSpc>
                <a:spcPct val="90000"/>
              </a:lnSpc>
              <a:spcBef>
                <a:spcPts val="400"/>
              </a:spcBef>
              <a:spcAft>
                <a:spcPts val="0"/>
              </a:spcAft>
              <a:buClr>
                <a:schemeClr val="dk1"/>
              </a:buClr>
              <a:buSzPts val="1500"/>
              <a:buFont typeface="Arial" panose="020B0604020202020204"/>
              <a:buChar char="•"/>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323850" algn="l">
              <a:lnSpc>
                <a:spcPct val="90000"/>
              </a:lnSpc>
              <a:spcBef>
                <a:spcPts val="400"/>
              </a:spcBef>
              <a:spcAft>
                <a:spcPts val="0"/>
              </a:spcAft>
              <a:buClr>
                <a:schemeClr val="dk1"/>
              </a:buClr>
              <a:buSzPts val="1500"/>
              <a:buFont typeface="Arial" panose="020B0604020202020204"/>
              <a:buChar char="•"/>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621" name="Google Shape;621;p151"/>
          <p:cNvSpPr txBox="1">
            <a:spLocks noGrp="1"/>
          </p:cNvSpPr>
          <p:nvPr>
            <p:ph type="body" idx="5"/>
          </p:nvPr>
        </p:nvSpPr>
        <p:spPr>
          <a:xfrm>
            <a:off x="6444239" y="4817717"/>
            <a:ext cx="1796400" cy="302100"/>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800"/>
              </a:spcBef>
              <a:spcAft>
                <a:spcPts val="0"/>
              </a:spcAft>
              <a:buClr>
                <a:schemeClr val="accent6"/>
              </a:buClr>
              <a:buSzPts val="1500"/>
              <a:buFont typeface="Arial" panose="020B0604020202020204"/>
              <a:buNone/>
              <a:defRPr sz="1500" b="1" i="0" u="none" strike="noStrike" cap="none">
                <a:solidFill>
                  <a:schemeClr val="accent6"/>
                </a:solidFill>
                <a:latin typeface="Arial" panose="020B0604020202020204"/>
                <a:ea typeface="Arial" panose="020B0604020202020204"/>
                <a:cs typeface="Arial" panose="020B0604020202020204"/>
                <a:sym typeface="Arial" panose="020B0604020202020204"/>
              </a:defRPr>
            </a:lvl1pPr>
            <a:lvl2pPr marL="914400" marR="0" lvl="1" indent="-228600" algn="l">
              <a:lnSpc>
                <a:spcPct val="90000"/>
              </a:lnSpc>
              <a:spcBef>
                <a:spcPts val="400"/>
              </a:spcBef>
              <a:spcAft>
                <a:spcPts val="0"/>
              </a:spcAft>
              <a:buClr>
                <a:schemeClr val="dk1"/>
              </a:buClr>
              <a:buSzPts val="1500"/>
              <a:buFont typeface="Arial" panose="020B0604020202020204"/>
              <a:buNone/>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2pPr>
            <a:lvl3pPr marL="1371600" marR="0" lvl="2" indent="-228600" algn="l">
              <a:lnSpc>
                <a:spcPct val="90000"/>
              </a:lnSpc>
              <a:spcBef>
                <a:spcPts val="400"/>
              </a:spcBef>
              <a:spcAft>
                <a:spcPts val="0"/>
              </a:spcAft>
              <a:buClr>
                <a:schemeClr val="dk1"/>
              </a:buClr>
              <a:buSzPts val="1500"/>
              <a:buFont typeface="Arial" panose="020B0604020202020204"/>
              <a:buNone/>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L="1828800" marR="0" lvl="3" indent="-228600" algn="l">
              <a:lnSpc>
                <a:spcPct val="90000"/>
              </a:lnSpc>
              <a:spcBef>
                <a:spcPts val="400"/>
              </a:spcBef>
              <a:spcAft>
                <a:spcPts val="0"/>
              </a:spcAft>
              <a:buClr>
                <a:schemeClr val="dk1"/>
              </a:buClr>
              <a:buSzPts val="1500"/>
              <a:buFont typeface="Arial" panose="020B0604020202020204"/>
              <a:buNone/>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L="2286000" marR="0" lvl="4" indent="-228600" algn="l">
              <a:lnSpc>
                <a:spcPct val="90000"/>
              </a:lnSpc>
              <a:spcBef>
                <a:spcPts val="400"/>
              </a:spcBef>
              <a:spcAft>
                <a:spcPts val="0"/>
              </a:spcAft>
              <a:buClr>
                <a:schemeClr val="dk1"/>
              </a:buClr>
              <a:buSzPts val="1500"/>
              <a:buFont typeface="Arial" panose="020B0604020202020204"/>
              <a:buNone/>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L="2743200" marR="0" lvl="5" indent="-323850" algn="l">
              <a:lnSpc>
                <a:spcPct val="90000"/>
              </a:lnSpc>
              <a:spcBef>
                <a:spcPts val="400"/>
              </a:spcBef>
              <a:spcAft>
                <a:spcPts val="0"/>
              </a:spcAft>
              <a:buClr>
                <a:schemeClr val="dk1"/>
              </a:buClr>
              <a:buSzPts val="1500"/>
              <a:buFont typeface="Arial" panose="020B0604020202020204"/>
              <a:buChar char="•"/>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323850" algn="l">
              <a:lnSpc>
                <a:spcPct val="90000"/>
              </a:lnSpc>
              <a:spcBef>
                <a:spcPts val="400"/>
              </a:spcBef>
              <a:spcAft>
                <a:spcPts val="0"/>
              </a:spcAft>
              <a:buClr>
                <a:schemeClr val="dk1"/>
              </a:buClr>
              <a:buSzPts val="1500"/>
              <a:buFont typeface="Arial" panose="020B0604020202020204"/>
              <a:buChar char="•"/>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323850" algn="l">
              <a:lnSpc>
                <a:spcPct val="90000"/>
              </a:lnSpc>
              <a:spcBef>
                <a:spcPts val="400"/>
              </a:spcBef>
              <a:spcAft>
                <a:spcPts val="0"/>
              </a:spcAft>
              <a:buClr>
                <a:schemeClr val="dk1"/>
              </a:buClr>
              <a:buSzPts val="1500"/>
              <a:buFont typeface="Arial" panose="020B0604020202020204"/>
              <a:buChar char="•"/>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323850" algn="l">
              <a:lnSpc>
                <a:spcPct val="90000"/>
              </a:lnSpc>
              <a:spcBef>
                <a:spcPts val="400"/>
              </a:spcBef>
              <a:spcAft>
                <a:spcPts val="0"/>
              </a:spcAft>
              <a:buClr>
                <a:schemeClr val="dk1"/>
              </a:buClr>
              <a:buSzPts val="1500"/>
              <a:buFont typeface="Arial" panose="020B0604020202020204"/>
              <a:buChar char="•"/>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622" name="Google Shape;622;p151"/>
          <p:cNvSpPr txBox="1">
            <a:spLocks noGrp="1"/>
          </p:cNvSpPr>
          <p:nvPr>
            <p:ph type="body" idx="6"/>
          </p:nvPr>
        </p:nvSpPr>
        <p:spPr>
          <a:xfrm>
            <a:off x="6444239" y="5210963"/>
            <a:ext cx="1813500" cy="706500"/>
          </a:xfrm>
          <a:prstGeom prst="rect">
            <a:avLst/>
          </a:prstGeom>
          <a:noFill/>
          <a:ln>
            <a:noFill/>
          </a:ln>
        </p:spPr>
        <p:txBody>
          <a:bodyPr spcFirstLastPara="1" wrap="square" lIns="68575" tIns="34275" rIns="68575" bIns="34275" anchor="t" anchorCtr="0">
            <a:noAutofit/>
          </a:bodyPr>
          <a:lstStyle>
            <a:lvl1pPr marL="457200" marR="0" lvl="0" indent="-228600" algn="l">
              <a:lnSpc>
                <a:spcPct val="100000"/>
              </a:lnSpc>
              <a:spcBef>
                <a:spcPts val="800"/>
              </a:spcBef>
              <a:spcAft>
                <a:spcPts val="0"/>
              </a:spcAft>
              <a:buClr>
                <a:schemeClr val="dk1"/>
              </a:buClr>
              <a:buSzPts val="900"/>
              <a:buFont typeface="Arial" panose="020B0604020202020204"/>
              <a:buNone/>
              <a:defRPr sz="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228600" algn="l">
              <a:lnSpc>
                <a:spcPct val="90000"/>
              </a:lnSpc>
              <a:spcBef>
                <a:spcPts val="400"/>
              </a:spcBef>
              <a:spcAft>
                <a:spcPts val="0"/>
              </a:spcAft>
              <a:buClr>
                <a:schemeClr val="dk1"/>
              </a:buClr>
              <a:buSzPts val="800"/>
              <a:buFont typeface="Arial" panose="020B0604020202020204"/>
              <a:buNone/>
              <a:defRPr sz="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2pPr>
            <a:lvl3pPr marL="1371600" marR="0" lvl="2" indent="-228600" algn="l">
              <a:lnSpc>
                <a:spcPct val="90000"/>
              </a:lnSpc>
              <a:spcBef>
                <a:spcPts val="400"/>
              </a:spcBef>
              <a:spcAft>
                <a:spcPts val="0"/>
              </a:spcAft>
              <a:buClr>
                <a:schemeClr val="dk1"/>
              </a:buClr>
              <a:buSzPts val="800"/>
              <a:buFont typeface="Arial" panose="020B0604020202020204"/>
              <a:buNone/>
              <a:defRPr sz="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L="1828800" marR="0" lvl="3" indent="-228600" algn="l">
              <a:lnSpc>
                <a:spcPct val="90000"/>
              </a:lnSpc>
              <a:spcBef>
                <a:spcPts val="400"/>
              </a:spcBef>
              <a:spcAft>
                <a:spcPts val="0"/>
              </a:spcAft>
              <a:buClr>
                <a:schemeClr val="dk1"/>
              </a:buClr>
              <a:buSzPts val="800"/>
              <a:buFont typeface="Arial" panose="020B0604020202020204"/>
              <a:buNone/>
              <a:defRPr sz="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L="2286000" marR="0" lvl="4" indent="-228600" algn="l">
              <a:lnSpc>
                <a:spcPct val="90000"/>
              </a:lnSpc>
              <a:spcBef>
                <a:spcPts val="400"/>
              </a:spcBef>
              <a:spcAft>
                <a:spcPts val="0"/>
              </a:spcAft>
              <a:buClr>
                <a:schemeClr val="dk1"/>
              </a:buClr>
              <a:buSzPts val="800"/>
              <a:buFont typeface="Arial" panose="020B0604020202020204"/>
              <a:buNone/>
              <a:defRPr sz="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L="2743200" marR="0" lvl="5" indent="-323850" algn="l">
              <a:lnSpc>
                <a:spcPct val="90000"/>
              </a:lnSpc>
              <a:spcBef>
                <a:spcPts val="400"/>
              </a:spcBef>
              <a:spcAft>
                <a:spcPts val="0"/>
              </a:spcAft>
              <a:buClr>
                <a:schemeClr val="dk1"/>
              </a:buClr>
              <a:buSzPts val="1500"/>
              <a:buFont typeface="Arial" panose="020B0604020202020204"/>
              <a:buChar char="•"/>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323850" algn="l">
              <a:lnSpc>
                <a:spcPct val="90000"/>
              </a:lnSpc>
              <a:spcBef>
                <a:spcPts val="400"/>
              </a:spcBef>
              <a:spcAft>
                <a:spcPts val="0"/>
              </a:spcAft>
              <a:buClr>
                <a:schemeClr val="dk1"/>
              </a:buClr>
              <a:buSzPts val="1500"/>
              <a:buFont typeface="Arial" panose="020B0604020202020204"/>
              <a:buChar char="•"/>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323850" algn="l">
              <a:lnSpc>
                <a:spcPct val="90000"/>
              </a:lnSpc>
              <a:spcBef>
                <a:spcPts val="400"/>
              </a:spcBef>
              <a:spcAft>
                <a:spcPts val="0"/>
              </a:spcAft>
              <a:buClr>
                <a:schemeClr val="dk1"/>
              </a:buClr>
              <a:buSzPts val="1500"/>
              <a:buFont typeface="Arial" panose="020B0604020202020204"/>
              <a:buChar char="•"/>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323850" algn="l">
              <a:lnSpc>
                <a:spcPct val="90000"/>
              </a:lnSpc>
              <a:spcBef>
                <a:spcPts val="400"/>
              </a:spcBef>
              <a:spcAft>
                <a:spcPts val="0"/>
              </a:spcAft>
              <a:buClr>
                <a:schemeClr val="dk1"/>
              </a:buClr>
              <a:buSzPts val="1500"/>
              <a:buFont typeface="Arial" panose="020B0604020202020204"/>
              <a:buChar char="•"/>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623" name="Google Shape;623;p151"/>
          <p:cNvSpPr txBox="1">
            <a:spLocks noGrp="1"/>
          </p:cNvSpPr>
          <p:nvPr>
            <p:ph type="body" idx="7"/>
          </p:nvPr>
        </p:nvSpPr>
        <p:spPr>
          <a:xfrm>
            <a:off x="8754400" y="4817717"/>
            <a:ext cx="1796400" cy="302100"/>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800"/>
              </a:spcBef>
              <a:spcAft>
                <a:spcPts val="0"/>
              </a:spcAft>
              <a:buClr>
                <a:schemeClr val="accent3"/>
              </a:buClr>
              <a:buSzPts val="1500"/>
              <a:buFont typeface="Arial" panose="020B0604020202020204"/>
              <a:buNone/>
              <a:defRPr sz="1500" b="1" i="0" u="none" strike="noStrike" cap="none">
                <a:solidFill>
                  <a:schemeClr val="accent3"/>
                </a:solidFill>
                <a:latin typeface="Arial" panose="020B0604020202020204"/>
                <a:ea typeface="Arial" panose="020B0604020202020204"/>
                <a:cs typeface="Arial" panose="020B0604020202020204"/>
                <a:sym typeface="Arial" panose="020B0604020202020204"/>
              </a:defRPr>
            </a:lvl1pPr>
            <a:lvl2pPr marL="914400" marR="0" lvl="1" indent="-228600" algn="l">
              <a:lnSpc>
                <a:spcPct val="90000"/>
              </a:lnSpc>
              <a:spcBef>
                <a:spcPts val="400"/>
              </a:spcBef>
              <a:spcAft>
                <a:spcPts val="0"/>
              </a:spcAft>
              <a:buClr>
                <a:schemeClr val="dk1"/>
              </a:buClr>
              <a:buSzPts val="1500"/>
              <a:buFont typeface="Arial" panose="020B0604020202020204"/>
              <a:buNone/>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2pPr>
            <a:lvl3pPr marL="1371600" marR="0" lvl="2" indent="-228600" algn="l">
              <a:lnSpc>
                <a:spcPct val="90000"/>
              </a:lnSpc>
              <a:spcBef>
                <a:spcPts val="400"/>
              </a:spcBef>
              <a:spcAft>
                <a:spcPts val="0"/>
              </a:spcAft>
              <a:buClr>
                <a:schemeClr val="dk1"/>
              </a:buClr>
              <a:buSzPts val="1500"/>
              <a:buFont typeface="Arial" panose="020B0604020202020204"/>
              <a:buNone/>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L="1828800" marR="0" lvl="3" indent="-228600" algn="l">
              <a:lnSpc>
                <a:spcPct val="90000"/>
              </a:lnSpc>
              <a:spcBef>
                <a:spcPts val="400"/>
              </a:spcBef>
              <a:spcAft>
                <a:spcPts val="0"/>
              </a:spcAft>
              <a:buClr>
                <a:schemeClr val="dk1"/>
              </a:buClr>
              <a:buSzPts val="1500"/>
              <a:buFont typeface="Arial" panose="020B0604020202020204"/>
              <a:buNone/>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L="2286000" marR="0" lvl="4" indent="-228600" algn="l">
              <a:lnSpc>
                <a:spcPct val="90000"/>
              </a:lnSpc>
              <a:spcBef>
                <a:spcPts val="400"/>
              </a:spcBef>
              <a:spcAft>
                <a:spcPts val="0"/>
              </a:spcAft>
              <a:buClr>
                <a:schemeClr val="dk1"/>
              </a:buClr>
              <a:buSzPts val="1500"/>
              <a:buFont typeface="Arial" panose="020B0604020202020204"/>
              <a:buNone/>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L="2743200" marR="0" lvl="5" indent="-323850" algn="l">
              <a:lnSpc>
                <a:spcPct val="90000"/>
              </a:lnSpc>
              <a:spcBef>
                <a:spcPts val="400"/>
              </a:spcBef>
              <a:spcAft>
                <a:spcPts val="0"/>
              </a:spcAft>
              <a:buClr>
                <a:schemeClr val="dk1"/>
              </a:buClr>
              <a:buSzPts val="1500"/>
              <a:buFont typeface="Arial" panose="020B0604020202020204"/>
              <a:buChar char="•"/>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323850" algn="l">
              <a:lnSpc>
                <a:spcPct val="90000"/>
              </a:lnSpc>
              <a:spcBef>
                <a:spcPts val="400"/>
              </a:spcBef>
              <a:spcAft>
                <a:spcPts val="0"/>
              </a:spcAft>
              <a:buClr>
                <a:schemeClr val="dk1"/>
              </a:buClr>
              <a:buSzPts val="1500"/>
              <a:buFont typeface="Arial" panose="020B0604020202020204"/>
              <a:buChar char="•"/>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323850" algn="l">
              <a:lnSpc>
                <a:spcPct val="90000"/>
              </a:lnSpc>
              <a:spcBef>
                <a:spcPts val="400"/>
              </a:spcBef>
              <a:spcAft>
                <a:spcPts val="0"/>
              </a:spcAft>
              <a:buClr>
                <a:schemeClr val="dk1"/>
              </a:buClr>
              <a:buSzPts val="1500"/>
              <a:buFont typeface="Arial" panose="020B0604020202020204"/>
              <a:buChar char="•"/>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323850" algn="l">
              <a:lnSpc>
                <a:spcPct val="90000"/>
              </a:lnSpc>
              <a:spcBef>
                <a:spcPts val="400"/>
              </a:spcBef>
              <a:spcAft>
                <a:spcPts val="0"/>
              </a:spcAft>
              <a:buClr>
                <a:schemeClr val="dk1"/>
              </a:buClr>
              <a:buSzPts val="1500"/>
              <a:buFont typeface="Arial" panose="020B0604020202020204"/>
              <a:buChar char="•"/>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624" name="Google Shape;624;p151"/>
          <p:cNvSpPr txBox="1">
            <a:spLocks noGrp="1"/>
          </p:cNvSpPr>
          <p:nvPr>
            <p:ph type="body" idx="8"/>
          </p:nvPr>
        </p:nvSpPr>
        <p:spPr>
          <a:xfrm>
            <a:off x="8754401" y="5210963"/>
            <a:ext cx="1813500" cy="706500"/>
          </a:xfrm>
          <a:prstGeom prst="rect">
            <a:avLst/>
          </a:prstGeom>
          <a:noFill/>
          <a:ln>
            <a:noFill/>
          </a:ln>
        </p:spPr>
        <p:txBody>
          <a:bodyPr spcFirstLastPara="1" wrap="square" lIns="68575" tIns="34275" rIns="68575" bIns="34275" anchor="t" anchorCtr="0">
            <a:noAutofit/>
          </a:bodyPr>
          <a:lstStyle>
            <a:lvl1pPr marL="457200" marR="0" lvl="0" indent="-228600" algn="l">
              <a:lnSpc>
                <a:spcPct val="100000"/>
              </a:lnSpc>
              <a:spcBef>
                <a:spcPts val="800"/>
              </a:spcBef>
              <a:spcAft>
                <a:spcPts val="0"/>
              </a:spcAft>
              <a:buClr>
                <a:schemeClr val="dk1"/>
              </a:buClr>
              <a:buSzPts val="900"/>
              <a:buFont typeface="Arial" panose="020B0604020202020204"/>
              <a:buNone/>
              <a:defRPr sz="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228600" algn="l">
              <a:lnSpc>
                <a:spcPct val="90000"/>
              </a:lnSpc>
              <a:spcBef>
                <a:spcPts val="400"/>
              </a:spcBef>
              <a:spcAft>
                <a:spcPts val="0"/>
              </a:spcAft>
              <a:buClr>
                <a:schemeClr val="dk1"/>
              </a:buClr>
              <a:buSzPts val="800"/>
              <a:buFont typeface="Arial" panose="020B0604020202020204"/>
              <a:buNone/>
              <a:defRPr sz="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2pPr>
            <a:lvl3pPr marL="1371600" marR="0" lvl="2" indent="-228600" algn="l">
              <a:lnSpc>
                <a:spcPct val="90000"/>
              </a:lnSpc>
              <a:spcBef>
                <a:spcPts val="400"/>
              </a:spcBef>
              <a:spcAft>
                <a:spcPts val="0"/>
              </a:spcAft>
              <a:buClr>
                <a:schemeClr val="dk1"/>
              </a:buClr>
              <a:buSzPts val="800"/>
              <a:buFont typeface="Arial" panose="020B0604020202020204"/>
              <a:buNone/>
              <a:defRPr sz="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L="1828800" marR="0" lvl="3" indent="-228600" algn="l">
              <a:lnSpc>
                <a:spcPct val="90000"/>
              </a:lnSpc>
              <a:spcBef>
                <a:spcPts val="400"/>
              </a:spcBef>
              <a:spcAft>
                <a:spcPts val="0"/>
              </a:spcAft>
              <a:buClr>
                <a:schemeClr val="dk1"/>
              </a:buClr>
              <a:buSzPts val="800"/>
              <a:buFont typeface="Arial" panose="020B0604020202020204"/>
              <a:buNone/>
              <a:defRPr sz="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L="2286000" marR="0" lvl="4" indent="-228600" algn="l">
              <a:lnSpc>
                <a:spcPct val="90000"/>
              </a:lnSpc>
              <a:spcBef>
                <a:spcPts val="400"/>
              </a:spcBef>
              <a:spcAft>
                <a:spcPts val="0"/>
              </a:spcAft>
              <a:buClr>
                <a:schemeClr val="dk1"/>
              </a:buClr>
              <a:buSzPts val="800"/>
              <a:buFont typeface="Arial" panose="020B0604020202020204"/>
              <a:buNone/>
              <a:defRPr sz="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L="2743200" marR="0" lvl="5" indent="-323850" algn="l">
              <a:lnSpc>
                <a:spcPct val="90000"/>
              </a:lnSpc>
              <a:spcBef>
                <a:spcPts val="400"/>
              </a:spcBef>
              <a:spcAft>
                <a:spcPts val="0"/>
              </a:spcAft>
              <a:buClr>
                <a:schemeClr val="dk1"/>
              </a:buClr>
              <a:buSzPts val="1500"/>
              <a:buFont typeface="Arial" panose="020B0604020202020204"/>
              <a:buChar char="•"/>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323850" algn="l">
              <a:lnSpc>
                <a:spcPct val="90000"/>
              </a:lnSpc>
              <a:spcBef>
                <a:spcPts val="400"/>
              </a:spcBef>
              <a:spcAft>
                <a:spcPts val="0"/>
              </a:spcAft>
              <a:buClr>
                <a:schemeClr val="dk1"/>
              </a:buClr>
              <a:buSzPts val="1500"/>
              <a:buFont typeface="Arial" panose="020B0604020202020204"/>
              <a:buChar char="•"/>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323850" algn="l">
              <a:lnSpc>
                <a:spcPct val="90000"/>
              </a:lnSpc>
              <a:spcBef>
                <a:spcPts val="400"/>
              </a:spcBef>
              <a:spcAft>
                <a:spcPts val="0"/>
              </a:spcAft>
              <a:buClr>
                <a:schemeClr val="dk1"/>
              </a:buClr>
              <a:buSzPts val="1500"/>
              <a:buFont typeface="Arial" panose="020B0604020202020204"/>
              <a:buChar char="•"/>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323850" algn="l">
              <a:lnSpc>
                <a:spcPct val="90000"/>
              </a:lnSpc>
              <a:spcBef>
                <a:spcPts val="400"/>
              </a:spcBef>
              <a:spcAft>
                <a:spcPts val="0"/>
              </a:spcAft>
              <a:buClr>
                <a:schemeClr val="dk1"/>
              </a:buClr>
              <a:buSzPts val="1500"/>
              <a:buFont typeface="Arial" panose="020B0604020202020204"/>
              <a:buChar char="•"/>
              <a:defRPr sz="13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625" name="Google Shape;625;p151"/>
          <p:cNvSpPr txBox="1">
            <a:spLocks noGrp="1"/>
          </p:cNvSpPr>
          <p:nvPr>
            <p:ph type="title"/>
          </p:nvPr>
        </p:nvSpPr>
        <p:spPr>
          <a:xfrm>
            <a:off x="230124" y="457200"/>
            <a:ext cx="11731500" cy="630900"/>
          </a:xfrm>
          <a:prstGeom prst="rect">
            <a:avLst/>
          </a:prstGeom>
          <a:noFill/>
          <a:ln>
            <a:noFill/>
          </a:ln>
        </p:spPr>
        <p:txBody>
          <a:bodyPr spcFirstLastPara="1" wrap="square" lIns="68575" tIns="34275" rIns="68575" bIns="34275" anchor="t" anchorCtr="0">
            <a:noAutofit/>
          </a:bodyPr>
          <a:lstStyle>
            <a:lvl1pPr lvl="0" algn="ctr">
              <a:lnSpc>
                <a:spcPct val="90000"/>
              </a:lnSpc>
              <a:spcBef>
                <a:spcPts val="800"/>
              </a:spcBef>
              <a:spcAft>
                <a:spcPts val="0"/>
              </a:spcAft>
              <a:buClr>
                <a:schemeClr val="dk1"/>
              </a:buClr>
              <a:buSzPts val="1500"/>
              <a:buFont typeface="Trebuchet MS" panose="020B0603020202020204"/>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26"/>
        <p:cNvGrpSpPr/>
        <p:nvPr/>
      </p:nvGrpSpPr>
      <p:grpSpPr>
        <a:xfrm>
          <a:off x="0" y="0"/>
          <a:ext cx="0" cy="0"/>
          <a:chOff x="0" y="0"/>
          <a:chExt cx="0" cy="0"/>
        </a:xfrm>
      </p:grpSpPr>
      <p:sp>
        <p:nvSpPr>
          <p:cNvPr id="627" name="Google Shape;627;p152"/>
          <p:cNvSpPr txBox="1">
            <a:spLocks noGrp="1"/>
          </p:cNvSpPr>
          <p:nvPr>
            <p:ph type="title"/>
          </p:nvPr>
        </p:nvSpPr>
        <p:spPr>
          <a:xfrm>
            <a:off x="415600" y="593367"/>
            <a:ext cx="11360700" cy="763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000"/>
              <a:buFont typeface="Trebuchet MS" panose="020B0603020202020204"/>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628" name="Google Shape;628;p152"/>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ctr" anchorCtr="0">
            <a:noAutofit/>
          </a:bodyPr>
          <a:lstStyle>
            <a:lvl1pPr marL="457200" marR="0" lvl="0" indent="-349250" algn="l">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L="914400" marR="0" lvl="1" indent="-349250" algn="l">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L="1371600" marR="0" lvl="2" indent="-349250" algn="l">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L="1828800" marR="0" lvl="3" indent="-349250" algn="l">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L="2286000" marR="0" lvl="4" indent="-349250" algn="l">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743200" marR="0" lvl="5" indent="-349250" algn="l">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3200400" marR="0" lvl="6" indent="-349250" algn="l">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657600" marR="0" lvl="7" indent="-349250" algn="l">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4114800" marR="0" lvl="8" indent="-349250" algn="l">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629" name="Google Shape;629;p152"/>
          <p:cNvSpPr txBox="1">
            <a:spLocks noGrp="1"/>
          </p:cNvSpPr>
          <p:nvPr>
            <p:ph type="sldNum" idx="12"/>
          </p:nvPr>
        </p:nvSpPr>
        <p:spPr>
          <a:xfrm>
            <a:off x="11296610" y="6217622"/>
            <a:ext cx="731700" cy="524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630"/>
        <p:cNvGrpSpPr/>
        <p:nvPr/>
      </p:nvGrpSpPr>
      <p:grpSpPr>
        <a:xfrm>
          <a:off x="0" y="0"/>
          <a:ext cx="0" cy="0"/>
          <a:chOff x="0" y="0"/>
          <a:chExt cx="0" cy="0"/>
        </a:xfrm>
      </p:grpSpPr>
      <p:sp>
        <p:nvSpPr>
          <p:cNvPr id="631" name="Google Shape;631;p153"/>
          <p:cNvSpPr txBox="1">
            <a:spLocks noGrp="1"/>
          </p:cNvSpPr>
          <p:nvPr>
            <p:ph type="body" idx="1"/>
          </p:nvPr>
        </p:nvSpPr>
        <p:spPr>
          <a:xfrm>
            <a:off x="309739" y="1714500"/>
            <a:ext cx="11572500" cy="4340100"/>
          </a:xfrm>
          <a:prstGeom prst="rect">
            <a:avLst/>
          </a:prstGeom>
          <a:noFill/>
          <a:ln>
            <a:noFill/>
          </a:ln>
        </p:spPr>
        <p:txBody>
          <a:bodyPr spcFirstLastPara="1" wrap="square" lIns="64275" tIns="32125" rIns="64275" bIns="32125" anchor="t" anchorCtr="0">
            <a:noAutofit/>
          </a:bodyPr>
          <a:lstStyle>
            <a:lvl1pPr marL="457200" marR="0" lvl="0" indent="-228600" algn="l">
              <a:lnSpc>
                <a:spcPct val="100000"/>
              </a:lnSpc>
              <a:spcBef>
                <a:spcPts val="3900"/>
              </a:spcBef>
              <a:spcAft>
                <a:spcPts val="0"/>
              </a:spcAft>
              <a:buClr>
                <a:srgbClr val="000000"/>
              </a:buClr>
              <a:buSzPts val="1100"/>
              <a:buFont typeface="Arial" panose="020B0604020202020204"/>
              <a:buNone/>
              <a:defRPr sz="3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3900"/>
              </a:spcBef>
              <a:spcAft>
                <a:spcPts val="0"/>
              </a:spcAft>
              <a:buClr>
                <a:srgbClr val="000000"/>
              </a:buClr>
              <a:buSzPts val="1100"/>
              <a:buFont typeface="Arial" panose="020B0604020202020204"/>
              <a:buNone/>
              <a:defRPr sz="3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3900"/>
              </a:spcBef>
              <a:spcAft>
                <a:spcPts val="0"/>
              </a:spcAft>
              <a:buClr>
                <a:srgbClr val="000000"/>
              </a:buClr>
              <a:buSzPts val="1100"/>
              <a:buFont typeface="Arial" panose="020B0604020202020204"/>
              <a:buNone/>
              <a:defRPr sz="2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74650" algn="l">
              <a:lnSpc>
                <a:spcPct val="100000"/>
              </a:lnSpc>
              <a:spcBef>
                <a:spcPts val="3900"/>
              </a:spcBef>
              <a:spcAft>
                <a:spcPts val="0"/>
              </a:spcAft>
              <a:buClr>
                <a:schemeClr val="dk1"/>
              </a:buClr>
              <a:buSzPts val="2300"/>
              <a:buFont typeface="Noto Sans" panose="020B0502040504020204"/>
              <a:buChar char="❖"/>
              <a:defRPr sz="2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3900"/>
              </a:spcBef>
              <a:spcAft>
                <a:spcPts val="0"/>
              </a:spcAft>
              <a:buClr>
                <a:srgbClr val="000000"/>
              </a:buClr>
              <a:buSzPts val="11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3900"/>
              </a:spcBef>
              <a:spcAft>
                <a:spcPts val="0"/>
              </a:spcAft>
              <a:buClr>
                <a:srgbClr val="000000"/>
              </a:buClr>
              <a:buSzPts val="11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3900"/>
              </a:spcBef>
              <a:spcAft>
                <a:spcPts val="0"/>
              </a:spcAft>
              <a:buClr>
                <a:srgbClr val="000000"/>
              </a:buClr>
              <a:buSzPts val="11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3900"/>
              </a:spcBef>
              <a:spcAft>
                <a:spcPts val="0"/>
              </a:spcAft>
              <a:buClr>
                <a:srgbClr val="000000"/>
              </a:buClr>
              <a:buSzPts val="11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3900"/>
              </a:spcBef>
              <a:spcAft>
                <a:spcPts val="0"/>
              </a:spcAft>
              <a:buClr>
                <a:srgbClr val="000000"/>
              </a:buClr>
              <a:buSzPts val="11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632" name="Google Shape;632;p153"/>
          <p:cNvSpPr txBox="1">
            <a:spLocks noGrp="1"/>
          </p:cNvSpPr>
          <p:nvPr>
            <p:ph type="sldNum" idx="12"/>
          </p:nvPr>
        </p:nvSpPr>
        <p:spPr>
          <a:xfrm>
            <a:off x="9846361" y="6425136"/>
            <a:ext cx="2012100" cy="365100"/>
          </a:xfrm>
          <a:prstGeom prst="rect">
            <a:avLst/>
          </a:prstGeom>
          <a:noFill/>
          <a:ln>
            <a:noFill/>
          </a:ln>
        </p:spPr>
        <p:txBody>
          <a:bodyPr spcFirstLastPara="1" wrap="square" lIns="64275" tIns="32125" rIns="64275" bIns="32125"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633" name="Google Shape;633;p153"/>
          <p:cNvSpPr txBox="1">
            <a:spLocks noGrp="1"/>
          </p:cNvSpPr>
          <p:nvPr>
            <p:ph type="title"/>
          </p:nvPr>
        </p:nvSpPr>
        <p:spPr>
          <a:xfrm>
            <a:off x="309739" y="439118"/>
            <a:ext cx="11572500" cy="8169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rgbClr val="001254"/>
              </a:buClr>
              <a:buSzPts val="6000"/>
              <a:buFont typeface="Trebuchet MS" panose="020B0603020202020204"/>
              <a:buNone/>
              <a:defRPr sz="6300">
                <a:solidFill>
                  <a:srgbClr val="001254"/>
                </a:solidFill>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00176E"/>
                </a:solidFill>
                <a:latin typeface="Trebuchet MS" panose="020B0603020202020204"/>
                <a:cs typeface="Trebuchet MS" panose="020B0603020202020204"/>
              </a:defRPr>
            </a:lvl1pPr>
          </a:lstStyle>
          <a:p>
            <a:endParaRPr/>
          </a:p>
        </p:txBody>
      </p:sp>
      <p:sp>
        <p:nvSpPr>
          <p:cNvPr id="3" name="Holder 3"/>
          <p:cNvSpPr>
            <a:spLocks noGrp="1"/>
          </p:cNvSpPr>
          <p:nvPr>
            <p:ph type="body" idx="1"/>
          </p:nvPr>
        </p:nvSpPr>
        <p:spPr>
          <a:xfrm>
            <a:off x="1548130" y="1377772"/>
            <a:ext cx="9095739" cy="1764030"/>
          </a:xfrm>
        </p:spPr>
        <p:txBody>
          <a:bodyPr lIns="0" tIns="0" rIns="0" bIns="0"/>
          <a:lstStyle>
            <a:lvl1pPr>
              <a:defRPr sz="6000" b="1" i="0">
                <a:solidFill>
                  <a:schemeClr val="bg1"/>
                </a:solidFill>
                <a:latin typeface="Trebuchet MS" panose="020B0603020202020204"/>
                <a:cs typeface="Trebuchet MS" panose="020B0603020202020204"/>
              </a:defRPr>
            </a:lvl1pPr>
          </a:lstStyle>
          <a:p>
            <a:endParaRPr/>
          </a:p>
        </p:txBody>
      </p:sp>
      <p:sp>
        <p:nvSpPr>
          <p:cNvPr id="4" name="Holder 4"/>
          <p:cNvSpPr>
            <a:spLocks noGrp="1"/>
          </p:cNvSpPr>
          <p:nvPr>
            <p:ph type="ftr" sz="quarter" idx="5"/>
          </p:nvPr>
        </p:nvSpPr>
        <p:spPr>
          <a:xfrm>
            <a:off x="4145280" y="6377940"/>
            <a:ext cx="3901440" cy="342900"/>
          </a:xfr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8/17/2025</a:t>
            </a:fld>
            <a:endParaRPr lang="en-US"/>
          </a:p>
        </p:txBody>
      </p:sp>
      <p:sp>
        <p:nvSpPr>
          <p:cNvPr id="6" name="Holder 6"/>
          <p:cNvSpPr>
            <a:spLocks noGrp="1"/>
          </p:cNvSpPr>
          <p:nvPr>
            <p:ph type="sldNum" sz="quarter" idx="7"/>
          </p:nvPr>
        </p:nvSpPr>
        <p:spPr/>
        <p:txBody>
          <a:bodyPr lIns="0" tIns="0" rIns="0" bIns="0"/>
          <a:lstStyle>
            <a:lvl1pPr>
              <a:defRPr sz="1200" b="0" i="0">
                <a:solidFill>
                  <a:schemeClr val="tx1"/>
                </a:solidFill>
                <a:latin typeface="Trebuchet MS" panose="020B0603020202020204"/>
                <a:cs typeface="Trebuchet MS" panose="020B0603020202020204"/>
              </a:defRPr>
            </a:lvl1pPr>
          </a:lstStyle>
          <a:p>
            <a:pPr marL="116840">
              <a:lnSpc>
                <a:spcPct val="100000"/>
              </a:lnSpc>
              <a:spcBef>
                <a:spcPts val="120"/>
              </a:spcBef>
            </a:pPr>
            <a:fld id="{81D60167-4931-47E6-BA6A-407CBD079E47}" type="slidenum">
              <a:rPr spc="-50" dirty="0">
                <a:solidFill>
                  <a:srgbClr val="FFFFFF"/>
                </a:solidFill>
              </a:rPr>
              <a:t>‹#›</a:t>
            </a:fld>
            <a:endParaRPr spc="-50" dirty="0">
              <a:solidFill>
                <a:srgbClr val="FFFFFF"/>
              </a:solidFill>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640"/>
        <p:cNvGrpSpPr/>
        <p:nvPr/>
      </p:nvGrpSpPr>
      <p:grpSpPr>
        <a:xfrm>
          <a:off x="0" y="0"/>
          <a:ext cx="0" cy="0"/>
          <a:chOff x="0" y="0"/>
          <a:chExt cx="0" cy="0"/>
        </a:xfrm>
      </p:grpSpPr>
      <p:pic>
        <p:nvPicPr>
          <p:cNvPr id="641" name="Google Shape;641;p155"/>
          <p:cNvPicPr preferRelativeResize="0"/>
          <p:nvPr/>
        </p:nvPicPr>
        <p:blipFill rotWithShape="1">
          <a:blip r:embed="rId2"/>
          <a:srcRect/>
          <a:stretch>
            <a:fillRect/>
          </a:stretch>
        </p:blipFill>
        <p:spPr>
          <a:xfrm>
            <a:off x="308600" y="199311"/>
            <a:ext cx="6319884" cy="6198993"/>
          </a:xfrm>
          <a:prstGeom prst="rect">
            <a:avLst/>
          </a:prstGeom>
          <a:noFill/>
          <a:ln>
            <a:noFill/>
          </a:ln>
        </p:spPr>
      </p:pic>
      <p:sp>
        <p:nvSpPr>
          <p:cNvPr id="642" name="Google Shape;642;p155"/>
          <p:cNvSpPr txBox="1">
            <a:spLocks noGrp="1"/>
          </p:cNvSpPr>
          <p:nvPr>
            <p:ph type="title"/>
          </p:nvPr>
        </p:nvSpPr>
        <p:spPr>
          <a:xfrm>
            <a:off x="6122788" y="2625328"/>
            <a:ext cx="5381700" cy="23139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500"/>
              <a:buNone/>
              <a:defRPr sz="8100"/>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
        <p:nvSpPr>
          <p:cNvPr id="643" name="Google Shape;643;p155"/>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644"/>
        <p:cNvGrpSpPr/>
        <p:nvPr/>
      </p:nvGrpSpPr>
      <p:grpSpPr>
        <a:xfrm>
          <a:off x="0" y="0"/>
          <a:ext cx="0" cy="0"/>
          <a:chOff x="0" y="0"/>
          <a:chExt cx="0" cy="0"/>
        </a:xfrm>
      </p:grpSpPr>
      <p:sp>
        <p:nvSpPr>
          <p:cNvPr id="645" name="Google Shape;645;p156"/>
          <p:cNvSpPr txBox="1">
            <a:spLocks noGrp="1"/>
          </p:cNvSpPr>
          <p:nvPr>
            <p:ph type="title"/>
          </p:nvPr>
        </p:nvSpPr>
        <p:spPr>
          <a:xfrm>
            <a:off x="595313" y="1121619"/>
            <a:ext cx="11001300" cy="12897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1500"/>
              <a:buNone/>
              <a:defRPr sz="6800">
                <a:solidFill>
                  <a:schemeClr val="lt1"/>
                </a:solidFill>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
        <p:nvSpPr>
          <p:cNvPr id="646" name="Google Shape;646;p156"/>
          <p:cNvSpPr txBox="1">
            <a:spLocks noGrp="1"/>
          </p:cNvSpPr>
          <p:nvPr>
            <p:ph type="body" idx="1"/>
          </p:nvPr>
        </p:nvSpPr>
        <p:spPr>
          <a:xfrm>
            <a:off x="1522573" y="2773204"/>
            <a:ext cx="9147300" cy="8169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100000"/>
              </a:lnSpc>
              <a:spcBef>
                <a:spcPts val="4000"/>
              </a:spcBef>
              <a:spcAft>
                <a:spcPts val="0"/>
              </a:spcAft>
              <a:buClr>
                <a:srgbClr val="000000"/>
              </a:buClr>
              <a:buSzPts val="1500"/>
              <a:buFont typeface="Arial" panose="020B0604020202020204"/>
              <a:buNone/>
              <a:defRPr sz="47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r">
              <a:lnSpc>
                <a:spcPct val="100000"/>
              </a:lnSpc>
              <a:spcBef>
                <a:spcPts val="4000"/>
              </a:spcBef>
              <a:spcAft>
                <a:spcPts val="0"/>
              </a:spcAft>
              <a:buClr>
                <a:srgbClr val="000000"/>
              </a:buClr>
              <a:buSzPts val="1500"/>
              <a:buFont typeface="Arial" panose="020B0604020202020204"/>
              <a:buNone/>
              <a:defRPr sz="28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647" name="Google Shape;647;p156"/>
          <p:cNvSpPr txBox="1">
            <a:spLocks noGrp="1"/>
          </p:cNvSpPr>
          <p:nvPr>
            <p:ph type="body" idx="2"/>
          </p:nvPr>
        </p:nvSpPr>
        <p:spPr>
          <a:xfrm>
            <a:off x="2916317" y="4179094"/>
            <a:ext cx="6359700" cy="4116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100000"/>
              </a:lnSpc>
              <a:spcBef>
                <a:spcPts val="0"/>
              </a:spcBef>
              <a:spcAft>
                <a:spcPts val="0"/>
              </a:spcAft>
              <a:buClr>
                <a:srgbClr val="000000"/>
              </a:buClr>
              <a:buSzPts val="1500"/>
              <a:buFont typeface="Arial" panose="020B0604020202020204"/>
              <a:buNone/>
              <a:defRPr sz="31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648" name="Google Shape;648;p156"/>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649" name="Google Shape;649;p156"/>
          <p:cNvSpPr txBox="1">
            <a:spLocks noGrp="1"/>
          </p:cNvSpPr>
          <p:nvPr>
            <p:ph type="dt" idx="10"/>
          </p:nvPr>
        </p:nvSpPr>
        <p:spPr>
          <a:xfrm>
            <a:off x="4724549" y="5099968"/>
            <a:ext cx="27429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sz="1900">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Title Slide 1">
  <p:cSld name="Title Slide_1">
    <p:spTree>
      <p:nvGrpSpPr>
        <p:cNvPr id="1" name="Shape 650"/>
        <p:cNvGrpSpPr/>
        <p:nvPr/>
      </p:nvGrpSpPr>
      <p:grpSpPr>
        <a:xfrm>
          <a:off x="0" y="0"/>
          <a:ext cx="0" cy="0"/>
          <a:chOff x="0" y="0"/>
          <a:chExt cx="0" cy="0"/>
        </a:xfrm>
      </p:grpSpPr>
      <p:sp>
        <p:nvSpPr>
          <p:cNvPr id="651" name="Google Shape;651;p157"/>
          <p:cNvSpPr txBox="1">
            <a:spLocks noGrp="1"/>
          </p:cNvSpPr>
          <p:nvPr>
            <p:ph type="ctrTitle"/>
          </p:nvPr>
        </p:nvSpPr>
        <p:spPr>
          <a:xfrm>
            <a:off x="1040525" y="1001496"/>
            <a:ext cx="10110900" cy="990000"/>
          </a:xfrm>
          <a:prstGeom prst="rect">
            <a:avLst/>
          </a:prstGeom>
          <a:noFill/>
          <a:ln>
            <a:noFill/>
          </a:ln>
        </p:spPr>
        <p:txBody>
          <a:bodyPr spcFirstLastPara="1" wrap="square" lIns="64275" tIns="32125" rIns="64275" bIns="32125" anchor="ctr" anchorCtr="0">
            <a:noAutofit/>
          </a:bodyPr>
          <a:lstStyle>
            <a:lvl1pPr lvl="0" algn="ctr">
              <a:lnSpc>
                <a:spcPct val="90000"/>
              </a:lnSpc>
              <a:spcBef>
                <a:spcPts val="0"/>
              </a:spcBef>
              <a:spcAft>
                <a:spcPts val="0"/>
              </a:spcAft>
              <a:buClr>
                <a:schemeClr val="lt1"/>
              </a:buClr>
              <a:buSzPts val="5100"/>
              <a:buFont typeface="Trebuchet MS" panose="020B0603020202020204"/>
              <a:buNone/>
              <a:defRPr sz="72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52" name="Google Shape;652;p157"/>
          <p:cNvSpPr txBox="1">
            <a:spLocks noGrp="1"/>
          </p:cNvSpPr>
          <p:nvPr>
            <p:ph type="subTitle" idx="1"/>
          </p:nvPr>
        </p:nvSpPr>
        <p:spPr>
          <a:xfrm>
            <a:off x="1524001" y="2214672"/>
            <a:ext cx="9144000" cy="738900"/>
          </a:xfrm>
          <a:prstGeom prst="rect">
            <a:avLst/>
          </a:prstGeom>
          <a:noFill/>
          <a:ln>
            <a:noFill/>
          </a:ln>
        </p:spPr>
        <p:txBody>
          <a:bodyPr spcFirstLastPara="1" wrap="square" lIns="64275" tIns="32125" rIns="64275" bIns="32125" anchor="ctr" anchorCtr="0">
            <a:noAutofit/>
          </a:bodyPr>
          <a:lstStyle>
            <a:lvl1pPr marR="0" lvl="0" algn="ctr">
              <a:lnSpc>
                <a:spcPct val="90000"/>
              </a:lnSpc>
              <a:spcBef>
                <a:spcPts val="1100"/>
              </a:spcBef>
              <a:spcAft>
                <a:spcPts val="0"/>
              </a:spcAft>
              <a:buClr>
                <a:schemeClr val="lt1"/>
              </a:buClr>
              <a:buSzPts val="3500"/>
              <a:buFont typeface="Arial" panose="020B0604020202020204"/>
              <a:buNone/>
              <a:defRPr sz="4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R="0" lvl="1" algn="ctr">
              <a:lnSpc>
                <a:spcPct val="90000"/>
              </a:lnSpc>
              <a:spcBef>
                <a:spcPts val="500"/>
              </a:spcBef>
              <a:spcAft>
                <a:spcPts val="0"/>
              </a:spcAft>
              <a:buClr>
                <a:schemeClr val="lt1"/>
              </a:buClr>
              <a:buSzPts val="1500"/>
              <a:buFont typeface="Arial" panose="020B0604020202020204"/>
              <a:buNone/>
              <a:defRPr sz="20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2pPr>
            <a:lvl3pPr marR="0" lvl="2" algn="ctr">
              <a:lnSpc>
                <a:spcPct val="90000"/>
              </a:lnSpc>
              <a:spcBef>
                <a:spcPts val="500"/>
              </a:spcBef>
              <a:spcAft>
                <a:spcPts val="0"/>
              </a:spcAft>
              <a:buClr>
                <a:schemeClr val="lt1"/>
              </a:buClr>
              <a:buSzPts val="1300"/>
              <a:buFont typeface="Arial" panose="020B0604020202020204"/>
              <a:buNone/>
              <a:defRPr sz="19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R="0" lvl="3" algn="ctr">
              <a:lnSpc>
                <a:spcPct val="90000"/>
              </a:lnSpc>
              <a:spcBef>
                <a:spcPts val="500"/>
              </a:spcBef>
              <a:spcAft>
                <a:spcPts val="0"/>
              </a:spcAft>
              <a:buClr>
                <a:schemeClr val="lt1"/>
              </a:buClr>
              <a:buSzPts val="11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R="0" lvl="4" algn="ctr">
              <a:lnSpc>
                <a:spcPct val="90000"/>
              </a:lnSpc>
              <a:spcBef>
                <a:spcPts val="500"/>
              </a:spcBef>
              <a:spcAft>
                <a:spcPts val="0"/>
              </a:spcAft>
              <a:buClr>
                <a:schemeClr val="lt1"/>
              </a:buClr>
              <a:buSzPts val="11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R="0" lvl="5" algn="ctr">
              <a:lnSpc>
                <a:spcPct val="90000"/>
              </a:lnSpc>
              <a:spcBef>
                <a:spcPts val="500"/>
              </a:spcBef>
              <a:spcAft>
                <a:spcPts val="0"/>
              </a:spcAft>
              <a:buClr>
                <a:schemeClr val="lt1"/>
              </a:buClr>
              <a:buSzPts val="11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R="0" lvl="6" algn="ctr">
              <a:lnSpc>
                <a:spcPct val="90000"/>
              </a:lnSpc>
              <a:spcBef>
                <a:spcPts val="500"/>
              </a:spcBef>
              <a:spcAft>
                <a:spcPts val="0"/>
              </a:spcAft>
              <a:buClr>
                <a:schemeClr val="lt1"/>
              </a:buClr>
              <a:buSzPts val="11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R="0" lvl="7" algn="ctr">
              <a:lnSpc>
                <a:spcPct val="90000"/>
              </a:lnSpc>
              <a:spcBef>
                <a:spcPts val="500"/>
              </a:spcBef>
              <a:spcAft>
                <a:spcPts val="0"/>
              </a:spcAft>
              <a:buClr>
                <a:schemeClr val="lt1"/>
              </a:buClr>
              <a:buSzPts val="11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R="0" lvl="8" algn="ctr">
              <a:lnSpc>
                <a:spcPct val="90000"/>
              </a:lnSpc>
              <a:spcBef>
                <a:spcPts val="500"/>
              </a:spcBef>
              <a:spcAft>
                <a:spcPts val="0"/>
              </a:spcAft>
              <a:buClr>
                <a:schemeClr val="lt1"/>
              </a:buClr>
              <a:buSzPts val="11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653" name="Google Shape;653;p157"/>
          <p:cNvSpPr txBox="1">
            <a:spLocks noGrp="1"/>
          </p:cNvSpPr>
          <p:nvPr>
            <p:ph type="dt" idx="10"/>
          </p:nvPr>
        </p:nvSpPr>
        <p:spPr>
          <a:xfrm>
            <a:off x="4724404" y="4917556"/>
            <a:ext cx="2743200" cy="365100"/>
          </a:xfrm>
          <a:prstGeom prst="rect">
            <a:avLst/>
          </a:prstGeom>
          <a:noFill/>
          <a:ln>
            <a:noFill/>
          </a:ln>
        </p:spPr>
        <p:txBody>
          <a:bodyPr spcFirstLastPara="1" wrap="square" lIns="64275" tIns="32125" rIns="64275" bIns="3212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54" name="Google Shape;654;p157"/>
          <p:cNvSpPr txBox="1">
            <a:spLocks noGrp="1"/>
          </p:cNvSpPr>
          <p:nvPr>
            <p:ph type="sldNum" idx="12"/>
          </p:nvPr>
        </p:nvSpPr>
        <p:spPr>
          <a:xfrm>
            <a:off x="9174133" y="6370755"/>
            <a:ext cx="2743200" cy="365100"/>
          </a:xfrm>
          <a:prstGeom prst="rect">
            <a:avLst/>
          </a:prstGeom>
          <a:noFill/>
          <a:ln>
            <a:noFill/>
          </a:ln>
        </p:spPr>
        <p:txBody>
          <a:bodyPr spcFirstLastPara="1" wrap="square" lIns="64275" tIns="32125" rIns="64275" bIns="32125" anchor="ctr" anchorCtr="0">
            <a:noAutofit/>
          </a:bodyPr>
          <a:lstStyle>
            <a:lvl1pPr marL="0" marR="0" lvl="0" indent="0" algn="r">
              <a:lnSpc>
                <a:spcPct val="100000"/>
              </a:lnSpc>
              <a:spcBef>
                <a:spcPts val="0"/>
              </a:spcBef>
              <a:spcAft>
                <a:spcPts val="0"/>
              </a:spcAft>
              <a:buClr>
                <a:srgbClr val="000000"/>
              </a:buClr>
              <a:buSzPts val="8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8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8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8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8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8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8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8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8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655" name="Google Shape;655;p157"/>
          <p:cNvSpPr txBox="1">
            <a:spLocks noGrp="1"/>
          </p:cNvSpPr>
          <p:nvPr>
            <p:ph type="body" idx="2"/>
          </p:nvPr>
        </p:nvSpPr>
        <p:spPr>
          <a:xfrm>
            <a:off x="1913863" y="3176366"/>
            <a:ext cx="8364300" cy="914400"/>
          </a:xfrm>
          <a:prstGeom prst="rect">
            <a:avLst/>
          </a:prstGeom>
          <a:noFill/>
          <a:ln>
            <a:noFill/>
          </a:ln>
        </p:spPr>
        <p:txBody>
          <a:bodyPr spcFirstLastPara="1" wrap="square" lIns="64275" tIns="32125" rIns="64275" bIns="32125" anchor="ctr" anchorCtr="0">
            <a:noAutofit/>
          </a:bodyPr>
          <a:lstStyle>
            <a:lvl1pPr marL="457200" marR="0" lvl="0" indent="-228600" algn="ctr">
              <a:lnSpc>
                <a:spcPct val="90000"/>
              </a:lnSpc>
              <a:spcBef>
                <a:spcPts val="1100"/>
              </a:spcBef>
              <a:spcAft>
                <a:spcPts val="0"/>
              </a:spcAft>
              <a:buClr>
                <a:schemeClr val="lt1"/>
              </a:buClr>
              <a:buSzPts val="2300"/>
              <a:buFont typeface="Arial" panose="020B0604020202020204"/>
              <a:buNone/>
              <a:defRPr sz="33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ctr">
              <a:lnSpc>
                <a:spcPct val="90000"/>
              </a:lnSpc>
              <a:spcBef>
                <a:spcPts val="500"/>
              </a:spcBef>
              <a:spcAft>
                <a:spcPts val="0"/>
              </a:spcAft>
              <a:buClr>
                <a:schemeClr val="lt1"/>
              </a:buClr>
              <a:buSzPts val="1500"/>
              <a:buFont typeface="Arial" panose="020B0604020202020204"/>
              <a:buNone/>
              <a:defRPr sz="20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ctr">
              <a:lnSpc>
                <a:spcPct val="90000"/>
              </a:lnSpc>
              <a:spcBef>
                <a:spcPts val="500"/>
              </a:spcBef>
              <a:spcAft>
                <a:spcPts val="0"/>
              </a:spcAft>
              <a:buClr>
                <a:schemeClr val="lt1"/>
              </a:buClr>
              <a:buSzPts val="1500"/>
              <a:buFont typeface="Arial" panose="020B0604020202020204"/>
              <a:buNone/>
              <a:defRPr sz="20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ctr">
              <a:lnSpc>
                <a:spcPct val="90000"/>
              </a:lnSpc>
              <a:spcBef>
                <a:spcPts val="500"/>
              </a:spcBef>
              <a:spcAft>
                <a:spcPts val="0"/>
              </a:spcAft>
              <a:buClr>
                <a:schemeClr val="lt1"/>
              </a:buClr>
              <a:buSzPts val="1500"/>
              <a:buFont typeface="Arial" panose="020B0604020202020204"/>
              <a:buNone/>
              <a:defRPr sz="20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ctr">
              <a:lnSpc>
                <a:spcPct val="90000"/>
              </a:lnSpc>
              <a:spcBef>
                <a:spcPts val="500"/>
              </a:spcBef>
              <a:spcAft>
                <a:spcPts val="0"/>
              </a:spcAft>
              <a:buClr>
                <a:schemeClr val="lt1"/>
              </a:buClr>
              <a:buSzPts val="1500"/>
              <a:buFont typeface="Arial" panose="020B0604020202020204"/>
              <a:buNone/>
              <a:defRPr sz="20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2743200" marR="0" lvl="5" indent="-311150" algn="l">
              <a:lnSpc>
                <a:spcPct val="90000"/>
              </a:lnSpc>
              <a:spcBef>
                <a:spcPts val="500"/>
              </a:spcBef>
              <a:spcAft>
                <a:spcPts val="0"/>
              </a:spcAft>
              <a:buClr>
                <a:schemeClr val="lt1"/>
              </a:buClr>
              <a:buSzPts val="1300"/>
              <a:buFont typeface="Arial" panose="020B0604020202020204"/>
              <a:buChar char="•"/>
              <a:defRPr sz="19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311150" algn="l">
              <a:lnSpc>
                <a:spcPct val="90000"/>
              </a:lnSpc>
              <a:spcBef>
                <a:spcPts val="500"/>
              </a:spcBef>
              <a:spcAft>
                <a:spcPts val="0"/>
              </a:spcAft>
              <a:buClr>
                <a:schemeClr val="lt1"/>
              </a:buClr>
              <a:buSzPts val="1300"/>
              <a:buFont typeface="Arial" panose="020B0604020202020204"/>
              <a:buChar char="•"/>
              <a:defRPr sz="19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311150" algn="l">
              <a:lnSpc>
                <a:spcPct val="90000"/>
              </a:lnSpc>
              <a:spcBef>
                <a:spcPts val="500"/>
              </a:spcBef>
              <a:spcAft>
                <a:spcPts val="0"/>
              </a:spcAft>
              <a:buClr>
                <a:schemeClr val="lt1"/>
              </a:buClr>
              <a:buSzPts val="1300"/>
              <a:buFont typeface="Arial" panose="020B0604020202020204"/>
              <a:buChar char="•"/>
              <a:defRPr sz="19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311150" algn="l">
              <a:lnSpc>
                <a:spcPct val="90000"/>
              </a:lnSpc>
              <a:spcBef>
                <a:spcPts val="500"/>
              </a:spcBef>
              <a:spcAft>
                <a:spcPts val="0"/>
              </a:spcAft>
              <a:buClr>
                <a:schemeClr val="lt1"/>
              </a:buClr>
              <a:buSzPts val="1300"/>
              <a:buFont typeface="Arial" panose="020B0604020202020204"/>
              <a:buChar char="•"/>
              <a:defRPr sz="19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subtitle">
  <p:cSld name="Title &amp; subtitle">
    <p:spTree>
      <p:nvGrpSpPr>
        <p:cNvPr id="1" name="Shape 209"/>
        <p:cNvGrpSpPr/>
        <p:nvPr/>
      </p:nvGrpSpPr>
      <p:grpSpPr>
        <a:xfrm>
          <a:off x="0" y="0"/>
          <a:ext cx="0" cy="0"/>
          <a:chOff x="0" y="0"/>
          <a:chExt cx="0" cy="0"/>
        </a:xfrm>
      </p:grpSpPr>
      <p:sp>
        <p:nvSpPr>
          <p:cNvPr id="210" name="Google Shape;210;p50"/>
          <p:cNvSpPr txBox="1">
            <a:spLocks noGrp="1"/>
          </p:cNvSpPr>
          <p:nvPr>
            <p:ph type="body" idx="1"/>
          </p:nvPr>
        </p:nvSpPr>
        <p:spPr>
          <a:xfrm>
            <a:off x="487680" y="782621"/>
            <a:ext cx="11216700" cy="3096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00000"/>
              </a:lnSpc>
              <a:spcBef>
                <a:spcPts val="1200"/>
              </a:spcBef>
              <a:spcAft>
                <a:spcPts val="0"/>
              </a:spcAft>
              <a:buClr>
                <a:srgbClr val="575757"/>
              </a:buClr>
              <a:buSzPts val="1400"/>
              <a:buFont typeface="Arial" panose="020B0604020202020204"/>
              <a:buNone/>
              <a:defRPr sz="2000" b="0" i="0" u="none" strike="noStrike" cap="none">
                <a:solidFill>
                  <a:srgbClr val="575757"/>
                </a:solidFill>
                <a:latin typeface="Arial" panose="020B0604020202020204"/>
                <a:ea typeface="Arial" panose="020B0604020202020204"/>
                <a:cs typeface="Arial" panose="020B0604020202020204"/>
                <a:sym typeface="Arial" panose="020B0604020202020204"/>
              </a:defRPr>
            </a:lvl1pPr>
            <a:lvl2pPr marL="914400" marR="0" lvl="1" indent="-342900" algn="l" rtl="0">
              <a:lnSpc>
                <a:spcPct val="100000"/>
              </a:lnSpc>
              <a:spcBef>
                <a:spcPts val="600"/>
              </a:spcBef>
              <a:spcAft>
                <a:spcPts val="0"/>
              </a:spcAft>
              <a:buClr>
                <a:schemeClr val="dk2"/>
              </a:buClr>
              <a:buSzPts val="1800"/>
              <a:buFont typeface="Arial" panose="020B0604020202020204"/>
              <a:buChar char="•"/>
              <a:defRPr sz="1800" b="0" i="0" u="none" strike="noStrike" cap="none">
                <a:solidFill>
                  <a:schemeClr val="dk2"/>
                </a:solidFill>
                <a:latin typeface="Arial" panose="020B0604020202020204"/>
                <a:ea typeface="Arial" panose="020B0604020202020204"/>
                <a:cs typeface="Arial" panose="020B0604020202020204"/>
                <a:sym typeface="Arial" panose="020B0604020202020204"/>
              </a:defRPr>
            </a:lvl2pPr>
            <a:lvl3pPr marL="1371600" marR="0" lvl="2" indent="-342900" algn="l" rtl="0">
              <a:lnSpc>
                <a:spcPct val="100000"/>
              </a:lnSpc>
              <a:spcBef>
                <a:spcPts val="600"/>
              </a:spcBef>
              <a:spcAft>
                <a:spcPts val="0"/>
              </a:spcAft>
              <a:buClr>
                <a:schemeClr val="dk2"/>
              </a:buClr>
              <a:buSzPts val="1800"/>
              <a:buFont typeface="Arial" panose="020B0604020202020204"/>
              <a:buChar char="−"/>
              <a:defRPr sz="1800" b="0" i="0" u="none" strike="noStrike" cap="none">
                <a:solidFill>
                  <a:schemeClr val="dk2"/>
                </a:solidFill>
                <a:latin typeface="Arial" panose="020B0604020202020204"/>
                <a:ea typeface="Arial" panose="020B0604020202020204"/>
                <a:cs typeface="Arial" panose="020B0604020202020204"/>
                <a:sym typeface="Arial" panose="020B0604020202020204"/>
              </a:defRPr>
            </a:lvl3pPr>
            <a:lvl4pPr marL="1828800" marR="0" lvl="3" indent="-330200" algn="l" rtl="0">
              <a:lnSpc>
                <a:spcPct val="100000"/>
              </a:lnSpc>
              <a:spcBef>
                <a:spcPts val="600"/>
              </a:spcBef>
              <a:spcAft>
                <a:spcPts val="0"/>
              </a:spcAft>
              <a:buClr>
                <a:schemeClr val="dk2"/>
              </a:buClr>
              <a:buSzPts val="1600"/>
              <a:buFont typeface="Arial" panose="020B0604020202020204"/>
              <a:buChar char="◦"/>
              <a:defRPr sz="1600" b="0" i="0" u="none" strike="noStrike" cap="none">
                <a:solidFill>
                  <a:schemeClr val="dk2"/>
                </a:solidFill>
                <a:latin typeface="Arial" panose="020B0604020202020204"/>
                <a:ea typeface="Arial" panose="020B0604020202020204"/>
                <a:cs typeface="Arial" panose="020B0604020202020204"/>
                <a:sym typeface="Arial" panose="020B0604020202020204"/>
              </a:defRPr>
            </a:lvl4pPr>
            <a:lvl5pPr marL="2286000" marR="0" lvl="4" indent="-330200" algn="l" rtl="0">
              <a:lnSpc>
                <a:spcPct val="100000"/>
              </a:lnSpc>
              <a:spcBef>
                <a:spcPts val="600"/>
              </a:spcBef>
              <a:spcAft>
                <a:spcPts val="0"/>
              </a:spcAft>
              <a:buClr>
                <a:schemeClr val="dk2"/>
              </a:buClr>
              <a:buSzPts val="1600"/>
              <a:buFont typeface="Arial" panose="020B0604020202020204"/>
              <a:buChar char="−"/>
              <a:defRPr sz="1600" b="0" i="0" u="none" strike="noStrike" cap="none">
                <a:solidFill>
                  <a:schemeClr val="dk2"/>
                </a:solidFill>
                <a:latin typeface="Arial" panose="020B0604020202020204"/>
                <a:ea typeface="Arial" panose="020B0604020202020204"/>
                <a:cs typeface="Arial" panose="020B0604020202020204"/>
                <a:sym typeface="Arial" panose="020B0604020202020204"/>
              </a:defRPr>
            </a:lvl5pPr>
            <a:lvl6pPr marL="2743200" marR="0" lvl="5" indent="-355600" algn="l" rtl="0">
              <a:lnSpc>
                <a:spcPct val="100000"/>
              </a:lnSpc>
              <a:spcBef>
                <a:spcPts val="4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55600" algn="l" rtl="0">
              <a:lnSpc>
                <a:spcPct val="100000"/>
              </a:lnSpc>
              <a:spcBef>
                <a:spcPts val="4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55600" algn="l" rtl="0">
              <a:lnSpc>
                <a:spcPct val="100000"/>
              </a:lnSpc>
              <a:spcBef>
                <a:spcPts val="4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55600" algn="l" rtl="0">
              <a:lnSpc>
                <a:spcPct val="100000"/>
              </a:lnSpc>
              <a:spcBef>
                <a:spcPts val="4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211" name="Google Shape;211;p50"/>
          <p:cNvSpPr txBox="1">
            <a:spLocks noGrp="1"/>
          </p:cNvSpPr>
          <p:nvPr>
            <p:ph type="title"/>
          </p:nvPr>
        </p:nvSpPr>
        <p:spPr>
          <a:xfrm>
            <a:off x="487680" y="295683"/>
            <a:ext cx="11216700" cy="4695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accent2"/>
              </a:buClr>
              <a:buSzPts val="1400"/>
              <a:buFont typeface="Arial" panose="020B0604020202020204"/>
              <a:buNone/>
              <a:defRPr sz="2800" b="0" i="0" u="none" strike="noStrike" cap="none">
                <a:solidFill>
                  <a:schemeClr val="accent2"/>
                </a:solidFill>
                <a:latin typeface="Arial" panose="020B0604020202020204"/>
                <a:ea typeface="Arial" panose="020B0604020202020204"/>
                <a:cs typeface="Arial" panose="020B0604020202020204"/>
                <a:sym typeface="Arial" panose="020B0604020202020204"/>
              </a:defRPr>
            </a:lvl1pPr>
            <a:lvl2pPr lvl="1" algn="l" rtl="0">
              <a:lnSpc>
                <a:spcPct val="100000"/>
              </a:lnSpc>
              <a:spcBef>
                <a:spcPts val="0"/>
              </a:spcBef>
              <a:spcAft>
                <a:spcPts val="0"/>
              </a:spcAft>
              <a:buSzPts val="1400"/>
              <a:buNone/>
              <a:defRPr sz="1800"/>
            </a:lvl2pPr>
            <a:lvl3pPr lvl="2" algn="l" rtl="0">
              <a:lnSpc>
                <a:spcPct val="100000"/>
              </a:lnSpc>
              <a:spcBef>
                <a:spcPts val="0"/>
              </a:spcBef>
              <a:spcAft>
                <a:spcPts val="0"/>
              </a:spcAft>
              <a:buSzPts val="1400"/>
              <a:buNone/>
              <a:defRPr sz="1800"/>
            </a:lvl3pPr>
            <a:lvl4pPr lvl="3" algn="l" rtl="0">
              <a:lnSpc>
                <a:spcPct val="100000"/>
              </a:lnSpc>
              <a:spcBef>
                <a:spcPts val="0"/>
              </a:spcBef>
              <a:spcAft>
                <a:spcPts val="0"/>
              </a:spcAft>
              <a:buSzPts val="1400"/>
              <a:buNone/>
              <a:defRPr sz="1800"/>
            </a:lvl4pPr>
            <a:lvl5pPr lvl="4" algn="l" rtl="0">
              <a:lnSpc>
                <a:spcPct val="100000"/>
              </a:lnSpc>
              <a:spcBef>
                <a:spcPts val="0"/>
              </a:spcBef>
              <a:spcAft>
                <a:spcPts val="0"/>
              </a:spcAft>
              <a:buSzPts val="1400"/>
              <a:buNone/>
              <a:defRPr sz="1800"/>
            </a:lvl5pPr>
            <a:lvl6pPr lvl="5" algn="l" rtl="0">
              <a:lnSpc>
                <a:spcPct val="100000"/>
              </a:lnSpc>
              <a:spcBef>
                <a:spcPts val="0"/>
              </a:spcBef>
              <a:spcAft>
                <a:spcPts val="0"/>
              </a:spcAft>
              <a:buSzPts val="1400"/>
              <a:buNone/>
              <a:defRPr sz="1800"/>
            </a:lvl6pPr>
            <a:lvl7pPr lvl="6" algn="l" rtl="0">
              <a:lnSpc>
                <a:spcPct val="100000"/>
              </a:lnSpc>
              <a:spcBef>
                <a:spcPts val="0"/>
              </a:spcBef>
              <a:spcAft>
                <a:spcPts val="0"/>
              </a:spcAft>
              <a:buSzPts val="1400"/>
              <a:buNone/>
              <a:defRPr sz="1800"/>
            </a:lvl7pPr>
            <a:lvl8pPr lvl="7" algn="l" rtl="0">
              <a:lnSpc>
                <a:spcPct val="100000"/>
              </a:lnSpc>
              <a:spcBef>
                <a:spcPts val="0"/>
              </a:spcBef>
              <a:spcAft>
                <a:spcPts val="0"/>
              </a:spcAft>
              <a:buSzPts val="1400"/>
              <a:buNone/>
              <a:defRPr sz="1800"/>
            </a:lvl8pPr>
            <a:lvl9pPr lvl="8" algn="l" rtl="0">
              <a:lnSpc>
                <a:spcPct val="100000"/>
              </a:lnSpc>
              <a:spcBef>
                <a:spcPts val="0"/>
              </a:spcBef>
              <a:spcAft>
                <a:spcPts val="0"/>
              </a:spcAft>
              <a:buSzPts val="1400"/>
              <a:buNone/>
              <a:defRPr sz="1800"/>
            </a:lvl9pPr>
          </a:lstStyle>
          <a:p>
            <a:endParaRPr/>
          </a:p>
        </p:txBody>
      </p:sp>
      <p:sp>
        <p:nvSpPr>
          <p:cNvPr id="212" name="Google Shape;212;p50"/>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a:buNone/>
              <a:defRPr sz="1300">
                <a:solidFill>
                  <a:srgbClr val="575757"/>
                </a:solidFill>
                <a:latin typeface="Arial" panose="020B0604020202020204"/>
                <a:ea typeface="Arial" panose="020B0604020202020204"/>
                <a:cs typeface="Arial" panose="020B0604020202020204"/>
                <a:sym typeface="Arial" panose="020B0604020202020204"/>
              </a:defRPr>
            </a:lvl1pPr>
            <a:lvl2pPr lvl="1">
              <a:buNone/>
              <a:defRPr sz="1300">
                <a:solidFill>
                  <a:srgbClr val="575757"/>
                </a:solidFill>
                <a:latin typeface="Arial" panose="020B0604020202020204"/>
                <a:ea typeface="Arial" panose="020B0604020202020204"/>
                <a:cs typeface="Arial" panose="020B0604020202020204"/>
                <a:sym typeface="Arial" panose="020B0604020202020204"/>
              </a:defRPr>
            </a:lvl2pPr>
            <a:lvl3pPr lvl="2">
              <a:buNone/>
              <a:defRPr sz="1300">
                <a:solidFill>
                  <a:srgbClr val="575757"/>
                </a:solidFill>
                <a:latin typeface="Arial" panose="020B0604020202020204"/>
                <a:ea typeface="Arial" panose="020B0604020202020204"/>
                <a:cs typeface="Arial" panose="020B0604020202020204"/>
                <a:sym typeface="Arial" panose="020B0604020202020204"/>
              </a:defRPr>
            </a:lvl3pPr>
            <a:lvl4pPr lvl="3">
              <a:buNone/>
              <a:defRPr sz="1300">
                <a:solidFill>
                  <a:srgbClr val="575757"/>
                </a:solidFill>
                <a:latin typeface="Arial" panose="020B0604020202020204"/>
                <a:ea typeface="Arial" panose="020B0604020202020204"/>
                <a:cs typeface="Arial" panose="020B0604020202020204"/>
                <a:sym typeface="Arial" panose="020B0604020202020204"/>
              </a:defRPr>
            </a:lvl4pPr>
            <a:lvl5pPr lvl="4">
              <a:buNone/>
              <a:defRPr sz="1300">
                <a:solidFill>
                  <a:srgbClr val="575757"/>
                </a:solidFill>
                <a:latin typeface="Arial" panose="020B0604020202020204"/>
                <a:ea typeface="Arial" panose="020B0604020202020204"/>
                <a:cs typeface="Arial" panose="020B0604020202020204"/>
                <a:sym typeface="Arial" panose="020B0604020202020204"/>
              </a:defRPr>
            </a:lvl5pPr>
            <a:lvl6pPr lvl="5">
              <a:buNone/>
              <a:defRPr sz="1300">
                <a:solidFill>
                  <a:srgbClr val="575757"/>
                </a:solidFill>
                <a:latin typeface="Arial" panose="020B0604020202020204"/>
                <a:ea typeface="Arial" panose="020B0604020202020204"/>
                <a:cs typeface="Arial" panose="020B0604020202020204"/>
                <a:sym typeface="Arial" panose="020B0604020202020204"/>
              </a:defRPr>
            </a:lvl6pPr>
            <a:lvl7pPr lvl="6">
              <a:buNone/>
              <a:defRPr sz="1300">
                <a:solidFill>
                  <a:srgbClr val="575757"/>
                </a:solidFill>
                <a:latin typeface="Arial" panose="020B0604020202020204"/>
                <a:ea typeface="Arial" panose="020B0604020202020204"/>
                <a:cs typeface="Arial" panose="020B0604020202020204"/>
                <a:sym typeface="Arial" panose="020B0604020202020204"/>
              </a:defRPr>
            </a:lvl7pPr>
            <a:lvl8pPr lvl="7">
              <a:buNone/>
              <a:defRPr sz="1300">
                <a:solidFill>
                  <a:srgbClr val="575757"/>
                </a:solidFill>
                <a:latin typeface="Arial" panose="020B0604020202020204"/>
                <a:ea typeface="Arial" panose="020B0604020202020204"/>
                <a:cs typeface="Arial" panose="020B0604020202020204"/>
                <a:sym typeface="Arial" panose="020B0604020202020204"/>
              </a:defRPr>
            </a:lvl8pPr>
            <a:lvl9pPr lvl="8">
              <a:buNone/>
              <a:defRPr sz="1300">
                <a:solidFill>
                  <a:srgbClr val="575757"/>
                </a:solidFill>
                <a:latin typeface="Arial" panose="020B0604020202020204"/>
                <a:ea typeface="Arial" panose="020B0604020202020204"/>
                <a:cs typeface="Arial" panose="020B0604020202020204"/>
                <a:sym typeface="Arial" panose="020B0604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656"/>
        <p:cNvGrpSpPr/>
        <p:nvPr/>
      </p:nvGrpSpPr>
      <p:grpSpPr>
        <a:xfrm>
          <a:off x="0" y="0"/>
          <a:ext cx="0" cy="0"/>
          <a:chOff x="0" y="0"/>
          <a:chExt cx="0" cy="0"/>
        </a:xfrm>
      </p:grpSpPr>
      <p:sp>
        <p:nvSpPr>
          <p:cNvPr id="657" name="Google Shape;657;p158"/>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rmAutofit/>
          </a:bodyPr>
          <a:lstStyle>
            <a:lvl1pPr lvl="0" algn="ctr">
              <a:lnSpc>
                <a:spcPct val="100000"/>
              </a:lnSpc>
              <a:spcBef>
                <a:spcPts val="0"/>
              </a:spcBef>
              <a:spcAft>
                <a:spcPts val="0"/>
              </a:spcAft>
              <a:buSzPts val="1500"/>
              <a:buNone/>
              <a:defRPr sz="6000"/>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
        <p:nvSpPr>
          <p:cNvPr id="658" name="Google Shape;658;p158"/>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lvl1pPr marL="457200" marR="0" lvl="0" indent="-457200" algn="l">
              <a:lnSpc>
                <a:spcPct val="100000"/>
              </a:lnSpc>
              <a:spcBef>
                <a:spcPts val="4000"/>
              </a:spcBef>
              <a:spcAft>
                <a:spcPts val="0"/>
              </a:spcAft>
              <a:buClr>
                <a:schemeClr val="dk1"/>
              </a:buClr>
              <a:buSzPts val="3600"/>
              <a:buFont typeface="Arial" panose="020B0604020202020204"/>
              <a:buChar char="•"/>
              <a:defRPr sz="3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74650" algn="l">
              <a:lnSpc>
                <a:spcPct val="100000"/>
              </a:lnSpc>
              <a:spcBef>
                <a:spcPts val="4000"/>
              </a:spcBef>
              <a:spcAft>
                <a:spcPts val="0"/>
              </a:spcAft>
              <a:buClr>
                <a:schemeClr val="dk1"/>
              </a:buClr>
              <a:buSzPts val="2300"/>
              <a:buFont typeface="Noto Sans" panose="020B0502040504020204"/>
              <a:buChar char="⮚"/>
              <a:defRPr sz="3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400050" algn="l">
              <a:lnSpc>
                <a:spcPct val="100000"/>
              </a:lnSpc>
              <a:spcBef>
                <a:spcPts val="4000"/>
              </a:spcBef>
              <a:spcAft>
                <a:spcPts val="0"/>
              </a:spcAft>
              <a:buClr>
                <a:schemeClr val="dk1"/>
              </a:buClr>
              <a:buSzPts val="2700"/>
              <a:buFont typeface="Noto Sans" panose="020B0502040504020204"/>
              <a:buChar char="▪"/>
              <a:defRPr sz="27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81000" algn="l">
              <a:lnSpc>
                <a:spcPct val="100000"/>
              </a:lnSpc>
              <a:spcBef>
                <a:spcPts val="4000"/>
              </a:spcBef>
              <a:spcAft>
                <a:spcPts val="0"/>
              </a:spcAft>
              <a:buClr>
                <a:schemeClr val="dk1"/>
              </a:buClr>
              <a:buSzPts val="2400"/>
              <a:buFont typeface="Arial" panose="020B0604020202020204"/>
              <a:buChar char="•"/>
              <a:defRPr sz="24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4000"/>
              </a:spcBef>
              <a:spcAft>
                <a:spcPts val="0"/>
              </a:spcAft>
              <a:buClr>
                <a:srgbClr val="888888"/>
              </a:buClr>
              <a:buSzPts val="1600"/>
              <a:buFont typeface="Trebuchet MS" panose="020B0603020202020204"/>
              <a:buNone/>
              <a:defRPr sz="1600" b="0" i="0" u="none" strike="noStrike" cap="none">
                <a:solidFill>
                  <a:srgbClr val="888888"/>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4000"/>
              </a:spcBef>
              <a:spcAft>
                <a:spcPts val="0"/>
              </a:spcAft>
              <a:buClr>
                <a:srgbClr val="888888"/>
              </a:buClr>
              <a:buSzPts val="1600"/>
              <a:buFont typeface="Trebuchet MS" panose="020B0603020202020204"/>
              <a:buNone/>
              <a:defRPr sz="1600" b="0" i="0" u="none" strike="noStrike" cap="none">
                <a:solidFill>
                  <a:srgbClr val="888888"/>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4000"/>
              </a:spcBef>
              <a:spcAft>
                <a:spcPts val="0"/>
              </a:spcAft>
              <a:buClr>
                <a:srgbClr val="888888"/>
              </a:buClr>
              <a:buSzPts val="1600"/>
              <a:buFont typeface="Trebuchet MS" panose="020B0603020202020204"/>
              <a:buNone/>
              <a:defRPr sz="1600" b="0" i="0" u="none" strike="noStrike" cap="none">
                <a:solidFill>
                  <a:srgbClr val="888888"/>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4000"/>
              </a:spcBef>
              <a:spcAft>
                <a:spcPts val="0"/>
              </a:spcAft>
              <a:buClr>
                <a:srgbClr val="888888"/>
              </a:buClr>
              <a:buSzPts val="1600"/>
              <a:buFont typeface="Trebuchet MS" panose="020B0603020202020204"/>
              <a:buNone/>
              <a:defRPr sz="1600" b="0" i="0" u="none" strike="noStrike" cap="none">
                <a:solidFill>
                  <a:srgbClr val="888888"/>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4000"/>
              </a:spcBef>
              <a:spcAft>
                <a:spcPts val="0"/>
              </a:spcAft>
              <a:buClr>
                <a:srgbClr val="888888"/>
              </a:buClr>
              <a:buSzPts val="1600"/>
              <a:buFont typeface="Trebuchet MS" panose="020B0603020202020204"/>
              <a:buNone/>
              <a:defRPr sz="1600" b="0" i="0" u="none" strike="noStrike" cap="none">
                <a:solidFill>
                  <a:srgbClr val="888888"/>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659" name="Google Shape;659;p158"/>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Mission Slide">
  <p:cSld name="Mission Slide">
    <p:spTree>
      <p:nvGrpSpPr>
        <p:cNvPr id="1" name="Shape 660"/>
        <p:cNvGrpSpPr/>
        <p:nvPr/>
      </p:nvGrpSpPr>
      <p:grpSpPr>
        <a:xfrm>
          <a:off x="0" y="0"/>
          <a:ext cx="0" cy="0"/>
          <a:chOff x="0" y="0"/>
          <a:chExt cx="0" cy="0"/>
        </a:xfrm>
      </p:grpSpPr>
      <p:sp>
        <p:nvSpPr>
          <p:cNvPr id="661" name="Google Shape;661;p159"/>
          <p:cNvSpPr txBox="1"/>
          <p:nvPr/>
        </p:nvSpPr>
        <p:spPr>
          <a:xfrm>
            <a:off x="220132" y="654981"/>
            <a:ext cx="10215600" cy="103140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6100"/>
              <a:buFont typeface="Arial" panose="020B0604020202020204"/>
              <a:buNone/>
            </a:pPr>
            <a:r>
              <a:rPr lang="en-US" sz="61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rPr>
              <a:t>Our Mission</a:t>
            </a:r>
            <a:endParaRPr sz="15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62" name="Google Shape;662;p159"/>
          <p:cNvSpPr txBox="1"/>
          <p:nvPr/>
        </p:nvSpPr>
        <p:spPr>
          <a:xfrm>
            <a:off x="844554" y="1674530"/>
            <a:ext cx="10503300" cy="424830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chemeClr val="lt1"/>
              </a:buClr>
              <a:buSzPts val="5600"/>
              <a:buFont typeface="Trebuchet MS" panose="020B0603020202020204"/>
              <a:buNone/>
            </a:pPr>
            <a:r>
              <a:rPr lang="en-US" sz="56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rPr>
              <a:t>Improving</a:t>
            </a:r>
            <a:r>
              <a:rPr lang="en-US" sz="56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rPr>
              <a:t> </a:t>
            </a:r>
            <a:r>
              <a:rPr lang="en-US" sz="51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rPr>
              <a:t>health care access and outcomes for the </a:t>
            </a:r>
            <a:r>
              <a:rPr lang="en-US" sz="56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rPr>
              <a:t>people</a:t>
            </a:r>
            <a:r>
              <a:rPr lang="en-US" sz="56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rPr>
              <a:t> </a:t>
            </a:r>
            <a:r>
              <a:rPr lang="en-US" sz="51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rPr>
              <a:t>we serve </a:t>
            </a:r>
            <a:br>
              <a:rPr lang="en-US" sz="51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rPr>
            </a:br>
            <a:r>
              <a:rPr lang="en-US" sz="51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rPr>
              <a:t>while demonstrating sound stewardship of financial </a:t>
            </a:r>
            <a:r>
              <a:rPr lang="en-US" sz="56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rPr>
              <a:t>resources</a:t>
            </a:r>
            <a:endParaRPr sz="51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663" name="Google Shape;663;p159"/>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Content Slide">
  <p:cSld name="Content Slide">
    <p:spTree>
      <p:nvGrpSpPr>
        <p:cNvPr id="1" name="Shape 664"/>
        <p:cNvGrpSpPr/>
        <p:nvPr/>
      </p:nvGrpSpPr>
      <p:grpSpPr>
        <a:xfrm>
          <a:off x="0" y="0"/>
          <a:ext cx="0" cy="0"/>
          <a:chOff x="0" y="0"/>
          <a:chExt cx="0" cy="0"/>
        </a:xfrm>
      </p:grpSpPr>
      <p:sp>
        <p:nvSpPr>
          <p:cNvPr id="665" name="Google Shape;665;p160"/>
          <p:cNvSpPr txBox="1">
            <a:spLocks noGrp="1"/>
          </p:cNvSpPr>
          <p:nvPr>
            <p:ph type="body" idx="1"/>
          </p:nvPr>
        </p:nvSpPr>
        <p:spPr>
          <a:xfrm>
            <a:off x="309739" y="1714500"/>
            <a:ext cx="11572500" cy="43401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panose="020B0604020202020204"/>
              <a:buNone/>
              <a:defRPr sz="33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4000"/>
              </a:spcBef>
              <a:spcAft>
                <a:spcPts val="0"/>
              </a:spcAft>
              <a:buClr>
                <a:srgbClr val="000000"/>
              </a:buClr>
              <a:buSzPts val="1500"/>
              <a:buFont typeface="Arial" panose="020B0604020202020204"/>
              <a:buNone/>
              <a:defRPr sz="31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4000"/>
              </a:spcBef>
              <a:spcAft>
                <a:spcPts val="0"/>
              </a:spcAft>
              <a:buClr>
                <a:srgbClr val="000000"/>
              </a:buClr>
              <a:buSzPts val="1500"/>
              <a:buFont typeface="Arial" panose="020B0604020202020204"/>
              <a:buNone/>
              <a:defRPr sz="25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74650" algn="l">
              <a:lnSpc>
                <a:spcPct val="100000"/>
              </a:lnSpc>
              <a:spcBef>
                <a:spcPts val="4000"/>
              </a:spcBef>
              <a:spcAft>
                <a:spcPts val="0"/>
              </a:spcAft>
              <a:buClr>
                <a:schemeClr val="lt1"/>
              </a:buClr>
              <a:buSzPts val="2300"/>
              <a:buFont typeface="Noto Sans" panose="020B0502040504020204"/>
              <a:buChar char="❖"/>
              <a:defRPr sz="23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666" name="Google Shape;666;p160"/>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667" name="Google Shape;667;p160"/>
          <p:cNvSpPr txBox="1">
            <a:spLocks noGrp="1"/>
          </p:cNvSpPr>
          <p:nvPr>
            <p:ph type="title"/>
          </p:nvPr>
        </p:nvSpPr>
        <p:spPr>
          <a:xfrm>
            <a:off x="309739" y="439118"/>
            <a:ext cx="11572500" cy="816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sz="6100">
                <a:solidFill>
                  <a:schemeClr val="lt1"/>
                </a:solidFill>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4 Examples Slide">
  <p:cSld name="4 Examples Slide">
    <p:spTree>
      <p:nvGrpSpPr>
        <p:cNvPr id="1" name="Shape 668"/>
        <p:cNvGrpSpPr/>
        <p:nvPr/>
      </p:nvGrpSpPr>
      <p:grpSpPr>
        <a:xfrm>
          <a:off x="0" y="0"/>
          <a:ext cx="0" cy="0"/>
          <a:chOff x="0" y="0"/>
          <a:chExt cx="0" cy="0"/>
        </a:xfrm>
      </p:grpSpPr>
      <p:sp>
        <p:nvSpPr>
          <p:cNvPr id="669" name="Google Shape;669;p161"/>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670" name="Google Shape;670;p161"/>
          <p:cNvSpPr txBox="1">
            <a:spLocks noGrp="1"/>
          </p:cNvSpPr>
          <p:nvPr>
            <p:ph type="body" idx="1"/>
          </p:nvPr>
        </p:nvSpPr>
        <p:spPr>
          <a:xfrm>
            <a:off x="309739" y="1526977"/>
            <a:ext cx="3839700" cy="4578900"/>
          </a:xfrm>
          <a:prstGeom prst="rect">
            <a:avLst/>
          </a:prstGeom>
          <a:noFill/>
          <a:ln w="38100"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panose="020B0604020202020204"/>
              <a:buNone/>
              <a:defRPr sz="2800" b="0" i="1"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671" name="Google Shape;671;p161"/>
          <p:cNvSpPr txBox="1">
            <a:spLocks noGrp="1"/>
          </p:cNvSpPr>
          <p:nvPr>
            <p:ph type="body" idx="2"/>
          </p:nvPr>
        </p:nvSpPr>
        <p:spPr>
          <a:xfrm>
            <a:off x="7963852" y="1526977"/>
            <a:ext cx="3918300" cy="4578900"/>
          </a:xfrm>
          <a:prstGeom prst="rect">
            <a:avLst/>
          </a:prstGeom>
          <a:noFill/>
          <a:ln w="38100"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panose="020B0604020202020204"/>
              <a:buNone/>
              <a:defRPr sz="2800" b="0" i="1"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672" name="Google Shape;672;p161"/>
          <p:cNvSpPr txBox="1">
            <a:spLocks noGrp="1"/>
          </p:cNvSpPr>
          <p:nvPr>
            <p:ph type="body" idx="3"/>
          </p:nvPr>
        </p:nvSpPr>
        <p:spPr>
          <a:xfrm>
            <a:off x="4368641" y="1526977"/>
            <a:ext cx="3454800" cy="2019900"/>
          </a:xfrm>
          <a:prstGeom prst="rect">
            <a:avLst/>
          </a:prstGeom>
          <a:noFill/>
          <a:ln w="38100"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panose="020B0604020202020204"/>
              <a:buNone/>
              <a:defRPr sz="2800" b="0" i="1"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673" name="Google Shape;673;p161"/>
          <p:cNvSpPr txBox="1">
            <a:spLocks noGrp="1"/>
          </p:cNvSpPr>
          <p:nvPr>
            <p:ph type="body" idx="4"/>
          </p:nvPr>
        </p:nvSpPr>
        <p:spPr>
          <a:xfrm>
            <a:off x="4368641" y="3801905"/>
            <a:ext cx="3454800" cy="2304000"/>
          </a:xfrm>
          <a:prstGeom prst="rect">
            <a:avLst/>
          </a:prstGeom>
          <a:noFill/>
          <a:ln w="38100"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panose="020B0604020202020204"/>
              <a:buNone/>
              <a:defRPr sz="2800" b="0" i="1"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674" name="Google Shape;674;p161"/>
          <p:cNvSpPr txBox="1">
            <a:spLocks noGrp="1"/>
          </p:cNvSpPr>
          <p:nvPr>
            <p:ph type="title"/>
          </p:nvPr>
        </p:nvSpPr>
        <p:spPr>
          <a:xfrm>
            <a:off x="309739" y="441485"/>
            <a:ext cx="11572500" cy="816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Main + Supporting Slide">
  <p:cSld name="Main + Supporting Slide">
    <p:spTree>
      <p:nvGrpSpPr>
        <p:cNvPr id="1" name="Shape 675"/>
        <p:cNvGrpSpPr/>
        <p:nvPr/>
      </p:nvGrpSpPr>
      <p:grpSpPr>
        <a:xfrm>
          <a:off x="0" y="0"/>
          <a:ext cx="0" cy="0"/>
          <a:chOff x="0" y="0"/>
          <a:chExt cx="0" cy="0"/>
        </a:xfrm>
      </p:grpSpPr>
      <p:pic>
        <p:nvPicPr>
          <p:cNvPr id="676" name="Google Shape;676;p162" descr="&quot;&quot;"/>
          <p:cNvPicPr preferRelativeResize="0"/>
          <p:nvPr/>
        </p:nvPicPr>
        <p:blipFill rotWithShape="1">
          <a:blip r:embed="rId2"/>
          <a:srcRect l="38790" t="25384" r="38793" b="29552"/>
          <a:stretch>
            <a:fillRect/>
          </a:stretch>
        </p:blipFill>
        <p:spPr>
          <a:xfrm>
            <a:off x="5185200" y="2090666"/>
            <a:ext cx="883984" cy="2676668"/>
          </a:xfrm>
          <a:prstGeom prst="rect">
            <a:avLst/>
          </a:prstGeom>
          <a:noFill/>
          <a:ln>
            <a:noFill/>
          </a:ln>
        </p:spPr>
      </p:pic>
      <p:sp>
        <p:nvSpPr>
          <p:cNvPr id="677" name="Google Shape;677;p162"/>
          <p:cNvSpPr txBox="1">
            <a:spLocks noGrp="1"/>
          </p:cNvSpPr>
          <p:nvPr>
            <p:ph type="body" idx="1"/>
          </p:nvPr>
        </p:nvSpPr>
        <p:spPr>
          <a:xfrm>
            <a:off x="309739" y="2518647"/>
            <a:ext cx="4892400" cy="1820700"/>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chemeClr val="lt1"/>
              </a:buClr>
              <a:buSzPts val="6100"/>
              <a:buFont typeface="Trebuchet MS" panose="020B0603020202020204"/>
              <a:buNone/>
              <a:defRPr sz="61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678" name="Google Shape;678;p162"/>
          <p:cNvSpPr txBox="1">
            <a:spLocks noGrp="1"/>
          </p:cNvSpPr>
          <p:nvPr>
            <p:ph type="body" idx="2"/>
          </p:nvPr>
        </p:nvSpPr>
        <p:spPr>
          <a:xfrm>
            <a:off x="6149576" y="1500188"/>
            <a:ext cx="5732700" cy="38577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panose="020B0604020202020204"/>
              <a:buNone/>
              <a:defRPr sz="37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4000"/>
              </a:spcBef>
              <a:spcAft>
                <a:spcPts val="0"/>
              </a:spcAft>
              <a:buClr>
                <a:srgbClr val="000000"/>
              </a:buClr>
              <a:buSzPts val="1500"/>
              <a:buFont typeface="Arial" panose="020B0604020202020204"/>
              <a:buNone/>
              <a:defRPr sz="31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4000"/>
              </a:spcBef>
              <a:spcAft>
                <a:spcPts val="0"/>
              </a:spcAft>
              <a:buClr>
                <a:srgbClr val="000000"/>
              </a:buClr>
              <a:buSzPts val="1500"/>
              <a:buFont typeface="Arial" panose="020B0604020202020204"/>
              <a:buNone/>
              <a:defRPr sz="25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679" name="Google Shape;679;p162"/>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Main + Image Slide">
  <p:cSld name="Main + Image Slide">
    <p:spTree>
      <p:nvGrpSpPr>
        <p:cNvPr id="1" name="Shape 680"/>
        <p:cNvGrpSpPr/>
        <p:nvPr/>
      </p:nvGrpSpPr>
      <p:grpSpPr>
        <a:xfrm>
          <a:off x="0" y="0"/>
          <a:ext cx="0" cy="0"/>
          <a:chOff x="0" y="0"/>
          <a:chExt cx="0" cy="0"/>
        </a:xfrm>
      </p:grpSpPr>
      <p:sp>
        <p:nvSpPr>
          <p:cNvPr id="681" name="Google Shape;681;p163" descr="&quot;&quot;"/>
          <p:cNvSpPr/>
          <p:nvPr/>
        </p:nvSpPr>
        <p:spPr>
          <a:xfrm>
            <a:off x="-1" y="2026899"/>
            <a:ext cx="12192000" cy="2804100"/>
          </a:xfrm>
          <a:prstGeom prst="rect">
            <a:avLst/>
          </a:prstGeom>
          <a:solidFill>
            <a:srgbClr val="CFE2EB"/>
          </a:solidFill>
          <a:ln>
            <a:noFill/>
          </a:ln>
        </p:spPr>
        <p:txBody>
          <a:bodyPr spcFirstLastPara="1" wrap="square" lIns="109400" tIns="54700" rIns="109400" bIns="54700" anchor="ctr" anchorCtr="0">
            <a:noAutofit/>
          </a:bodyPr>
          <a:lstStyle/>
          <a:p>
            <a:pPr marL="0" marR="0" lvl="0" indent="0" algn="ctr" rtl="0">
              <a:lnSpc>
                <a:spcPct val="100000"/>
              </a:lnSpc>
              <a:spcBef>
                <a:spcPts val="0"/>
              </a:spcBef>
              <a:spcAft>
                <a:spcPts val="0"/>
              </a:spcAft>
              <a:buClr>
                <a:srgbClr val="000000"/>
              </a:buClr>
              <a:buSzPts val="1200"/>
              <a:buFont typeface="Arial" panose="020B0604020202020204"/>
              <a:buNone/>
            </a:pPr>
            <a:endPara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682" name="Google Shape;682;p163"/>
          <p:cNvSpPr txBox="1">
            <a:spLocks noGrp="1"/>
          </p:cNvSpPr>
          <p:nvPr>
            <p:ph type="body" idx="1"/>
          </p:nvPr>
        </p:nvSpPr>
        <p:spPr>
          <a:xfrm>
            <a:off x="5720964" y="535782"/>
            <a:ext cx="5840100" cy="5460900"/>
          </a:xfrm>
          <a:prstGeom prst="rect">
            <a:avLst/>
          </a:prstGeom>
          <a:solidFill>
            <a:schemeClr val="lt1"/>
          </a:solidFill>
          <a:ln w="5715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lvl1pPr marL="457200" marR="0" lvl="0" indent="-400050" algn="l">
              <a:lnSpc>
                <a:spcPct val="100000"/>
              </a:lnSpc>
              <a:spcBef>
                <a:spcPts val="4000"/>
              </a:spcBef>
              <a:spcAft>
                <a:spcPts val="0"/>
              </a:spcAft>
              <a:buClr>
                <a:srgbClr val="7F7F7F"/>
              </a:buClr>
              <a:buSzPts val="2700"/>
              <a:buFont typeface="Arial" panose="020B0604020202020204"/>
              <a:buChar char="•"/>
              <a:defRPr sz="2700" b="0" i="1" u="none" strike="noStrike" cap="none">
                <a:solidFill>
                  <a:srgbClr val="7F7F7F"/>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683" name="Google Shape;683;p163"/>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684" name="Google Shape;684;p163"/>
          <p:cNvSpPr txBox="1">
            <a:spLocks noGrp="1"/>
          </p:cNvSpPr>
          <p:nvPr>
            <p:ph type="body" idx="2"/>
          </p:nvPr>
        </p:nvSpPr>
        <p:spPr>
          <a:xfrm>
            <a:off x="309741" y="2411016"/>
            <a:ext cx="5143200" cy="2036100"/>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rgbClr val="000000"/>
              </a:buClr>
              <a:buSzPts val="1500"/>
              <a:buFont typeface="Arial" panose="020B0604020202020204"/>
              <a:buNone/>
              <a:defRPr sz="61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Images + Text Slide">
  <p:cSld name="Images + Text Slide">
    <p:spTree>
      <p:nvGrpSpPr>
        <p:cNvPr id="1" name="Shape 685"/>
        <p:cNvGrpSpPr/>
        <p:nvPr/>
      </p:nvGrpSpPr>
      <p:grpSpPr>
        <a:xfrm>
          <a:off x="0" y="0"/>
          <a:ext cx="0" cy="0"/>
          <a:chOff x="0" y="0"/>
          <a:chExt cx="0" cy="0"/>
        </a:xfrm>
      </p:grpSpPr>
      <p:sp>
        <p:nvSpPr>
          <p:cNvPr id="686" name="Google Shape;686;p164" descr="&quot;&quot;"/>
          <p:cNvSpPr/>
          <p:nvPr/>
        </p:nvSpPr>
        <p:spPr>
          <a:xfrm>
            <a:off x="840105" y="1685254"/>
            <a:ext cx="11352000" cy="805200"/>
          </a:xfrm>
          <a:prstGeom prst="rect">
            <a:avLst/>
          </a:prstGeom>
          <a:solidFill>
            <a:srgbClr val="CFE2EB"/>
          </a:solidFill>
          <a:ln>
            <a:noFill/>
          </a:ln>
        </p:spPr>
        <p:txBody>
          <a:bodyPr spcFirstLastPara="1" wrap="square" lIns="109400" tIns="54700" rIns="109400" bIns="54700" anchor="ctr" anchorCtr="0">
            <a:noAutofit/>
          </a:bodyPr>
          <a:lstStyle/>
          <a:p>
            <a:pPr marL="0" marR="0" lvl="0" indent="0" algn="ctr" rtl="0">
              <a:lnSpc>
                <a:spcPct val="100000"/>
              </a:lnSpc>
              <a:spcBef>
                <a:spcPts val="0"/>
              </a:spcBef>
              <a:spcAft>
                <a:spcPts val="0"/>
              </a:spcAft>
              <a:buClr>
                <a:srgbClr val="000000"/>
              </a:buClr>
              <a:buSzPts val="1200"/>
              <a:buFont typeface="Arial" panose="020B0604020202020204"/>
              <a:buNone/>
            </a:pPr>
            <a:endPara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687" name="Google Shape;687;p164" descr="&quot;&quot;"/>
          <p:cNvSpPr/>
          <p:nvPr/>
        </p:nvSpPr>
        <p:spPr>
          <a:xfrm>
            <a:off x="840105" y="3372965"/>
            <a:ext cx="11352000" cy="805200"/>
          </a:xfrm>
          <a:prstGeom prst="rect">
            <a:avLst/>
          </a:prstGeom>
          <a:solidFill>
            <a:srgbClr val="CFE2EB"/>
          </a:solidFill>
          <a:ln>
            <a:noFill/>
          </a:ln>
        </p:spPr>
        <p:txBody>
          <a:bodyPr spcFirstLastPara="1" wrap="square" lIns="109400" tIns="54700" rIns="109400" bIns="54700" anchor="ctr" anchorCtr="0">
            <a:noAutofit/>
          </a:bodyPr>
          <a:lstStyle/>
          <a:p>
            <a:pPr marL="0" marR="0" lvl="0" indent="0" algn="ctr" rtl="0">
              <a:lnSpc>
                <a:spcPct val="100000"/>
              </a:lnSpc>
              <a:spcBef>
                <a:spcPts val="0"/>
              </a:spcBef>
              <a:spcAft>
                <a:spcPts val="0"/>
              </a:spcAft>
              <a:buClr>
                <a:srgbClr val="000000"/>
              </a:buClr>
              <a:buSzPts val="1200"/>
              <a:buFont typeface="Arial" panose="020B0604020202020204"/>
              <a:buNone/>
            </a:pPr>
            <a:endPara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688" name="Google Shape;688;p164" descr="&quot;&quot;"/>
          <p:cNvSpPr/>
          <p:nvPr/>
        </p:nvSpPr>
        <p:spPr>
          <a:xfrm>
            <a:off x="840105" y="5060676"/>
            <a:ext cx="11352000" cy="805200"/>
          </a:xfrm>
          <a:prstGeom prst="rect">
            <a:avLst/>
          </a:prstGeom>
          <a:solidFill>
            <a:srgbClr val="CFE2EB"/>
          </a:solidFill>
          <a:ln>
            <a:noFill/>
          </a:ln>
        </p:spPr>
        <p:txBody>
          <a:bodyPr spcFirstLastPara="1" wrap="square" lIns="109400" tIns="54700" rIns="109400" bIns="54700" anchor="ctr" anchorCtr="0">
            <a:noAutofit/>
          </a:bodyPr>
          <a:lstStyle/>
          <a:p>
            <a:pPr marL="0" marR="0" lvl="0" indent="0" algn="ctr" rtl="0">
              <a:lnSpc>
                <a:spcPct val="100000"/>
              </a:lnSpc>
              <a:spcBef>
                <a:spcPts val="0"/>
              </a:spcBef>
              <a:spcAft>
                <a:spcPts val="0"/>
              </a:spcAft>
              <a:buClr>
                <a:srgbClr val="000000"/>
              </a:buClr>
              <a:buSzPts val="1200"/>
              <a:buFont typeface="Arial" panose="020B0604020202020204"/>
              <a:buNone/>
            </a:pPr>
            <a:endPara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689" name="Google Shape;689;p164"/>
          <p:cNvSpPr txBox="1">
            <a:spLocks noGrp="1"/>
          </p:cNvSpPr>
          <p:nvPr>
            <p:ph type="body" idx="1"/>
          </p:nvPr>
        </p:nvSpPr>
        <p:spPr>
          <a:xfrm>
            <a:off x="840105" y="428625"/>
            <a:ext cx="10518900" cy="816900"/>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rgbClr val="000000"/>
              </a:buClr>
              <a:buSzPts val="1500"/>
              <a:buFont typeface="Arial" panose="020B0604020202020204"/>
              <a:buNone/>
              <a:defRPr sz="6100" b="1"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690" name="Google Shape;690;p164"/>
          <p:cNvSpPr>
            <a:spLocks noGrp="1"/>
          </p:cNvSpPr>
          <p:nvPr>
            <p:ph type="body" idx="2"/>
          </p:nvPr>
        </p:nvSpPr>
        <p:spPr>
          <a:xfrm>
            <a:off x="310377" y="1336201"/>
            <a:ext cx="1575600" cy="1503300"/>
          </a:xfrm>
          <a:prstGeom prst="ellipse">
            <a:avLst/>
          </a:prstGeom>
          <a:solidFill>
            <a:schemeClr val="lt1"/>
          </a:solidFill>
          <a:ln w="5715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rgbClr val="000000"/>
              </a:buClr>
              <a:buSzPts val="1500"/>
              <a:buFont typeface="Arial" panose="020B0604020202020204"/>
              <a:buNone/>
              <a:defRPr sz="2500" b="0" i="1" u="none" strike="noStrike" cap="none">
                <a:solidFill>
                  <a:srgbClr val="7F7F7F"/>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691" name="Google Shape;691;p164"/>
          <p:cNvSpPr txBox="1">
            <a:spLocks noGrp="1"/>
          </p:cNvSpPr>
          <p:nvPr>
            <p:ph type="body" idx="3"/>
          </p:nvPr>
        </p:nvSpPr>
        <p:spPr>
          <a:xfrm>
            <a:off x="2146044" y="1666797"/>
            <a:ext cx="9736500" cy="842100"/>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rgbClr val="000000"/>
              </a:buClr>
              <a:buSzPts val="1500"/>
              <a:buFont typeface="Arial" panose="020B0604020202020204"/>
              <a:buNone/>
              <a:defRPr sz="4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692" name="Google Shape;692;p164"/>
          <p:cNvSpPr>
            <a:spLocks noGrp="1"/>
          </p:cNvSpPr>
          <p:nvPr>
            <p:ph type="body" idx="4"/>
          </p:nvPr>
        </p:nvSpPr>
        <p:spPr>
          <a:xfrm>
            <a:off x="305613" y="3023911"/>
            <a:ext cx="1575600" cy="1503300"/>
          </a:xfrm>
          <a:prstGeom prst="ellipse">
            <a:avLst/>
          </a:prstGeom>
          <a:solidFill>
            <a:schemeClr val="lt1"/>
          </a:solidFill>
          <a:ln w="5715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rgbClr val="000000"/>
              </a:buClr>
              <a:buSzPts val="1500"/>
              <a:buFont typeface="Arial" panose="020B0604020202020204"/>
              <a:buNone/>
              <a:defRPr sz="2500" b="0" i="1" u="none" strike="noStrike" cap="none">
                <a:solidFill>
                  <a:srgbClr val="7F7F7F"/>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693" name="Google Shape;693;p164"/>
          <p:cNvSpPr txBox="1">
            <a:spLocks noGrp="1"/>
          </p:cNvSpPr>
          <p:nvPr>
            <p:ph type="body" idx="5"/>
          </p:nvPr>
        </p:nvSpPr>
        <p:spPr>
          <a:xfrm>
            <a:off x="2131340" y="3354507"/>
            <a:ext cx="9736500" cy="842100"/>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rgbClr val="000000"/>
              </a:buClr>
              <a:buSzPts val="1500"/>
              <a:buFont typeface="Arial" panose="020B0604020202020204"/>
              <a:buNone/>
              <a:defRPr sz="4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694" name="Google Shape;694;p164"/>
          <p:cNvSpPr>
            <a:spLocks noGrp="1"/>
          </p:cNvSpPr>
          <p:nvPr>
            <p:ph type="body" idx="6"/>
          </p:nvPr>
        </p:nvSpPr>
        <p:spPr>
          <a:xfrm>
            <a:off x="305613" y="4711622"/>
            <a:ext cx="1575600" cy="1503300"/>
          </a:xfrm>
          <a:prstGeom prst="ellipse">
            <a:avLst/>
          </a:prstGeom>
          <a:solidFill>
            <a:schemeClr val="lt1"/>
          </a:solidFill>
          <a:ln w="5715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rgbClr val="000000"/>
              </a:buClr>
              <a:buSzPts val="1500"/>
              <a:buFont typeface="Arial" panose="020B0604020202020204"/>
              <a:buNone/>
              <a:defRPr sz="2500" b="0" i="1" u="none" strike="noStrike" cap="none">
                <a:solidFill>
                  <a:srgbClr val="7F7F7F"/>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695" name="Google Shape;695;p164"/>
          <p:cNvSpPr txBox="1">
            <a:spLocks noGrp="1"/>
          </p:cNvSpPr>
          <p:nvPr>
            <p:ph type="body" idx="7"/>
          </p:nvPr>
        </p:nvSpPr>
        <p:spPr>
          <a:xfrm>
            <a:off x="2131340" y="5042218"/>
            <a:ext cx="9736500" cy="842100"/>
          </a:xfrm>
          <a:prstGeom prst="rect">
            <a:avLst/>
          </a:prstGeom>
          <a:noFill/>
          <a:ln>
            <a:noFill/>
          </a:ln>
        </p:spPr>
        <p:txBody>
          <a:bodyPr spcFirstLastPara="1" wrap="square" lIns="91425" tIns="45700" rIns="91425" bIns="45700" anchor="ctr" anchorCtr="0">
            <a:noAutofit/>
          </a:bodyPr>
          <a:lstStyle>
            <a:lvl1pPr marL="457200" marR="0" lvl="0" indent="-488950" algn="l">
              <a:lnSpc>
                <a:spcPct val="100000"/>
              </a:lnSpc>
              <a:spcBef>
                <a:spcPts val="4000"/>
              </a:spcBef>
              <a:spcAft>
                <a:spcPts val="0"/>
              </a:spcAft>
              <a:buClr>
                <a:schemeClr val="dk1"/>
              </a:buClr>
              <a:buSzPts val="4100"/>
              <a:buFont typeface="Calibri" panose="020F0502020204030204"/>
              <a:buChar char="→"/>
              <a:defRPr sz="4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696" name="Google Shape;696;p164"/>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Image + Supporting Text Slide">
  <p:cSld name="Image + Supporting Text Slide">
    <p:spTree>
      <p:nvGrpSpPr>
        <p:cNvPr id="1" name="Shape 697"/>
        <p:cNvGrpSpPr/>
        <p:nvPr/>
      </p:nvGrpSpPr>
      <p:grpSpPr>
        <a:xfrm>
          <a:off x="0" y="0"/>
          <a:ext cx="0" cy="0"/>
          <a:chOff x="0" y="0"/>
          <a:chExt cx="0" cy="0"/>
        </a:xfrm>
      </p:grpSpPr>
      <p:sp>
        <p:nvSpPr>
          <p:cNvPr id="698" name="Google Shape;698;p165"/>
          <p:cNvSpPr txBox="1">
            <a:spLocks noGrp="1"/>
          </p:cNvSpPr>
          <p:nvPr>
            <p:ph type="body" idx="1"/>
          </p:nvPr>
        </p:nvSpPr>
        <p:spPr>
          <a:xfrm>
            <a:off x="836771" y="441485"/>
            <a:ext cx="10518900" cy="816900"/>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rgbClr val="000000"/>
              </a:buClr>
              <a:buSzPts val="1500"/>
              <a:buFont typeface="Arial" panose="020B0604020202020204"/>
              <a:buNone/>
              <a:defRPr sz="6100" b="1"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699" name="Google Shape;699;p165"/>
          <p:cNvSpPr txBox="1">
            <a:spLocks noGrp="1"/>
          </p:cNvSpPr>
          <p:nvPr>
            <p:ph type="body" idx="2"/>
          </p:nvPr>
        </p:nvSpPr>
        <p:spPr>
          <a:xfrm>
            <a:off x="309739" y="1467883"/>
            <a:ext cx="5813100" cy="4532700"/>
          </a:xfrm>
          <a:prstGeom prst="rect">
            <a:avLst/>
          </a:prstGeom>
          <a:solidFill>
            <a:schemeClr val="lt1"/>
          </a:solidFill>
          <a:ln w="5715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a:lnSpc>
                <a:spcPct val="100000"/>
              </a:lnSpc>
              <a:spcBef>
                <a:spcPts val="4000"/>
              </a:spcBef>
              <a:spcAft>
                <a:spcPts val="0"/>
              </a:spcAft>
              <a:buClr>
                <a:srgbClr val="7F7F7F"/>
              </a:buClr>
              <a:buSzPts val="2300"/>
              <a:buFont typeface="Trebuchet MS" panose="020B0603020202020204"/>
              <a:buNone/>
              <a:defRPr sz="2300" b="0" i="1" u="none" strike="noStrike" cap="none">
                <a:solidFill>
                  <a:srgbClr val="7F7F7F"/>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4000"/>
              </a:spcBef>
              <a:spcAft>
                <a:spcPts val="0"/>
              </a:spcAft>
              <a:buClr>
                <a:srgbClr val="5C6670"/>
              </a:buClr>
              <a:buSzPts val="2800"/>
              <a:buFont typeface="Trebuchet MS" panose="020B0603020202020204"/>
              <a:buNone/>
              <a:defRPr sz="2800" b="0" i="1"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4000"/>
              </a:spcBef>
              <a:spcAft>
                <a:spcPts val="0"/>
              </a:spcAft>
              <a:buClr>
                <a:srgbClr val="5C6670"/>
              </a:buClr>
              <a:buSzPts val="2800"/>
              <a:buFont typeface="Trebuchet MS" panose="020B0603020202020204"/>
              <a:buNone/>
              <a:defRPr sz="2800" b="0" i="1"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4000"/>
              </a:spcBef>
              <a:spcAft>
                <a:spcPts val="0"/>
              </a:spcAft>
              <a:buClr>
                <a:srgbClr val="5C6670"/>
              </a:buClr>
              <a:buSzPts val="2800"/>
              <a:buFont typeface="Trebuchet MS" panose="020B0603020202020204"/>
              <a:buNone/>
              <a:defRPr sz="2800" b="0" i="1"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4000"/>
              </a:spcBef>
              <a:spcAft>
                <a:spcPts val="0"/>
              </a:spcAft>
              <a:buClr>
                <a:srgbClr val="5C6670"/>
              </a:buClr>
              <a:buSzPts val="2800"/>
              <a:buFont typeface="Trebuchet MS" panose="020B0603020202020204"/>
              <a:buNone/>
              <a:defRPr sz="2800" b="0" i="1"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700" name="Google Shape;700;p165"/>
          <p:cNvSpPr txBox="1">
            <a:spLocks noGrp="1"/>
          </p:cNvSpPr>
          <p:nvPr>
            <p:ph type="body" idx="3"/>
          </p:nvPr>
        </p:nvSpPr>
        <p:spPr>
          <a:xfrm>
            <a:off x="6765706" y="1485188"/>
            <a:ext cx="5116500" cy="45156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panose="020B0604020202020204"/>
              <a:buNone/>
              <a:defRPr sz="37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4000"/>
              </a:spcBef>
              <a:spcAft>
                <a:spcPts val="0"/>
              </a:spcAft>
              <a:buClr>
                <a:srgbClr val="000000"/>
              </a:buClr>
              <a:buSzPts val="1500"/>
              <a:buFont typeface="Arial" panose="020B0604020202020204"/>
              <a:buNone/>
              <a:defRPr sz="31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4000"/>
              </a:spcBef>
              <a:spcAft>
                <a:spcPts val="0"/>
              </a:spcAft>
              <a:buClr>
                <a:srgbClr val="000000"/>
              </a:buClr>
              <a:buSzPts val="1500"/>
              <a:buFont typeface="Arial" panose="020B0604020202020204"/>
              <a:buNone/>
              <a:defRPr sz="25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701" name="Google Shape;701;p165"/>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Questions Slide 2">
  <p:cSld name="Questions Slide 2">
    <p:spTree>
      <p:nvGrpSpPr>
        <p:cNvPr id="1" name="Shape 702"/>
        <p:cNvGrpSpPr/>
        <p:nvPr/>
      </p:nvGrpSpPr>
      <p:grpSpPr>
        <a:xfrm>
          <a:off x="0" y="0"/>
          <a:ext cx="0" cy="0"/>
          <a:chOff x="0" y="0"/>
          <a:chExt cx="0" cy="0"/>
        </a:xfrm>
      </p:grpSpPr>
      <p:sp>
        <p:nvSpPr>
          <p:cNvPr id="703" name="Google Shape;703;p166"/>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704" name="Google Shape;704;p166" descr="Help"/>
          <p:cNvPicPr preferRelativeResize="0"/>
          <p:nvPr/>
        </p:nvPicPr>
        <p:blipFill rotWithShape="1">
          <a:blip r:embed="rId2"/>
          <a:srcRect/>
          <a:stretch>
            <a:fillRect/>
          </a:stretch>
        </p:blipFill>
        <p:spPr>
          <a:xfrm>
            <a:off x="416892" y="964406"/>
            <a:ext cx="4929038" cy="4929188"/>
          </a:xfrm>
          <a:prstGeom prst="rect">
            <a:avLst/>
          </a:prstGeom>
          <a:noFill/>
          <a:ln>
            <a:noFill/>
          </a:ln>
        </p:spPr>
      </p:pic>
      <p:sp>
        <p:nvSpPr>
          <p:cNvPr id="705" name="Google Shape;705;p166"/>
          <p:cNvSpPr txBox="1">
            <a:spLocks noGrp="1"/>
          </p:cNvSpPr>
          <p:nvPr>
            <p:ph type="body" idx="1"/>
          </p:nvPr>
        </p:nvSpPr>
        <p:spPr>
          <a:xfrm>
            <a:off x="5721969" y="2719626"/>
            <a:ext cx="5840400" cy="1369200"/>
          </a:xfrm>
          <a:prstGeom prst="rect">
            <a:avLst/>
          </a:prstGeom>
          <a:noFill/>
          <a:ln>
            <a:noFill/>
          </a:ln>
        </p:spPr>
        <p:txBody>
          <a:bodyPr spcFirstLastPara="1" wrap="square" lIns="0" tIns="0" rIns="0" bIns="0" anchor="ctr" anchorCtr="0">
            <a:noAutofit/>
          </a:bodyPr>
          <a:lstStyle>
            <a:lvl1pPr marL="457200" marR="0" lvl="0" indent="-228600" algn="l">
              <a:lnSpc>
                <a:spcPct val="100000"/>
              </a:lnSpc>
              <a:spcBef>
                <a:spcPts val="4000"/>
              </a:spcBef>
              <a:spcAft>
                <a:spcPts val="0"/>
              </a:spcAft>
              <a:buClr>
                <a:srgbClr val="000000"/>
              </a:buClr>
              <a:buSzPts val="1500"/>
              <a:buFont typeface="Arial" panose="020B0604020202020204"/>
              <a:buNone/>
              <a:defRPr sz="84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706"/>
        <p:cNvGrpSpPr/>
        <p:nvPr/>
      </p:nvGrpSpPr>
      <p:grpSpPr>
        <a:xfrm>
          <a:off x="0" y="0"/>
          <a:ext cx="0" cy="0"/>
          <a:chOff x="0" y="0"/>
          <a:chExt cx="0" cy="0"/>
        </a:xfrm>
      </p:grpSpPr>
      <p:sp>
        <p:nvSpPr>
          <p:cNvPr id="707" name="Google Shape;707;p167"/>
          <p:cNvSpPr txBox="1">
            <a:spLocks noGrp="1"/>
          </p:cNvSpPr>
          <p:nvPr>
            <p:ph type="title"/>
          </p:nvPr>
        </p:nvSpPr>
        <p:spPr>
          <a:xfrm>
            <a:off x="6122788" y="2253854"/>
            <a:ext cx="5759100" cy="23505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500"/>
              <a:buNone/>
              <a:defRPr sz="8100"/>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
        <p:nvSpPr>
          <p:cNvPr id="708" name="Google Shape;708;p167"/>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709" name="Google Shape;709;p167" descr="Chat"/>
          <p:cNvPicPr preferRelativeResize="0"/>
          <p:nvPr/>
        </p:nvPicPr>
        <p:blipFill rotWithShape="1">
          <a:blip r:embed="rId2"/>
          <a:srcRect/>
          <a:stretch>
            <a:fillRect/>
          </a:stretch>
        </p:blipFill>
        <p:spPr>
          <a:xfrm>
            <a:off x="-226026" y="107156"/>
            <a:ext cx="6589909" cy="6590111"/>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p:cSld name="1_Title Only">
    <p:spTree>
      <p:nvGrpSpPr>
        <p:cNvPr id="1" name="Shape 213"/>
        <p:cNvGrpSpPr/>
        <p:nvPr/>
      </p:nvGrpSpPr>
      <p:grpSpPr>
        <a:xfrm>
          <a:off x="0" y="0"/>
          <a:ext cx="0" cy="0"/>
          <a:chOff x="0" y="0"/>
          <a:chExt cx="0" cy="0"/>
        </a:xfrm>
      </p:grpSpPr>
      <p:sp>
        <p:nvSpPr>
          <p:cNvPr id="214" name="Google Shape;214;p51"/>
          <p:cNvSpPr txBox="1">
            <a:spLocks noGrp="1"/>
          </p:cNvSpPr>
          <p:nvPr>
            <p:ph type="title"/>
          </p:nvPr>
        </p:nvSpPr>
        <p:spPr>
          <a:xfrm>
            <a:off x="487680" y="295683"/>
            <a:ext cx="11216700" cy="7965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accent2"/>
              </a:buClr>
              <a:buSzPts val="1400"/>
              <a:buFont typeface="Arial" panose="020B0604020202020204"/>
              <a:buNone/>
              <a:defRPr sz="2800" b="0" i="0" u="none" strike="noStrike" cap="none">
                <a:solidFill>
                  <a:schemeClr val="accent2"/>
                </a:solidFill>
                <a:latin typeface="Arial" panose="020B0604020202020204"/>
                <a:ea typeface="Arial" panose="020B0604020202020204"/>
                <a:cs typeface="Arial" panose="020B0604020202020204"/>
                <a:sym typeface="Arial" panose="020B0604020202020204"/>
              </a:defRPr>
            </a:lvl1pPr>
            <a:lvl2pPr lvl="1" algn="l" rtl="0">
              <a:lnSpc>
                <a:spcPct val="100000"/>
              </a:lnSpc>
              <a:spcBef>
                <a:spcPts val="0"/>
              </a:spcBef>
              <a:spcAft>
                <a:spcPts val="0"/>
              </a:spcAft>
              <a:buSzPts val="1400"/>
              <a:buNone/>
              <a:defRPr sz="1800"/>
            </a:lvl2pPr>
            <a:lvl3pPr lvl="2" algn="l" rtl="0">
              <a:lnSpc>
                <a:spcPct val="100000"/>
              </a:lnSpc>
              <a:spcBef>
                <a:spcPts val="0"/>
              </a:spcBef>
              <a:spcAft>
                <a:spcPts val="0"/>
              </a:spcAft>
              <a:buSzPts val="1400"/>
              <a:buNone/>
              <a:defRPr sz="1800"/>
            </a:lvl3pPr>
            <a:lvl4pPr lvl="3" algn="l" rtl="0">
              <a:lnSpc>
                <a:spcPct val="100000"/>
              </a:lnSpc>
              <a:spcBef>
                <a:spcPts val="0"/>
              </a:spcBef>
              <a:spcAft>
                <a:spcPts val="0"/>
              </a:spcAft>
              <a:buSzPts val="1400"/>
              <a:buNone/>
              <a:defRPr sz="1800"/>
            </a:lvl4pPr>
            <a:lvl5pPr lvl="4" algn="l" rtl="0">
              <a:lnSpc>
                <a:spcPct val="100000"/>
              </a:lnSpc>
              <a:spcBef>
                <a:spcPts val="0"/>
              </a:spcBef>
              <a:spcAft>
                <a:spcPts val="0"/>
              </a:spcAft>
              <a:buSzPts val="1400"/>
              <a:buNone/>
              <a:defRPr sz="1800"/>
            </a:lvl5pPr>
            <a:lvl6pPr lvl="5" algn="l" rtl="0">
              <a:lnSpc>
                <a:spcPct val="100000"/>
              </a:lnSpc>
              <a:spcBef>
                <a:spcPts val="0"/>
              </a:spcBef>
              <a:spcAft>
                <a:spcPts val="0"/>
              </a:spcAft>
              <a:buSzPts val="1400"/>
              <a:buNone/>
              <a:defRPr sz="1800"/>
            </a:lvl6pPr>
            <a:lvl7pPr lvl="6" algn="l" rtl="0">
              <a:lnSpc>
                <a:spcPct val="100000"/>
              </a:lnSpc>
              <a:spcBef>
                <a:spcPts val="0"/>
              </a:spcBef>
              <a:spcAft>
                <a:spcPts val="0"/>
              </a:spcAft>
              <a:buSzPts val="1400"/>
              <a:buNone/>
              <a:defRPr sz="1800"/>
            </a:lvl7pPr>
            <a:lvl8pPr lvl="7" algn="l" rtl="0">
              <a:lnSpc>
                <a:spcPct val="100000"/>
              </a:lnSpc>
              <a:spcBef>
                <a:spcPts val="0"/>
              </a:spcBef>
              <a:spcAft>
                <a:spcPts val="0"/>
              </a:spcAft>
              <a:buSzPts val="1400"/>
              <a:buNone/>
              <a:defRPr sz="1800"/>
            </a:lvl8pPr>
            <a:lvl9pPr lvl="8" algn="l" rtl="0">
              <a:lnSpc>
                <a:spcPct val="100000"/>
              </a:lnSpc>
              <a:spcBef>
                <a:spcPts val="0"/>
              </a:spcBef>
              <a:spcAft>
                <a:spcPts val="0"/>
              </a:spcAft>
              <a:buSzPts val="1400"/>
              <a:buNone/>
              <a:defRPr sz="1800"/>
            </a:lvl9pPr>
          </a:lstStyle>
          <a:p>
            <a:endParaRPr/>
          </a:p>
        </p:txBody>
      </p:sp>
      <p:sp>
        <p:nvSpPr>
          <p:cNvPr id="215" name="Google Shape;215;p51"/>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a:buNone/>
              <a:defRPr sz="1300">
                <a:solidFill>
                  <a:schemeClr val="accent2"/>
                </a:solidFill>
                <a:latin typeface="Arial" panose="020B0604020202020204"/>
                <a:ea typeface="Arial" panose="020B0604020202020204"/>
                <a:cs typeface="Arial" panose="020B0604020202020204"/>
                <a:sym typeface="Arial" panose="020B0604020202020204"/>
              </a:defRPr>
            </a:lvl1pPr>
            <a:lvl2pPr lvl="1">
              <a:buNone/>
              <a:defRPr sz="1300">
                <a:solidFill>
                  <a:schemeClr val="accent2"/>
                </a:solidFill>
                <a:latin typeface="Arial" panose="020B0604020202020204"/>
                <a:ea typeface="Arial" panose="020B0604020202020204"/>
                <a:cs typeface="Arial" panose="020B0604020202020204"/>
                <a:sym typeface="Arial" panose="020B0604020202020204"/>
              </a:defRPr>
            </a:lvl2pPr>
            <a:lvl3pPr lvl="2">
              <a:buNone/>
              <a:defRPr sz="1300">
                <a:solidFill>
                  <a:schemeClr val="accent2"/>
                </a:solidFill>
                <a:latin typeface="Arial" panose="020B0604020202020204"/>
                <a:ea typeface="Arial" panose="020B0604020202020204"/>
                <a:cs typeface="Arial" panose="020B0604020202020204"/>
                <a:sym typeface="Arial" panose="020B0604020202020204"/>
              </a:defRPr>
            </a:lvl3pPr>
            <a:lvl4pPr lvl="3">
              <a:buNone/>
              <a:defRPr sz="1300">
                <a:solidFill>
                  <a:schemeClr val="accent2"/>
                </a:solidFill>
                <a:latin typeface="Arial" panose="020B0604020202020204"/>
                <a:ea typeface="Arial" panose="020B0604020202020204"/>
                <a:cs typeface="Arial" panose="020B0604020202020204"/>
                <a:sym typeface="Arial" panose="020B0604020202020204"/>
              </a:defRPr>
            </a:lvl4pPr>
            <a:lvl5pPr lvl="4">
              <a:buNone/>
              <a:defRPr sz="1300">
                <a:solidFill>
                  <a:schemeClr val="accent2"/>
                </a:solidFill>
                <a:latin typeface="Arial" panose="020B0604020202020204"/>
                <a:ea typeface="Arial" panose="020B0604020202020204"/>
                <a:cs typeface="Arial" panose="020B0604020202020204"/>
                <a:sym typeface="Arial" panose="020B0604020202020204"/>
              </a:defRPr>
            </a:lvl5pPr>
            <a:lvl6pPr lvl="5">
              <a:buNone/>
              <a:defRPr sz="1300">
                <a:solidFill>
                  <a:schemeClr val="accent2"/>
                </a:solidFill>
                <a:latin typeface="Arial" panose="020B0604020202020204"/>
                <a:ea typeface="Arial" panose="020B0604020202020204"/>
                <a:cs typeface="Arial" panose="020B0604020202020204"/>
                <a:sym typeface="Arial" panose="020B0604020202020204"/>
              </a:defRPr>
            </a:lvl6pPr>
            <a:lvl7pPr lvl="6">
              <a:buNone/>
              <a:defRPr sz="1300">
                <a:solidFill>
                  <a:schemeClr val="accent2"/>
                </a:solidFill>
                <a:latin typeface="Arial" panose="020B0604020202020204"/>
                <a:ea typeface="Arial" panose="020B0604020202020204"/>
                <a:cs typeface="Arial" panose="020B0604020202020204"/>
                <a:sym typeface="Arial" panose="020B0604020202020204"/>
              </a:defRPr>
            </a:lvl7pPr>
            <a:lvl8pPr lvl="7">
              <a:buNone/>
              <a:defRPr sz="1300">
                <a:solidFill>
                  <a:schemeClr val="accent2"/>
                </a:solidFill>
                <a:latin typeface="Arial" panose="020B0604020202020204"/>
                <a:ea typeface="Arial" panose="020B0604020202020204"/>
                <a:cs typeface="Arial" panose="020B0604020202020204"/>
                <a:sym typeface="Arial" panose="020B0604020202020204"/>
              </a:defRPr>
            </a:lvl8pPr>
            <a:lvl9pPr lvl="8">
              <a:buNone/>
              <a:defRPr sz="1300">
                <a:solidFill>
                  <a:schemeClr val="accent2"/>
                </a:solidFill>
                <a:latin typeface="Arial" panose="020B0604020202020204"/>
                <a:ea typeface="Arial" panose="020B0604020202020204"/>
                <a:cs typeface="Arial" panose="020B0604020202020204"/>
                <a:sym typeface="Arial" panose="020B0604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710"/>
        <p:cNvGrpSpPr/>
        <p:nvPr/>
      </p:nvGrpSpPr>
      <p:grpSpPr>
        <a:xfrm>
          <a:off x="0" y="0"/>
          <a:ext cx="0" cy="0"/>
          <a:chOff x="0" y="0"/>
          <a:chExt cx="0" cy="0"/>
        </a:xfrm>
      </p:grpSpPr>
      <p:sp>
        <p:nvSpPr>
          <p:cNvPr id="711" name="Google Shape;711;p168"/>
          <p:cNvSpPr txBox="1">
            <a:spLocks noGrp="1"/>
          </p:cNvSpPr>
          <p:nvPr>
            <p:ph type="title"/>
          </p:nvPr>
        </p:nvSpPr>
        <p:spPr>
          <a:xfrm>
            <a:off x="595312" y="443627"/>
            <a:ext cx="11001300" cy="8169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1500"/>
              <a:buNone/>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
        <p:nvSpPr>
          <p:cNvPr id="712" name="Google Shape;712;p168"/>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713" name="Google Shape;713;p168"/>
          <p:cNvSpPr txBox="1">
            <a:spLocks noGrp="1"/>
          </p:cNvSpPr>
          <p:nvPr>
            <p:ph type="body" idx="1"/>
          </p:nvPr>
        </p:nvSpPr>
        <p:spPr>
          <a:xfrm>
            <a:off x="595313" y="1500188"/>
            <a:ext cx="11001300" cy="38577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100000"/>
              </a:lnSpc>
              <a:spcBef>
                <a:spcPts val="0"/>
              </a:spcBef>
              <a:spcAft>
                <a:spcPts val="0"/>
              </a:spcAft>
              <a:buClr>
                <a:srgbClr val="000000"/>
              </a:buClr>
              <a:buSzPts val="1500"/>
              <a:buFont typeface="Arial" panose="020B0604020202020204"/>
              <a:buNone/>
              <a:defRPr sz="33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714"/>
        <p:cNvGrpSpPr/>
        <p:nvPr/>
      </p:nvGrpSpPr>
      <p:grpSpPr>
        <a:xfrm>
          <a:off x="0" y="0"/>
          <a:ext cx="0" cy="0"/>
          <a:chOff x="0" y="0"/>
          <a:chExt cx="0" cy="0"/>
        </a:xfrm>
      </p:grpSpPr>
      <p:sp>
        <p:nvSpPr>
          <p:cNvPr id="715" name="Google Shape;715;p169"/>
          <p:cNvSpPr txBox="1">
            <a:spLocks noGrp="1"/>
          </p:cNvSpPr>
          <p:nvPr>
            <p:ph type="title"/>
          </p:nvPr>
        </p:nvSpPr>
        <p:spPr>
          <a:xfrm>
            <a:off x="595312" y="2615841"/>
            <a:ext cx="11001300" cy="16263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500"/>
              <a:buNone/>
              <a:defRPr sz="6800"/>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
        <p:nvSpPr>
          <p:cNvPr id="716" name="Google Shape;716;p169"/>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Blue Blank">
  <p:cSld name="Blue Blank">
    <p:spTree>
      <p:nvGrpSpPr>
        <p:cNvPr id="1" name="Shape 717"/>
        <p:cNvGrpSpPr/>
        <p:nvPr/>
      </p:nvGrpSpPr>
      <p:grpSpPr>
        <a:xfrm>
          <a:off x="0" y="0"/>
          <a:ext cx="0" cy="0"/>
          <a:chOff x="0" y="0"/>
          <a:chExt cx="0" cy="0"/>
        </a:xfrm>
      </p:grpSpPr>
      <p:sp>
        <p:nvSpPr>
          <p:cNvPr id="718" name="Google Shape;718;p170"/>
          <p:cNvSpPr/>
          <p:nvPr/>
        </p:nvSpPr>
        <p:spPr>
          <a:xfrm>
            <a:off x="0" y="6375797"/>
            <a:ext cx="12192000" cy="482100"/>
          </a:xfrm>
          <a:prstGeom prst="rect">
            <a:avLst/>
          </a:prstGeom>
          <a:solidFill>
            <a:srgbClr val="FEFEFE"/>
          </a:solidFill>
          <a:ln>
            <a:noFill/>
          </a:ln>
        </p:spPr>
        <p:txBody>
          <a:bodyPr spcFirstLastPara="1" wrap="square" lIns="35700" tIns="35700" rIns="35700" bIns="35700" anchor="ctr" anchorCtr="0">
            <a:noAutofit/>
          </a:bodyPr>
          <a:lstStyle/>
          <a:p>
            <a:pPr marL="152400" marR="0" lvl="0" indent="0" algn="l" rtl="0">
              <a:lnSpc>
                <a:spcPct val="100000"/>
              </a:lnSpc>
              <a:spcBef>
                <a:spcPts val="0"/>
              </a:spcBef>
              <a:spcAft>
                <a:spcPts val="0"/>
              </a:spcAft>
              <a:buClr>
                <a:schemeClr val="dk1"/>
              </a:buClr>
              <a:buSzPts val="1200"/>
              <a:buFont typeface="Trebuchet MS" panose="020B0603020202020204"/>
              <a:buNone/>
            </a:pPr>
            <a:endParaRPr sz="12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endParaRPr>
          </a:p>
        </p:txBody>
      </p:sp>
      <p:pic>
        <p:nvPicPr>
          <p:cNvPr id="719" name="Google Shape;719;p170"/>
          <p:cNvPicPr preferRelativeResize="0"/>
          <p:nvPr/>
        </p:nvPicPr>
        <p:blipFill rotWithShape="1">
          <a:blip r:embed="rId2"/>
          <a:srcRect/>
          <a:stretch>
            <a:fillRect/>
          </a:stretch>
        </p:blipFill>
        <p:spPr>
          <a:xfrm>
            <a:off x="308601" y="6466598"/>
            <a:ext cx="1776483" cy="298458"/>
          </a:xfrm>
          <a:prstGeom prst="rect">
            <a:avLst/>
          </a:prstGeom>
          <a:noFill/>
          <a:ln>
            <a:noFill/>
          </a:ln>
        </p:spPr>
      </p:pic>
      <p:sp>
        <p:nvSpPr>
          <p:cNvPr id="720" name="Google Shape;720;p170"/>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Blue Data">
  <p:cSld name="Blue Data">
    <p:spTree>
      <p:nvGrpSpPr>
        <p:cNvPr id="1" name="Shape 721"/>
        <p:cNvGrpSpPr/>
        <p:nvPr/>
      </p:nvGrpSpPr>
      <p:grpSpPr>
        <a:xfrm>
          <a:off x="0" y="0"/>
          <a:ext cx="0" cy="0"/>
          <a:chOff x="0" y="0"/>
          <a:chExt cx="0" cy="0"/>
        </a:xfrm>
      </p:grpSpPr>
      <p:sp>
        <p:nvSpPr>
          <p:cNvPr id="722" name="Google Shape;722;p171"/>
          <p:cNvSpPr/>
          <p:nvPr/>
        </p:nvSpPr>
        <p:spPr>
          <a:xfrm>
            <a:off x="0" y="6375797"/>
            <a:ext cx="12192000" cy="482100"/>
          </a:xfrm>
          <a:prstGeom prst="rect">
            <a:avLst/>
          </a:prstGeom>
          <a:solidFill>
            <a:srgbClr val="FEFEFE"/>
          </a:solidFill>
          <a:ln>
            <a:noFill/>
          </a:ln>
        </p:spPr>
        <p:txBody>
          <a:bodyPr spcFirstLastPara="1" wrap="square" lIns="35700" tIns="35700" rIns="35700" bIns="35700" anchor="ctr" anchorCtr="0">
            <a:noAutofit/>
          </a:bodyPr>
          <a:lstStyle/>
          <a:p>
            <a:pPr marL="152400" marR="0" lvl="0" indent="0" algn="l" rtl="0">
              <a:lnSpc>
                <a:spcPct val="100000"/>
              </a:lnSpc>
              <a:spcBef>
                <a:spcPts val="0"/>
              </a:spcBef>
              <a:spcAft>
                <a:spcPts val="0"/>
              </a:spcAft>
              <a:buClr>
                <a:schemeClr val="dk1"/>
              </a:buClr>
              <a:buSzPts val="1200"/>
              <a:buFont typeface="Trebuchet MS" panose="020B0603020202020204"/>
              <a:buNone/>
            </a:pPr>
            <a:endParaRPr sz="12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endParaRPr>
          </a:p>
        </p:txBody>
      </p:sp>
      <p:sp>
        <p:nvSpPr>
          <p:cNvPr id="723" name="Google Shape;723;p171"/>
          <p:cNvSpPr txBox="1">
            <a:spLocks noGrp="1"/>
          </p:cNvSpPr>
          <p:nvPr>
            <p:ph type="body" idx="1"/>
          </p:nvPr>
        </p:nvSpPr>
        <p:spPr>
          <a:xfrm>
            <a:off x="286946" y="285751"/>
            <a:ext cx="11550300" cy="5688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panose="020B0604020202020204"/>
              <a:buNone/>
              <a:defRPr sz="31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4000"/>
              </a:spcBef>
              <a:spcAft>
                <a:spcPts val="0"/>
              </a:spcAft>
              <a:buClr>
                <a:srgbClr val="000000"/>
              </a:buClr>
              <a:buSzPts val="1500"/>
              <a:buFont typeface="Arial" panose="020B0604020202020204"/>
              <a:buNone/>
              <a:defRPr sz="3100" b="1" i="0" u="none" strike="noStrike" cap="none">
                <a:solidFill>
                  <a:srgbClr val="001254"/>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4000"/>
              </a:spcBef>
              <a:spcAft>
                <a:spcPts val="0"/>
              </a:spcAft>
              <a:buClr>
                <a:srgbClr val="000000"/>
              </a:buClr>
              <a:buSzPts val="1500"/>
              <a:buFont typeface="Arial" panose="020B0604020202020204"/>
              <a:buNone/>
              <a:defRPr sz="3100" b="1" i="0" u="none" strike="noStrike" cap="none">
                <a:solidFill>
                  <a:srgbClr val="001254"/>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4000"/>
              </a:spcBef>
              <a:spcAft>
                <a:spcPts val="0"/>
              </a:spcAft>
              <a:buClr>
                <a:srgbClr val="000000"/>
              </a:buClr>
              <a:buSzPts val="1500"/>
              <a:buFont typeface="Arial" panose="020B0604020202020204"/>
              <a:buNone/>
              <a:defRPr sz="3100" b="1" i="0" u="none" strike="noStrike" cap="none">
                <a:solidFill>
                  <a:srgbClr val="001254"/>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4000"/>
              </a:spcBef>
              <a:spcAft>
                <a:spcPts val="0"/>
              </a:spcAft>
              <a:buClr>
                <a:srgbClr val="000000"/>
              </a:buClr>
              <a:buSzPts val="1500"/>
              <a:buFont typeface="Arial" panose="020B0604020202020204"/>
              <a:buNone/>
              <a:defRPr sz="3100" b="1" i="0" u="none" strike="noStrike" cap="none">
                <a:solidFill>
                  <a:srgbClr val="001254"/>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724" name="Google Shape;724;p171"/>
          <p:cNvSpPr txBox="1">
            <a:spLocks noGrp="1"/>
          </p:cNvSpPr>
          <p:nvPr>
            <p:ph type="body" idx="2"/>
          </p:nvPr>
        </p:nvSpPr>
        <p:spPr>
          <a:xfrm>
            <a:off x="8767297" y="908194"/>
            <a:ext cx="3069900" cy="53067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panose="020B0604020202020204"/>
              <a:buNone/>
              <a:defRPr sz="23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725" name="Google Shape;725;p171"/>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726" name="Google Shape;726;p171"/>
          <p:cNvPicPr preferRelativeResize="0"/>
          <p:nvPr/>
        </p:nvPicPr>
        <p:blipFill rotWithShape="1">
          <a:blip r:embed="rId2"/>
          <a:srcRect/>
          <a:stretch>
            <a:fillRect/>
          </a:stretch>
        </p:blipFill>
        <p:spPr>
          <a:xfrm>
            <a:off x="308601" y="6466598"/>
            <a:ext cx="1776483" cy="298458"/>
          </a:xfrm>
          <a:prstGeom prst="rect">
            <a:avLst/>
          </a:prstGeom>
          <a:noFill/>
          <a:ln>
            <a:noFill/>
          </a:ln>
        </p:spPr>
      </p:pic>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727"/>
        <p:cNvGrpSpPr/>
        <p:nvPr/>
      </p:nvGrpSpPr>
      <p:grpSpPr>
        <a:xfrm>
          <a:off x="0" y="0"/>
          <a:ext cx="0" cy="0"/>
          <a:chOff x="0" y="0"/>
          <a:chExt cx="0" cy="0"/>
        </a:xfrm>
      </p:grpSpPr>
      <p:sp>
        <p:nvSpPr>
          <p:cNvPr id="728" name="Google Shape;728;p172"/>
          <p:cNvSpPr txBox="1">
            <a:spLocks noGrp="1"/>
          </p:cNvSpPr>
          <p:nvPr>
            <p:ph type="ctrTitle"/>
          </p:nvPr>
        </p:nvSpPr>
        <p:spPr>
          <a:xfrm>
            <a:off x="415611" y="992767"/>
            <a:ext cx="11360700" cy="2736900"/>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5200"/>
              <a:buNone/>
              <a:defRPr sz="6900"/>
            </a:lvl1pPr>
            <a:lvl2pPr lvl="1" algn="ctr">
              <a:lnSpc>
                <a:spcPct val="100000"/>
              </a:lnSpc>
              <a:spcBef>
                <a:spcPts val="0"/>
              </a:spcBef>
              <a:spcAft>
                <a:spcPts val="0"/>
              </a:spcAft>
              <a:buSzPts val="5200"/>
              <a:buNone/>
              <a:defRPr sz="6900"/>
            </a:lvl2pPr>
            <a:lvl3pPr lvl="2" algn="ctr">
              <a:lnSpc>
                <a:spcPct val="100000"/>
              </a:lnSpc>
              <a:spcBef>
                <a:spcPts val="0"/>
              </a:spcBef>
              <a:spcAft>
                <a:spcPts val="0"/>
              </a:spcAft>
              <a:buSzPts val="5200"/>
              <a:buNone/>
              <a:defRPr sz="6900"/>
            </a:lvl3pPr>
            <a:lvl4pPr lvl="3" algn="ctr">
              <a:lnSpc>
                <a:spcPct val="100000"/>
              </a:lnSpc>
              <a:spcBef>
                <a:spcPts val="0"/>
              </a:spcBef>
              <a:spcAft>
                <a:spcPts val="0"/>
              </a:spcAft>
              <a:buSzPts val="5200"/>
              <a:buNone/>
              <a:defRPr sz="6900"/>
            </a:lvl4pPr>
            <a:lvl5pPr lvl="4" algn="ctr">
              <a:lnSpc>
                <a:spcPct val="100000"/>
              </a:lnSpc>
              <a:spcBef>
                <a:spcPts val="0"/>
              </a:spcBef>
              <a:spcAft>
                <a:spcPts val="0"/>
              </a:spcAft>
              <a:buSzPts val="5200"/>
              <a:buNone/>
              <a:defRPr sz="6900"/>
            </a:lvl5pPr>
            <a:lvl6pPr lvl="5" algn="ctr">
              <a:lnSpc>
                <a:spcPct val="100000"/>
              </a:lnSpc>
              <a:spcBef>
                <a:spcPts val="0"/>
              </a:spcBef>
              <a:spcAft>
                <a:spcPts val="0"/>
              </a:spcAft>
              <a:buSzPts val="5200"/>
              <a:buNone/>
              <a:defRPr sz="6900"/>
            </a:lvl6pPr>
            <a:lvl7pPr lvl="6" algn="ctr">
              <a:lnSpc>
                <a:spcPct val="100000"/>
              </a:lnSpc>
              <a:spcBef>
                <a:spcPts val="0"/>
              </a:spcBef>
              <a:spcAft>
                <a:spcPts val="0"/>
              </a:spcAft>
              <a:buSzPts val="5200"/>
              <a:buNone/>
              <a:defRPr sz="6900"/>
            </a:lvl7pPr>
            <a:lvl8pPr lvl="7" algn="ctr">
              <a:lnSpc>
                <a:spcPct val="100000"/>
              </a:lnSpc>
              <a:spcBef>
                <a:spcPts val="0"/>
              </a:spcBef>
              <a:spcAft>
                <a:spcPts val="0"/>
              </a:spcAft>
              <a:buSzPts val="5200"/>
              <a:buNone/>
              <a:defRPr sz="6900"/>
            </a:lvl8pPr>
            <a:lvl9pPr lvl="8" algn="ctr">
              <a:lnSpc>
                <a:spcPct val="100000"/>
              </a:lnSpc>
              <a:spcBef>
                <a:spcPts val="0"/>
              </a:spcBef>
              <a:spcAft>
                <a:spcPts val="0"/>
              </a:spcAft>
              <a:buSzPts val="5200"/>
              <a:buNone/>
              <a:defRPr sz="6900"/>
            </a:lvl9pPr>
          </a:lstStyle>
          <a:p>
            <a:endParaRPr/>
          </a:p>
        </p:txBody>
      </p:sp>
      <p:sp>
        <p:nvSpPr>
          <p:cNvPr id="729" name="Google Shape;729;p172"/>
          <p:cNvSpPr txBox="1">
            <a:spLocks noGrp="1"/>
          </p:cNvSpPr>
          <p:nvPr>
            <p:ph type="subTitle" idx="1"/>
          </p:nvPr>
        </p:nvSpPr>
        <p:spPr>
          <a:xfrm>
            <a:off x="415600" y="3778833"/>
            <a:ext cx="11360700" cy="1056900"/>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rgbClr val="000000"/>
              </a:buClr>
              <a:buSzPts val="2800"/>
              <a:buFont typeface="Arial" panose="020B0604020202020204"/>
              <a:buNone/>
              <a:defRPr sz="37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ctr">
              <a:lnSpc>
                <a:spcPct val="100000"/>
              </a:lnSpc>
              <a:spcBef>
                <a:spcPts val="0"/>
              </a:spcBef>
              <a:spcAft>
                <a:spcPts val="0"/>
              </a:spcAft>
              <a:buClr>
                <a:srgbClr val="000000"/>
              </a:buClr>
              <a:buSzPts val="2800"/>
              <a:buFont typeface="Arial" panose="020B0604020202020204"/>
              <a:buNone/>
              <a:defRPr sz="37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ctr">
              <a:lnSpc>
                <a:spcPct val="100000"/>
              </a:lnSpc>
              <a:spcBef>
                <a:spcPts val="0"/>
              </a:spcBef>
              <a:spcAft>
                <a:spcPts val="0"/>
              </a:spcAft>
              <a:buClr>
                <a:srgbClr val="000000"/>
              </a:buClr>
              <a:buSzPts val="2800"/>
              <a:buFont typeface="Arial" panose="020B0604020202020204"/>
              <a:buNone/>
              <a:defRPr sz="37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ctr">
              <a:lnSpc>
                <a:spcPct val="100000"/>
              </a:lnSpc>
              <a:spcBef>
                <a:spcPts val="0"/>
              </a:spcBef>
              <a:spcAft>
                <a:spcPts val="0"/>
              </a:spcAft>
              <a:buClr>
                <a:srgbClr val="000000"/>
              </a:buClr>
              <a:buSzPts val="2800"/>
              <a:buFont typeface="Arial" panose="020B0604020202020204"/>
              <a:buNone/>
              <a:defRPr sz="37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ctr">
              <a:lnSpc>
                <a:spcPct val="100000"/>
              </a:lnSpc>
              <a:spcBef>
                <a:spcPts val="0"/>
              </a:spcBef>
              <a:spcAft>
                <a:spcPts val="0"/>
              </a:spcAft>
              <a:buClr>
                <a:srgbClr val="000000"/>
              </a:buClr>
              <a:buSzPts val="2800"/>
              <a:buFont typeface="Arial" panose="020B0604020202020204"/>
              <a:buNone/>
              <a:defRPr sz="37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ctr">
              <a:lnSpc>
                <a:spcPct val="100000"/>
              </a:lnSpc>
              <a:spcBef>
                <a:spcPts val="0"/>
              </a:spcBef>
              <a:spcAft>
                <a:spcPts val="0"/>
              </a:spcAft>
              <a:buClr>
                <a:srgbClr val="000000"/>
              </a:buClr>
              <a:buSzPts val="2800"/>
              <a:buFont typeface="Arial" panose="020B0604020202020204"/>
              <a:buNone/>
              <a:defRPr sz="37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ctr">
              <a:lnSpc>
                <a:spcPct val="100000"/>
              </a:lnSpc>
              <a:spcBef>
                <a:spcPts val="0"/>
              </a:spcBef>
              <a:spcAft>
                <a:spcPts val="0"/>
              </a:spcAft>
              <a:buClr>
                <a:srgbClr val="000000"/>
              </a:buClr>
              <a:buSzPts val="2800"/>
              <a:buFont typeface="Arial" panose="020B0604020202020204"/>
              <a:buNone/>
              <a:defRPr sz="37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ctr">
              <a:lnSpc>
                <a:spcPct val="100000"/>
              </a:lnSpc>
              <a:spcBef>
                <a:spcPts val="0"/>
              </a:spcBef>
              <a:spcAft>
                <a:spcPts val="0"/>
              </a:spcAft>
              <a:buClr>
                <a:srgbClr val="000000"/>
              </a:buClr>
              <a:buSzPts val="2800"/>
              <a:buFont typeface="Arial" panose="020B0604020202020204"/>
              <a:buNone/>
              <a:defRPr sz="37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ctr">
              <a:lnSpc>
                <a:spcPct val="100000"/>
              </a:lnSpc>
              <a:spcBef>
                <a:spcPts val="0"/>
              </a:spcBef>
              <a:spcAft>
                <a:spcPts val="0"/>
              </a:spcAft>
              <a:buClr>
                <a:srgbClr val="000000"/>
              </a:buClr>
              <a:buSzPts val="2800"/>
              <a:buFont typeface="Arial" panose="020B0604020202020204"/>
              <a:buNone/>
              <a:defRPr sz="37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730" name="Google Shape;730;p172"/>
          <p:cNvSpPr txBox="1">
            <a:spLocks noGrp="1"/>
          </p:cNvSpPr>
          <p:nvPr>
            <p:ph type="sldNum" idx="12"/>
          </p:nvPr>
        </p:nvSpPr>
        <p:spPr>
          <a:xfrm>
            <a:off x="11296611" y="6217623"/>
            <a:ext cx="731700" cy="524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1_Content Slide 2">
  <p:cSld name="1_Content Slide 2">
    <p:spTree>
      <p:nvGrpSpPr>
        <p:cNvPr id="1" name="Shape 731"/>
        <p:cNvGrpSpPr/>
        <p:nvPr/>
      </p:nvGrpSpPr>
      <p:grpSpPr>
        <a:xfrm>
          <a:off x="0" y="0"/>
          <a:ext cx="0" cy="0"/>
          <a:chOff x="0" y="0"/>
          <a:chExt cx="0" cy="0"/>
        </a:xfrm>
      </p:grpSpPr>
      <p:sp>
        <p:nvSpPr>
          <p:cNvPr id="732" name="Google Shape;732;p173"/>
          <p:cNvSpPr txBox="1">
            <a:spLocks noGrp="1"/>
          </p:cNvSpPr>
          <p:nvPr>
            <p:ph type="body" idx="1"/>
          </p:nvPr>
        </p:nvSpPr>
        <p:spPr>
          <a:xfrm>
            <a:off x="309739" y="1714500"/>
            <a:ext cx="11572500" cy="4340100"/>
          </a:xfrm>
          <a:prstGeom prst="rect">
            <a:avLst/>
          </a:prstGeom>
          <a:noFill/>
          <a:ln>
            <a:noFill/>
          </a:ln>
        </p:spPr>
        <p:txBody>
          <a:bodyPr spcFirstLastPara="1" wrap="square" lIns="48200" tIns="24100" rIns="48200" bIns="24100" anchor="t" anchorCtr="0">
            <a:noAutofit/>
          </a:bodyPr>
          <a:lstStyle>
            <a:lvl1pPr marL="457200" marR="0" lvl="0" indent="-228600" algn="l">
              <a:lnSpc>
                <a:spcPct val="100000"/>
              </a:lnSpc>
              <a:spcBef>
                <a:spcPts val="0"/>
              </a:spcBef>
              <a:spcAft>
                <a:spcPts val="0"/>
              </a:spcAft>
              <a:buClr>
                <a:srgbClr val="000000"/>
              </a:buClr>
              <a:buSzPts val="800"/>
              <a:buFont typeface="Arial" panose="020B0604020202020204"/>
              <a:buNone/>
              <a:defRPr sz="35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228600" algn="l">
              <a:lnSpc>
                <a:spcPct val="100000"/>
              </a:lnSpc>
              <a:spcBef>
                <a:spcPts val="0"/>
              </a:spcBef>
              <a:spcAft>
                <a:spcPts val="0"/>
              </a:spcAft>
              <a:buClr>
                <a:srgbClr val="000000"/>
              </a:buClr>
              <a:buSzPts val="800"/>
              <a:buFont typeface="Arial" panose="020B0604020202020204"/>
              <a:buNone/>
              <a:defRPr sz="31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228600" algn="l">
              <a:lnSpc>
                <a:spcPct val="100000"/>
              </a:lnSpc>
              <a:spcBef>
                <a:spcPts val="0"/>
              </a:spcBef>
              <a:spcAft>
                <a:spcPts val="0"/>
              </a:spcAft>
              <a:buClr>
                <a:srgbClr val="000000"/>
              </a:buClr>
              <a:buSzPts val="800"/>
              <a:buFont typeface="Arial" panose="020B0604020202020204"/>
              <a:buNone/>
              <a:defRPr sz="25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304800" algn="l">
              <a:lnSpc>
                <a:spcPct val="100000"/>
              </a:lnSpc>
              <a:spcBef>
                <a:spcPts val="0"/>
              </a:spcBef>
              <a:spcAft>
                <a:spcPts val="0"/>
              </a:spcAft>
              <a:buClr>
                <a:srgbClr val="000000"/>
              </a:buClr>
              <a:buSzPts val="1200"/>
              <a:buFont typeface="Noto Sans Symbols"/>
              <a:buChar char="❖"/>
              <a:defRPr sz="23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228600" algn="l">
              <a:lnSpc>
                <a:spcPct val="100000"/>
              </a:lnSpc>
              <a:spcBef>
                <a:spcPts val="0"/>
              </a:spcBef>
              <a:spcAft>
                <a:spcPts val="0"/>
              </a:spcAft>
              <a:buClr>
                <a:srgbClr val="000000"/>
              </a:buClr>
              <a:buSzPts val="800"/>
              <a:buFont typeface="Arial" panose="020B0604020202020204"/>
              <a:buNone/>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743200" marR="0" lvl="5" indent="-228600" algn="l">
              <a:lnSpc>
                <a:spcPct val="100000"/>
              </a:lnSpc>
              <a:spcBef>
                <a:spcPts val="0"/>
              </a:spcBef>
              <a:spcAft>
                <a:spcPts val="0"/>
              </a:spcAft>
              <a:buClr>
                <a:srgbClr val="000000"/>
              </a:buClr>
              <a:buSzPts val="800"/>
              <a:buFont typeface="Arial" panose="020B0604020202020204"/>
              <a:buNone/>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3200400" marR="0" lvl="6" indent="-228600" algn="l">
              <a:lnSpc>
                <a:spcPct val="100000"/>
              </a:lnSpc>
              <a:spcBef>
                <a:spcPts val="0"/>
              </a:spcBef>
              <a:spcAft>
                <a:spcPts val="0"/>
              </a:spcAft>
              <a:buClr>
                <a:srgbClr val="000000"/>
              </a:buClr>
              <a:buSzPts val="800"/>
              <a:buFont typeface="Arial" panose="020B0604020202020204"/>
              <a:buNone/>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657600" marR="0" lvl="7" indent="-228600" algn="l">
              <a:lnSpc>
                <a:spcPct val="100000"/>
              </a:lnSpc>
              <a:spcBef>
                <a:spcPts val="0"/>
              </a:spcBef>
              <a:spcAft>
                <a:spcPts val="0"/>
              </a:spcAft>
              <a:buClr>
                <a:srgbClr val="000000"/>
              </a:buClr>
              <a:buSzPts val="800"/>
              <a:buFont typeface="Arial" panose="020B0604020202020204"/>
              <a:buNone/>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4114800" marR="0" lvl="8" indent="-228600" algn="l">
              <a:lnSpc>
                <a:spcPct val="100000"/>
              </a:lnSpc>
              <a:spcBef>
                <a:spcPts val="0"/>
              </a:spcBef>
              <a:spcAft>
                <a:spcPts val="0"/>
              </a:spcAft>
              <a:buClr>
                <a:srgbClr val="000000"/>
              </a:buClr>
              <a:buSzPts val="800"/>
              <a:buFont typeface="Arial" panose="020B0604020202020204"/>
              <a:buNone/>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733" name="Google Shape;733;p173"/>
          <p:cNvSpPr txBox="1">
            <a:spLocks noGrp="1"/>
          </p:cNvSpPr>
          <p:nvPr>
            <p:ph type="sldNum" idx="12"/>
          </p:nvPr>
        </p:nvSpPr>
        <p:spPr>
          <a:xfrm>
            <a:off x="9846361" y="6425136"/>
            <a:ext cx="2012100" cy="365100"/>
          </a:xfrm>
          <a:prstGeom prst="rect">
            <a:avLst/>
          </a:prstGeom>
          <a:noFill/>
          <a:ln>
            <a:noFill/>
          </a:ln>
        </p:spPr>
        <p:txBody>
          <a:bodyPr spcFirstLastPara="1" wrap="square" lIns="48200" tIns="24100" rIns="48200" bIns="24100" anchor="ctr" anchorCtr="0">
            <a:noAutofit/>
          </a:bodyPr>
          <a:lstStyle>
            <a:lvl1pPr marL="0" marR="0" lvl="0" indent="0" algn="r">
              <a:lnSpc>
                <a:spcPct val="100000"/>
              </a:lnSpc>
              <a:spcBef>
                <a:spcPts val="0"/>
              </a:spcBef>
              <a:spcAft>
                <a:spcPts val="0"/>
              </a:spcAft>
              <a:buClr>
                <a:srgbClr val="000000"/>
              </a:buClr>
              <a:buSzPts val="700"/>
              <a:buFont typeface="Arial" panose="020B0604020202020204"/>
              <a:buNone/>
              <a:defRPr sz="13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700"/>
              <a:buFont typeface="Arial" panose="020B0604020202020204"/>
              <a:buNone/>
              <a:defRPr sz="13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700"/>
              <a:buFont typeface="Arial" panose="020B0604020202020204"/>
              <a:buNone/>
              <a:defRPr sz="13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700"/>
              <a:buFont typeface="Arial" panose="020B0604020202020204"/>
              <a:buNone/>
              <a:defRPr sz="13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700"/>
              <a:buFont typeface="Arial" panose="020B0604020202020204"/>
              <a:buNone/>
              <a:defRPr sz="13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700"/>
              <a:buFont typeface="Arial" panose="020B0604020202020204"/>
              <a:buNone/>
              <a:defRPr sz="13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700"/>
              <a:buFont typeface="Arial" panose="020B0604020202020204"/>
              <a:buNone/>
              <a:defRPr sz="13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700"/>
              <a:buFont typeface="Arial" panose="020B0604020202020204"/>
              <a:buNone/>
              <a:defRPr sz="13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700"/>
              <a:buFont typeface="Arial" panose="020B0604020202020204"/>
              <a:buNone/>
              <a:defRPr sz="13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734" name="Google Shape;734;p173"/>
          <p:cNvSpPr txBox="1">
            <a:spLocks noGrp="1"/>
          </p:cNvSpPr>
          <p:nvPr>
            <p:ph type="title"/>
          </p:nvPr>
        </p:nvSpPr>
        <p:spPr>
          <a:xfrm>
            <a:off x="309739" y="439119"/>
            <a:ext cx="11572500" cy="8163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rgbClr val="001254"/>
              </a:buClr>
              <a:buSzPts val="800"/>
              <a:buFont typeface="Trebuchet MS" panose="020B0603020202020204"/>
              <a:buNone/>
              <a:defRPr sz="6300">
                <a:solidFill>
                  <a:srgbClr val="001254"/>
                </a:solidFill>
              </a:defRPr>
            </a:lvl1pPr>
            <a:lvl2pPr lvl="1" algn="ctr">
              <a:lnSpc>
                <a:spcPct val="100000"/>
              </a:lnSpc>
              <a:spcBef>
                <a:spcPts val="0"/>
              </a:spcBef>
              <a:spcAft>
                <a:spcPts val="0"/>
              </a:spcAft>
              <a:buClr>
                <a:srgbClr val="FFFFFF"/>
              </a:buClr>
              <a:buSzPts val="800"/>
              <a:buFont typeface="Trebuchet MS" panose="020B0603020202020204"/>
              <a:buNone/>
              <a:defRPr sz="1100"/>
            </a:lvl2pPr>
            <a:lvl3pPr lvl="2" algn="ctr">
              <a:lnSpc>
                <a:spcPct val="100000"/>
              </a:lnSpc>
              <a:spcBef>
                <a:spcPts val="0"/>
              </a:spcBef>
              <a:spcAft>
                <a:spcPts val="0"/>
              </a:spcAft>
              <a:buClr>
                <a:srgbClr val="FFFFFF"/>
              </a:buClr>
              <a:buSzPts val="800"/>
              <a:buFont typeface="Trebuchet MS" panose="020B0603020202020204"/>
              <a:buNone/>
              <a:defRPr sz="1100"/>
            </a:lvl3pPr>
            <a:lvl4pPr lvl="3" algn="ctr">
              <a:lnSpc>
                <a:spcPct val="100000"/>
              </a:lnSpc>
              <a:spcBef>
                <a:spcPts val="0"/>
              </a:spcBef>
              <a:spcAft>
                <a:spcPts val="0"/>
              </a:spcAft>
              <a:buClr>
                <a:srgbClr val="FFFFFF"/>
              </a:buClr>
              <a:buSzPts val="800"/>
              <a:buFont typeface="Trebuchet MS" panose="020B0603020202020204"/>
              <a:buNone/>
              <a:defRPr sz="1100"/>
            </a:lvl4pPr>
            <a:lvl5pPr lvl="4" algn="ctr">
              <a:lnSpc>
                <a:spcPct val="100000"/>
              </a:lnSpc>
              <a:spcBef>
                <a:spcPts val="0"/>
              </a:spcBef>
              <a:spcAft>
                <a:spcPts val="0"/>
              </a:spcAft>
              <a:buClr>
                <a:srgbClr val="FFFFFF"/>
              </a:buClr>
              <a:buSzPts val="800"/>
              <a:buFont typeface="Trebuchet MS" panose="020B0603020202020204"/>
              <a:buNone/>
              <a:defRPr sz="1100"/>
            </a:lvl5pPr>
            <a:lvl6pPr lvl="5" algn="ctr">
              <a:lnSpc>
                <a:spcPct val="100000"/>
              </a:lnSpc>
              <a:spcBef>
                <a:spcPts val="0"/>
              </a:spcBef>
              <a:spcAft>
                <a:spcPts val="0"/>
              </a:spcAft>
              <a:buClr>
                <a:srgbClr val="FFFFFF"/>
              </a:buClr>
              <a:buSzPts val="800"/>
              <a:buFont typeface="Trebuchet MS" panose="020B0603020202020204"/>
              <a:buNone/>
              <a:defRPr sz="1100"/>
            </a:lvl6pPr>
            <a:lvl7pPr lvl="6" algn="ctr">
              <a:lnSpc>
                <a:spcPct val="100000"/>
              </a:lnSpc>
              <a:spcBef>
                <a:spcPts val="0"/>
              </a:spcBef>
              <a:spcAft>
                <a:spcPts val="0"/>
              </a:spcAft>
              <a:buClr>
                <a:srgbClr val="FFFFFF"/>
              </a:buClr>
              <a:buSzPts val="800"/>
              <a:buFont typeface="Trebuchet MS" panose="020B0603020202020204"/>
              <a:buNone/>
              <a:defRPr sz="1100"/>
            </a:lvl7pPr>
            <a:lvl8pPr lvl="7" algn="ctr">
              <a:lnSpc>
                <a:spcPct val="100000"/>
              </a:lnSpc>
              <a:spcBef>
                <a:spcPts val="0"/>
              </a:spcBef>
              <a:spcAft>
                <a:spcPts val="0"/>
              </a:spcAft>
              <a:buClr>
                <a:srgbClr val="FFFFFF"/>
              </a:buClr>
              <a:buSzPts val="800"/>
              <a:buFont typeface="Trebuchet MS" panose="020B0603020202020204"/>
              <a:buNone/>
              <a:defRPr sz="1100"/>
            </a:lvl8pPr>
            <a:lvl9pPr lvl="8" algn="ctr">
              <a:lnSpc>
                <a:spcPct val="100000"/>
              </a:lnSpc>
              <a:spcBef>
                <a:spcPts val="0"/>
              </a:spcBef>
              <a:spcAft>
                <a:spcPts val="0"/>
              </a:spcAft>
              <a:buClr>
                <a:srgbClr val="FFFFFF"/>
              </a:buClr>
              <a:buSzPts val="800"/>
              <a:buFont typeface="Trebuchet MS" panose="020B0603020202020204"/>
              <a:buNone/>
              <a:defRPr sz="1100"/>
            </a:lvl9pPr>
          </a:lstStyle>
          <a:p>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Title Slide 2">
  <p:cSld name="Title Slide_2">
    <p:spTree>
      <p:nvGrpSpPr>
        <p:cNvPr id="1" name="Shape 735"/>
        <p:cNvGrpSpPr/>
        <p:nvPr/>
      </p:nvGrpSpPr>
      <p:grpSpPr>
        <a:xfrm>
          <a:off x="0" y="0"/>
          <a:ext cx="0" cy="0"/>
          <a:chOff x="0" y="0"/>
          <a:chExt cx="0" cy="0"/>
        </a:xfrm>
      </p:grpSpPr>
      <p:sp>
        <p:nvSpPr>
          <p:cNvPr id="736" name="Google Shape;736;p174"/>
          <p:cNvSpPr txBox="1">
            <a:spLocks noGrp="1"/>
          </p:cNvSpPr>
          <p:nvPr>
            <p:ph type="ctrTitle"/>
          </p:nvPr>
        </p:nvSpPr>
        <p:spPr>
          <a:xfrm>
            <a:off x="1040524" y="1505698"/>
            <a:ext cx="10110900" cy="9903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6000"/>
              <a:buFont typeface="Trebuchet MS" panose="020B0603020202020204"/>
              <a:buNone/>
              <a:defRPr sz="60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737" name="Google Shape;737;p174"/>
          <p:cNvSpPr txBox="1">
            <a:spLocks noGrp="1"/>
          </p:cNvSpPr>
          <p:nvPr>
            <p:ph type="subTitle" idx="1"/>
          </p:nvPr>
        </p:nvSpPr>
        <p:spPr>
          <a:xfrm>
            <a:off x="1524000" y="2593827"/>
            <a:ext cx="9144000" cy="7389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1100"/>
              </a:spcBef>
              <a:spcAft>
                <a:spcPts val="0"/>
              </a:spcAft>
              <a:buClr>
                <a:schemeClr val="lt1"/>
              </a:buClr>
              <a:buSzPts val="4900"/>
              <a:buFont typeface="Arial" panose="020B0604020202020204"/>
              <a:buNone/>
              <a:defRPr sz="4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R="0" lvl="1" algn="ctr">
              <a:lnSpc>
                <a:spcPct val="90000"/>
              </a:lnSpc>
              <a:spcBef>
                <a:spcPts val="500"/>
              </a:spcBef>
              <a:spcAft>
                <a:spcPts val="0"/>
              </a:spcAft>
              <a:buClr>
                <a:schemeClr val="lt1"/>
              </a:buClr>
              <a:buSzPts val="2000"/>
              <a:buFont typeface="Arial" panose="020B0604020202020204"/>
              <a:buNone/>
              <a:defRPr sz="20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2pPr>
            <a:lvl3pPr marR="0" lvl="2" algn="ctr">
              <a:lnSpc>
                <a:spcPct val="90000"/>
              </a:lnSpc>
              <a:spcBef>
                <a:spcPts val="500"/>
              </a:spcBef>
              <a:spcAft>
                <a:spcPts val="0"/>
              </a:spcAft>
              <a:buClr>
                <a:schemeClr val="lt1"/>
              </a:buClr>
              <a:buSzPts val="1900"/>
              <a:buFont typeface="Arial" panose="020B0604020202020204"/>
              <a:buNone/>
              <a:defRPr sz="19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R="0" lvl="3" algn="ctr">
              <a:lnSpc>
                <a:spcPct val="90000"/>
              </a:lnSpc>
              <a:spcBef>
                <a:spcPts val="500"/>
              </a:spcBef>
              <a:spcAft>
                <a:spcPts val="0"/>
              </a:spcAft>
              <a:buClr>
                <a:schemeClr val="lt1"/>
              </a:buClr>
              <a:buSzPts val="16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R="0" lvl="4" algn="ctr">
              <a:lnSpc>
                <a:spcPct val="90000"/>
              </a:lnSpc>
              <a:spcBef>
                <a:spcPts val="500"/>
              </a:spcBef>
              <a:spcAft>
                <a:spcPts val="0"/>
              </a:spcAft>
              <a:buClr>
                <a:schemeClr val="lt1"/>
              </a:buClr>
              <a:buSzPts val="16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R="0" lvl="5" algn="ctr">
              <a:lnSpc>
                <a:spcPct val="90000"/>
              </a:lnSpc>
              <a:spcBef>
                <a:spcPts val="500"/>
              </a:spcBef>
              <a:spcAft>
                <a:spcPts val="0"/>
              </a:spcAft>
              <a:buClr>
                <a:schemeClr val="lt1"/>
              </a:buClr>
              <a:buSzPts val="16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R="0" lvl="6" algn="ctr">
              <a:lnSpc>
                <a:spcPct val="90000"/>
              </a:lnSpc>
              <a:spcBef>
                <a:spcPts val="500"/>
              </a:spcBef>
              <a:spcAft>
                <a:spcPts val="0"/>
              </a:spcAft>
              <a:buClr>
                <a:schemeClr val="lt1"/>
              </a:buClr>
              <a:buSzPts val="16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R="0" lvl="7" algn="ctr">
              <a:lnSpc>
                <a:spcPct val="90000"/>
              </a:lnSpc>
              <a:spcBef>
                <a:spcPts val="500"/>
              </a:spcBef>
              <a:spcAft>
                <a:spcPts val="0"/>
              </a:spcAft>
              <a:buClr>
                <a:schemeClr val="lt1"/>
              </a:buClr>
              <a:buSzPts val="16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R="0" lvl="8" algn="ctr">
              <a:lnSpc>
                <a:spcPct val="90000"/>
              </a:lnSpc>
              <a:spcBef>
                <a:spcPts val="500"/>
              </a:spcBef>
              <a:spcAft>
                <a:spcPts val="0"/>
              </a:spcAft>
              <a:buClr>
                <a:schemeClr val="lt1"/>
              </a:buClr>
              <a:buSzPts val="16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738" name="Google Shape;738;p174"/>
          <p:cNvSpPr txBox="1">
            <a:spLocks noGrp="1"/>
          </p:cNvSpPr>
          <p:nvPr>
            <p:ph type="dt" idx="10"/>
          </p:nvPr>
        </p:nvSpPr>
        <p:spPr>
          <a:xfrm>
            <a:off x="4724400" y="4917556"/>
            <a:ext cx="27432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500"/>
              <a:buNone/>
              <a:defRPr/>
            </a:lvl1pPr>
            <a:lvl2pPr lvl="1" algn="l">
              <a:spcBef>
                <a:spcPts val="0"/>
              </a:spcBef>
              <a:spcAft>
                <a:spcPts val="0"/>
              </a:spcAft>
              <a:buSzPts val="1500"/>
              <a:buNone/>
              <a:defRPr/>
            </a:lvl2pPr>
            <a:lvl3pPr lvl="2" algn="l">
              <a:spcBef>
                <a:spcPts val="0"/>
              </a:spcBef>
              <a:spcAft>
                <a:spcPts val="0"/>
              </a:spcAft>
              <a:buSzPts val="1500"/>
              <a:buNone/>
              <a:defRPr/>
            </a:lvl3pPr>
            <a:lvl4pPr lvl="3" algn="l">
              <a:spcBef>
                <a:spcPts val="0"/>
              </a:spcBef>
              <a:spcAft>
                <a:spcPts val="0"/>
              </a:spcAft>
              <a:buSzPts val="1500"/>
              <a:buNone/>
              <a:defRPr/>
            </a:lvl4pPr>
            <a:lvl5pPr lvl="4" algn="l">
              <a:spcBef>
                <a:spcPts val="0"/>
              </a:spcBef>
              <a:spcAft>
                <a:spcPts val="0"/>
              </a:spcAft>
              <a:buSzPts val="1500"/>
              <a:buNone/>
              <a:defRPr/>
            </a:lvl5pPr>
            <a:lvl6pPr lvl="5" algn="l">
              <a:spcBef>
                <a:spcPts val="0"/>
              </a:spcBef>
              <a:spcAft>
                <a:spcPts val="0"/>
              </a:spcAft>
              <a:buSzPts val="1500"/>
              <a:buNone/>
              <a:defRPr/>
            </a:lvl6pPr>
            <a:lvl7pPr lvl="6" algn="l">
              <a:spcBef>
                <a:spcPts val="0"/>
              </a:spcBef>
              <a:spcAft>
                <a:spcPts val="0"/>
              </a:spcAft>
              <a:buSzPts val="1500"/>
              <a:buNone/>
              <a:defRPr/>
            </a:lvl7pPr>
            <a:lvl8pPr lvl="7" algn="l">
              <a:spcBef>
                <a:spcPts val="0"/>
              </a:spcBef>
              <a:spcAft>
                <a:spcPts val="0"/>
              </a:spcAft>
              <a:buSzPts val="1500"/>
              <a:buNone/>
              <a:defRPr/>
            </a:lvl8pPr>
            <a:lvl9pPr lvl="8" algn="l">
              <a:spcBef>
                <a:spcPts val="0"/>
              </a:spcBef>
              <a:spcAft>
                <a:spcPts val="0"/>
              </a:spcAft>
              <a:buSzPts val="1500"/>
              <a:buNone/>
              <a:defRPr/>
            </a:lvl9pPr>
          </a:lstStyle>
          <a:p>
            <a:endParaRPr/>
          </a:p>
        </p:txBody>
      </p:sp>
      <p:sp>
        <p:nvSpPr>
          <p:cNvPr id="739" name="Google Shape;739;p174"/>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
        <p:nvSpPr>
          <p:cNvPr id="740" name="Google Shape;740;p174"/>
          <p:cNvSpPr txBox="1">
            <a:spLocks noGrp="1"/>
          </p:cNvSpPr>
          <p:nvPr>
            <p:ph type="body" idx="2"/>
          </p:nvPr>
        </p:nvSpPr>
        <p:spPr>
          <a:xfrm>
            <a:off x="1913861" y="3680568"/>
            <a:ext cx="8364300" cy="9144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90000"/>
              </a:lnSpc>
              <a:spcBef>
                <a:spcPts val="1100"/>
              </a:spcBef>
              <a:spcAft>
                <a:spcPts val="0"/>
              </a:spcAft>
              <a:buClr>
                <a:schemeClr val="lt1"/>
              </a:buClr>
              <a:buSzPts val="3300"/>
              <a:buFont typeface="Arial" panose="020B0604020202020204"/>
              <a:buNone/>
              <a:defRPr sz="33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ctr">
              <a:lnSpc>
                <a:spcPct val="90000"/>
              </a:lnSpc>
              <a:spcBef>
                <a:spcPts val="500"/>
              </a:spcBef>
              <a:spcAft>
                <a:spcPts val="0"/>
              </a:spcAft>
              <a:buClr>
                <a:schemeClr val="lt1"/>
              </a:buClr>
              <a:buSzPts val="2000"/>
              <a:buFont typeface="Arial" panose="020B0604020202020204"/>
              <a:buNone/>
              <a:defRPr sz="20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ctr">
              <a:lnSpc>
                <a:spcPct val="90000"/>
              </a:lnSpc>
              <a:spcBef>
                <a:spcPts val="500"/>
              </a:spcBef>
              <a:spcAft>
                <a:spcPts val="0"/>
              </a:spcAft>
              <a:buClr>
                <a:schemeClr val="lt1"/>
              </a:buClr>
              <a:buSzPts val="2000"/>
              <a:buFont typeface="Arial" panose="020B0604020202020204"/>
              <a:buNone/>
              <a:defRPr sz="20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ctr">
              <a:lnSpc>
                <a:spcPct val="90000"/>
              </a:lnSpc>
              <a:spcBef>
                <a:spcPts val="500"/>
              </a:spcBef>
              <a:spcAft>
                <a:spcPts val="0"/>
              </a:spcAft>
              <a:buClr>
                <a:schemeClr val="lt1"/>
              </a:buClr>
              <a:buSzPts val="2000"/>
              <a:buFont typeface="Arial" panose="020B0604020202020204"/>
              <a:buNone/>
              <a:defRPr sz="20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ctr">
              <a:lnSpc>
                <a:spcPct val="90000"/>
              </a:lnSpc>
              <a:spcBef>
                <a:spcPts val="500"/>
              </a:spcBef>
              <a:spcAft>
                <a:spcPts val="0"/>
              </a:spcAft>
              <a:buClr>
                <a:schemeClr val="lt1"/>
              </a:buClr>
              <a:buSzPts val="2000"/>
              <a:buFont typeface="Arial" panose="020B0604020202020204"/>
              <a:buNone/>
              <a:defRPr sz="20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2743200" marR="0" lvl="5" indent="-349250" algn="l">
              <a:lnSpc>
                <a:spcPct val="90000"/>
              </a:lnSpc>
              <a:spcBef>
                <a:spcPts val="500"/>
              </a:spcBef>
              <a:spcAft>
                <a:spcPts val="0"/>
              </a:spcAft>
              <a:buClr>
                <a:schemeClr val="lt1"/>
              </a:buClr>
              <a:buSzPts val="1900"/>
              <a:buFont typeface="Arial" panose="020B0604020202020204"/>
              <a:buChar char="•"/>
              <a:defRPr sz="19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349250" algn="l">
              <a:lnSpc>
                <a:spcPct val="90000"/>
              </a:lnSpc>
              <a:spcBef>
                <a:spcPts val="500"/>
              </a:spcBef>
              <a:spcAft>
                <a:spcPts val="0"/>
              </a:spcAft>
              <a:buClr>
                <a:schemeClr val="lt1"/>
              </a:buClr>
              <a:buSzPts val="1900"/>
              <a:buFont typeface="Arial" panose="020B0604020202020204"/>
              <a:buChar char="•"/>
              <a:defRPr sz="19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349250" algn="l">
              <a:lnSpc>
                <a:spcPct val="90000"/>
              </a:lnSpc>
              <a:spcBef>
                <a:spcPts val="500"/>
              </a:spcBef>
              <a:spcAft>
                <a:spcPts val="0"/>
              </a:spcAft>
              <a:buClr>
                <a:schemeClr val="lt1"/>
              </a:buClr>
              <a:buSzPts val="1900"/>
              <a:buFont typeface="Arial" panose="020B0604020202020204"/>
              <a:buChar char="•"/>
              <a:defRPr sz="19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349250" algn="l">
              <a:lnSpc>
                <a:spcPct val="90000"/>
              </a:lnSpc>
              <a:spcBef>
                <a:spcPts val="500"/>
              </a:spcBef>
              <a:spcAft>
                <a:spcPts val="0"/>
              </a:spcAft>
              <a:buClr>
                <a:schemeClr val="lt1"/>
              </a:buClr>
              <a:buSzPts val="1900"/>
              <a:buFont typeface="Arial" panose="020B0604020202020204"/>
              <a:buChar char="•"/>
              <a:defRPr sz="19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41"/>
        <p:cNvGrpSpPr/>
        <p:nvPr/>
      </p:nvGrpSpPr>
      <p:grpSpPr>
        <a:xfrm>
          <a:off x="0" y="0"/>
          <a:ext cx="0" cy="0"/>
          <a:chOff x="0" y="0"/>
          <a:chExt cx="0" cy="0"/>
        </a:xfrm>
      </p:grpSpPr>
      <p:sp>
        <p:nvSpPr>
          <p:cNvPr id="742" name="Google Shape;742;p17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lt1"/>
              </a:buClr>
              <a:buSzPts val="1200"/>
              <a:buFont typeface="Trebuchet MS" panose="020B0603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chemeClr val="lt1"/>
              </a:buClr>
              <a:buSzPts val="1200"/>
              <a:buFont typeface="Trebuchet MS" panose="020B0603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chemeClr val="lt1"/>
              </a:buClr>
              <a:buSzPts val="1200"/>
              <a:buFont typeface="Trebuchet MS" panose="020B0603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chemeClr val="lt1"/>
              </a:buClr>
              <a:buSzPts val="1200"/>
              <a:buFont typeface="Trebuchet MS" panose="020B0603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chemeClr val="lt1"/>
              </a:buClr>
              <a:buSzPts val="1200"/>
              <a:buFont typeface="Trebuchet MS" panose="020B0603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chemeClr val="lt1"/>
              </a:buClr>
              <a:buSzPts val="1200"/>
              <a:buFont typeface="Trebuchet MS" panose="020B0603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chemeClr val="lt1"/>
              </a:buClr>
              <a:buSzPts val="1200"/>
              <a:buFont typeface="Trebuchet MS" panose="020B0603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chemeClr val="lt1"/>
              </a:buClr>
              <a:buSzPts val="1200"/>
              <a:buFont typeface="Trebuchet MS" panose="020B0603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chemeClr val="lt1"/>
              </a:buClr>
              <a:buSzPts val="1200"/>
              <a:buFont typeface="Trebuchet MS" panose="020B0603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743"/>
        <p:cNvGrpSpPr/>
        <p:nvPr/>
      </p:nvGrpSpPr>
      <p:grpSpPr>
        <a:xfrm>
          <a:off x="0" y="0"/>
          <a:ext cx="0" cy="0"/>
          <a:chOff x="0" y="0"/>
          <a:chExt cx="0" cy="0"/>
        </a:xfrm>
      </p:grpSpPr>
      <p:sp>
        <p:nvSpPr>
          <p:cNvPr id="744" name="Google Shape;744;p176"/>
          <p:cNvSpPr txBox="1">
            <a:spLocks noGrp="1"/>
          </p:cNvSpPr>
          <p:nvPr>
            <p:ph type="body" idx="1"/>
          </p:nvPr>
        </p:nvSpPr>
        <p:spPr>
          <a:xfrm>
            <a:off x="309741" y="1714500"/>
            <a:ext cx="11572500" cy="4340100"/>
          </a:xfrm>
          <a:prstGeom prst="rect">
            <a:avLst/>
          </a:prstGeom>
          <a:noFill/>
          <a:ln>
            <a:noFill/>
          </a:ln>
        </p:spPr>
        <p:txBody>
          <a:bodyPr spcFirstLastPara="1" wrap="square" lIns="78575" tIns="39275" rIns="78575" bIns="39275" anchor="t" anchorCtr="0">
            <a:noAutofit/>
          </a:bodyPr>
          <a:lstStyle>
            <a:lvl1pPr marL="457200" marR="0" lvl="0" indent="-228600" algn="l">
              <a:spcBef>
                <a:spcPts val="3600"/>
              </a:spcBef>
              <a:spcAft>
                <a:spcPts val="0"/>
              </a:spcAft>
              <a:buSzPts val="1200"/>
              <a:buNone/>
              <a:defRPr sz="3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spcBef>
                <a:spcPts val="3600"/>
              </a:spcBef>
              <a:spcAft>
                <a:spcPts val="0"/>
              </a:spcAft>
              <a:buSzPts val="1200"/>
              <a:buNone/>
              <a:defRPr sz="2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spcBef>
                <a:spcPts val="3600"/>
              </a:spcBef>
              <a:spcAft>
                <a:spcPts val="0"/>
              </a:spcAft>
              <a:buSzPts val="1200"/>
              <a:buNone/>
              <a:defRPr sz="2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61950" algn="l">
              <a:spcBef>
                <a:spcPts val="3600"/>
              </a:spcBef>
              <a:spcAft>
                <a:spcPts val="0"/>
              </a:spcAft>
              <a:buClr>
                <a:schemeClr val="dk1"/>
              </a:buClr>
              <a:buSzPts val="2100"/>
              <a:buFont typeface="Noto Sans Symbols"/>
              <a:buChar char="❖"/>
              <a:defRPr sz="2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spcBef>
                <a:spcPts val="3600"/>
              </a:spcBef>
              <a:spcAft>
                <a:spcPts val="0"/>
              </a:spcAft>
              <a:buSzPts val="1200"/>
              <a:buNone/>
              <a:defRPr sz="27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spcBef>
                <a:spcPts val="3600"/>
              </a:spcBef>
              <a:spcAft>
                <a:spcPts val="0"/>
              </a:spcAft>
              <a:buSzPts val="1200"/>
              <a:buNone/>
              <a:defRPr sz="27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spcBef>
                <a:spcPts val="3600"/>
              </a:spcBef>
              <a:spcAft>
                <a:spcPts val="0"/>
              </a:spcAft>
              <a:buSzPts val="1200"/>
              <a:buNone/>
              <a:defRPr sz="27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spcBef>
                <a:spcPts val="3600"/>
              </a:spcBef>
              <a:spcAft>
                <a:spcPts val="0"/>
              </a:spcAft>
              <a:buSzPts val="1200"/>
              <a:buNone/>
              <a:defRPr sz="27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spcBef>
                <a:spcPts val="3600"/>
              </a:spcBef>
              <a:spcAft>
                <a:spcPts val="0"/>
              </a:spcAft>
              <a:buSzPts val="1200"/>
              <a:buNone/>
              <a:defRPr sz="27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745" name="Google Shape;745;p176"/>
          <p:cNvSpPr txBox="1">
            <a:spLocks noGrp="1"/>
          </p:cNvSpPr>
          <p:nvPr>
            <p:ph type="sldNum" idx="12"/>
          </p:nvPr>
        </p:nvSpPr>
        <p:spPr>
          <a:xfrm>
            <a:off x="9846356" y="6425136"/>
            <a:ext cx="2012100" cy="364800"/>
          </a:xfrm>
          <a:prstGeom prst="rect">
            <a:avLst/>
          </a:prstGeom>
          <a:noFill/>
          <a:ln>
            <a:noFill/>
          </a:ln>
        </p:spPr>
        <p:txBody>
          <a:bodyPr spcFirstLastPara="1" wrap="square" lIns="78575" tIns="39275" rIns="78575" bIns="39275"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lang="en-US"/>
          </a:p>
        </p:txBody>
      </p:sp>
      <p:sp>
        <p:nvSpPr>
          <p:cNvPr id="746" name="Google Shape;746;p176"/>
          <p:cNvSpPr txBox="1">
            <a:spLocks noGrp="1"/>
          </p:cNvSpPr>
          <p:nvPr>
            <p:ph type="title"/>
          </p:nvPr>
        </p:nvSpPr>
        <p:spPr>
          <a:xfrm>
            <a:off x="309741" y="439118"/>
            <a:ext cx="11572500" cy="816900"/>
          </a:xfrm>
          <a:prstGeom prst="rect">
            <a:avLst/>
          </a:prstGeom>
          <a:noFill/>
          <a:ln>
            <a:noFill/>
          </a:ln>
        </p:spPr>
        <p:txBody>
          <a:bodyPr spcFirstLastPara="1" wrap="square" lIns="0" tIns="0" rIns="0" bIns="0" anchor="ctr" anchorCtr="0">
            <a:normAutofit/>
          </a:bodyPr>
          <a:lstStyle>
            <a:lvl1pPr lvl="0" algn="ctr">
              <a:spcBef>
                <a:spcPts val="0"/>
              </a:spcBef>
              <a:spcAft>
                <a:spcPts val="0"/>
              </a:spcAft>
              <a:buSzPts val="1500"/>
              <a:buNone/>
              <a:defRPr sz="5700">
                <a:solidFill>
                  <a:srgbClr val="001254"/>
                </a:solidFill>
              </a:defRPr>
            </a:lvl1pPr>
            <a:lvl2pPr lvl="1" algn="ctr">
              <a:spcBef>
                <a:spcPts val="0"/>
              </a:spcBef>
              <a:spcAft>
                <a:spcPts val="0"/>
              </a:spcAft>
              <a:buSzPts val="1500"/>
              <a:buNone/>
              <a:defRPr/>
            </a:lvl2pPr>
            <a:lvl3pPr lvl="2" algn="ctr">
              <a:spcBef>
                <a:spcPts val="0"/>
              </a:spcBef>
              <a:spcAft>
                <a:spcPts val="0"/>
              </a:spcAft>
              <a:buSzPts val="1500"/>
              <a:buNone/>
              <a:defRPr/>
            </a:lvl3pPr>
            <a:lvl4pPr lvl="3" algn="ctr">
              <a:spcBef>
                <a:spcPts val="0"/>
              </a:spcBef>
              <a:spcAft>
                <a:spcPts val="0"/>
              </a:spcAft>
              <a:buSzPts val="1500"/>
              <a:buNone/>
              <a:defRPr/>
            </a:lvl4pPr>
            <a:lvl5pPr lvl="4" algn="ctr">
              <a:spcBef>
                <a:spcPts val="0"/>
              </a:spcBef>
              <a:spcAft>
                <a:spcPts val="0"/>
              </a:spcAft>
              <a:buSzPts val="1500"/>
              <a:buNone/>
              <a:defRPr/>
            </a:lvl5pPr>
            <a:lvl6pPr lvl="5" algn="ctr">
              <a:spcBef>
                <a:spcPts val="0"/>
              </a:spcBef>
              <a:spcAft>
                <a:spcPts val="0"/>
              </a:spcAft>
              <a:buSzPts val="1500"/>
              <a:buNone/>
              <a:defRPr/>
            </a:lvl6pPr>
            <a:lvl7pPr lvl="6" algn="ctr">
              <a:spcBef>
                <a:spcPts val="0"/>
              </a:spcBef>
              <a:spcAft>
                <a:spcPts val="0"/>
              </a:spcAft>
              <a:buSzPts val="1500"/>
              <a:buNone/>
              <a:defRPr/>
            </a:lvl7pPr>
            <a:lvl8pPr lvl="7" algn="ctr">
              <a:spcBef>
                <a:spcPts val="0"/>
              </a:spcBef>
              <a:spcAft>
                <a:spcPts val="0"/>
              </a:spcAft>
              <a:buSzPts val="1500"/>
              <a:buNone/>
              <a:defRPr/>
            </a:lvl8pPr>
            <a:lvl9pPr lvl="8" algn="ctr">
              <a:spcBef>
                <a:spcPts val="0"/>
              </a:spcBef>
              <a:spcAft>
                <a:spcPts val="0"/>
              </a:spcAft>
              <a:buSzPts val="1500"/>
              <a:buNone/>
              <a:defRPr/>
            </a:lvl9pPr>
          </a:lstStyle>
          <a:p>
            <a:endParaRP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00176E"/>
                </a:solidFill>
                <a:latin typeface="Trebuchet MS" panose="020B0603020202020204"/>
                <a:cs typeface="Trebuchet MS" panose="020B0603020202020204"/>
              </a:defRPr>
            </a:lvl1pPr>
          </a:lstStyle>
          <a:p>
            <a:endParaRPr/>
          </a:p>
        </p:txBody>
      </p:sp>
      <p:sp>
        <p:nvSpPr>
          <p:cNvPr id="3" name="Holder 3"/>
          <p:cNvSpPr>
            <a:spLocks noGrp="1"/>
          </p:cNvSpPr>
          <p:nvPr>
            <p:ph type="body" idx="1"/>
          </p:nvPr>
        </p:nvSpPr>
        <p:spPr>
          <a:xfrm>
            <a:off x="1548130" y="1377772"/>
            <a:ext cx="9095739" cy="1764030"/>
          </a:xfrm>
        </p:spPr>
        <p:txBody>
          <a:bodyPr lIns="0" tIns="0" rIns="0" bIns="0"/>
          <a:lstStyle>
            <a:lvl1pPr>
              <a:defRPr sz="6000" b="1" i="0">
                <a:solidFill>
                  <a:schemeClr val="bg1"/>
                </a:solidFill>
                <a:latin typeface="Trebuchet MS" panose="020B0603020202020204"/>
                <a:cs typeface="Trebuchet MS" panose="020B0603020202020204"/>
              </a:defRPr>
            </a:lvl1pPr>
          </a:lstStyle>
          <a:p>
            <a:endParaRPr/>
          </a:p>
        </p:txBody>
      </p:sp>
      <p:sp>
        <p:nvSpPr>
          <p:cNvPr id="4" name="Holder 4"/>
          <p:cNvSpPr>
            <a:spLocks noGrp="1"/>
          </p:cNvSpPr>
          <p:nvPr>
            <p:ph type="ftr" sz="quarter" idx="5"/>
          </p:nvPr>
        </p:nvSpPr>
        <p:spPr>
          <a:xfrm>
            <a:off x="4145280" y="6377940"/>
            <a:ext cx="3901440" cy="342900"/>
          </a:xfr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8/17/2025</a:t>
            </a:fld>
            <a:endParaRPr lang="en-US"/>
          </a:p>
        </p:txBody>
      </p:sp>
      <p:sp>
        <p:nvSpPr>
          <p:cNvPr id="6" name="Holder 6"/>
          <p:cNvSpPr>
            <a:spLocks noGrp="1"/>
          </p:cNvSpPr>
          <p:nvPr>
            <p:ph type="sldNum" sz="quarter" idx="7"/>
          </p:nvPr>
        </p:nvSpPr>
        <p:spPr/>
        <p:txBody>
          <a:bodyPr lIns="0" tIns="0" rIns="0" bIns="0"/>
          <a:lstStyle>
            <a:lvl1pPr>
              <a:defRPr sz="1200" b="0" i="0">
                <a:solidFill>
                  <a:schemeClr val="tx1"/>
                </a:solidFill>
                <a:latin typeface="Trebuchet MS" panose="020B0603020202020204"/>
                <a:cs typeface="Trebuchet MS" panose="020B0603020202020204"/>
              </a:defRPr>
            </a:lvl1pPr>
          </a:lstStyle>
          <a:p>
            <a:pPr marL="116840">
              <a:lnSpc>
                <a:spcPct val="100000"/>
              </a:lnSpc>
              <a:spcBef>
                <a:spcPts val="120"/>
              </a:spcBef>
            </a:pPr>
            <a:fld id="{81D60167-4931-47E6-BA6A-407CBD079E47}" type="slidenum">
              <a:rPr spc="-50" dirty="0">
                <a:solidFill>
                  <a:srgbClr val="FFFFFF"/>
                </a:solidFill>
              </a:rPr>
              <a:t>‹#›</a:t>
            </a:fld>
            <a:endParaRPr spc="-50" dirty="0">
              <a:solidFill>
                <a:srgbClr val="FFFFFF"/>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Content Slide 2">
  <p:cSld name="1_Content Slide 2">
    <p:spTree>
      <p:nvGrpSpPr>
        <p:cNvPr id="1" name="Shape 216"/>
        <p:cNvGrpSpPr/>
        <p:nvPr/>
      </p:nvGrpSpPr>
      <p:grpSpPr>
        <a:xfrm>
          <a:off x="0" y="0"/>
          <a:ext cx="0" cy="0"/>
          <a:chOff x="0" y="0"/>
          <a:chExt cx="0" cy="0"/>
        </a:xfrm>
      </p:grpSpPr>
      <p:sp>
        <p:nvSpPr>
          <p:cNvPr id="217" name="Google Shape;217;p52"/>
          <p:cNvSpPr txBox="1">
            <a:spLocks noGrp="1"/>
          </p:cNvSpPr>
          <p:nvPr>
            <p:ph type="body" idx="1"/>
          </p:nvPr>
        </p:nvSpPr>
        <p:spPr>
          <a:xfrm>
            <a:off x="309739" y="1714500"/>
            <a:ext cx="11572500" cy="4340100"/>
          </a:xfrm>
          <a:prstGeom prst="rect">
            <a:avLst/>
          </a:prstGeom>
          <a:noFill/>
          <a:ln>
            <a:noFill/>
          </a:ln>
        </p:spPr>
        <p:txBody>
          <a:bodyPr spcFirstLastPara="1" wrap="square" lIns="48200" tIns="24100" rIns="48200" bIns="24100" anchor="t" anchorCtr="0">
            <a:noAutofit/>
          </a:bodyPr>
          <a:lstStyle>
            <a:lvl1pPr marL="457200" marR="0" lvl="0" indent="-228600" algn="l">
              <a:lnSpc>
                <a:spcPct val="100000"/>
              </a:lnSpc>
              <a:spcBef>
                <a:spcPts val="0"/>
              </a:spcBef>
              <a:spcAft>
                <a:spcPts val="0"/>
              </a:spcAft>
              <a:buClr>
                <a:srgbClr val="000000"/>
              </a:buClr>
              <a:buSzPts val="800"/>
              <a:buFont typeface="Arial" panose="020B0604020202020204"/>
              <a:buNone/>
              <a:defRPr sz="35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228600" algn="l">
              <a:lnSpc>
                <a:spcPct val="100000"/>
              </a:lnSpc>
              <a:spcBef>
                <a:spcPts val="0"/>
              </a:spcBef>
              <a:spcAft>
                <a:spcPts val="0"/>
              </a:spcAft>
              <a:buClr>
                <a:srgbClr val="000000"/>
              </a:buClr>
              <a:buSzPts val="800"/>
              <a:buFont typeface="Arial" panose="020B0604020202020204"/>
              <a:buNone/>
              <a:defRPr sz="31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228600" algn="l">
              <a:lnSpc>
                <a:spcPct val="100000"/>
              </a:lnSpc>
              <a:spcBef>
                <a:spcPts val="0"/>
              </a:spcBef>
              <a:spcAft>
                <a:spcPts val="0"/>
              </a:spcAft>
              <a:buClr>
                <a:srgbClr val="000000"/>
              </a:buClr>
              <a:buSzPts val="800"/>
              <a:buFont typeface="Arial" panose="020B0604020202020204"/>
              <a:buNone/>
              <a:defRPr sz="25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304800" algn="l">
              <a:lnSpc>
                <a:spcPct val="100000"/>
              </a:lnSpc>
              <a:spcBef>
                <a:spcPts val="0"/>
              </a:spcBef>
              <a:spcAft>
                <a:spcPts val="0"/>
              </a:spcAft>
              <a:buClr>
                <a:srgbClr val="000000"/>
              </a:buClr>
              <a:buSzPts val="1200"/>
              <a:buFont typeface="Noto Sans Symbols"/>
              <a:buChar char="❖"/>
              <a:defRPr sz="23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228600" algn="l">
              <a:lnSpc>
                <a:spcPct val="100000"/>
              </a:lnSpc>
              <a:spcBef>
                <a:spcPts val="0"/>
              </a:spcBef>
              <a:spcAft>
                <a:spcPts val="0"/>
              </a:spcAft>
              <a:buClr>
                <a:srgbClr val="000000"/>
              </a:buClr>
              <a:buSzPts val="800"/>
              <a:buFont typeface="Arial" panose="020B0604020202020204"/>
              <a:buNone/>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743200" marR="0" lvl="5" indent="-228600" algn="l">
              <a:lnSpc>
                <a:spcPct val="100000"/>
              </a:lnSpc>
              <a:spcBef>
                <a:spcPts val="0"/>
              </a:spcBef>
              <a:spcAft>
                <a:spcPts val="0"/>
              </a:spcAft>
              <a:buClr>
                <a:srgbClr val="000000"/>
              </a:buClr>
              <a:buSzPts val="800"/>
              <a:buFont typeface="Arial" panose="020B0604020202020204"/>
              <a:buNone/>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3200400" marR="0" lvl="6" indent="-228600" algn="l">
              <a:lnSpc>
                <a:spcPct val="100000"/>
              </a:lnSpc>
              <a:spcBef>
                <a:spcPts val="0"/>
              </a:spcBef>
              <a:spcAft>
                <a:spcPts val="0"/>
              </a:spcAft>
              <a:buClr>
                <a:srgbClr val="000000"/>
              </a:buClr>
              <a:buSzPts val="800"/>
              <a:buFont typeface="Arial" panose="020B0604020202020204"/>
              <a:buNone/>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657600" marR="0" lvl="7" indent="-228600" algn="l">
              <a:lnSpc>
                <a:spcPct val="100000"/>
              </a:lnSpc>
              <a:spcBef>
                <a:spcPts val="0"/>
              </a:spcBef>
              <a:spcAft>
                <a:spcPts val="0"/>
              </a:spcAft>
              <a:buClr>
                <a:srgbClr val="000000"/>
              </a:buClr>
              <a:buSzPts val="800"/>
              <a:buFont typeface="Arial" panose="020B0604020202020204"/>
              <a:buNone/>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4114800" marR="0" lvl="8" indent="-228600" algn="l">
              <a:lnSpc>
                <a:spcPct val="100000"/>
              </a:lnSpc>
              <a:spcBef>
                <a:spcPts val="0"/>
              </a:spcBef>
              <a:spcAft>
                <a:spcPts val="0"/>
              </a:spcAft>
              <a:buClr>
                <a:srgbClr val="000000"/>
              </a:buClr>
              <a:buSzPts val="800"/>
              <a:buFont typeface="Arial" panose="020B0604020202020204"/>
              <a:buNone/>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218" name="Google Shape;218;p52"/>
          <p:cNvSpPr txBox="1">
            <a:spLocks noGrp="1"/>
          </p:cNvSpPr>
          <p:nvPr>
            <p:ph type="sldNum" idx="12"/>
          </p:nvPr>
        </p:nvSpPr>
        <p:spPr>
          <a:xfrm>
            <a:off x="9846361" y="6425136"/>
            <a:ext cx="2012100" cy="365100"/>
          </a:xfrm>
          <a:prstGeom prst="rect">
            <a:avLst/>
          </a:prstGeom>
          <a:noFill/>
          <a:ln>
            <a:noFill/>
          </a:ln>
        </p:spPr>
        <p:txBody>
          <a:bodyPr spcFirstLastPara="1" wrap="square" lIns="48200" tIns="24100" rIns="48200" bIns="24100" anchor="ctr" anchorCtr="0">
            <a:noAutofit/>
          </a:bodyPr>
          <a:lstStyle>
            <a:lvl1pPr marL="0" marR="0" lvl="0" indent="0" algn="r">
              <a:lnSpc>
                <a:spcPct val="100000"/>
              </a:lnSpc>
              <a:spcBef>
                <a:spcPts val="0"/>
              </a:spcBef>
              <a:spcAft>
                <a:spcPts val="0"/>
              </a:spcAft>
              <a:buClr>
                <a:srgbClr val="000000"/>
              </a:buClr>
              <a:buSzPts val="700"/>
              <a:buFont typeface="Arial" panose="020B0604020202020204"/>
              <a:buNone/>
              <a:defRPr sz="13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700"/>
              <a:buFont typeface="Arial" panose="020B0604020202020204"/>
              <a:buNone/>
              <a:defRPr sz="13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700"/>
              <a:buFont typeface="Arial" panose="020B0604020202020204"/>
              <a:buNone/>
              <a:defRPr sz="13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700"/>
              <a:buFont typeface="Arial" panose="020B0604020202020204"/>
              <a:buNone/>
              <a:defRPr sz="13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700"/>
              <a:buFont typeface="Arial" panose="020B0604020202020204"/>
              <a:buNone/>
              <a:defRPr sz="13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700"/>
              <a:buFont typeface="Arial" panose="020B0604020202020204"/>
              <a:buNone/>
              <a:defRPr sz="13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700"/>
              <a:buFont typeface="Arial" panose="020B0604020202020204"/>
              <a:buNone/>
              <a:defRPr sz="13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700"/>
              <a:buFont typeface="Arial" panose="020B0604020202020204"/>
              <a:buNone/>
              <a:defRPr sz="13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700"/>
              <a:buFont typeface="Arial" panose="020B0604020202020204"/>
              <a:buNone/>
              <a:defRPr sz="13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219" name="Google Shape;219;p52"/>
          <p:cNvSpPr txBox="1">
            <a:spLocks noGrp="1"/>
          </p:cNvSpPr>
          <p:nvPr>
            <p:ph type="title"/>
          </p:nvPr>
        </p:nvSpPr>
        <p:spPr>
          <a:xfrm>
            <a:off x="309739" y="439119"/>
            <a:ext cx="11572500" cy="8163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rgbClr val="001254"/>
              </a:buClr>
              <a:buSzPts val="800"/>
              <a:buFont typeface="Trebuchet MS" panose="020B0603020202020204"/>
              <a:buNone/>
              <a:defRPr sz="6300">
                <a:solidFill>
                  <a:srgbClr val="001254"/>
                </a:solidFill>
              </a:defRPr>
            </a:lvl1pPr>
            <a:lvl2pPr lvl="1" algn="ctr">
              <a:lnSpc>
                <a:spcPct val="100000"/>
              </a:lnSpc>
              <a:spcBef>
                <a:spcPts val="0"/>
              </a:spcBef>
              <a:spcAft>
                <a:spcPts val="0"/>
              </a:spcAft>
              <a:buClr>
                <a:srgbClr val="FFFFFF"/>
              </a:buClr>
              <a:buSzPts val="800"/>
              <a:buFont typeface="Trebuchet MS" panose="020B0603020202020204"/>
              <a:buNone/>
              <a:defRPr sz="1100"/>
            </a:lvl2pPr>
            <a:lvl3pPr lvl="2" algn="ctr">
              <a:lnSpc>
                <a:spcPct val="100000"/>
              </a:lnSpc>
              <a:spcBef>
                <a:spcPts val="0"/>
              </a:spcBef>
              <a:spcAft>
                <a:spcPts val="0"/>
              </a:spcAft>
              <a:buClr>
                <a:srgbClr val="FFFFFF"/>
              </a:buClr>
              <a:buSzPts val="800"/>
              <a:buFont typeface="Trebuchet MS" panose="020B0603020202020204"/>
              <a:buNone/>
              <a:defRPr sz="1100"/>
            </a:lvl3pPr>
            <a:lvl4pPr lvl="3" algn="ctr">
              <a:lnSpc>
                <a:spcPct val="100000"/>
              </a:lnSpc>
              <a:spcBef>
                <a:spcPts val="0"/>
              </a:spcBef>
              <a:spcAft>
                <a:spcPts val="0"/>
              </a:spcAft>
              <a:buClr>
                <a:srgbClr val="FFFFFF"/>
              </a:buClr>
              <a:buSzPts val="800"/>
              <a:buFont typeface="Trebuchet MS" panose="020B0603020202020204"/>
              <a:buNone/>
              <a:defRPr sz="1100"/>
            </a:lvl4pPr>
            <a:lvl5pPr lvl="4" algn="ctr">
              <a:lnSpc>
                <a:spcPct val="100000"/>
              </a:lnSpc>
              <a:spcBef>
                <a:spcPts val="0"/>
              </a:spcBef>
              <a:spcAft>
                <a:spcPts val="0"/>
              </a:spcAft>
              <a:buClr>
                <a:srgbClr val="FFFFFF"/>
              </a:buClr>
              <a:buSzPts val="800"/>
              <a:buFont typeface="Trebuchet MS" panose="020B0603020202020204"/>
              <a:buNone/>
              <a:defRPr sz="1100"/>
            </a:lvl5pPr>
            <a:lvl6pPr lvl="5" algn="ctr">
              <a:lnSpc>
                <a:spcPct val="100000"/>
              </a:lnSpc>
              <a:spcBef>
                <a:spcPts val="0"/>
              </a:spcBef>
              <a:spcAft>
                <a:spcPts val="0"/>
              </a:spcAft>
              <a:buClr>
                <a:srgbClr val="FFFFFF"/>
              </a:buClr>
              <a:buSzPts val="800"/>
              <a:buFont typeface="Trebuchet MS" panose="020B0603020202020204"/>
              <a:buNone/>
              <a:defRPr sz="1100"/>
            </a:lvl6pPr>
            <a:lvl7pPr lvl="6" algn="ctr">
              <a:lnSpc>
                <a:spcPct val="100000"/>
              </a:lnSpc>
              <a:spcBef>
                <a:spcPts val="0"/>
              </a:spcBef>
              <a:spcAft>
                <a:spcPts val="0"/>
              </a:spcAft>
              <a:buClr>
                <a:srgbClr val="FFFFFF"/>
              </a:buClr>
              <a:buSzPts val="800"/>
              <a:buFont typeface="Trebuchet MS" panose="020B0603020202020204"/>
              <a:buNone/>
              <a:defRPr sz="1100"/>
            </a:lvl7pPr>
            <a:lvl8pPr lvl="7" algn="ctr">
              <a:lnSpc>
                <a:spcPct val="100000"/>
              </a:lnSpc>
              <a:spcBef>
                <a:spcPts val="0"/>
              </a:spcBef>
              <a:spcAft>
                <a:spcPts val="0"/>
              </a:spcAft>
              <a:buClr>
                <a:srgbClr val="FFFFFF"/>
              </a:buClr>
              <a:buSzPts val="800"/>
              <a:buFont typeface="Trebuchet MS" panose="020B0603020202020204"/>
              <a:buNone/>
              <a:defRPr sz="1100"/>
            </a:lvl8pPr>
            <a:lvl9pPr lvl="8" algn="ctr">
              <a:lnSpc>
                <a:spcPct val="100000"/>
              </a:lnSpc>
              <a:spcBef>
                <a:spcPts val="0"/>
              </a:spcBef>
              <a:spcAft>
                <a:spcPts val="0"/>
              </a:spcAft>
              <a:buClr>
                <a:srgbClr val="FFFFFF"/>
              </a:buClr>
              <a:buSzPts val="800"/>
              <a:buFont typeface="Trebuchet MS" panose="020B0603020202020204"/>
              <a:buNone/>
              <a:defRPr sz="1100"/>
            </a:lvl9pPr>
          </a:lstStyle>
          <a:p>
            <a:endParaRP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753"/>
        <p:cNvGrpSpPr/>
        <p:nvPr/>
      </p:nvGrpSpPr>
      <p:grpSpPr>
        <a:xfrm>
          <a:off x="0" y="0"/>
          <a:ext cx="0" cy="0"/>
          <a:chOff x="0" y="0"/>
          <a:chExt cx="0" cy="0"/>
        </a:xfrm>
      </p:grpSpPr>
      <p:sp>
        <p:nvSpPr>
          <p:cNvPr id="754" name="Google Shape;754;p178"/>
          <p:cNvSpPr txBox="1">
            <a:spLocks noGrp="1"/>
          </p:cNvSpPr>
          <p:nvPr>
            <p:ph type="title"/>
          </p:nvPr>
        </p:nvSpPr>
        <p:spPr>
          <a:xfrm>
            <a:off x="807546" y="1806137"/>
            <a:ext cx="4803226" cy="297081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7200"/>
              <a:buFont typeface="Trebuchet MS" panose="020B0603020202020204"/>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5" name="Google Shape;755;p178"/>
          <p:cNvSpPr txBox="1">
            <a:spLocks noGrp="1"/>
          </p:cNvSpPr>
          <p:nvPr>
            <p:ph type="body" idx="1"/>
          </p:nvPr>
        </p:nvSpPr>
        <p:spPr>
          <a:xfrm>
            <a:off x="6476562" y="1806136"/>
            <a:ext cx="4855778" cy="2970816"/>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dk1"/>
              </a:buClr>
              <a:buSzPts val="3600"/>
              <a:buFont typeface="Arial" panose="020B0604020202020204"/>
              <a:buChar char="•"/>
              <a:defRPr sz="3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70840" algn="l" rtl="0">
              <a:lnSpc>
                <a:spcPct val="90000"/>
              </a:lnSpc>
              <a:spcBef>
                <a:spcPts val="500"/>
              </a:spcBef>
              <a:spcAft>
                <a:spcPts val="0"/>
              </a:spcAft>
              <a:buClr>
                <a:schemeClr val="dk1"/>
              </a:buClr>
              <a:buSzPts val="2240"/>
              <a:buFont typeface="Noto Sans Symbols"/>
              <a:buChar char="⮚"/>
              <a:defRPr sz="3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406400" algn="l" rtl="0">
              <a:lnSpc>
                <a:spcPct val="90000"/>
              </a:lnSpc>
              <a:spcBef>
                <a:spcPts val="500"/>
              </a:spcBef>
              <a:spcAft>
                <a:spcPts val="0"/>
              </a:spcAft>
              <a:buClr>
                <a:schemeClr val="dk1"/>
              </a:buClr>
              <a:buSzPts val="2800"/>
              <a:buFont typeface="Noto Sans Symbols"/>
              <a:buChar char="▪"/>
              <a:defRPr sz="2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81000"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756" name="Google Shape;756;p178"/>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cxnSp>
        <p:nvCxnSpPr>
          <p:cNvPr id="757" name="Google Shape;757;p178"/>
          <p:cNvCxnSpPr/>
          <p:nvPr/>
        </p:nvCxnSpPr>
        <p:spPr>
          <a:xfrm>
            <a:off x="6096000" y="1327150"/>
            <a:ext cx="0" cy="42037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758"/>
        <p:cNvGrpSpPr/>
        <p:nvPr/>
      </p:nvGrpSpPr>
      <p:grpSpPr>
        <a:xfrm>
          <a:off x="0" y="0"/>
          <a:ext cx="0" cy="0"/>
          <a:chOff x="0" y="0"/>
          <a:chExt cx="0" cy="0"/>
        </a:xfrm>
      </p:grpSpPr>
      <p:sp>
        <p:nvSpPr>
          <p:cNvPr id="759" name="Google Shape;759;p179"/>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panose="020B0603020202020204"/>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0" name="Google Shape;760;p179"/>
          <p:cNvSpPr txBox="1">
            <a:spLocks noGrp="1"/>
          </p:cNvSpPr>
          <p:nvPr>
            <p:ph type="body" idx="1"/>
          </p:nvPr>
        </p:nvSpPr>
        <p:spPr>
          <a:xfrm>
            <a:off x="838200" y="1852302"/>
            <a:ext cx="10515600" cy="4205598"/>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dk1"/>
              </a:buClr>
              <a:buSzPts val="3600"/>
              <a:buFont typeface="Arial" panose="020B0604020202020204"/>
              <a:buChar char="•"/>
              <a:defRPr sz="3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75285" algn="l" rtl="0">
              <a:lnSpc>
                <a:spcPct val="90000"/>
              </a:lnSpc>
              <a:spcBef>
                <a:spcPts val="500"/>
              </a:spcBef>
              <a:spcAft>
                <a:spcPts val="0"/>
              </a:spcAft>
              <a:buClr>
                <a:schemeClr val="dk1"/>
              </a:buClr>
              <a:buSzPts val="2310"/>
              <a:buFont typeface="Noto Sans Symbols"/>
              <a:buChar char="⮚"/>
              <a:defRPr sz="3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400050" algn="l" rtl="0">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81000"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2743200" marR="0" lvl="5" indent="-228600" algn="l" rtl="0">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3200400" marR="0" lvl="6" indent="-228600" algn="l" rtl="0">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3657600" marR="0" lvl="7" indent="-228600" algn="l" rtl="0">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4114800" marR="0" lvl="8" indent="-228600" algn="l" rtl="0">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761" name="Google Shape;761;p179"/>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62"/>
        <p:cNvGrpSpPr/>
        <p:nvPr/>
      </p:nvGrpSpPr>
      <p:grpSpPr>
        <a:xfrm>
          <a:off x="0" y="0"/>
          <a:ext cx="0" cy="0"/>
          <a:chOff x="0" y="0"/>
          <a:chExt cx="0" cy="0"/>
        </a:xfrm>
      </p:grpSpPr>
      <p:sp>
        <p:nvSpPr>
          <p:cNvPr id="763" name="Google Shape;763;p180"/>
          <p:cNvSpPr txBox="1">
            <a:spLocks noGrp="1"/>
          </p:cNvSpPr>
          <p:nvPr>
            <p:ph type="title"/>
          </p:nvPr>
        </p:nvSpPr>
        <p:spPr>
          <a:xfrm>
            <a:off x="183931" y="2193925"/>
            <a:ext cx="11824138" cy="13255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4" name="Google Shape;764;p180"/>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65"/>
        <p:cNvGrpSpPr/>
        <p:nvPr/>
      </p:nvGrpSpPr>
      <p:grpSpPr>
        <a:xfrm>
          <a:off x="0" y="0"/>
          <a:ext cx="0" cy="0"/>
          <a:chOff x="0" y="0"/>
          <a:chExt cx="0" cy="0"/>
        </a:xfrm>
      </p:grpSpPr>
      <p:sp>
        <p:nvSpPr>
          <p:cNvPr id="766" name="Google Shape;766;p181"/>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767"/>
        <p:cNvGrpSpPr/>
        <p:nvPr/>
      </p:nvGrpSpPr>
      <p:grpSpPr>
        <a:xfrm>
          <a:off x="0" y="0"/>
          <a:ext cx="0" cy="0"/>
          <a:chOff x="0" y="0"/>
          <a:chExt cx="0" cy="0"/>
        </a:xfrm>
      </p:grpSpPr>
      <p:sp>
        <p:nvSpPr>
          <p:cNvPr id="768" name="Google Shape;768;p182"/>
          <p:cNvSpPr txBox="1">
            <a:spLocks noGrp="1"/>
          </p:cNvSpPr>
          <p:nvPr>
            <p:ph type="body" idx="1"/>
          </p:nvPr>
        </p:nvSpPr>
        <p:spPr>
          <a:xfrm>
            <a:off x="309739" y="1714500"/>
            <a:ext cx="11572500" cy="4339800"/>
          </a:xfrm>
          <a:prstGeom prst="rect">
            <a:avLst/>
          </a:prstGeom>
          <a:noFill/>
          <a:ln>
            <a:noFill/>
          </a:ln>
        </p:spPr>
        <p:txBody>
          <a:bodyPr spcFirstLastPara="1" wrap="square" lIns="64275" tIns="32125" rIns="64275" bIns="32125" anchor="t" anchorCtr="0">
            <a:noAutofit/>
          </a:bodyPr>
          <a:lstStyle>
            <a:lvl1pPr marL="457200" marR="0" lvl="0" indent="-228600" algn="l" rtl="0">
              <a:lnSpc>
                <a:spcPct val="100000"/>
              </a:lnSpc>
              <a:spcBef>
                <a:spcPts val="3900"/>
              </a:spcBef>
              <a:spcAft>
                <a:spcPts val="0"/>
              </a:spcAft>
              <a:buClr>
                <a:srgbClr val="000000"/>
              </a:buClr>
              <a:buSzPts val="1000"/>
              <a:buFont typeface="Arial" panose="020B0604020202020204"/>
              <a:buNone/>
              <a:defRPr sz="34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lnSpc>
                <a:spcPct val="100000"/>
              </a:lnSpc>
              <a:spcBef>
                <a:spcPts val="3900"/>
              </a:spcBef>
              <a:spcAft>
                <a:spcPts val="0"/>
              </a:spcAft>
              <a:buClr>
                <a:srgbClr val="000000"/>
              </a:buClr>
              <a:buSzPts val="1000"/>
              <a:buFont typeface="Arial" panose="020B0604020202020204"/>
              <a:buNone/>
              <a:defRPr sz="3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100000"/>
              </a:lnSpc>
              <a:spcBef>
                <a:spcPts val="3900"/>
              </a:spcBef>
              <a:spcAft>
                <a:spcPts val="0"/>
              </a:spcAft>
              <a:buClr>
                <a:srgbClr val="000000"/>
              </a:buClr>
              <a:buSzPts val="1000"/>
              <a:buFont typeface="Arial" panose="020B0604020202020204"/>
              <a:buNone/>
              <a:defRPr sz="2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68300" algn="l" rtl="0">
              <a:lnSpc>
                <a:spcPct val="100000"/>
              </a:lnSpc>
              <a:spcBef>
                <a:spcPts val="3900"/>
              </a:spcBef>
              <a:spcAft>
                <a:spcPts val="0"/>
              </a:spcAft>
              <a:buClr>
                <a:schemeClr val="dk1"/>
              </a:buClr>
              <a:buSzPts val="2200"/>
              <a:buFont typeface="Noto Sans" panose="020B0502040504020204"/>
              <a:buChar char="❖"/>
              <a:defRPr sz="2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100000"/>
              </a:lnSpc>
              <a:spcBef>
                <a:spcPts val="3900"/>
              </a:spcBef>
              <a:spcAft>
                <a:spcPts val="0"/>
              </a:spcAft>
              <a:buClr>
                <a:srgbClr val="000000"/>
              </a:buClr>
              <a:buSzPts val="10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100000"/>
              </a:lnSpc>
              <a:spcBef>
                <a:spcPts val="3900"/>
              </a:spcBef>
              <a:spcAft>
                <a:spcPts val="0"/>
              </a:spcAft>
              <a:buClr>
                <a:srgbClr val="000000"/>
              </a:buClr>
              <a:buSzPts val="10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100000"/>
              </a:lnSpc>
              <a:spcBef>
                <a:spcPts val="3900"/>
              </a:spcBef>
              <a:spcAft>
                <a:spcPts val="0"/>
              </a:spcAft>
              <a:buClr>
                <a:srgbClr val="000000"/>
              </a:buClr>
              <a:buSzPts val="10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100000"/>
              </a:lnSpc>
              <a:spcBef>
                <a:spcPts val="3900"/>
              </a:spcBef>
              <a:spcAft>
                <a:spcPts val="0"/>
              </a:spcAft>
              <a:buClr>
                <a:srgbClr val="000000"/>
              </a:buClr>
              <a:buSzPts val="10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100000"/>
              </a:lnSpc>
              <a:spcBef>
                <a:spcPts val="3900"/>
              </a:spcBef>
              <a:spcAft>
                <a:spcPts val="0"/>
              </a:spcAft>
              <a:buClr>
                <a:srgbClr val="000000"/>
              </a:buClr>
              <a:buSzPts val="10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769" name="Google Shape;769;p182"/>
          <p:cNvSpPr txBox="1">
            <a:spLocks noGrp="1"/>
          </p:cNvSpPr>
          <p:nvPr>
            <p:ph type="sldNum" idx="12"/>
          </p:nvPr>
        </p:nvSpPr>
        <p:spPr>
          <a:xfrm>
            <a:off x="9846361" y="6425136"/>
            <a:ext cx="2011800" cy="365100"/>
          </a:xfrm>
          <a:prstGeom prst="rect">
            <a:avLst/>
          </a:prstGeom>
          <a:noFill/>
          <a:ln>
            <a:noFill/>
          </a:ln>
        </p:spPr>
        <p:txBody>
          <a:bodyPr spcFirstLastPara="1" wrap="square" lIns="64275" tIns="32125" rIns="64275" bIns="32125"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770" name="Google Shape;770;p182"/>
          <p:cNvSpPr txBox="1">
            <a:spLocks noGrp="1"/>
          </p:cNvSpPr>
          <p:nvPr>
            <p:ph type="title"/>
          </p:nvPr>
        </p:nvSpPr>
        <p:spPr>
          <a:xfrm>
            <a:off x="309739" y="439118"/>
            <a:ext cx="11572500" cy="8166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rgbClr val="001254"/>
              </a:buClr>
              <a:buSzPts val="6000"/>
              <a:buFont typeface="Trebuchet MS" panose="020B0603020202020204"/>
              <a:buNone/>
              <a:defRPr sz="6200">
                <a:solidFill>
                  <a:srgbClr val="001254"/>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771"/>
        <p:cNvGrpSpPr/>
        <p:nvPr/>
      </p:nvGrpSpPr>
      <p:grpSpPr>
        <a:xfrm>
          <a:off x="0" y="0"/>
          <a:ext cx="0" cy="0"/>
          <a:chOff x="0" y="0"/>
          <a:chExt cx="0" cy="0"/>
        </a:xfrm>
      </p:grpSpPr>
      <p:sp>
        <p:nvSpPr>
          <p:cNvPr id="772" name="Google Shape;772;p183"/>
          <p:cNvSpPr txBox="1">
            <a:spLocks noGrp="1"/>
          </p:cNvSpPr>
          <p:nvPr>
            <p:ph type="title"/>
          </p:nvPr>
        </p:nvSpPr>
        <p:spPr>
          <a:xfrm>
            <a:off x="415600" y="593367"/>
            <a:ext cx="11360700" cy="763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000"/>
              <a:buFont typeface="Trebuchet MS" panose="020B0603020202020204"/>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773" name="Google Shape;773;p183"/>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ctr" anchorCtr="0">
            <a:noAutofit/>
          </a:bodyPr>
          <a:lstStyle>
            <a:lvl1pPr marL="457200" marR="0" lvl="0" indent="-349250" algn="l" rtl="0">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L="914400" marR="0" lvl="1" indent="-349250" algn="l" rtl="0">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L="1371600" marR="0" lvl="2" indent="-349250" algn="l" rtl="0">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L="1828800" marR="0" lvl="3" indent="-349250" algn="l" rtl="0">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L="2286000" marR="0" lvl="4" indent="-349250" algn="l" rtl="0">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743200" marR="0" lvl="5" indent="-349250" algn="l" rtl="0">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3200400" marR="0" lvl="6" indent="-349250" algn="l" rtl="0">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657600" marR="0" lvl="7" indent="-349250" algn="l" rtl="0">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4114800" marR="0" lvl="8" indent="-349250" algn="l" rtl="0">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774" name="Google Shape;774;p183"/>
          <p:cNvSpPr txBox="1">
            <a:spLocks noGrp="1"/>
          </p:cNvSpPr>
          <p:nvPr>
            <p:ph type="sldNum" idx="12"/>
          </p:nvPr>
        </p:nvSpPr>
        <p:spPr>
          <a:xfrm>
            <a:off x="11296610" y="6217622"/>
            <a:ext cx="731700" cy="524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Single Timeline">
  <p:cSld name="Single Timeline">
    <p:spTree>
      <p:nvGrpSpPr>
        <p:cNvPr id="1" name="Shape 775"/>
        <p:cNvGrpSpPr/>
        <p:nvPr/>
      </p:nvGrpSpPr>
      <p:grpSpPr>
        <a:xfrm>
          <a:off x="0" y="0"/>
          <a:ext cx="0" cy="0"/>
          <a:chOff x="0" y="0"/>
          <a:chExt cx="0" cy="0"/>
        </a:xfrm>
      </p:grpSpPr>
      <p:sp>
        <p:nvSpPr>
          <p:cNvPr id="776" name="Google Shape;776;p184"/>
          <p:cNvSpPr txBox="1">
            <a:spLocks noGrp="1"/>
          </p:cNvSpPr>
          <p:nvPr>
            <p:ph type="body" idx="1"/>
          </p:nvPr>
        </p:nvSpPr>
        <p:spPr>
          <a:xfrm>
            <a:off x="1823915" y="4817717"/>
            <a:ext cx="1796400" cy="3020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accent4"/>
              </a:buClr>
              <a:buSzPts val="1500"/>
              <a:buFont typeface="Arial" panose="020B0604020202020204"/>
              <a:buNone/>
              <a:defRPr sz="1465" b="1" i="0" u="none" strike="noStrike" cap="none">
                <a:solidFill>
                  <a:schemeClr val="accent4"/>
                </a:solidFill>
                <a:latin typeface="Arial" panose="020B0604020202020204"/>
                <a:ea typeface="Arial" panose="020B0604020202020204"/>
                <a:cs typeface="Arial" panose="020B0604020202020204"/>
                <a:sym typeface="Arial" panose="020B0604020202020204"/>
              </a:defRPr>
            </a:lvl1pPr>
            <a:lvl2pPr marL="914400" marR="0" lvl="1" indent="-228600" algn="l" rtl="0">
              <a:lnSpc>
                <a:spcPct val="90000"/>
              </a:lnSpc>
              <a:spcBef>
                <a:spcPts val="400"/>
              </a:spcBef>
              <a:spcAft>
                <a:spcPts val="0"/>
              </a:spcAft>
              <a:buClr>
                <a:schemeClr val="dk1"/>
              </a:buClr>
              <a:buSzPts val="1400"/>
              <a:buFont typeface="Arial" panose="020B0604020202020204"/>
              <a:buNone/>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2pPr>
            <a:lvl3pPr marL="1371600" marR="0" lvl="2" indent="-228600" algn="l" rtl="0">
              <a:lnSpc>
                <a:spcPct val="90000"/>
              </a:lnSpc>
              <a:spcBef>
                <a:spcPts val="400"/>
              </a:spcBef>
              <a:spcAft>
                <a:spcPts val="0"/>
              </a:spcAft>
              <a:buClr>
                <a:schemeClr val="dk1"/>
              </a:buClr>
              <a:buSzPts val="1400"/>
              <a:buFont typeface="Arial" panose="020B0604020202020204"/>
              <a:buNone/>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L="1828800" marR="0" lvl="3" indent="-228600" algn="l" rtl="0">
              <a:lnSpc>
                <a:spcPct val="90000"/>
              </a:lnSpc>
              <a:spcBef>
                <a:spcPts val="400"/>
              </a:spcBef>
              <a:spcAft>
                <a:spcPts val="0"/>
              </a:spcAft>
              <a:buClr>
                <a:schemeClr val="dk1"/>
              </a:buClr>
              <a:buSzPts val="1400"/>
              <a:buFont typeface="Arial" panose="020B0604020202020204"/>
              <a:buNone/>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L="2286000" marR="0" lvl="4" indent="-228600" algn="l" rtl="0">
              <a:lnSpc>
                <a:spcPct val="90000"/>
              </a:lnSpc>
              <a:spcBef>
                <a:spcPts val="400"/>
              </a:spcBef>
              <a:spcAft>
                <a:spcPts val="0"/>
              </a:spcAft>
              <a:buClr>
                <a:schemeClr val="dk1"/>
              </a:buClr>
              <a:buSzPts val="1400"/>
              <a:buFont typeface="Arial" panose="020B0604020202020204"/>
              <a:buNone/>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L="2743200" marR="0" lvl="5" indent="-317500" algn="l" rtl="0">
              <a:lnSpc>
                <a:spcPct val="90000"/>
              </a:lnSpc>
              <a:spcBef>
                <a:spcPts val="400"/>
              </a:spcBef>
              <a:spcAft>
                <a:spcPts val="0"/>
              </a:spcAft>
              <a:buClr>
                <a:schemeClr val="dk1"/>
              </a:buClr>
              <a:buSzPts val="1400"/>
              <a:buFont typeface="Arial" panose="020B0604020202020204"/>
              <a:buChar char="•"/>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317500" algn="l" rtl="0">
              <a:lnSpc>
                <a:spcPct val="90000"/>
              </a:lnSpc>
              <a:spcBef>
                <a:spcPts val="400"/>
              </a:spcBef>
              <a:spcAft>
                <a:spcPts val="0"/>
              </a:spcAft>
              <a:buClr>
                <a:schemeClr val="dk1"/>
              </a:buClr>
              <a:buSzPts val="1400"/>
              <a:buFont typeface="Arial" panose="020B0604020202020204"/>
              <a:buChar char="•"/>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317500" algn="l" rtl="0">
              <a:lnSpc>
                <a:spcPct val="90000"/>
              </a:lnSpc>
              <a:spcBef>
                <a:spcPts val="400"/>
              </a:spcBef>
              <a:spcAft>
                <a:spcPts val="0"/>
              </a:spcAft>
              <a:buClr>
                <a:schemeClr val="dk1"/>
              </a:buClr>
              <a:buSzPts val="1400"/>
              <a:buFont typeface="Arial" panose="020B0604020202020204"/>
              <a:buChar char="•"/>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317500" algn="l" rtl="0">
              <a:lnSpc>
                <a:spcPct val="90000"/>
              </a:lnSpc>
              <a:spcBef>
                <a:spcPts val="400"/>
              </a:spcBef>
              <a:spcAft>
                <a:spcPts val="0"/>
              </a:spcAft>
              <a:buClr>
                <a:schemeClr val="dk1"/>
              </a:buClr>
              <a:buSzPts val="1400"/>
              <a:buFont typeface="Arial" panose="020B0604020202020204"/>
              <a:buChar char="•"/>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777" name="Google Shape;777;p184"/>
          <p:cNvSpPr txBox="1">
            <a:spLocks noGrp="1"/>
          </p:cNvSpPr>
          <p:nvPr>
            <p:ph type="body" idx="2"/>
          </p:nvPr>
        </p:nvSpPr>
        <p:spPr>
          <a:xfrm>
            <a:off x="1823915" y="5210963"/>
            <a:ext cx="1813600" cy="7064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00000"/>
              </a:lnSpc>
              <a:spcBef>
                <a:spcPts val="800"/>
              </a:spcBef>
              <a:spcAft>
                <a:spcPts val="0"/>
              </a:spcAft>
              <a:buClr>
                <a:schemeClr val="dk1"/>
              </a:buClr>
              <a:buSzPts val="900"/>
              <a:buFont typeface="Arial" panose="020B0604020202020204"/>
              <a:buNone/>
              <a:defRPr sz="935"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228600" algn="l" rtl="0">
              <a:lnSpc>
                <a:spcPct val="90000"/>
              </a:lnSpc>
              <a:spcBef>
                <a:spcPts val="400"/>
              </a:spcBef>
              <a:spcAft>
                <a:spcPts val="0"/>
              </a:spcAft>
              <a:buClr>
                <a:schemeClr val="dk1"/>
              </a:buClr>
              <a:buSzPts val="800"/>
              <a:buFont typeface="Arial" panose="020B0604020202020204"/>
              <a:buNone/>
              <a:defRPr sz="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2pPr>
            <a:lvl3pPr marL="1371600" marR="0" lvl="2" indent="-228600" algn="l" rtl="0">
              <a:lnSpc>
                <a:spcPct val="90000"/>
              </a:lnSpc>
              <a:spcBef>
                <a:spcPts val="400"/>
              </a:spcBef>
              <a:spcAft>
                <a:spcPts val="0"/>
              </a:spcAft>
              <a:buClr>
                <a:schemeClr val="dk1"/>
              </a:buClr>
              <a:buSzPts val="800"/>
              <a:buFont typeface="Arial" panose="020B0604020202020204"/>
              <a:buNone/>
              <a:defRPr sz="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L="1828800" marR="0" lvl="3" indent="-228600" algn="l" rtl="0">
              <a:lnSpc>
                <a:spcPct val="90000"/>
              </a:lnSpc>
              <a:spcBef>
                <a:spcPts val="400"/>
              </a:spcBef>
              <a:spcAft>
                <a:spcPts val="0"/>
              </a:spcAft>
              <a:buClr>
                <a:schemeClr val="dk1"/>
              </a:buClr>
              <a:buSzPts val="800"/>
              <a:buFont typeface="Arial" panose="020B0604020202020204"/>
              <a:buNone/>
              <a:defRPr sz="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L="2286000" marR="0" lvl="4" indent="-228600" algn="l" rtl="0">
              <a:lnSpc>
                <a:spcPct val="90000"/>
              </a:lnSpc>
              <a:spcBef>
                <a:spcPts val="400"/>
              </a:spcBef>
              <a:spcAft>
                <a:spcPts val="0"/>
              </a:spcAft>
              <a:buClr>
                <a:schemeClr val="dk1"/>
              </a:buClr>
              <a:buSzPts val="800"/>
              <a:buFont typeface="Arial" panose="020B0604020202020204"/>
              <a:buNone/>
              <a:defRPr sz="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L="2743200" marR="0" lvl="5" indent="-317500" algn="l" rtl="0">
              <a:lnSpc>
                <a:spcPct val="90000"/>
              </a:lnSpc>
              <a:spcBef>
                <a:spcPts val="400"/>
              </a:spcBef>
              <a:spcAft>
                <a:spcPts val="0"/>
              </a:spcAft>
              <a:buClr>
                <a:schemeClr val="dk1"/>
              </a:buClr>
              <a:buSzPts val="1400"/>
              <a:buFont typeface="Arial" panose="020B0604020202020204"/>
              <a:buChar char="•"/>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317500" algn="l" rtl="0">
              <a:lnSpc>
                <a:spcPct val="90000"/>
              </a:lnSpc>
              <a:spcBef>
                <a:spcPts val="400"/>
              </a:spcBef>
              <a:spcAft>
                <a:spcPts val="0"/>
              </a:spcAft>
              <a:buClr>
                <a:schemeClr val="dk1"/>
              </a:buClr>
              <a:buSzPts val="1400"/>
              <a:buFont typeface="Arial" panose="020B0604020202020204"/>
              <a:buChar char="•"/>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317500" algn="l" rtl="0">
              <a:lnSpc>
                <a:spcPct val="90000"/>
              </a:lnSpc>
              <a:spcBef>
                <a:spcPts val="400"/>
              </a:spcBef>
              <a:spcAft>
                <a:spcPts val="0"/>
              </a:spcAft>
              <a:buClr>
                <a:schemeClr val="dk1"/>
              </a:buClr>
              <a:buSzPts val="1400"/>
              <a:buFont typeface="Arial" panose="020B0604020202020204"/>
              <a:buChar char="•"/>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317500" algn="l" rtl="0">
              <a:lnSpc>
                <a:spcPct val="90000"/>
              </a:lnSpc>
              <a:spcBef>
                <a:spcPts val="400"/>
              </a:spcBef>
              <a:spcAft>
                <a:spcPts val="0"/>
              </a:spcAft>
              <a:buClr>
                <a:schemeClr val="dk1"/>
              </a:buClr>
              <a:buSzPts val="1400"/>
              <a:buFont typeface="Arial" panose="020B0604020202020204"/>
              <a:buChar char="•"/>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778" name="Google Shape;778;p184"/>
          <p:cNvSpPr txBox="1">
            <a:spLocks noGrp="1"/>
          </p:cNvSpPr>
          <p:nvPr>
            <p:ph type="body" idx="3"/>
          </p:nvPr>
        </p:nvSpPr>
        <p:spPr>
          <a:xfrm>
            <a:off x="4134076" y="4817717"/>
            <a:ext cx="1796400" cy="3020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accent5"/>
              </a:buClr>
              <a:buSzPts val="1500"/>
              <a:buFont typeface="Arial" panose="020B0604020202020204"/>
              <a:buNone/>
              <a:defRPr sz="1465" b="1" i="0" u="none" strike="noStrike" cap="none">
                <a:solidFill>
                  <a:schemeClr val="accent5"/>
                </a:solidFill>
                <a:latin typeface="Arial" panose="020B0604020202020204"/>
                <a:ea typeface="Arial" panose="020B0604020202020204"/>
                <a:cs typeface="Arial" panose="020B0604020202020204"/>
                <a:sym typeface="Arial" panose="020B0604020202020204"/>
              </a:defRPr>
            </a:lvl1pPr>
            <a:lvl2pPr marL="914400" marR="0" lvl="1" indent="-228600" algn="l" rtl="0">
              <a:lnSpc>
                <a:spcPct val="90000"/>
              </a:lnSpc>
              <a:spcBef>
                <a:spcPts val="400"/>
              </a:spcBef>
              <a:spcAft>
                <a:spcPts val="0"/>
              </a:spcAft>
              <a:buClr>
                <a:schemeClr val="dk1"/>
              </a:buClr>
              <a:buSzPts val="1400"/>
              <a:buFont typeface="Arial" panose="020B0604020202020204"/>
              <a:buNone/>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2pPr>
            <a:lvl3pPr marL="1371600" marR="0" lvl="2" indent="-228600" algn="l" rtl="0">
              <a:lnSpc>
                <a:spcPct val="90000"/>
              </a:lnSpc>
              <a:spcBef>
                <a:spcPts val="400"/>
              </a:spcBef>
              <a:spcAft>
                <a:spcPts val="0"/>
              </a:spcAft>
              <a:buClr>
                <a:schemeClr val="dk1"/>
              </a:buClr>
              <a:buSzPts val="1400"/>
              <a:buFont typeface="Arial" panose="020B0604020202020204"/>
              <a:buNone/>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L="1828800" marR="0" lvl="3" indent="-228600" algn="l" rtl="0">
              <a:lnSpc>
                <a:spcPct val="90000"/>
              </a:lnSpc>
              <a:spcBef>
                <a:spcPts val="400"/>
              </a:spcBef>
              <a:spcAft>
                <a:spcPts val="0"/>
              </a:spcAft>
              <a:buClr>
                <a:schemeClr val="dk1"/>
              </a:buClr>
              <a:buSzPts val="1400"/>
              <a:buFont typeface="Arial" panose="020B0604020202020204"/>
              <a:buNone/>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L="2286000" marR="0" lvl="4" indent="-228600" algn="l" rtl="0">
              <a:lnSpc>
                <a:spcPct val="90000"/>
              </a:lnSpc>
              <a:spcBef>
                <a:spcPts val="400"/>
              </a:spcBef>
              <a:spcAft>
                <a:spcPts val="0"/>
              </a:spcAft>
              <a:buClr>
                <a:schemeClr val="dk1"/>
              </a:buClr>
              <a:buSzPts val="1400"/>
              <a:buFont typeface="Arial" panose="020B0604020202020204"/>
              <a:buNone/>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L="2743200" marR="0" lvl="5" indent="-317500" algn="l" rtl="0">
              <a:lnSpc>
                <a:spcPct val="90000"/>
              </a:lnSpc>
              <a:spcBef>
                <a:spcPts val="400"/>
              </a:spcBef>
              <a:spcAft>
                <a:spcPts val="0"/>
              </a:spcAft>
              <a:buClr>
                <a:schemeClr val="dk1"/>
              </a:buClr>
              <a:buSzPts val="1400"/>
              <a:buFont typeface="Arial" panose="020B0604020202020204"/>
              <a:buChar char="•"/>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317500" algn="l" rtl="0">
              <a:lnSpc>
                <a:spcPct val="90000"/>
              </a:lnSpc>
              <a:spcBef>
                <a:spcPts val="400"/>
              </a:spcBef>
              <a:spcAft>
                <a:spcPts val="0"/>
              </a:spcAft>
              <a:buClr>
                <a:schemeClr val="dk1"/>
              </a:buClr>
              <a:buSzPts val="1400"/>
              <a:buFont typeface="Arial" panose="020B0604020202020204"/>
              <a:buChar char="•"/>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317500" algn="l" rtl="0">
              <a:lnSpc>
                <a:spcPct val="90000"/>
              </a:lnSpc>
              <a:spcBef>
                <a:spcPts val="400"/>
              </a:spcBef>
              <a:spcAft>
                <a:spcPts val="0"/>
              </a:spcAft>
              <a:buClr>
                <a:schemeClr val="dk1"/>
              </a:buClr>
              <a:buSzPts val="1400"/>
              <a:buFont typeface="Arial" panose="020B0604020202020204"/>
              <a:buChar char="•"/>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317500" algn="l" rtl="0">
              <a:lnSpc>
                <a:spcPct val="90000"/>
              </a:lnSpc>
              <a:spcBef>
                <a:spcPts val="400"/>
              </a:spcBef>
              <a:spcAft>
                <a:spcPts val="0"/>
              </a:spcAft>
              <a:buClr>
                <a:schemeClr val="dk1"/>
              </a:buClr>
              <a:buSzPts val="1400"/>
              <a:buFont typeface="Arial" panose="020B0604020202020204"/>
              <a:buChar char="•"/>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779" name="Google Shape;779;p184"/>
          <p:cNvSpPr txBox="1">
            <a:spLocks noGrp="1"/>
          </p:cNvSpPr>
          <p:nvPr>
            <p:ph type="body" idx="4"/>
          </p:nvPr>
        </p:nvSpPr>
        <p:spPr>
          <a:xfrm>
            <a:off x="4134077" y="5210963"/>
            <a:ext cx="1813600" cy="7064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00000"/>
              </a:lnSpc>
              <a:spcBef>
                <a:spcPts val="800"/>
              </a:spcBef>
              <a:spcAft>
                <a:spcPts val="0"/>
              </a:spcAft>
              <a:buClr>
                <a:schemeClr val="dk1"/>
              </a:buClr>
              <a:buSzPts val="900"/>
              <a:buFont typeface="Arial" panose="020B0604020202020204"/>
              <a:buNone/>
              <a:defRPr sz="935"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228600" algn="l" rtl="0">
              <a:lnSpc>
                <a:spcPct val="90000"/>
              </a:lnSpc>
              <a:spcBef>
                <a:spcPts val="400"/>
              </a:spcBef>
              <a:spcAft>
                <a:spcPts val="0"/>
              </a:spcAft>
              <a:buClr>
                <a:schemeClr val="dk1"/>
              </a:buClr>
              <a:buSzPts val="800"/>
              <a:buFont typeface="Arial" panose="020B0604020202020204"/>
              <a:buNone/>
              <a:defRPr sz="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2pPr>
            <a:lvl3pPr marL="1371600" marR="0" lvl="2" indent="-228600" algn="l" rtl="0">
              <a:lnSpc>
                <a:spcPct val="90000"/>
              </a:lnSpc>
              <a:spcBef>
                <a:spcPts val="400"/>
              </a:spcBef>
              <a:spcAft>
                <a:spcPts val="0"/>
              </a:spcAft>
              <a:buClr>
                <a:schemeClr val="dk1"/>
              </a:buClr>
              <a:buSzPts val="800"/>
              <a:buFont typeface="Arial" panose="020B0604020202020204"/>
              <a:buNone/>
              <a:defRPr sz="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L="1828800" marR="0" lvl="3" indent="-228600" algn="l" rtl="0">
              <a:lnSpc>
                <a:spcPct val="90000"/>
              </a:lnSpc>
              <a:spcBef>
                <a:spcPts val="400"/>
              </a:spcBef>
              <a:spcAft>
                <a:spcPts val="0"/>
              </a:spcAft>
              <a:buClr>
                <a:schemeClr val="dk1"/>
              </a:buClr>
              <a:buSzPts val="800"/>
              <a:buFont typeface="Arial" panose="020B0604020202020204"/>
              <a:buNone/>
              <a:defRPr sz="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L="2286000" marR="0" lvl="4" indent="-228600" algn="l" rtl="0">
              <a:lnSpc>
                <a:spcPct val="90000"/>
              </a:lnSpc>
              <a:spcBef>
                <a:spcPts val="400"/>
              </a:spcBef>
              <a:spcAft>
                <a:spcPts val="0"/>
              </a:spcAft>
              <a:buClr>
                <a:schemeClr val="dk1"/>
              </a:buClr>
              <a:buSzPts val="800"/>
              <a:buFont typeface="Arial" panose="020B0604020202020204"/>
              <a:buNone/>
              <a:defRPr sz="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L="2743200" marR="0" lvl="5" indent="-317500" algn="l" rtl="0">
              <a:lnSpc>
                <a:spcPct val="90000"/>
              </a:lnSpc>
              <a:spcBef>
                <a:spcPts val="400"/>
              </a:spcBef>
              <a:spcAft>
                <a:spcPts val="0"/>
              </a:spcAft>
              <a:buClr>
                <a:schemeClr val="dk1"/>
              </a:buClr>
              <a:buSzPts val="1400"/>
              <a:buFont typeface="Arial" panose="020B0604020202020204"/>
              <a:buChar char="•"/>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317500" algn="l" rtl="0">
              <a:lnSpc>
                <a:spcPct val="90000"/>
              </a:lnSpc>
              <a:spcBef>
                <a:spcPts val="400"/>
              </a:spcBef>
              <a:spcAft>
                <a:spcPts val="0"/>
              </a:spcAft>
              <a:buClr>
                <a:schemeClr val="dk1"/>
              </a:buClr>
              <a:buSzPts val="1400"/>
              <a:buFont typeface="Arial" panose="020B0604020202020204"/>
              <a:buChar char="•"/>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317500" algn="l" rtl="0">
              <a:lnSpc>
                <a:spcPct val="90000"/>
              </a:lnSpc>
              <a:spcBef>
                <a:spcPts val="400"/>
              </a:spcBef>
              <a:spcAft>
                <a:spcPts val="0"/>
              </a:spcAft>
              <a:buClr>
                <a:schemeClr val="dk1"/>
              </a:buClr>
              <a:buSzPts val="1400"/>
              <a:buFont typeface="Arial" panose="020B0604020202020204"/>
              <a:buChar char="•"/>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317500" algn="l" rtl="0">
              <a:lnSpc>
                <a:spcPct val="90000"/>
              </a:lnSpc>
              <a:spcBef>
                <a:spcPts val="400"/>
              </a:spcBef>
              <a:spcAft>
                <a:spcPts val="0"/>
              </a:spcAft>
              <a:buClr>
                <a:schemeClr val="dk1"/>
              </a:buClr>
              <a:buSzPts val="1400"/>
              <a:buFont typeface="Arial" panose="020B0604020202020204"/>
              <a:buChar char="•"/>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780" name="Google Shape;780;p184"/>
          <p:cNvSpPr txBox="1">
            <a:spLocks noGrp="1"/>
          </p:cNvSpPr>
          <p:nvPr>
            <p:ph type="body" idx="5"/>
          </p:nvPr>
        </p:nvSpPr>
        <p:spPr>
          <a:xfrm>
            <a:off x="6444239" y="4817717"/>
            <a:ext cx="1796400" cy="3020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accent6"/>
              </a:buClr>
              <a:buSzPts val="1500"/>
              <a:buFont typeface="Arial" panose="020B0604020202020204"/>
              <a:buNone/>
              <a:defRPr sz="1465" b="1" i="0" u="none" strike="noStrike" cap="none">
                <a:solidFill>
                  <a:schemeClr val="accent6"/>
                </a:solidFill>
                <a:latin typeface="Arial" panose="020B0604020202020204"/>
                <a:ea typeface="Arial" panose="020B0604020202020204"/>
                <a:cs typeface="Arial" panose="020B0604020202020204"/>
                <a:sym typeface="Arial" panose="020B0604020202020204"/>
              </a:defRPr>
            </a:lvl1pPr>
            <a:lvl2pPr marL="914400" marR="0" lvl="1" indent="-228600" algn="l" rtl="0">
              <a:lnSpc>
                <a:spcPct val="90000"/>
              </a:lnSpc>
              <a:spcBef>
                <a:spcPts val="400"/>
              </a:spcBef>
              <a:spcAft>
                <a:spcPts val="0"/>
              </a:spcAft>
              <a:buClr>
                <a:schemeClr val="dk1"/>
              </a:buClr>
              <a:buSzPts val="1400"/>
              <a:buFont typeface="Arial" panose="020B0604020202020204"/>
              <a:buNone/>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2pPr>
            <a:lvl3pPr marL="1371600" marR="0" lvl="2" indent="-228600" algn="l" rtl="0">
              <a:lnSpc>
                <a:spcPct val="90000"/>
              </a:lnSpc>
              <a:spcBef>
                <a:spcPts val="400"/>
              </a:spcBef>
              <a:spcAft>
                <a:spcPts val="0"/>
              </a:spcAft>
              <a:buClr>
                <a:schemeClr val="dk1"/>
              </a:buClr>
              <a:buSzPts val="1400"/>
              <a:buFont typeface="Arial" panose="020B0604020202020204"/>
              <a:buNone/>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L="1828800" marR="0" lvl="3" indent="-228600" algn="l" rtl="0">
              <a:lnSpc>
                <a:spcPct val="90000"/>
              </a:lnSpc>
              <a:spcBef>
                <a:spcPts val="400"/>
              </a:spcBef>
              <a:spcAft>
                <a:spcPts val="0"/>
              </a:spcAft>
              <a:buClr>
                <a:schemeClr val="dk1"/>
              </a:buClr>
              <a:buSzPts val="1400"/>
              <a:buFont typeface="Arial" panose="020B0604020202020204"/>
              <a:buNone/>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L="2286000" marR="0" lvl="4" indent="-228600" algn="l" rtl="0">
              <a:lnSpc>
                <a:spcPct val="90000"/>
              </a:lnSpc>
              <a:spcBef>
                <a:spcPts val="400"/>
              </a:spcBef>
              <a:spcAft>
                <a:spcPts val="0"/>
              </a:spcAft>
              <a:buClr>
                <a:schemeClr val="dk1"/>
              </a:buClr>
              <a:buSzPts val="1400"/>
              <a:buFont typeface="Arial" panose="020B0604020202020204"/>
              <a:buNone/>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L="2743200" marR="0" lvl="5" indent="-317500" algn="l" rtl="0">
              <a:lnSpc>
                <a:spcPct val="90000"/>
              </a:lnSpc>
              <a:spcBef>
                <a:spcPts val="400"/>
              </a:spcBef>
              <a:spcAft>
                <a:spcPts val="0"/>
              </a:spcAft>
              <a:buClr>
                <a:schemeClr val="dk1"/>
              </a:buClr>
              <a:buSzPts val="1400"/>
              <a:buFont typeface="Arial" panose="020B0604020202020204"/>
              <a:buChar char="•"/>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317500" algn="l" rtl="0">
              <a:lnSpc>
                <a:spcPct val="90000"/>
              </a:lnSpc>
              <a:spcBef>
                <a:spcPts val="400"/>
              </a:spcBef>
              <a:spcAft>
                <a:spcPts val="0"/>
              </a:spcAft>
              <a:buClr>
                <a:schemeClr val="dk1"/>
              </a:buClr>
              <a:buSzPts val="1400"/>
              <a:buFont typeface="Arial" panose="020B0604020202020204"/>
              <a:buChar char="•"/>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317500" algn="l" rtl="0">
              <a:lnSpc>
                <a:spcPct val="90000"/>
              </a:lnSpc>
              <a:spcBef>
                <a:spcPts val="400"/>
              </a:spcBef>
              <a:spcAft>
                <a:spcPts val="0"/>
              </a:spcAft>
              <a:buClr>
                <a:schemeClr val="dk1"/>
              </a:buClr>
              <a:buSzPts val="1400"/>
              <a:buFont typeface="Arial" panose="020B0604020202020204"/>
              <a:buChar char="•"/>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317500" algn="l" rtl="0">
              <a:lnSpc>
                <a:spcPct val="90000"/>
              </a:lnSpc>
              <a:spcBef>
                <a:spcPts val="400"/>
              </a:spcBef>
              <a:spcAft>
                <a:spcPts val="0"/>
              </a:spcAft>
              <a:buClr>
                <a:schemeClr val="dk1"/>
              </a:buClr>
              <a:buSzPts val="1400"/>
              <a:buFont typeface="Arial" panose="020B0604020202020204"/>
              <a:buChar char="•"/>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781" name="Google Shape;781;p184"/>
          <p:cNvSpPr txBox="1">
            <a:spLocks noGrp="1"/>
          </p:cNvSpPr>
          <p:nvPr>
            <p:ph type="body" idx="6"/>
          </p:nvPr>
        </p:nvSpPr>
        <p:spPr>
          <a:xfrm>
            <a:off x="6444239" y="5210963"/>
            <a:ext cx="1813600" cy="7064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00000"/>
              </a:lnSpc>
              <a:spcBef>
                <a:spcPts val="800"/>
              </a:spcBef>
              <a:spcAft>
                <a:spcPts val="0"/>
              </a:spcAft>
              <a:buClr>
                <a:schemeClr val="dk1"/>
              </a:buClr>
              <a:buSzPts val="900"/>
              <a:buFont typeface="Arial" panose="020B0604020202020204"/>
              <a:buNone/>
              <a:defRPr sz="935"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228600" algn="l" rtl="0">
              <a:lnSpc>
                <a:spcPct val="90000"/>
              </a:lnSpc>
              <a:spcBef>
                <a:spcPts val="400"/>
              </a:spcBef>
              <a:spcAft>
                <a:spcPts val="0"/>
              </a:spcAft>
              <a:buClr>
                <a:schemeClr val="dk1"/>
              </a:buClr>
              <a:buSzPts val="800"/>
              <a:buFont typeface="Arial" panose="020B0604020202020204"/>
              <a:buNone/>
              <a:defRPr sz="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2pPr>
            <a:lvl3pPr marL="1371600" marR="0" lvl="2" indent="-228600" algn="l" rtl="0">
              <a:lnSpc>
                <a:spcPct val="90000"/>
              </a:lnSpc>
              <a:spcBef>
                <a:spcPts val="400"/>
              </a:spcBef>
              <a:spcAft>
                <a:spcPts val="0"/>
              </a:spcAft>
              <a:buClr>
                <a:schemeClr val="dk1"/>
              </a:buClr>
              <a:buSzPts val="800"/>
              <a:buFont typeface="Arial" panose="020B0604020202020204"/>
              <a:buNone/>
              <a:defRPr sz="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L="1828800" marR="0" lvl="3" indent="-228600" algn="l" rtl="0">
              <a:lnSpc>
                <a:spcPct val="90000"/>
              </a:lnSpc>
              <a:spcBef>
                <a:spcPts val="400"/>
              </a:spcBef>
              <a:spcAft>
                <a:spcPts val="0"/>
              </a:spcAft>
              <a:buClr>
                <a:schemeClr val="dk1"/>
              </a:buClr>
              <a:buSzPts val="800"/>
              <a:buFont typeface="Arial" panose="020B0604020202020204"/>
              <a:buNone/>
              <a:defRPr sz="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L="2286000" marR="0" lvl="4" indent="-228600" algn="l" rtl="0">
              <a:lnSpc>
                <a:spcPct val="90000"/>
              </a:lnSpc>
              <a:spcBef>
                <a:spcPts val="400"/>
              </a:spcBef>
              <a:spcAft>
                <a:spcPts val="0"/>
              </a:spcAft>
              <a:buClr>
                <a:schemeClr val="dk1"/>
              </a:buClr>
              <a:buSzPts val="800"/>
              <a:buFont typeface="Arial" panose="020B0604020202020204"/>
              <a:buNone/>
              <a:defRPr sz="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L="2743200" marR="0" lvl="5" indent="-317500" algn="l" rtl="0">
              <a:lnSpc>
                <a:spcPct val="90000"/>
              </a:lnSpc>
              <a:spcBef>
                <a:spcPts val="400"/>
              </a:spcBef>
              <a:spcAft>
                <a:spcPts val="0"/>
              </a:spcAft>
              <a:buClr>
                <a:schemeClr val="dk1"/>
              </a:buClr>
              <a:buSzPts val="1400"/>
              <a:buFont typeface="Arial" panose="020B0604020202020204"/>
              <a:buChar char="•"/>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317500" algn="l" rtl="0">
              <a:lnSpc>
                <a:spcPct val="90000"/>
              </a:lnSpc>
              <a:spcBef>
                <a:spcPts val="400"/>
              </a:spcBef>
              <a:spcAft>
                <a:spcPts val="0"/>
              </a:spcAft>
              <a:buClr>
                <a:schemeClr val="dk1"/>
              </a:buClr>
              <a:buSzPts val="1400"/>
              <a:buFont typeface="Arial" panose="020B0604020202020204"/>
              <a:buChar char="•"/>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317500" algn="l" rtl="0">
              <a:lnSpc>
                <a:spcPct val="90000"/>
              </a:lnSpc>
              <a:spcBef>
                <a:spcPts val="400"/>
              </a:spcBef>
              <a:spcAft>
                <a:spcPts val="0"/>
              </a:spcAft>
              <a:buClr>
                <a:schemeClr val="dk1"/>
              </a:buClr>
              <a:buSzPts val="1400"/>
              <a:buFont typeface="Arial" panose="020B0604020202020204"/>
              <a:buChar char="•"/>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317500" algn="l" rtl="0">
              <a:lnSpc>
                <a:spcPct val="90000"/>
              </a:lnSpc>
              <a:spcBef>
                <a:spcPts val="400"/>
              </a:spcBef>
              <a:spcAft>
                <a:spcPts val="0"/>
              </a:spcAft>
              <a:buClr>
                <a:schemeClr val="dk1"/>
              </a:buClr>
              <a:buSzPts val="1400"/>
              <a:buFont typeface="Arial" panose="020B0604020202020204"/>
              <a:buChar char="•"/>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782" name="Google Shape;782;p184"/>
          <p:cNvSpPr txBox="1">
            <a:spLocks noGrp="1"/>
          </p:cNvSpPr>
          <p:nvPr>
            <p:ph type="body" idx="7"/>
          </p:nvPr>
        </p:nvSpPr>
        <p:spPr>
          <a:xfrm>
            <a:off x="8754400" y="4817717"/>
            <a:ext cx="1796400" cy="3020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accent3"/>
              </a:buClr>
              <a:buSzPts val="1500"/>
              <a:buFont typeface="Arial" panose="020B0604020202020204"/>
              <a:buNone/>
              <a:defRPr sz="1465" b="1" i="0" u="none" strike="noStrike" cap="none">
                <a:solidFill>
                  <a:schemeClr val="accent3"/>
                </a:solidFill>
                <a:latin typeface="Arial" panose="020B0604020202020204"/>
                <a:ea typeface="Arial" panose="020B0604020202020204"/>
                <a:cs typeface="Arial" panose="020B0604020202020204"/>
                <a:sym typeface="Arial" panose="020B0604020202020204"/>
              </a:defRPr>
            </a:lvl1pPr>
            <a:lvl2pPr marL="914400" marR="0" lvl="1" indent="-228600" algn="l" rtl="0">
              <a:lnSpc>
                <a:spcPct val="90000"/>
              </a:lnSpc>
              <a:spcBef>
                <a:spcPts val="400"/>
              </a:spcBef>
              <a:spcAft>
                <a:spcPts val="0"/>
              </a:spcAft>
              <a:buClr>
                <a:schemeClr val="dk1"/>
              </a:buClr>
              <a:buSzPts val="1400"/>
              <a:buFont typeface="Arial" panose="020B0604020202020204"/>
              <a:buNone/>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2pPr>
            <a:lvl3pPr marL="1371600" marR="0" lvl="2" indent="-228600" algn="l" rtl="0">
              <a:lnSpc>
                <a:spcPct val="90000"/>
              </a:lnSpc>
              <a:spcBef>
                <a:spcPts val="400"/>
              </a:spcBef>
              <a:spcAft>
                <a:spcPts val="0"/>
              </a:spcAft>
              <a:buClr>
                <a:schemeClr val="dk1"/>
              </a:buClr>
              <a:buSzPts val="1400"/>
              <a:buFont typeface="Arial" panose="020B0604020202020204"/>
              <a:buNone/>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L="1828800" marR="0" lvl="3" indent="-228600" algn="l" rtl="0">
              <a:lnSpc>
                <a:spcPct val="90000"/>
              </a:lnSpc>
              <a:spcBef>
                <a:spcPts val="400"/>
              </a:spcBef>
              <a:spcAft>
                <a:spcPts val="0"/>
              </a:spcAft>
              <a:buClr>
                <a:schemeClr val="dk1"/>
              </a:buClr>
              <a:buSzPts val="1400"/>
              <a:buFont typeface="Arial" panose="020B0604020202020204"/>
              <a:buNone/>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L="2286000" marR="0" lvl="4" indent="-228600" algn="l" rtl="0">
              <a:lnSpc>
                <a:spcPct val="90000"/>
              </a:lnSpc>
              <a:spcBef>
                <a:spcPts val="400"/>
              </a:spcBef>
              <a:spcAft>
                <a:spcPts val="0"/>
              </a:spcAft>
              <a:buClr>
                <a:schemeClr val="dk1"/>
              </a:buClr>
              <a:buSzPts val="1400"/>
              <a:buFont typeface="Arial" panose="020B0604020202020204"/>
              <a:buNone/>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L="2743200" marR="0" lvl="5" indent="-317500" algn="l" rtl="0">
              <a:lnSpc>
                <a:spcPct val="90000"/>
              </a:lnSpc>
              <a:spcBef>
                <a:spcPts val="400"/>
              </a:spcBef>
              <a:spcAft>
                <a:spcPts val="0"/>
              </a:spcAft>
              <a:buClr>
                <a:schemeClr val="dk1"/>
              </a:buClr>
              <a:buSzPts val="1400"/>
              <a:buFont typeface="Arial" panose="020B0604020202020204"/>
              <a:buChar char="•"/>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317500" algn="l" rtl="0">
              <a:lnSpc>
                <a:spcPct val="90000"/>
              </a:lnSpc>
              <a:spcBef>
                <a:spcPts val="400"/>
              </a:spcBef>
              <a:spcAft>
                <a:spcPts val="0"/>
              </a:spcAft>
              <a:buClr>
                <a:schemeClr val="dk1"/>
              </a:buClr>
              <a:buSzPts val="1400"/>
              <a:buFont typeface="Arial" panose="020B0604020202020204"/>
              <a:buChar char="•"/>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317500" algn="l" rtl="0">
              <a:lnSpc>
                <a:spcPct val="90000"/>
              </a:lnSpc>
              <a:spcBef>
                <a:spcPts val="400"/>
              </a:spcBef>
              <a:spcAft>
                <a:spcPts val="0"/>
              </a:spcAft>
              <a:buClr>
                <a:schemeClr val="dk1"/>
              </a:buClr>
              <a:buSzPts val="1400"/>
              <a:buFont typeface="Arial" panose="020B0604020202020204"/>
              <a:buChar char="•"/>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317500" algn="l" rtl="0">
              <a:lnSpc>
                <a:spcPct val="90000"/>
              </a:lnSpc>
              <a:spcBef>
                <a:spcPts val="400"/>
              </a:spcBef>
              <a:spcAft>
                <a:spcPts val="0"/>
              </a:spcAft>
              <a:buClr>
                <a:schemeClr val="dk1"/>
              </a:buClr>
              <a:buSzPts val="1400"/>
              <a:buFont typeface="Arial" panose="020B0604020202020204"/>
              <a:buChar char="•"/>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783" name="Google Shape;783;p184"/>
          <p:cNvSpPr txBox="1">
            <a:spLocks noGrp="1"/>
          </p:cNvSpPr>
          <p:nvPr>
            <p:ph type="body" idx="8"/>
          </p:nvPr>
        </p:nvSpPr>
        <p:spPr>
          <a:xfrm>
            <a:off x="8754401" y="5210963"/>
            <a:ext cx="1813600" cy="7064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00000"/>
              </a:lnSpc>
              <a:spcBef>
                <a:spcPts val="800"/>
              </a:spcBef>
              <a:spcAft>
                <a:spcPts val="0"/>
              </a:spcAft>
              <a:buClr>
                <a:schemeClr val="dk1"/>
              </a:buClr>
              <a:buSzPts val="900"/>
              <a:buFont typeface="Arial" panose="020B0604020202020204"/>
              <a:buNone/>
              <a:defRPr sz="935"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228600" algn="l" rtl="0">
              <a:lnSpc>
                <a:spcPct val="90000"/>
              </a:lnSpc>
              <a:spcBef>
                <a:spcPts val="400"/>
              </a:spcBef>
              <a:spcAft>
                <a:spcPts val="0"/>
              </a:spcAft>
              <a:buClr>
                <a:schemeClr val="dk1"/>
              </a:buClr>
              <a:buSzPts val="800"/>
              <a:buFont typeface="Arial" panose="020B0604020202020204"/>
              <a:buNone/>
              <a:defRPr sz="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2pPr>
            <a:lvl3pPr marL="1371600" marR="0" lvl="2" indent="-228600" algn="l" rtl="0">
              <a:lnSpc>
                <a:spcPct val="90000"/>
              </a:lnSpc>
              <a:spcBef>
                <a:spcPts val="400"/>
              </a:spcBef>
              <a:spcAft>
                <a:spcPts val="0"/>
              </a:spcAft>
              <a:buClr>
                <a:schemeClr val="dk1"/>
              </a:buClr>
              <a:buSzPts val="800"/>
              <a:buFont typeface="Arial" panose="020B0604020202020204"/>
              <a:buNone/>
              <a:defRPr sz="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L="1828800" marR="0" lvl="3" indent="-228600" algn="l" rtl="0">
              <a:lnSpc>
                <a:spcPct val="90000"/>
              </a:lnSpc>
              <a:spcBef>
                <a:spcPts val="400"/>
              </a:spcBef>
              <a:spcAft>
                <a:spcPts val="0"/>
              </a:spcAft>
              <a:buClr>
                <a:schemeClr val="dk1"/>
              </a:buClr>
              <a:buSzPts val="800"/>
              <a:buFont typeface="Arial" panose="020B0604020202020204"/>
              <a:buNone/>
              <a:defRPr sz="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L="2286000" marR="0" lvl="4" indent="-228600" algn="l" rtl="0">
              <a:lnSpc>
                <a:spcPct val="90000"/>
              </a:lnSpc>
              <a:spcBef>
                <a:spcPts val="400"/>
              </a:spcBef>
              <a:spcAft>
                <a:spcPts val="0"/>
              </a:spcAft>
              <a:buClr>
                <a:schemeClr val="dk1"/>
              </a:buClr>
              <a:buSzPts val="800"/>
              <a:buFont typeface="Arial" panose="020B0604020202020204"/>
              <a:buNone/>
              <a:defRPr sz="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L="2743200" marR="0" lvl="5" indent="-317500" algn="l" rtl="0">
              <a:lnSpc>
                <a:spcPct val="90000"/>
              </a:lnSpc>
              <a:spcBef>
                <a:spcPts val="400"/>
              </a:spcBef>
              <a:spcAft>
                <a:spcPts val="0"/>
              </a:spcAft>
              <a:buClr>
                <a:schemeClr val="dk1"/>
              </a:buClr>
              <a:buSzPts val="1400"/>
              <a:buFont typeface="Arial" panose="020B0604020202020204"/>
              <a:buChar char="•"/>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317500" algn="l" rtl="0">
              <a:lnSpc>
                <a:spcPct val="90000"/>
              </a:lnSpc>
              <a:spcBef>
                <a:spcPts val="400"/>
              </a:spcBef>
              <a:spcAft>
                <a:spcPts val="0"/>
              </a:spcAft>
              <a:buClr>
                <a:schemeClr val="dk1"/>
              </a:buClr>
              <a:buSzPts val="1400"/>
              <a:buFont typeface="Arial" panose="020B0604020202020204"/>
              <a:buChar char="•"/>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317500" algn="l" rtl="0">
              <a:lnSpc>
                <a:spcPct val="90000"/>
              </a:lnSpc>
              <a:spcBef>
                <a:spcPts val="400"/>
              </a:spcBef>
              <a:spcAft>
                <a:spcPts val="0"/>
              </a:spcAft>
              <a:buClr>
                <a:schemeClr val="dk1"/>
              </a:buClr>
              <a:buSzPts val="1400"/>
              <a:buFont typeface="Arial" panose="020B0604020202020204"/>
              <a:buChar char="•"/>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317500" algn="l" rtl="0">
              <a:lnSpc>
                <a:spcPct val="90000"/>
              </a:lnSpc>
              <a:spcBef>
                <a:spcPts val="400"/>
              </a:spcBef>
              <a:spcAft>
                <a:spcPts val="0"/>
              </a:spcAft>
              <a:buClr>
                <a:schemeClr val="dk1"/>
              </a:buClr>
              <a:buSzPts val="1400"/>
              <a:buFont typeface="Arial" panose="020B0604020202020204"/>
              <a:buChar char="•"/>
              <a:defRPr sz="133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784" name="Google Shape;784;p184"/>
          <p:cNvSpPr txBox="1">
            <a:spLocks noGrp="1"/>
          </p:cNvSpPr>
          <p:nvPr>
            <p:ph type="title"/>
          </p:nvPr>
        </p:nvSpPr>
        <p:spPr>
          <a:xfrm>
            <a:off x="230124" y="457200"/>
            <a:ext cx="11731600" cy="630800"/>
          </a:xfrm>
          <a:prstGeom prst="rect">
            <a:avLst/>
          </a:prstGeom>
          <a:noFill/>
          <a:ln>
            <a:noFill/>
          </a:ln>
        </p:spPr>
        <p:txBody>
          <a:bodyPr spcFirstLastPara="1" wrap="square" lIns="68575" tIns="34275" rIns="68575" bIns="34275" anchor="t" anchorCtr="0">
            <a:noAutofit/>
          </a:bodyPr>
          <a:lstStyle>
            <a:lvl1pPr lvl="0" algn="ctr">
              <a:lnSpc>
                <a:spcPct val="90000"/>
              </a:lnSpc>
              <a:spcBef>
                <a:spcPts val="800"/>
              </a:spcBef>
              <a:spcAft>
                <a:spcPts val="0"/>
              </a:spcAft>
              <a:buClr>
                <a:schemeClr val="dk1"/>
              </a:buClr>
              <a:buSzPts val="1400"/>
              <a:buFont typeface="Trebuchet MS" panose="020B0603020202020204"/>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785"/>
        <p:cNvGrpSpPr/>
        <p:nvPr/>
      </p:nvGrpSpPr>
      <p:grpSpPr>
        <a:xfrm>
          <a:off x="0" y="0"/>
          <a:ext cx="0" cy="0"/>
          <a:chOff x="0" y="0"/>
          <a:chExt cx="0" cy="0"/>
        </a:xfrm>
      </p:grpSpPr>
      <p:sp>
        <p:nvSpPr>
          <p:cNvPr id="786" name="Google Shape;786;p185"/>
          <p:cNvSpPr txBox="1">
            <a:spLocks noGrp="1"/>
          </p:cNvSpPr>
          <p:nvPr>
            <p:ph type="ctrTitle"/>
          </p:nvPr>
        </p:nvSpPr>
        <p:spPr>
          <a:xfrm>
            <a:off x="1040524" y="1505158"/>
            <a:ext cx="10110952" cy="990216"/>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000"/>
              <a:buFont typeface="Trebuchet MS" panose="020B0603020202020204"/>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7" name="Google Shape;787;p185"/>
          <p:cNvSpPr txBox="1">
            <a:spLocks noGrp="1"/>
          </p:cNvSpPr>
          <p:nvPr>
            <p:ph type="subTitle" idx="1"/>
          </p:nvPr>
        </p:nvSpPr>
        <p:spPr>
          <a:xfrm>
            <a:off x="1524000" y="2583430"/>
            <a:ext cx="9144000" cy="738734"/>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4950"/>
              <a:buFont typeface="Arial" panose="020B0604020202020204"/>
              <a:buNone/>
              <a:defRPr sz="495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R="0" lvl="1" algn="ctr"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ctr" rtl="0">
              <a:lnSpc>
                <a:spcPct val="90000"/>
              </a:lnSpc>
              <a:spcBef>
                <a:spcPts val="500"/>
              </a:spcBef>
              <a:spcAft>
                <a:spcPts val="0"/>
              </a:spcAft>
              <a:buClr>
                <a:schemeClr val="dk1"/>
              </a:buClr>
              <a:buSzPts val="18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ctr" rtl="0">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ctr" rtl="0">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ctr" rtl="0">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ctr" rtl="0">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ctr" rtl="0">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ctr" rtl="0">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788" name="Google Shape;788;p185"/>
          <p:cNvSpPr txBox="1">
            <a:spLocks noGrp="1"/>
          </p:cNvSpPr>
          <p:nvPr>
            <p:ph type="dt" idx="10"/>
          </p:nvPr>
        </p:nvSpPr>
        <p:spPr>
          <a:xfrm>
            <a:off x="4724400" y="4917556"/>
            <a:ext cx="27432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9" name="Google Shape;789;p185"/>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
        <p:nvSpPr>
          <p:cNvPr id="790" name="Google Shape;790;p185"/>
          <p:cNvSpPr txBox="1">
            <a:spLocks noGrp="1"/>
          </p:cNvSpPr>
          <p:nvPr>
            <p:ph type="body" idx="2"/>
          </p:nvPr>
        </p:nvSpPr>
        <p:spPr>
          <a:xfrm>
            <a:off x="1913861" y="3680028"/>
            <a:ext cx="8364279" cy="914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dk1"/>
              </a:buClr>
              <a:buSzPts val="3300"/>
              <a:buFont typeface="Arial" panose="020B0604020202020204"/>
              <a:buNone/>
              <a:defRPr sz="3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ctr"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ctr"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ctr"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ctr"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2743200" marR="0" lvl="5"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791"/>
        <p:cNvGrpSpPr/>
        <p:nvPr/>
      </p:nvGrpSpPr>
      <p:grpSpPr>
        <a:xfrm>
          <a:off x="0" y="0"/>
          <a:ext cx="0" cy="0"/>
          <a:chOff x="0" y="0"/>
          <a:chExt cx="0" cy="0"/>
        </a:xfrm>
      </p:grpSpPr>
      <p:sp>
        <p:nvSpPr>
          <p:cNvPr id="792" name="Google Shape;792;p186"/>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
        <p:nvSpPr>
          <p:cNvPr id="793" name="Google Shape;793;p186"/>
          <p:cNvSpPr/>
          <p:nvPr/>
        </p:nvSpPr>
        <p:spPr>
          <a:xfrm>
            <a:off x="838199" y="1873473"/>
            <a:ext cx="10433703" cy="230832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3600"/>
              <a:buFont typeface="Trebuchet MS" panose="020B0603020202020204"/>
              <a:buNone/>
            </a:pPr>
            <a:r>
              <a:rPr lang="en-US" sz="3600">
                <a:solidFill>
                  <a:schemeClr val="dk1"/>
                </a:solidFill>
                <a:latin typeface="Trebuchet MS" panose="020B0603020202020204"/>
                <a:ea typeface="Trebuchet MS" panose="020B0603020202020204"/>
                <a:cs typeface="Trebuchet MS" panose="020B0603020202020204"/>
                <a:sym typeface="Trebuchet MS" panose="020B0603020202020204"/>
              </a:rPr>
              <a:t>Improving health care equity, access and outcomes for the people we serve while saving Coloradans money on health care and driving value for Colorado.</a:t>
            </a:r>
          </a:p>
        </p:txBody>
      </p:sp>
      <p:sp>
        <p:nvSpPr>
          <p:cNvPr id="794" name="Google Shape;794;p186"/>
          <p:cNvSpPr/>
          <p:nvPr/>
        </p:nvSpPr>
        <p:spPr>
          <a:xfrm>
            <a:off x="878391" y="417891"/>
            <a:ext cx="10433703"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rPr>
              <a:t>Our Mission</a:t>
            </a:r>
            <a:endParaRPr sz="1800">
              <a:solidFill>
                <a:schemeClr val="dk2"/>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795"/>
        <p:cNvGrpSpPr/>
        <p:nvPr/>
      </p:nvGrpSpPr>
      <p:grpSpPr>
        <a:xfrm>
          <a:off x="0" y="0"/>
          <a:ext cx="0" cy="0"/>
          <a:chOff x="0" y="0"/>
          <a:chExt cx="0" cy="0"/>
        </a:xfrm>
      </p:grpSpPr>
      <p:sp>
        <p:nvSpPr>
          <p:cNvPr id="796" name="Google Shape;796;p187"/>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
        <p:nvSpPr>
          <p:cNvPr id="797" name="Google Shape;797;p187"/>
          <p:cNvSpPr txBox="1"/>
          <p:nvPr/>
        </p:nvSpPr>
        <p:spPr>
          <a:xfrm>
            <a:off x="13628419" y="8737353"/>
            <a:ext cx="2172022" cy="39409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1800" b="1">
                <a:solidFill>
                  <a:srgbClr val="000000"/>
                </a:solidFill>
                <a:latin typeface="Trebuchet MS" panose="020B0603020202020204"/>
                <a:ea typeface="Trebuchet MS" panose="020B0603020202020204"/>
                <a:cs typeface="Trebuchet MS" panose="020B0603020202020204"/>
                <a:sym typeface="Trebuchet MS" panose="020B0603020202020204"/>
              </a:rPr>
              <a:t>‹#›</a:t>
            </a:fld>
            <a:endParaRPr sz="1800" b="1">
              <a:solidFill>
                <a:srgbClr val="000000"/>
              </a:solidFill>
              <a:latin typeface="Trebuchet MS" panose="020B0603020202020204"/>
              <a:ea typeface="Trebuchet MS" panose="020B0603020202020204"/>
              <a:cs typeface="Trebuchet MS" panose="020B0603020202020204"/>
              <a:sym typeface="Trebuchet MS" panose="020B0603020202020204"/>
            </a:endParaRPr>
          </a:p>
        </p:txBody>
      </p:sp>
      <p:pic>
        <p:nvPicPr>
          <p:cNvPr id="798" name="Google Shape;798;p187" descr="Father points out something on laptop to family, seated on couch, as wife, son and daughter look on."/>
          <p:cNvPicPr preferRelativeResize="0"/>
          <p:nvPr/>
        </p:nvPicPr>
        <p:blipFill rotWithShape="1">
          <a:blip r:embed="rId2"/>
          <a:srcRect l="1682" t="12786" b="4825"/>
          <a:stretch>
            <a:fillRect/>
          </a:stretch>
        </p:blipFill>
        <p:spPr>
          <a:xfrm>
            <a:off x="0" y="-1"/>
            <a:ext cx="12192000" cy="6260123"/>
          </a:xfrm>
          <a:prstGeom prst="rect">
            <a:avLst/>
          </a:prstGeom>
          <a:noFill/>
          <a:ln>
            <a:noFill/>
          </a:ln>
        </p:spPr>
      </p:pic>
      <p:sp>
        <p:nvSpPr>
          <p:cNvPr id="799" name="Google Shape;799;p187"/>
          <p:cNvSpPr/>
          <p:nvPr/>
        </p:nvSpPr>
        <p:spPr>
          <a:xfrm>
            <a:off x="0" y="3445746"/>
            <a:ext cx="12216412" cy="2558649"/>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FFFFFF"/>
              </a:buClr>
              <a:buSzPts val="5400"/>
              <a:buFont typeface="Trebuchet MS" panose="020B0603020202020204"/>
              <a:buNone/>
            </a:pPr>
            <a:r>
              <a:rPr lang="en-US" sz="5400" b="1"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Our Mission: </a:t>
            </a:r>
            <a:endParaRPr sz="54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endParaRPr>
          </a:p>
          <a:p>
            <a:pPr marL="161925" marR="0" lvl="0" indent="0" algn="l" rtl="0">
              <a:lnSpc>
                <a:spcPct val="100000"/>
              </a:lnSpc>
              <a:spcBef>
                <a:spcPts val="0"/>
              </a:spcBef>
              <a:spcAft>
                <a:spcPts val="0"/>
              </a:spcAft>
              <a:buClr>
                <a:srgbClr val="FFFFFF"/>
              </a:buClr>
              <a:buSzPts val="3200"/>
              <a:buFont typeface="Trebuchet MS" panose="020B0603020202020204"/>
              <a:buNone/>
            </a:pPr>
            <a:r>
              <a:rPr lang="en-US" sz="3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00176E"/>
                </a:solidFill>
                <a:latin typeface="Trebuchet MS" panose="020B0603020202020204"/>
                <a:cs typeface="Trebuchet MS" panose="020B0603020202020204"/>
              </a:defRPr>
            </a:lvl1pPr>
          </a:lstStyle>
          <a:p>
            <a:endParaRPr/>
          </a:p>
        </p:txBody>
      </p:sp>
      <p:sp>
        <p:nvSpPr>
          <p:cNvPr id="3" name="Holder 3"/>
          <p:cNvSpPr>
            <a:spLocks noGrp="1"/>
          </p:cNvSpPr>
          <p:nvPr>
            <p:ph type="body" idx="1"/>
          </p:nvPr>
        </p:nvSpPr>
        <p:spPr>
          <a:xfrm>
            <a:off x="1548130" y="1377772"/>
            <a:ext cx="9095739" cy="1764030"/>
          </a:xfrm>
        </p:spPr>
        <p:txBody>
          <a:bodyPr lIns="0" tIns="0" rIns="0" bIns="0"/>
          <a:lstStyle>
            <a:lvl1pPr>
              <a:defRPr sz="6000" b="1" i="0">
                <a:solidFill>
                  <a:schemeClr val="bg1"/>
                </a:solidFill>
                <a:latin typeface="Trebuchet MS" panose="020B0603020202020204"/>
                <a:cs typeface="Trebuchet MS" panose="020B0603020202020204"/>
              </a:defRPr>
            </a:lvl1pPr>
          </a:lstStyle>
          <a:p>
            <a:endParaRPr/>
          </a:p>
        </p:txBody>
      </p:sp>
      <p:sp>
        <p:nvSpPr>
          <p:cNvPr id="4" name="Holder 4"/>
          <p:cNvSpPr>
            <a:spLocks noGrp="1"/>
          </p:cNvSpPr>
          <p:nvPr>
            <p:ph type="ftr" sz="quarter" idx="5"/>
          </p:nvPr>
        </p:nvSpPr>
        <p:spPr>
          <a:xfrm>
            <a:off x="4145280" y="6377940"/>
            <a:ext cx="3901440" cy="342900"/>
          </a:xfr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8/17/2025</a:t>
            </a:fld>
            <a:endParaRPr lang="en-US"/>
          </a:p>
        </p:txBody>
      </p:sp>
      <p:sp>
        <p:nvSpPr>
          <p:cNvPr id="6" name="Holder 6"/>
          <p:cNvSpPr>
            <a:spLocks noGrp="1"/>
          </p:cNvSpPr>
          <p:nvPr>
            <p:ph type="sldNum" sz="quarter" idx="7"/>
          </p:nvPr>
        </p:nvSpPr>
        <p:spPr/>
        <p:txBody>
          <a:bodyPr lIns="0" tIns="0" rIns="0" bIns="0"/>
          <a:lstStyle>
            <a:lvl1pPr>
              <a:defRPr sz="1200" b="0" i="0">
                <a:solidFill>
                  <a:schemeClr val="tx1"/>
                </a:solidFill>
                <a:latin typeface="Trebuchet MS" panose="020B0603020202020204"/>
                <a:cs typeface="Trebuchet MS" panose="020B0603020202020204"/>
              </a:defRPr>
            </a:lvl1pPr>
          </a:lstStyle>
          <a:p>
            <a:pPr marL="116840">
              <a:lnSpc>
                <a:spcPct val="100000"/>
              </a:lnSpc>
              <a:spcBef>
                <a:spcPts val="120"/>
              </a:spcBef>
            </a:pPr>
            <a:fld id="{81D60167-4931-47E6-BA6A-407CBD079E47}" type="slidenum">
              <a:rPr spc="-50" dirty="0">
                <a:solidFill>
                  <a:srgbClr val="FFFFFF"/>
                </a:solidFill>
              </a:rPr>
              <a:t>‹#›</a:t>
            </a:fld>
            <a:endParaRPr spc="-50" dirty="0">
              <a:solidFill>
                <a:srgbClr val="FFFFFF"/>
              </a:solidFill>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800"/>
        <p:cNvGrpSpPr/>
        <p:nvPr/>
      </p:nvGrpSpPr>
      <p:grpSpPr>
        <a:xfrm>
          <a:off x="0" y="0"/>
          <a:ext cx="0" cy="0"/>
          <a:chOff x="0" y="0"/>
          <a:chExt cx="0" cy="0"/>
        </a:xfrm>
      </p:grpSpPr>
      <p:sp>
        <p:nvSpPr>
          <p:cNvPr id="801" name="Google Shape;801;p188"/>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
        <p:nvSpPr>
          <p:cNvPr id="802" name="Google Shape;802;p188"/>
          <p:cNvSpPr/>
          <p:nvPr/>
        </p:nvSpPr>
        <p:spPr>
          <a:xfrm>
            <a:off x="838199" y="1873473"/>
            <a:ext cx="10433703" cy="286232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600"/>
              <a:buFont typeface="Trebuchet MS" panose="020B0603020202020204"/>
              <a:buNone/>
            </a:pPr>
            <a:r>
              <a:rPr lang="en-US" sz="3600" dirty="0">
                <a:solidFill>
                  <a:schemeClr val="dk1"/>
                </a:solidFill>
                <a:latin typeface="Trebuchet MS" panose="020B0603020202020204"/>
                <a:ea typeface="Trebuchet MS" panose="020B0603020202020204"/>
                <a:cs typeface="Trebuchet MS" panose="020B0603020202020204"/>
                <a:sym typeface="Trebuchet MS" panose="020B0603020202020204"/>
              </a:rPr>
              <a:t>The Department of Health Care Policy &amp; Financing administers Health First Colorado (Colorado’s Medicaid program), Child Health Plan </a:t>
            </a:r>
            <a:r>
              <a:rPr lang="en-US" sz="3600" i="1" dirty="0">
                <a:solidFill>
                  <a:schemeClr val="dk1"/>
                </a:solidFill>
                <a:latin typeface="Trebuchet MS" panose="020B0603020202020204"/>
                <a:ea typeface="Trebuchet MS" panose="020B0603020202020204"/>
                <a:cs typeface="Trebuchet MS" panose="020B0603020202020204"/>
                <a:sym typeface="Trebuchet MS" panose="020B0603020202020204"/>
              </a:rPr>
              <a:t>Plus </a:t>
            </a:r>
            <a:r>
              <a:rPr lang="en-US" sz="3600" dirty="0">
                <a:solidFill>
                  <a:schemeClr val="dk1"/>
                </a:solidFill>
                <a:latin typeface="Trebuchet MS" panose="020B0603020202020204"/>
                <a:ea typeface="Trebuchet MS" panose="020B0603020202020204"/>
                <a:cs typeface="Trebuchet MS" panose="020B0603020202020204"/>
                <a:sym typeface="Trebuchet MS" panose="020B0603020202020204"/>
              </a:rPr>
              <a:t>(CHP+) and other health care programs for Coloradans who qualify. </a:t>
            </a:r>
            <a:endParaRPr sz="36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
        <p:nvSpPr>
          <p:cNvPr id="803" name="Google Shape;803;p188"/>
          <p:cNvSpPr/>
          <p:nvPr/>
        </p:nvSpPr>
        <p:spPr>
          <a:xfrm>
            <a:off x="838200" y="382212"/>
            <a:ext cx="10433702"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rgbClr val="232C68"/>
                </a:solidFill>
                <a:latin typeface="Trebuchet MS" panose="020B0603020202020204"/>
                <a:ea typeface="Trebuchet MS" panose="020B0603020202020204"/>
                <a:cs typeface="Trebuchet MS" panose="020B0603020202020204"/>
                <a:sym typeface="Trebuchet MS" panose="020B0603020202020204"/>
              </a:rPr>
              <a:t>What We Do</a:t>
            </a:r>
            <a:endParaRPr sz="1800">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804"/>
        <p:cNvGrpSpPr/>
        <p:nvPr/>
      </p:nvGrpSpPr>
      <p:grpSpPr>
        <a:xfrm>
          <a:off x="0" y="0"/>
          <a:ext cx="0" cy="0"/>
          <a:chOff x="0" y="0"/>
          <a:chExt cx="0" cy="0"/>
        </a:xfrm>
      </p:grpSpPr>
      <p:sp>
        <p:nvSpPr>
          <p:cNvPr id="805" name="Google Shape;805;p189"/>
          <p:cNvSpPr txBox="1">
            <a:spLocks noGrp="1"/>
          </p:cNvSpPr>
          <p:nvPr>
            <p:ph type="title"/>
          </p:nvPr>
        </p:nvSpPr>
        <p:spPr>
          <a:xfrm>
            <a:off x="6122788" y="2625328"/>
            <a:ext cx="5381431" cy="2313816"/>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panose="020B0603020202020204"/>
              <a:buNone/>
              <a:defRPr sz="8085"/>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6" name="Google Shape;806;p189"/>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pic>
        <p:nvPicPr>
          <p:cNvPr id="807" name="Google Shape;807;p189" descr="Icon of two people with a word bubble between them containing a question mark."/>
          <p:cNvPicPr preferRelativeResize="0"/>
          <p:nvPr/>
        </p:nvPicPr>
        <p:blipFill rotWithShape="1">
          <a:blip r:embed="rId2"/>
          <a:srcRect/>
          <a:stretch>
            <a:fillRect/>
          </a:stretch>
        </p:blipFill>
        <p:spPr>
          <a:xfrm>
            <a:off x="-952499" y="-298450"/>
            <a:ext cx="7429500" cy="7429500"/>
          </a:xfrm>
          <a:prstGeom prst="rect">
            <a:avLst/>
          </a:prstGeom>
          <a:noFill/>
          <a:ln>
            <a:noFill/>
          </a:ln>
        </p:spPr>
      </p:pic>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808"/>
        <p:cNvGrpSpPr/>
        <p:nvPr/>
      </p:nvGrpSpPr>
      <p:grpSpPr>
        <a:xfrm>
          <a:off x="0" y="0"/>
          <a:ext cx="0" cy="0"/>
          <a:chOff x="0" y="0"/>
          <a:chExt cx="0" cy="0"/>
        </a:xfrm>
      </p:grpSpPr>
      <p:sp>
        <p:nvSpPr>
          <p:cNvPr id="809" name="Google Shape;809;p190"/>
          <p:cNvSpPr txBox="1">
            <a:spLocks noGrp="1"/>
          </p:cNvSpPr>
          <p:nvPr>
            <p:ph type="title"/>
          </p:nvPr>
        </p:nvSpPr>
        <p:spPr>
          <a:xfrm>
            <a:off x="6122788" y="2253854"/>
            <a:ext cx="5759473" cy="2350294"/>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panose="020B0603020202020204"/>
              <a:buNone/>
              <a:defRPr sz="8085"/>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0" name="Google Shape;810;p190"/>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pic>
        <p:nvPicPr>
          <p:cNvPr id="811" name="Google Shape;811;p190" descr="Chat icon"/>
          <p:cNvPicPr preferRelativeResize="0"/>
          <p:nvPr/>
        </p:nvPicPr>
        <p:blipFill rotWithShape="1">
          <a:blip r:embed="rId2"/>
          <a:srcRect/>
          <a:stretch>
            <a:fillRect/>
          </a:stretch>
        </p:blipFill>
        <p:spPr>
          <a:xfrm>
            <a:off x="-226026" y="107156"/>
            <a:ext cx="6589909" cy="6590110"/>
          </a:xfrm>
          <a:prstGeom prst="rect">
            <a:avLst/>
          </a:prstGeom>
          <a:noFill/>
          <a:ln>
            <a:noFill/>
          </a:ln>
        </p:spPr>
      </p:pic>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812"/>
        <p:cNvGrpSpPr/>
        <p:nvPr/>
      </p:nvGrpSpPr>
      <p:grpSpPr>
        <a:xfrm>
          <a:off x="0" y="0"/>
          <a:ext cx="0" cy="0"/>
          <a:chOff x="0" y="0"/>
          <a:chExt cx="0" cy="0"/>
        </a:xfrm>
      </p:grpSpPr>
      <p:sp>
        <p:nvSpPr>
          <p:cNvPr id="813" name="Google Shape;813;p191"/>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
        <p:nvSpPr>
          <p:cNvPr id="814" name="Google Shape;814;p191"/>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panose="020B0603020202020204"/>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5" name="Google Shape;815;p191"/>
          <p:cNvSpPr txBox="1">
            <a:spLocks noGrp="1"/>
          </p:cNvSpPr>
          <p:nvPr>
            <p:ph type="body" idx="1"/>
          </p:nvPr>
        </p:nvSpPr>
        <p:spPr>
          <a:xfrm>
            <a:off x="2220148" y="2162013"/>
            <a:ext cx="7751703" cy="382004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panose="020B0604020202020204"/>
              <a:buNone/>
              <a:defRPr sz="2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81000"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55600"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816"/>
        <p:cNvGrpSpPr/>
        <p:nvPr/>
      </p:nvGrpSpPr>
      <p:grpSpPr>
        <a:xfrm>
          <a:off x="0" y="0"/>
          <a:ext cx="0" cy="0"/>
          <a:chOff x="0" y="0"/>
          <a:chExt cx="0" cy="0"/>
        </a:xfrm>
      </p:grpSpPr>
      <p:sp>
        <p:nvSpPr>
          <p:cNvPr id="817" name="Google Shape;817;p192"/>
          <p:cNvSpPr txBox="1">
            <a:spLocks noGrp="1"/>
          </p:cNvSpPr>
          <p:nvPr>
            <p:ph type="title"/>
          </p:nvPr>
        </p:nvSpPr>
        <p:spPr>
          <a:xfrm>
            <a:off x="595312" y="2180006"/>
            <a:ext cx="11001375" cy="1626319"/>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6750"/>
              <a:buFont typeface="Trebuchet MS" panose="020B0603020202020204"/>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8" name="Google Shape;818;p192"/>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matchingName="White Contact Info Slide">
  <p:cSld name="White Contact Info Slide">
    <p:spTree>
      <p:nvGrpSpPr>
        <p:cNvPr id="1" name="Shape 819"/>
        <p:cNvGrpSpPr/>
        <p:nvPr/>
      </p:nvGrpSpPr>
      <p:grpSpPr>
        <a:xfrm>
          <a:off x="0" y="0"/>
          <a:ext cx="0" cy="0"/>
          <a:chOff x="0" y="0"/>
          <a:chExt cx="0" cy="0"/>
        </a:xfrm>
      </p:grpSpPr>
      <p:sp>
        <p:nvSpPr>
          <p:cNvPr id="820" name="Google Shape;820;p193"/>
          <p:cNvSpPr/>
          <p:nvPr/>
        </p:nvSpPr>
        <p:spPr>
          <a:xfrm>
            <a:off x="0" y="-48270"/>
            <a:ext cx="12192000" cy="1059560"/>
          </a:xfrm>
          <a:prstGeom prst="rect">
            <a:avLst/>
          </a:prstGeom>
          <a:solidFill>
            <a:srgbClr val="0019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b="1">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821" name="Google Shape;821;p193"/>
          <p:cNvSpPr txBox="1">
            <a:spLocks noGrp="1"/>
          </p:cNvSpPr>
          <p:nvPr>
            <p:ph type="sldNum" idx="12"/>
          </p:nvPr>
        </p:nvSpPr>
        <p:spPr>
          <a:xfrm>
            <a:off x="9846357" y="6425136"/>
            <a:ext cx="2011698" cy="365001"/>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chemeClr val="lt1"/>
              </a:buClr>
              <a:buSzPts val="1200"/>
              <a:buFont typeface="Trebuchet MS" panose="020B0603020202020204"/>
              <a:buNone/>
              <a:defRPr sz="1200">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lvl="1" indent="0" algn="r">
              <a:spcBef>
                <a:spcPts val="0"/>
              </a:spcBef>
              <a:spcAft>
                <a:spcPts val="0"/>
              </a:spcAft>
              <a:buClr>
                <a:schemeClr val="lt1"/>
              </a:buClr>
              <a:buSzPts val="1200"/>
              <a:buFont typeface="Trebuchet MS" panose="020B0603020202020204"/>
              <a:buNone/>
              <a:defRPr sz="1200">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lvl="2" indent="0" algn="r">
              <a:spcBef>
                <a:spcPts val="0"/>
              </a:spcBef>
              <a:spcAft>
                <a:spcPts val="0"/>
              </a:spcAft>
              <a:buClr>
                <a:schemeClr val="lt1"/>
              </a:buClr>
              <a:buSzPts val="1200"/>
              <a:buFont typeface="Trebuchet MS" panose="020B0603020202020204"/>
              <a:buNone/>
              <a:defRPr sz="1200">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lvl="3" indent="0" algn="r">
              <a:spcBef>
                <a:spcPts val="0"/>
              </a:spcBef>
              <a:spcAft>
                <a:spcPts val="0"/>
              </a:spcAft>
              <a:buClr>
                <a:schemeClr val="lt1"/>
              </a:buClr>
              <a:buSzPts val="1200"/>
              <a:buFont typeface="Trebuchet MS" panose="020B0603020202020204"/>
              <a:buNone/>
              <a:defRPr sz="1200">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lvl="4" indent="0" algn="r">
              <a:spcBef>
                <a:spcPts val="0"/>
              </a:spcBef>
              <a:spcAft>
                <a:spcPts val="0"/>
              </a:spcAft>
              <a:buClr>
                <a:schemeClr val="lt1"/>
              </a:buClr>
              <a:buSzPts val="1200"/>
              <a:buFont typeface="Trebuchet MS" panose="020B0603020202020204"/>
              <a:buNone/>
              <a:defRPr sz="1200">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lvl="5" indent="0" algn="r">
              <a:spcBef>
                <a:spcPts val="0"/>
              </a:spcBef>
              <a:spcAft>
                <a:spcPts val="0"/>
              </a:spcAft>
              <a:buClr>
                <a:schemeClr val="lt1"/>
              </a:buClr>
              <a:buSzPts val="1200"/>
              <a:buFont typeface="Trebuchet MS" panose="020B0603020202020204"/>
              <a:buNone/>
              <a:defRPr sz="1200">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lvl="6" indent="0" algn="r">
              <a:spcBef>
                <a:spcPts val="0"/>
              </a:spcBef>
              <a:spcAft>
                <a:spcPts val="0"/>
              </a:spcAft>
              <a:buClr>
                <a:schemeClr val="lt1"/>
              </a:buClr>
              <a:buSzPts val="1200"/>
              <a:buFont typeface="Trebuchet MS" panose="020B0603020202020204"/>
              <a:buNone/>
              <a:defRPr sz="1200">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lvl="7" indent="0" algn="r">
              <a:spcBef>
                <a:spcPts val="0"/>
              </a:spcBef>
              <a:spcAft>
                <a:spcPts val="0"/>
              </a:spcAft>
              <a:buClr>
                <a:schemeClr val="lt1"/>
              </a:buClr>
              <a:buSzPts val="1200"/>
              <a:buFont typeface="Trebuchet MS" panose="020B0603020202020204"/>
              <a:buNone/>
              <a:defRPr sz="1200">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lvl="8" indent="0" algn="r">
              <a:spcBef>
                <a:spcPts val="0"/>
              </a:spcBef>
              <a:spcAft>
                <a:spcPts val="0"/>
              </a:spcAft>
              <a:buClr>
                <a:schemeClr val="lt1"/>
              </a:buClr>
              <a:buSzPts val="1200"/>
              <a:buFont typeface="Trebuchet MS" panose="020B0603020202020204"/>
              <a:buNone/>
              <a:defRPr sz="1200">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822" name="Google Shape;822;p193"/>
          <p:cNvSpPr txBox="1">
            <a:spLocks noGrp="1"/>
          </p:cNvSpPr>
          <p:nvPr>
            <p:ph type="body" idx="1"/>
          </p:nvPr>
        </p:nvSpPr>
        <p:spPr>
          <a:xfrm>
            <a:off x="609600" y="1500188"/>
            <a:ext cx="10972800" cy="3857624"/>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0"/>
              </a:spcBef>
              <a:spcAft>
                <a:spcPts val="0"/>
              </a:spcAft>
              <a:buClr>
                <a:schemeClr val="dk1"/>
              </a:buClr>
              <a:buSzPts val="1400"/>
              <a:buFont typeface="Arial" panose="020B0604020202020204"/>
              <a:buNone/>
              <a:defRPr sz="253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lnSpc>
                <a:spcPct val="90000"/>
              </a:lnSpc>
              <a:spcBef>
                <a:spcPts val="2955"/>
              </a:spcBef>
              <a:spcAft>
                <a:spcPts val="0"/>
              </a:spcAft>
              <a:buClr>
                <a:srgbClr val="5C6670"/>
              </a:buClr>
              <a:buSzPts val="1400"/>
              <a:buFont typeface="Arial" panose="020B0604020202020204"/>
              <a:buNone/>
              <a:defRPr sz="21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90000"/>
              </a:lnSpc>
              <a:spcBef>
                <a:spcPts val="2955"/>
              </a:spcBef>
              <a:spcAft>
                <a:spcPts val="0"/>
              </a:spcAft>
              <a:buClr>
                <a:srgbClr val="5C6670"/>
              </a:buClr>
              <a:buSzPts val="1400"/>
              <a:buFont typeface="Arial" panose="020B0604020202020204"/>
              <a:buNone/>
              <a:defRPr sz="21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rtl="0">
              <a:lnSpc>
                <a:spcPct val="90000"/>
              </a:lnSpc>
              <a:spcBef>
                <a:spcPts val="2955"/>
              </a:spcBef>
              <a:spcAft>
                <a:spcPts val="0"/>
              </a:spcAft>
              <a:buClr>
                <a:srgbClr val="5C6670"/>
              </a:buClr>
              <a:buSzPts val="1400"/>
              <a:buFont typeface="Arial" panose="020B0604020202020204"/>
              <a:buNone/>
              <a:defRPr sz="21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90000"/>
              </a:lnSpc>
              <a:spcBef>
                <a:spcPts val="2955"/>
              </a:spcBef>
              <a:spcAft>
                <a:spcPts val="0"/>
              </a:spcAft>
              <a:buClr>
                <a:srgbClr val="5C6670"/>
              </a:buClr>
              <a:buSzPts val="1400"/>
              <a:buFont typeface="Arial" panose="020B0604020202020204"/>
              <a:buNone/>
              <a:defRPr sz="21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90000"/>
              </a:lnSpc>
              <a:spcBef>
                <a:spcPts val="2955"/>
              </a:spcBef>
              <a:spcAft>
                <a:spcPts val="0"/>
              </a:spcAft>
              <a:buClr>
                <a:srgbClr val="5C6670"/>
              </a:buClr>
              <a:buSzPts val="1400"/>
              <a:buFont typeface="Arial" panose="020B0604020202020204"/>
              <a:buNone/>
              <a:defRPr sz="21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90000"/>
              </a:lnSpc>
              <a:spcBef>
                <a:spcPts val="2955"/>
              </a:spcBef>
              <a:spcAft>
                <a:spcPts val="0"/>
              </a:spcAft>
              <a:buClr>
                <a:srgbClr val="5C6670"/>
              </a:buClr>
              <a:buSzPts val="1400"/>
              <a:buFont typeface="Arial" panose="020B0604020202020204"/>
              <a:buNone/>
              <a:defRPr sz="21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90000"/>
              </a:lnSpc>
              <a:spcBef>
                <a:spcPts val="2955"/>
              </a:spcBef>
              <a:spcAft>
                <a:spcPts val="0"/>
              </a:spcAft>
              <a:buClr>
                <a:srgbClr val="5C6670"/>
              </a:buClr>
              <a:buSzPts val="1400"/>
              <a:buFont typeface="Arial" panose="020B0604020202020204"/>
              <a:buNone/>
              <a:defRPr sz="21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90000"/>
              </a:lnSpc>
              <a:spcBef>
                <a:spcPts val="2955"/>
              </a:spcBef>
              <a:spcAft>
                <a:spcPts val="0"/>
              </a:spcAft>
              <a:buClr>
                <a:srgbClr val="5C6670"/>
              </a:buClr>
              <a:buSzPts val="1400"/>
              <a:buFont typeface="Arial" panose="020B0604020202020204"/>
              <a:buNone/>
              <a:defRPr sz="21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823" name="Google Shape;823;p193"/>
          <p:cNvSpPr txBox="1">
            <a:spLocks noGrp="1"/>
          </p:cNvSpPr>
          <p:nvPr>
            <p:ph type="title"/>
          </p:nvPr>
        </p:nvSpPr>
        <p:spPr>
          <a:xfrm>
            <a:off x="609600" y="295556"/>
            <a:ext cx="10972800" cy="620145"/>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Calibri" panose="020F0502020204030204"/>
              <a:buNone/>
              <a:defRPr sz="3200">
                <a:solidFill>
                  <a:schemeClr val="lt1"/>
                </a:solidFill>
                <a:latin typeface="Calibri" panose="020F0502020204030204"/>
                <a:ea typeface="Calibri" panose="020F0502020204030204"/>
                <a:cs typeface="Calibri" panose="020F0502020204030204"/>
                <a:sym typeface="Calibri" panose="020F0502020204030204"/>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4" name="Google Shape;824;p193"/>
          <p:cNvSpPr txBox="1">
            <a:spLocks noGrp="1"/>
          </p:cNvSpPr>
          <p:nvPr>
            <p:ph type="body" idx="2"/>
          </p:nvPr>
        </p:nvSpPr>
        <p:spPr>
          <a:xfrm>
            <a:off x="609600" y="23631"/>
            <a:ext cx="10972800" cy="200025"/>
          </a:xfrm>
          <a:prstGeom prst="rect">
            <a:avLst/>
          </a:prstGeom>
          <a:noFill/>
          <a:ln>
            <a:noFill/>
          </a:ln>
        </p:spPr>
        <p:txBody>
          <a:bodyPr spcFirstLastPara="1" wrap="square" lIns="91425" tIns="45700" rIns="91425" bIns="45700" anchor="ctr" anchorCtr="0">
            <a:noAutofit/>
          </a:bodyPr>
          <a:lstStyle>
            <a:lvl1pPr marL="457200" marR="0" lvl="0" indent="-298450" algn="l" rtl="0">
              <a:lnSpc>
                <a:spcPct val="90000"/>
              </a:lnSpc>
              <a:spcBef>
                <a:spcPts val="1000"/>
              </a:spcBef>
              <a:spcAft>
                <a:spcPts val="0"/>
              </a:spcAft>
              <a:buClr>
                <a:schemeClr val="lt1"/>
              </a:buClr>
              <a:buSzPts val="1100"/>
              <a:buFont typeface="Arial" panose="020B0604020202020204"/>
              <a:buChar char="•"/>
              <a:defRPr sz="1100" b="1" i="0" u="none" strike="noStrike" cap="none">
                <a:solidFill>
                  <a:schemeClr val="lt1"/>
                </a:solidFill>
                <a:latin typeface="Calibri" panose="020F0502020204030204"/>
                <a:ea typeface="Calibri" panose="020F0502020204030204"/>
                <a:cs typeface="Calibri" panose="020F0502020204030204"/>
                <a:sym typeface="Calibri" panose="020F0502020204030204"/>
              </a:defRPr>
            </a:lvl1pPr>
            <a:lvl2pPr marL="914400" marR="0" lvl="1" indent="-381000" algn="l" rtl="0">
              <a:lnSpc>
                <a:spcPct val="90000"/>
              </a:lnSpc>
              <a:spcBef>
                <a:spcPts val="500"/>
              </a:spcBef>
              <a:spcAft>
                <a:spcPts val="0"/>
              </a:spcAft>
              <a:buClr>
                <a:schemeClr val="lt1"/>
              </a:buClr>
              <a:buSzPts val="2400"/>
              <a:buFont typeface="Arial" panose="020B0604020202020204"/>
              <a:buChar char="•"/>
              <a:defRPr sz="24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2pPr>
            <a:lvl3pPr marL="1371600" marR="0" lvl="2" indent="-355600" algn="l" rtl="0">
              <a:lnSpc>
                <a:spcPct val="90000"/>
              </a:lnSpc>
              <a:spcBef>
                <a:spcPts val="500"/>
              </a:spcBef>
              <a:spcAft>
                <a:spcPts val="0"/>
              </a:spcAft>
              <a:buClr>
                <a:schemeClr val="lt1"/>
              </a:buClr>
              <a:buSzPts val="2000"/>
              <a:buFont typeface="Arial" panose="020B0604020202020204"/>
              <a:buChar char="•"/>
              <a:defRPr sz="20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L="1828800" marR="0" lvl="3"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L="2286000" marR="0" lvl="4"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L="2743200" marR="0" lvl="5"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00176E"/>
                </a:solidFill>
                <a:latin typeface="Trebuchet MS" panose="020B0603020202020204"/>
                <a:cs typeface="Trebuchet MS" panose="020B0603020202020204"/>
              </a:defRPr>
            </a:lvl1pPr>
          </a:lstStyle>
          <a:p>
            <a:endParaRPr/>
          </a:p>
        </p:txBody>
      </p:sp>
      <p:sp>
        <p:nvSpPr>
          <p:cNvPr id="3" name="Holder 3"/>
          <p:cNvSpPr>
            <a:spLocks noGrp="1"/>
          </p:cNvSpPr>
          <p:nvPr>
            <p:ph type="body" idx="1"/>
          </p:nvPr>
        </p:nvSpPr>
        <p:spPr>
          <a:xfrm>
            <a:off x="1548130" y="1377772"/>
            <a:ext cx="9095739" cy="1764030"/>
          </a:xfrm>
        </p:spPr>
        <p:txBody>
          <a:bodyPr lIns="0" tIns="0" rIns="0" bIns="0"/>
          <a:lstStyle>
            <a:lvl1pPr>
              <a:defRPr sz="6000" b="1" i="0">
                <a:solidFill>
                  <a:schemeClr val="bg1"/>
                </a:solidFill>
                <a:latin typeface="Trebuchet MS" panose="020B0603020202020204"/>
                <a:cs typeface="Trebuchet MS" panose="020B0603020202020204"/>
              </a:defRPr>
            </a:lvl1pPr>
          </a:lstStyle>
          <a:p>
            <a:endParaRPr/>
          </a:p>
        </p:txBody>
      </p:sp>
      <p:sp>
        <p:nvSpPr>
          <p:cNvPr id="4" name="Holder 4"/>
          <p:cNvSpPr>
            <a:spLocks noGrp="1"/>
          </p:cNvSpPr>
          <p:nvPr>
            <p:ph type="ftr" sz="quarter" idx="5"/>
          </p:nvPr>
        </p:nvSpPr>
        <p:spPr>
          <a:xfrm>
            <a:off x="4145280" y="6377940"/>
            <a:ext cx="3901440" cy="342900"/>
          </a:xfr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8/17/2025</a:t>
            </a:fld>
            <a:endParaRPr lang="en-US"/>
          </a:p>
        </p:txBody>
      </p:sp>
      <p:sp>
        <p:nvSpPr>
          <p:cNvPr id="6" name="Holder 6"/>
          <p:cNvSpPr>
            <a:spLocks noGrp="1"/>
          </p:cNvSpPr>
          <p:nvPr>
            <p:ph type="sldNum" sz="quarter" idx="7"/>
          </p:nvPr>
        </p:nvSpPr>
        <p:spPr/>
        <p:txBody>
          <a:bodyPr lIns="0" tIns="0" rIns="0" bIns="0"/>
          <a:lstStyle>
            <a:lvl1pPr>
              <a:defRPr sz="1200" b="0" i="0">
                <a:solidFill>
                  <a:schemeClr val="tx1"/>
                </a:solidFill>
                <a:latin typeface="Trebuchet MS" panose="020B0603020202020204"/>
                <a:cs typeface="Trebuchet MS" panose="020B0603020202020204"/>
              </a:defRPr>
            </a:lvl1pPr>
          </a:lstStyle>
          <a:p>
            <a:pPr marL="116840">
              <a:lnSpc>
                <a:spcPct val="100000"/>
              </a:lnSpc>
              <a:spcBef>
                <a:spcPts val="120"/>
              </a:spcBef>
            </a:pPr>
            <a:fld id="{81D60167-4931-47E6-BA6A-407CBD079E47}" type="slidenum">
              <a:rPr spc="-50" dirty="0">
                <a:solidFill>
                  <a:srgbClr val="FFFFFF"/>
                </a:solidFill>
              </a:rPr>
              <a:t>‹#›</a:t>
            </a:fld>
            <a:endParaRPr spc="-50" dirty="0">
              <a:solidFill>
                <a:srgbClr val="FFFFFF"/>
              </a:solidFill>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831"/>
        <p:cNvGrpSpPr/>
        <p:nvPr/>
      </p:nvGrpSpPr>
      <p:grpSpPr>
        <a:xfrm>
          <a:off x="0" y="0"/>
          <a:ext cx="0" cy="0"/>
          <a:chOff x="0" y="0"/>
          <a:chExt cx="0" cy="0"/>
        </a:xfrm>
      </p:grpSpPr>
      <p:sp>
        <p:nvSpPr>
          <p:cNvPr id="832" name="Google Shape;832;p195"/>
          <p:cNvSpPr txBox="1">
            <a:spLocks noGrp="1"/>
          </p:cNvSpPr>
          <p:nvPr>
            <p:ph type="ctrTitle"/>
          </p:nvPr>
        </p:nvSpPr>
        <p:spPr>
          <a:xfrm>
            <a:off x="1040524" y="1505698"/>
            <a:ext cx="10110900" cy="9903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6000"/>
              <a:buFont typeface="Trebuchet MS" panose="020B0603020202020204"/>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3" name="Google Shape;833;p195"/>
          <p:cNvSpPr txBox="1">
            <a:spLocks noGrp="1"/>
          </p:cNvSpPr>
          <p:nvPr>
            <p:ph type="subTitle" idx="1"/>
          </p:nvPr>
        </p:nvSpPr>
        <p:spPr>
          <a:xfrm>
            <a:off x="1524000" y="2593827"/>
            <a:ext cx="9144000" cy="7386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1000"/>
              </a:spcBef>
              <a:spcAft>
                <a:spcPts val="0"/>
              </a:spcAft>
              <a:buClr>
                <a:schemeClr val="lt1"/>
              </a:buClr>
              <a:buSzPts val="4950"/>
              <a:buFont typeface="Arial" panose="020B0604020202020204"/>
              <a:buNone/>
              <a:defRPr sz="495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R="0" lvl="1" algn="ctr">
              <a:lnSpc>
                <a:spcPct val="90000"/>
              </a:lnSpc>
              <a:spcBef>
                <a:spcPts val="500"/>
              </a:spcBef>
              <a:spcAft>
                <a:spcPts val="0"/>
              </a:spcAft>
              <a:buClr>
                <a:schemeClr val="lt1"/>
              </a:buClr>
              <a:buSzPts val="2000"/>
              <a:buFont typeface="Arial" panose="020B0604020202020204"/>
              <a:buNone/>
              <a:defRPr sz="20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2pPr>
            <a:lvl3pPr marR="0" lvl="2" algn="ctr">
              <a:lnSpc>
                <a:spcPct val="90000"/>
              </a:lnSpc>
              <a:spcBef>
                <a:spcPts val="500"/>
              </a:spcBef>
              <a:spcAft>
                <a:spcPts val="0"/>
              </a:spcAft>
              <a:buClr>
                <a:schemeClr val="lt1"/>
              </a:buClr>
              <a:buSzPts val="1800"/>
              <a:buFont typeface="Arial" panose="020B0604020202020204"/>
              <a:buNone/>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R="0" lvl="3" algn="ctr">
              <a:lnSpc>
                <a:spcPct val="90000"/>
              </a:lnSpc>
              <a:spcBef>
                <a:spcPts val="500"/>
              </a:spcBef>
              <a:spcAft>
                <a:spcPts val="0"/>
              </a:spcAft>
              <a:buClr>
                <a:schemeClr val="lt1"/>
              </a:buClr>
              <a:buSzPts val="16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R="0" lvl="4" algn="ctr">
              <a:lnSpc>
                <a:spcPct val="90000"/>
              </a:lnSpc>
              <a:spcBef>
                <a:spcPts val="500"/>
              </a:spcBef>
              <a:spcAft>
                <a:spcPts val="0"/>
              </a:spcAft>
              <a:buClr>
                <a:schemeClr val="lt1"/>
              </a:buClr>
              <a:buSzPts val="16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R="0" lvl="5" algn="ctr">
              <a:lnSpc>
                <a:spcPct val="90000"/>
              </a:lnSpc>
              <a:spcBef>
                <a:spcPts val="500"/>
              </a:spcBef>
              <a:spcAft>
                <a:spcPts val="0"/>
              </a:spcAft>
              <a:buClr>
                <a:schemeClr val="lt1"/>
              </a:buClr>
              <a:buSzPts val="16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R="0" lvl="6" algn="ctr">
              <a:lnSpc>
                <a:spcPct val="90000"/>
              </a:lnSpc>
              <a:spcBef>
                <a:spcPts val="500"/>
              </a:spcBef>
              <a:spcAft>
                <a:spcPts val="0"/>
              </a:spcAft>
              <a:buClr>
                <a:schemeClr val="lt1"/>
              </a:buClr>
              <a:buSzPts val="16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R="0" lvl="7" algn="ctr">
              <a:lnSpc>
                <a:spcPct val="90000"/>
              </a:lnSpc>
              <a:spcBef>
                <a:spcPts val="500"/>
              </a:spcBef>
              <a:spcAft>
                <a:spcPts val="0"/>
              </a:spcAft>
              <a:buClr>
                <a:schemeClr val="lt1"/>
              </a:buClr>
              <a:buSzPts val="16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R="0" lvl="8" algn="ctr">
              <a:lnSpc>
                <a:spcPct val="90000"/>
              </a:lnSpc>
              <a:spcBef>
                <a:spcPts val="500"/>
              </a:spcBef>
              <a:spcAft>
                <a:spcPts val="0"/>
              </a:spcAft>
              <a:buClr>
                <a:schemeClr val="lt1"/>
              </a:buClr>
              <a:buSzPts val="16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834" name="Google Shape;834;p195"/>
          <p:cNvSpPr txBox="1">
            <a:spLocks noGrp="1"/>
          </p:cNvSpPr>
          <p:nvPr>
            <p:ph type="dt" idx="10"/>
          </p:nvPr>
        </p:nvSpPr>
        <p:spPr>
          <a:xfrm>
            <a:off x="4724400" y="4917556"/>
            <a:ext cx="27432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5" name="Google Shape;835;p195"/>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
        <p:nvSpPr>
          <p:cNvPr id="836" name="Google Shape;836;p195"/>
          <p:cNvSpPr txBox="1">
            <a:spLocks noGrp="1"/>
          </p:cNvSpPr>
          <p:nvPr>
            <p:ph type="body" idx="2"/>
          </p:nvPr>
        </p:nvSpPr>
        <p:spPr>
          <a:xfrm>
            <a:off x="1913861" y="3680568"/>
            <a:ext cx="8364300" cy="9144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90000"/>
              </a:lnSpc>
              <a:spcBef>
                <a:spcPts val="1000"/>
              </a:spcBef>
              <a:spcAft>
                <a:spcPts val="0"/>
              </a:spcAft>
              <a:buClr>
                <a:schemeClr val="lt1"/>
              </a:buClr>
              <a:buSzPts val="3300"/>
              <a:buFont typeface="Arial" panose="020B0604020202020204"/>
              <a:buNone/>
              <a:defRPr sz="33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ctr">
              <a:lnSpc>
                <a:spcPct val="90000"/>
              </a:lnSpc>
              <a:spcBef>
                <a:spcPts val="500"/>
              </a:spcBef>
              <a:spcAft>
                <a:spcPts val="0"/>
              </a:spcAft>
              <a:buClr>
                <a:schemeClr val="lt1"/>
              </a:buClr>
              <a:buSzPts val="2000"/>
              <a:buFont typeface="Arial" panose="020B0604020202020204"/>
              <a:buNone/>
              <a:defRPr sz="20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ctr">
              <a:lnSpc>
                <a:spcPct val="90000"/>
              </a:lnSpc>
              <a:spcBef>
                <a:spcPts val="500"/>
              </a:spcBef>
              <a:spcAft>
                <a:spcPts val="0"/>
              </a:spcAft>
              <a:buClr>
                <a:schemeClr val="lt1"/>
              </a:buClr>
              <a:buSzPts val="2000"/>
              <a:buFont typeface="Arial" panose="020B0604020202020204"/>
              <a:buNone/>
              <a:defRPr sz="20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ctr">
              <a:lnSpc>
                <a:spcPct val="90000"/>
              </a:lnSpc>
              <a:spcBef>
                <a:spcPts val="500"/>
              </a:spcBef>
              <a:spcAft>
                <a:spcPts val="0"/>
              </a:spcAft>
              <a:buClr>
                <a:schemeClr val="lt1"/>
              </a:buClr>
              <a:buSzPts val="2000"/>
              <a:buFont typeface="Arial" panose="020B0604020202020204"/>
              <a:buNone/>
              <a:defRPr sz="20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ctr">
              <a:lnSpc>
                <a:spcPct val="90000"/>
              </a:lnSpc>
              <a:spcBef>
                <a:spcPts val="500"/>
              </a:spcBef>
              <a:spcAft>
                <a:spcPts val="0"/>
              </a:spcAft>
              <a:buClr>
                <a:schemeClr val="lt1"/>
              </a:buClr>
              <a:buSzPts val="2000"/>
              <a:buFont typeface="Arial" panose="020B0604020202020204"/>
              <a:buNone/>
              <a:defRPr sz="20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2743200" marR="0" lvl="5" indent="-342900" algn="l">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342900" algn="l">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342900" algn="l">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342900" algn="l">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837"/>
        <p:cNvGrpSpPr/>
        <p:nvPr/>
      </p:nvGrpSpPr>
      <p:grpSpPr>
        <a:xfrm>
          <a:off x="0" y="0"/>
          <a:ext cx="0" cy="0"/>
          <a:chOff x="0" y="0"/>
          <a:chExt cx="0" cy="0"/>
        </a:xfrm>
      </p:grpSpPr>
      <p:pic>
        <p:nvPicPr>
          <p:cNvPr id="838" name="Google Shape;838;p196"/>
          <p:cNvPicPr preferRelativeResize="0"/>
          <p:nvPr/>
        </p:nvPicPr>
        <p:blipFill rotWithShape="1">
          <a:blip r:embed="rId2"/>
          <a:srcRect/>
          <a:stretch>
            <a:fillRect/>
          </a:stretch>
        </p:blipFill>
        <p:spPr>
          <a:xfrm>
            <a:off x="308600" y="410308"/>
            <a:ext cx="5962347" cy="5848293"/>
          </a:xfrm>
          <a:prstGeom prst="rect">
            <a:avLst/>
          </a:prstGeom>
          <a:noFill/>
          <a:ln>
            <a:noFill/>
          </a:ln>
        </p:spPr>
      </p:pic>
      <p:sp>
        <p:nvSpPr>
          <p:cNvPr id="839" name="Google Shape;839;p196"/>
          <p:cNvSpPr txBox="1">
            <a:spLocks noGrp="1"/>
          </p:cNvSpPr>
          <p:nvPr>
            <p:ph type="title"/>
          </p:nvPr>
        </p:nvSpPr>
        <p:spPr>
          <a:xfrm>
            <a:off x="6122788" y="2625328"/>
            <a:ext cx="5381400" cy="23139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086"/>
              <a:buFont typeface="Trebuchet MS" panose="020B0603020202020204"/>
              <a:buNone/>
              <a:defRPr sz="8085"/>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0" name="Google Shape;840;p196"/>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841"/>
        <p:cNvGrpSpPr/>
        <p:nvPr/>
      </p:nvGrpSpPr>
      <p:grpSpPr>
        <a:xfrm>
          <a:off x="0" y="0"/>
          <a:ext cx="0" cy="0"/>
          <a:chOff x="0" y="0"/>
          <a:chExt cx="0" cy="0"/>
        </a:xfrm>
      </p:grpSpPr>
      <p:sp>
        <p:nvSpPr>
          <p:cNvPr id="842" name="Google Shape;842;p197"/>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
        <p:nvSpPr>
          <p:cNvPr id="843" name="Google Shape;843;p197"/>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rebuchet MS" panose="020B0603020202020204"/>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4" name="Google Shape;844;p197"/>
          <p:cNvSpPr txBox="1">
            <a:spLocks noGrp="1"/>
          </p:cNvSpPr>
          <p:nvPr>
            <p:ph type="body" idx="1"/>
          </p:nvPr>
        </p:nvSpPr>
        <p:spPr>
          <a:xfrm>
            <a:off x="2220148" y="2162013"/>
            <a:ext cx="7751700" cy="38199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lt1"/>
              </a:buClr>
              <a:buSzPts val="2800"/>
              <a:buFont typeface="Arial" panose="020B0604020202020204"/>
              <a:buNone/>
              <a:defRPr sz="28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81000" algn="l">
              <a:lnSpc>
                <a:spcPct val="90000"/>
              </a:lnSpc>
              <a:spcBef>
                <a:spcPts val="500"/>
              </a:spcBef>
              <a:spcAft>
                <a:spcPts val="0"/>
              </a:spcAft>
              <a:buClr>
                <a:schemeClr val="lt1"/>
              </a:buClr>
              <a:buSzPts val="2400"/>
              <a:buFont typeface="Arial" panose="020B0604020202020204"/>
              <a:buChar char="•"/>
              <a:defRPr sz="24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2pPr>
            <a:lvl3pPr marL="1371600" marR="0" lvl="2" indent="-355600" algn="l">
              <a:lnSpc>
                <a:spcPct val="90000"/>
              </a:lnSpc>
              <a:spcBef>
                <a:spcPts val="500"/>
              </a:spcBef>
              <a:spcAft>
                <a:spcPts val="0"/>
              </a:spcAft>
              <a:buClr>
                <a:schemeClr val="lt1"/>
              </a:buClr>
              <a:buSzPts val="2000"/>
              <a:buFont typeface="Arial" panose="020B0604020202020204"/>
              <a:buChar char="•"/>
              <a:defRPr sz="20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L="1828800" marR="0" lvl="3" indent="-342900" algn="l">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L="2286000" marR="0" lvl="4" indent="-342900" algn="l">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L="2743200" marR="0" lvl="5" indent="-342900" algn="l">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342900" algn="l">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342900" algn="l">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342900" algn="l">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White Image + Supporting Text Slide">
  <p:cSld name="White Image + Supporting Text Slide">
    <p:spTree>
      <p:nvGrpSpPr>
        <p:cNvPr id="1" name="Shape 226"/>
        <p:cNvGrpSpPr/>
        <p:nvPr/>
      </p:nvGrpSpPr>
      <p:grpSpPr>
        <a:xfrm>
          <a:off x="0" y="0"/>
          <a:ext cx="0" cy="0"/>
          <a:chOff x="0" y="0"/>
          <a:chExt cx="0" cy="0"/>
        </a:xfrm>
      </p:grpSpPr>
      <p:sp>
        <p:nvSpPr>
          <p:cNvPr id="227" name="Google Shape;227;p54"/>
          <p:cNvSpPr txBox="1">
            <a:spLocks noGrp="1"/>
          </p:cNvSpPr>
          <p:nvPr>
            <p:ph type="body" idx="1"/>
          </p:nvPr>
        </p:nvSpPr>
        <p:spPr>
          <a:xfrm>
            <a:off x="836771" y="441485"/>
            <a:ext cx="10518300" cy="816300"/>
          </a:xfrm>
          <a:prstGeom prst="rect">
            <a:avLst/>
          </a:prstGeom>
          <a:noFill/>
          <a:ln>
            <a:noFill/>
          </a:ln>
        </p:spPr>
        <p:txBody>
          <a:bodyPr spcFirstLastPara="1" wrap="square" lIns="91425" tIns="45700" rIns="91425" bIns="45700" anchor="ctr" anchorCtr="0">
            <a:noAutofit/>
          </a:bodyPr>
          <a:lstStyle>
            <a:lvl1pPr marL="457200" marR="0" lvl="0" indent="-228600" algn="l">
              <a:lnSpc>
                <a:spcPct val="90000"/>
              </a:lnSpc>
              <a:spcBef>
                <a:spcPts val="4000"/>
              </a:spcBef>
              <a:spcAft>
                <a:spcPts val="0"/>
              </a:spcAft>
              <a:buClr>
                <a:srgbClr val="001970"/>
              </a:buClr>
              <a:buSzPts val="1500"/>
              <a:buFont typeface="Arial" panose="020B0604020202020204"/>
              <a:buNone/>
              <a:defRPr sz="6100" b="1" i="0" u="none" strike="noStrike" cap="none">
                <a:solidFill>
                  <a:srgbClr val="001970"/>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90000"/>
              </a:lnSpc>
              <a:spcBef>
                <a:spcPts val="4000"/>
              </a:spcBef>
              <a:spcAft>
                <a:spcPts val="0"/>
              </a:spcAft>
              <a:buClr>
                <a:srgbClr val="5C667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90000"/>
              </a:lnSpc>
              <a:spcBef>
                <a:spcPts val="4000"/>
              </a:spcBef>
              <a:spcAft>
                <a:spcPts val="0"/>
              </a:spcAft>
              <a:buClr>
                <a:srgbClr val="5C667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90000"/>
              </a:lnSpc>
              <a:spcBef>
                <a:spcPts val="4000"/>
              </a:spcBef>
              <a:spcAft>
                <a:spcPts val="0"/>
              </a:spcAft>
              <a:buClr>
                <a:srgbClr val="5C667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90000"/>
              </a:lnSpc>
              <a:spcBef>
                <a:spcPts val="4000"/>
              </a:spcBef>
              <a:spcAft>
                <a:spcPts val="0"/>
              </a:spcAft>
              <a:buClr>
                <a:srgbClr val="5C667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90000"/>
              </a:lnSpc>
              <a:spcBef>
                <a:spcPts val="4000"/>
              </a:spcBef>
              <a:spcAft>
                <a:spcPts val="0"/>
              </a:spcAft>
              <a:buClr>
                <a:srgbClr val="5C667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90000"/>
              </a:lnSpc>
              <a:spcBef>
                <a:spcPts val="4000"/>
              </a:spcBef>
              <a:spcAft>
                <a:spcPts val="0"/>
              </a:spcAft>
              <a:buClr>
                <a:srgbClr val="5C667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90000"/>
              </a:lnSpc>
              <a:spcBef>
                <a:spcPts val="4000"/>
              </a:spcBef>
              <a:spcAft>
                <a:spcPts val="0"/>
              </a:spcAft>
              <a:buClr>
                <a:srgbClr val="5C667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90000"/>
              </a:lnSpc>
              <a:spcBef>
                <a:spcPts val="4000"/>
              </a:spcBef>
              <a:spcAft>
                <a:spcPts val="0"/>
              </a:spcAft>
              <a:buClr>
                <a:srgbClr val="5C667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228" name="Google Shape;228;p54"/>
          <p:cNvSpPr txBox="1">
            <a:spLocks noGrp="1"/>
          </p:cNvSpPr>
          <p:nvPr>
            <p:ph type="body" idx="2"/>
          </p:nvPr>
        </p:nvSpPr>
        <p:spPr>
          <a:xfrm>
            <a:off x="309739" y="1467883"/>
            <a:ext cx="5813100" cy="4532700"/>
          </a:xfrm>
          <a:prstGeom prst="rect">
            <a:avLst/>
          </a:prstGeom>
          <a:solidFill>
            <a:schemeClr val="lt1"/>
          </a:solidFill>
          <a:ln w="5715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a:lnSpc>
                <a:spcPct val="90000"/>
              </a:lnSpc>
              <a:spcBef>
                <a:spcPts val="4000"/>
              </a:spcBef>
              <a:spcAft>
                <a:spcPts val="0"/>
              </a:spcAft>
              <a:buClr>
                <a:srgbClr val="7F7F7F"/>
              </a:buClr>
              <a:buSzPts val="3200"/>
              <a:buFont typeface="Trebuchet MS" panose="020B0603020202020204"/>
              <a:buNone/>
              <a:defRPr sz="2300" b="0" i="1" u="none" strike="noStrike" cap="none">
                <a:solidFill>
                  <a:srgbClr val="7F7F7F"/>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90000"/>
              </a:lnSpc>
              <a:spcBef>
                <a:spcPts val="4000"/>
              </a:spcBef>
              <a:spcAft>
                <a:spcPts val="0"/>
              </a:spcAft>
              <a:buClr>
                <a:srgbClr val="5C6670"/>
              </a:buClr>
              <a:buSzPts val="4000"/>
              <a:buFont typeface="Trebuchet MS" panose="020B0603020202020204"/>
              <a:buNone/>
              <a:defRPr sz="2800" b="0" i="1"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90000"/>
              </a:lnSpc>
              <a:spcBef>
                <a:spcPts val="4000"/>
              </a:spcBef>
              <a:spcAft>
                <a:spcPts val="0"/>
              </a:spcAft>
              <a:buClr>
                <a:srgbClr val="5C6670"/>
              </a:buClr>
              <a:buSzPts val="4000"/>
              <a:buFont typeface="Trebuchet MS" panose="020B0603020202020204"/>
              <a:buNone/>
              <a:defRPr sz="2800" b="0" i="1"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90000"/>
              </a:lnSpc>
              <a:spcBef>
                <a:spcPts val="4000"/>
              </a:spcBef>
              <a:spcAft>
                <a:spcPts val="0"/>
              </a:spcAft>
              <a:buClr>
                <a:srgbClr val="5C6670"/>
              </a:buClr>
              <a:buSzPts val="4000"/>
              <a:buFont typeface="Trebuchet MS" panose="020B0603020202020204"/>
              <a:buNone/>
              <a:defRPr sz="2800" b="0" i="1"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90000"/>
              </a:lnSpc>
              <a:spcBef>
                <a:spcPts val="4000"/>
              </a:spcBef>
              <a:spcAft>
                <a:spcPts val="0"/>
              </a:spcAft>
              <a:buClr>
                <a:srgbClr val="5C6670"/>
              </a:buClr>
              <a:buSzPts val="4000"/>
              <a:buFont typeface="Trebuchet MS" panose="020B0603020202020204"/>
              <a:buNone/>
              <a:defRPr sz="2800" b="0" i="1"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90000"/>
              </a:lnSpc>
              <a:spcBef>
                <a:spcPts val="4000"/>
              </a:spcBef>
              <a:spcAft>
                <a:spcPts val="0"/>
              </a:spcAft>
              <a:buClr>
                <a:srgbClr val="5C667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90000"/>
              </a:lnSpc>
              <a:spcBef>
                <a:spcPts val="4000"/>
              </a:spcBef>
              <a:spcAft>
                <a:spcPts val="0"/>
              </a:spcAft>
              <a:buClr>
                <a:srgbClr val="5C667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90000"/>
              </a:lnSpc>
              <a:spcBef>
                <a:spcPts val="4000"/>
              </a:spcBef>
              <a:spcAft>
                <a:spcPts val="0"/>
              </a:spcAft>
              <a:buClr>
                <a:srgbClr val="5C667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90000"/>
              </a:lnSpc>
              <a:spcBef>
                <a:spcPts val="4000"/>
              </a:spcBef>
              <a:spcAft>
                <a:spcPts val="0"/>
              </a:spcAft>
              <a:buClr>
                <a:srgbClr val="5C667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229" name="Google Shape;229;p54"/>
          <p:cNvSpPr txBox="1">
            <a:spLocks noGrp="1"/>
          </p:cNvSpPr>
          <p:nvPr>
            <p:ph type="body" idx="3"/>
          </p:nvPr>
        </p:nvSpPr>
        <p:spPr>
          <a:xfrm>
            <a:off x="6765706" y="1485188"/>
            <a:ext cx="5116500" cy="45156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4000"/>
              </a:spcBef>
              <a:spcAft>
                <a:spcPts val="0"/>
              </a:spcAft>
              <a:buClr>
                <a:schemeClr val="dk1"/>
              </a:buClr>
              <a:buSzPts val="1500"/>
              <a:buFont typeface="Arial" panose="020B0604020202020204"/>
              <a:buNone/>
              <a:defRPr sz="37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90000"/>
              </a:lnSpc>
              <a:spcBef>
                <a:spcPts val="4000"/>
              </a:spcBef>
              <a:spcAft>
                <a:spcPts val="0"/>
              </a:spcAft>
              <a:buClr>
                <a:schemeClr val="dk1"/>
              </a:buClr>
              <a:buSzPts val="1500"/>
              <a:buFont typeface="Arial" panose="020B0604020202020204"/>
              <a:buNone/>
              <a:defRPr sz="3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90000"/>
              </a:lnSpc>
              <a:spcBef>
                <a:spcPts val="4000"/>
              </a:spcBef>
              <a:spcAft>
                <a:spcPts val="0"/>
              </a:spcAft>
              <a:buClr>
                <a:schemeClr val="dk1"/>
              </a:buClr>
              <a:buSzPts val="1500"/>
              <a:buFont typeface="Arial" panose="020B0604020202020204"/>
              <a:buNone/>
              <a:defRPr sz="2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90000"/>
              </a:lnSpc>
              <a:spcBef>
                <a:spcPts val="4000"/>
              </a:spcBef>
              <a:spcAft>
                <a:spcPts val="0"/>
              </a:spcAft>
              <a:buClr>
                <a:schemeClr val="dk1"/>
              </a:buClr>
              <a:buSzPts val="1500"/>
              <a:buFont typeface="Arial" panose="020B0604020202020204"/>
              <a:buNone/>
              <a:defRPr sz="2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90000"/>
              </a:lnSpc>
              <a:spcBef>
                <a:spcPts val="4000"/>
              </a:spcBef>
              <a:spcAft>
                <a:spcPts val="0"/>
              </a:spcAft>
              <a:buClr>
                <a:srgbClr val="5C667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90000"/>
              </a:lnSpc>
              <a:spcBef>
                <a:spcPts val="4000"/>
              </a:spcBef>
              <a:spcAft>
                <a:spcPts val="0"/>
              </a:spcAft>
              <a:buClr>
                <a:srgbClr val="5C667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90000"/>
              </a:lnSpc>
              <a:spcBef>
                <a:spcPts val="4000"/>
              </a:spcBef>
              <a:spcAft>
                <a:spcPts val="0"/>
              </a:spcAft>
              <a:buClr>
                <a:srgbClr val="5C667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90000"/>
              </a:lnSpc>
              <a:spcBef>
                <a:spcPts val="4000"/>
              </a:spcBef>
              <a:spcAft>
                <a:spcPts val="0"/>
              </a:spcAft>
              <a:buClr>
                <a:srgbClr val="5C667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90000"/>
              </a:lnSpc>
              <a:spcBef>
                <a:spcPts val="4000"/>
              </a:spcBef>
              <a:spcAft>
                <a:spcPts val="0"/>
              </a:spcAft>
              <a:buClr>
                <a:srgbClr val="5C667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230" name="Google Shape;230;p5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845"/>
        <p:cNvGrpSpPr/>
        <p:nvPr/>
      </p:nvGrpSpPr>
      <p:grpSpPr>
        <a:xfrm>
          <a:off x="0" y="0"/>
          <a:ext cx="0" cy="0"/>
          <a:chOff x="0" y="0"/>
          <a:chExt cx="0" cy="0"/>
        </a:xfrm>
      </p:grpSpPr>
      <p:sp>
        <p:nvSpPr>
          <p:cNvPr id="846" name="Google Shape;846;p198"/>
          <p:cNvSpPr txBox="1">
            <a:spLocks noGrp="1"/>
          </p:cNvSpPr>
          <p:nvPr>
            <p:ph type="title"/>
          </p:nvPr>
        </p:nvSpPr>
        <p:spPr>
          <a:xfrm>
            <a:off x="595312" y="2188551"/>
            <a:ext cx="11001300" cy="16263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6750"/>
              <a:buFont typeface="Trebuchet MS" panose="020B0603020202020204"/>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7" name="Google Shape;847;p198"/>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848"/>
        <p:cNvGrpSpPr/>
        <p:nvPr/>
      </p:nvGrpSpPr>
      <p:grpSpPr>
        <a:xfrm>
          <a:off x="0" y="0"/>
          <a:ext cx="0" cy="0"/>
          <a:chOff x="0" y="0"/>
          <a:chExt cx="0" cy="0"/>
        </a:xfrm>
      </p:grpSpPr>
      <p:sp>
        <p:nvSpPr>
          <p:cNvPr id="849" name="Google Shape;849;p199"/>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rebuchet MS" panose="020B0603020202020204"/>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0" name="Google Shape;850;p199"/>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lvl1pPr marL="457200" marR="0" lvl="0" indent="-457200" algn="l">
              <a:lnSpc>
                <a:spcPct val="90000"/>
              </a:lnSpc>
              <a:spcBef>
                <a:spcPts val="1000"/>
              </a:spcBef>
              <a:spcAft>
                <a:spcPts val="0"/>
              </a:spcAft>
              <a:buClr>
                <a:schemeClr val="lt1"/>
              </a:buClr>
              <a:buSzPts val="3600"/>
              <a:buFont typeface="Arial" panose="020B0604020202020204"/>
              <a:buChar char="•"/>
              <a:defRPr sz="36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75285" algn="l">
              <a:lnSpc>
                <a:spcPct val="90000"/>
              </a:lnSpc>
              <a:spcBef>
                <a:spcPts val="500"/>
              </a:spcBef>
              <a:spcAft>
                <a:spcPts val="0"/>
              </a:spcAft>
              <a:buClr>
                <a:schemeClr val="lt1"/>
              </a:buClr>
              <a:buSzPts val="2310"/>
              <a:buFont typeface="Noto Sans Symbols"/>
              <a:buChar char="⮚"/>
              <a:defRPr sz="33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400050" algn="l">
              <a:lnSpc>
                <a:spcPct val="90000"/>
              </a:lnSpc>
              <a:spcBef>
                <a:spcPts val="500"/>
              </a:spcBef>
              <a:spcAft>
                <a:spcPts val="0"/>
              </a:spcAft>
              <a:buClr>
                <a:schemeClr val="lt1"/>
              </a:buClr>
              <a:buSzPts val="2700"/>
              <a:buFont typeface="Noto Sans Symbols"/>
              <a:buChar char="▪"/>
              <a:defRPr sz="27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81000" algn="l">
              <a:lnSpc>
                <a:spcPct val="90000"/>
              </a:lnSpc>
              <a:spcBef>
                <a:spcPts val="500"/>
              </a:spcBef>
              <a:spcAft>
                <a:spcPts val="0"/>
              </a:spcAft>
              <a:buClr>
                <a:schemeClr val="lt1"/>
              </a:buClr>
              <a:buSzPts val="2400"/>
              <a:buFont typeface="Arial" panose="020B0604020202020204"/>
              <a:buChar char="•"/>
              <a:defRPr sz="24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90000"/>
              </a:lnSpc>
              <a:spcBef>
                <a:spcPts val="500"/>
              </a:spcBef>
              <a:spcAft>
                <a:spcPts val="0"/>
              </a:spcAft>
              <a:buClr>
                <a:schemeClr val="lt1"/>
              </a:buClr>
              <a:buSzPts val="16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L="2743200" marR="0" lvl="5" indent="-228600" algn="l">
              <a:lnSpc>
                <a:spcPct val="90000"/>
              </a:lnSpc>
              <a:spcBef>
                <a:spcPts val="500"/>
              </a:spcBef>
              <a:spcAft>
                <a:spcPts val="0"/>
              </a:spcAft>
              <a:buClr>
                <a:schemeClr val="lt1"/>
              </a:buClr>
              <a:buSzPts val="16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228600" algn="l">
              <a:lnSpc>
                <a:spcPct val="90000"/>
              </a:lnSpc>
              <a:spcBef>
                <a:spcPts val="500"/>
              </a:spcBef>
              <a:spcAft>
                <a:spcPts val="0"/>
              </a:spcAft>
              <a:buClr>
                <a:schemeClr val="lt1"/>
              </a:buClr>
              <a:buSzPts val="16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228600" algn="l">
              <a:lnSpc>
                <a:spcPct val="90000"/>
              </a:lnSpc>
              <a:spcBef>
                <a:spcPts val="500"/>
              </a:spcBef>
              <a:spcAft>
                <a:spcPts val="0"/>
              </a:spcAft>
              <a:buClr>
                <a:schemeClr val="lt1"/>
              </a:buClr>
              <a:buSzPts val="16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228600" algn="l">
              <a:lnSpc>
                <a:spcPct val="90000"/>
              </a:lnSpc>
              <a:spcBef>
                <a:spcPts val="500"/>
              </a:spcBef>
              <a:spcAft>
                <a:spcPts val="0"/>
              </a:spcAft>
              <a:buClr>
                <a:schemeClr val="lt1"/>
              </a:buClr>
              <a:buSzPts val="16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851" name="Google Shape;851;p199"/>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852"/>
        <p:cNvGrpSpPr/>
        <p:nvPr/>
      </p:nvGrpSpPr>
      <p:grpSpPr>
        <a:xfrm>
          <a:off x="0" y="0"/>
          <a:ext cx="0" cy="0"/>
          <a:chOff x="0" y="0"/>
          <a:chExt cx="0" cy="0"/>
        </a:xfrm>
      </p:grpSpPr>
      <p:sp>
        <p:nvSpPr>
          <p:cNvPr id="853" name="Google Shape;853;p200"/>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
        <p:nvSpPr>
          <p:cNvPr id="854" name="Google Shape;854;p200"/>
          <p:cNvSpPr/>
          <p:nvPr/>
        </p:nvSpPr>
        <p:spPr>
          <a:xfrm>
            <a:off x="838199" y="1873473"/>
            <a:ext cx="10433700" cy="2308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3600"/>
              <a:buFont typeface="Trebuchet MS" panose="020B0603020202020204"/>
              <a:buNone/>
            </a:pPr>
            <a:r>
              <a:rPr lang="en-US" sz="3600">
                <a:solidFill>
                  <a:schemeClr val="lt1"/>
                </a:solidFill>
                <a:latin typeface="Trebuchet MS" panose="020B0603020202020204"/>
                <a:ea typeface="Trebuchet MS" panose="020B0603020202020204"/>
                <a:cs typeface="Trebuchet MS" panose="020B0603020202020204"/>
                <a:sym typeface="Trebuchet MS" panose="020B0603020202020204"/>
              </a:rPr>
              <a:t>Improving health care equity, access and outcomes for the people we serve while saving Coloradans money on health care and driving value for Colorado.</a:t>
            </a:r>
          </a:p>
        </p:txBody>
      </p:sp>
      <p:sp>
        <p:nvSpPr>
          <p:cNvPr id="855" name="Google Shape;855;p200"/>
          <p:cNvSpPr/>
          <p:nvPr/>
        </p:nvSpPr>
        <p:spPr>
          <a:xfrm>
            <a:off x="838199" y="417889"/>
            <a:ext cx="10433700" cy="1015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Our Mission</a:t>
            </a:r>
            <a:endParaRPr sz="1800">
              <a:solidFill>
                <a:schemeClr val="lt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856"/>
        <p:cNvGrpSpPr/>
        <p:nvPr/>
      </p:nvGrpSpPr>
      <p:grpSpPr>
        <a:xfrm>
          <a:off x="0" y="0"/>
          <a:ext cx="0" cy="0"/>
          <a:chOff x="0" y="0"/>
          <a:chExt cx="0" cy="0"/>
        </a:xfrm>
      </p:grpSpPr>
      <p:sp>
        <p:nvSpPr>
          <p:cNvPr id="857" name="Google Shape;857;p201"/>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
        <p:nvSpPr>
          <p:cNvPr id="858" name="Google Shape;858;p201"/>
          <p:cNvSpPr txBox="1"/>
          <p:nvPr/>
        </p:nvSpPr>
        <p:spPr>
          <a:xfrm>
            <a:off x="13628419" y="8737353"/>
            <a:ext cx="2172000" cy="3942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1800" b="1">
                <a:solidFill>
                  <a:srgbClr val="000000"/>
                </a:solidFill>
                <a:latin typeface="Trebuchet MS" panose="020B0603020202020204"/>
                <a:ea typeface="Trebuchet MS" panose="020B0603020202020204"/>
                <a:cs typeface="Trebuchet MS" panose="020B0603020202020204"/>
                <a:sym typeface="Trebuchet MS" panose="020B0603020202020204"/>
              </a:rPr>
              <a:t>‹#›</a:t>
            </a:fld>
            <a:endParaRPr sz="1800" b="1">
              <a:solidFill>
                <a:srgbClr val="000000"/>
              </a:solidFill>
              <a:latin typeface="Trebuchet MS" panose="020B0603020202020204"/>
              <a:ea typeface="Trebuchet MS" panose="020B0603020202020204"/>
              <a:cs typeface="Trebuchet MS" panose="020B0603020202020204"/>
              <a:sym typeface="Trebuchet MS" panose="020B0603020202020204"/>
            </a:endParaRPr>
          </a:p>
        </p:txBody>
      </p:sp>
      <p:pic>
        <p:nvPicPr>
          <p:cNvPr id="859" name="Google Shape;859;p201"/>
          <p:cNvPicPr preferRelativeResize="0"/>
          <p:nvPr/>
        </p:nvPicPr>
        <p:blipFill rotWithShape="1">
          <a:blip r:embed="rId2"/>
          <a:srcRect l="1681" t="12786" b="4827"/>
          <a:stretch>
            <a:fillRect/>
          </a:stretch>
        </p:blipFill>
        <p:spPr>
          <a:xfrm>
            <a:off x="0" y="-1"/>
            <a:ext cx="12191998" cy="6260121"/>
          </a:xfrm>
          <a:prstGeom prst="rect">
            <a:avLst/>
          </a:prstGeom>
          <a:noFill/>
          <a:ln>
            <a:noFill/>
          </a:ln>
        </p:spPr>
      </p:pic>
      <p:sp>
        <p:nvSpPr>
          <p:cNvPr id="860" name="Google Shape;860;p201"/>
          <p:cNvSpPr/>
          <p:nvPr/>
        </p:nvSpPr>
        <p:spPr>
          <a:xfrm>
            <a:off x="0" y="3445746"/>
            <a:ext cx="12216300" cy="2558700"/>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FFFFFF"/>
              </a:buClr>
              <a:buSzPts val="5400"/>
              <a:buFont typeface="Trebuchet MS" panose="020B0603020202020204"/>
              <a:buNone/>
            </a:pPr>
            <a:r>
              <a:rPr lang="en-US" sz="5400" b="1"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Our Mission: </a:t>
            </a:r>
            <a:endParaRPr sz="54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endParaRPr>
          </a:p>
          <a:p>
            <a:pPr marL="161925" marR="0" lvl="0" indent="0" algn="l" rtl="0">
              <a:lnSpc>
                <a:spcPct val="100000"/>
              </a:lnSpc>
              <a:spcBef>
                <a:spcPts val="0"/>
              </a:spcBef>
              <a:spcAft>
                <a:spcPts val="0"/>
              </a:spcAft>
              <a:buClr>
                <a:srgbClr val="FFFFFF"/>
              </a:buClr>
              <a:buSzPts val="3200"/>
              <a:buFont typeface="Trebuchet MS" panose="020B0603020202020204"/>
              <a:buNone/>
            </a:pPr>
            <a:r>
              <a:rPr lang="en-US" sz="3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861"/>
        <p:cNvGrpSpPr/>
        <p:nvPr/>
      </p:nvGrpSpPr>
      <p:grpSpPr>
        <a:xfrm>
          <a:off x="0" y="0"/>
          <a:ext cx="0" cy="0"/>
          <a:chOff x="0" y="0"/>
          <a:chExt cx="0" cy="0"/>
        </a:xfrm>
      </p:grpSpPr>
      <p:sp>
        <p:nvSpPr>
          <p:cNvPr id="862" name="Google Shape;862;p202"/>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
        <p:nvSpPr>
          <p:cNvPr id="863" name="Google Shape;863;p202"/>
          <p:cNvSpPr/>
          <p:nvPr/>
        </p:nvSpPr>
        <p:spPr>
          <a:xfrm>
            <a:off x="838199" y="1873473"/>
            <a:ext cx="10433700" cy="2862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3600"/>
              <a:buFont typeface="Trebuchet MS" panose="020B0603020202020204"/>
              <a:buNone/>
            </a:pPr>
            <a:r>
              <a:rPr lang="en-US" sz="3600" dirty="0">
                <a:solidFill>
                  <a:schemeClr val="lt1"/>
                </a:solidFill>
                <a:latin typeface="Trebuchet MS" panose="020B0603020202020204"/>
                <a:ea typeface="Trebuchet MS" panose="020B0603020202020204"/>
                <a:cs typeface="Trebuchet MS" panose="020B0603020202020204"/>
                <a:sym typeface="Trebuchet MS" panose="020B0603020202020204"/>
              </a:rPr>
              <a:t>The Department of Health Care Policy &amp; Financing administers Health First Colorado (Colorado’s Medicaid program), Child Health Plan </a:t>
            </a:r>
            <a:r>
              <a:rPr lang="en-US" sz="3600" i="1" dirty="0">
                <a:solidFill>
                  <a:schemeClr val="lt1"/>
                </a:solidFill>
                <a:latin typeface="Trebuchet MS" panose="020B0603020202020204"/>
                <a:ea typeface="Trebuchet MS" panose="020B0603020202020204"/>
                <a:cs typeface="Trebuchet MS" panose="020B0603020202020204"/>
                <a:sym typeface="Trebuchet MS" panose="020B0603020202020204"/>
              </a:rPr>
              <a:t>Plus </a:t>
            </a:r>
            <a:r>
              <a:rPr lang="en-US" sz="3600" dirty="0">
                <a:solidFill>
                  <a:schemeClr val="lt1"/>
                </a:solidFill>
                <a:latin typeface="Trebuchet MS" panose="020B0603020202020204"/>
                <a:ea typeface="Trebuchet MS" panose="020B0603020202020204"/>
                <a:cs typeface="Trebuchet MS" panose="020B0603020202020204"/>
                <a:sym typeface="Trebuchet MS" panose="020B0603020202020204"/>
              </a:rPr>
              <a:t>(CHP+) and other health care programs for Coloradans who qualify. </a:t>
            </a:r>
            <a:endParaRPr sz="3600" b="1" dirty="0">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864" name="Google Shape;864;p202"/>
          <p:cNvSpPr/>
          <p:nvPr/>
        </p:nvSpPr>
        <p:spPr>
          <a:xfrm>
            <a:off x="838199" y="382212"/>
            <a:ext cx="10433700" cy="1015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rPr>
              <a:t>What We Do</a:t>
            </a:r>
            <a:endParaRPr sz="1800">
              <a:solidFill>
                <a:schemeClr val="lt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865"/>
        <p:cNvGrpSpPr/>
        <p:nvPr/>
      </p:nvGrpSpPr>
      <p:grpSpPr>
        <a:xfrm>
          <a:off x="0" y="0"/>
          <a:ext cx="0" cy="0"/>
          <a:chOff x="0" y="0"/>
          <a:chExt cx="0" cy="0"/>
        </a:xfrm>
      </p:grpSpPr>
      <p:sp>
        <p:nvSpPr>
          <p:cNvPr id="866" name="Google Shape;866;p203"/>
          <p:cNvSpPr txBox="1">
            <a:spLocks noGrp="1"/>
          </p:cNvSpPr>
          <p:nvPr>
            <p:ph type="title"/>
          </p:nvPr>
        </p:nvSpPr>
        <p:spPr>
          <a:xfrm>
            <a:off x="807546" y="1806137"/>
            <a:ext cx="4803300" cy="2970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7200"/>
              <a:buFont typeface="Trebuchet MS" panose="020B0603020202020204"/>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7" name="Google Shape;867;p203"/>
          <p:cNvSpPr txBox="1">
            <a:spLocks noGrp="1"/>
          </p:cNvSpPr>
          <p:nvPr>
            <p:ph type="body" idx="1"/>
          </p:nvPr>
        </p:nvSpPr>
        <p:spPr>
          <a:xfrm>
            <a:off x="6476562" y="1806136"/>
            <a:ext cx="4855800" cy="2970900"/>
          </a:xfrm>
          <a:prstGeom prst="rect">
            <a:avLst/>
          </a:prstGeom>
          <a:noFill/>
          <a:ln>
            <a:noFill/>
          </a:ln>
        </p:spPr>
        <p:txBody>
          <a:bodyPr spcFirstLastPara="1" wrap="square" lIns="91425" tIns="45700" rIns="91425" bIns="45700" anchor="t" anchorCtr="0">
            <a:noAutofit/>
          </a:bodyPr>
          <a:lstStyle>
            <a:lvl1pPr marL="457200" marR="0" lvl="0" indent="-457200" algn="l">
              <a:lnSpc>
                <a:spcPct val="90000"/>
              </a:lnSpc>
              <a:spcBef>
                <a:spcPts val="1000"/>
              </a:spcBef>
              <a:spcAft>
                <a:spcPts val="0"/>
              </a:spcAft>
              <a:buClr>
                <a:schemeClr val="lt1"/>
              </a:buClr>
              <a:buSzPts val="3600"/>
              <a:buFont typeface="Arial" panose="020B0604020202020204"/>
              <a:buChar char="•"/>
              <a:defRPr sz="36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70840" algn="l">
              <a:lnSpc>
                <a:spcPct val="90000"/>
              </a:lnSpc>
              <a:spcBef>
                <a:spcPts val="500"/>
              </a:spcBef>
              <a:spcAft>
                <a:spcPts val="0"/>
              </a:spcAft>
              <a:buClr>
                <a:schemeClr val="lt1"/>
              </a:buClr>
              <a:buSzPts val="2240"/>
              <a:buFont typeface="Noto Sans Symbols"/>
              <a:buChar char="⮚"/>
              <a:defRPr sz="3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406400" algn="l">
              <a:lnSpc>
                <a:spcPct val="90000"/>
              </a:lnSpc>
              <a:spcBef>
                <a:spcPts val="500"/>
              </a:spcBef>
              <a:spcAft>
                <a:spcPts val="0"/>
              </a:spcAft>
              <a:buClr>
                <a:schemeClr val="lt1"/>
              </a:buClr>
              <a:buSzPts val="2800"/>
              <a:buFont typeface="Noto Sans Symbols"/>
              <a:buChar char="▪"/>
              <a:defRPr sz="28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81000" algn="l">
              <a:lnSpc>
                <a:spcPct val="90000"/>
              </a:lnSpc>
              <a:spcBef>
                <a:spcPts val="500"/>
              </a:spcBef>
              <a:spcAft>
                <a:spcPts val="0"/>
              </a:spcAft>
              <a:buClr>
                <a:schemeClr val="lt1"/>
              </a:buClr>
              <a:buSzPts val="2400"/>
              <a:buFont typeface="Arial" panose="020B0604020202020204"/>
              <a:buChar char="•"/>
              <a:defRPr sz="24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342900" algn="l">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L="2743200" marR="0" lvl="5" indent="-342900" algn="l">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342900" algn="l">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342900" algn="l">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342900" algn="l">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868" name="Google Shape;868;p203"/>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cxnSp>
        <p:nvCxnSpPr>
          <p:cNvPr id="869" name="Google Shape;869;p203"/>
          <p:cNvCxnSpPr/>
          <p:nvPr/>
        </p:nvCxnSpPr>
        <p:spPr>
          <a:xfrm>
            <a:off x="6096000" y="1327150"/>
            <a:ext cx="0" cy="4203600"/>
          </a:xfrm>
          <a:prstGeom prst="straightConnector1">
            <a:avLst/>
          </a:prstGeom>
          <a:noFill/>
          <a:ln w="38100" cap="flat" cmpd="sng">
            <a:solidFill>
              <a:schemeClr val="lt1"/>
            </a:solidFill>
            <a:prstDash val="solid"/>
            <a:miter lim="800000"/>
            <a:headEnd type="none" w="sm" len="sm"/>
            <a:tailEnd type="none" w="sm" len="sm"/>
          </a:ln>
        </p:spPr>
      </p:cxn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70"/>
        <p:cNvGrpSpPr/>
        <p:nvPr/>
      </p:nvGrpSpPr>
      <p:grpSpPr>
        <a:xfrm>
          <a:off x="0" y="0"/>
          <a:ext cx="0" cy="0"/>
          <a:chOff x="0" y="0"/>
          <a:chExt cx="0" cy="0"/>
        </a:xfrm>
      </p:grpSpPr>
      <p:sp>
        <p:nvSpPr>
          <p:cNvPr id="871" name="Google Shape;871;p204"/>
          <p:cNvSpPr txBox="1">
            <a:spLocks noGrp="1"/>
          </p:cNvSpPr>
          <p:nvPr>
            <p:ph type="title"/>
          </p:nvPr>
        </p:nvSpPr>
        <p:spPr>
          <a:xfrm>
            <a:off x="183931" y="2168288"/>
            <a:ext cx="11824200" cy="13257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6000"/>
              <a:buFont typeface="Trebuchet MS" panose="020B0603020202020204"/>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2" name="Google Shape;872;p204"/>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73"/>
        <p:cNvGrpSpPr/>
        <p:nvPr/>
      </p:nvGrpSpPr>
      <p:grpSpPr>
        <a:xfrm>
          <a:off x="0" y="0"/>
          <a:ext cx="0" cy="0"/>
          <a:chOff x="0" y="0"/>
          <a:chExt cx="0" cy="0"/>
        </a:xfrm>
      </p:grpSpPr>
      <p:sp>
        <p:nvSpPr>
          <p:cNvPr id="874" name="Google Shape;874;p205"/>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875"/>
        <p:cNvGrpSpPr/>
        <p:nvPr/>
      </p:nvGrpSpPr>
      <p:grpSpPr>
        <a:xfrm>
          <a:off x="0" y="0"/>
          <a:ext cx="0" cy="0"/>
          <a:chOff x="0" y="0"/>
          <a:chExt cx="0" cy="0"/>
        </a:xfrm>
      </p:grpSpPr>
      <p:sp>
        <p:nvSpPr>
          <p:cNvPr id="876" name="Google Shape;876;p206"/>
          <p:cNvSpPr txBox="1">
            <a:spLocks noGrp="1"/>
          </p:cNvSpPr>
          <p:nvPr>
            <p:ph type="title"/>
          </p:nvPr>
        </p:nvSpPr>
        <p:spPr>
          <a:xfrm>
            <a:off x="6122788" y="2253854"/>
            <a:ext cx="5759400" cy="235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086"/>
              <a:buFont typeface="Trebuchet MS" panose="020B0603020202020204"/>
              <a:buNone/>
              <a:defRPr sz="8085"/>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7" name="Google Shape;877;p206"/>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pic>
        <p:nvPicPr>
          <p:cNvPr id="878" name="Google Shape;878;p206" descr="Chat"/>
          <p:cNvPicPr preferRelativeResize="0"/>
          <p:nvPr/>
        </p:nvPicPr>
        <p:blipFill rotWithShape="1">
          <a:blip r:embed="rId2"/>
          <a:srcRect/>
          <a:stretch>
            <a:fillRect/>
          </a:stretch>
        </p:blipFill>
        <p:spPr>
          <a:xfrm>
            <a:off x="-226026" y="107156"/>
            <a:ext cx="6589909" cy="6590110"/>
          </a:xfrm>
          <a:prstGeom prst="rect">
            <a:avLst/>
          </a:prstGeom>
          <a:noFill/>
          <a:ln>
            <a:noFill/>
          </a:ln>
        </p:spPr>
      </p:pic>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matchingName="White Blank">
  <p:cSld name="White Blank">
    <p:spTree>
      <p:nvGrpSpPr>
        <p:cNvPr id="1" name="Shape 879"/>
        <p:cNvGrpSpPr/>
        <p:nvPr/>
      </p:nvGrpSpPr>
      <p:grpSpPr>
        <a:xfrm>
          <a:off x="0" y="0"/>
          <a:ext cx="0" cy="0"/>
          <a:chOff x="0" y="0"/>
          <a:chExt cx="0" cy="0"/>
        </a:xfrm>
      </p:grpSpPr>
      <p:sp>
        <p:nvSpPr>
          <p:cNvPr id="880" name="Google Shape;880;p207"/>
          <p:cNvSpPr txBox="1">
            <a:spLocks noGrp="1"/>
          </p:cNvSpPr>
          <p:nvPr>
            <p:ph type="sldNum" idx="12"/>
          </p:nvPr>
        </p:nvSpPr>
        <p:spPr>
          <a:xfrm>
            <a:off x="9846354" y="6425136"/>
            <a:ext cx="20115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231"/>
        <p:cNvGrpSpPr/>
        <p:nvPr/>
      </p:nvGrpSpPr>
      <p:grpSpPr>
        <a:xfrm>
          <a:off x="0" y="0"/>
          <a:ext cx="0" cy="0"/>
          <a:chOff x="0" y="0"/>
          <a:chExt cx="0" cy="0"/>
        </a:xfrm>
      </p:grpSpPr>
      <p:sp>
        <p:nvSpPr>
          <p:cNvPr id="232" name="Google Shape;232;p5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00176E"/>
                </a:solidFill>
                <a:latin typeface="Trebuchet MS" panose="020B0603020202020204"/>
                <a:cs typeface="Trebuchet MS" panose="020B0603020202020204"/>
              </a:defRPr>
            </a:lvl1pPr>
          </a:lstStyle>
          <a:p>
            <a:endParaRPr/>
          </a:p>
        </p:txBody>
      </p:sp>
      <p:sp>
        <p:nvSpPr>
          <p:cNvPr id="3" name="Holder 3"/>
          <p:cNvSpPr>
            <a:spLocks noGrp="1"/>
          </p:cNvSpPr>
          <p:nvPr>
            <p:ph type="body" idx="1"/>
          </p:nvPr>
        </p:nvSpPr>
        <p:spPr>
          <a:xfrm>
            <a:off x="1548130" y="1377772"/>
            <a:ext cx="9095739" cy="1764030"/>
          </a:xfrm>
        </p:spPr>
        <p:txBody>
          <a:bodyPr lIns="0" tIns="0" rIns="0" bIns="0"/>
          <a:lstStyle>
            <a:lvl1pPr>
              <a:defRPr sz="6000" b="1" i="0">
                <a:solidFill>
                  <a:schemeClr val="bg1"/>
                </a:solidFill>
                <a:latin typeface="Trebuchet MS" panose="020B0603020202020204"/>
                <a:cs typeface="Trebuchet MS" panose="020B0603020202020204"/>
              </a:defRPr>
            </a:lvl1pPr>
          </a:lstStyle>
          <a:p>
            <a:endParaRPr/>
          </a:p>
        </p:txBody>
      </p:sp>
      <p:sp>
        <p:nvSpPr>
          <p:cNvPr id="4" name="Holder 4"/>
          <p:cNvSpPr>
            <a:spLocks noGrp="1"/>
          </p:cNvSpPr>
          <p:nvPr>
            <p:ph type="ftr" sz="quarter" idx="5"/>
          </p:nvPr>
        </p:nvSpPr>
        <p:spPr>
          <a:xfrm>
            <a:off x="4145280" y="6377940"/>
            <a:ext cx="3901440" cy="342900"/>
          </a:xfr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8/17/2025</a:t>
            </a:fld>
            <a:endParaRPr lang="en-US"/>
          </a:p>
        </p:txBody>
      </p:sp>
      <p:sp>
        <p:nvSpPr>
          <p:cNvPr id="6" name="Holder 6"/>
          <p:cNvSpPr>
            <a:spLocks noGrp="1"/>
          </p:cNvSpPr>
          <p:nvPr>
            <p:ph type="sldNum" sz="quarter" idx="7"/>
          </p:nvPr>
        </p:nvSpPr>
        <p:spPr/>
        <p:txBody>
          <a:bodyPr lIns="0" tIns="0" rIns="0" bIns="0"/>
          <a:lstStyle>
            <a:lvl1pPr>
              <a:defRPr sz="1200" b="0" i="0">
                <a:solidFill>
                  <a:schemeClr val="tx1"/>
                </a:solidFill>
                <a:latin typeface="Trebuchet MS" panose="020B0603020202020204"/>
                <a:cs typeface="Trebuchet MS" panose="020B0603020202020204"/>
              </a:defRPr>
            </a:lvl1pPr>
          </a:lstStyle>
          <a:p>
            <a:pPr marL="116840">
              <a:lnSpc>
                <a:spcPct val="100000"/>
              </a:lnSpc>
              <a:spcBef>
                <a:spcPts val="120"/>
              </a:spcBef>
            </a:pPr>
            <a:fld id="{81D60167-4931-47E6-BA6A-407CBD079E47}" type="slidenum">
              <a:rPr spc="-50" dirty="0">
                <a:solidFill>
                  <a:srgbClr val="FFFFFF"/>
                </a:solidFill>
              </a:rPr>
              <a:t>‹#›</a:t>
            </a:fld>
            <a:endParaRPr spc="-50" dirty="0">
              <a:solidFill>
                <a:srgbClr val="FFFFFF"/>
              </a:solidFill>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887"/>
        <p:cNvGrpSpPr/>
        <p:nvPr/>
      </p:nvGrpSpPr>
      <p:grpSpPr>
        <a:xfrm>
          <a:off x="0" y="0"/>
          <a:ext cx="0" cy="0"/>
          <a:chOff x="0" y="0"/>
          <a:chExt cx="0" cy="0"/>
        </a:xfrm>
      </p:grpSpPr>
      <p:sp>
        <p:nvSpPr>
          <p:cNvPr id="888" name="Google Shape;888;p209"/>
          <p:cNvSpPr txBox="1">
            <a:spLocks noGrp="1"/>
          </p:cNvSpPr>
          <p:nvPr>
            <p:ph type="title"/>
          </p:nvPr>
        </p:nvSpPr>
        <p:spPr>
          <a:xfrm>
            <a:off x="838200" y="437985"/>
            <a:ext cx="10515600" cy="96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4500"/>
              <a:buFont typeface="Trebuchet MS" panose="020B0603020202020204"/>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89" name="Google Shape;889;p209"/>
          <p:cNvSpPr txBox="1">
            <a:spLocks noGrp="1"/>
          </p:cNvSpPr>
          <p:nvPr>
            <p:ph type="body" idx="1"/>
          </p:nvPr>
        </p:nvSpPr>
        <p:spPr>
          <a:xfrm>
            <a:off x="838200" y="1852302"/>
            <a:ext cx="10515600" cy="4205700"/>
          </a:xfrm>
          <a:prstGeom prst="rect">
            <a:avLst/>
          </a:prstGeom>
          <a:noFill/>
          <a:ln>
            <a:noFill/>
          </a:ln>
        </p:spPr>
        <p:txBody>
          <a:bodyPr spcFirstLastPara="1" wrap="square" lIns="68575" tIns="34275" rIns="68575" bIns="34275" anchor="t" anchorCtr="0">
            <a:noAutofit/>
          </a:bodyPr>
          <a:lstStyle>
            <a:lvl1pPr marL="457200" marR="0" lvl="0" indent="-400050" algn="l">
              <a:lnSpc>
                <a:spcPct val="90000"/>
              </a:lnSpc>
              <a:spcBef>
                <a:spcPts val="800"/>
              </a:spcBef>
              <a:spcAft>
                <a:spcPts val="0"/>
              </a:spcAft>
              <a:buClr>
                <a:schemeClr val="dk1"/>
              </a:buClr>
              <a:buSzPts val="2700"/>
              <a:buFont typeface="Arial" panose="020B0604020202020204"/>
              <a:buChar char="•"/>
              <a:defRPr sz="27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36550" algn="l">
              <a:lnSpc>
                <a:spcPct val="90000"/>
              </a:lnSpc>
              <a:spcBef>
                <a:spcPts val="400"/>
              </a:spcBef>
              <a:spcAft>
                <a:spcPts val="0"/>
              </a:spcAft>
              <a:buClr>
                <a:schemeClr val="dk1"/>
              </a:buClr>
              <a:buSzPts val="1700"/>
              <a:buFont typeface="Noto Sans" panose="020B0502040504020204"/>
              <a:buChar char="⮚"/>
              <a:defRPr sz="2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355600" algn="l">
              <a:lnSpc>
                <a:spcPct val="90000"/>
              </a:lnSpc>
              <a:spcBef>
                <a:spcPts val="400"/>
              </a:spcBef>
              <a:spcAft>
                <a:spcPts val="0"/>
              </a:spcAft>
              <a:buClr>
                <a:schemeClr val="dk1"/>
              </a:buClr>
              <a:buSzPts val="2000"/>
              <a:buFont typeface="Noto Sans" panose="020B0502040504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42900" algn="l">
              <a:lnSpc>
                <a:spcPct val="90000"/>
              </a:lnSpc>
              <a:spcBef>
                <a:spcPts val="4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228600" algn="l">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2743200" marR="0" lvl="5" indent="-228600" algn="l">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3200400" marR="0" lvl="6" indent="-228600" algn="l">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3657600" marR="0" lvl="7" indent="-228600" algn="l">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4114800" marR="0" lvl="8" indent="-228600" algn="l">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890" name="Google Shape;890;p209"/>
          <p:cNvSpPr txBox="1">
            <a:spLocks noGrp="1"/>
          </p:cNvSpPr>
          <p:nvPr>
            <p:ph type="sldNum" idx="12"/>
          </p:nvPr>
        </p:nvSpPr>
        <p:spPr>
          <a:xfrm>
            <a:off x="9174126" y="6373686"/>
            <a:ext cx="2743200" cy="3651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91"/>
        <p:cNvGrpSpPr/>
        <p:nvPr/>
      </p:nvGrpSpPr>
      <p:grpSpPr>
        <a:xfrm>
          <a:off x="0" y="0"/>
          <a:ext cx="0" cy="0"/>
          <a:chOff x="0" y="0"/>
          <a:chExt cx="0" cy="0"/>
        </a:xfrm>
      </p:grpSpPr>
      <p:sp>
        <p:nvSpPr>
          <p:cNvPr id="892" name="Google Shape;892;p210"/>
          <p:cNvSpPr txBox="1">
            <a:spLocks noGrp="1"/>
          </p:cNvSpPr>
          <p:nvPr>
            <p:ph type="sldNum" idx="12"/>
          </p:nvPr>
        </p:nvSpPr>
        <p:spPr>
          <a:xfrm>
            <a:off x="9174126" y="6373686"/>
            <a:ext cx="2743200" cy="3651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893"/>
        <p:cNvGrpSpPr/>
        <p:nvPr/>
      </p:nvGrpSpPr>
      <p:grpSpPr>
        <a:xfrm>
          <a:off x="0" y="0"/>
          <a:ext cx="0" cy="0"/>
          <a:chOff x="0" y="0"/>
          <a:chExt cx="0" cy="0"/>
        </a:xfrm>
      </p:grpSpPr>
      <p:sp>
        <p:nvSpPr>
          <p:cNvPr id="894" name="Google Shape;894;p211"/>
          <p:cNvSpPr txBox="1">
            <a:spLocks noGrp="1"/>
          </p:cNvSpPr>
          <p:nvPr>
            <p:ph type="body" idx="1"/>
          </p:nvPr>
        </p:nvSpPr>
        <p:spPr>
          <a:xfrm>
            <a:off x="309739" y="1714500"/>
            <a:ext cx="11572500" cy="4340100"/>
          </a:xfrm>
          <a:prstGeom prst="rect">
            <a:avLst/>
          </a:prstGeom>
          <a:noFill/>
          <a:ln>
            <a:noFill/>
          </a:ln>
        </p:spPr>
        <p:txBody>
          <a:bodyPr spcFirstLastPara="1" wrap="square" lIns="68575" tIns="34275" rIns="68575" bIns="34275" anchor="t" anchorCtr="0">
            <a:noAutofit/>
          </a:bodyPr>
          <a:lstStyle>
            <a:lvl1pPr marL="457200" marR="0" lvl="0" indent="-387350" algn="l">
              <a:lnSpc>
                <a:spcPct val="90000"/>
              </a:lnSpc>
              <a:spcBef>
                <a:spcPts val="800"/>
              </a:spcBef>
              <a:spcAft>
                <a:spcPts val="0"/>
              </a:spcAft>
              <a:buClr>
                <a:schemeClr val="dk1"/>
              </a:buClr>
              <a:buSzPts val="2500"/>
              <a:buFont typeface="Arial" panose="020B0604020202020204"/>
              <a:buChar char="•"/>
              <a:defRPr sz="25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374650" algn="l">
              <a:lnSpc>
                <a:spcPct val="90000"/>
              </a:lnSpc>
              <a:spcBef>
                <a:spcPts val="400"/>
              </a:spcBef>
              <a:spcAft>
                <a:spcPts val="0"/>
              </a:spcAft>
              <a:buClr>
                <a:schemeClr val="dk1"/>
              </a:buClr>
              <a:buSzPts val="2300"/>
              <a:buFont typeface="Arial" panose="020B0604020202020204"/>
              <a:buChar char="•"/>
              <a:defRPr sz="23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49250" algn="l">
              <a:lnSpc>
                <a:spcPct val="90000"/>
              </a:lnSpc>
              <a:spcBef>
                <a:spcPts val="4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36550" algn="l">
              <a:lnSpc>
                <a:spcPct val="90000"/>
              </a:lnSpc>
              <a:spcBef>
                <a:spcPts val="400"/>
              </a:spcBef>
              <a:spcAft>
                <a:spcPts val="0"/>
              </a:spcAft>
              <a:buClr>
                <a:schemeClr val="dk1"/>
              </a:buClr>
              <a:buSzPts val="1700"/>
              <a:buFont typeface="Noto Sans" panose="020B0502040504020204"/>
              <a:buChar char="❖"/>
              <a:defRPr sz="17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895" name="Google Shape;895;p211"/>
          <p:cNvSpPr txBox="1">
            <a:spLocks noGrp="1"/>
          </p:cNvSpPr>
          <p:nvPr>
            <p:ph type="sldNum" idx="12"/>
          </p:nvPr>
        </p:nvSpPr>
        <p:spPr>
          <a:xfrm>
            <a:off x="9174126" y="6373686"/>
            <a:ext cx="2743200" cy="3651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896" name="Google Shape;896;p211"/>
          <p:cNvSpPr txBox="1">
            <a:spLocks noGrp="1"/>
          </p:cNvSpPr>
          <p:nvPr>
            <p:ph type="title"/>
          </p:nvPr>
        </p:nvSpPr>
        <p:spPr>
          <a:xfrm>
            <a:off x="309739" y="439118"/>
            <a:ext cx="11572500" cy="8169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rgbClr val="007C9A"/>
              </a:buClr>
              <a:buSzPts val="4600"/>
              <a:buFont typeface="Trebuchet MS" panose="020B0603020202020204"/>
              <a:buNone/>
              <a:defRPr sz="4600">
                <a:solidFill>
                  <a:srgbClr val="007C9A"/>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897"/>
        <p:cNvGrpSpPr/>
        <p:nvPr/>
      </p:nvGrpSpPr>
      <p:grpSpPr>
        <a:xfrm>
          <a:off x="0" y="0"/>
          <a:ext cx="0" cy="0"/>
          <a:chOff x="0" y="0"/>
          <a:chExt cx="0" cy="0"/>
        </a:xfrm>
      </p:grpSpPr>
      <p:sp>
        <p:nvSpPr>
          <p:cNvPr id="898" name="Google Shape;898;p212"/>
          <p:cNvSpPr txBox="1">
            <a:spLocks noGrp="1"/>
          </p:cNvSpPr>
          <p:nvPr>
            <p:ph type="ctrTitle"/>
          </p:nvPr>
        </p:nvSpPr>
        <p:spPr>
          <a:xfrm>
            <a:off x="1040524" y="1001496"/>
            <a:ext cx="10110600" cy="990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5"/>
              </a:buClr>
              <a:buSzPts val="5400"/>
              <a:buFont typeface="Trebuchet MS" panose="020B0603020202020204"/>
              <a:buNone/>
              <a:defRPr sz="5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99" name="Google Shape;899;p212"/>
          <p:cNvSpPr txBox="1">
            <a:spLocks noGrp="1"/>
          </p:cNvSpPr>
          <p:nvPr>
            <p:ph type="subTitle" idx="1"/>
          </p:nvPr>
        </p:nvSpPr>
        <p:spPr>
          <a:xfrm>
            <a:off x="1524000" y="2214672"/>
            <a:ext cx="9144000" cy="738900"/>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800"/>
              </a:spcBef>
              <a:spcAft>
                <a:spcPts val="0"/>
              </a:spcAft>
              <a:buClr>
                <a:schemeClr val="dk1"/>
              </a:buClr>
              <a:buSzPts val="3700"/>
              <a:buFont typeface="Arial" panose="020B0604020202020204"/>
              <a:buNone/>
              <a:defRPr sz="37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R="0" lvl="1" algn="ctr">
              <a:lnSpc>
                <a:spcPct val="90000"/>
              </a:lnSpc>
              <a:spcBef>
                <a:spcPts val="400"/>
              </a:spcBef>
              <a:spcAft>
                <a:spcPts val="0"/>
              </a:spcAft>
              <a:buClr>
                <a:schemeClr val="dk1"/>
              </a:buClr>
              <a:buSzPts val="1500"/>
              <a:buFont typeface="Arial" panose="020B0604020202020204"/>
              <a:buNone/>
              <a:defRPr sz="15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ctr">
              <a:lnSpc>
                <a:spcPct val="90000"/>
              </a:lnSpc>
              <a:spcBef>
                <a:spcPts val="400"/>
              </a:spcBef>
              <a:spcAft>
                <a:spcPts val="0"/>
              </a:spcAft>
              <a:buClr>
                <a:schemeClr val="dk1"/>
              </a:buClr>
              <a:buSzPts val="1400"/>
              <a:buFont typeface="Arial" panose="020B0604020202020204"/>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ctr">
              <a:lnSpc>
                <a:spcPct val="90000"/>
              </a:lnSpc>
              <a:spcBef>
                <a:spcPts val="400"/>
              </a:spcBef>
              <a:spcAft>
                <a:spcPts val="0"/>
              </a:spcAft>
              <a:buClr>
                <a:schemeClr val="dk1"/>
              </a:buClr>
              <a:buSzPts val="12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ctr">
              <a:lnSpc>
                <a:spcPct val="90000"/>
              </a:lnSpc>
              <a:spcBef>
                <a:spcPts val="400"/>
              </a:spcBef>
              <a:spcAft>
                <a:spcPts val="0"/>
              </a:spcAft>
              <a:buClr>
                <a:schemeClr val="dk1"/>
              </a:buClr>
              <a:buSzPts val="12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ctr">
              <a:lnSpc>
                <a:spcPct val="90000"/>
              </a:lnSpc>
              <a:spcBef>
                <a:spcPts val="400"/>
              </a:spcBef>
              <a:spcAft>
                <a:spcPts val="0"/>
              </a:spcAft>
              <a:buClr>
                <a:schemeClr val="dk1"/>
              </a:buClr>
              <a:buSzPts val="12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ctr">
              <a:lnSpc>
                <a:spcPct val="90000"/>
              </a:lnSpc>
              <a:spcBef>
                <a:spcPts val="400"/>
              </a:spcBef>
              <a:spcAft>
                <a:spcPts val="0"/>
              </a:spcAft>
              <a:buClr>
                <a:schemeClr val="dk1"/>
              </a:buClr>
              <a:buSzPts val="12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ctr">
              <a:lnSpc>
                <a:spcPct val="90000"/>
              </a:lnSpc>
              <a:spcBef>
                <a:spcPts val="400"/>
              </a:spcBef>
              <a:spcAft>
                <a:spcPts val="0"/>
              </a:spcAft>
              <a:buClr>
                <a:schemeClr val="dk1"/>
              </a:buClr>
              <a:buSzPts val="12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ctr">
              <a:lnSpc>
                <a:spcPct val="90000"/>
              </a:lnSpc>
              <a:spcBef>
                <a:spcPts val="400"/>
              </a:spcBef>
              <a:spcAft>
                <a:spcPts val="0"/>
              </a:spcAft>
              <a:buClr>
                <a:schemeClr val="dk1"/>
              </a:buClr>
              <a:buSzPts val="12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900" name="Google Shape;900;p212"/>
          <p:cNvSpPr txBox="1">
            <a:spLocks noGrp="1"/>
          </p:cNvSpPr>
          <p:nvPr>
            <p:ph type="dt" idx="10"/>
          </p:nvPr>
        </p:nvSpPr>
        <p:spPr>
          <a:xfrm>
            <a:off x="4724400" y="4917556"/>
            <a:ext cx="2743200" cy="3651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01" name="Google Shape;901;p212"/>
          <p:cNvSpPr txBox="1">
            <a:spLocks noGrp="1"/>
          </p:cNvSpPr>
          <p:nvPr>
            <p:ph type="sldNum" idx="12"/>
          </p:nvPr>
        </p:nvSpPr>
        <p:spPr>
          <a:xfrm>
            <a:off x="9174126" y="6373686"/>
            <a:ext cx="2743200" cy="3651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902" name="Google Shape;902;p212"/>
          <p:cNvSpPr txBox="1">
            <a:spLocks noGrp="1"/>
          </p:cNvSpPr>
          <p:nvPr>
            <p:ph type="body" idx="2"/>
          </p:nvPr>
        </p:nvSpPr>
        <p:spPr>
          <a:xfrm>
            <a:off x="1913861" y="3176366"/>
            <a:ext cx="8364300" cy="914400"/>
          </a:xfrm>
          <a:prstGeom prst="rect">
            <a:avLst/>
          </a:prstGeom>
          <a:noFill/>
          <a:ln>
            <a:noFill/>
          </a:ln>
        </p:spPr>
        <p:txBody>
          <a:bodyPr spcFirstLastPara="1" wrap="square" lIns="68575" tIns="34275" rIns="68575" bIns="34275" anchor="ctr" anchorCtr="0">
            <a:noAutofit/>
          </a:bodyPr>
          <a:lstStyle>
            <a:lvl1pPr marL="457200" marR="0" lvl="0" indent="-228600" algn="ctr">
              <a:lnSpc>
                <a:spcPct val="90000"/>
              </a:lnSpc>
              <a:spcBef>
                <a:spcPts val="800"/>
              </a:spcBef>
              <a:spcAft>
                <a:spcPts val="0"/>
              </a:spcAft>
              <a:buClr>
                <a:schemeClr val="dk1"/>
              </a:buClr>
              <a:buSzPts val="2500"/>
              <a:buFont typeface="Arial" panose="020B0604020202020204"/>
              <a:buNone/>
              <a:defRPr sz="2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ctr">
              <a:lnSpc>
                <a:spcPct val="90000"/>
              </a:lnSpc>
              <a:spcBef>
                <a:spcPts val="400"/>
              </a:spcBef>
              <a:spcAft>
                <a:spcPts val="0"/>
              </a:spcAft>
              <a:buClr>
                <a:schemeClr val="dk1"/>
              </a:buClr>
              <a:buSzPts val="1500"/>
              <a:buFont typeface="Arial" panose="020B0604020202020204"/>
              <a:buNone/>
              <a:defRPr sz="1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ctr">
              <a:lnSpc>
                <a:spcPct val="90000"/>
              </a:lnSpc>
              <a:spcBef>
                <a:spcPts val="400"/>
              </a:spcBef>
              <a:spcAft>
                <a:spcPts val="0"/>
              </a:spcAft>
              <a:buClr>
                <a:schemeClr val="dk1"/>
              </a:buClr>
              <a:buSzPts val="1500"/>
              <a:buFont typeface="Arial" panose="020B0604020202020204"/>
              <a:buNone/>
              <a:defRPr sz="1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ctr">
              <a:lnSpc>
                <a:spcPct val="90000"/>
              </a:lnSpc>
              <a:spcBef>
                <a:spcPts val="400"/>
              </a:spcBef>
              <a:spcAft>
                <a:spcPts val="0"/>
              </a:spcAft>
              <a:buClr>
                <a:schemeClr val="dk1"/>
              </a:buClr>
              <a:buSzPts val="1500"/>
              <a:buFont typeface="Arial" panose="020B0604020202020204"/>
              <a:buNone/>
              <a:defRPr sz="1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ctr">
              <a:lnSpc>
                <a:spcPct val="90000"/>
              </a:lnSpc>
              <a:spcBef>
                <a:spcPts val="400"/>
              </a:spcBef>
              <a:spcAft>
                <a:spcPts val="0"/>
              </a:spcAft>
              <a:buClr>
                <a:schemeClr val="dk1"/>
              </a:buClr>
              <a:buSzPts val="1500"/>
              <a:buFont typeface="Arial" panose="020B0604020202020204"/>
              <a:buNone/>
              <a:defRPr sz="1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2743200" marR="0" lvl="5"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matchingName="Multi-Content">
  <p:cSld name="Multi-Content">
    <p:spTree>
      <p:nvGrpSpPr>
        <p:cNvPr id="1" name="Shape 903"/>
        <p:cNvGrpSpPr/>
        <p:nvPr/>
      </p:nvGrpSpPr>
      <p:grpSpPr>
        <a:xfrm>
          <a:off x="0" y="0"/>
          <a:ext cx="0" cy="0"/>
          <a:chOff x="0" y="0"/>
          <a:chExt cx="0" cy="0"/>
        </a:xfrm>
      </p:grpSpPr>
      <p:sp>
        <p:nvSpPr>
          <p:cNvPr id="904" name="Google Shape;904;p213"/>
          <p:cNvSpPr txBox="1">
            <a:spLocks noGrp="1"/>
          </p:cNvSpPr>
          <p:nvPr>
            <p:ph type="body" idx="1"/>
          </p:nvPr>
        </p:nvSpPr>
        <p:spPr>
          <a:xfrm>
            <a:off x="8160449" y="1668379"/>
            <a:ext cx="3708900" cy="4443300"/>
          </a:xfrm>
          <a:prstGeom prst="rect">
            <a:avLst/>
          </a:prstGeom>
          <a:noFill/>
          <a:ln w="28575" cap="flat" cmpd="sng">
            <a:solidFill>
              <a:schemeClr val="dk2"/>
            </a:solidFill>
            <a:prstDash val="solid"/>
            <a:round/>
            <a:headEnd type="none" w="sm" len="sm"/>
            <a:tailEnd type="none" w="sm" len="sm"/>
          </a:ln>
        </p:spPr>
        <p:txBody>
          <a:bodyPr spcFirstLastPara="1" wrap="square" lIns="68575" tIns="34275" rIns="68575" bIns="34275" anchor="t" anchorCtr="0">
            <a:noAutofit/>
          </a:bodyPr>
          <a:lstStyle>
            <a:lvl1pPr marL="457200" marR="0" lvl="0" indent="-228600" algn="l">
              <a:lnSpc>
                <a:spcPct val="90000"/>
              </a:lnSpc>
              <a:spcBef>
                <a:spcPts val="800"/>
              </a:spcBef>
              <a:spcAft>
                <a:spcPts val="0"/>
              </a:spcAft>
              <a:buClr>
                <a:schemeClr val="dk1"/>
              </a:buClr>
              <a:buSzPts val="2300"/>
              <a:buFont typeface="Arial" panose="020B0604020202020204"/>
              <a:buNone/>
              <a:defRPr sz="2300" b="0" i="1"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42900" algn="l">
              <a:lnSpc>
                <a:spcPct val="90000"/>
              </a:lnSpc>
              <a:spcBef>
                <a:spcPts val="4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23850" algn="l">
              <a:lnSpc>
                <a:spcPct val="90000"/>
              </a:lnSpc>
              <a:spcBef>
                <a:spcPts val="400"/>
              </a:spcBef>
              <a:spcAft>
                <a:spcPts val="0"/>
              </a:spcAft>
              <a:buClr>
                <a:schemeClr val="dk1"/>
              </a:buClr>
              <a:buSzPts val="1500"/>
              <a:buFont typeface="Arial" panose="020B0604020202020204"/>
              <a:buChar char="•"/>
              <a:defRPr sz="15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905" name="Google Shape;905;p213"/>
          <p:cNvSpPr txBox="1">
            <a:spLocks noGrp="1"/>
          </p:cNvSpPr>
          <p:nvPr>
            <p:ph type="body" idx="2"/>
          </p:nvPr>
        </p:nvSpPr>
        <p:spPr>
          <a:xfrm>
            <a:off x="4511090" y="1668379"/>
            <a:ext cx="3170100" cy="2041500"/>
          </a:xfrm>
          <a:prstGeom prst="rect">
            <a:avLst/>
          </a:prstGeom>
          <a:noFill/>
          <a:ln w="28575" cap="flat" cmpd="sng">
            <a:solidFill>
              <a:schemeClr val="dk1"/>
            </a:solidFill>
            <a:prstDash val="solid"/>
            <a:round/>
            <a:headEnd type="none" w="sm" len="sm"/>
            <a:tailEnd type="none" w="sm" len="sm"/>
          </a:ln>
        </p:spPr>
        <p:txBody>
          <a:bodyPr spcFirstLastPara="1" wrap="square" lIns="68575" tIns="34275" rIns="68575" bIns="34275" anchor="t" anchorCtr="0">
            <a:noAutofit/>
          </a:bodyPr>
          <a:lstStyle>
            <a:lvl1pPr marL="457200" marR="0" lvl="0" indent="-228600" algn="l">
              <a:lnSpc>
                <a:spcPct val="90000"/>
              </a:lnSpc>
              <a:spcBef>
                <a:spcPts val="800"/>
              </a:spcBef>
              <a:spcAft>
                <a:spcPts val="0"/>
              </a:spcAft>
              <a:buClr>
                <a:schemeClr val="dk1"/>
              </a:buClr>
              <a:buSzPts val="2300"/>
              <a:buFont typeface="Arial" panose="020B0604020202020204"/>
              <a:buNone/>
              <a:defRPr sz="2300" b="0" i="1"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42900" algn="l">
              <a:lnSpc>
                <a:spcPct val="90000"/>
              </a:lnSpc>
              <a:spcBef>
                <a:spcPts val="4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23850" algn="l">
              <a:lnSpc>
                <a:spcPct val="90000"/>
              </a:lnSpc>
              <a:spcBef>
                <a:spcPts val="400"/>
              </a:spcBef>
              <a:spcAft>
                <a:spcPts val="0"/>
              </a:spcAft>
              <a:buClr>
                <a:schemeClr val="dk1"/>
              </a:buClr>
              <a:buSzPts val="1500"/>
              <a:buFont typeface="Arial" panose="020B0604020202020204"/>
              <a:buChar char="•"/>
              <a:defRPr sz="15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906" name="Google Shape;906;p213"/>
          <p:cNvSpPr txBox="1">
            <a:spLocks noGrp="1"/>
          </p:cNvSpPr>
          <p:nvPr>
            <p:ph type="sldNum" idx="12"/>
          </p:nvPr>
        </p:nvSpPr>
        <p:spPr>
          <a:xfrm>
            <a:off x="9174126" y="6373686"/>
            <a:ext cx="2743200" cy="3651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907" name="Google Shape;907;p213"/>
          <p:cNvSpPr txBox="1">
            <a:spLocks noGrp="1"/>
          </p:cNvSpPr>
          <p:nvPr>
            <p:ph type="body" idx="3"/>
          </p:nvPr>
        </p:nvSpPr>
        <p:spPr>
          <a:xfrm>
            <a:off x="330242" y="1668379"/>
            <a:ext cx="3708900" cy="4443300"/>
          </a:xfrm>
          <a:prstGeom prst="rect">
            <a:avLst/>
          </a:prstGeom>
          <a:noFill/>
          <a:ln w="28575" cap="flat" cmpd="sng">
            <a:solidFill>
              <a:schemeClr val="dk2"/>
            </a:solidFill>
            <a:prstDash val="solid"/>
            <a:round/>
            <a:headEnd type="none" w="sm" len="sm"/>
            <a:tailEnd type="none" w="sm" len="sm"/>
          </a:ln>
        </p:spPr>
        <p:txBody>
          <a:bodyPr spcFirstLastPara="1" wrap="square" lIns="68575" tIns="34275" rIns="68575" bIns="34275" anchor="t" anchorCtr="0">
            <a:noAutofit/>
          </a:bodyPr>
          <a:lstStyle>
            <a:lvl1pPr marL="457200" marR="0" lvl="0" indent="-228600" algn="l">
              <a:lnSpc>
                <a:spcPct val="90000"/>
              </a:lnSpc>
              <a:spcBef>
                <a:spcPts val="800"/>
              </a:spcBef>
              <a:spcAft>
                <a:spcPts val="0"/>
              </a:spcAft>
              <a:buClr>
                <a:schemeClr val="dk1"/>
              </a:buClr>
              <a:buSzPts val="2300"/>
              <a:buFont typeface="Arial" panose="020B0604020202020204"/>
              <a:buNone/>
              <a:defRPr sz="2300" b="0" i="1"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42900" algn="l">
              <a:lnSpc>
                <a:spcPct val="90000"/>
              </a:lnSpc>
              <a:spcBef>
                <a:spcPts val="4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23850" algn="l">
              <a:lnSpc>
                <a:spcPct val="90000"/>
              </a:lnSpc>
              <a:spcBef>
                <a:spcPts val="400"/>
              </a:spcBef>
              <a:spcAft>
                <a:spcPts val="0"/>
              </a:spcAft>
              <a:buClr>
                <a:schemeClr val="dk1"/>
              </a:buClr>
              <a:buSzPts val="1500"/>
              <a:buFont typeface="Arial" panose="020B0604020202020204"/>
              <a:buChar char="•"/>
              <a:defRPr sz="15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908" name="Google Shape;908;p213"/>
          <p:cNvSpPr txBox="1">
            <a:spLocks noGrp="1"/>
          </p:cNvSpPr>
          <p:nvPr>
            <p:ph type="body" idx="4"/>
          </p:nvPr>
        </p:nvSpPr>
        <p:spPr>
          <a:xfrm>
            <a:off x="4511090" y="4018797"/>
            <a:ext cx="3170100" cy="2093100"/>
          </a:xfrm>
          <a:prstGeom prst="rect">
            <a:avLst/>
          </a:prstGeom>
          <a:noFill/>
          <a:ln w="28575" cap="flat" cmpd="sng">
            <a:solidFill>
              <a:schemeClr val="dk1"/>
            </a:solidFill>
            <a:prstDash val="solid"/>
            <a:round/>
            <a:headEnd type="none" w="sm" len="sm"/>
            <a:tailEnd type="none" w="sm" len="sm"/>
          </a:ln>
        </p:spPr>
        <p:txBody>
          <a:bodyPr spcFirstLastPara="1" wrap="square" lIns="68575" tIns="34275" rIns="68575" bIns="34275" anchor="t" anchorCtr="0">
            <a:noAutofit/>
          </a:bodyPr>
          <a:lstStyle>
            <a:lvl1pPr marL="457200" marR="0" lvl="0" indent="-228600" algn="l">
              <a:lnSpc>
                <a:spcPct val="90000"/>
              </a:lnSpc>
              <a:spcBef>
                <a:spcPts val="800"/>
              </a:spcBef>
              <a:spcAft>
                <a:spcPts val="0"/>
              </a:spcAft>
              <a:buClr>
                <a:schemeClr val="dk1"/>
              </a:buClr>
              <a:buSzPts val="2300"/>
              <a:buFont typeface="Arial" panose="020B0604020202020204"/>
              <a:buNone/>
              <a:defRPr sz="2300" b="0" i="1"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42900" algn="l">
              <a:lnSpc>
                <a:spcPct val="90000"/>
              </a:lnSpc>
              <a:spcBef>
                <a:spcPts val="4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23850" algn="l">
              <a:lnSpc>
                <a:spcPct val="90000"/>
              </a:lnSpc>
              <a:spcBef>
                <a:spcPts val="400"/>
              </a:spcBef>
              <a:spcAft>
                <a:spcPts val="0"/>
              </a:spcAft>
              <a:buClr>
                <a:schemeClr val="dk1"/>
              </a:buClr>
              <a:buSzPts val="1500"/>
              <a:buFont typeface="Arial" panose="020B0604020202020204"/>
              <a:buChar char="•"/>
              <a:defRPr sz="15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909" name="Google Shape;909;p213"/>
          <p:cNvSpPr txBox="1">
            <a:spLocks noGrp="1"/>
          </p:cNvSpPr>
          <p:nvPr>
            <p:ph type="title"/>
          </p:nvPr>
        </p:nvSpPr>
        <p:spPr>
          <a:xfrm>
            <a:off x="838200" y="437985"/>
            <a:ext cx="10515600" cy="96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4500"/>
              <a:buFont typeface="Trebuchet MS" panose="020B0603020202020204"/>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910"/>
        <p:cNvGrpSpPr/>
        <p:nvPr/>
      </p:nvGrpSpPr>
      <p:grpSpPr>
        <a:xfrm>
          <a:off x="0" y="0"/>
          <a:ext cx="0" cy="0"/>
          <a:chOff x="0" y="0"/>
          <a:chExt cx="0" cy="0"/>
        </a:xfrm>
      </p:grpSpPr>
      <p:sp>
        <p:nvSpPr>
          <p:cNvPr id="911" name="Google Shape;911;p214"/>
          <p:cNvSpPr txBox="1">
            <a:spLocks noGrp="1"/>
          </p:cNvSpPr>
          <p:nvPr>
            <p:ph type="title"/>
          </p:nvPr>
        </p:nvSpPr>
        <p:spPr>
          <a:xfrm>
            <a:off x="807546" y="1806137"/>
            <a:ext cx="4803300" cy="29709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accent5"/>
              </a:buClr>
              <a:buSzPts val="5400"/>
              <a:buFont typeface="Trebuchet MS" panose="020B0603020202020204"/>
              <a:buNone/>
              <a:defRPr sz="5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12" name="Google Shape;912;p214"/>
          <p:cNvSpPr txBox="1">
            <a:spLocks noGrp="1"/>
          </p:cNvSpPr>
          <p:nvPr>
            <p:ph type="body" idx="1"/>
          </p:nvPr>
        </p:nvSpPr>
        <p:spPr>
          <a:xfrm>
            <a:off x="6476562" y="1806136"/>
            <a:ext cx="4856100" cy="2970900"/>
          </a:xfrm>
          <a:prstGeom prst="rect">
            <a:avLst/>
          </a:prstGeom>
          <a:noFill/>
          <a:ln>
            <a:noFill/>
          </a:ln>
        </p:spPr>
        <p:txBody>
          <a:bodyPr spcFirstLastPara="1" wrap="square" lIns="68575" tIns="34275" rIns="68575" bIns="34275" anchor="t" anchorCtr="0">
            <a:noAutofit/>
          </a:bodyPr>
          <a:lstStyle>
            <a:lvl1pPr marL="457200" marR="0" lvl="0" indent="-400050" algn="l">
              <a:lnSpc>
                <a:spcPct val="90000"/>
              </a:lnSpc>
              <a:spcBef>
                <a:spcPts val="800"/>
              </a:spcBef>
              <a:spcAft>
                <a:spcPts val="0"/>
              </a:spcAft>
              <a:buClr>
                <a:schemeClr val="dk1"/>
              </a:buClr>
              <a:buSzPts val="2700"/>
              <a:buFont typeface="Arial" panose="020B0604020202020204"/>
              <a:buChar char="•"/>
              <a:defRPr sz="27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36550" algn="l">
              <a:lnSpc>
                <a:spcPct val="90000"/>
              </a:lnSpc>
              <a:spcBef>
                <a:spcPts val="400"/>
              </a:spcBef>
              <a:spcAft>
                <a:spcPts val="0"/>
              </a:spcAft>
              <a:buClr>
                <a:schemeClr val="dk1"/>
              </a:buClr>
              <a:buSzPts val="1700"/>
              <a:buFont typeface="Noto Sans" panose="020B0502040504020204"/>
              <a:buChar char="⮚"/>
              <a:defRPr sz="24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361950" algn="l">
              <a:lnSpc>
                <a:spcPct val="90000"/>
              </a:lnSpc>
              <a:spcBef>
                <a:spcPts val="400"/>
              </a:spcBef>
              <a:spcAft>
                <a:spcPts val="0"/>
              </a:spcAft>
              <a:buClr>
                <a:schemeClr val="dk1"/>
              </a:buClr>
              <a:buSzPts val="2100"/>
              <a:buFont typeface="Noto Sans" panose="020B0502040504020204"/>
              <a:buChar char="▪"/>
              <a:defRPr sz="2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42900" algn="l">
              <a:lnSpc>
                <a:spcPct val="90000"/>
              </a:lnSpc>
              <a:spcBef>
                <a:spcPts val="400"/>
              </a:spcBef>
              <a:spcAft>
                <a:spcPts val="0"/>
              </a:spcAft>
              <a:buClr>
                <a:schemeClr val="dk1"/>
              </a:buClr>
              <a:buSzPts val="1800"/>
              <a:buFont typeface="Arial" panose="020B0604020202020204"/>
              <a:buChar char="•"/>
              <a:defRPr sz="1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913" name="Google Shape;913;p214"/>
          <p:cNvSpPr txBox="1">
            <a:spLocks noGrp="1"/>
          </p:cNvSpPr>
          <p:nvPr>
            <p:ph type="sldNum" idx="12"/>
          </p:nvPr>
        </p:nvSpPr>
        <p:spPr>
          <a:xfrm>
            <a:off x="9174126" y="6373686"/>
            <a:ext cx="2743200" cy="3651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cxnSp>
        <p:nvCxnSpPr>
          <p:cNvPr id="914" name="Google Shape;914;p214"/>
          <p:cNvCxnSpPr/>
          <p:nvPr/>
        </p:nvCxnSpPr>
        <p:spPr>
          <a:xfrm>
            <a:off x="6096000" y="1327150"/>
            <a:ext cx="0" cy="42036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15"/>
        <p:cNvGrpSpPr/>
        <p:nvPr/>
      </p:nvGrpSpPr>
      <p:grpSpPr>
        <a:xfrm>
          <a:off x="0" y="0"/>
          <a:ext cx="0" cy="0"/>
          <a:chOff x="0" y="0"/>
          <a:chExt cx="0" cy="0"/>
        </a:xfrm>
      </p:grpSpPr>
      <p:sp>
        <p:nvSpPr>
          <p:cNvPr id="916" name="Google Shape;916;p215"/>
          <p:cNvSpPr txBox="1">
            <a:spLocks noGrp="1"/>
          </p:cNvSpPr>
          <p:nvPr>
            <p:ph type="title"/>
          </p:nvPr>
        </p:nvSpPr>
        <p:spPr>
          <a:xfrm>
            <a:off x="183931" y="365125"/>
            <a:ext cx="11824500" cy="13257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5"/>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17" name="Google Shape;917;p215"/>
          <p:cNvSpPr txBox="1">
            <a:spLocks noGrp="1"/>
          </p:cNvSpPr>
          <p:nvPr>
            <p:ph type="sldNum" idx="12"/>
          </p:nvPr>
        </p:nvSpPr>
        <p:spPr>
          <a:xfrm>
            <a:off x="9174126" y="6373686"/>
            <a:ext cx="2743200" cy="3651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918"/>
        <p:cNvGrpSpPr/>
        <p:nvPr/>
      </p:nvGrpSpPr>
      <p:grpSpPr>
        <a:xfrm>
          <a:off x="0" y="0"/>
          <a:ext cx="0" cy="0"/>
          <a:chOff x="0" y="0"/>
          <a:chExt cx="0" cy="0"/>
        </a:xfrm>
      </p:grpSpPr>
      <p:sp>
        <p:nvSpPr>
          <p:cNvPr id="919" name="Google Shape;919;p216"/>
          <p:cNvSpPr txBox="1">
            <a:spLocks noGrp="1"/>
          </p:cNvSpPr>
          <p:nvPr>
            <p:ph type="title"/>
          </p:nvPr>
        </p:nvSpPr>
        <p:spPr>
          <a:xfrm>
            <a:off x="6122788" y="2625328"/>
            <a:ext cx="5381400" cy="23139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accent5"/>
              </a:buClr>
              <a:buSzPts val="6100"/>
              <a:buFont typeface="Trebuchet MS" panose="020B0603020202020204"/>
              <a:buNone/>
              <a:defRPr sz="6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20" name="Google Shape;920;p216"/>
          <p:cNvSpPr txBox="1">
            <a:spLocks noGrp="1"/>
          </p:cNvSpPr>
          <p:nvPr>
            <p:ph type="sldNum" idx="12"/>
          </p:nvPr>
        </p:nvSpPr>
        <p:spPr>
          <a:xfrm>
            <a:off x="9174126" y="6373686"/>
            <a:ext cx="2743200" cy="3651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921" name="Google Shape;921;p216" descr="Questions"/>
          <p:cNvPicPr preferRelativeResize="0"/>
          <p:nvPr/>
        </p:nvPicPr>
        <p:blipFill rotWithShape="1">
          <a:blip r:embed="rId2"/>
          <a:srcRect/>
          <a:stretch>
            <a:fillRect/>
          </a:stretch>
        </p:blipFill>
        <p:spPr>
          <a:xfrm>
            <a:off x="-952499" y="-298450"/>
            <a:ext cx="5572125" cy="5572125"/>
          </a:xfrm>
          <a:prstGeom prst="rect">
            <a:avLst/>
          </a:prstGeom>
          <a:noFill/>
          <a:ln>
            <a:noFill/>
          </a:ln>
        </p:spPr>
      </p:pic>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922"/>
        <p:cNvGrpSpPr/>
        <p:nvPr/>
      </p:nvGrpSpPr>
      <p:grpSpPr>
        <a:xfrm>
          <a:off x="0" y="0"/>
          <a:ext cx="0" cy="0"/>
          <a:chOff x="0" y="0"/>
          <a:chExt cx="0" cy="0"/>
        </a:xfrm>
      </p:grpSpPr>
      <p:sp>
        <p:nvSpPr>
          <p:cNvPr id="923" name="Google Shape;923;p217"/>
          <p:cNvSpPr txBox="1">
            <a:spLocks noGrp="1"/>
          </p:cNvSpPr>
          <p:nvPr>
            <p:ph type="title"/>
          </p:nvPr>
        </p:nvSpPr>
        <p:spPr>
          <a:xfrm>
            <a:off x="6122788" y="2253854"/>
            <a:ext cx="5759400" cy="2350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accent5"/>
              </a:buClr>
              <a:buSzPts val="6100"/>
              <a:buFont typeface="Trebuchet MS" panose="020B0603020202020204"/>
              <a:buNone/>
              <a:defRPr sz="6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24" name="Google Shape;924;p217"/>
          <p:cNvSpPr txBox="1">
            <a:spLocks noGrp="1"/>
          </p:cNvSpPr>
          <p:nvPr>
            <p:ph type="sldNum" idx="12"/>
          </p:nvPr>
        </p:nvSpPr>
        <p:spPr>
          <a:xfrm>
            <a:off x="9174126" y="6373686"/>
            <a:ext cx="2743200" cy="3651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925" name="Google Shape;925;p217" descr="Chat"/>
          <p:cNvPicPr preferRelativeResize="0"/>
          <p:nvPr/>
        </p:nvPicPr>
        <p:blipFill rotWithShape="1">
          <a:blip r:embed="rId2"/>
          <a:srcRect/>
          <a:stretch>
            <a:fillRect/>
          </a:stretch>
        </p:blipFill>
        <p:spPr>
          <a:xfrm>
            <a:off x="-226026" y="107156"/>
            <a:ext cx="4942432" cy="4942583"/>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233"/>
        <p:cNvGrpSpPr/>
        <p:nvPr/>
      </p:nvGrpSpPr>
      <p:grpSpPr>
        <a:xfrm>
          <a:off x="0" y="0"/>
          <a:ext cx="0" cy="0"/>
          <a:chOff x="0" y="0"/>
          <a:chExt cx="0" cy="0"/>
        </a:xfrm>
      </p:grpSpPr>
      <p:sp>
        <p:nvSpPr>
          <p:cNvPr id="234" name="Google Shape;234;p56"/>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5"/>
              </a:buClr>
              <a:buSzPts val="6000"/>
              <a:buFont typeface="Trebuchet MS" panose="020B0603020202020204"/>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35" name="Google Shape;235;p56"/>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lvl1pPr marL="457200" marR="0" lvl="0" indent="-457200" algn="l">
              <a:lnSpc>
                <a:spcPct val="90000"/>
              </a:lnSpc>
              <a:spcBef>
                <a:spcPts val="1100"/>
              </a:spcBef>
              <a:spcAft>
                <a:spcPts val="0"/>
              </a:spcAft>
              <a:buClr>
                <a:schemeClr val="dk1"/>
              </a:buClr>
              <a:buSzPts val="3600"/>
              <a:buFont typeface="Arial" panose="020B0604020202020204"/>
              <a:buChar char="•"/>
              <a:defRPr sz="3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74650" algn="l">
              <a:lnSpc>
                <a:spcPct val="90000"/>
              </a:lnSpc>
              <a:spcBef>
                <a:spcPts val="500"/>
              </a:spcBef>
              <a:spcAft>
                <a:spcPts val="0"/>
              </a:spcAft>
              <a:buClr>
                <a:schemeClr val="dk1"/>
              </a:buClr>
              <a:buSzPts val="2300"/>
              <a:buFont typeface="Noto Sans Symbols"/>
              <a:buChar char="⮚"/>
              <a:defRPr sz="3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400050" algn="l">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81000" algn="l">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228600" algn="l">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2743200" marR="0" lvl="5" indent="-228600" algn="l">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3200400" marR="0" lvl="6" indent="-228600" algn="l">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3657600" marR="0" lvl="7" indent="-228600" algn="l">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4114800" marR="0" lvl="8" indent="-228600" algn="l">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236" name="Google Shape;236;p5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926"/>
        <p:cNvGrpSpPr/>
        <p:nvPr/>
      </p:nvGrpSpPr>
      <p:grpSpPr>
        <a:xfrm>
          <a:off x="0" y="0"/>
          <a:ext cx="0" cy="0"/>
          <a:chOff x="0" y="0"/>
          <a:chExt cx="0" cy="0"/>
        </a:xfrm>
      </p:grpSpPr>
      <p:sp>
        <p:nvSpPr>
          <p:cNvPr id="927" name="Google Shape;927;p218"/>
          <p:cNvSpPr txBox="1">
            <a:spLocks noGrp="1"/>
          </p:cNvSpPr>
          <p:nvPr>
            <p:ph type="sldNum" idx="12"/>
          </p:nvPr>
        </p:nvSpPr>
        <p:spPr>
          <a:xfrm>
            <a:off x="9174126" y="6373686"/>
            <a:ext cx="2743200" cy="3651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928" name="Google Shape;928;p218"/>
          <p:cNvSpPr txBox="1">
            <a:spLocks noGrp="1"/>
          </p:cNvSpPr>
          <p:nvPr>
            <p:ph type="body" idx="1"/>
          </p:nvPr>
        </p:nvSpPr>
        <p:spPr>
          <a:xfrm>
            <a:off x="838200" y="1955502"/>
            <a:ext cx="10515600" cy="3857700"/>
          </a:xfrm>
          <a:prstGeom prst="rect">
            <a:avLst/>
          </a:prstGeom>
          <a:noFill/>
          <a:ln>
            <a:noFill/>
          </a:ln>
        </p:spPr>
        <p:txBody>
          <a:bodyPr spcFirstLastPara="1" wrap="square" lIns="68575" tIns="34275" rIns="68575" bIns="34275" anchor="ctr" anchorCtr="0">
            <a:noAutofit/>
          </a:bodyPr>
          <a:lstStyle>
            <a:lvl1pPr marL="457200" marR="0" lvl="0" indent="-228600" algn="ctr">
              <a:lnSpc>
                <a:spcPct val="90000"/>
              </a:lnSpc>
              <a:spcBef>
                <a:spcPts val="0"/>
              </a:spcBef>
              <a:spcAft>
                <a:spcPts val="0"/>
              </a:spcAft>
              <a:buClr>
                <a:schemeClr val="dk1"/>
              </a:buClr>
              <a:buSzPts val="2500"/>
              <a:buFont typeface="Arial" panose="020B0604020202020204"/>
              <a:buNone/>
              <a:defRPr sz="2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42900" algn="l">
              <a:lnSpc>
                <a:spcPct val="90000"/>
              </a:lnSpc>
              <a:spcBef>
                <a:spcPts val="4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23850" algn="l">
              <a:lnSpc>
                <a:spcPct val="90000"/>
              </a:lnSpc>
              <a:spcBef>
                <a:spcPts val="400"/>
              </a:spcBef>
              <a:spcAft>
                <a:spcPts val="0"/>
              </a:spcAft>
              <a:buClr>
                <a:schemeClr val="dk1"/>
              </a:buClr>
              <a:buSzPts val="1500"/>
              <a:buFont typeface="Arial" panose="020B0604020202020204"/>
              <a:buChar char="•"/>
              <a:defRPr sz="15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929" name="Google Shape;929;p218"/>
          <p:cNvSpPr txBox="1">
            <a:spLocks noGrp="1"/>
          </p:cNvSpPr>
          <p:nvPr>
            <p:ph type="title"/>
          </p:nvPr>
        </p:nvSpPr>
        <p:spPr>
          <a:xfrm>
            <a:off x="838200" y="437985"/>
            <a:ext cx="10515600" cy="96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4500"/>
              <a:buFont typeface="Trebuchet MS" panose="020B0603020202020204"/>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930"/>
        <p:cNvGrpSpPr/>
        <p:nvPr/>
      </p:nvGrpSpPr>
      <p:grpSpPr>
        <a:xfrm>
          <a:off x="0" y="0"/>
          <a:ext cx="0" cy="0"/>
          <a:chOff x="0" y="0"/>
          <a:chExt cx="0" cy="0"/>
        </a:xfrm>
      </p:grpSpPr>
      <p:sp>
        <p:nvSpPr>
          <p:cNvPr id="931" name="Google Shape;931;p219"/>
          <p:cNvSpPr txBox="1">
            <a:spLocks noGrp="1"/>
          </p:cNvSpPr>
          <p:nvPr>
            <p:ph type="title"/>
          </p:nvPr>
        </p:nvSpPr>
        <p:spPr>
          <a:xfrm>
            <a:off x="595312" y="2615841"/>
            <a:ext cx="11001000" cy="16263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accent5"/>
              </a:buClr>
              <a:buSzPts val="5100"/>
              <a:buFont typeface="Trebuchet MS" panose="020B0603020202020204"/>
              <a:buNone/>
              <a:defRPr sz="5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32" name="Google Shape;932;p219"/>
          <p:cNvSpPr txBox="1">
            <a:spLocks noGrp="1"/>
          </p:cNvSpPr>
          <p:nvPr>
            <p:ph type="sldNum" idx="12"/>
          </p:nvPr>
        </p:nvSpPr>
        <p:spPr>
          <a:xfrm>
            <a:off x="9174126" y="6373686"/>
            <a:ext cx="2743200" cy="3651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matchingName="White Main + Image Slide">
  <p:cSld name="White Main + Image Slide">
    <p:spTree>
      <p:nvGrpSpPr>
        <p:cNvPr id="1" name="Shape 933"/>
        <p:cNvGrpSpPr/>
        <p:nvPr/>
      </p:nvGrpSpPr>
      <p:grpSpPr>
        <a:xfrm>
          <a:off x="0" y="0"/>
          <a:ext cx="0" cy="0"/>
          <a:chOff x="0" y="0"/>
          <a:chExt cx="0" cy="0"/>
        </a:xfrm>
      </p:grpSpPr>
      <p:sp>
        <p:nvSpPr>
          <p:cNvPr id="934" name="Google Shape;934;p220" descr="&quot;&quot;"/>
          <p:cNvSpPr/>
          <p:nvPr/>
        </p:nvSpPr>
        <p:spPr>
          <a:xfrm>
            <a:off x="-1" y="2026899"/>
            <a:ext cx="12192000" cy="2804100"/>
          </a:xfrm>
          <a:prstGeom prst="rect">
            <a:avLst/>
          </a:prstGeom>
          <a:solidFill>
            <a:schemeClr val="accent5"/>
          </a:solidFill>
          <a:ln>
            <a:noFill/>
          </a:ln>
        </p:spPr>
        <p:txBody>
          <a:bodyPr spcFirstLastPara="1" wrap="square" lIns="82050" tIns="41025" rIns="82050" bIns="41025" anchor="ctr" anchorCtr="0">
            <a:noAutofit/>
          </a:bodyPr>
          <a:lstStyle/>
          <a:p>
            <a:pPr marL="0" marR="0" lvl="0" indent="0" algn="ctr" rtl="0">
              <a:lnSpc>
                <a:spcPct val="100000"/>
              </a:lnSpc>
              <a:spcBef>
                <a:spcPts val="0"/>
              </a:spcBef>
              <a:spcAft>
                <a:spcPts val="0"/>
              </a:spcAft>
              <a:buClr>
                <a:srgbClr val="000000"/>
              </a:buClr>
              <a:buSzPts val="900"/>
              <a:buFont typeface="Arial" panose="020B0604020202020204"/>
              <a:buNone/>
            </a:pPr>
            <a:endParaRPr sz="900" b="0" i="0" u="none" strike="noStrike" cap="none">
              <a:solidFill>
                <a:srgbClr val="007C9A"/>
              </a:solidFill>
              <a:latin typeface="Calibri" panose="020F0502020204030204"/>
              <a:ea typeface="Calibri" panose="020F0502020204030204"/>
              <a:cs typeface="Calibri" panose="020F0502020204030204"/>
              <a:sym typeface="Calibri" panose="020F0502020204030204"/>
            </a:endParaRPr>
          </a:p>
        </p:txBody>
      </p:sp>
      <p:sp>
        <p:nvSpPr>
          <p:cNvPr id="935" name="Google Shape;935;p220"/>
          <p:cNvSpPr txBox="1">
            <a:spLocks noGrp="1"/>
          </p:cNvSpPr>
          <p:nvPr>
            <p:ph type="body" idx="1"/>
          </p:nvPr>
        </p:nvSpPr>
        <p:spPr>
          <a:xfrm>
            <a:off x="5720964" y="535782"/>
            <a:ext cx="5840100" cy="5460900"/>
          </a:xfrm>
          <a:prstGeom prst="rect">
            <a:avLst/>
          </a:prstGeom>
          <a:solidFill>
            <a:schemeClr val="lt1"/>
          </a:solidFill>
          <a:ln w="57150" cap="flat" cmpd="sng">
            <a:solidFill>
              <a:schemeClr val="accent5"/>
            </a:solidFill>
            <a:prstDash val="solid"/>
            <a:miter lim="800000"/>
            <a:headEnd type="none" w="sm" len="sm"/>
            <a:tailEnd type="none" w="sm" len="sm"/>
          </a:ln>
        </p:spPr>
        <p:txBody>
          <a:bodyPr spcFirstLastPara="1" wrap="square" lIns="68575" tIns="34275" rIns="68575" bIns="34275" anchor="ctr" anchorCtr="0">
            <a:noAutofit/>
          </a:bodyPr>
          <a:lstStyle>
            <a:lvl1pPr marL="457200" marR="0" lvl="0" indent="-355600" algn="l">
              <a:lnSpc>
                <a:spcPct val="90000"/>
              </a:lnSpc>
              <a:spcBef>
                <a:spcPts val="800"/>
              </a:spcBef>
              <a:spcAft>
                <a:spcPts val="0"/>
              </a:spcAft>
              <a:buClr>
                <a:srgbClr val="7F7F7F"/>
              </a:buClr>
              <a:buSzPts val="2000"/>
              <a:buFont typeface="Arial" panose="020B0604020202020204"/>
              <a:buChar char="•"/>
              <a:defRPr sz="2000" b="0" i="1" u="none" strike="noStrike" cap="none">
                <a:solidFill>
                  <a:srgbClr val="7F7F7F"/>
                </a:solidFill>
                <a:latin typeface="Calibri" panose="020F0502020204030204"/>
                <a:ea typeface="Calibri" panose="020F0502020204030204"/>
                <a:cs typeface="Calibri" panose="020F0502020204030204"/>
                <a:sym typeface="Calibri" panose="020F0502020204030204"/>
              </a:defRPr>
            </a:lvl1pPr>
            <a:lvl2pPr marL="914400" marR="0" lvl="1" indent="-342900" algn="l">
              <a:lnSpc>
                <a:spcPct val="90000"/>
              </a:lnSpc>
              <a:spcBef>
                <a:spcPts val="4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23850" algn="l">
              <a:lnSpc>
                <a:spcPct val="90000"/>
              </a:lnSpc>
              <a:spcBef>
                <a:spcPts val="400"/>
              </a:spcBef>
              <a:spcAft>
                <a:spcPts val="0"/>
              </a:spcAft>
              <a:buClr>
                <a:schemeClr val="dk1"/>
              </a:buClr>
              <a:buSzPts val="1500"/>
              <a:buFont typeface="Arial" panose="020B0604020202020204"/>
              <a:buChar char="•"/>
              <a:defRPr sz="15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936" name="Google Shape;936;p220"/>
          <p:cNvSpPr txBox="1">
            <a:spLocks noGrp="1"/>
          </p:cNvSpPr>
          <p:nvPr>
            <p:ph type="sldNum" idx="12"/>
          </p:nvPr>
        </p:nvSpPr>
        <p:spPr>
          <a:xfrm>
            <a:off x="9174126" y="6373686"/>
            <a:ext cx="2743200" cy="3651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937" name="Google Shape;937;p220"/>
          <p:cNvSpPr txBox="1">
            <a:spLocks noGrp="1"/>
          </p:cNvSpPr>
          <p:nvPr>
            <p:ph type="body" idx="2"/>
          </p:nvPr>
        </p:nvSpPr>
        <p:spPr>
          <a:xfrm>
            <a:off x="309741" y="2411016"/>
            <a:ext cx="5143200" cy="2036100"/>
          </a:xfrm>
          <a:prstGeom prst="rect">
            <a:avLst/>
          </a:prstGeom>
          <a:noFill/>
          <a:ln>
            <a:noFill/>
          </a:ln>
        </p:spPr>
        <p:txBody>
          <a:bodyPr spcFirstLastPara="1" wrap="square" lIns="68575" tIns="34275" rIns="68575" bIns="34275" anchor="ctr" anchorCtr="0">
            <a:noAutofit/>
          </a:bodyPr>
          <a:lstStyle>
            <a:lvl1pPr marL="457200" marR="0" lvl="0" indent="-520700" algn="l">
              <a:lnSpc>
                <a:spcPct val="90000"/>
              </a:lnSpc>
              <a:spcBef>
                <a:spcPts val="800"/>
              </a:spcBef>
              <a:spcAft>
                <a:spcPts val="0"/>
              </a:spcAft>
              <a:buClr>
                <a:schemeClr val="lt1"/>
              </a:buClr>
              <a:buSzPts val="4600"/>
              <a:buFont typeface="Arial" panose="020B0604020202020204"/>
              <a:buChar char="•"/>
              <a:defRPr sz="4600" b="1" i="0" u="none" strike="noStrike" cap="none">
                <a:solidFill>
                  <a:schemeClr val="lt1"/>
                </a:solidFill>
                <a:latin typeface="Calibri" panose="020F0502020204030204"/>
                <a:ea typeface="Calibri" panose="020F0502020204030204"/>
                <a:cs typeface="Calibri" panose="020F0502020204030204"/>
                <a:sym typeface="Calibri" panose="020F0502020204030204"/>
              </a:defRPr>
            </a:lvl1pPr>
            <a:lvl2pPr marL="914400" marR="0" lvl="1" indent="-342900" algn="l">
              <a:lnSpc>
                <a:spcPct val="90000"/>
              </a:lnSpc>
              <a:spcBef>
                <a:spcPts val="4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23850" algn="l">
              <a:lnSpc>
                <a:spcPct val="90000"/>
              </a:lnSpc>
              <a:spcBef>
                <a:spcPts val="400"/>
              </a:spcBef>
              <a:spcAft>
                <a:spcPts val="0"/>
              </a:spcAft>
              <a:buClr>
                <a:schemeClr val="dk1"/>
              </a:buClr>
              <a:buSzPts val="1500"/>
              <a:buFont typeface="Arial" panose="020B0604020202020204"/>
              <a:buChar char="•"/>
              <a:defRPr sz="15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matchingName="Side-by-Side Content Slide 2">
  <p:cSld name="Side-by-Side Content Slide 2">
    <p:spTree>
      <p:nvGrpSpPr>
        <p:cNvPr id="1" name="Shape 938"/>
        <p:cNvGrpSpPr/>
        <p:nvPr/>
      </p:nvGrpSpPr>
      <p:grpSpPr>
        <a:xfrm>
          <a:off x="0" y="0"/>
          <a:ext cx="0" cy="0"/>
          <a:chOff x="0" y="0"/>
          <a:chExt cx="0" cy="0"/>
        </a:xfrm>
      </p:grpSpPr>
      <p:sp>
        <p:nvSpPr>
          <p:cNvPr id="939" name="Google Shape;939;p221"/>
          <p:cNvSpPr txBox="1">
            <a:spLocks noGrp="1"/>
          </p:cNvSpPr>
          <p:nvPr>
            <p:ph type="body" idx="1"/>
          </p:nvPr>
        </p:nvSpPr>
        <p:spPr>
          <a:xfrm>
            <a:off x="309739" y="1714500"/>
            <a:ext cx="5464800" cy="4340100"/>
          </a:xfrm>
          <a:prstGeom prst="rect">
            <a:avLst/>
          </a:prstGeom>
          <a:noFill/>
          <a:ln>
            <a:noFill/>
          </a:ln>
        </p:spPr>
        <p:txBody>
          <a:bodyPr spcFirstLastPara="1" wrap="square" lIns="68575" tIns="34275" rIns="68575" bIns="34275" anchor="t" anchorCtr="0">
            <a:noAutofit/>
          </a:bodyPr>
          <a:lstStyle>
            <a:lvl1pPr marL="457200" marR="0" lvl="0" indent="-361950" algn="l">
              <a:lnSpc>
                <a:spcPct val="90000"/>
              </a:lnSpc>
              <a:spcBef>
                <a:spcPts val="800"/>
              </a:spcBef>
              <a:spcAft>
                <a:spcPts val="0"/>
              </a:spcAft>
              <a:buClr>
                <a:schemeClr val="dk1"/>
              </a:buClr>
              <a:buSzPts val="2100"/>
              <a:buFont typeface="Arial" panose="020B0604020202020204"/>
              <a:buChar char="•"/>
              <a:defRPr sz="21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349250" algn="l">
              <a:lnSpc>
                <a:spcPct val="90000"/>
              </a:lnSpc>
              <a:spcBef>
                <a:spcPts val="4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36550" algn="l">
              <a:lnSpc>
                <a:spcPct val="90000"/>
              </a:lnSpc>
              <a:spcBef>
                <a:spcPts val="400"/>
              </a:spcBef>
              <a:spcAft>
                <a:spcPts val="0"/>
              </a:spcAft>
              <a:buClr>
                <a:schemeClr val="dk1"/>
              </a:buClr>
              <a:buSzPts val="1700"/>
              <a:buFont typeface="Arial" panose="020B0604020202020204"/>
              <a:buChar char="•"/>
              <a:defRPr sz="17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23850" algn="l">
              <a:lnSpc>
                <a:spcPct val="90000"/>
              </a:lnSpc>
              <a:spcBef>
                <a:spcPts val="400"/>
              </a:spcBef>
              <a:spcAft>
                <a:spcPts val="0"/>
              </a:spcAft>
              <a:buClr>
                <a:schemeClr val="dk1"/>
              </a:buClr>
              <a:buSzPts val="1500"/>
              <a:buFont typeface="Noto Sans" panose="020B0502040504020204"/>
              <a:buChar char="❖"/>
              <a:defRPr sz="15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940" name="Google Shape;940;p221"/>
          <p:cNvSpPr txBox="1">
            <a:spLocks noGrp="1"/>
          </p:cNvSpPr>
          <p:nvPr>
            <p:ph type="sldNum" idx="12"/>
          </p:nvPr>
        </p:nvSpPr>
        <p:spPr>
          <a:xfrm>
            <a:off x="9174126" y="6373686"/>
            <a:ext cx="2743200" cy="3651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941" name="Google Shape;941;p221"/>
          <p:cNvSpPr txBox="1">
            <a:spLocks noGrp="1"/>
          </p:cNvSpPr>
          <p:nvPr>
            <p:ph type="title"/>
          </p:nvPr>
        </p:nvSpPr>
        <p:spPr>
          <a:xfrm>
            <a:off x="309739" y="439118"/>
            <a:ext cx="11572500" cy="8169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rgbClr val="007C9A"/>
              </a:buClr>
              <a:buSzPts val="4600"/>
              <a:buFont typeface="Trebuchet MS" panose="020B0603020202020204"/>
              <a:buNone/>
              <a:defRPr sz="4600">
                <a:solidFill>
                  <a:srgbClr val="007C9A"/>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42" name="Google Shape;942;p221"/>
          <p:cNvSpPr txBox="1">
            <a:spLocks noGrp="1"/>
          </p:cNvSpPr>
          <p:nvPr>
            <p:ph type="body" idx="2"/>
          </p:nvPr>
        </p:nvSpPr>
        <p:spPr>
          <a:xfrm>
            <a:off x="6417458" y="1714500"/>
            <a:ext cx="5464800" cy="4340100"/>
          </a:xfrm>
          <a:prstGeom prst="rect">
            <a:avLst/>
          </a:prstGeom>
          <a:solidFill>
            <a:schemeClr val="accent5"/>
          </a:solidFill>
          <a:ln>
            <a:noFill/>
          </a:ln>
        </p:spPr>
        <p:txBody>
          <a:bodyPr spcFirstLastPara="1" wrap="square" lIns="68575" tIns="34275" rIns="68575" bIns="34275" anchor="t" anchorCtr="0">
            <a:noAutofit/>
          </a:bodyPr>
          <a:lstStyle>
            <a:lvl1pPr marL="457200" marR="0" lvl="0" indent="-361950" algn="l">
              <a:lnSpc>
                <a:spcPct val="90000"/>
              </a:lnSpc>
              <a:spcBef>
                <a:spcPts val="800"/>
              </a:spcBef>
              <a:spcAft>
                <a:spcPts val="0"/>
              </a:spcAft>
              <a:buClr>
                <a:schemeClr val="lt1"/>
              </a:buClr>
              <a:buSzPts val="2100"/>
              <a:buFont typeface="Arial" panose="020B0604020202020204"/>
              <a:buChar char="•"/>
              <a:defRPr sz="21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1pPr>
            <a:lvl2pPr marL="914400" marR="0" lvl="1" indent="-349250" algn="l">
              <a:lnSpc>
                <a:spcPct val="90000"/>
              </a:lnSpc>
              <a:spcBef>
                <a:spcPts val="400"/>
              </a:spcBef>
              <a:spcAft>
                <a:spcPts val="0"/>
              </a:spcAft>
              <a:buClr>
                <a:schemeClr val="lt1"/>
              </a:buClr>
              <a:buSzPts val="1900"/>
              <a:buFont typeface="Arial" panose="020B0604020202020204"/>
              <a:buChar char="•"/>
              <a:defRPr sz="19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2pPr>
            <a:lvl3pPr marL="1371600" marR="0" lvl="2" indent="-336550" algn="l">
              <a:lnSpc>
                <a:spcPct val="90000"/>
              </a:lnSpc>
              <a:spcBef>
                <a:spcPts val="400"/>
              </a:spcBef>
              <a:spcAft>
                <a:spcPts val="0"/>
              </a:spcAft>
              <a:buClr>
                <a:schemeClr val="lt1"/>
              </a:buClr>
              <a:buSzPts val="1700"/>
              <a:buFont typeface="Arial" panose="020B0604020202020204"/>
              <a:buChar char="•"/>
              <a:defRPr sz="17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L="1828800" marR="0" lvl="3" indent="-323850" algn="l">
              <a:lnSpc>
                <a:spcPct val="90000"/>
              </a:lnSpc>
              <a:spcBef>
                <a:spcPts val="400"/>
              </a:spcBef>
              <a:spcAft>
                <a:spcPts val="0"/>
              </a:spcAft>
              <a:buClr>
                <a:schemeClr val="lt1"/>
              </a:buClr>
              <a:buSzPts val="1500"/>
              <a:buFont typeface="Noto Sans" panose="020B0502040504020204"/>
              <a:buChar char="❖"/>
              <a:defRPr sz="15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L="2286000" marR="0" lvl="4"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17500" algn="l">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943"/>
        <p:cNvGrpSpPr/>
        <p:nvPr/>
      </p:nvGrpSpPr>
      <p:grpSpPr>
        <a:xfrm>
          <a:off x="0" y="0"/>
          <a:ext cx="0" cy="0"/>
          <a:chOff x="0" y="0"/>
          <a:chExt cx="0" cy="0"/>
        </a:xfrm>
      </p:grpSpPr>
      <p:sp>
        <p:nvSpPr>
          <p:cNvPr id="944" name="Google Shape;944;p222"/>
          <p:cNvSpPr txBox="1">
            <a:spLocks noGrp="1"/>
          </p:cNvSpPr>
          <p:nvPr>
            <p:ph type="title"/>
          </p:nvPr>
        </p:nvSpPr>
        <p:spPr>
          <a:xfrm>
            <a:off x="1738400" y="798100"/>
            <a:ext cx="9374100" cy="1332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SzPts val="45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45" name="Google Shape;945;p222"/>
          <p:cNvSpPr txBox="1">
            <a:spLocks noGrp="1"/>
          </p:cNvSpPr>
          <p:nvPr>
            <p:ph type="body" idx="1"/>
          </p:nvPr>
        </p:nvSpPr>
        <p:spPr>
          <a:xfrm>
            <a:off x="1738400" y="2653400"/>
            <a:ext cx="9374100" cy="3388800"/>
          </a:xfrm>
          <a:prstGeom prst="rect">
            <a:avLst/>
          </a:prstGeom>
          <a:noFill/>
          <a:ln>
            <a:noFill/>
          </a:ln>
        </p:spPr>
        <p:txBody>
          <a:bodyPr spcFirstLastPara="1" wrap="square" lIns="91425" tIns="91425" rIns="91425" bIns="91425" anchor="ctr" anchorCtr="0">
            <a:noAutofit/>
          </a:bodyPr>
          <a:lstStyle>
            <a:lvl1pPr marL="457200" marR="0" lvl="0" indent="-317500" algn="l">
              <a:lnSpc>
                <a:spcPct val="100000"/>
              </a:lnSpc>
              <a:spcBef>
                <a:spcPts val="0"/>
              </a:spcBef>
              <a:spcAft>
                <a:spcPts val="0"/>
              </a:spcAft>
              <a:buClr>
                <a:srgbClr val="000000"/>
              </a:buClr>
              <a:buSzPts val="14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L="914400" marR="0" lvl="1" indent="-317500" algn="l">
              <a:lnSpc>
                <a:spcPct val="100000"/>
              </a:lnSpc>
              <a:spcBef>
                <a:spcPts val="0"/>
              </a:spcBef>
              <a:spcAft>
                <a:spcPts val="0"/>
              </a:spcAft>
              <a:buClr>
                <a:srgbClr val="000000"/>
              </a:buClr>
              <a:buSzPts val="14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L="1371600" marR="0" lvl="2" indent="-317500" algn="l">
              <a:lnSpc>
                <a:spcPct val="100000"/>
              </a:lnSpc>
              <a:spcBef>
                <a:spcPts val="0"/>
              </a:spcBef>
              <a:spcAft>
                <a:spcPts val="0"/>
              </a:spcAft>
              <a:buClr>
                <a:srgbClr val="000000"/>
              </a:buClr>
              <a:buSzPts val="14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L="1828800" marR="0" lvl="3" indent="-317500" algn="l">
              <a:lnSpc>
                <a:spcPct val="100000"/>
              </a:lnSpc>
              <a:spcBef>
                <a:spcPts val="0"/>
              </a:spcBef>
              <a:spcAft>
                <a:spcPts val="0"/>
              </a:spcAft>
              <a:buClr>
                <a:srgbClr val="000000"/>
              </a:buClr>
              <a:buSzPts val="14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L="2286000" marR="0" lvl="4" indent="-317500" algn="l">
              <a:lnSpc>
                <a:spcPct val="100000"/>
              </a:lnSpc>
              <a:spcBef>
                <a:spcPts val="0"/>
              </a:spcBef>
              <a:spcAft>
                <a:spcPts val="0"/>
              </a:spcAft>
              <a:buClr>
                <a:srgbClr val="000000"/>
              </a:buClr>
              <a:buSzPts val="14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743200" marR="0" lvl="5" indent="-317500" algn="l">
              <a:lnSpc>
                <a:spcPct val="100000"/>
              </a:lnSpc>
              <a:spcBef>
                <a:spcPts val="0"/>
              </a:spcBef>
              <a:spcAft>
                <a:spcPts val="0"/>
              </a:spcAft>
              <a:buClr>
                <a:srgbClr val="000000"/>
              </a:buClr>
              <a:buSzPts val="14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3200400" marR="0" lvl="6" indent="-317500" algn="l">
              <a:lnSpc>
                <a:spcPct val="100000"/>
              </a:lnSpc>
              <a:spcBef>
                <a:spcPts val="0"/>
              </a:spcBef>
              <a:spcAft>
                <a:spcPts val="0"/>
              </a:spcAft>
              <a:buClr>
                <a:srgbClr val="000000"/>
              </a:buClr>
              <a:buSzPts val="14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657600" marR="0" lvl="7" indent="-317500" algn="l">
              <a:lnSpc>
                <a:spcPct val="100000"/>
              </a:lnSpc>
              <a:spcBef>
                <a:spcPts val="0"/>
              </a:spcBef>
              <a:spcAft>
                <a:spcPts val="0"/>
              </a:spcAft>
              <a:buClr>
                <a:srgbClr val="000000"/>
              </a:buClr>
              <a:buSzPts val="14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4114800" marR="0" lvl="8" indent="-317500" algn="l">
              <a:lnSpc>
                <a:spcPct val="100000"/>
              </a:lnSpc>
              <a:spcBef>
                <a:spcPts val="0"/>
              </a:spcBef>
              <a:spcAft>
                <a:spcPts val="0"/>
              </a:spcAft>
              <a:buClr>
                <a:srgbClr val="000000"/>
              </a:buClr>
              <a:buSzPts val="14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946" name="Google Shape;946;p222"/>
          <p:cNvSpPr txBox="1">
            <a:spLocks noGrp="1"/>
          </p:cNvSpPr>
          <p:nvPr>
            <p:ph type="sldNum" idx="12"/>
          </p:nvPr>
        </p:nvSpPr>
        <p:spPr>
          <a:xfrm>
            <a:off x="11268061" y="6315968"/>
            <a:ext cx="731700" cy="5247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947" name="Google Shape;947;p222"/>
          <p:cNvSpPr/>
          <p:nvPr/>
        </p:nvSpPr>
        <p:spPr>
          <a:xfrm rot="-5400000">
            <a:off x="908421" y="297684"/>
            <a:ext cx="1332300" cy="1332300"/>
          </a:xfrm>
          <a:prstGeom prst="pie">
            <a:avLst>
              <a:gd name="adj1" fmla="val 10792838"/>
              <a:gd name="adj2" fmla="val 16200000"/>
            </a:avLst>
          </a:prstGeom>
          <a:solidFill>
            <a:srgbClr val="003A8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panose="020B0604020202020204"/>
              <a:buNone/>
            </a:pPr>
            <a:endParaRPr sz="11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48" name="Google Shape;948;p222"/>
          <p:cNvSpPr/>
          <p:nvPr/>
        </p:nvSpPr>
        <p:spPr>
          <a:xfrm rot="-5400000">
            <a:off x="1104801" y="669398"/>
            <a:ext cx="792000" cy="792000"/>
          </a:xfrm>
          <a:prstGeom prst="pie">
            <a:avLst>
              <a:gd name="adj1" fmla="val 10792838"/>
              <a:gd name="adj2" fmla="val 16200000"/>
            </a:avLst>
          </a:prstGeom>
          <a:solidFill>
            <a:srgbClr val="2352A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panose="020B0604020202020204"/>
              <a:buNone/>
            </a:pPr>
            <a:endParaRPr sz="11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nvGrpSpPr>
          <p:cNvPr id="949" name="Google Shape;949;p222"/>
          <p:cNvGrpSpPr/>
          <p:nvPr/>
        </p:nvGrpSpPr>
        <p:grpSpPr>
          <a:xfrm>
            <a:off x="-75633" y="6216028"/>
            <a:ext cx="2657583" cy="1401766"/>
            <a:chOff x="0" y="4498194"/>
            <a:chExt cx="2280600" cy="1435500"/>
          </a:xfrm>
        </p:grpSpPr>
        <p:sp>
          <p:nvSpPr>
            <p:cNvPr id="950" name="Google Shape;950;p222"/>
            <p:cNvSpPr/>
            <p:nvPr/>
          </p:nvSpPr>
          <p:spPr>
            <a:xfrm rot="8991780">
              <a:off x="113958" y="4797949"/>
              <a:ext cx="1419127" cy="835989"/>
            </a:xfrm>
            <a:prstGeom prst="rtTriangle">
              <a:avLst/>
            </a:prstGeom>
            <a:solidFill>
              <a:srgbClr val="8CB3E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panose="020B0604020202020204"/>
                <a:buNone/>
              </a:pPr>
              <a:endParaRPr sz="11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51" name="Google Shape;951;p222"/>
            <p:cNvSpPr/>
            <p:nvPr/>
          </p:nvSpPr>
          <p:spPr>
            <a:xfrm>
              <a:off x="912300" y="4600800"/>
              <a:ext cx="1368300" cy="594000"/>
            </a:xfrm>
            <a:prstGeom prst="triangle">
              <a:avLst>
                <a:gd name="adj" fmla="val 50000"/>
              </a:avLst>
            </a:prstGeom>
            <a:solidFill>
              <a:srgbClr val="2352A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panose="020B0604020202020204"/>
                <a:buNone/>
              </a:pPr>
              <a:endParaRPr sz="11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52" name="Google Shape;952;p222"/>
            <p:cNvSpPr/>
            <p:nvPr/>
          </p:nvSpPr>
          <p:spPr>
            <a:xfrm>
              <a:off x="0" y="4498200"/>
              <a:ext cx="912300" cy="696600"/>
            </a:xfrm>
            <a:prstGeom prst="triangle">
              <a:avLst>
                <a:gd name="adj" fmla="val 50000"/>
              </a:avLst>
            </a:prstGeom>
            <a:solidFill>
              <a:srgbClr val="003A8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panose="020B0604020202020204"/>
                <a:buNone/>
              </a:pPr>
              <a:endParaRPr sz="11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953"/>
        <p:cNvGrpSpPr/>
        <p:nvPr/>
      </p:nvGrpSpPr>
      <p:grpSpPr>
        <a:xfrm>
          <a:off x="0" y="0"/>
          <a:ext cx="0" cy="0"/>
          <a:chOff x="0" y="0"/>
          <a:chExt cx="0" cy="0"/>
        </a:xfrm>
      </p:grpSpPr>
      <p:sp>
        <p:nvSpPr>
          <p:cNvPr id="954" name="Google Shape;954;p223"/>
          <p:cNvSpPr txBox="1">
            <a:spLocks noGrp="1"/>
          </p:cNvSpPr>
          <p:nvPr>
            <p:ph type="title"/>
          </p:nvPr>
        </p:nvSpPr>
        <p:spPr>
          <a:xfrm>
            <a:off x="556437" y="365125"/>
            <a:ext cx="11079000" cy="1325700"/>
          </a:xfrm>
          <a:prstGeom prst="rect">
            <a:avLst/>
          </a:prstGeom>
          <a:noFill/>
          <a:ln>
            <a:noFill/>
          </a:ln>
        </p:spPr>
        <p:txBody>
          <a:bodyPr spcFirstLastPara="1" wrap="square" lIns="113100" tIns="56525" rIns="113100" bIns="56525" anchor="ctr" anchorCtr="0">
            <a:noAutofit/>
          </a:bodyPr>
          <a:lstStyle>
            <a:lvl1pPr marR="0" lvl="0" algn="ctr">
              <a:lnSpc>
                <a:spcPct val="90000"/>
              </a:lnSpc>
              <a:spcBef>
                <a:spcPts val="0"/>
              </a:spcBef>
              <a:spcAft>
                <a:spcPts val="0"/>
              </a:spcAft>
              <a:buClr>
                <a:schemeClr val="dk2"/>
              </a:buClr>
              <a:buSzPts val="7500"/>
              <a:buFont typeface="Trebuchet MS" panose="020B0603020202020204"/>
              <a:buNone/>
              <a:defRPr sz="7500" b="1"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defRPr>
            </a:lvl1pPr>
            <a:lvl2pPr lvl="1">
              <a:spcBef>
                <a:spcPts val="0"/>
              </a:spcBef>
              <a:spcAft>
                <a:spcPts val="0"/>
              </a:spcAft>
              <a:buSzPts val="1900"/>
              <a:buNone/>
              <a:defRPr sz="2300"/>
            </a:lvl2pPr>
            <a:lvl3pPr lvl="2">
              <a:spcBef>
                <a:spcPts val="0"/>
              </a:spcBef>
              <a:spcAft>
                <a:spcPts val="0"/>
              </a:spcAft>
              <a:buSzPts val="1900"/>
              <a:buNone/>
              <a:defRPr sz="2300"/>
            </a:lvl3pPr>
            <a:lvl4pPr lvl="3">
              <a:spcBef>
                <a:spcPts val="0"/>
              </a:spcBef>
              <a:spcAft>
                <a:spcPts val="0"/>
              </a:spcAft>
              <a:buSzPts val="1900"/>
              <a:buNone/>
              <a:defRPr sz="2300"/>
            </a:lvl4pPr>
            <a:lvl5pPr lvl="4">
              <a:spcBef>
                <a:spcPts val="0"/>
              </a:spcBef>
              <a:spcAft>
                <a:spcPts val="0"/>
              </a:spcAft>
              <a:buSzPts val="1900"/>
              <a:buNone/>
              <a:defRPr sz="2300"/>
            </a:lvl5pPr>
            <a:lvl6pPr lvl="5">
              <a:spcBef>
                <a:spcPts val="0"/>
              </a:spcBef>
              <a:spcAft>
                <a:spcPts val="0"/>
              </a:spcAft>
              <a:buSzPts val="1900"/>
              <a:buNone/>
              <a:defRPr sz="2300"/>
            </a:lvl6pPr>
            <a:lvl7pPr lvl="6">
              <a:spcBef>
                <a:spcPts val="0"/>
              </a:spcBef>
              <a:spcAft>
                <a:spcPts val="0"/>
              </a:spcAft>
              <a:buSzPts val="1900"/>
              <a:buNone/>
              <a:defRPr sz="2300"/>
            </a:lvl7pPr>
            <a:lvl8pPr lvl="7">
              <a:spcBef>
                <a:spcPts val="0"/>
              </a:spcBef>
              <a:spcAft>
                <a:spcPts val="0"/>
              </a:spcAft>
              <a:buSzPts val="1900"/>
              <a:buNone/>
              <a:defRPr sz="2300"/>
            </a:lvl8pPr>
            <a:lvl9pPr lvl="8">
              <a:spcBef>
                <a:spcPts val="0"/>
              </a:spcBef>
              <a:spcAft>
                <a:spcPts val="0"/>
              </a:spcAft>
              <a:buSzPts val="1900"/>
              <a:buNone/>
              <a:defRPr sz="2300"/>
            </a:lvl9pPr>
          </a:lstStyle>
          <a:p>
            <a:endParaRPr/>
          </a:p>
        </p:txBody>
      </p:sp>
      <p:sp>
        <p:nvSpPr>
          <p:cNvPr id="955" name="Google Shape;955;p223"/>
          <p:cNvSpPr txBox="1">
            <a:spLocks noGrp="1"/>
          </p:cNvSpPr>
          <p:nvPr>
            <p:ph type="sldNum" idx="12"/>
          </p:nvPr>
        </p:nvSpPr>
        <p:spPr>
          <a:xfrm>
            <a:off x="11409045" y="6333134"/>
            <a:ext cx="731700" cy="525000"/>
          </a:xfrm>
          <a:prstGeom prst="rect">
            <a:avLst/>
          </a:prstGeom>
        </p:spPr>
        <p:txBody>
          <a:bodyPr spcFirstLastPara="1" wrap="square" lIns="68575" tIns="34275" rIns="68575" bIns="34275" anchor="t" anchorCtr="0">
            <a:noAutofit/>
          </a:bodyPr>
          <a:lstStyle>
            <a:lvl1pPr lvl="0">
              <a:buNone/>
              <a:defRPr sz="1300">
                <a:solidFill>
                  <a:schemeClr val="dk2"/>
                </a:solidFill>
              </a:defRPr>
            </a:lvl1pPr>
            <a:lvl2pPr lvl="1">
              <a:buNone/>
              <a:defRPr sz="1300">
                <a:solidFill>
                  <a:schemeClr val="dk2"/>
                </a:solidFill>
              </a:defRPr>
            </a:lvl2pPr>
            <a:lvl3pPr lvl="2">
              <a:buNone/>
              <a:defRPr sz="1300">
                <a:solidFill>
                  <a:schemeClr val="dk2"/>
                </a:solidFill>
              </a:defRPr>
            </a:lvl3pPr>
            <a:lvl4pPr lvl="3">
              <a:buNone/>
              <a:defRPr sz="1300">
                <a:solidFill>
                  <a:schemeClr val="dk2"/>
                </a:solidFill>
              </a:defRPr>
            </a:lvl4pPr>
            <a:lvl5pPr lvl="4">
              <a:buNone/>
              <a:defRPr sz="1300">
                <a:solidFill>
                  <a:schemeClr val="dk2"/>
                </a:solidFill>
              </a:defRPr>
            </a:lvl5pPr>
            <a:lvl6pPr lvl="5">
              <a:buNone/>
              <a:defRPr sz="1300">
                <a:solidFill>
                  <a:schemeClr val="dk2"/>
                </a:solidFill>
              </a:defRPr>
            </a:lvl6pPr>
            <a:lvl7pPr lvl="6">
              <a:buNone/>
              <a:defRPr sz="1300">
                <a:solidFill>
                  <a:schemeClr val="dk2"/>
                </a:solidFill>
              </a:defRPr>
            </a:lvl7pPr>
            <a:lvl8pPr lvl="7">
              <a:buNone/>
              <a:defRPr sz="1300">
                <a:solidFill>
                  <a:schemeClr val="dk2"/>
                </a:solidFill>
              </a:defRPr>
            </a:lvl8pPr>
            <a:lvl9pPr lvl="8">
              <a:buNone/>
              <a:defRPr sz="1300">
                <a:solidFill>
                  <a:schemeClr val="dk2"/>
                </a:solidFill>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matchingName="1_Content Slide 2">
  <p:cSld name="1_Content Slide 2">
    <p:spTree>
      <p:nvGrpSpPr>
        <p:cNvPr id="1" name="Shape 956"/>
        <p:cNvGrpSpPr/>
        <p:nvPr/>
      </p:nvGrpSpPr>
      <p:grpSpPr>
        <a:xfrm>
          <a:off x="0" y="0"/>
          <a:ext cx="0" cy="0"/>
          <a:chOff x="0" y="0"/>
          <a:chExt cx="0" cy="0"/>
        </a:xfrm>
      </p:grpSpPr>
      <p:sp>
        <p:nvSpPr>
          <p:cNvPr id="957" name="Google Shape;957;p224"/>
          <p:cNvSpPr txBox="1">
            <a:spLocks noGrp="1"/>
          </p:cNvSpPr>
          <p:nvPr>
            <p:ph type="body" idx="1"/>
          </p:nvPr>
        </p:nvSpPr>
        <p:spPr>
          <a:xfrm>
            <a:off x="309739" y="1714500"/>
            <a:ext cx="11572500" cy="4339800"/>
          </a:xfrm>
          <a:prstGeom prst="rect">
            <a:avLst/>
          </a:prstGeom>
          <a:noFill/>
          <a:ln>
            <a:noFill/>
          </a:ln>
        </p:spPr>
        <p:txBody>
          <a:bodyPr spcFirstLastPara="1" wrap="square" lIns="91425" tIns="45700" rIns="91425" bIns="45700" anchor="t" anchorCtr="0">
            <a:noAutofit/>
          </a:bodyPr>
          <a:lstStyle>
            <a:lvl1pPr marL="457200" marR="0" lvl="0" indent="-228600" algn="l">
              <a:spcBef>
                <a:spcPts val="3935"/>
              </a:spcBef>
              <a:spcAft>
                <a:spcPts val="0"/>
              </a:spcAft>
              <a:buSzPts val="1400"/>
              <a:buNone/>
              <a:defRPr sz="3375"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spcBef>
                <a:spcPts val="3935"/>
              </a:spcBef>
              <a:spcAft>
                <a:spcPts val="0"/>
              </a:spcAft>
              <a:buSzPts val="1400"/>
              <a:buNone/>
              <a:defRPr sz="3095"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spcBef>
                <a:spcPts val="3935"/>
              </a:spcBef>
              <a:spcAft>
                <a:spcPts val="0"/>
              </a:spcAft>
              <a:buSzPts val="1400"/>
              <a:buNone/>
              <a:defRPr sz="253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71475" algn="l">
              <a:spcBef>
                <a:spcPts val="3935"/>
              </a:spcBef>
              <a:spcAft>
                <a:spcPts val="0"/>
              </a:spcAft>
              <a:buClr>
                <a:schemeClr val="dk1"/>
              </a:buClr>
              <a:buSzPts val="2250"/>
              <a:buFont typeface="Noto Sans Symbols"/>
              <a:buChar char="❖"/>
              <a:defRPr sz="225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spcBef>
                <a:spcPts val="3935"/>
              </a:spcBef>
              <a:spcAft>
                <a:spcPts val="0"/>
              </a:spcAft>
              <a:buSzPts val="1400"/>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spcBef>
                <a:spcPts val="3935"/>
              </a:spcBef>
              <a:spcAft>
                <a:spcPts val="0"/>
              </a:spcAft>
              <a:buSzPts val="1400"/>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spcBef>
                <a:spcPts val="3935"/>
              </a:spcBef>
              <a:spcAft>
                <a:spcPts val="0"/>
              </a:spcAft>
              <a:buSzPts val="1400"/>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spcBef>
                <a:spcPts val="3935"/>
              </a:spcBef>
              <a:spcAft>
                <a:spcPts val="0"/>
              </a:spcAft>
              <a:buSzPts val="1400"/>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spcBef>
                <a:spcPts val="3935"/>
              </a:spcBef>
              <a:spcAft>
                <a:spcPts val="0"/>
              </a:spcAft>
              <a:buSzPts val="1400"/>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958" name="Google Shape;958;p224"/>
          <p:cNvSpPr txBox="1">
            <a:spLocks noGrp="1"/>
          </p:cNvSpPr>
          <p:nvPr>
            <p:ph type="sldNum" idx="12"/>
          </p:nvPr>
        </p:nvSpPr>
        <p:spPr>
          <a:xfrm>
            <a:off x="9846354" y="6425137"/>
            <a:ext cx="2012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
        <p:nvSpPr>
          <p:cNvPr id="959" name="Google Shape;959;p224"/>
          <p:cNvSpPr txBox="1">
            <a:spLocks noGrp="1"/>
          </p:cNvSpPr>
          <p:nvPr>
            <p:ph type="title"/>
          </p:nvPr>
        </p:nvSpPr>
        <p:spPr>
          <a:xfrm>
            <a:off x="309739" y="439119"/>
            <a:ext cx="11572500" cy="816600"/>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4500"/>
              <a:buNone/>
              <a:defRPr sz="6185">
                <a:solidFill>
                  <a:srgbClr val="001254"/>
                </a:solidFill>
              </a:defRPr>
            </a:lvl1pPr>
            <a:lvl2pPr lvl="1" algn="ctr">
              <a:spcBef>
                <a:spcPts val="0"/>
              </a:spcBef>
              <a:spcAft>
                <a:spcPts val="0"/>
              </a:spcAft>
              <a:buSzPts val="1100"/>
              <a:buNone/>
              <a:defRPr/>
            </a:lvl2pPr>
            <a:lvl3pPr lvl="2" algn="ctr">
              <a:spcBef>
                <a:spcPts val="0"/>
              </a:spcBef>
              <a:spcAft>
                <a:spcPts val="0"/>
              </a:spcAft>
              <a:buSzPts val="1100"/>
              <a:buNone/>
              <a:defRPr/>
            </a:lvl3pPr>
            <a:lvl4pPr lvl="3" algn="ctr">
              <a:spcBef>
                <a:spcPts val="0"/>
              </a:spcBef>
              <a:spcAft>
                <a:spcPts val="0"/>
              </a:spcAft>
              <a:buSzPts val="1100"/>
              <a:buNone/>
              <a:defRPr/>
            </a:lvl4pPr>
            <a:lvl5pPr lvl="4" algn="ctr">
              <a:spcBef>
                <a:spcPts val="0"/>
              </a:spcBef>
              <a:spcAft>
                <a:spcPts val="0"/>
              </a:spcAft>
              <a:buSzPts val="1100"/>
              <a:buNone/>
              <a:defRPr/>
            </a:lvl5pPr>
            <a:lvl6pPr lvl="5" algn="ctr">
              <a:spcBef>
                <a:spcPts val="0"/>
              </a:spcBef>
              <a:spcAft>
                <a:spcPts val="0"/>
              </a:spcAft>
              <a:buSzPts val="1100"/>
              <a:buNone/>
              <a:defRPr/>
            </a:lvl6pPr>
            <a:lvl7pPr lvl="6" algn="ctr">
              <a:spcBef>
                <a:spcPts val="0"/>
              </a:spcBef>
              <a:spcAft>
                <a:spcPts val="0"/>
              </a:spcAft>
              <a:buSzPts val="1100"/>
              <a:buNone/>
              <a:defRPr/>
            </a:lvl7pPr>
            <a:lvl8pPr lvl="7" algn="ctr">
              <a:spcBef>
                <a:spcPts val="0"/>
              </a:spcBef>
              <a:spcAft>
                <a:spcPts val="0"/>
              </a:spcAft>
              <a:buSzPts val="1100"/>
              <a:buNone/>
              <a:defRPr/>
            </a:lvl8pPr>
            <a:lvl9pPr lvl="8" algn="ctr">
              <a:spcBef>
                <a:spcPts val="0"/>
              </a:spcBef>
              <a:spcAft>
                <a:spcPts val="0"/>
              </a:spcAft>
              <a:buSzPts val="1100"/>
              <a:buNone/>
              <a:defRPr/>
            </a:lvl9pPr>
          </a:lstStyle>
          <a:p>
            <a:endParaRPr/>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matchingName="Title and Content 1">
  <p:cSld name="OBJECT_1">
    <p:spTree>
      <p:nvGrpSpPr>
        <p:cNvPr id="1" name="Shape 964"/>
        <p:cNvGrpSpPr/>
        <p:nvPr/>
      </p:nvGrpSpPr>
      <p:grpSpPr>
        <a:xfrm>
          <a:off x="0" y="0"/>
          <a:ext cx="0" cy="0"/>
          <a:chOff x="0" y="0"/>
          <a:chExt cx="0" cy="0"/>
        </a:xfrm>
      </p:grpSpPr>
      <p:sp>
        <p:nvSpPr>
          <p:cNvPr id="965" name="Google Shape;965;p226"/>
          <p:cNvSpPr txBox="1">
            <a:spLocks noGrp="1"/>
          </p:cNvSpPr>
          <p:nvPr>
            <p:ph type="title"/>
          </p:nvPr>
        </p:nvSpPr>
        <p:spPr>
          <a:xfrm>
            <a:off x="0" y="-2"/>
            <a:ext cx="12192000" cy="1294500"/>
          </a:xfrm>
          <a:prstGeom prst="rect">
            <a:avLst/>
          </a:prstGeom>
          <a:solidFill>
            <a:srgbClr val="0065A3"/>
          </a:solidFill>
          <a:ln>
            <a:noFill/>
          </a:ln>
        </p:spPr>
        <p:txBody>
          <a:bodyPr spcFirstLastPara="1" wrap="square" lIns="731500" tIns="45700" rIns="91425" bIns="45700" anchor="ctr" anchorCtr="0">
            <a:normAutofit/>
          </a:bodyPr>
          <a:lstStyle>
            <a:lvl1pPr lvl="0" algn="l">
              <a:lnSpc>
                <a:spcPct val="90000"/>
              </a:lnSpc>
              <a:spcBef>
                <a:spcPts val="0"/>
              </a:spcBef>
              <a:spcAft>
                <a:spcPts val="0"/>
              </a:spcAft>
              <a:buClr>
                <a:schemeClr val="lt1"/>
              </a:buClr>
              <a:buSzPts val="2400"/>
              <a:buFont typeface="Arial" panose="020B0604020202020204"/>
              <a:buNone/>
              <a:defRPr sz="2400">
                <a:latin typeface="Arial" panose="020B0604020202020204"/>
                <a:ea typeface="Arial" panose="020B0604020202020204"/>
                <a:cs typeface="Arial" panose="020B0604020202020204"/>
                <a:sym typeface="Arial" panose="020B0604020202020204"/>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66" name="Google Shape;966;p226"/>
          <p:cNvSpPr txBox="1">
            <a:spLocks noGrp="1"/>
          </p:cNvSpPr>
          <p:nvPr>
            <p:ph type="body" idx="1"/>
          </p:nvPr>
        </p:nvSpPr>
        <p:spPr>
          <a:xfrm>
            <a:off x="824344" y="1783767"/>
            <a:ext cx="10279200" cy="4351200"/>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SzPts val="2800"/>
              <a:buChar char="●"/>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7" name="Google Shape;967;p226"/>
          <p:cNvSpPr/>
          <p:nvPr/>
        </p:nvSpPr>
        <p:spPr>
          <a:xfrm>
            <a:off x="406687" y="6554665"/>
            <a:ext cx="5248800" cy="169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500" b="0" i="0" u="none" strike="noStrike" cap="none">
                <a:solidFill>
                  <a:srgbClr val="AEABAB"/>
                </a:solidFill>
                <a:latin typeface="Arial" panose="020B0604020202020204"/>
                <a:ea typeface="Arial" panose="020B0604020202020204"/>
                <a:cs typeface="Arial" panose="020B0604020202020204"/>
                <a:sym typeface="Arial" panose="020B0604020202020204"/>
              </a:rPr>
              <a:t>© 2023 Health Management Associates, Inc. All Rights Reserved.</a:t>
            </a:r>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matchingName="Content—Blue Bar ">
  <p:cSld name="TITLE_AND_BODY_2_1">
    <p:bg>
      <p:bgPr>
        <a:solidFill>
          <a:schemeClr val="lt1"/>
        </a:solidFill>
        <a:effectLst/>
      </p:bgPr>
    </p:bg>
    <p:spTree>
      <p:nvGrpSpPr>
        <p:cNvPr id="1" name="Shape 968"/>
        <p:cNvGrpSpPr/>
        <p:nvPr/>
      </p:nvGrpSpPr>
      <p:grpSpPr>
        <a:xfrm>
          <a:off x="0" y="0"/>
          <a:ext cx="0" cy="0"/>
          <a:chOff x="0" y="0"/>
          <a:chExt cx="0" cy="0"/>
        </a:xfrm>
      </p:grpSpPr>
      <p:sp>
        <p:nvSpPr>
          <p:cNvPr id="969" name="Google Shape;969;p227"/>
          <p:cNvSpPr txBox="1">
            <a:spLocks noGrp="1"/>
          </p:cNvSpPr>
          <p:nvPr>
            <p:ph type="title"/>
          </p:nvPr>
        </p:nvSpPr>
        <p:spPr>
          <a:xfrm>
            <a:off x="415600" y="593367"/>
            <a:ext cx="11360700" cy="7635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200"/>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a:endParaRPr/>
          </a:p>
        </p:txBody>
      </p:sp>
      <p:sp>
        <p:nvSpPr>
          <p:cNvPr id="970" name="Google Shape;970;p227"/>
          <p:cNvSpPr txBox="1">
            <a:spLocks noGrp="1"/>
          </p:cNvSpPr>
          <p:nvPr>
            <p:ph type="body" idx="1"/>
          </p:nvPr>
        </p:nvSpPr>
        <p:spPr>
          <a:xfrm>
            <a:off x="415600" y="1536633"/>
            <a:ext cx="11360700" cy="4555200"/>
          </a:xfrm>
          <a:prstGeom prst="rect">
            <a:avLst/>
          </a:prstGeom>
          <a:noFill/>
          <a:ln>
            <a:noFill/>
          </a:ln>
        </p:spPr>
        <p:txBody>
          <a:bodyPr spcFirstLastPara="1" wrap="square" lIns="91425" tIns="91425" rIns="91425" bIns="91425" anchor="t" anchorCtr="0">
            <a:noAutofit/>
          </a:bodyPr>
          <a:lstStyle>
            <a:lvl1pPr marL="457200" lvl="0" indent="-355600" algn="l">
              <a:lnSpc>
                <a:spcPct val="115000"/>
              </a:lnSpc>
              <a:spcBef>
                <a:spcPts val="0"/>
              </a:spcBef>
              <a:spcAft>
                <a:spcPts val="0"/>
              </a:spcAft>
              <a:buSzPts val="2000"/>
              <a:buChar char="●"/>
              <a:defRPr/>
            </a:lvl1pPr>
            <a:lvl2pPr marL="914400" lvl="1" indent="-330200" algn="l">
              <a:lnSpc>
                <a:spcPct val="115000"/>
              </a:lnSpc>
              <a:spcBef>
                <a:spcPts val="0"/>
              </a:spcBef>
              <a:spcAft>
                <a:spcPts val="0"/>
              </a:spcAft>
              <a:buSzPts val="16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971" name="Google Shape;971;p227"/>
          <p:cNvSpPr txBox="1">
            <a:spLocks noGrp="1"/>
          </p:cNvSpPr>
          <p:nvPr>
            <p:ph type="sldNum" idx="12"/>
          </p:nvPr>
        </p:nvSpPr>
        <p:spPr>
          <a:xfrm>
            <a:off x="11296611" y="6217623"/>
            <a:ext cx="731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1pPr>
            <a:lvl2pPr marL="0" marR="0" lvl="1"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2pPr>
            <a:lvl3pPr marL="0" marR="0" lvl="2"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3pPr>
            <a:lvl4pPr marL="0" marR="0" lvl="3"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4pPr>
            <a:lvl5pPr marL="0" marR="0" lvl="4"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5pPr>
            <a:lvl6pPr marL="0" marR="0" lvl="5"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6pPr>
            <a:lvl7pPr marL="0" marR="0" lvl="6"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7pPr>
            <a:lvl8pPr marL="0" marR="0" lvl="7"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8pPr>
            <a:lvl9pPr marL="0" marR="0" lvl="8"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972" name="Google Shape;972;p227"/>
          <p:cNvSpPr/>
          <p:nvPr/>
        </p:nvSpPr>
        <p:spPr>
          <a:xfrm rot="-5400000">
            <a:off x="-3342417" y="3343071"/>
            <a:ext cx="6870000" cy="1851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430098"/>
              </a:solidFill>
              <a:latin typeface="Arial" panose="020B0604020202020204"/>
              <a:ea typeface="Arial" panose="020B0604020202020204"/>
              <a:cs typeface="Arial" panose="020B0604020202020204"/>
              <a:sym typeface="Arial" panose="020B0604020202020204"/>
            </a:endParaRPr>
          </a:p>
        </p:txBody>
      </p:sp>
      <p:pic>
        <p:nvPicPr>
          <p:cNvPr id="973" name="Google Shape;973;p227"/>
          <p:cNvPicPr preferRelativeResize="0"/>
          <p:nvPr/>
        </p:nvPicPr>
        <p:blipFill rotWithShape="1">
          <a:blip r:embed="rId2"/>
          <a:srcRect l="377" r="377"/>
          <a:stretch>
            <a:fillRect/>
          </a:stretch>
        </p:blipFill>
        <p:spPr>
          <a:xfrm>
            <a:off x="10909533" y="6217637"/>
            <a:ext cx="346635" cy="349275"/>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lt1"/>
        </a:solidFill>
        <a:effectLst/>
      </p:bgPr>
    </p:bg>
    <p:spTree>
      <p:nvGrpSpPr>
        <p:cNvPr id="1" name="Shape 237"/>
        <p:cNvGrpSpPr/>
        <p:nvPr/>
      </p:nvGrpSpPr>
      <p:grpSpPr>
        <a:xfrm>
          <a:off x="0" y="0"/>
          <a:ext cx="0" cy="0"/>
          <a:chOff x="0" y="0"/>
          <a:chExt cx="0" cy="0"/>
        </a:xfrm>
      </p:grpSpPr>
      <p:sp>
        <p:nvSpPr>
          <p:cNvPr id="238" name="Google Shape;238;p57"/>
          <p:cNvSpPr txBox="1">
            <a:spLocks noGrp="1"/>
          </p:cNvSpPr>
          <p:nvPr>
            <p:ph type="title"/>
          </p:nvPr>
        </p:nvSpPr>
        <p:spPr>
          <a:xfrm>
            <a:off x="183931" y="365125"/>
            <a:ext cx="11823900" cy="13257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5"/>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39" name="Google Shape;239;p5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167"/>
        <p:cNvGrpSpPr/>
        <p:nvPr/>
      </p:nvGrpSpPr>
      <p:grpSpPr>
        <a:xfrm>
          <a:off x="0" y="0"/>
          <a:ext cx="0" cy="0"/>
          <a:chOff x="0" y="0"/>
          <a:chExt cx="0" cy="0"/>
        </a:xfrm>
      </p:grpSpPr>
      <p:sp>
        <p:nvSpPr>
          <p:cNvPr id="168" name="Google Shape;168;p40"/>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40"/>
        <p:cNvGrpSpPr/>
        <p:nvPr/>
      </p:nvGrpSpPr>
      <p:grpSpPr>
        <a:xfrm>
          <a:off x="0" y="0"/>
          <a:ext cx="0" cy="0"/>
          <a:chOff x="0" y="0"/>
          <a:chExt cx="0" cy="0"/>
        </a:xfrm>
      </p:grpSpPr>
      <p:sp>
        <p:nvSpPr>
          <p:cNvPr id="241" name="Google Shape;241;p58"/>
          <p:cNvSpPr txBox="1">
            <a:spLocks noGrp="1"/>
          </p:cNvSpPr>
          <p:nvPr>
            <p:ph type="ctrTitle"/>
          </p:nvPr>
        </p:nvSpPr>
        <p:spPr>
          <a:xfrm>
            <a:off x="1040524" y="1001496"/>
            <a:ext cx="10110900" cy="9903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5"/>
              </a:buClr>
              <a:buSzPts val="7200"/>
              <a:buFont typeface="Trebuchet MS" panose="020B0603020202020204"/>
              <a:buNone/>
              <a:defRPr sz="7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42" name="Google Shape;242;p58"/>
          <p:cNvSpPr txBox="1">
            <a:spLocks noGrp="1"/>
          </p:cNvSpPr>
          <p:nvPr>
            <p:ph type="subTitle" idx="1"/>
          </p:nvPr>
        </p:nvSpPr>
        <p:spPr>
          <a:xfrm>
            <a:off x="1524000" y="2214672"/>
            <a:ext cx="9144000" cy="7389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1100"/>
              </a:spcBef>
              <a:spcAft>
                <a:spcPts val="0"/>
              </a:spcAft>
              <a:buClr>
                <a:schemeClr val="dk1"/>
              </a:buClr>
              <a:buSzPts val="4900"/>
              <a:buFont typeface="Arial" panose="020B0604020202020204"/>
              <a:buNone/>
              <a:defRPr sz="4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R="0" lvl="1" algn="ctr">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ctr">
              <a:lnSpc>
                <a:spcPct val="90000"/>
              </a:lnSpc>
              <a:spcBef>
                <a:spcPts val="500"/>
              </a:spcBef>
              <a:spcAft>
                <a:spcPts val="0"/>
              </a:spcAft>
              <a:buClr>
                <a:schemeClr val="dk1"/>
              </a:buClr>
              <a:buSzPts val="1900"/>
              <a:buFont typeface="Arial" panose="020B0604020202020204"/>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ctr">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ctr">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ctr">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ctr">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ctr">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ctr">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243" name="Google Shape;243;p58"/>
          <p:cNvSpPr txBox="1">
            <a:spLocks noGrp="1"/>
          </p:cNvSpPr>
          <p:nvPr>
            <p:ph type="dt" idx="10"/>
          </p:nvPr>
        </p:nvSpPr>
        <p:spPr>
          <a:xfrm>
            <a:off x="4724400" y="4917556"/>
            <a:ext cx="27432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chemeClr val="dk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44" name="Google Shape;244;p5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245" name="Google Shape;245;p58"/>
          <p:cNvSpPr txBox="1">
            <a:spLocks noGrp="1"/>
          </p:cNvSpPr>
          <p:nvPr>
            <p:ph type="body" idx="2"/>
          </p:nvPr>
        </p:nvSpPr>
        <p:spPr>
          <a:xfrm>
            <a:off x="1913861" y="3176366"/>
            <a:ext cx="8364300" cy="9144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90000"/>
              </a:lnSpc>
              <a:spcBef>
                <a:spcPts val="1100"/>
              </a:spcBef>
              <a:spcAft>
                <a:spcPts val="0"/>
              </a:spcAft>
              <a:buClr>
                <a:schemeClr val="dk1"/>
              </a:buClr>
              <a:buSzPts val="3300"/>
              <a:buFont typeface="Arial" panose="020B0604020202020204"/>
              <a:buNone/>
              <a:defRPr sz="3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ctr">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ctr">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ctr">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ctr">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2743200" marR="0" lvl="5"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Multi-Content">
  <p:cSld name="Multi-Content">
    <p:spTree>
      <p:nvGrpSpPr>
        <p:cNvPr id="1" name="Shape 246"/>
        <p:cNvGrpSpPr/>
        <p:nvPr/>
      </p:nvGrpSpPr>
      <p:grpSpPr>
        <a:xfrm>
          <a:off x="0" y="0"/>
          <a:ext cx="0" cy="0"/>
          <a:chOff x="0" y="0"/>
          <a:chExt cx="0" cy="0"/>
        </a:xfrm>
      </p:grpSpPr>
      <p:sp>
        <p:nvSpPr>
          <p:cNvPr id="247" name="Google Shape;247;p59"/>
          <p:cNvSpPr txBox="1">
            <a:spLocks noGrp="1"/>
          </p:cNvSpPr>
          <p:nvPr>
            <p:ph type="body" idx="1"/>
          </p:nvPr>
        </p:nvSpPr>
        <p:spPr>
          <a:xfrm>
            <a:off x="8160449" y="1668379"/>
            <a:ext cx="3708300" cy="44433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noAutofit/>
          </a:bodyPr>
          <a:lstStyle>
            <a:lvl1pPr marL="457200" marR="0" lvl="0" indent="-228600" algn="l">
              <a:lnSpc>
                <a:spcPct val="90000"/>
              </a:lnSpc>
              <a:spcBef>
                <a:spcPts val="1100"/>
              </a:spcBef>
              <a:spcAft>
                <a:spcPts val="0"/>
              </a:spcAft>
              <a:buClr>
                <a:schemeClr val="dk1"/>
              </a:buClr>
              <a:buSzPts val="3100"/>
              <a:buFont typeface="Arial" panose="020B0604020202020204"/>
              <a:buNone/>
              <a:defRPr sz="3100" b="0" i="1"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81000" algn="l">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55600" algn="l">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248" name="Google Shape;248;p59"/>
          <p:cNvSpPr txBox="1">
            <a:spLocks noGrp="1"/>
          </p:cNvSpPr>
          <p:nvPr>
            <p:ph type="body" idx="2"/>
          </p:nvPr>
        </p:nvSpPr>
        <p:spPr>
          <a:xfrm>
            <a:off x="4511090" y="1668379"/>
            <a:ext cx="3170100" cy="2041500"/>
          </a:xfrm>
          <a:prstGeom prst="rect">
            <a:avLst/>
          </a:prstGeom>
          <a:noFill/>
          <a:ln w="2857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lvl1pPr marL="457200" marR="0" lvl="0" indent="-228600" algn="l">
              <a:lnSpc>
                <a:spcPct val="90000"/>
              </a:lnSpc>
              <a:spcBef>
                <a:spcPts val="1100"/>
              </a:spcBef>
              <a:spcAft>
                <a:spcPts val="0"/>
              </a:spcAft>
              <a:buClr>
                <a:schemeClr val="dk1"/>
              </a:buClr>
              <a:buSzPts val="3100"/>
              <a:buFont typeface="Arial" panose="020B0604020202020204"/>
              <a:buNone/>
              <a:defRPr sz="3100" b="0" i="1"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81000" algn="l">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55600" algn="l">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249" name="Google Shape;249;p5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250" name="Google Shape;250;p59"/>
          <p:cNvSpPr txBox="1">
            <a:spLocks noGrp="1"/>
          </p:cNvSpPr>
          <p:nvPr>
            <p:ph type="body" idx="3"/>
          </p:nvPr>
        </p:nvSpPr>
        <p:spPr>
          <a:xfrm>
            <a:off x="330242" y="1668379"/>
            <a:ext cx="3708300" cy="44433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noAutofit/>
          </a:bodyPr>
          <a:lstStyle>
            <a:lvl1pPr marL="457200" marR="0" lvl="0" indent="-228600" algn="l">
              <a:lnSpc>
                <a:spcPct val="90000"/>
              </a:lnSpc>
              <a:spcBef>
                <a:spcPts val="1100"/>
              </a:spcBef>
              <a:spcAft>
                <a:spcPts val="0"/>
              </a:spcAft>
              <a:buClr>
                <a:schemeClr val="dk1"/>
              </a:buClr>
              <a:buSzPts val="3100"/>
              <a:buFont typeface="Arial" panose="020B0604020202020204"/>
              <a:buNone/>
              <a:defRPr sz="3100" b="0" i="1"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81000" algn="l">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55600" algn="l">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251" name="Google Shape;251;p59"/>
          <p:cNvSpPr txBox="1">
            <a:spLocks noGrp="1"/>
          </p:cNvSpPr>
          <p:nvPr>
            <p:ph type="body" idx="4"/>
          </p:nvPr>
        </p:nvSpPr>
        <p:spPr>
          <a:xfrm>
            <a:off x="4511090" y="4018797"/>
            <a:ext cx="3170100" cy="2092800"/>
          </a:xfrm>
          <a:prstGeom prst="rect">
            <a:avLst/>
          </a:prstGeom>
          <a:noFill/>
          <a:ln w="2857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lvl1pPr marL="457200" marR="0" lvl="0" indent="-228600" algn="l">
              <a:lnSpc>
                <a:spcPct val="90000"/>
              </a:lnSpc>
              <a:spcBef>
                <a:spcPts val="1100"/>
              </a:spcBef>
              <a:spcAft>
                <a:spcPts val="0"/>
              </a:spcAft>
              <a:buClr>
                <a:schemeClr val="dk1"/>
              </a:buClr>
              <a:buSzPts val="3100"/>
              <a:buFont typeface="Arial" panose="020B0604020202020204"/>
              <a:buNone/>
              <a:defRPr sz="3100" b="0" i="1"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81000" algn="l">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55600" algn="l">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252" name="Google Shape;252;p59"/>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5"/>
              </a:buClr>
              <a:buSzPts val="6000"/>
              <a:buFont typeface="Trebuchet MS" panose="020B0603020202020204"/>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53"/>
        <p:cNvGrpSpPr/>
        <p:nvPr/>
      </p:nvGrpSpPr>
      <p:grpSpPr>
        <a:xfrm>
          <a:off x="0" y="0"/>
          <a:ext cx="0" cy="0"/>
          <a:chOff x="0" y="0"/>
          <a:chExt cx="0" cy="0"/>
        </a:xfrm>
      </p:grpSpPr>
      <p:sp>
        <p:nvSpPr>
          <p:cNvPr id="254" name="Google Shape;254;p60"/>
          <p:cNvSpPr txBox="1">
            <a:spLocks noGrp="1"/>
          </p:cNvSpPr>
          <p:nvPr>
            <p:ph type="title"/>
          </p:nvPr>
        </p:nvSpPr>
        <p:spPr>
          <a:xfrm>
            <a:off x="807546" y="1806137"/>
            <a:ext cx="4803300" cy="2970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accent5"/>
              </a:buClr>
              <a:buSzPts val="7200"/>
              <a:buFont typeface="Trebuchet MS" panose="020B0603020202020204"/>
              <a:buNone/>
              <a:defRPr sz="7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55" name="Google Shape;255;p60"/>
          <p:cNvSpPr txBox="1">
            <a:spLocks noGrp="1"/>
          </p:cNvSpPr>
          <p:nvPr>
            <p:ph type="body" idx="1"/>
          </p:nvPr>
        </p:nvSpPr>
        <p:spPr>
          <a:xfrm>
            <a:off x="6476562" y="1806136"/>
            <a:ext cx="4855500" cy="2970900"/>
          </a:xfrm>
          <a:prstGeom prst="rect">
            <a:avLst/>
          </a:prstGeom>
          <a:noFill/>
          <a:ln>
            <a:noFill/>
          </a:ln>
        </p:spPr>
        <p:txBody>
          <a:bodyPr spcFirstLastPara="1" wrap="square" lIns="91425" tIns="45700" rIns="91425" bIns="45700" anchor="t" anchorCtr="0">
            <a:noAutofit/>
          </a:bodyPr>
          <a:lstStyle>
            <a:lvl1pPr marL="457200" marR="0" lvl="0" indent="-457200" algn="l">
              <a:lnSpc>
                <a:spcPct val="90000"/>
              </a:lnSpc>
              <a:spcBef>
                <a:spcPts val="1100"/>
              </a:spcBef>
              <a:spcAft>
                <a:spcPts val="0"/>
              </a:spcAft>
              <a:buClr>
                <a:schemeClr val="dk1"/>
              </a:buClr>
              <a:buSzPts val="3600"/>
              <a:buFont typeface="Arial" panose="020B0604020202020204"/>
              <a:buChar char="•"/>
              <a:defRPr sz="3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74650" algn="l">
              <a:lnSpc>
                <a:spcPct val="90000"/>
              </a:lnSpc>
              <a:spcBef>
                <a:spcPts val="500"/>
              </a:spcBef>
              <a:spcAft>
                <a:spcPts val="0"/>
              </a:spcAft>
              <a:buClr>
                <a:schemeClr val="dk1"/>
              </a:buClr>
              <a:buSzPts val="2300"/>
              <a:buFont typeface="Noto Sans Symbols"/>
              <a:buChar char="⮚"/>
              <a:defRPr sz="3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406400" algn="l">
              <a:lnSpc>
                <a:spcPct val="90000"/>
              </a:lnSpc>
              <a:spcBef>
                <a:spcPts val="500"/>
              </a:spcBef>
              <a:spcAft>
                <a:spcPts val="0"/>
              </a:spcAft>
              <a:buClr>
                <a:schemeClr val="dk1"/>
              </a:buClr>
              <a:buSzPts val="2800"/>
              <a:buFont typeface="Noto Sans Symbols"/>
              <a:buChar char="▪"/>
              <a:defRPr sz="2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81000" algn="l">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256" name="Google Shape;256;p60"/>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cxnSp>
        <p:nvCxnSpPr>
          <p:cNvPr id="257" name="Google Shape;257;p60"/>
          <p:cNvCxnSpPr/>
          <p:nvPr/>
        </p:nvCxnSpPr>
        <p:spPr>
          <a:xfrm>
            <a:off x="6096000" y="1327150"/>
            <a:ext cx="0" cy="42036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258"/>
        <p:cNvGrpSpPr/>
        <p:nvPr/>
      </p:nvGrpSpPr>
      <p:grpSpPr>
        <a:xfrm>
          <a:off x="0" y="0"/>
          <a:ext cx="0" cy="0"/>
          <a:chOff x="0" y="0"/>
          <a:chExt cx="0" cy="0"/>
        </a:xfrm>
      </p:grpSpPr>
      <p:sp>
        <p:nvSpPr>
          <p:cNvPr id="259" name="Google Shape;259;p61"/>
          <p:cNvSpPr txBox="1">
            <a:spLocks noGrp="1"/>
          </p:cNvSpPr>
          <p:nvPr>
            <p:ph type="title"/>
          </p:nvPr>
        </p:nvSpPr>
        <p:spPr>
          <a:xfrm>
            <a:off x="6122788" y="2625328"/>
            <a:ext cx="5381700" cy="23139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accent5"/>
              </a:buClr>
              <a:buSzPts val="8100"/>
              <a:buFont typeface="Trebuchet MS" panose="020B0603020202020204"/>
              <a:buNone/>
              <a:defRPr sz="81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60" name="Google Shape;260;p61"/>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261" name="Google Shape;261;p61" descr="Questions"/>
          <p:cNvPicPr preferRelativeResize="0"/>
          <p:nvPr/>
        </p:nvPicPr>
        <p:blipFill rotWithShape="1">
          <a:blip r:embed="rId2"/>
          <a:srcRect/>
          <a:stretch>
            <a:fillRect/>
          </a:stretch>
        </p:blipFill>
        <p:spPr>
          <a:xfrm>
            <a:off x="-952499" y="-298450"/>
            <a:ext cx="7429500" cy="742950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262"/>
        <p:cNvGrpSpPr/>
        <p:nvPr/>
      </p:nvGrpSpPr>
      <p:grpSpPr>
        <a:xfrm>
          <a:off x="0" y="0"/>
          <a:ext cx="0" cy="0"/>
          <a:chOff x="0" y="0"/>
          <a:chExt cx="0" cy="0"/>
        </a:xfrm>
      </p:grpSpPr>
      <p:sp>
        <p:nvSpPr>
          <p:cNvPr id="263" name="Google Shape;263;p62"/>
          <p:cNvSpPr txBox="1">
            <a:spLocks noGrp="1"/>
          </p:cNvSpPr>
          <p:nvPr>
            <p:ph type="title"/>
          </p:nvPr>
        </p:nvSpPr>
        <p:spPr>
          <a:xfrm>
            <a:off x="6122788" y="2253854"/>
            <a:ext cx="5759700" cy="2350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accent5"/>
              </a:buClr>
              <a:buSzPts val="8100"/>
              <a:buFont typeface="Trebuchet MS" panose="020B0603020202020204"/>
              <a:buNone/>
              <a:defRPr sz="81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64" name="Google Shape;264;p6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265" name="Google Shape;265;p62" descr="Chat"/>
          <p:cNvPicPr preferRelativeResize="0"/>
          <p:nvPr/>
        </p:nvPicPr>
        <p:blipFill rotWithShape="1">
          <a:blip r:embed="rId2"/>
          <a:srcRect/>
          <a:stretch>
            <a:fillRect/>
          </a:stretch>
        </p:blipFill>
        <p:spPr>
          <a:xfrm>
            <a:off x="-226026" y="107156"/>
            <a:ext cx="6589908" cy="6590109"/>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266"/>
        <p:cNvGrpSpPr/>
        <p:nvPr/>
      </p:nvGrpSpPr>
      <p:grpSpPr>
        <a:xfrm>
          <a:off x="0" y="0"/>
          <a:ext cx="0" cy="0"/>
          <a:chOff x="0" y="0"/>
          <a:chExt cx="0" cy="0"/>
        </a:xfrm>
      </p:grpSpPr>
      <p:sp>
        <p:nvSpPr>
          <p:cNvPr id="267" name="Google Shape;267;p63"/>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268" name="Google Shape;268;p63"/>
          <p:cNvSpPr txBox="1">
            <a:spLocks noGrp="1"/>
          </p:cNvSpPr>
          <p:nvPr>
            <p:ph type="body" idx="1"/>
          </p:nvPr>
        </p:nvSpPr>
        <p:spPr>
          <a:xfrm>
            <a:off x="838200" y="1955502"/>
            <a:ext cx="10515600" cy="38577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90000"/>
              </a:lnSpc>
              <a:spcBef>
                <a:spcPts val="0"/>
              </a:spcBef>
              <a:spcAft>
                <a:spcPts val="0"/>
              </a:spcAft>
              <a:buClr>
                <a:schemeClr val="dk1"/>
              </a:buClr>
              <a:buSzPts val="3300"/>
              <a:buFont typeface="Arial" panose="020B0604020202020204"/>
              <a:buNone/>
              <a:defRPr sz="3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81000" algn="l">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55600" algn="l">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269" name="Google Shape;269;p63"/>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5"/>
              </a:buClr>
              <a:buSzPts val="6000"/>
              <a:buFont typeface="Trebuchet MS" panose="020B0603020202020204"/>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270"/>
        <p:cNvGrpSpPr/>
        <p:nvPr/>
      </p:nvGrpSpPr>
      <p:grpSpPr>
        <a:xfrm>
          <a:off x="0" y="0"/>
          <a:ext cx="0" cy="0"/>
          <a:chOff x="0" y="0"/>
          <a:chExt cx="0" cy="0"/>
        </a:xfrm>
      </p:grpSpPr>
      <p:sp>
        <p:nvSpPr>
          <p:cNvPr id="271" name="Google Shape;271;p64"/>
          <p:cNvSpPr txBox="1">
            <a:spLocks noGrp="1"/>
          </p:cNvSpPr>
          <p:nvPr>
            <p:ph type="title"/>
          </p:nvPr>
        </p:nvSpPr>
        <p:spPr>
          <a:xfrm>
            <a:off x="595312" y="2615841"/>
            <a:ext cx="11001300" cy="16263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accent5"/>
              </a:buClr>
              <a:buSzPts val="6800"/>
              <a:buFont typeface="Trebuchet MS" panose="020B0603020202020204"/>
              <a:buNone/>
              <a:defRPr sz="68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72" name="Google Shape;272;p6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mp; subtitle">
  <p:cSld name="Title &amp; subtitle">
    <p:spTree>
      <p:nvGrpSpPr>
        <p:cNvPr id="1" name="Shape 273"/>
        <p:cNvGrpSpPr/>
        <p:nvPr/>
      </p:nvGrpSpPr>
      <p:grpSpPr>
        <a:xfrm>
          <a:off x="0" y="0"/>
          <a:ext cx="0" cy="0"/>
          <a:chOff x="0" y="0"/>
          <a:chExt cx="0" cy="0"/>
        </a:xfrm>
      </p:grpSpPr>
      <p:sp>
        <p:nvSpPr>
          <p:cNvPr id="274" name="Google Shape;274;p65"/>
          <p:cNvSpPr txBox="1">
            <a:spLocks noGrp="1"/>
          </p:cNvSpPr>
          <p:nvPr>
            <p:ph type="body" idx="1"/>
          </p:nvPr>
        </p:nvSpPr>
        <p:spPr>
          <a:xfrm>
            <a:off x="487680" y="782621"/>
            <a:ext cx="11216700" cy="309600"/>
          </a:xfrm>
          <a:prstGeom prst="rect">
            <a:avLst/>
          </a:prstGeom>
          <a:noFill/>
          <a:ln>
            <a:noFill/>
          </a:ln>
        </p:spPr>
        <p:txBody>
          <a:bodyPr spcFirstLastPara="1" wrap="square" lIns="91425" tIns="91425" rIns="91425" bIns="91425" anchor="t" anchorCtr="0">
            <a:noAutofit/>
          </a:bodyPr>
          <a:lstStyle>
            <a:lvl1pPr marL="457200" marR="0" lvl="0" indent="-228600" algn="l">
              <a:lnSpc>
                <a:spcPct val="100000"/>
              </a:lnSpc>
              <a:spcBef>
                <a:spcPts val="1200"/>
              </a:spcBef>
              <a:spcAft>
                <a:spcPts val="0"/>
              </a:spcAft>
              <a:buClr>
                <a:srgbClr val="575757"/>
              </a:buClr>
              <a:buSzPts val="1500"/>
              <a:buFont typeface="Arial" panose="020B0604020202020204"/>
              <a:buNone/>
              <a:defRPr sz="2000" b="0" i="0" u="none" strike="noStrike" cap="none">
                <a:solidFill>
                  <a:srgbClr val="575757"/>
                </a:solidFill>
                <a:latin typeface="Arial" panose="020B0604020202020204"/>
                <a:ea typeface="Arial" panose="020B0604020202020204"/>
                <a:cs typeface="Arial" panose="020B0604020202020204"/>
                <a:sym typeface="Arial" panose="020B0604020202020204"/>
              </a:defRPr>
            </a:lvl1pPr>
            <a:lvl2pPr marL="914400" marR="0" lvl="1" indent="-349250" algn="l">
              <a:lnSpc>
                <a:spcPct val="100000"/>
              </a:lnSpc>
              <a:spcBef>
                <a:spcPts val="700"/>
              </a:spcBef>
              <a:spcAft>
                <a:spcPts val="0"/>
              </a:spcAft>
              <a:buClr>
                <a:schemeClr val="dk2"/>
              </a:buClr>
              <a:buSzPts val="1900"/>
              <a:buFont typeface="Arial" panose="020B0604020202020204"/>
              <a:buChar char="•"/>
              <a:defRPr sz="1900" b="0" i="0" u="none" strike="noStrike" cap="none">
                <a:solidFill>
                  <a:schemeClr val="dk2"/>
                </a:solidFill>
                <a:latin typeface="Arial" panose="020B0604020202020204"/>
                <a:ea typeface="Arial" panose="020B0604020202020204"/>
                <a:cs typeface="Arial" panose="020B0604020202020204"/>
                <a:sym typeface="Arial" panose="020B0604020202020204"/>
              </a:defRPr>
            </a:lvl2pPr>
            <a:lvl3pPr marL="1371600" marR="0" lvl="2" indent="-349250" algn="l">
              <a:lnSpc>
                <a:spcPct val="100000"/>
              </a:lnSpc>
              <a:spcBef>
                <a:spcPts val="700"/>
              </a:spcBef>
              <a:spcAft>
                <a:spcPts val="0"/>
              </a:spcAft>
              <a:buClr>
                <a:schemeClr val="dk2"/>
              </a:buClr>
              <a:buSzPts val="1900"/>
              <a:buFont typeface="Arial" panose="020B0604020202020204"/>
              <a:buChar char="−"/>
              <a:defRPr sz="1900" b="0" i="0" u="none" strike="noStrike" cap="none">
                <a:solidFill>
                  <a:schemeClr val="dk2"/>
                </a:solidFill>
                <a:latin typeface="Arial" panose="020B0604020202020204"/>
                <a:ea typeface="Arial" panose="020B0604020202020204"/>
                <a:cs typeface="Arial" panose="020B0604020202020204"/>
                <a:sym typeface="Arial" panose="020B0604020202020204"/>
              </a:defRPr>
            </a:lvl3pPr>
            <a:lvl4pPr marL="1828800" marR="0" lvl="3" indent="-330200" algn="l">
              <a:lnSpc>
                <a:spcPct val="100000"/>
              </a:lnSpc>
              <a:spcBef>
                <a:spcPts val="700"/>
              </a:spcBef>
              <a:spcAft>
                <a:spcPts val="0"/>
              </a:spcAft>
              <a:buClr>
                <a:schemeClr val="dk2"/>
              </a:buClr>
              <a:buSzPts val="1600"/>
              <a:buFont typeface="Arial" panose="020B0604020202020204"/>
              <a:buChar char="◦"/>
              <a:defRPr sz="1600" b="0" i="0" u="none" strike="noStrike" cap="none">
                <a:solidFill>
                  <a:schemeClr val="dk2"/>
                </a:solidFill>
                <a:latin typeface="Arial" panose="020B0604020202020204"/>
                <a:ea typeface="Arial" panose="020B0604020202020204"/>
                <a:cs typeface="Arial" panose="020B0604020202020204"/>
                <a:sym typeface="Arial" panose="020B0604020202020204"/>
              </a:defRPr>
            </a:lvl4pPr>
            <a:lvl5pPr marL="2286000" marR="0" lvl="4" indent="-330200" algn="l">
              <a:lnSpc>
                <a:spcPct val="100000"/>
              </a:lnSpc>
              <a:spcBef>
                <a:spcPts val="700"/>
              </a:spcBef>
              <a:spcAft>
                <a:spcPts val="0"/>
              </a:spcAft>
              <a:buClr>
                <a:schemeClr val="dk2"/>
              </a:buClr>
              <a:buSzPts val="1600"/>
              <a:buFont typeface="Arial" panose="020B0604020202020204"/>
              <a:buChar char="−"/>
              <a:defRPr sz="1600" b="0" i="0" u="none" strike="noStrike" cap="none">
                <a:solidFill>
                  <a:schemeClr val="dk2"/>
                </a:solidFill>
                <a:latin typeface="Arial" panose="020B0604020202020204"/>
                <a:ea typeface="Arial" panose="020B0604020202020204"/>
                <a:cs typeface="Arial" panose="020B0604020202020204"/>
                <a:sym typeface="Arial" panose="020B0604020202020204"/>
              </a:defRPr>
            </a:lvl5pPr>
            <a:lvl6pPr marL="2743200" marR="0" lvl="5" indent="-355600" algn="l">
              <a:lnSpc>
                <a:spcPct val="100000"/>
              </a:lnSpc>
              <a:spcBef>
                <a:spcPts val="4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55600" algn="l">
              <a:lnSpc>
                <a:spcPct val="100000"/>
              </a:lnSpc>
              <a:spcBef>
                <a:spcPts val="4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55600" algn="l">
              <a:lnSpc>
                <a:spcPct val="100000"/>
              </a:lnSpc>
              <a:spcBef>
                <a:spcPts val="4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55600" algn="l">
              <a:lnSpc>
                <a:spcPct val="100000"/>
              </a:lnSpc>
              <a:spcBef>
                <a:spcPts val="4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275" name="Google Shape;275;p65"/>
          <p:cNvSpPr txBox="1">
            <a:spLocks noGrp="1"/>
          </p:cNvSpPr>
          <p:nvPr>
            <p:ph type="title"/>
          </p:nvPr>
        </p:nvSpPr>
        <p:spPr>
          <a:xfrm>
            <a:off x="487680" y="295683"/>
            <a:ext cx="11216700" cy="4695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accent2"/>
              </a:buClr>
              <a:buSzPts val="1500"/>
              <a:buFont typeface="Arial" panose="020B0604020202020204"/>
              <a:buNone/>
              <a:defRPr sz="2800" b="0" i="0" u="none" strike="noStrike" cap="none">
                <a:solidFill>
                  <a:schemeClr val="accent2"/>
                </a:solidFill>
                <a:latin typeface="Arial" panose="020B0604020202020204"/>
                <a:ea typeface="Arial" panose="020B0604020202020204"/>
                <a:cs typeface="Arial" panose="020B0604020202020204"/>
                <a:sym typeface="Arial" panose="020B0604020202020204"/>
              </a:defRPr>
            </a:lvl1pPr>
            <a:lvl2pPr lvl="1" algn="l">
              <a:lnSpc>
                <a:spcPct val="100000"/>
              </a:lnSpc>
              <a:spcBef>
                <a:spcPts val="0"/>
              </a:spcBef>
              <a:spcAft>
                <a:spcPts val="0"/>
              </a:spcAft>
              <a:buSzPts val="1500"/>
              <a:buNone/>
              <a:defRPr sz="1900"/>
            </a:lvl2pPr>
            <a:lvl3pPr lvl="2" algn="l">
              <a:lnSpc>
                <a:spcPct val="100000"/>
              </a:lnSpc>
              <a:spcBef>
                <a:spcPts val="0"/>
              </a:spcBef>
              <a:spcAft>
                <a:spcPts val="0"/>
              </a:spcAft>
              <a:buSzPts val="1500"/>
              <a:buNone/>
              <a:defRPr sz="1900"/>
            </a:lvl3pPr>
            <a:lvl4pPr lvl="3" algn="l">
              <a:lnSpc>
                <a:spcPct val="100000"/>
              </a:lnSpc>
              <a:spcBef>
                <a:spcPts val="0"/>
              </a:spcBef>
              <a:spcAft>
                <a:spcPts val="0"/>
              </a:spcAft>
              <a:buSzPts val="1500"/>
              <a:buNone/>
              <a:defRPr sz="1900"/>
            </a:lvl4pPr>
            <a:lvl5pPr lvl="4" algn="l">
              <a:lnSpc>
                <a:spcPct val="100000"/>
              </a:lnSpc>
              <a:spcBef>
                <a:spcPts val="0"/>
              </a:spcBef>
              <a:spcAft>
                <a:spcPts val="0"/>
              </a:spcAft>
              <a:buSzPts val="1500"/>
              <a:buNone/>
              <a:defRPr sz="1900"/>
            </a:lvl5pPr>
            <a:lvl6pPr lvl="5" algn="l">
              <a:lnSpc>
                <a:spcPct val="100000"/>
              </a:lnSpc>
              <a:spcBef>
                <a:spcPts val="0"/>
              </a:spcBef>
              <a:spcAft>
                <a:spcPts val="0"/>
              </a:spcAft>
              <a:buSzPts val="1500"/>
              <a:buNone/>
              <a:defRPr sz="1900"/>
            </a:lvl6pPr>
            <a:lvl7pPr lvl="6" algn="l">
              <a:lnSpc>
                <a:spcPct val="100000"/>
              </a:lnSpc>
              <a:spcBef>
                <a:spcPts val="0"/>
              </a:spcBef>
              <a:spcAft>
                <a:spcPts val="0"/>
              </a:spcAft>
              <a:buSzPts val="1500"/>
              <a:buNone/>
              <a:defRPr sz="1900"/>
            </a:lvl7pPr>
            <a:lvl8pPr lvl="7" algn="l">
              <a:lnSpc>
                <a:spcPct val="100000"/>
              </a:lnSpc>
              <a:spcBef>
                <a:spcPts val="0"/>
              </a:spcBef>
              <a:spcAft>
                <a:spcPts val="0"/>
              </a:spcAft>
              <a:buSzPts val="1500"/>
              <a:buNone/>
              <a:defRPr sz="1900"/>
            </a:lvl8pPr>
            <a:lvl9pPr lvl="8" algn="l">
              <a:lnSpc>
                <a:spcPct val="100000"/>
              </a:lnSpc>
              <a:spcBef>
                <a:spcPts val="0"/>
              </a:spcBef>
              <a:spcAft>
                <a:spcPts val="0"/>
              </a:spcAft>
              <a:buSzPts val="1500"/>
              <a:buNone/>
              <a:defRPr sz="1900"/>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p:cSld name="1_Title Only">
    <p:spTree>
      <p:nvGrpSpPr>
        <p:cNvPr id="1" name="Shape 276"/>
        <p:cNvGrpSpPr/>
        <p:nvPr/>
      </p:nvGrpSpPr>
      <p:grpSpPr>
        <a:xfrm>
          <a:off x="0" y="0"/>
          <a:ext cx="0" cy="0"/>
          <a:chOff x="0" y="0"/>
          <a:chExt cx="0" cy="0"/>
        </a:xfrm>
      </p:grpSpPr>
      <p:sp>
        <p:nvSpPr>
          <p:cNvPr id="277" name="Google Shape;277;p66"/>
          <p:cNvSpPr txBox="1">
            <a:spLocks noGrp="1"/>
          </p:cNvSpPr>
          <p:nvPr>
            <p:ph type="title"/>
          </p:nvPr>
        </p:nvSpPr>
        <p:spPr>
          <a:xfrm>
            <a:off x="487680" y="295683"/>
            <a:ext cx="11216700" cy="7965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accent2"/>
              </a:buClr>
              <a:buSzPts val="1500"/>
              <a:buFont typeface="Arial" panose="020B0604020202020204"/>
              <a:buNone/>
              <a:defRPr sz="2800" b="0" i="0" u="none" strike="noStrike" cap="none">
                <a:solidFill>
                  <a:schemeClr val="accent2"/>
                </a:solidFill>
                <a:latin typeface="Arial" panose="020B0604020202020204"/>
                <a:ea typeface="Arial" panose="020B0604020202020204"/>
                <a:cs typeface="Arial" panose="020B0604020202020204"/>
                <a:sym typeface="Arial" panose="020B0604020202020204"/>
              </a:defRPr>
            </a:lvl1pPr>
            <a:lvl2pPr lvl="1" algn="l">
              <a:lnSpc>
                <a:spcPct val="100000"/>
              </a:lnSpc>
              <a:spcBef>
                <a:spcPts val="0"/>
              </a:spcBef>
              <a:spcAft>
                <a:spcPts val="0"/>
              </a:spcAft>
              <a:buSzPts val="1500"/>
              <a:buNone/>
              <a:defRPr sz="1900"/>
            </a:lvl2pPr>
            <a:lvl3pPr lvl="2" algn="l">
              <a:lnSpc>
                <a:spcPct val="100000"/>
              </a:lnSpc>
              <a:spcBef>
                <a:spcPts val="0"/>
              </a:spcBef>
              <a:spcAft>
                <a:spcPts val="0"/>
              </a:spcAft>
              <a:buSzPts val="1500"/>
              <a:buNone/>
              <a:defRPr sz="1900"/>
            </a:lvl3pPr>
            <a:lvl4pPr lvl="3" algn="l">
              <a:lnSpc>
                <a:spcPct val="100000"/>
              </a:lnSpc>
              <a:spcBef>
                <a:spcPts val="0"/>
              </a:spcBef>
              <a:spcAft>
                <a:spcPts val="0"/>
              </a:spcAft>
              <a:buSzPts val="1500"/>
              <a:buNone/>
              <a:defRPr sz="1900"/>
            </a:lvl4pPr>
            <a:lvl5pPr lvl="4" algn="l">
              <a:lnSpc>
                <a:spcPct val="100000"/>
              </a:lnSpc>
              <a:spcBef>
                <a:spcPts val="0"/>
              </a:spcBef>
              <a:spcAft>
                <a:spcPts val="0"/>
              </a:spcAft>
              <a:buSzPts val="1500"/>
              <a:buNone/>
              <a:defRPr sz="1900"/>
            </a:lvl5pPr>
            <a:lvl6pPr lvl="5" algn="l">
              <a:lnSpc>
                <a:spcPct val="100000"/>
              </a:lnSpc>
              <a:spcBef>
                <a:spcPts val="0"/>
              </a:spcBef>
              <a:spcAft>
                <a:spcPts val="0"/>
              </a:spcAft>
              <a:buSzPts val="1500"/>
              <a:buNone/>
              <a:defRPr sz="1900"/>
            </a:lvl6pPr>
            <a:lvl7pPr lvl="6" algn="l">
              <a:lnSpc>
                <a:spcPct val="100000"/>
              </a:lnSpc>
              <a:spcBef>
                <a:spcPts val="0"/>
              </a:spcBef>
              <a:spcAft>
                <a:spcPts val="0"/>
              </a:spcAft>
              <a:buSzPts val="1500"/>
              <a:buNone/>
              <a:defRPr sz="1900"/>
            </a:lvl7pPr>
            <a:lvl8pPr lvl="7" algn="l">
              <a:lnSpc>
                <a:spcPct val="100000"/>
              </a:lnSpc>
              <a:spcBef>
                <a:spcPts val="0"/>
              </a:spcBef>
              <a:spcAft>
                <a:spcPts val="0"/>
              </a:spcAft>
              <a:buSzPts val="1500"/>
              <a:buNone/>
              <a:defRPr sz="1900"/>
            </a:lvl8pPr>
            <a:lvl9pPr lvl="8" algn="l">
              <a:lnSpc>
                <a:spcPct val="100000"/>
              </a:lnSpc>
              <a:spcBef>
                <a:spcPts val="0"/>
              </a:spcBef>
              <a:spcAft>
                <a:spcPts val="0"/>
              </a:spcAft>
              <a:buSzPts val="1500"/>
              <a:buNone/>
              <a:defRPr sz="1900"/>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78"/>
        <p:cNvGrpSpPr/>
        <p:nvPr/>
      </p:nvGrpSpPr>
      <p:grpSpPr>
        <a:xfrm>
          <a:off x="0" y="0"/>
          <a:ext cx="0" cy="0"/>
          <a:chOff x="0" y="0"/>
          <a:chExt cx="0" cy="0"/>
        </a:xfrm>
      </p:grpSpPr>
      <p:sp>
        <p:nvSpPr>
          <p:cNvPr id="279" name="Google Shape;279;p67"/>
          <p:cNvSpPr txBox="1">
            <a:spLocks noGrp="1"/>
          </p:cNvSpPr>
          <p:nvPr>
            <p:ph type="title"/>
          </p:nvPr>
        </p:nvSpPr>
        <p:spPr>
          <a:xfrm>
            <a:off x="415600" y="593367"/>
            <a:ext cx="11360700" cy="763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SzPts val="60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80" name="Google Shape;280;p67"/>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ctr" anchorCtr="0">
            <a:noAutofit/>
          </a:bodyPr>
          <a:lstStyle>
            <a:lvl1pPr marL="457200" marR="0" lvl="0" indent="-349250" algn="l">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L="914400" marR="0" lvl="1" indent="-349250" algn="l">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L="1371600" marR="0" lvl="2" indent="-349250" algn="l">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L="1828800" marR="0" lvl="3" indent="-349250" algn="l">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L="2286000" marR="0" lvl="4" indent="-349250" algn="l">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743200" marR="0" lvl="5" indent="-349250" algn="l">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3200400" marR="0" lvl="6" indent="-349250" algn="l">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657600" marR="0" lvl="7" indent="-349250" algn="l">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4114800" marR="0" lvl="8" indent="-349250" algn="l">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281" name="Google Shape;281;p67"/>
          <p:cNvSpPr txBox="1">
            <a:spLocks noGrp="1"/>
          </p:cNvSpPr>
          <p:nvPr>
            <p:ph type="sldNum" idx="12"/>
          </p:nvPr>
        </p:nvSpPr>
        <p:spPr>
          <a:xfrm>
            <a:off x="11296610" y="6217622"/>
            <a:ext cx="731700" cy="524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69"/>
        <p:cNvGrpSpPr/>
        <p:nvPr/>
      </p:nvGrpSpPr>
      <p:grpSpPr>
        <a:xfrm>
          <a:off x="0" y="0"/>
          <a:ext cx="0" cy="0"/>
          <a:chOff x="0" y="0"/>
          <a:chExt cx="0" cy="0"/>
        </a:xfrm>
      </p:grpSpPr>
      <p:sp>
        <p:nvSpPr>
          <p:cNvPr id="170" name="Google Shape;170;p41"/>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5"/>
              </a:buClr>
              <a:buSzPts val="6000"/>
              <a:buFont typeface="Trebuchet MS" panose="020B0603020202020204"/>
              <a:buNone/>
              <a:defRPr sz="60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71" name="Google Shape;171;p41"/>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dk1"/>
              </a:buClr>
              <a:buSzPts val="3600"/>
              <a:buFont typeface="Arial" panose="020B0604020202020204"/>
              <a:buChar char="•"/>
              <a:defRPr sz="3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75285" algn="l" rtl="0">
              <a:lnSpc>
                <a:spcPct val="90000"/>
              </a:lnSpc>
              <a:spcBef>
                <a:spcPts val="500"/>
              </a:spcBef>
              <a:spcAft>
                <a:spcPts val="0"/>
              </a:spcAft>
              <a:buClr>
                <a:schemeClr val="dk1"/>
              </a:buClr>
              <a:buSzPts val="2310"/>
              <a:buFont typeface="Noto Sans Symbols"/>
              <a:buChar char="⮚"/>
              <a:defRPr sz="3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400050" algn="l" rtl="0">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81000"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228600" algn="l" rtl="0">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2743200" marR="0" lvl="5" indent="-228600" algn="l" rtl="0">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3200400" marR="0" lvl="6" indent="-228600" algn="l" rtl="0">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3657600" marR="0" lvl="7" indent="-228600" algn="l" rtl="0">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4114800" marR="0" lvl="8" indent="-228600" algn="l" rtl="0">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172" name="Google Shape;172;p41"/>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White Blank White Logo">
  <p:cSld name="White Blank White Logo">
    <p:spTree>
      <p:nvGrpSpPr>
        <p:cNvPr id="1" name="Shape 282"/>
        <p:cNvGrpSpPr/>
        <p:nvPr/>
      </p:nvGrpSpPr>
      <p:grpSpPr>
        <a:xfrm>
          <a:off x="0" y="0"/>
          <a:ext cx="0" cy="0"/>
          <a:chOff x="0" y="0"/>
          <a:chExt cx="0" cy="0"/>
        </a:xfrm>
      </p:grpSpPr>
      <p:sp>
        <p:nvSpPr>
          <p:cNvPr id="283" name="Google Shape;283;p68"/>
          <p:cNvSpPr txBox="1">
            <a:spLocks noGrp="1"/>
          </p:cNvSpPr>
          <p:nvPr>
            <p:ph type="sldNum" idx="12"/>
          </p:nvPr>
        </p:nvSpPr>
        <p:spPr>
          <a:xfrm>
            <a:off x="9846357" y="6425136"/>
            <a:ext cx="2012100" cy="365100"/>
          </a:xfrm>
          <a:prstGeom prst="rect">
            <a:avLst/>
          </a:prstGeom>
          <a:noFill/>
          <a:ln>
            <a:noFill/>
          </a:ln>
        </p:spPr>
        <p:txBody>
          <a:bodyPr spcFirstLastPara="1" wrap="square" lIns="111775" tIns="55875" rIns="111775" bIns="55875" anchor="ctr" anchorCtr="0">
            <a:noAutofit/>
          </a:bodyPr>
          <a:lstStyle>
            <a:lvl1pPr marL="0" marR="0" lvl="0" indent="0" algn="r">
              <a:lnSpc>
                <a:spcPct val="100000"/>
              </a:lnSpc>
              <a:spcBef>
                <a:spcPts val="0"/>
              </a:spcBef>
              <a:spcAft>
                <a:spcPts val="0"/>
              </a:spcAft>
              <a:buClr>
                <a:srgbClr val="000000"/>
              </a:buClr>
              <a:buSzPts val="1500"/>
              <a:buFont typeface="Arial" panose="020B0604020202020204"/>
              <a:buNone/>
              <a:defRPr sz="15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500"/>
              <a:buFont typeface="Arial" panose="020B0604020202020204"/>
              <a:buNone/>
              <a:defRPr sz="15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500"/>
              <a:buFont typeface="Arial" panose="020B0604020202020204"/>
              <a:buNone/>
              <a:defRPr sz="15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500"/>
              <a:buFont typeface="Arial" panose="020B0604020202020204"/>
              <a:buNone/>
              <a:defRPr sz="15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500"/>
              <a:buFont typeface="Arial" panose="020B0604020202020204"/>
              <a:buNone/>
              <a:defRPr sz="15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500"/>
              <a:buFont typeface="Arial" panose="020B0604020202020204"/>
              <a:buNone/>
              <a:defRPr sz="15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500"/>
              <a:buFont typeface="Arial" panose="020B0604020202020204"/>
              <a:buNone/>
              <a:defRPr sz="15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500"/>
              <a:buFont typeface="Arial" panose="020B0604020202020204"/>
              <a:buNone/>
              <a:defRPr sz="15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500"/>
              <a:buFont typeface="Arial" panose="020B0604020202020204"/>
              <a:buNone/>
              <a:defRPr sz="15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ide-by-Side Content Slide 2">
  <p:cSld name="Side-by-Side Content Slide 2">
    <p:spTree>
      <p:nvGrpSpPr>
        <p:cNvPr id="1" name="Shape 284"/>
        <p:cNvGrpSpPr/>
        <p:nvPr/>
      </p:nvGrpSpPr>
      <p:grpSpPr>
        <a:xfrm>
          <a:off x="0" y="0"/>
          <a:ext cx="0" cy="0"/>
          <a:chOff x="0" y="0"/>
          <a:chExt cx="0" cy="0"/>
        </a:xfrm>
      </p:grpSpPr>
      <p:sp>
        <p:nvSpPr>
          <p:cNvPr id="285" name="Google Shape;285;p69"/>
          <p:cNvSpPr txBox="1">
            <a:spLocks noGrp="1"/>
          </p:cNvSpPr>
          <p:nvPr>
            <p:ph type="body" idx="1"/>
          </p:nvPr>
        </p:nvSpPr>
        <p:spPr>
          <a:xfrm>
            <a:off x="309739" y="1714500"/>
            <a:ext cx="5464800" cy="43401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4000"/>
              </a:spcBef>
              <a:spcAft>
                <a:spcPts val="0"/>
              </a:spcAft>
              <a:buClr>
                <a:srgbClr val="000000"/>
              </a:buClr>
              <a:buSzPts val="1500"/>
              <a:buFont typeface="Arial" panose="020B0604020202020204"/>
              <a:buNone/>
              <a:defRPr sz="2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4000"/>
              </a:spcBef>
              <a:spcAft>
                <a:spcPts val="0"/>
              </a:spcAft>
              <a:buClr>
                <a:srgbClr val="000000"/>
              </a:buClr>
              <a:buSzPts val="1500"/>
              <a:buFont typeface="Arial" panose="020B0604020202020204"/>
              <a:buNone/>
              <a:defRPr sz="2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55600" algn="l">
              <a:lnSpc>
                <a:spcPct val="100000"/>
              </a:lnSpc>
              <a:spcBef>
                <a:spcPts val="4000"/>
              </a:spcBef>
              <a:spcAft>
                <a:spcPts val="0"/>
              </a:spcAft>
              <a:buClr>
                <a:schemeClr val="dk1"/>
              </a:buClr>
              <a:buSzPts val="2000"/>
              <a:buFont typeface="Noto Sans" panose="020B0502040504020204"/>
              <a:buChar char="❖"/>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286" name="Google Shape;286;p69"/>
          <p:cNvSpPr txBox="1">
            <a:spLocks noGrp="1"/>
          </p:cNvSpPr>
          <p:nvPr>
            <p:ph type="sldNum" idx="12"/>
          </p:nvPr>
        </p:nvSpPr>
        <p:spPr>
          <a:xfrm>
            <a:off x="9846354" y="6425137"/>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287" name="Google Shape;287;p69"/>
          <p:cNvSpPr txBox="1">
            <a:spLocks noGrp="1"/>
          </p:cNvSpPr>
          <p:nvPr>
            <p:ph type="title"/>
          </p:nvPr>
        </p:nvSpPr>
        <p:spPr>
          <a:xfrm>
            <a:off x="309739" y="439119"/>
            <a:ext cx="11572500" cy="8169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SzPts val="6000"/>
              <a:buNone/>
              <a:defRPr sz="6100">
                <a:solidFill>
                  <a:srgbClr val="001254"/>
                </a:solidFill>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
        <p:nvSpPr>
          <p:cNvPr id="288" name="Google Shape;288;p69"/>
          <p:cNvSpPr txBox="1">
            <a:spLocks noGrp="1"/>
          </p:cNvSpPr>
          <p:nvPr>
            <p:ph type="body" idx="2"/>
          </p:nvPr>
        </p:nvSpPr>
        <p:spPr>
          <a:xfrm>
            <a:off x="6417458" y="1714500"/>
            <a:ext cx="5464800" cy="4340100"/>
          </a:xfrm>
          <a:prstGeom prst="rect">
            <a:avLst/>
          </a:prstGeom>
          <a:solidFill>
            <a:schemeClr val="accent5"/>
          </a:solidFill>
          <a:ln>
            <a:noFill/>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4000"/>
              </a:spcBef>
              <a:spcAft>
                <a:spcPts val="0"/>
              </a:spcAft>
              <a:buClr>
                <a:srgbClr val="000000"/>
              </a:buClr>
              <a:buSzPts val="1500"/>
              <a:buFont typeface="Arial" panose="020B0604020202020204"/>
              <a:buNone/>
              <a:defRPr sz="25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4000"/>
              </a:spcBef>
              <a:spcAft>
                <a:spcPts val="0"/>
              </a:spcAft>
              <a:buClr>
                <a:srgbClr val="000000"/>
              </a:buClr>
              <a:buSzPts val="1500"/>
              <a:buFont typeface="Arial" panose="020B0604020202020204"/>
              <a:buNone/>
              <a:defRPr sz="23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55600" algn="l">
              <a:lnSpc>
                <a:spcPct val="100000"/>
              </a:lnSpc>
              <a:spcBef>
                <a:spcPts val="4000"/>
              </a:spcBef>
              <a:spcAft>
                <a:spcPts val="0"/>
              </a:spcAft>
              <a:buClr>
                <a:schemeClr val="lt1"/>
              </a:buClr>
              <a:buSzPts val="2000"/>
              <a:buFont typeface="Noto Sans" panose="020B0502040504020204"/>
              <a:buChar char="❖"/>
              <a:defRPr sz="20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1_Content Slide 2">
  <p:cSld name="1_Content Slide 2">
    <p:spTree>
      <p:nvGrpSpPr>
        <p:cNvPr id="1" name="Shape 289"/>
        <p:cNvGrpSpPr/>
        <p:nvPr/>
      </p:nvGrpSpPr>
      <p:grpSpPr>
        <a:xfrm>
          <a:off x="0" y="0"/>
          <a:ext cx="0" cy="0"/>
          <a:chOff x="0" y="0"/>
          <a:chExt cx="0" cy="0"/>
        </a:xfrm>
      </p:grpSpPr>
      <p:sp>
        <p:nvSpPr>
          <p:cNvPr id="290" name="Google Shape;290;p70"/>
          <p:cNvSpPr txBox="1">
            <a:spLocks noGrp="1"/>
          </p:cNvSpPr>
          <p:nvPr>
            <p:ph type="body" idx="1"/>
          </p:nvPr>
        </p:nvSpPr>
        <p:spPr>
          <a:xfrm>
            <a:off x="309739" y="1714500"/>
            <a:ext cx="11572500" cy="43401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panose="020B0604020202020204"/>
              <a:buNone/>
              <a:defRPr sz="3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4000"/>
              </a:spcBef>
              <a:spcAft>
                <a:spcPts val="0"/>
              </a:spcAft>
              <a:buClr>
                <a:srgbClr val="000000"/>
              </a:buClr>
              <a:buSzPts val="1500"/>
              <a:buFont typeface="Arial" panose="020B0604020202020204"/>
              <a:buNone/>
              <a:defRPr sz="3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4000"/>
              </a:spcBef>
              <a:spcAft>
                <a:spcPts val="0"/>
              </a:spcAft>
              <a:buClr>
                <a:srgbClr val="000000"/>
              </a:buClr>
              <a:buSzPts val="1500"/>
              <a:buFont typeface="Arial" panose="020B0604020202020204"/>
              <a:buNone/>
              <a:defRPr sz="2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74650" algn="l">
              <a:lnSpc>
                <a:spcPct val="100000"/>
              </a:lnSpc>
              <a:spcBef>
                <a:spcPts val="4000"/>
              </a:spcBef>
              <a:spcAft>
                <a:spcPts val="0"/>
              </a:spcAft>
              <a:buClr>
                <a:schemeClr val="dk1"/>
              </a:buClr>
              <a:buSzPts val="2300"/>
              <a:buFont typeface="Noto Sans" panose="020B0502040504020204"/>
              <a:buChar char="❖"/>
              <a:defRPr sz="2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291" name="Google Shape;291;p70"/>
          <p:cNvSpPr txBox="1">
            <a:spLocks noGrp="1"/>
          </p:cNvSpPr>
          <p:nvPr>
            <p:ph type="sldNum" idx="12"/>
          </p:nvPr>
        </p:nvSpPr>
        <p:spPr>
          <a:xfrm>
            <a:off x="9846354" y="6425137"/>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292" name="Google Shape;292;p70"/>
          <p:cNvSpPr txBox="1">
            <a:spLocks noGrp="1"/>
          </p:cNvSpPr>
          <p:nvPr>
            <p:ph type="title"/>
          </p:nvPr>
        </p:nvSpPr>
        <p:spPr>
          <a:xfrm>
            <a:off x="309739" y="439119"/>
            <a:ext cx="11572500" cy="8169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500"/>
              <a:buNone/>
              <a:defRPr sz="6100">
                <a:solidFill>
                  <a:srgbClr val="001254"/>
                </a:solidFill>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00176E"/>
                </a:solidFill>
                <a:latin typeface="Trebuchet MS" panose="020B0603020202020204"/>
                <a:cs typeface="Trebuchet MS" panose="020B0603020202020204"/>
              </a:defRPr>
            </a:lvl1pPr>
          </a:lstStyle>
          <a:p>
            <a:endParaRPr/>
          </a:p>
        </p:txBody>
      </p:sp>
      <p:sp>
        <p:nvSpPr>
          <p:cNvPr id="3" name="Holder 3"/>
          <p:cNvSpPr>
            <a:spLocks noGrp="1"/>
          </p:cNvSpPr>
          <p:nvPr>
            <p:ph type="body" idx="1"/>
          </p:nvPr>
        </p:nvSpPr>
        <p:spPr>
          <a:xfrm>
            <a:off x="1548130" y="1377772"/>
            <a:ext cx="9095739" cy="1764030"/>
          </a:xfrm>
        </p:spPr>
        <p:txBody>
          <a:bodyPr lIns="0" tIns="0" rIns="0" bIns="0"/>
          <a:lstStyle>
            <a:lvl1pPr>
              <a:defRPr sz="6000" b="1" i="0">
                <a:solidFill>
                  <a:schemeClr val="bg1"/>
                </a:solidFill>
                <a:latin typeface="Trebuchet MS" panose="020B0603020202020204"/>
                <a:cs typeface="Trebuchet MS" panose="020B0603020202020204"/>
              </a:defRPr>
            </a:lvl1pPr>
          </a:lstStyle>
          <a:p>
            <a:endParaRPr/>
          </a:p>
        </p:txBody>
      </p:sp>
      <p:sp>
        <p:nvSpPr>
          <p:cNvPr id="4" name="Holder 4"/>
          <p:cNvSpPr>
            <a:spLocks noGrp="1"/>
          </p:cNvSpPr>
          <p:nvPr>
            <p:ph type="ftr" sz="quarter" idx="5"/>
          </p:nvPr>
        </p:nvSpPr>
        <p:spPr>
          <a:xfrm>
            <a:off x="4145280" y="6377940"/>
            <a:ext cx="3901440" cy="342900"/>
          </a:xfr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8/17/2025</a:t>
            </a:fld>
            <a:endParaRPr lang="en-US"/>
          </a:p>
        </p:txBody>
      </p:sp>
      <p:sp>
        <p:nvSpPr>
          <p:cNvPr id="6" name="Holder 6"/>
          <p:cNvSpPr>
            <a:spLocks noGrp="1"/>
          </p:cNvSpPr>
          <p:nvPr>
            <p:ph type="sldNum" sz="quarter" idx="7"/>
          </p:nvPr>
        </p:nvSpPr>
        <p:spPr/>
        <p:txBody>
          <a:bodyPr lIns="0" tIns="0" rIns="0" bIns="0"/>
          <a:lstStyle>
            <a:lvl1pPr>
              <a:defRPr sz="1200" b="0" i="0">
                <a:solidFill>
                  <a:schemeClr val="tx1"/>
                </a:solidFill>
                <a:latin typeface="Trebuchet MS" panose="020B0603020202020204"/>
                <a:cs typeface="Trebuchet MS" panose="020B0603020202020204"/>
              </a:defRPr>
            </a:lvl1pPr>
          </a:lstStyle>
          <a:p>
            <a:pPr marL="116840">
              <a:lnSpc>
                <a:spcPct val="100000"/>
              </a:lnSpc>
              <a:spcBef>
                <a:spcPts val="120"/>
              </a:spcBef>
            </a:pPr>
            <a:fld id="{81D60167-4931-47E6-BA6A-407CBD079E47}" type="slidenum">
              <a:rPr spc="-50" dirty="0">
                <a:solidFill>
                  <a:srgbClr val="FFFFFF"/>
                </a:solidFill>
              </a:rPr>
              <a:t>‹#›</a:t>
            </a:fld>
            <a:endParaRPr spc="-50" dirty="0">
              <a:solidFill>
                <a:srgbClr val="FFFFFF"/>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9"/>
        <p:cNvGrpSpPr/>
        <p:nvPr/>
      </p:nvGrpSpPr>
      <p:grpSpPr>
        <a:xfrm>
          <a:off x="0" y="0"/>
          <a:ext cx="0" cy="0"/>
          <a:chOff x="0" y="0"/>
          <a:chExt cx="0" cy="0"/>
        </a:xfrm>
      </p:grpSpPr>
      <p:sp>
        <p:nvSpPr>
          <p:cNvPr id="300" name="Google Shape;300;p72"/>
          <p:cNvSpPr txBox="1">
            <a:spLocks noGrp="1"/>
          </p:cNvSpPr>
          <p:nvPr>
            <p:ph type="title"/>
          </p:nvPr>
        </p:nvSpPr>
        <p:spPr>
          <a:xfrm>
            <a:off x="183931" y="365125"/>
            <a:ext cx="11824500" cy="13257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5"/>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01" name="Google Shape;301;p7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302"/>
        <p:cNvGrpSpPr/>
        <p:nvPr/>
      </p:nvGrpSpPr>
      <p:grpSpPr>
        <a:xfrm>
          <a:off x="0" y="0"/>
          <a:ext cx="0" cy="0"/>
          <a:chOff x="0" y="0"/>
          <a:chExt cx="0" cy="0"/>
        </a:xfrm>
      </p:grpSpPr>
      <p:sp>
        <p:nvSpPr>
          <p:cNvPr id="303" name="Google Shape;303;p73"/>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5"/>
              </a:buClr>
              <a:buSzPts val="6000"/>
              <a:buFont typeface="Trebuchet MS" panose="020B0603020202020204"/>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04" name="Google Shape;304;p73"/>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lvl1pPr marL="457200" marR="0" lvl="0" indent="-457200" algn="l">
              <a:lnSpc>
                <a:spcPct val="90000"/>
              </a:lnSpc>
              <a:spcBef>
                <a:spcPts val="1100"/>
              </a:spcBef>
              <a:spcAft>
                <a:spcPts val="0"/>
              </a:spcAft>
              <a:buClr>
                <a:schemeClr val="dk1"/>
              </a:buClr>
              <a:buSzPts val="3600"/>
              <a:buFont typeface="Arial" panose="020B0604020202020204"/>
              <a:buChar char="•"/>
              <a:defRPr sz="3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74650" algn="l">
              <a:lnSpc>
                <a:spcPct val="90000"/>
              </a:lnSpc>
              <a:spcBef>
                <a:spcPts val="500"/>
              </a:spcBef>
              <a:spcAft>
                <a:spcPts val="0"/>
              </a:spcAft>
              <a:buClr>
                <a:schemeClr val="dk1"/>
              </a:buClr>
              <a:buSzPts val="2300"/>
              <a:buFont typeface="Noto Sans Symbols"/>
              <a:buChar char="⮚"/>
              <a:defRPr sz="3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400050" algn="l">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381000" algn="l">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228600" algn="l">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Arial" panose="020B0604020202020204"/>
                <a:ea typeface="Arial" panose="020B0604020202020204"/>
                <a:cs typeface="Arial" panose="020B0604020202020204"/>
                <a:sym typeface="Arial" panose="020B0604020202020204"/>
              </a:defRPr>
            </a:lvl5pPr>
            <a:lvl6pPr marL="2743200" marR="0" lvl="5" indent="-228600" algn="l">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Arial" panose="020B0604020202020204"/>
                <a:ea typeface="Arial" panose="020B0604020202020204"/>
                <a:cs typeface="Arial" panose="020B0604020202020204"/>
                <a:sym typeface="Arial" panose="020B0604020202020204"/>
              </a:defRPr>
            </a:lvl6pPr>
            <a:lvl7pPr marL="3200400" marR="0" lvl="6" indent="-228600" algn="l">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Arial" panose="020B0604020202020204"/>
                <a:ea typeface="Arial" panose="020B0604020202020204"/>
                <a:cs typeface="Arial" panose="020B0604020202020204"/>
                <a:sym typeface="Arial" panose="020B0604020202020204"/>
              </a:defRPr>
            </a:lvl7pPr>
            <a:lvl8pPr marL="3657600" marR="0" lvl="7" indent="-228600" algn="l">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Arial" panose="020B0604020202020204"/>
                <a:ea typeface="Arial" panose="020B0604020202020204"/>
                <a:cs typeface="Arial" panose="020B0604020202020204"/>
                <a:sym typeface="Arial" panose="020B0604020202020204"/>
              </a:defRPr>
            </a:lvl8pPr>
            <a:lvl9pPr marL="4114800" marR="0" lvl="8" indent="-228600" algn="l">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Arial" panose="020B0604020202020204"/>
                <a:ea typeface="Arial" panose="020B0604020202020204"/>
                <a:cs typeface="Arial" panose="020B0604020202020204"/>
                <a:sym typeface="Arial" panose="020B0604020202020204"/>
              </a:defRPr>
            </a:lvl9pPr>
          </a:lstStyle>
          <a:p>
            <a:endParaRPr/>
          </a:p>
        </p:txBody>
      </p:sp>
      <p:sp>
        <p:nvSpPr>
          <p:cNvPr id="305" name="Google Shape;305;p73"/>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06"/>
        <p:cNvGrpSpPr/>
        <p:nvPr/>
      </p:nvGrpSpPr>
      <p:grpSpPr>
        <a:xfrm>
          <a:off x="0" y="0"/>
          <a:ext cx="0" cy="0"/>
          <a:chOff x="0" y="0"/>
          <a:chExt cx="0" cy="0"/>
        </a:xfrm>
      </p:grpSpPr>
      <p:sp>
        <p:nvSpPr>
          <p:cNvPr id="307" name="Google Shape;307;p74"/>
          <p:cNvSpPr txBox="1">
            <a:spLocks noGrp="1"/>
          </p:cNvSpPr>
          <p:nvPr>
            <p:ph type="title"/>
          </p:nvPr>
        </p:nvSpPr>
        <p:spPr>
          <a:xfrm>
            <a:off x="807546" y="1806137"/>
            <a:ext cx="4803300" cy="2970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accent5"/>
              </a:buClr>
              <a:buSzPts val="7200"/>
              <a:buFont typeface="Trebuchet MS" panose="020B0603020202020204"/>
              <a:buNone/>
              <a:defRPr sz="7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08" name="Google Shape;308;p74"/>
          <p:cNvSpPr txBox="1">
            <a:spLocks noGrp="1"/>
          </p:cNvSpPr>
          <p:nvPr>
            <p:ph type="body" idx="1"/>
          </p:nvPr>
        </p:nvSpPr>
        <p:spPr>
          <a:xfrm>
            <a:off x="6476562" y="1806136"/>
            <a:ext cx="4856100" cy="2970900"/>
          </a:xfrm>
          <a:prstGeom prst="rect">
            <a:avLst/>
          </a:prstGeom>
          <a:noFill/>
          <a:ln>
            <a:noFill/>
          </a:ln>
        </p:spPr>
        <p:txBody>
          <a:bodyPr spcFirstLastPara="1" wrap="square" lIns="91425" tIns="45700" rIns="91425" bIns="45700" anchor="t" anchorCtr="0">
            <a:noAutofit/>
          </a:bodyPr>
          <a:lstStyle>
            <a:lvl1pPr marL="457200" marR="0" lvl="0" indent="-457200" algn="l">
              <a:lnSpc>
                <a:spcPct val="90000"/>
              </a:lnSpc>
              <a:spcBef>
                <a:spcPts val="1100"/>
              </a:spcBef>
              <a:spcAft>
                <a:spcPts val="0"/>
              </a:spcAft>
              <a:buClr>
                <a:schemeClr val="dk1"/>
              </a:buClr>
              <a:buSzPts val="3600"/>
              <a:buFont typeface="Arial" panose="020B0604020202020204"/>
              <a:buChar char="•"/>
              <a:defRPr sz="3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74650" algn="l">
              <a:lnSpc>
                <a:spcPct val="90000"/>
              </a:lnSpc>
              <a:spcBef>
                <a:spcPts val="500"/>
              </a:spcBef>
              <a:spcAft>
                <a:spcPts val="0"/>
              </a:spcAft>
              <a:buClr>
                <a:schemeClr val="dk1"/>
              </a:buClr>
              <a:buSzPts val="2300"/>
              <a:buFont typeface="Noto Sans Symbols"/>
              <a:buChar char="⮚"/>
              <a:defRPr sz="3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406400" algn="l">
              <a:lnSpc>
                <a:spcPct val="90000"/>
              </a:lnSpc>
              <a:spcBef>
                <a:spcPts val="500"/>
              </a:spcBef>
              <a:spcAft>
                <a:spcPts val="0"/>
              </a:spcAft>
              <a:buClr>
                <a:schemeClr val="dk1"/>
              </a:buClr>
              <a:buSzPts val="2800"/>
              <a:buFont typeface="Noto Sans Symbols"/>
              <a:buChar char="▪"/>
              <a:defRPr sz="2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81000" algn="l">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309" name="Google Shape;309;p7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cxnSp>
        <p:nvCxnSpPr>
          <p:cNvPr id="310" name="Google Shape;310;p74"/>
          <p:cNvCxnSpPr/>
          <p:nvPr/>
        </p:nvCxnSpPr>
        <p:spPr>
          <a:xfrm>
            <a:off x="6096000" y="1327150"/>
            <a:ext cx="0" cy="42036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311"/>
        <p:cNvGrpSpPr/>
        <p:nvPr/>
      </p:nvGrpSpPr>
      <p:grpSpPr>
        <a:xfrm>
          <a:off x="0" y="0"/>
          <a:ext cx="0" cy="0"/>
          <a:chOff x="0" y="0"/>
          <a:chExt cx="0" cy="0"/>
        </a:xfrm>
      </p:grpSpPr>
      <p:sp>
        <p:nvSpPr>
          <p:cNvPr id="312" name="Google Shape;312;p75"/>
          <p:cNvSpPr txBox="1">
            <a:spLocks noGrp="1"/>
          </p:cNvSpPr>
          <p:nvPr>
            <p:ph type="title"/>
          </p:nvPr>
        </p:nvSpPr>
        <p:spPr>
          <a:xfrm>
            <a:off x="595312" y="2615841"/>
            <a:ext cx="11001300" cy="16263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accent5"/>
              </a:buClr>
              <a:buSzPts val="6800"/>
              <a:buFont typeface="Trebuchet MS" panose="020B0603020202020204"/>
              <a:buNone/>
              <a:defRPr sz="68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13" name="Google Shape;313;p7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1_Content Slide 2">
  <p:cSld name="1_Content Slide 2">
    <p:spTree>
      <p:nvGrpSpPr>
        <p:cNvPr id="1" name="Shape 314"/>
        <p:cNvGrpSpPr/>
        <p:nvPr/>
      </p:nvGrpSpPr>
      <p:grpSpPr>
        <a:xfrm>
          <a:off x="0" y="0"/>
          <a:ext cx="0" cy="0"/>
          <a:chOff x="0" y="0"/>
          <a:chExt cx="0" cy="0"/>
        </a:xfrm>
      </p:grpSpPr>
      <p:sp>
        <p:nvSpPr>
          <p:cNvPr id="315" name="Google Shape;315;p76"/>
          <p:cNvSpPr txBox="1">
            <a:spLocks noGrp="1"/>
          </p:cNvSpPr>
          <p:nvPr>
            <p:ph type="body" idx="1"/>
          </p:nvPr>
        </p:nvSpPr>
        <p:spPr>
          <a:xfrm>
            <a:off x="309739" y="1714500"/>
            <a:ext cx="11572500" cy="4340100"/>
          </a:xfrm>
          <a:prstGeom prst="rect">
            <a:avLst/>
          </a:prstGeom>
          <a:noFill/>
          <a:ln>
            <a:noFill/>
          </a:ln>
        </p:spPr>
        <p:txBody>
          <a:bodyPr spcFirstLastPara="1" wrap="square" lIns="48200" tIns="24100" rIns="48200" bIns="24100" anchor="t" anchorCtr="0">
            <a:noAutofit/>
          </a:bodyPr>
          <a:lstStyle>
            <a:lvl1pPr marL="457200" marR="0" lvl="0" indent="-228600" algn="l">
              <a:lnSpc>
                <a:spcPct val="100000"/>
              </a:lnSpc>
              <a:spcBef>
                <a:spcPts val="0"/>
              </a:spcBef>
              <a:spcAft>
                <a:spcPts val="0"/>
              </a:spcAft>
              <a:buClr>
                <a:srgbClr val="000000"/>
              </a:buClr>
              <a:buSzPts val="800"/>
              <a:buFont typeface="Arial" panose="020B0604020202020204"/>
              <a:buNone/>
              <a:defRPr sz="35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228600" algn="l">
              <a:lnSpc>
                <a:spcPct val="100000"/>
              </a:lnSpc>
              <a:spcBef>
                <a:spcPts val="0"/>
              </a:spcBef>
              <a:spcAft>
                <a:spcPts val="0"/>
              </a:spcAft>
              <a:buClr>
                <a:srgbClr val="000000"/>
              </a:buClr>
              <a:buSzPts val="800"/>
              <a:buFont typeface="Arial" panose="020B0604020202020204"/>
              <a:buNone/>
              <a:defRPr sz="31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228600" algn="l">
              <a:lnSpc>
                <a:spcPct val="100000"/>
              </a:lnSpc>
              <a:spcBef>
                <a:spcPts val="0"/>
              </a:spcBef>
              <a:spcAft>
                <a:spcPts val="0"/>
              </a:spcAft>
              <a:buClr>
                <a:srgbClr val="000000"/>
              </a:buClr>
              <a:buSzPts val="800"/>
              <a:buFont typeface="Arial" panose="020B0604020202020204"/>
              <a:buNone/>
              <a:defRPr sz="25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304800" algn="l">
              <a:lnSpc>
                <a:spcPct val="100000"/>
              </a:lnSpc>
              <a:spcBef>
                <a:spcPts val="0"/>
              </a:spcBef>
              <a:spcAft>
                <a:spcPts val="0"/>
              </a:spcAft>
              <a:buClr>
                <a:srgbClr val="000000"/>
              </a:buClr>
              <a:buSzPts val="1200"/>
              <a:buFont typeface="Noto Sans Symbols"/>
              <a:buChar char="❖"/>
              <a:defRPr sz="23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228600" algn="l">
              <a:lnSpc>
                <a:spcPct val="100000"/>
              </a:lnSpc>
              <a:spcBef>
                <a:spcPts val="0"/>
              </a:spcBef>
              <a:spcAft>
                <a:spcPts val="0"/>
              </a:spcAft>
              <a:buClr>
                <a:srgbClr val="000000"/>
              </a:buClr>
              <a:buSzPts val="800"/>
              <a:buFont typeface="Arial" panose="020B0604020202020204"/>
              <a:buNone/>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743200" marR="0" lvl="5" indent="-228600" algn="l">
              <a:lnSpc>
                <a:spcPct val="100000"/>
              </a:lnSpc>
              <a:spcBef>
                <a:spcPts val="0"/>
              </a:spcBef>
              <a:spcAft>
                <a:spcPts val="0"/>
              </a:spcAft>
              <a:buClr>
                <a:srgbClr val="000000"/>
              </a:buClr>
              <a:buSzPts val="800"/>
              <a:buFont typeface="Arial" panose="020B0604020202020204"/>
              <a:buNone/>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3200400" marR="0" lvl="6" indent="-228600" algn="l">
              <a:lnSpc>
                <a:spcPct val="100000"/>
              </a:lnSpc>
              <a:spcBef>
                <a:spcPts val="0"/>
              </a:spcBef>
              <a:spcAft>
                <a:spcPts val="0"/>
              </a:spcAft>
              <a:buClr>
                <a:srgbClr val="000000"/>
              </a:buClr>
              <a:buSzPts val="800"/>
              <a:buFont typeface="Arial" panose="020B0604020202020204"/>
              <a:buNone/>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657600" marR="0" lvl="7" indent="-228600" algn="l">
              <a:lnSpc>
                <a:spcPct val="100000"/>
              </a:lnSpc>
              <a:spcBef>
                <a:spcPts val="0"/>
              </a:spcBef>
              <a:spcAft>
                <a:spcPts val="0"/>
              </a:spcAft>
              <a:buClr>
                <a:srgbClr val="000000"/>
              </a:buClr>
              <a:buSzPts val="800"/>
              <a:buFont typeface="Arial" panose="020B0604020202020204"/>
              <a:buNone/>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4114800" marR="0" lvl="8" indent="-228600" algn="l">
              <a:lnSpc>
                <a:spcPct val="100000"/>
              </a:lnSpc>
              <a:spcBef>
                <a:spcPts val="0"/>
              </a:spcBef>
              <a:spcAft>
                <a:spcPts val="0"/>
              </a:spcAft>
              <a:buClr>
                <a:srgbClr val="000000"/>
              </a:buClr>
              <a:buSzPts val="800"/>
              <a:buFont typeface="Arial" panose="020B0604020202020204"/>
              <a:buNone/>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316" name="Google Shape;316;p76"/>
          <p:cNvSpPr txBox="1">
            <a:spLocks noGrp="1"/>
          </p:cNvSpPr>
          <p:nvPr>
            <p:ph type="sldNum" idx="12"/>
          </p:nvPr>
        </p:nvSpPr>
        <p:spPr>
          <a:xfrm>
            <a:off x="9846361" y="6425136"/>
            <a:ext cx="2012100" cy="365100"/>
          </a:xfrm>
          <a:prstGeom prst="rect">
            <a:avLst/>
          </a:prstGeom>
          <a:noFill/>
          <a:ln>
            <a:noFill/>
          </a:ln>
        </p:spPr>
        <p:txBody>
          <a:bodyPr spcFirstLastPara="1" wrap="square" lIns="48200" tIns="24100" rIns="48200" bIns="24100" anchor="ctr" anchorCtr="0">
            <a:noAutofit/>
          </a:bodyPr>
          <a:lstStyle>
            <a:lvl1pPr marL="0" marR="0" lvl="0" indent="0" algn="r">
              <a:lnSpc>
                <a:spcPct val="100000"/>
              </a:lnSpc>
              <a:spcBef>
                <a:spcPts val="0"/>
              </a:spcBef>
              <a:spcAft>
                <a:spcPts val="0"/>
              </a:spcAft>
              <a:buClr>
                <a:srgbClr val="000000"/>
              </a:buClr>
              <a:buSzPts val="700"/>
              <a:buFont typeface="Arial" panose="020B0604020202020204"/>
              <a:buNone/>
              <a:defRPr sz="13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700"/>
              <a:buFont typeface="Arial" panose="020B0604020202020204"/>
              <a:buNone/>
              <a:defRPr sz="13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700"/>
              <a:buFont typeface="Arial" panose="020B0604020202020204"/>
              <a:buNone/>
              <a:defRPr sz="13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700"/>
              <a:buFont typeface="Arial" panose="020B0604020202020204"/>
              <a:buNone/>
              <a:defRPr sz="13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700"/>
              <a:buFont typeface="Arial" panose="020B0604020202020204"/>
              <a:buNone/>
              <a:defRPr sz="13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700"/>
              <a:buFont typeface="Arial" panose="020B0604020202020204"/>
              <a:buNone/>
              <a:defRPr sz="13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700"/>
              <a:buFont typeface="Arial" panose="020B0604020202020204"/>
              <a:buNone/>
              <a:defRPr sz="13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700"/>
              <a:buFont typeface="Arial" panose="020B0604020202020204"/>
              <a:buNone/>
              <a:defRPr sz="13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700"/>
              <a:buFont typeface="Arial" panose="020B0604020202020204"/>
              <a:buNone/>
              <a:defRPr sz="13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317" name="Google Shape;317;p76"/>
          <p:cNvSpPr txBox="1">
            <a:spLocks noGrp="1"/>
          </p:cNvSpPr>
          <p:nvPr>
            <p:ph type="title"/>
          </p:nvPr>
        </p:nvSpPr>
        <p:spPr>
          <a:xfrm>
            <a:off x="309739" y="439119"/>
            <a:ext cx="11572500" cy="8163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rgbClr val="001254"/>
              </a:buClr>
              <a:buSzPts val="800"/>
              <a:buFont typeface="Trebuchet MS" panose="020B0603020202020204"/>
              <a:buNone/>
              <a:defRPr sz="6300">
                <a:solidFill>
                  <a:srgbClr val="001254"/>
                </a:solidFill>
              </a:defRPr>
            </a:lvl1pPr>
            <a:lvl2pPr lvl="1" algn="ctr">
              <a:lnSpc>
                <a:spcPct val="100000"/>
              </a:lnSpc>
              <a:spcBef>
                <a:spcPts val="0"/>
              </a:spcBef>
              <a:spcAft>
                <a:spcPts val="0"/>
              </a:spcAft>
              <a:buClr>
                <a:srgbClr val="FFFFFF"/>
              </a:buClr>
              <a:buSzPts val="800"/>
              <a:buFont typeface="Trebuchet MS" panose="020B0603020202020204"/>
              <a:buNone/>
              <a:defRPr sz="1100"/>
            </a:lvl2pPr>
            <a:lvl3pPr lvl="2" algn="ctr">
              <a:lnSpc>
                <a:spcPct val="100000"/>
              </a:lnSpc>
              <a:spcBef>
                <a:spcPts val="0"/>
              </a:spcBef>
              <a:spcAft>
                <a:spcPts val="0"/>
              </a:spcAft>
              <a:buClr>
                <a:srgbClr val="FFFFFF"/>
              </a:buClr>
              <a:buSzPts val="800"/>
              <a:buFont typeface="Trebuchet MS" panose="020B0603020202020204"/>
              <a:buNone/>
              <a:defRPr sz="1100"/>
            </a:lvl3pPr>
            <a:lvl4pPr lvl="3" algn="ctr">
              <a:lnSpc>
                <a:spcPct val="100000"/>
              </a:lnSpc>
              <a:spcBef>
                <a:spcPts val="0"/>
              </a:spcBef>
              <a:spcAft>
                <a:spcPts val="0"/>
              </a:spcAft>
              <a:buClr>
                <a:srgbClr val="FFFFFF"/>
              </a:buClr>
              <a:buSzPts val="800"/>
              <a:buFont typeface="Trebuchet MS" panose="020B0603020202020204"/>
              <a:buNone/>
              <a:defRPr sz="1100"/>
            </a:lvl4pPr>
            <a:lvl5pPr lvl="4" algn="ctr">
              <a:lnSpc>
                <a:spcPct val="100000"/>
              </a:lnSpc>
              <a:spcBef>
                <a:spcPts val="0"/>
              </a:spcBef>
              <a:spcAft>
                <a:spcPts val="0"/>
              </a:spcAft>
              <a:buClr>
                <a:srgbClr val="FFFFFF"/>
              </a:buClr>
              <a:buSzPts val="800"/>
              <a:buFont typeface="Trebuchet MS" panose="020B0603020202020204"/>
              <a:buNone/>
              <a:defRPr sz="1100"/>
            </a:lvl5pPr>
            <a:lvl6pPr lvl="5" algn="ctr">
              <a:lnSpc>
                <a:spcPct val="100000"/>
              </a:lnSpc>
              <a:spcBef>
                <a:spcPts val="0"/>
              </a:spcBef>
              <a:spcAft>
                <a:spcPts val="0"/>
              </a:spcAft>
              <a:buClr>
                <a:srgbClr val="FFFFFF"/>
              </a:buClr>
              <a:buSzPts val="800"/>
              <a:buFont typeface="Trebuchet MS" panose="020B0603020202020204"/>
              <a:buNone/>
              <a:defRPr sz="1100"/>
            </a:lvl6pPr>
            <a:lvl7pPr lvl="6" algn="ctr">
              <a:lnSpc>
                <a:spcPct val="100000"/>
              </a:lnSpc>
              <a:spcBef>
                <a:spcPts val="0"/>
              </a:spcBef>
              <a:spcAft>
                <a:spcPts val="0"/>
              </a:spcAft>
              <a:buClr>
                <a:srgbClr val="FFFFFF"/>
              </a:buClr>
              <a:buSzPts val="800"/>
              <a:buFont typeface="Trebuchet MS" panose="020B0603020202020204"/>
              <a:buNone/>
              <a:defRPr sz="1100"/>
            </a:lvl7pPr>
            <a:lvl8pPr lvl="7" algn="ctr">
              <a:lnSpc>
                <a:spcPct val="100000"/>
              </a:lnSpc>
              <a:spcBef>
                <a:spcPts val="0"/>
              </a:spcBef>
              <a:spcAft>
                <a:spcPts val="0"/>
              </a:spcAft>
              <a:buClr>
                <a:srgbClr val="FFFFFF"/>
              </a:buClr>
              <a:buSzPts val="800"/>
              <a:buFont typeface="Trebuchet MS" panose="020B0603020202020204"/>
              <a:buNone/>
              <a:defRPr sz="1100"/>
            </a:lvl8pPr>
            <a:lvl9pPr lvl="8" algn="ctr">
              <a:lnSpc>
                <a:spcPct val="100000"/>
              </a:lnSpc>
              <a:spcBef>
                <a:spcPts val="0"/>
              </a:spcBef>
              <a:spcAft>
                <a:spcPts val="0"/>
              </a:spcAft>
              <a:buClr>
                <a:srgbClr val="FFFFFF"/>
              </a:buClr>
              <a:buSzPts val="800"/>
              <a:buFont typeface="Trebuchet MS" panose="020B0603020202020204"/>
              <a:buNone/>
              <a:defRPr sz="1100"/>
            </a:lvl9p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White Main + Image Slide">
  <p:cSld name="White Main + Image Slide">
    <p:spTree>
      <p:nvGrpSpPr>
        <p:cNvPr id="1" name="Shape 318"/>
        <p:cNvGrpSpPr/>
        <p:nvPr/>
      </p:nvGrpSpPr>
      <p:grpSpPr>
        <a:xfrm>
          <a:off x="0" y="0"/>
          <a:ext cx="0" cy="0"/>
          <a:chOff x="0" y="0"/>
          <a:chExt cx="0" cy="0"/>
        </a:xfrm>
      </p:grpSpPr>
      <p:sp>
        <p:nvSpPr>
          <p:cNvPr id="319" name="Google Shape;319;p77" descr="&quot;&quot;"/>
          <p:cNvSpPr/>
          <p:nvPr/>
        </p:nvSpPr>
        <p:spPr>
          <a:xfrm>
            <a:off x="-1" y="2026899"/>
            <a:ext cx="12192000" cy="2804100"/>
          </a:xfrm>
          <a:prstGeom prst="rect">
            <a:avLst/>
          </a:prstGeom>
          <a:solidFill>
            <a:schemeClr val="accent4"/>
          </a:solidFill>
          <a:ln>
            <a:noFill/>
          </a:ln>
        </p:spPr>
        <p:txBody>
          <a:bodyPr spcFirstLastPara="1" wrap="square" lIns="109400" tIns="54700" rIns="109400" bIns="54700" anchor="ctr" anchorCtr="0">
            <a:noAutofit/>
          </a:bodyPr>
          <a:lstStyle/>
          <a:p>
            <a:pPr marL="0" marR="0" lvl="0" indent="0" algn="ctr" rtl="0">
              <a:lnSpc>
                <a:spcPct val="100000"/>
              </a:lnSpc>
              <a:spcBef>
                <a:spcPts val="0"/>
              </a:spcBef>
              <a:spcAft>
                <a:spcPts val="0"/>
              </a:spcAft>
              <a:buClr>
                <a:schemeClr val="dk1"/>
              </a:buClr>
              <a:buSzPts val="1200"/>
              <a:buFont typeface="Arial" panose="020B0604020202020204"/>
              <a:buNone/>
            </a:pPr>
            <a:endParaRPr sz="1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endParaRPr>
          </a:p>
        </p:txBody>
      </p:sp>
      <p:sp>
        <p:nvSpPr>
          <p:cNvPr id="320" name="Google Shape;320;p77"/>
          <p:cNvSpPr txBox="1">
            <a:spLocks noGrp="1"/>
          </p:cNvSpPr>
          <p:nvPr>
            <p:ph type="body" idx="1"/>
          </p:nvPr>
        </p:nvSpPr>
        <p:spPr>
          <a:xfrm>
            <a:off x="5720964" y="535782"/>
            <a:ext cx="5840100" cy="5460900"/>
          </a:xfrm>
          <a:prstGeom prst="rect">
            <a:avLst/>
          </a:prstGeom>
          <a:solidFill>
            <a:schemeClr val="lt1"/>
          </a:solidFill>
          <a:ln w="5715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marR="0" lvl="0" indent="-463550" algn="l">
              <a:lnSpc>
                <a:spcPct val="90000"/>
              </a:lnSpc>
              <a:spcBef>
                <a:spcPts val="4000"/>
              </a:spcBef>
              <a:spcAft>
                <a:spcPts val="0"/>
              </a:spcAft>
              <a:buClr>
                <a:srgbClr val="7F7F7F"/>
              </a:buClr>
              <a:buSzPts val="3700"/>
              <a:buFont typeface="Arial" panose="020B0604020202020204"/>
              <a:buChar char="•"/>
              <a:defRPr sz="2700" b="0" i="1" u="none" strike="noStrike" cap="none">
                <a:solidFill>
                  <a:srgbClr val="7F7F7F"/>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90000"/>
              </a:lnSpc>
              <a:spcBef>
                <a:spcPts val="4000"/>
              </a:spcBef>
              <a:spcAft>
                <a:spcPts val="0"/>
              </a:spcAft>
              <a:buClr>
                <a:srgbClr val="5C667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90000"/>
              </a:lnSpc>
              <a:spcBef>
                <a:spcPts val="4000"/>
              </a:spcBef>
              <a:spcAft>
                <a:spcPts val="0"/>
              </a:spcAft>
              <a:buClr>
                <a:srgbClr val="5C667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90000"/>
              </a:lnSpc>
              <a:spcBef>
                <a:spcPts val="4000"/>
              </a:spcBef>
              <a:spcAft>
                <a:spcPts val="0"/>
              </a:spcAft>
              <a:buClr>
                <a:srgbClr val="5C667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90000"/>
              </a:lnSpc>
              <a:spcBef>
                <a:spcPts val="4000"/>
              </a:spcBef>
              <a:spcAft>
                <a:spcPts val="0"/>
              </a:spcAft>
              <a:buClr>
                <a:srgbClr val="5C667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90000"/>
              </a:lnSpc>
              <a:spcBef>
                <a:spcPts val="4000"/>
              </a:spcBef>
              <a:spcAft>
                <a:spcPts val="0"/>
              </a:spcAft>
              <a:buClr>
                <a:srgbClr val="5C667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90000"/>
              </a:lnSpc>
              <a:spcBef>
                <a:spcPts val="4000"/>
              </a:spcBef>
              <a:spcAft>
                <a:spcPts val="0"/>
              </a:spcAft>
              <a:buClr>
                <a:srgbClr val="5C667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90000"/>
              </a:lnSpc>
              <a:spcBef>
                <a:spcPts val="4000"/>
              </a:spcBef>
              <a:spcAft>
                <a:spcPts val="0"/>
              </a:spcAft>
              <a:buClr>
                <a:srgbClr val="5C667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90000"/>
              </a:lnSpc>
              <a:spcBef>
                <a:spcPts val="4000"/>
              </a:spcBef>
              <a:spcAft>
                <a:spcPts val="0"/>
              </a:spcAft>
              <a:buClr>
                <a:srgbClr val="5C667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321" name="Google Shape;321;p77"/>
          <p:cNvSpPr txBox="1">
            <a:spLocks noGrp="1"/>
          </p:cNvSpPr>
          <p:nvPr>
            <p:ph type="sldNum" idx="12"/>
          </p:nvPr>
        </p:nvSpPr>
        <p:spPr>
          <a:xfrm>
            <a:off x="9846354" y="6425136"/>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lt1"/>
              </a:buClr>
              <a:buSzPts val="1200"/>
              <a:buFont typeface="Trebuchet MS" panose="020B0603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chemeClr val="lt1"/>
              </a:buClr>
              <a:buSzPts val="1200"/>
              <a:buFont typeface="Trebuchet MS" panose="020B0603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chemeClr val="lt1"/>
              </a:buClr>
              <a:buSzPts val="1200"/>
              <a:buFont typeface="Trebuchet MS" panose="020B0603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chemeClr val="lt1"/>
              </a:buClr>
              <a:buSzPts val="1200"/>
              <a:buFont typeface="Trebuchet MS" panose="020B0603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chemeClr val="lt1"/>
              </a:buClr>
              <a:buSzPts val="1200"/>
              <a:buFont typeface="Trebuchet MS" panose="020B0603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chemeClr val="lt1"/>
              </a:buClr>
              <a:buSzPts val="1200"/>
              <a:buFont typeface="Trebuchet MS" panose="020B0603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chemeClr val="lt1"/>
              </a:buClr>
              <a:buSzPts val="1200"/>
              <a:buFont typeface="Trebuchet MS" panose="020B0603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chemeClr val="lt1"/>
              </a:buClr>
              <a:buSzPts val="1200"/>
              <a:buFont typeface="Trebuchet MS" panose="020B0603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chemeClr val="lt1"/>
              </a:buClr>
              <a:buSzPts val="1200"/>
              <a:buFont typeface="Trebuchet MS" panose="020B0603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322" name="Google Shape;322;p77"/>
          <p:cNvSpPr txBox="1">
            <a:spLocks noGrp="1"/>
          </p:cNvSpPr>
          <p:nvPr>
            <p:ph type="body" idx="2"/>
          </p:nvPr>
        </p:nvSpPr>
        <p:spPr>
          <a:xfrm>
            <a:off x="309741" y="2411016"/>
            <a:ext cx="5143200" cy="2036100"/>
          </a:xfrm>
          <a:prstGeom prst="rect">
            <a:avLst/>
          </a:prstGeom>
          <a:noFill/>
          <a:ln>
            <a:noFill/>
          </a:ln>
        </p:spPr>
        <p:txBody>
          <a:bodyPr spcFirstLastPara="1" wrap="square" lIns="91425" tIns="45700" rIns="91425" bIns="45700" anchor="ctr" anchorCtr="0">
            <a:noAutofit/>
          </a:bodyPr>
          <a:lstStyle>
            <a:lvl1pPr marL="457200" marR="0" lvl="0" indent="-228600" algn="l">
              <a:lnSpc>
                <a:spcPct val="90000"/>
              </a:lnSpc>
              <a:spcBef>
                <a:spcPts val="4000"/>
              </a:spcBef>
              <a:spcAft>
                <a:spcPts val="0"/>
              </a:spcAft>
              <a:buClr>
                <a:schemeClr val="lt1"/>
              </a:buClr>
              <a:buSzPts val="1500"/>
              <a:buFont typeface="Arial" panose="020B0604020202020204"/>
              <a:buNone/>
              <a:defRPr sz="61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90000"/>
              </a:lnSpc>
              <a:spcBef>
                <a:spcPts val="4000"/>
              </a:spcBef>
              <a:spcAft>
                <a:spcPts val="0"/>
              </a:spcAft>
              <a:buClr>
                <a:srgbClr val="5C667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90000"/>
              </a:lnSpc>
              <a:spcBef>
                <a:spcPts val="4000"/>
              </a:spcBef>
              <a:spcAft>
                <a:spcPts val="0"/>
              </a:spcAft>
              <a:buClr>
                <a:srgbClr val="5C667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a:lnSpc>
                <a:spcPct val="90000"/>
              </a:lnSpc>
              <a:spcBef>
                <a:spcPts val="4000"/>
              </a:spcBef>
              <a:spcAft>
                <a:spcPts val="0"/>
              </a:spcAft>
              <a:buClr>
                <a:srgbClr val="5C667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90000"/>
              </a:lnSpc>
              <a:spcBef>
                <a:spcPts val="4000"/>
              </a:spcBef>
              <a:spcAft>
                <a:spcPts val="0"/>
              </a:spcAft>
              <a:buClr>
                <a:srgbClr val="5C667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90000"/>
              </a:lnSpc>
              <a:spcBef>
                <a:spcPts val="4000"/>
              </a:spcBef>
              <a:spcAft>
                <a:spcPts val="0"/>
              </a:spcAft>
              <a:buClr>
                <a:srgbClr val="5C667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90000"/>
              </a:lnSpc>
              <a:spcBef>
                <a:spcPts val="4000"/>
              </a:spcBef>
              <a:spcAft>
                <a:spcPts val="0"/>
              </a:spcAft>
              <a:buClr>
                <a:srgbClr val="5C667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90000"/>
              </a:lnSpc>
              <a:spcBef>
                <a:spcPts val="4000"/>
              </a:spcBef>
              <a:spcAft>
                <a:spcPts val="0"/>
              </a:spcAft>
              <a:buClr>
                <a:srgbClr val="5C667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90000"/>
              </a:lnSpc>
              <a:spcBef>
                <a:spcPts val="4000"/>
              </a:spcBef>
              <a:spcAft>
                <a:spcPts val="0"/>
              </a:spcAft>
              <a:buClr>
                <a:srgbClr val="5C667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lt1"/>
        </a:solidFill>
        <a:effectLst/>
      </p:bgPr>
    </p:bg>
    <p:spTree>
      <p:nvGrpSpPr>
        <p:cNvPr id="1" name="Shape 173"/>
        <p:cNvGrpSpPr/>
        <p:nvPr/>
      </p:nvGrpSpPr>
      <p:grpSpPr>
        <a:xfrm>
          <a:off x="0" y="0"/>
          <a:ext cx="0" cy="0"/>
          <a:chOff x="0" y="0"/>
          <a:chExt cx="0" cy="0"/>
        </a:xfrm>
      </p:grpSpPr>
      <p:sp>
        <p:nvSpPr>
          <p:cNvPr id="174" name="Google Shape;174;p42"/>
          <p:cNvSpPr txBox="1">
            <a:spLocks noGrp="1"/>
          </p:cNvSpPr>
          <p:nvPr>
            <p:ph type="title"/>
          </p:nvPr>
        </p:nvSpPr>
        <p:spPr>
          <a:xfrm>
            <a:off x="183931" y="365125"/>
            <a:ext cx="11824200" cy="13257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accent5"/>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75" name="Google Shape;175;p4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2_Content Slide 2">
  <p:cSld name="2_Content Slide 2">
    <p:spTree>
      <p:nvGrpSpPr>
        <p:cNvPr id="1" name="Shape 323"/>
        <p:cNvGrpSpPr/>
        <p:nvPr/>
      </p:nvGrpSpPr>
      <p:grpSpPr>
        <a:xfrm>
          <a:off x="0" y="0"/>
          <a:ext cx="0" cy="0"/>
          <a:chOff x="0" y="0"/>
          <a:chExt cx="0" cy="0"/>
        </a:xfrm>
      </p:grpSpPr>
      <p:sp>
        <p:nvSpPr>
          <p:cNvPr id="324" name="Google Shape;324;p78"/>
          <p:cNvSpPr txBox="1">
            <a:spLocks noGrp="1"/>
          </p:cNvSpPr>
          <p:nvPr>
            <p:ph type="body" idx="1"/>
          </p:nvPr>
        </p:nvSpPr>
        <p:spPr>
          <a:xfrm>
            <a:off x="309739" y="1714500"/>
            <a:ext cx="11572500" cy="43401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2900"/>
              </a:spcBef>
              <a:spcAft>
                <a:spcPts val="0"/>
              </a:spcAft>
              <a:buClr>
                <a:srgbClr val="000000"/>
              </a:buClr>
              <a:buSzPts val="1500"/>
              <a:buFont typeface="Arial" panose="020B0604020202020204"/>
              <a:buNone/>
              <a:defRPr sz="2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2900"/>
              </a:spcBef>
              <a:spcAft>
                <a:spcPts val="0"/>
              </a:spcAft>
              <a:buClr>
                <a:srgbClr val="000000"/>
              </a:buClr>
              <a:buSzPts val="1500"/>
              <a:buFont typeface="Arial" panose="020B0604020202020204"/>
              <a:buNone/>
              <a:defRPr sz="2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2900"/>
              </a:spcBef>
              <a:spcAft>
                <a:spcPts val="0"/>
              </a:spcAft>
              <a:buClr>
                <a:srgbClr val="000000"/>
              </a:buClr>
              <a:buSzPts val="1500"/>
              <a:buFont typeface="Arial" panose="020B0604020202020204"/>
              <a:buNone/>
              <a:defRPr sz="1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36550" algn="l">
              <a:lnSpc>
                <a:spcPct val="100000"/>
              </a:lnSpc>
              <a:spcBef>
                <a:spcPts val="2900"/>
              </a:spcBef>
              <a:spcAft>
                <a:spcPts val="0"/>
              </a:spcAft>
              <a:buClr>
                <a:schemeClr val="dk1"/>
              </a:buClr>
              <a:buSzPts val="1700"/>
              <a:buFont typeface="Noto Sans Symbols"/>
              <a:buChar char="❖"/>
              <a:defRPr sz="17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2900"/>
              </a:spcBef>
              <a:spcAft>
                <a:spcPts val="0"/>
              </a:spcAft>
              <a:buClr>
                <a:srgbClr val="000000"/>
              </a:buClr>
              <a:buSzPts val="15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2900"/>
              </a:spcBef>
              <a:spcAft>
                <a:spcPts val="0"/>
              </a:spcAft>
              <a:buClr>
                <a:srgbClr val="000000"/>
              </a:buClr>
              <a:buSzPts val="15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2900"/>
              </a:spcBef>
              <a:spcAft>
                <a:spcPts val="0"/>
              </a:spcAft>
              <a:buClr>
                <a:srgbClr val="000000"/>
              </a:buClr>
              <a:buSzPts val="15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2900"/>
              </a:spcBef>
              <a:spcAft>
                <a:spcPts val="0"/>
              </a:spcAft>
              <a:buClr>
                <a:srgbClr val="000000"/>
              </a:buClr>
              <a:buSzPts val="15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2900"/>
              </a:spcBef>
              <a:spcAft>
                <a:spcPts val="0"/>
              </a:spcAft>
              <a:buClr>
                <a:srgbClr val="000000"/>
              </a:buClr>
              <a:buSzPts val="1500"/>
              <a:buFont typeface="Arial" panose="020B0604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325" name="Google Shape;325;p78"/>
          <p:cNvSpPr txBox="1">
            <a:spLocks noGrp="1"/>
          </p:cNvSpPr>
          <p:nvPr>
            <p:ph type="sldNum" idx="12"/>
          </p:nvPr>
        </p:nvSpPr>
        <p:spPr>
          <a:xfrm>
            <a:off x="9846353" y="6425141"/>
            <a:ext cx="20115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326" name="Google Shape;326;p78"/>
          <p:cNvSpPr txBox="1">
            <a:spLocks noGrp="1"/>
          </p:cNvSpPr>
          <p:nvPr>
            <p:ph type="title"/>
          </p:nvPr>
        </p:nvSpPr>
        <p:spPr>
          <a:xfrm>
            <a:off x="309739" y="439120"/>
            <a:ext cx="11572500" cy="8169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SzPts val="6000"/>
              <a:buNone/>
              <a:defRPr sz="3700">
                <a:solidFill>
                  <a:srgbClr val="001254"/>
                </a:solidFill>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27"/>
        <p:cNvGrpSpPr/>
        <p:nvPr/>
      </p:nvGrpSpPr>
      <p:grpSpPr>
        <a:xfrm>
          <a:off x="0" y="0"/>
          <a:ext cx="0" cy="0"/>
          <a:chOff x="0" y="0"/>
          <a:chExt cx="0" cy="0"/>
        </a:xfrm>
      </p:grpSpPr>
      <p:sp>
        <p:nvSpPr>
          <p:cNvPr id="328" name="Google Shape;328;p79"/>
          <p:cNvSpPr txBox="1">
            <a:spLocks noGrp="1"/>
          </p:cNvSpPr>
          <p:nvPr>
            <p:ph type="ctrTitle"/>
          </p:nvPr>
        </p:nvSpPr>
        <p:spPr>
          <a:xfrm>
            <a:off x="1040524" y="1001496"/>
            <a:ext cx="10110900" cy="9903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5"/>
              </a:buClr>
              <a:buSzPts val="7200"/>
              <a:buFont typeface="Trebuchet MS" panose="020B0603020202020204"/>
              <a:buNone/>
              <a:defRPr sz="7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29" name="Google Shape;329;p79"/>
          <p:cNvSpPr txBox="1">
            <a:spLocks noGrp="1"/>
          </p:cNvSpPr>
          <p:nvPr>
            <p:ph type="subTitle" idx="1"/>
          </p:nvPr>
        </p:nvSpPr>
        <p:spPr>
          <a:xfrm>
            <a:off x="1524000" y="2214672"/>
            <a:ext cx="9144000" cy="7389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1100"/>
              </a:spcBef>
              <a:spcAft>
                <a:spcPts val="0"/>
              </a:spcAft>
              <a:buClr>
                <a:schemeClr val="dk1"/>
              </a:buClr>
              <a:buSzPts val="4900"/>
              <a:buFont typeface="Arial" panose="020B0604020202020204"/>
              <a:buNone/>
              <a:defRPr sz="4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R="0" lvl="1" algn="ctr">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ctr">
              <a:lnSpc>
                <a:spcPct val="90000"/>
              </a:lnSpc>
              <a:spcBef>
                <a:spcPts val="500"/>
              </a:spcBef>
              <a:spcAft>
                <a:spcPts val="0"/>
              </a:spcAft>
              <a:buClr>
                <a:schemeClr val="dk1"/>
              </a:buClr>
              <a:buSzPts val="1900"/>
              <a:buFont typeface="Arial" panose="020B0604020202020204"/>
              <a:buNone/>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ctr">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ctr">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ctr">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ctr">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ctr">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ctr">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330" name="Google Shape;330;p79"/>
          <p:cNvSpPr txBox="1">
            <a:spLocks noGrp="1"/>
          </p:cNvSpPr>
          <p:nvPr>
            <p:ph type="dt" idx="10"/>
          </p:nvPr>
        </p:nvSpPr>
        <p:spPr>
          <a:xfrm>
            <a:off x="4724400" y="4917556"/>
            <a:ext cx="27432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chemeClr val="dk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31" name="Google Shape;331;p7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332" name="Google Shape;332;p79"/>
          <p:cNvSpPr txBox="1">
            <a:spLocks noGrp="1"/>
          </p:cNvSpPr>
          <p:nvPr>
            <p:ph type="body" idx="2"/>
          </p:nvPr>
        </p:nvSpPr>
        <p:spPr>
          <a:xfrm>
            <a:off x="1913861" y="3176366"/>
            <a:ext cx="8364300" cy="9144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90000"/>
              </a:lnSpc>
              <a:spcBef>
                <a:spcPts val="1100"/>
              </a:spcBef>
              <a:spcAft>
                <a:spcPts val="0"/>
              </a:spcAft>
              <a:buClr>
                <a:schemeClr val="dk1"/>
              </a:buClr>
              <a:buSzPts val="3300"/>
              <a:buFont typeface="Arial" panose="020B0604020202020204"/>
              <a:buNone/>
              <a:defRPr sz="3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ctr">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ctr">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ctr">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ctr">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2743200" marR="0" lvl="5"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Little map">
  <p:cSld name="Little map">
    <p:spTree>
      <p:nvGrpSpPr>
        <p:cNvPr id="1" name="Shape 333"/>
        <p:cNvGrpSpPr/>
        <p:nvPr/>
      </p:nvGrpSpPr>
      <p:grpSpPr>
        <a:xfrm>
          <a:off x="0" y="0"/>
          <a:ext cx="0" cy="0"/>
          <a:chOff x="0" y="0"/>
          <a:chExt cx="0" cy="0"/>
        </a:xfrm>
      </p:grpSpPr>
      <p:sp>
        <p:nvSpPr>
          <p:cNvPr id="334" name="Google Shape;334;p80"/>
          <p:cNvSpPr txBox="1">
            <a:spLocks noGrp="1"/>
          </p:cNvSpPr>
          <p:nvPr>
            <p:ph type="sldNum" idx="12"/>
          </p:nvPr>
        </p:nvSpPr>
        <p:spPr>
          <a:xfrm>
            <a:off x="454429" y="6356351"/>
            <a:ext cx="1141500" cy="365100"/>
          </a:xfrm>
          <a:prstGeom prst="rect">
            <a:avLst/>
          </a:prstGeom>
          <a:noFill/>
          <a:ln>
            <a:noFill/>
          </a:ln>
        </p:spPr>
        <p:txBody>
          <a:bodyPr spcFirstLastPara="1" wrap="square" lIns="68575" tIns="34275" rIns="68575" bIns="34275" anchor="ctr" anchorCtr="0">
            <a:noAutofit/>
          </a:bodyPr>
          <a:lstStyle>
            <a:lvl1pPr marL="0" marR="0" lvl="0" indent="0" algn="l">
              <a:lnSpc>
                <a:spcPct val="100000"/>
              </a:lnSpc>
              <a:spcBef>
                <a:spcPts val="0"/>
              </a:spcBef>
              <a:spcAft>
                <a:spcPts val="0"/>
              </a:spcAft>
              <a:buClr>
                <a:schemeClr val="lt1"/>
              </a:buClr>
              <a:buSzPts val="900"/>
              <a:buFont typeface="Trebuchet MS" panose="020B0603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l">
              <a:lnSpc>
                <a:spcPct val="100000"/>
              </a:lnSpc>
              <a:spcBef>
                <a:spcPts val="0"/>
              </a:spcBef>
              <a:spcAft>
                <a:spcPts val="0"/>
              </a:spcAft>
              <a:buClr>
                <a:schemeClr val="lt1"/>
              </a:buClr>
              <a:buSzPts val="900"/>
              <a:buFont typeface="Trebuchet MS" panose="020B0603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l">
              <a:lnSpc>
                <a:spcPct val="100000"/>
              </a:lnSpc>
              <a:spcBef>
                <a:spcPts val="0"/>
              </a:spcBef>
              <a:spcAft>
                <a:spcPts val="0"/>
              </a:spcAft>
              <a:buClr>
                <a:schemeClr val="lt1"/>
              </a:buClr>
              <a:buSzPts val="900"/>
              <a:buFont typeface="Trebuchet MS" panose="020B0603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l">
              <a:lnSpc>
                <a:spcPct val="100000"/>
              </a:lnSpc>
              <a:spcBef>
                <a:spcPts val="0"/>
              </a:spcBef>
              <a:spcAft>
                <a:spcPts val="0"/>
              </a:spcAft>
              <a:buClr>
                <a:schemeClr val="lt1"/>
              </a:buClr>
              <a:buSzPts val="900"/>
              <a:buFont typeface="Trebuchet MS" panose="020B0603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l">
              <a:lnSpc>
                <a:spcPct val="100000"/>
              </a:lnSpc>
              <a:spcBef>
                <a:spcPts val="0"/>
              </a:spcBef>
              <a:spcAft>
                <a:spcPts val="0"/>
              </a:spcAft>
              <a:buClr>
                <a:schemeClr val="lt1"/>
              </a:buClr>
              <a:buSzPts val="900"/>
              <a:buFont typeface="Trebuchet MS" panose="020B0603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l">
              <a:lnSpc>
                <a:spcPct val="100000"/>
              </a:lnSpc>
              <a:spcBef>
                <a:spcPts val="0"/>
              </a:spcBef>
              <a:spcAft>
                <a:spcPts val="0"/>
              </a:spcAft>
              <a:buClr>
                <a:schemeClr val="lt1"/>
              </a:buClr>
              <a:buSzPts val="900"/>
              <a:buFont typeface="Trebuchet MS" panose="020B0603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l">
              <a:lnSpc>
                <a:spcPct val="100000"/>
              </a:lnSpc>
              <a:spcBef>
                <a:spcPts val="0"/>
              </a:spcBef>
              <a:spcAft>
                <a:spcPts val="0"/>
              </a:spcAft>
              <a:buClr>
                <a:schemeClr val="lt1"/>
              </a:buClr>
              <a:buSzPts val="900"/>
              <a:buFont typeface="Trebuchet MS" panose="020B0603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l">
              <a:lnSpc>
                <a:spcPct val="100000"/>
              </a:lnSpc>
              <a:spcBef>
                <a:spcPts val="0"/>
              </a:spcBef>
              <a:spcAft>
                <a:spcPts val="0"/>
              </a:spcAft>
              <a:buClr>
                <a:schemeClr val="lt1"/>
              </a:buClr>
              <a:buSzPts val="900"/>
              <a:buFont typeface="Trebuchet MS" panose="020B0603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l">
              <a:lnSpc>
                <a:spcPct val="100000"/>
              </a:lnSpc>
              <a:spcBef>
                <a:spcPts val="0"/>
              </a:spcBef>
              <a:spcAft>
                <a:spcPts val="0"/>
              </a:spcAft>
              <a:buClr>
                <a:schemeClr val="lt1"/>
              </a:buClr>
              <a:buSzPts val="900"/>
              <a:buFont typeface="Trebuchet MS" panose="020B0603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l"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5"/>
        <p:cNvGrpSpPr/>
        <p:nvPr/>
      </p:nvGrpSpPr>
      <p:grpSpPr>
        <a:xfrm>
          <a:off x="0" y="0"/>
          <a:ext cx="0" cy="0"/>
          <a:chOff x="0" y="0"/>
          <a:chExt cx="0" cy="0"/>
        </a:xfrm>
      </p:grpSpPr>
      <p:sp>
        <p:nvSpPr>
          <p:cNvPr id="336" name="Google Shape;336;p81"/>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Multi-Content">
  <p:cSld name="Multi-Content">
    <p:spTree>
      <p:nvGrpSpPr>
        <p:cNvPr id="1" name="Shape 337"/>
        <p:cNvGrpSpPr/>
        <p:nvPr/>
      </p:nvGrpSpPr>
      <p:grpSpPr>
        <a:xfrm>
          <a:off x="0" y="0"/>
          <a:ext cx="0" cy="0"/>
          <a:chOff x="0" y="0"/>
          <a:chExt cx="0" cy="0"/>
        </a:xfrm>
      </p:grpSpPr>
      <p:sp>
        <p:nvSpPr>
          <p:cNvPr id="338" name="Google Shape;338;p82"/>
          <p:cNvSpPr txBox="1">
            <a:spLocks noGrp="1"/>
          </p:cNvSpPr>
          <p:nvPr>
            <p:ph type="body" idx="1"/>
          </p:nvPr>
        </p:nvSpPr>
        <p:spPr>
          <a:xfrm>
            <a:off x="8160449" y="1668379"/>
            <a:ext cx="3708900" cy="44433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noAutofit/>
          </a:bodyPr>
          <a:lstStyle>
            <a:lvl1pPr marL="457200" marR="0" lvl="0" indent="-228600" algn="l">
              <a:lnSpc>
                <a:spcPct val="90000"/>
              </a:lnSpc>
              <a:spcBef>
                <a:spcPts val="1100"/>
              </a:spcBef>
              <a:spcAft>
                <a:spcPts val="0"/>
              </a:spcAft>
              <a:buClr>
                <a:schemeClr val="dk1"/>
              </a:buClr>
              <a:buSzPts val="3100"/>
              <a:buFont typeface="Arial" panose="020B0604020202020204"/>
              <a:buNone/>
              <a:defRPr sz="3100" b="0" i="1"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81000" algn="l">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355600" algn="l">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339" name="Google Shape;339;p82"/>
          <p:cNvSpPr txBox="1">
            <a:spLocks noGrp="1"/>
          </p:cNvSpPr>
          <p:nvPr>
            <p:ph type="body" idx="2"/>
          </p:nvPr>
        </p:nvSpPr>
        <p:spPr>
          <a:xfrm>
            <a:off x="4511090" y="1668379"/>
            <a:ext cx="3170100" cy="2041500"/>
          </a:xfrm>
          <a:prstGeom prst="rect">
            <a:avLst/>
          </a:prstGeom>
          <a:noFill/>
          <a:ln w="2857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lvl1pPr marL="457200" marR="0" lvl="0" indent="-228600" algn="l">
              <a:lnSpc>
                <a:spcPct val="90000"/>
              </a:lnSpc>
              <a:spcBef>
                <a:spcPts val="1100"/>
              </a:spcBef>
              <a:spcAft>
                <a:spcPts val="0"/>
              </a:spcAft>
              <a:buClr>
                <a:schemeClr val="dk1"/>
              </a:buClr>
              <a:buSzPts val="3100"/>
              <a:buFont typeface="Arial" panose="020B0604020202020204"/>
              <a:buNone/>
              <a:defRPr sz="3100" b="0" i="1"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81000" algn="l">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355600" algn="l">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340" name="Google Shape;340;p8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341" name="Google Shape;341;p82"/>
          <p:cNvSpPr txBox="1">
            <a:spLocks noGrp="1"/>
          </p:cNvSpPr>
          <p:nvPr>
            <p:ph type="body" idx="3"/>
          </p:nvPr>
        </p:nvSpPr>
        <p:spPr>
          <a:xfrm>
            <a:off x="330242" y="1668379"/>
            <a:ext cx="3708900" cy="44433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noAutofit/>
          </a:bodyPr>
          <a:lstStyle>
            <a:lvl1pPr marL="457200" marR="0" lvl="0" indent="-228600" algn="l">
              <a:lnSpc>
                <a:spcPct val="90000"/>
              </a:lnSpc>
              <a:spcBef>
                <a:spcPts val="1100"/>
              </a:spcBef>
              <a:spcAft>
                <a:spcPts val="0"/>
              </a:spcAft>
              <a:buClr>
                <a:schemeClr val="dk1"/>
              </a:buClr>
              <a:buSzPts val="3100"/>
              <a:buFont typeface="Arial" panose="020B0604020202020204"/>
              <a:buNone/>
              <a:defRPr sz="3100" b="0" i="1"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81000" algn="l">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355600" algn="l">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342" name="Google Shape;342;p82"/>
          <p:cNvSpPr txBox="1">
            <a:spLocks noGrp="1"/>
          </p:cNvSpPr>
          <p:nvPr>
            <p:ph type="body" idx="4"/>
          </p:nvPr>
        </p:nvSpPr>
        <p:spPr>
          <a:xfrm>
            <a:off x="4511090" y="4018797"/>
            <a:ext cx="3170100" cy="2093100"/>
          </a:xfrm>
          <a:prstGeom prst="rect">
            <a:avLst/>
          </a:prstGeom>
          <a:noFill/>
          <a:ln w="2857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lvl1pPr marL="457200" marR="0" lvl="0" indent="-228600" algn="l">
              <a:lnSpc>
                <a:spcPct val="90000"/>
              </a:lnSpc>
              <a:spcBef>
                <a:spcPts val="1100"/>
              </a:spcBef>
              <a:spcAft>
                <a:spcPts val="0"/>
              </a:spcAft>
              <a:buClr>
                <a:schemeClr val="dk1"/>
              </a:buClr>
              <a:buSzPts val="3100"/>
              <a:buFont typeface="Arial" panose="020B0604020202020204"/>
              <a:buNone/>
              <a:defRPr sz="3100" b="0" i="1"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81000" algn="l">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355600" algn="l">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343" name="Google Shape;343;p82"/>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5"/>
              </a:buClr>
              <a:buSzPts val="6000"/>
              <a:buFont typeface="Trebuchet MS" panose="020B0603020202020204"/>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344"/>
        <p:cNvGrpSpPr/>
        <p:nvPr/>
      </p:nvGrpSpPr>
      <p:grpSpPr>
        <a:xfrm>
          <a:off x="0" y="0"/>
          <a:ext cx="0" cy="0"/>
          <a:chOff x="0" y="0"/>
          <a:chExt cx="0" cy="0"/>
        </a:xfrm>
      </p:grpSpPr>
      <p:sp>
        <p:nvSpPr>
          <p:cNvPr id="345" name="Google Shape;345;p83"/>
          <p:cNvSpPr txBox="1">
            <a:spLocks noGrp="1"/>
          </p:cNvSpPr>
          <p:nvPr>
            <p:ph type="title"/>
          </p:nvPr>
        </p:nvSpPr>
        <p:spPr>
          <a:xfrm>
            <a:off x="6122788" y="2625328"/>
            <a:ext cx="5381700" cy="23139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accent5"/>
              </a:buClr>
              <a:buSzPts val="8100"/>
              <a:buFont typeface="Trebuchet MS" panose="020B0603020202020204"/>
              <a:buNone/>
              <a:defRPr sz="81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46" name="Google Shape;346;p83"/>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347" name="Google Shape;347;p83" descr="Questions"/>
          <p:cNvPicPr preferRelativeResize="0"/>
          <p:nvPr/>
        </p:nvPicPr>
        <p:blipFill rotWithShape="1">
          <a:blip r:embed="rId2"/>
          <a:srcRect/>
          <a:stretch>
            <a:fillRect/>
          </a:stretch>
        </p:blipFill>
        <p:spPr>
          <a:xfrm>
            <a:off x="-952499" y="-298450"/>
            <a:ext cx="7429500" cy="7429500"/>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348"/>
        <p:cNvGrpSpPr/>
        <p:nvPr/>
      </p:nvGrpSpPr>
      <p:grpSpPr>
        <a:xfrm>
          <a:off x="0" y="0"/>
          <a:ext cx="0" cy="0"/>
          <a:chOff x="0" y="0"/>
          <a:chExt cx="0" cy="0"/>
        </a:xfrm>
      </p:grpSpPr>
      <p:sp>
        <p:nvSpPr>
          <p:cNvPr id="349" name="Google Shape;349;p84"/>
          <p:cNvSpPr txBox="1">
            <a:spLocks noGrp="1"/>
          </p:cNvSpPr>
          <p:nvPr>
            <p:ph type="title"/>
          </p:nvPr>
        </p:nvSpPr>
        <p:spPr>
          <a:xfrm>
            <a:off x="6122788" y="2253854"/>
            <a:ext cx="5759100" cy="2350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accent5"/>
              </a:buClr>
              <a:buSzPts val="8100"/>
              <a:buFont typeface="Trebuchet MS" panose="020B0603020202020204"/>
              <a:buNone/>
              <a:defRPr sz="81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50" name="Google Shape;350;p8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351" name="Google Shape;351;p84" descr="Chat"/>
          <p:cNvPicPr preferRelativeResize="0"/>
          <p:nvPr/>
        </p:nvPicPr>
        <p:blipFill rotWithShape="1">
          <a:blip r:embed="rId2"/>
          <a:srcRect/>
          <a:stretch>
            <a:fillRect/>
          </a:stretch>
        </p:blipFill>
        <p:spPr>
          <a:xfrm>
            <a:off x="-226026" y="107156"/>
            <a:ext cx="6589909" cy="6590111"/>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352"/>
        <p:cNvGrpSpPr/>
        <p:nvPr/>
      </p:nvGrpSpPr>
      <p:grpSpPr>
        <a:xfrm>
          <a:off x="0" y="0"/>
          <a:ext cx="0" cy="0"/>
          <a:chOff x="0" y="0"/>
          <a:chExt cx="0" cy="0"/>
        </a:xfrm>
      </p:grpSpPr>
      <p:sp>
        <p:nvSpPr>
          <p:cNvPr id="353" name="Google Shape;353;p8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354" name="Google Shape;354;p85"/>
          <p:cNvSpPr txBox="1">
            <a:spLocks noGrp="1"/>
          </p:cNvSpPr>
          <p:nvPr>
            <p:ph type="body" idx="1"/>
          </p:nvPr>
        </p:nvSpPr>
        <p:spPr>
          <a:xfrm>
            <a:off x="838200" y="1955502"/>
            <a:ext cx="10515600" cy="38577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90000"/>
              </a:lnSpc>
              <a:spcBef>
                <a:spcPts val="0"/>
              </a:spcBef>
              <a:spcAft>
                <a:spcPts val="0"/>
              </a:spcAft>
              <a:buClr>
                <a:schemeClr val="dk1"/>
              </a:buClr>
              <a:buSzPts val="3300"/>
              <a:buFont typeface="Arial" panose="020B0604020202020204"/>
              <a:buNone/>
              <a:defRPr sz="3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81000" algn="l">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355600" algn="l">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355" name="Google Shape;355;p85"/>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5"/>
              </a:buClr>
              <a:buSzPts val="6000"/>
              <a:buFont typeface="Trebuchet MS" panose="020B0603020202020204"/>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Side-by-Side Content Slide 2">
  <p:cSld name="Side-by-Side Content Slide 2">
    <p:spTree>
      <p:nvGrpSpPr>
        <p:cNvPr id="1" name="Shape 356"/>
        <p:cNvGrpSpPr/>
        <p:nvPr/>
      </p:nvGrpSpPr>
      <p:grpSpPr>
        <a:xfrm>
          <a:off x="0" y="0"/>
          <a:ext cx="0" cy="0"/>
          <a:chOff x="0" y="0"/>
          <a:chExt cx="0" cy="0"/>
        </a:xfrm>
      </p:grpSpPr>
      <p:sp>
        <p:nvSpPr>
          <p:cNvPr id="357" name="Google Shape;357;p86"/>
          <p:cNvSpPr txBox="1">
            <a:spLocks noGrp="1"/>
          </p:cNvSpPr>
          <p:nvPr>
            <p:ph type="body" idx="1"/>
          </p:nvPr>
        </p:nvSpPr>
        <p:spPr>
          <a:xfrm>
            <a:off x="309739" y="1714500"/>
            <a:ext cx="5464800" cy="43401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4000"/>
              </a:spcBef>
              <a:spcAft>
                <a:spcPts val="0"/>
              </a:spcAft>
              <a:buClr>
                <a:srgbClr val="000000"/>
              </a:buClr>
              <a:buSzPts val="1500"/>
              <a:buFont typeface="Arial" panose="020B0604020202020204"/>
              <a:buNone/>
              <a:defRPr sz="2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4000"/>
              </a:spcBef>
              <a:spcAft>
                <a:spcPts val="0"/>
              </a:spcAft>
              <a:buClr>
                <a:srgbClr val="000000"/>
              </a:buClr>
              <a:buSzPts val="1500"/>
              <a:buFont typeface="Arial" panose="020B0604020202020204"/>
              <a:buNone/>
              <a:defRPr sz="2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55600" algn="l">
              <a:lnSpc>
                <a:spcPct val="100000"/>
              </a:lnSpc>
              <a:spcBef>
                <a:spcPts val="4000"/>
              </a:spcBef>
              <a:spcAft>
                <a:spcPts val="0"/>
              </a:spcAft>
              <a:buClr>
                <a:schemeClr val="dk1"/>
              </a:buClr>
              <a:buSzPts val="2000"/>
              <a:buFont typeface="Noto Sans Symbols"/>
              <a:buChar char="❖"/>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358" name="Google Shape;358;p86"/>
          <p:cNvSpPr txBox="1">
            <a:spLocks noGrp="1"/>
          </p:cNvSpPr>
          <p:nvPr>
            <p:ph type="sldNum" idx="12"/>
          </p:nvPr>
        </p:nvSpPr>
        <p:spPr>
          <a:xfrm>
            <a:off x="9846354" y="6425137"/>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359" name="Google Shape;359;p86"/>
          <p:cNvSpPr txBox="1">
            <a:spLocks noGrp="1"/>
          </p:cNvSpPr>
          <p:nvPr>
            <p:ph type="title"/>
          </p:nvPr>
        </p:nvSpPr>
        <p:spPr>
          <a:xfrm>
            <a:off x="309739" y="439119"/>
            <a:ext cx="11572500" cy="8169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SzPts val="6000"/>
              <a:buNone/>
              <a:defRPr sz="6100">
                <a:solidFill>
                  <a:srgbClr val="001254"/>
                </a:solidFill>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
        <p:nvSpPr>
          <p:cNvPr id="360" name="Google Shape;360;p86"/>
          <p:cNvSpPr txBox="1">
            <a:spLocks noGrp="1"/>
          </p:cNvSpPr>
          <p:nvPr>
            <p:ph type="body" idx="2"/>
          </p:nvPr>
        </p:nvSpPr>
        <p:spPr>
          <a:xfrm>
            <a:off x="6417458" y="1714500"/>
            <a:ext cx="5464800" cy="4340100"/>
          </a:xfrm>
          <a:prstGeom prst="rect">
            <a:avLst/>
          </a:prstGeom>
          <a:solidFill>
            <a:schemeClr val="accent5"/>
          </a:solidFill>
          <a:ln>
            <a:noFill/>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4000"/>
              </a:spcBef>
              <a:spcAft>
                <a:spcPts val="0"/>
              </a:spcAft>
              <a:buClr>
                <a:srgbClr val="000000"/>
              </a:buClr>
              <a:buSzPts val="1500"/>
              <a:buFont typeface="Arial" panose="020B0604020202020204"/>
              <a:buNone/>
              <a:defRPr sz="25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4000"/>
              </a:spcBef>
              <a:spcAft>
                <a:spcPts val="0"/>
              </a:spcAft>
              <a:buClr>
                <a:srgbClr val="000000"/>
              </a:buClr>
              <a:buSzPts val="1500"/>
              <a:buFont typeface="Arial" panose="020B0604020202020204"/>
              <a:buNone/>
              <a:defRPr sz="23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55600" algn="l">
              <a:lnSpc>
                <a:spcPct val="100000"/>
              </a:lnSpc>
              <a:spcBef>
                <a:spcPts val="4000"/>
              </a:spcBef>
              <a:spcAft>
                <a:spcPts val="0"/>
              </a:spcAft>
              <a:buClr>
                <a:schemeClr val="lt1"/>
              </a:buClr>
              <a:buSzPts val="2000"/>
              <a:buFont typeface="Noto Sans Symbols"/>
              <a:buChar char="❖"/>
              <a:defRPr sz="20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61"/>
        <p:cNvGrpSpPr/>
        <p:nvPr/>
      </p:nvGrpSpPr>
      <p:grpSpPr>
        <a:xfrm>
          <a:off x="0" y="0"/>
          <a:ext cx="0" cy="0"/>
          <a:chOff x="0" y="0"/>
          <a:chExt cx="0" cy="0"/>
        </a:xfrm>
      </p:grpSpPr>
      <p:sp>
        <p:nvSpPr>
          <p:cNvPr id="362" name="Google Shape;362;p87"/>
          <p:cNvSpPr txBox="1">
            <a:spLocks noGrp="1"/>
          </p:cNvSpPr>
          <p:nvPr>
            <p:ph type="title"/>
          </p:nvPr>
        </p:nvSpPr>
        <p:spPr>
          <a:xfrm>
            <a:off x="556437" y="365125"/>
            <a:ext cx="11079300" cy="13257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SzPts val="6000"/>
              <a:buNone/>
              <a:defRPr sz="6000" b="1">
                <a:solidFill>
                  <a:schemeClr val="accent5"/>
                </a:solidFill>
                <a:latin typeface="Trebuchet MS" panose="020B0603020202020204"/>
                <a:ea typeface="Trebuchet MS" panose="020B0603020202020204"/>
                <a:cs typeface="Trebuchet MS" panose="020B0603020202020204"/>
                <a:sym typeface="Trebuchet MS" panose="020B0603020202020204"/>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
        <p:nvSpPr>
          <p:cNvPr id="363" name="Google Shape;363;p87"/>
          <p:cNvSpPr txBox="1">
            <a:spLocks noGrp="1"/>
          </p:cNvSpPr>
          <p:nvPr>
            <p:ph type="sldNum" idx="12"/>
          </p:nvPr>
        </p:nvSpPr>
        <p:spPr>
          <a:xfrm>
            <a:off x="9846354" y="6425136"/>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76"/>
        <p:cNvGrpSpPr/>
        <p:nvPr/>
      </p:nvGrpSpPr>
      <p:grpSpPr>
        <a:xfrm>
          <a:off x="0" y="0"/>
          <a:ext cx="0" cy="0"/>
          <a:chOff x="0" y="0"/>
          <a:chExt cx="0" cy="0"/>
        </a:xfrm>
      </p:grpSpPr>
      <p:sp>
        <p:nvSpPr>
          <p:cNvPr id="177" name="Google Shape;177;p43"/>
          <p:cNvSpPr txBox="1">
            <a:spLocks noGrp="1"/>
          </p:cNvSpPr>
          <p:nvPr>
            <p:ph type="ctrTitle"/>
          </p:nvPr>
        </p:nvSpPr>
        <p:spPr>
          <a:xfrm>
            <a:off x="1040524" y="1001496"/>
            <a:ext cx="10110900" cy="9903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accent5"/>
              </a:buClr>
              <a:buSzPts val="7200"/>
              <a:buFont typeface="Trebuchet MS" panose="020B0603020202020204"/>
              <a:buNone/>
              <a:defRPr sz="72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78" name="Google Shape;178;p43"/>
          <p:cNvSpPr txBox="1">
            <a:spLocks noGrp="1"/>
          </p:cNvSpPr>
          <p:nvPr>
            <p:ph type="subTitle" idx="1"/>
          </p:nvPr>
        </p:nvSpPr>
        <p:spPr>
          <a:xfrm>
            <a:off x="1524000" y="2214672"/>
            <a:ext cx="9144000" cy="738600"/>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4950"/>
              <a:buFont typeface="Arial" panose="020B0604020202020204"/>
              <a:buNone/>
              <a:defRPr sz="495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R="0" lvl="1" algn="ctr"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ctr" rtl="0">
              <a:lnSpc>
                <a:spcPct val="90000"/>
              </a:lnSpc>
              <a:spcBef>
                <a:spcPts val="500"/>
              </a:spcBef>
              <a:spcAft>
                <a:spcPts val="0"/>
              </a:spcAft>
              <a:buClr>
                <a:schemeClr val="dk1"/>
              </a:buClr>
              <a:buSzPts val="18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ctr" rtl="0">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ctr" rtl="0">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ctr" rtl="0">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ctr" rtl="0">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ctr" rtl="0">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ctr" rtl="0">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179" name="Google Shape;179;p43"/>
          <p:cNvSpPr txBox="1">
            <a:spLocks noGrp="1"/>
          </p:cNvSpPr>
          <p:nvPr>
            <p:ph type="dt" idx="10"/>
          </p:nvPr>
        </p:nvSpPr>
        <p:spPr>
          <a:xfrm>
            <a:off x="4724400" y="4917556"/>
            <a:ext cx="27432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80" name="Google Shape;180;p43"/>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181" name="Google Shape;181;p43"/>
          <p:cNvSpPr txBox="1">
            <a:spLocks noGrp="1"/>
          </p:cNvSpPr>
          <p:nvPr>
            <p:ph type="body" idx="2"/>
          </p:nvPr>
        </p:nvSpPr>
        <p:spPr>
          <a:xfrm>
            <a:off x="1913861" y="3176366"/>
            <a:ext cx="8364300" cy="914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dk1"/>
              </a:buClr>
              <a:buSzPts val="3300"/>
              <a:buFont typeface="Arial" panose="020B0604020202020204"/>
              <a:buNone/>
              <a:defRPr sz="3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ctr"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ctr"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ctr"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ctr"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2743200" marR="0" lvl="5"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364"/>
        <p:cNvGrpSpPr/>
        <p:nvPr/>
      </p:nvGrpSpPr>
      <p:grpSpPr>
        <a:xfrm>
          <a:off x="0" y="0"/>
          <a:ext cx="0" cy="0"/>
          <a:chOff x="0" y="0"/>
          <a:chExt cx="0" cy="0"/>
        </a:xfrm>
      </p:grpSpPr>
      <p:sp>
        <p:nvSpPr>
          <p:cNvPr id="365" name="Google Shape;365;p88"/>
          <p:cNvSpPr txBox="1">
            <a:spLocks noGrp="1"/>
          </p:cNvSpPr>
          <p:nvPr>
            <p:ph type="body" idx="1"/>
          </p:nvPr>
        </p:nvSpPr>
        <p:spPr>
          <a:xfrm>
            <a:off x="309740" y="1714500"/>
            <a:ext cx="11572500" cy="43401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2900"/>
              </a:spcBef>
              <a:spcAft>
                <a:spcPts val="0"/>
              </a:spcAft>
              <a:buClr>
                <a:schemeClr val="dk1"/>
              </a:buClr>
              <a:buSzPts val="1500"/>
              <a:buFont typeface="Trebuchet MS" panose="020B0603020202020204"/>
              <a:buNone/>
              <a:defRPr sz="2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2900"/>
              </a:spcBef>
              <a:spcAft>
                <a:spcPts val="0"/>
              </a:spcAft>
              <a:buClr>
                <a:schemeClr val="dk1"/>
              </a:buClr>
              <a:buSzPts val="1500"/>
              <a:buFont typeface="Trebuchet MS" panose="020B0603020202020204"/>
              <a:buNone/>
              <a:defRPr sz="2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2900"/>
              </a:spcBef>
              <a:spcAft>
                <a:spcPts val="0"/>
              </a:spcAft>
              <a:buClr>
                <a:schemeClr val="dk1"/>
              </a:buClr>
              <a:buSzPts val="1500"/>
              <a:buFont typeface="Trebuchet MS" panose="020B0603020202020204"/>
              <a:buNone/>
              <a:defRPr sz="1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74650" algn="l">
              <a:lnSpc>
                <a:spcPct val="100000"/>
              </a:lnSpc>
              <a:spcBef>
                <a:spcPts val="2900"/>
              </a:spcBef>
              <a:spcAft>
                <a:spcPts val="0"/>
              </a:spcAft>
              <a:buClr>
                <a:schemeClr val="dk1"/>
              </a:buClr>
              <a:buSzPts val="2300"/>
              <a:buFont typeface="Noto Sans Symbols"/>
              <a:buChar char="❖"/>
              <a:defRPr sz="17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2900"/>
              </a:spcBef>
              <a:spcAft>
                <a:spcPts val="0"/>
              </a:spcAft>
              <a:buClr>
                <a:srgbClr val="5C6670"/>
              </a:buClr>
              <a:buSzPts val="1500"/>
              <a:buFont typeface="Trebuchet MS" panose="020B0603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2900"/>
              </a:spcBef>
              <a:spcAft>
                <a:spcPts val="0"/>
              </a:spcAft>
              <a:buClr>
                <a:srgbClr val="5C6670"/>
              </a:buClr>
              <a:buSzPts val="1500"/>
              <a:buFont typeface="Trebuchet MS" panose="020B0603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2900"/>
              </a:spcBef>
              <a:spcAft>
                <a:spcPts val="0"/>
              </a:spcAft>
              <a:buClr>
                <a:srgbClr val="5C6670"/>
              </a:buClr>
              <a:buSzPts val="1500"/>
              <a:buFont typeface="Trebuchet MS" panose="020B0603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2900"/>
              </a:spcBef>
              <a:spcAft>
                <a:spcPts val="0"/>
              </a:spcAft>
              <a:buClr>
                <a:srgbClr val="5C6670"/>
              </a:buClr>
              <a:buSzPts val="1500"/>
              <a:buFont typeface="Trebuchet MS" panose="020B0603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2900"/>
              </a:spcBef>
              <a:spcAft>
                <a:spcPts val="0"/>
              </a:spcAft>
              <a:buClr>
                <a:srgbClr val="5C6670"/>
              </a:buClr>
              <a:buSzPts val="1500"/>
              <a:buFont typeface="Trebuchet MS" panose="020B0603020202020204"/>
              <a:buNone/>
              <a:defRPr sz="21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366" name="Google Shape;366;p88"/>
          <p:cNvSpPr txBox="1">
            <a:spLocks noGrp="1"/>
          </p:cNvSpPr>
          <p:nvPr>
            <p:ph type="sldNum" idx="12"/>
          </p:nvPr>
        </p:nvSpPr>
        <p:spPr>
          <a:xfrm>
            <a:off x="9846353" y="6425141"/>
            <a:ext cx="20115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Arial" panose="020B0604020202020204"/>
                <a:ea typeface="Arial" panose="020B0604020202020204"/>
                <a:cs typeface="Arial" panose="020B0604020202020204"/>
                <a:sym typeface="Arial" panose="020B0604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Arial" panose="020B0604020202020204"/>
                <a:ea typeface="Arial" panose="020B0604020202020204"/>
                <a:cs typeface="Arial" panose="020B0604020202020204"/>
                <a:sym typeface="Arial" panose="020B0604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Arial" panose="020B0604020202020204"/>
                <a:ea typeface="Arial" panose="020B0604020202020204"/>
                <a:cs typeface="Arial" panose="020B0604020202020204"/>
                <a:sym typeface="Arial" panose="020B0604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Arial" panose="020B0604020202020204"/>
                <a:ea typeface="Arial" panose="020B0604020202020204"/>
                <a:cs typeface="Arial" panose="020B0604020202020204"/>
                <a:sym typeface="Arial" panose="020B0604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Arial" panose="020B0604020202020204"/>
                <a:ea typeface="Arial" panose="020B0604020202020204"/>
                <a:cs typeface="Arial" panose="020B0604020202020204"/>
                <a:sym typeface="Arial" panose="020B0604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Arial" panose="020B0604020202020204"/>
                <a:ea typeface="Arial" panose="020B0604020202020204"/>
                <a:cs typeface="Arial" panose="020B0604020202020204"/>
                <a:sym typeface="Arial" panose="020B0604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Arial" panose="020B0604020202020204"/>
                <a:ea typeface="Arial" panose="020B0604020202020204"/>
                <a:cs typeface="Arial" panose="020B0604020202020204"/>
                <a:sym typeface="Arial" panose="020B0604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Arial" panose="020B0604020202020204"/>
                <a:ea typeface="Arial" panose="020B0604020202020204"/>
                <a:cs typeface="Arial" panose="020B0604020202020204"/>
                <a:sym typeface="Arial" panose="020B0604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1" i="0" u="none" strike="noStrike" cap="none">
                <a:solidFill>
                  <a:schemeClr val="lt1"/>
                </a:solidFill>
                <a:latin typeface="Arial" panose="020B0604020202020204"/>
                <a:ea typeface="Arial" panose="020B0604020202020204"/>
                <a:cs typeface="Arial" panose="020B0604020202020204"/>
                <a:sym typeface="Arial" panose="020B0604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367" name="Google Shape;367;p88"/>
          <p:cNvSpPr txBox="1">
            <a:spLocks noGrp="1"/>
          </p:cNvSpPr>
          <p:nvPr>
            <p:ph type="title"/>
          </p:nvPr>
        </p:nvSpPr>
        <p:spPr>
          <a:xfrm>
            <a:off x="309740" y="439123"/>
            <a:ext cx="11572500" cy="8169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rgbClr val="001254"/>
              </a:buClr>
              <a:buSzPts val="1500"/>
              <a:buFont typeface="Trebuchet MS" panose="020B0603020202020204"/>
              <a:buNone/>
              <a:defRPr sz="4700">
                <a:solidFill>
                  <a:srgbClr val="001254"/>
                </a:solidFill>
              </a:defRPr>
            </a:lvl1pPr>
            <a:lvl2pPr lvl="1" algn="ctr">
              <a:lnSpc>
                <a:spcPct val="100000"/>
              </a:lnSpc>
              <a:spcBef>
                <a:spcPts val="0"/>
              </a:spcBef>
              <a:spcAft>
                <a:spcPts val="0"/>
              </a:spcAft>
              <a:buClr>
                <a:srgbClr val="FFFFFF"/>
              </a:buClr>
              <a:buSzPts val="1500"/>
              <a:buFont typeface="Trebuchet MS" panose="020B0603020202020204"/>
              <a:buNone/>
              <a:defRPr/>
            </a:lvl2pPr>
            <a:lvl3pPr lvl="2" algn="ctr">
              <a:lnSpc>
                <a:spcPct val="100000"/>
              </a:lnSpc>
              <a:spcBef>
                <a:spcPts val="0"/>
              </a:spcBef>
              <a:spcAft>
                <a:spcPts val="0"/>
              </a:spcAft>
              <a:buClr>
                <a:srgbClr val="FFFFFF"/>
              </a:buClr>
              <a:buSzPts val="1500"/>
              <a:buFont typeface="Trebuchet MS" panose="020B0603020202020204"/>
              <a:buNone/>
              <a:defRPr/>
            </a:lvl3pPr>
            <a:lvl4pPr lvl="3" algn="ctr">
              <a:lnSpc>
                <a:spcPct val="100000"/>
              </a:lnSpc>
              <a:spcBef>
                <a:spcPts val="0"/>
              </a:spcBef>
              <a:spcAft>
                <a:spcPts val="0"/>
              </a:spcAft>
              <a:buClr>
                <a:srgbClr val="FFFFFF"/>
              </a:buClr>
              <a:buSzPts val="1500"/>
              <a:buFont typeface="Trebuchet MS" panose="020B0603020202020204"/>
              <a:buNone/>
              <a:defRPr/>
            </a:lvl4pPr>
            <a:lvl5pPr lvl="4" algn="ctr">
              <a:lnSpc>
                <a:spcPct val="100000"/>
              </a:lnSpc>
              <a:spcBef>
                <a:spcPts val="0"/>
              </a:spcBef>
              <a:spcAft>
                <a:spcPts val="0"/>
              </a:spcAft>
              <a:buClr>
                <a:srgbClr val="FFFFFF"/>
              </a:buClr>
              <a:buSzPts val="1500"/>
              <a:buFont typeface="Trebuchet MS" panose="020B0603020202020204"/>
              <a:buNone/>
              <a:defRPr/>
            </a:lvl5pPr>
            <a:lvl6pPr lvl="5" algn="ctr">
              <a:lnSpc>
                <a:spcPct val="100000"/>
              </a:lnSpc>
              <a:spcBef>
                <a:spcPts val="0"/>
              </a:spcBef>
              <a:spcAft>
                <a:spcPts val="0"/>
              </a:spcAft>
              <a:buClr>
                <a:srgbClr val="FFFFFF"/>
              </a:buClr>
              <a:buSzPts val="1500"/>
              <a:buFont typeface="Trebuchet MS" panose="020B0603020202020204"/>
              <a:buNone/>
              <a:defRPr/>
            </a:lvl6pPr>
            <a:lvl7pPr lvl="6" algn="ctr">
              <a:lnSpc>
                <a:spcPct val="100000"/>
              </a:lnSpc>
              <a:spcBef>
                <a:spcPts val="0"/>
              </a:spcBef>
              <a:spcAft>
                <a:spcPts val="0"/>
              </a:spcAft>
              <a:buClr>
                <a:srgbClr val="FFFFFF"/>
              </a:buClr>
              <a:buSzPts val="1500"/>
              <a:buFont typeface="Trebuchet MS" panose="020B0603020202020204"/>
              <a:buNone/>
              <a:defRPr/>
            </a:lvl7pPr>
            <a:lvl8pPr lvl="7" algn="ctr">
              <a:lnSpc>
                <a:spcPct val="100000"/>
              </a:lnSpc>
              <a:spcBef>
                <a:spcPts val="0"/>
              </a:spcBef>
              <a:spcAft>
                <a:spcPts val="0"/>
              </a:spcAft>
              <a:buClr>
                <a:srgbClr val="FFFFFF"/>
              </a:buClr>
              <a:buSzPts val="1500"/>
              <a:buFont typeface="Trebuchet MS" panose="020B0603020202020204"/>
              <a:buNone/>
              <a:defRPr/>
            </a:lvl8pPr>
            <a:lvl9pPr lvl="8" algn="ctr">
              <a:lnSpc>
                <a:spcPct val="100000"/>
              </a:lnSpc>
              <a:spcBef>
                <a:spcPts val="0"/>
              </a:spcBef>
              <a:spcAft>
                <a:spcPts val="0"/>
              </a:spcAft>
              <a:buClr>
                <a:srgbClr val="FFFFFF"/>
              </a:buClr>
              <a:buSzPts val="1500"/>
              <a:buFont typeface="Trebuchet MS" panose="020B0603020202020204"/>
              <a:buNone/>
              <a:defRPr/>
            </a:lvl9pPr>
          </a:lstStyle>
          <a:p>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Content Slide 2 1">
  <p:cSld name="Content Slide 2 1">
    <p:spTree>
      <p:nvGrpSpPr>
        <p:cNvPr id="1" name="Shape 368"/>
        <p:cNvGrpSpPr/>
        <p:nvPr/>
      </p:nvGrpSpPr>
      <p:grpSpPr>
        <a:xfrm>
          <a:off x="0" y="0"/>
          <a:ext cx="0" cy="0"/>
          <a:chOff x="0" y="0"/>
          <a:chExt cx="0" cy="0"/>
        </a:xfrm>
      </p:grpSpPr>
      <p:sp>
        <p:nvSpPr>
          <p:cNvPr id="369" name="Google Shape;369;p89"/>
          <p:cNvSpPr txBox="1">
            <a:spLocks noGrp="1"/>
          </p:cNvSpPr>
          <p:nvPr>
            <p:ph type="body" idx="1"/>
          </p:nvPr>
        </p:nvSpPr>
        <p:spPr>
          <a:xfrm>
            <a:off x="309739" y="1714500"/>
            <a:ext cx="11572500" cy="43401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panose="020B0604020202020204"/>
              <a:buNone/>
              <a:defRPr sz="3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4000"/>
              </a:spcBef>
              <a:spcAft>
                <a:spcPts val="0"/>
              </a:spcAft>
              <a:buClr>
                <a:srgbClr val="000000"/>
              </a:buClr>
              <a:buSzPts val="1500"/>
              <a:buFont typeface="Arial" panose="020B0604020202020204"/>
              <a:buNone/>
              <a:defRPr sz="3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4000"/>
              </a:spcBef>
              <a:spcAft>
                <a:spcPts val="0"/>
              </a:spcAft>
              <a:buClr>
                <a:srgbClr val="000000"/>
              </a:buClr>
              <a:buSzPts val="1500"/>
              <a:buFont typeface="Arial" panose="020B0604020202020204"/>
              <a:buNone/>
              <a:defRPr sz="2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74650" algn="l">
              <a:lnSpc>
                <a:spcPct val="100000"/>
              </a:lnSpc>
              <a:spcBef>
                <a:spcPts val="4000"/>
              </a:spcBef>
              <a:spcAft>
                <a:spcPts val="0"/>
              </a:spcAft>
              <a:buClr>
                <a:schemeClr val="dk1"/>
              </a:buClr>
              <a:buSzPts val="2300"/>
              <a:buFont typeface="Noto Sans Symbols"/>
              <a:buChar char="❖"/>
              <a:defRPr sz="2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370" name="Google Shape;370;p89"/>
          <p:cNvSpPr txBox="1">
            <a:spLocks noGrp="1"/>
          </p:cNvSpPr>
          <p:nvPr>
            <p:ph type="sldNum" idx="12"/>
          </p:nvPr>
        </p:nvSpPr>
        <p:spPr>
          <a:xfrm>
            <a:off x="9846354" y="6425136"/>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371" name="Google Shape;371;p89"/>
          <p:cNvSpPr txBox="1">
            <a:spLocks noGrp="1"/>
          </p:cNvSpPr>
          <p:nvPr>
            <p:ph type="title"/>
          </p:nvPr>
        </p:nvSpPr>
        <p:spPr>
          <a:xfrm>
            <a:off x="309739" y="439118"/>
            <a:ext cx="11572500" cy="8169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SzPts val="6000"/>
              <a:buNone/>
              <a:defRPr sz="6100">
                <a:solidFill>
                  <a:srgbClr val="001254"/>
                </a:solidFill>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rebuchet-White Content Slide">
  <p:cSld name="Trebuchet-White Content Slide">
    <p:spTree>
      <p:nvGrpSpPr>
        <p:cNvPr id="1" name="Shape 372"/>
        <p:cNvGrpSpPr/>
        <p:nvPr/>
      </p:nvGrpSpPr>
      <p:grpSpPr>
        <a:xfrm>
          <a:off x="0" y="0"/>
          <a:ext cx="0" cy="0"/>
          <a:chOff x="0" y="0"/>
          <a:chExt cx="0" cy="0"/>
        </a:xfrm>
      </p:grpSpPr>
      <p:sp>
        <p:nvSpPr>
          <p:cNvPr id="373" name="Google Shape;373;p90"/>
          <p:cNvSpPr txBox="1">
            <a:spLocks noGrp="1"/>
          </p:cNvSpPr>
          <p:nvPr>
            <p:ph type="title"/>
          </p:nvPr>
        </p:nvSpPr>
        <p:spPr>
          <a:xfrm>
            <a:off x="837906" y="642940"/>
            <a:ext cx="10515900" cy="8133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SzPts val="6000"/>
              <a:buNone/>
              <a:defRPr sz="2700">
                <a:solidFill>
                  <a:schemeClr val="dk1"/>
                </a:solidFill>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
        <p:nvSpPr>
          <p:cNvPr id="374" name="Google Shape;374;p90"/>
          <p:cNvSpPr txBox="1">
            <a:spLocks noGrp="1"/>
          </p:cNvSpPr>
          <p:nvPr>
            <p:ph type="body" idx="1"/>
          </p:nvPr>
        </p:nvSpPr>
        <p:spPr>
          <a:xfrm>
            <a:off x="837906" y="1714501"/>
            <a:ext cx="10515900" cy="4234800"/>
          </a:xfrm>
          <a:prstGeom prst="rect">
            <a:avLst/>
          </a:prstGeom>
          <a:noFill/>
          <a:ln>
            <a:noFill/>
          </a:ln>
        </p:spPr>
        <p:txBody>
          <a:bodyPr spcFirstLastPara="1" wrap="square" lIns="53575" tIns="26775" rIns="53575" bIns="26775" anchor="t" anchorCtr="0">
            <a:noAutofit/>
          </a:bodyPr>
          <a:lstStyle>
            <a:lvl1pPr marL="457200" marR="0" lvl="0" indent="-330200" algn="l">
              <a:lnSpc>
                <a:spcPct val="100000"/>
              </a:lnSpc>
              <a:spcBef>
                <a:spcPts val="300"/>
              </a:spcBef>
              <a:spcAft>
                <a:spcPts val="0"/>
              </a:spcAft>
              <a:buClr>
                <a:schemeClr val="dk1"/>
              </a:buClr>
              <a:buSzPts val="1600"/>
              <a:buFont typeface="Arial" panose="020B0604020202020204"/>
              <a:buChar char="•"/>
              <a:defRPr sz="1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98450" algn="l">
              <a:lnSpc>
                <a:spcPct val="100000"/>
              </a:lnSpc>
              <a:spcBef>
                <a:spcPts val="300"/>
              </a:spcBef>
              <a:spcAft>
                <a:spcPts val="0"/>
              </a:spcAft>
              <a:buClr>
                <a:schemeClr val="dk1"/>
              </a:buClr>
              <a:buSzPts val="1100"/>
              <a:buFont typeface="Noto Sans Symbols"/>
              <a:buChar char="⮚"/>
              <a:defRPr sz="1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85750" algn="l">
              <a:lnSpc>
                <a:spcPct val="100000"/>
              </a:lnSpc>
              <a:spcBef>
                <a:spcPts val="300"/>
              </a:spcBef>
              <a:spcAft>
                <a:spcPts val="0"/>
              </a:spcAft>
              <a:buClr>
                <a:schemeClr val="dk1"/>
              </a:buClr>
              <a:buSzPts val="900"/>
              <a:buFont typeface="Noto Sans Symbols"/>
              <a:buChar char="▪"/>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98450" algn="l">
              <a:lnSpc>
                <a:spcPct val="100000"/>
              </a:lnSpc>
              <a:spcBef>
                <a:spcPts val="300"/>
              </a:spcBef>
              <a:spcAft>
                <a:spcPts val="0"/>
              </a:spcAft>
              <a:buClr>
                <a:schemeClr val="dk1"/>
              </a:buClr>
              <a:buSzPts val="1100"/>
              <a:buFont typeface="Arial" panose="020B0604020202020204"/>
              <a:buChar char="•"/>
              <a:defRPr sz="1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85750" algn="l">
              <a:lnSpc>
                <a:spcPct val="100000"/>
              </a:lnSpc>
              <a:spcBef>
                <a:spcPts val="300"/>
              </a:spcBef>
              <a:spcAft>
                <a:spcPts val="0"/>
              </a:spcAft>
              <a:buClr>
                <a:srgbClr val="5C6670"/>
              </a:buClr>
              <a:buSzPts val="900"/>
              <a:buFont typeface="Arial" panose="020B0604020202020204"/>
              <a:buChar char="•"/>
              <a:defRPr sz="9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3300"/>
              </a:spcBef>
              <a:spcAft>
                <a:spcPts val="0"/>
              </a:spcAft>
              <a:buClr>
                <a:srgbClr val="000000"/>
              </a:buClr>
              <a:buSzPts val="800"/>
              <a:buFont typeface="Arial" panose="020B0604020202020204"/>
              <a:buNone/>
              <a:defRPr sz="23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3300"/>
              </a:spcBef>
              <a:spcAft>
                <a:spcPts val="0"/>
              </a:spcAft>
              <a:buClr>
                <a:srgbClr val="000000"/>
              </a:buClr>
              <a:buSzPts val="800"/>
              <a:buFont typeface="Arial" panose="020B0604020202020204"/>
              <a:buNone/>
              <a:defRPr sz="23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3300"/>
              </a:spcBef>
              <a:spcAft>
                <a:spcPts val="0"/>
              </a:spcAft>
              <a:buClr>
                <a:srgbClr val="000000"/>
              </a:buClr>
              <a:buSzPts val="800"/>
              <a:buFont typeface="Arial" panose="020B0604020202020204"/>
              <a:buNone/>
              <a:defRPr sz="23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3300"/>
              </a:spcBef>
              <a:spcAft>
                <a:spcPts val="0"/>
              </a:spcAft>
              <a:buClr>
                <a:srgbClr val="000000"/>
              </a:buClr>
              <a:buSzPts val="800"/>
              <a:buFont typeface="Arial" panose="020B0604020202020204"/>
              <a:buNone/>
              <a:defRPr sz="23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375" name="Google Shape;375;p90"/>
          <p:cNvSpPr txBox="1">
            <a:spLocks noGrp="1"/>
          </p:cNvSpPr>
          <p:nvPr>
            <p:ph type="sldNum" idx="12"/>
          </p:nvPr>
        </p:nvSpPr>
        <p:spPr>
          <a:xfrm>
            <a:off x="9846361" y="6425136"/>
            <a:ext cx="2011500" cy="364800"/>
          </a:xfrm>
          <a:prstGeom prst="rect">
            <a:avLst/>
          </a:prstGeom>
          <a:noFill/>
          <a:ln>
            <a:noFill/>
          </a:ln>
        </p:spPr>
        <p:txBody>
          <a:bodyPr spcFirstLastPara="1" wrap="square" lIns="53575" tIns="26775" rIns="53575" bIns="26775"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White Solid 1">
  <p:cSld name="White Solid 1">
    <p:spTree>
      <p:nvGrpSpPr>
        <p:cNvPr id="1" name="Shape 376"/>
        <p:cNvGrpSpPr/>
        <p:nvPr/>
      </p:nvGrpSpPr>
      <p:grpSpPr>
        <a:xfrm>
          <a:off x="0" y="0"/>
          <a:ext cx="0" cy="0"/>
          <a:chOff x="0" y="0"/>
          <a:chExt cx="0" cy="0"/>
        </a:xfrm>
      </p:grpSpPr>
      <p:sp>
        <p:nvSpPr>
          <p:cNvPr id="377" name="Google Shape;377;p91"/>
          <p:cNvSpPr/>
          <p:nvPr/>
        </p:nvSpPr>
        <p:spPr>
          <a:xfrm>
            <a:off x="0" y="6375801"/>
            <a:ext cx="12192000" cy="482100"/>
          </a:xfrm>
          <a:prstGeom prst="rect">
            <a:avLst/>
          </a:prstGeom>
          <a:solidFill>
            <a:schemeClr val="lt1"/>
          </a:solidFill>
          <a:ln>
            <a:noFill/>
          </a:ln>
        </p:spPr>
        <p:txBody>
          <a:bodyPr spcFirstLastPara="1" wrap="square" lIns="26775" tIns="26775" rIns="26775" bIns="26775" anchor="ctr" anchorCtr="0">
            <a:noAutofit/>
          </a:bodyPr>
          <a:lstStyle/>
          <a:p>
            <a:pPr marL="114300" marR="0" lvl="0" indent="0" algn="l" rtl="0">
              <a:lnSpc>
                <a:spcPct val="100000"/>
              </a:lnSpc>
              <a:spcBef>
                <a:spcPts val="0"/>
              </a:spcBef>
              <a:spcAft>
                <a:spcPts val="0"/>
              </a:spcAft>
              <a:buClr>
                <a:srgbClr val="000000"/>
              </a:buClr>
              <a:buSzPts val="900"/>
              <a:buFont typeface="Arial" panose="020B0604020202020204"/>
              <a:buNone/>
            </a:pPr>
            <a:endParaRPr sz="9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endParaRPr>
          </a:p>
        </p:txBody>
      </p:sp>
      <p:pic>
        <p:nvPicPr>
          <p:cNvPr id="378" name="Google Shape;378;p91"/>
          <p:cNvPicPr preferRelativeResize="0"/>
          <p:nvPr/>
        </p:nvPicPr>
        <p:blipFill rotWithShape="1">
          <a:blip r:embed="rId2"/>
          <a:srcRect/>
          <a:stretch>
            <a:fillRect/>
          </a:stretch>
        </p:blipFill>
        <p:spPr>
          <a:xfrm>
            <a:off x="308605" y="6466598"/>
            <a:ext cx="1776483" cy="298458"/>
          </a:xfrm>
          <a:prstGeom prst="rect">
            <a:avLst/>
          </a:prstGeom>
          <a:noFill/>
          <a:ln>
            <a:noFill/>
          </a:ln>
        </p:spPr>
      </p:pic>
      <p:sp>
        <p:nvSpPr>
          <p:cNvPr id="379" name="Google Shape;379;p91"/>
          <p:cNvSpPr txBox="1">
            <a:spLocks noGrp="1"/>
          </p:cNvSpPr>
          <p:nvPr>
            <p:ph type="sldNum" idx="12"/>
          </p:nvPr>
        </p:nvSpPr>
        <p:spPr>
          <a:xfrm>
            <a:off x="9870564" y="6434403"/>
            <a:ext cx="20115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900" b="1"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0" marR="0" lvl="1" indent="0" algn="r">
              <a:lnSpc>
                <a:spcPct val="100000"/>
              </a:lnSpc>
              <a:spcBef>
                <a:spcPts val="0"/>
              </a:spcBef>
              <a:spcAft>
                <a:spcPts val="0"/>
              </a:spcAft>
              <a:buClr>
                <a:srgbClr val="000000"/>
              </a:buClr>
              <a:buSzPts val="1200"/>
              <a:buFont typeface="Arial" panose="020B0604020202020204"/>
              <a:buNone/>
              <a:defRPr sz="900" b="1"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0" marR="0" lvl="2" indent="0" algn="r">
              <a:lnSpc>
                <a:spcPct val="100000"/>
              </a:lnSpc>
              <a:spcBef>
                <a:spcPts val="0"/>
              </a:spcBef>
              <a:spcAft>
                <a:spcPts val="0"/>
              </a:spcAft>
              <a:buClr>
                <a:srgbClr val="000000"/>
              </a:buClr>
              <a:buSzPts val="1200"/>
              <a:buFont typeface="Arial" panose="020B0604020202020204"/>
              <a:buNone/>
              <a:defRPr sz="900" b="1"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0" marR="0" lvl="3" indent="0" algn="r">
              <a:lnSpc>
                <a:spcPct val="100000"/>
              </a:lnSpc>
              <a:spcBef>
                <a:spcPts val="0"/>
              </a:spcBef>
              <a:spcAft>
                <a:spcPts val="0"/>
              </a:spcAft>
              <a:buClr>
                <a:srgbClr val="000000"/>
              </a:buClr>
              <a:buSzPts val="1200"/>
              <a:buFont typeface="Arial" panose="020B0604020202020204"/>
              <a:buNone/>
              <a:defRPr sz="900" b="1"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0" marR="0" lvl="4" indent="0" algn="r">
              <a:lnSpc>
                <a:spcPct val="100000"/>
              </a:lnSpc>
              <a:spcBef>
                <a:spcPts val="0"/>
              </a:spcBef>
              <a:spcAft>
                <a:spcPts val="0"/>
              </a:spcAft>
              <a:buClr>
                <a:srgbClr val="000000"/>
              </a:buClr>
              <a:buSzPts val="1200"/>
              <a:buFont typeface="Arial" panose="020B0604020202020204"/>
              <a:buNone/>
              <a:defRPr sz="900" b="1"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0" marR="0" lvl="5" indent="0" algn="r">
              <a:lnSpc>
                <a:spcPct val="100000"/>
              </a:lnSpc>
              <a:spcBef>
                <a:spcPts val="0"/>
              </a:spcBef>
              <a:spcAft>
                <a:spcPts val="0"/>
              </a:spcAft>
              <a:buClr>
                <a:srgbClr val="000000"/>
              </a:buClr>
              <a:buSzPts val="1200"/>
              <a:buFont typeface="Arial" panose="020B0604020202020204"/>
              <a:buNone/>
              <a:defRPr sz="900" b="1"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0" marR="0" lvl="6" indent="0" algn="r">
              <a:lnSpc>
                <a:spcPct val="100000"/>
              </a:lnSpc>
              <a:spcBef>
                <a:spcPts val="0"/>
              </a:spcBef>
              <a:spcAft>
                <a:spcPts val="0"/>
              </a:spcAft>
              <a:buClr>
                <a:srgbClr val="000000"/>
              </a:buClr>
              <a:buSzPts val="1200"/>
              <a:buFont typeface="Arial" panose="020B0604020202020204"/>
              <a:buNone/>
              <a:defRPr sz="900" b="1"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0" marR="0" lvl="7" indent="0" algn="r">
              <a:lnSpc>
                <a:spcPct val="100000"/>
              </a:lnSpc>
              <a:spcBef>
                <a:spcPts val="0"/>
              </a:spcBef>
              <a:spcAft>
                <a:spcPts val="0"/>
              </a:spcAft>
              <a:buClr>
                <a:srgbClr val="000000"/>
              </a:buClr>
              <a:buSzPts val="1200"/>
              <a:buFont typeface="Arial" panose="020B0604020202020204"/>
              <a:buNone/>
              <a:defRPr sz="900" b="1"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0" marR="0" lvl="8" indent="0" algn="r">
              <a:lnSpc>
                <a:spcPct val="100000"/>
              </a:lnSpc>
              <a:spcBef>
                <a:spcPts val="0"/>
              </a:spcBef>
              <a:spcAft>
                <a:spcPts val="0"/>
              </a:spcAft>
              <a:buClr>
                <a:srgbClr val="000000"/>
              </a:buClr>
              <a:buSzPts val="1200"/>
              <a:buFont typeface="Arial" panose="020B0604020202020204"/>
              <a:buNone/>
              <a:defRPr sz="900" b="1"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1_Blank">
  <p:cSld name="1_Blank">
    <p:spTree>
      <p:nvGrpSpPr>
        <p:cNvPr id="1" name="Shape 380"/>
        <p:cNvGrpSpPr/>
        <p:nvPr/>
      </p:nvGrpSpPr>
      <p:grpSpPr>
        <a:xfrm>
          <a:off x="0" y="0"/>
          <a:ext cx="0" cy="0"/>
          <a:chOff x="0" y="0"/>
          <a:chExt cx="0" cy="0"/>
        </a:xfrm>
      </p:grpSpPr>
      <p:sp>
        <p:nvSpPr>
          <p:cNvPr id="381" name="Google Shape;381;p92"/>
          <p:cNvSpPr/>
          <p:nvPr/>
        </p:nvSpPr>
        <p:spPr>
          <a:xfrm>
            <a:off x="1" y="0"/>
            <a:ext cx="3069900" cy="6858000"/>
          </a:xfrm>
          <a:prstGeom prst="rect">
            <a:avLst/>
          </a:prstGeom>
          <a:solidFill>
            <a:schemeClr val="accent2"/>
          </a:solidFill>
          <a:ln w="12700" cap="flat" cmpd="sng">
            <a:solidFill>
              <a:srgbClr val="001251"/>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900"/>
              <a:buFont typeface="Arial" panose="020B0604020202020204"/>
              <a:buNone/>
            </a:pPr>
            <a:endParaRPr sz="1300" b="0" i="0" u="none" strike="noStrike" cap="none">
              <a:solidFill>
                <a:schemeClr val="lt1"/>
              </a:solidFill>
              <a:latin typeface="Arial" panose="020B0604020202020204"/>
              <a:ea typeface="Arial" panose="020B0604020202020204"/>
              <a:cs typeface="Arial" panose="020B0604020202020204"/>
              <a:sym typeface="Arial" panose="020B0604020202020204"/>
            </a:endParaRPr>
          </a:p>
        </p:txBody>
      </p:sp>
      <p:sp>
        <p:nvSpPr>
          <p:cNvPr id="382" name="Google Shape;382;p92"/>
          <p:cNvSpPr txBox="1">
            <a:spLocks noGrp="1"/>
          </p:cNvSpPr>
          <p:nvPr>
            <p:ph type="ftr" idx="11"/>
          </p:nvPr>
        </p:nvSpPr>
        <p:spPr>
          <a:xfrm>
            <a:off x="4038601" y="6356352"/>
            <a:ext cx="4114800" cy="365100"/>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chemeClr val="dk1"/>
              </a:buClr>
              <a:buSzPts val="1500"/>
              <a:buFont typeface="Arial" panose="020B0604020202020204"/>
              <a:buNone/>
              <a:defRPr sz="13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R="0" lvl="1" algn="l">
              <a:lnSpc>
                <a:spcPct val="100000"/>
              </a:lnSpc>
              <a:spcBef>
                <a:spcPts val="0"/>
              </a:spcBef>
              <a:spcAft>
                <a:spcPts val="0"/>
              </a:spcAft>
              <a:buClr>
                <a:schemeClr val="dk1"/>
              </a:buClr>
              <a:buSzPts val="1500"/>
              <a:buFont typeface="Arial" panose="020B0604020202020204"/>
              <a:buNone/>
              <a:defRPr sz="13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a:lnSpc>
                <a:spcPct val="100000"/>
              </a:lnSpc>
              <a:spcBef>
                <a:spcPts val="0"/>
              </a:spcBef>
              <a:spcAft>
                <a:spcPts val="0"/>
              </a:spcAft>
              <a:buClr>
                <a:schemeClr val="dk1"/>
              </a:buClr>
              <a:buSzPts val="1500"/>
              <a:buFont typeface="Arial" panose="020B0604020202020204"/>
              <a:buNone/>
              <a:defRPr sz="13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a:lnSpc>
                <a:spcPct val="100000"/>
              </a:lnSpc>
              <a:spcBef>
                <a:spcPts val="0"/>
              </a:spcBef>
              <a:spcAft>
                <a:spcPts val="0"/>
              </a:spcAft>
              <a:buClr>
                <a:schemeClr val="dk1"/>
              </a:buClr>
              <a:buSzPts val="1500"/>
              <a:buFont typeface="Arial" panose="020B0604020202020204"/>
              <a:buNone/>
              <a:defRPr sz="13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a:lnSpc>
                <a:spcPct val="100000"/>
              </a:lnSpc>
              <a:spcBef>
                <a:spcPts val="0"/>
              </a:spcBef>
              <a:spcAft>
                <a:spcPts val="0"/>
              </a:spcAft>
              <a:buClr>
                <a:schemeClr val="dk1"/>
              </a:buClr>
              <a:buSzPts val="1500"/>
              <a:buFont typeface="Arial" panose="020B0604020202020204"/>
              <a:buNone/>
              <a:defRPr sz="13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a:lnSpc>
                <a:spcPct val="100000"/>
              </a:lnSpc>
              <a:spcBef>
                <a:spcPts val="0"/>
              </a:spcBef>
              <a:spcAft>
                <a:spcPts val="0"/>
              </a:spcAft>
              <a:buClr>
                <a:schemeClr val="dk1"/>
              </a:buClr>
              <a:buSzPts val="1500"/>
              <a:buFont typeface="Arial" panose="020B0604020202020204"/>
              <a:buNone/>
              <a:defRPr sz="13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a:lnSpc>
                <a:spcPct val="100000"/>
              </a:lnSpc>
              <a:spcBef>
                <a:spcPts val="0"/>
              </a:spcBef>
              <a:spcAft>
                <a:spcPts val="0"/>
              </a:spcAft>
              <a:buClr>
                <a:schemeClr val="dk1"/>
              </a:buClr>
              <a:buSzPts val="1500"/>
              <a:buFont typeface="Arial" panose="020B0604020202020204"/>
              <a:buNone/>
              <a:defRPr sz="13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a:lnSpc>
                <a:spcPct val="100000"/>
              </a:lnSpc>
              <a:spcBef>
                <a:spcPts val="0"/>
              </a:spcBef>
              <a:spcAft>
                <a:spcPts val="0"/>
              </a:spcAft>
              <a:buClr>
                <a:schemeClr val="dk1"/>
              </a:buClr>
              <a:buSzPts val="1500"/>
              <a:buFont typeface="Arial" panose="020B0604020202020204"/>
              <a:buNone/>
              <a:defRPr sz="13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a:lnSpc>
                <a:spcPct val="100000"/>
              </a:lnSpc>
              <a:spcBef>
                <a:spcPts val="0"/>
              </a:spcBef>
              <a:spcAft>
                <a:spcPts val="0"/>
              </a:spcAft>
              <a:buClr>
                <a:schemeClr val="dk1"/>
              </a:buClr>
              <a:buSzPts val="1500"/>
              <a:buFont typeface="Arial" panose="020B0604020202020204"/>
              <a:buNone/>
              <a:defRPr sz="13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383" name="Google Shape;383;p92"/>
          <p:cNvSpPr txBox="1">
            <a:spLocks noGrp="1"/>
          </p:cNvSpPr>
          <p:nvPr>
            <p:ph type="sldNum" idx="12"/>
          </p:nvPr>
        </p:nvSpPr>
        <p:spPr>
          <a:xfrm>
            <a:off x="8610600" y="6356352"/>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FFFFF"/>
              </a:buClr>
              <a:buSzPts val="1100"/>
              <a:buFont typeface="Arial" panose="020B0604020202020204"/>
              <a:buNone/>
              <a:defRPr sz="800" b="0" i="0" u="none" strike="noStrike" cap="none">
                <a:solidFill>
                  <a:srgbClr val="FFFFFF"/>
                </a:solidFill>
                <a:latin typeface="Arial" panose="020B0604020202020204"/>
                <a:ea typeface="Arial" panose="020B0604020202020204"/>
                <a:cs typeface="Arial" panose="020B0604020202020204"/>
                <a:sym typeface="Arial" panose="020B0604020202020204"/>
              </a:defRPr>
            </a:lvl1pPr>
            <a:lvl2pPr marL="0" marR="0" lvl="1" indent="0" algn="r">
              <a:lnSpc>
                <a:spcPct val="100000"/>
              </a:lnSpc>
              <a:spcBef>
                <a:spcPts val="0"/>
              </a:spcBef>
              <a:spcAft>
                <a:spcPts val="0"/>
              </a:spcAft>
              <a:buClr>
                <a:srgbClr val="FFFFFF"/>
              </a:buClr>
              <a:buSzPts val="1100"/>
              <a:buFont typeface="Arial" panose="020B0604020202020204"/>
              <a:buNone/>
              <a:defRPr sz="800" b="0" i="0" u="none" strike="noStrike" cap="none">
                <a:solidFill>
                  <a:srgbClr val="FFFFFF"/>
                </a:solidFill>
                <a:latin typeface="Arial" panose="020B0604020202020204"/>
                <a:ea typeface="Arial" panose="020B0604020202020204"/>
                <a:cs typeface="Arial" panose="020B0604020202020204"/>
                <a:sym typeface="Arial" panose="020B0604020202020204"/>
              </a:defRPr>
            </a:lvl2pPr>
            <a:lvl3pPr marL="0" marR="0" lvl="2" indent="0" algn="r">
              <a:lnSpc>
                <a:spcPct val="100000"/>
              </a:lnSpc>
              <a:spcBef>
                <a:spcPts val="0"/>
              </a:spcBef>
              <a:spcAft>
                <a:spcPts val="0"/>
              </a:spcAft>
              <a:buClr>
                <a:srgbClr val="FFFFFF"/>
              </a:buClr>
              <a:buSzPts val="1100"/>
              <a:buFont typeface="Arial" panose="020B0604020202020204"/>
              <a:buNone/>
              <a:defRPr sz="800" b="0" i="0" u="none" strike="noStrike" cap="none">
                <a:solidFill>
                  <a:srgbClr val="FFFFFF"/>
                </a:solidFill>
                <a:latin typeface="Arial" panose="020B0604020202020204"/>
                <a:ea typeface="Arial" panose="020B0604020202020204"/>
                <a:cs typeface="Arial" panose="020B0604020202020204"/>
                <a:sym typeface="Arial" panose="020B0604020202020204"/>
              </a:defRPr>
            </a:lvl3pPr>
            <a:lvl4pPr marL="0" marR="0" lvl="3" indent="0" algn="r">
              <a:lnSpc>
                <a:spcPct val="100000"/>
              </a:lnSpc>
              <a:spcBef>
                <a:spcPts val="0"/>
              </a:spcBef>
              <a:spcAft>
                <a:spcPts val="0"/>
              </a:spcAft>
              <a:buClr>
                <a:srgbClr val="FFFFFF"/>
              </a:buClr>
              <a:buSzPts val="1100"/>
              <a:buFont typeface="Arial" panose="020B0604020202020204"/>
              <a:buNone/>
              <a:defRPr sz="800" b="0" i="0" u="none" strike="noStrike" cap="none">
                <a:solidFill>
                  <a:srgbClr val="FFFFFF"/>
                </a:solidFill>
                <a:latin typeface="Arial" panose="020B0604020202020204"/>
                <a:ea typeface="Arial" panose="020B0604020202020204"/>
                <a:cs typeface="Arial" panose="020B0604020202020204"/>
                <a:sym typeface="Arial" panose="020B0604020202020204"/>
              </a:defRPr>
            </a:lvl4pPr>
            <a:lvl5pPr marL="0" marR="0" lvl="4" indent="0" algn="r">
              <a:lnSpc>
                <a:spcPct val="100000"/>
              </a:lnSpc>
              <a:spcBef>
                <a:spcPts val="0"/>
              </a:spcBef>
              <a:spcAft>
                <a:spcPts val="0"/>
              </a:spcAft>
              <a:buClr>
                <a:srgbClr val="FFFFFF"/>
              </a:buClr>
              <a:buSzPts val="1100"/>
              <a:buFont typeface="Arial" panose="020B0604020202020204"/>
              <a:buNone/>
              <a:defRPr sz="800" b="0" i="0" u="none" strike="noStrike" cap="none">
                <a:solidFill>
                  <a:srgbClr val="FFFFFF"/>
                </a:solidFill>
                <a:latin typeface="Arial" panose="020B0604020202020204"/>
                <a:ea typeface="Arial" panose="020B0604020202020204"/>
                <a:cs typeface="Arial" panose="020B0604020202020204"/>
                <a:sym typeface="Arial" panose="020B0604020202020204"/>
              </a:defRPr>
            </a:lvl5pPr>
            <a:lvl6pPr marL="0" marR="0" lvl="5" indent="0" algn="r">
              <a:lnSpc>
                <a:spcPct val="100000"/>
              </a:lnSpc>
              <a:spcBef>
                <a:spcPts val="0"/>
              </a:spcBef>
              <a:spcAft>
                <a:spcPts val="0"/>
              </a:spcAft>
              <a:buClr>
                <a:srgbClr val="FFFFFF"/>
              </a:buClr>
              <a:buSzPts val="1100"/>
              <a:buFont typeface="Arial" panose="020B0604020202020204"/>
              <a:buNone/>
              <a:defRPr sz="800" b="0" i="0" u="none" strike="noStrike" cap="none">
                <a:solidFill>
                  <a:srgbClr val="FFFFFF"/>
                </a:solidFill>
                <a:latin typeface="Arial" panose="020B0604020202020204"/>
                <a:ea typeface="Arial" panose="020B0604020202020204"/>
                <a:cs typeface="Arial" panose="020B0604020202020204"/>
                <a:sym typeface="Arial" panose="020B0604020202020204"/>
              </a:defRPr>
            </a:lvl6pPr>
            <a:lvl7pPr marL="0" marR="0" lvl="6" indent="0" algn="r">
              <a:lnSpc>
                <a:spcPct val="100000"/>
              </a:lnSpc>
              <a:spcBef>
                <a:spcPts val="0"/>
              </a:spcBef>
              <a:spcAft>
                <a:spcPts val="0"/>
              </a:spcAft>
              <a:buClr>
                <a:srgbClr val="FFFFFF"/>
              </a:buClr>
              <a:buSzPts val="1100"/>
              <a:buFont typeface="Arial" panose="020B0604020202020204"/>
              <a:buNone/>
              <a:defRPr sz="800" b="0" i="0" u="none" strike="noStrike" cap="none">
                <a:solidFill>
                  <a:srgbClr val="FFFFFF"/>
                </a:solidFill>
                <a:latin typeface="Arial" panose="020B0604020202020204"/>
                <a:ea typeface="Arial" panose="020B0604020202020204"/>
                <a:cs typeface="Arial" panose="020B0604020202020204"/>
                <a:sym typeface="Arial" panose="020B0604020202020204"/>
              </a:defRPr>
            </a:lvl7pPr>
            <a:lvl8pPr marL="0" marR="0" lvl="7" indent="0" algn="r">
              <a:lnSpc>
                <a:spcPct val="100000"/>
              </a:lnSpc>
              <a:spcBef>
                <a:spcPts val="0"/>
              </a:spcBef>
              <a:spcAft>
                <a:spcPts val="0"/>
              </a:spcAft>
              <a:buClr>
                <a:srgbClr val="FFFFFF"/>
              </a:buClr>
              <a:buSzPts val="1100"/>
              <a:buFont typeface="Arial" panose="020B0604020202020204"/>
              <a:buNone/>
              <a:defRPr sz="800" b="0" i="0" u="none" strike="noStrike" cap="none">
                <a:solidFill>
                  <a:srgbClr val="FFFFFF"/>
                </a:solidFill>
                <a:latin typeface="Arial" panose="020B0604020202020204"/>
                <a:ea typeface="Arial" panose="020B0604020202020204"/>
                <a:cs typeface="Arial" panose="020B0604020202020204"/>
                <a:sym typeface="Arial" panose="020B0604020202020204"/>
              </a:defRPr>
            </a:lvl8pPr>
            <a:lvl9pPr marL="0" marR="0" lvl="8" indent="0" algn="r">
              <a:lnSpc>
                <a:spcPct val="100000"/>
              </a:lnSpc>
              <a:spcBef>
                <a:spcPts val="0"/>
              </a:spcBef>
              <a:spcAft>
                <a:spcPts val="0"/>
              </a:spcAft>
              <a:buClr>
                <a:srgbClr val="FFFFFF"/>
              </a:buClr>
              <a:buSzPts val="1100"/>
              <a:buFont typeface="Arial" panose="020B0604020202020204"/>
              <a:buNone/>
              <a:defRPr sz="800" b="0" i="0" u="none" strike="noStrike" cap="none">
                <a:solidFill>
                  <a:srgbClr val="FFFFFF"/>
                </a:solidFill>
                <a:latin typeface="Arial" panose="020B0604020202020204"/>
                <a:ea typeface="Arial" panose="020B0604020202020204"/>
                <a:cs typeface="Arial" panose="020B0604020202020204"/>
                <a:sym typeface="Arial" panose="020B0604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384" name="Google Shape;384;p92"/>
          <p:cNvPicPr preferRelativeResize="0"/>
          <p:nvPr/>
        </p:nvPicPr>
        <p:blipFill rotWithShape="1">
          <a:blip r:embed="rId2"/>
          <a:srcRect/>
          <a:stretch>
            <a:fillRect/>
          </a:stretch>
        </p:blipFill>
        <p:spPr>
          <a:xfrm>
            <a:off x="396572" y="6321698"/>
            <a:ext cx="2408173" cy="407774"/>
          </a:xfrm>
          <a:prstGeom prst="rect">
            <a:avLst/>
          </a:prstGeom>
          <a:noFill/>
          <a:ln>
            <a:noFill/>
          </a:ln>
        </p:spPr>
      </p:pic>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Content Slide">
  <p:cSld name="Content Slide">
    <p:bg>
      <p:bgPr>
        <a:solidFill>
          <a:schemeClr val="lt1"/>
        </a:solidFill>
        <a:effectLst/>
      </p:bgPr>
    </p:bg>
    <p:spTree>
      <p:nvGrpSpPr>
        <p:cNvPr id="1" name="Shape 385"/>
        <p:cNvGrpSpPr/>
        <p:nvPr/>
      </p:nvGrpSpPr>
      <p:grpSpPr>
        <a:xfrm>
          <a:off x="0" y="0"/>
          <a:ext cx="0" cy="0"/>
          <a:chOff x="0" y="0"/>
          <a:chExt cx="0" cy="0"/>
        </a:xfrm>
      </p:grpSpPr>
      <p:sp>
        <p:nvSpPr>
          <p:cNvPr id="386" name="Google Shape;386;p93"/>
          <p:cNvSpPr txBox="1">
            <a:spLocks noGrp="1"/>
          </p:cNvSpPr>
          <p:nvPr>
            <p:ph type="body" idx="1"/>
          </p:nvPr>
        </p:nvSpPr>
        <p:spPr>
          <a:xfrm>
            <a:off x="309739" y="1714500"/>
            <a:ext cx="11572500" cy="4340100"/>
          </a:xfrm>
          <a:prstGeom prst="rect">
            <a:avLst/>
          </a:prstGeom>
          <a:noFill/>
          <a:ln>
            <a:noFill/>
          </a:ln>
        </p:spPr>
        <p:txBody>
          <a:bodyPr spcFirstLastPara="1" wrap="square" lIns="91425" tIns="45700" rIns="91425" bIns="45700" anchor="t" anchorCtr="0">
            <a:noAutofit/>
          </a:bodyPr>
          <a:lstStyle>
            <a:lvl1pPr marL="457200" marR="0" lvl="0" indent="-463550" algn="l">
              <a:lnSpc>
                <a:spcPct val="100000"/>
              </a:lnSpc>
              <a:spcBef>
                <a:spcPts val="2100"/>
              </a:spcBef>
              <a:spcAft>
                <a:spcPts val="0"/>
              </a:spcAft>
              <a:buClr>
                <a:srgbClr val="000000"/>
              </a:buClr>
              <a:buSzPts val="3700"/>
              <a:buFont typeface="Arial" panose="020B0604020202020204"/>
              <a:buChar char="•"/>
              <a:defRPr sz="37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1pPr>
            <a:lvl2pPr marL="914400" marR="0" lvl="1" indent="-406400" algn="l">
              <a:lnSpc>
                <a:spcPct val="100000"/>
              </a:lnSpc>
              <a:spcBef>
                <a:spcPts val="2100"/>
              </a:spcBef>
              <a:spcAft>
                <a:spcPts val="0"/>
              </a:spcAft>
              <a:buClr>
                <a:srgbClr val="000000"/>
              </a:buClr>
              <a:buSzPts val="2800"/>
              <a:buFont typeface="Courier New" panose="02070309020205020404"/>
              <a:buChar char="o"/>
              <a:defRPr sz="31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355600" algn="l">
              <a:lnSpc>
                <a:spcPct val="100000"/>
              </a:lnSpc>
              <a:spcBef>
                <a:spcPts val="2100"/>
              </a:spcBef>
              <a:spcAft>
                <a:spcPts val="0"/>
              </a:spcAft>
              <a:buClr>
                <a:srgbClr val="000000"/>
              </a:buClr>
              <a:buSzPts val="2000"/>
              <a:buFont typeface="Noto Sans Symbols"/>
              <a:buChar char="⮚"/>
              <a:defRPr sz="25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431800" algn="l">
              <a:lnSpc>
                <a:spcPct val="100000"/>
              </a:lnSpc>
              <a:spcBef>
                <a:spcPts val="4000"/>
              </a:spcBef>
              <a:spcAft>
                <a:spcPts val="0"/>
              </a:spcAft>
              <a:buClr>
                <a:srgbClr val="000000"/>
              </a:buClr>
              <a:buSzPts val="3200"/>
              <a:buFont typeface="Noto Sans Symbols"/>
              <a:buChar char="❖"/>
              <a:defRPr sz="23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387" name="Google Shape;387;p93"/>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5"/>
              </a:buClr>
              <a:buSzPts val="1200"/>
              <a:buFont typeface="Trebuchet MS" panose="020B0603020202020204"/>
              <a:buNone/>
              <a:defRPr sz="1200" b="1" i="0" u="none" strike="noStrike" cap="none">
                <a:solidFill>
                  <a:schemeClr val="accent5"/>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chemeClr val="accent5"/>
              </a:buClr>
              <a:buSzPts val="1200"/>
              <a:buFont typeface="Trebuchet MS" panose="020B0603020202020204"/>
              <a:buNone/>
              <a:defRPr sz="1200" b="1" i="0" u="none" strike="noStrike" cap="none">
                <a:solidFill>
                  <a:schemeClr val="accent5"/>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chemeClr val="accent5"/>
              </a:buClr>
              <a:buSzPts val="1200"/>
              <a:buFont typeface="Trebuchet MS" panose="020B0603020202020204"/>
              <a:buNone/>
              <a:defRPr sz="1200" b="1" i="0" u="none" strike="noStrike" cap="none">
                <a:solidFill>
                  <a:schemeClr val="accent5"/>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chemeClr val="accent5"/>
              </a:buClr>
              <a:buSzPts val="1200"/>
              <a:buFont typeface="Trebuchet MS" panose="020B0603020202020204"/>
              <a:buNone/>
              <a:defRPr sz="1200" b="1" i="0" u="none" strike="noStrike" cap="none">
                <a:solidFill>
                  <a:schemeClr val="accent5"/>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chemeClr val="accent5"/>
              </a:buClr>
              <a:buSzPts val="1200"/>
              <a:buFont typeface="Trebuchet MS" panose="020B0603020202020204"/>
              <a:buNone/>
              <a:defRPr sz="1200" b="1" i="0" u="none" strike="noStrike" cap="none">
                <a:solidFill>
                  <a:schemeClr val="accent5"/>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chemeClr val="accent5"/>
              </a:buClr>
              <a:buSzPts val="1200"/>
              <a:buFont typeface="Trebuchet MS" panose="020B0603020202020204"/>
              <a:buNone/>
              <a:defRPr sz="1200" b="1" i="0" u="none" strike="noStrike" cap="none">
                <a:solidFill>
                  <a:schemeClr val="accent5"/>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chemeClr val="accent5"/>
              </a:buClr>
              <a:buSzPts val="1200"/>
              <a:buFont typeface="Trebuchet MS" panose="020B0603020202020204"/>
              <a:buNone/>
              <a:defRPr sz="1200" b="1" i="0" u="none" strike="noStrike" cap="none">
                <a:solidFill>
                  <a:schemeClr val="accent5"/>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chemeClr val="accent5"/>
              </a:buClr>
              <a:buSzPts val="1200"/>
              <a:buFont typeface="Trebuchet MS" panose="020B0603020202020204"/>
              <a:buNone/>
              <a:defRPr sz="1200" b="1" i="0" u="none" strike="noStrike" cap="none">
                <a:solidFill>
                  <a:schemeClr val="accent5"/>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chemeClr val="accent5"/>
              </a:buClr>
              <a:buSzPts val="1200"/>
              <a:buFont typeface="Trebuchet MS" panose="020B0603020202020204"/>
              <a:buNone/>
              <a:defRPr sz="1200" b="1" i="0" u="none" strike="noStrike" cap="none">
                <a:solidFill>
                  <a:schemeClr val="accent5"/>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388" name="Google Shape;388;p93"/>
          <p:cNvSpPr txBox="1">
            <a:spLocks noGrp="1"/>
          </p:cNvSpPr>
          <p:nvPr>
            <p:ph type="title"/>
          </p:nvPr>
        </p:nvSpPr>
        <p:spPr>
          <a:xfrm>
            <a:off x="309739" y="439118"/>
            <a:ext cx="11572500" cy="816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accent5"/>
              </a:buClr>
              <a:buSzPts val="1500"/>
              <a:buFont typeface="Trebuchet MS" panose="020B0603020202020204"/>
              <a:buNone/>
              <a:defRPr sz="6100">
                <a:solidFill>
                  <a:schemeClr val="accent5"/>
                </a:solidFill>
              </a:defRPr>
            </a:lvl1pPr>
            <a:lvl2pPr lvl="1" algn="ctr">
              <a:lnSpc>
                <a:spcPct val="100000"/>
              </a:lnSpc>
              <a:spcBef>
                <a:spcPts val="0"/>
              </a:spcBef>
              <a:spcAft>
                <a:spcPts val="0"/>
              </a:spcAft>
              <a:buClr>
                <a:srgbClr val="FFFFFF"/>
              </a:buClr>
              <a:buSzPts val="1500"/>
              <a:buFont typeface="Trebuchet MS" panose="020B0603020202020204"/>
              <a:buNone/>
              <a:defRPr/>
            </a:lvl2pPr>
            <a:lvl3pPr lvl="2" algn="ctr">
              <a:lnSpc>
                <a:spcPct val="100000"/>
              </a:lnSpc>
              <a:spcBef>
                <a:spcPts val="0"/>
              </a:spcBef>
              <a:spcAft>
                <a:spcPts val="0"/>
              </a:spcAft>
              <a:buClr>
                <a:srgbClr val="FFFFFF"/>
              </a:buClr>
              <a:buSzPts val="1500"/>
              <a:buFont typeface="Trebuchet MS" panose="020B0603020202020204"/>
              <a:buNone/>
              <a:defRPr/>
            </a:lvl3pPr>
            <a:lvl4pPr lvl="3" algn="ctr">
              <a:lnSpc>
                <a:spcPct val="100000"/>
              </a:lnSpc>
              <a:spcBef>
                <a:spcPts val="0"/>
              </a:spcBef>
              <a:spcAft>
                <a:spcPts val="0"/>
              </a:spcAft>
              <a:buClr>
                <a:srgbClr val="FFFFFF"/>
              </a:buClr>
              <a:buSzPts val="1500"/>
              <a:buFont typeface="Trebuchet MS" panose="020B0603020202020204"/>
              <a:buNone/>
              <a:defRPr/>
            </a:lvl4pPr>
            <a:lvl5pPr lvl="4" algn="ctr">
              <a:lnSpc>
                <a:spcPct val="100000"/>
              </a:lnSpc>
              <a:spcBef>
                <a:spcPts val="0"/>
              </a:spcBef>
              <a:spcAft>
                <a:spcPts val="0"/>
              </a:spcAft>
              <a:buClr>
                <a:srgbClr val="FFFFFF"/>
              </a:buClr>
              <a:buSzPts val="1500"/>
              <a:buFont typeface="Trebuchet MS" panose="020B0603020202020204"/>
              <a:buNone/>
              <a:defRPr/>
            </a:lvl5pPr>
            <a:lvl6pPr lvl="5" algn="ctr">
              <a:lnSpc>
                <a:spcPct val="100000"/>
              </a:lnSpc>
              <a:spcBef>
                <a:spcPts val="0"/>
              </a:spcBef>
              <a:spcAft>
                <a:spcPts val="0"/>
              </a:spcAft>
              <a:buClr>
                <a:srgbClr val="FFFFFF"/>
              </a:buClr>
              <a:buSzPts val="1500"/>
              <a:buFont typeface="Trebuchet MS" panose="020B0603020202020204"/>
              <a:buNone/>
              <a:defRPr/>
            </a:lvl6pPr>
            <a:lvl7pPr lvl="6" algn="ctr">
              <a:lnSpc>
                <a:spcPct val="100000"/>
              </a:lnSpc>
              <a:spcBef>
                <a:spcPts val="0"/>
              </a:spcBef>
              <a:spcAft>
                <a:spcPts val="0"/>
              </a:spcAft>
              <a:buClr>
                <a:srgbClr val="FFFFFF"/>
              </a:buClr>
              <a:buSzPts val="1500"/>
              <a:buFont typeface="Trebuchet MS" panose="020B0603020202020204"/>
              <a:buNone/>
              <a:defRPr/>
            </a:lvl7pPr>
            <a:lvl8pPr lvl="7" algn="ctr">
              <a:lnSpc>
                <a:spcPct val="100000"/>
              </a:lnSpc>
              <a:spcBef>
                <a:spcPts val="0"/>
              </a:spcBef>
              <a:spcAft>
                <a:spcPts val="0"/>
              </a:spcAft>
              <a:buClr>
                <a:srgbClr val="FFFFFF"/>
              </a:buClr>
              <a:buSzPts val="1500"/>
              <a:buFont typeface="Trebuchet MS" panose="020B0603020202020204"/>
              <a:buNone/>
              <a:defRPr/>
            </a:lvl8pPr>
            <a:lvl9pPr lvl="8" algn="ctr">
              <a:lnSpc>
                <a:spcPct val="100000"/>
              </a:lnSpc>
              <a:spcBef>
                <a:spcPts val="0"/>
              </a:spcBef>
              <a:spcAft>
                <a:spcPts val="0"/>
              </a:spcAft>
              <a:buClr>
                <a:srgbClr val="FFFFFF"/>
              </a:buClr>
              <a:buSzPts val="1500"/>
              <a:buFont typeface="Trebuchet MS" panose="020B0603020202020204"/>
              <a:buNone/>
              <a:defRPr/>
            </a:lvl9pPr>
          </a:lstStyle>
          <a:p>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White Content Slide">
  <p:cSld name="White Content Slide">
    <p:spTree>
      <p:nvGrpSpPr>
        <p:cNvPr id="1" name="Shape 389"/>
        <p:cNvGrpSpPr/>
        <p:nvPr/>
      </p:nvGrpSpPr>
      <p:grpSpPr>
        <a:xfrm>
          <a:off x="0" y="0"/>
          <a:ext cx="0" cy="0"/>
          <a:chOff x="0" y="0"/>
          <a:chExt cx="0" cy="0"/>
        </a:xfrm>
      </p:grpSpPr>
      <p:sp>
        <p:nvSpPr>
          <p:cNvPr id="390" name="Google Shape;390;p94"/>
          <p:cNvSpPr txBox="1">
            <a:spLocks noGrp="1"/>
          </p:cNvSpPr>
          <p:nvPr>
            <p:ph type="body" idx="1"/>
          </p:nvPr>
        </p:nvSpPr>
        <p:spPr>
          <a:xfrm>
            <a:off x="309740" y="1714500"/>
            <a:ext cx="11572500" cy="4340100"/>
          </a:xfrm>
          <a:prstGeom prst="rect">
            <a:avLst/>
          </a:prstGeom>
          <a:noFill/>
          <a:ln>
            <a:noFill/>
          </a:ln>
        </p:spPr>
        <p:txBody>
          <a:bodyPr spcFirstLastPara="1" wrap="square" lIns="53575" tIns="26775" rIns="53575" bIns="26775" anchor="t" anchorCtr="0">
            <a:noAutofit/>
          </a:bodyPr>
          <a:lstStyle>
            <a:lvl1pPr marL="457200" marR="0" lvl="0" indent="-228600" algn="l">
              <a:lnSpc>
                <a:spcPct val="100000"/>
              </a:lnSpc>
              <a:spcBef>
                <a:spcPts val="3300"/>
              </a:spcBef>
              <a:spcAft>
                <a:spcPts val="0"/>
              </a:spcAft>
              <a:buClr>
                <a:srgbClr val="000000"/>
              </a:buClr>
              <a:buSzPts val="800"/>
              <a:buFont typeface="Arial" panose="020B0604020202020204"/>
              <a:buNone/>
              <a:defRPr sz="2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3300"/>
              </a:spcBef>
              <a:spcAft>
                <a:spcPts val="0"/>
              </a:spcAft>
              <a:buClr>
                <a:srgbClr val="000000"/>
              </a:buClr>
              <a:buSzPts val="800"/>
              <a:buFont typeface="Arial" panose="020B0604020202020204"/>
              <a:buNone/>
              <a:defRPr sz="1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3300"/>
              </a:spcBef>
              <a:spcAft>
                <a:spcPts val="0"/>
              </a:spcAft>
              <a:buClr>
                <a:srgbClr val="000000"/>
              </a:buClr>
              <a:buSzPts val="800"/>
              <a:buFont typeface="Arial" panose="020B0604020202020204"/>
              <a:buNone/>
              <a:defRPr sz="1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23850" algn="l">
              <a:lnSpc>
                <a:spcPct val="100000"/>
              </a:lnSpc>
              <a:spcBef>
                <a:spcPts val="3300"/>
              </a:spcBef>
              <a:spcAft>
                <a:spcPts val="0"/>
              </a:spcAft>
              <a:buClr>
                <a:schemeClr val="dk1"/>
              </a:buClr>
              <a:buSzPts val="1500"/>
              <a:buFont typeface="Noto Sans Symbols"/>
              <a:buChar char="❖"/>
              <a:defRPr sz="1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3300"/>
              </a:spcBef>
              <a:spcAft>
                <a:spcPts val="0"/>
              </a:spcAft>
              <a:buClr>
                <a:srgbClr val="000000"/>
              </a:buClr>
              <a:buSzPts val="800"/>
              <a:buFont typeface="Arial" panose="020B0604020202020204"/>
              <a:buNone/>
              <a:defRPr sz="23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3300"/>
              </a:spcBef>
              <a:spcAft>
                <a:spcPts val="0"/>
              </a:spcAft>
              <a:buClr>
                <a:srgbClr val="000000"/>
              </a:buClr>
              <a:buSzPts val="800"/>
              <a:buFont typeface="Arial" panose="020B0604020202020204"/>
              <a:buNone/>
              <a:defRPr sz="23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3300"/>
              </a:spcBef>
              <a:spcAft>
                <a:spcPts val="0"/>
              </a:spcAft>
              <a:buClr>
                <a:srgbClr val="000000"/>
              </a:buClr>
              <a:buSzPts val="800"/>
              <a:buFont typeface="Arial" panose="020B0604020202020204"/>
              <a:buNone/>
              <a:defRPr sz="23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3300"/>
              </a:spcBef>
              <a:spcAft>
                <a:spcPts val="0"/>
              </a:spcAft>
              <a:buClr>
                <a:srgbClr val="000000"/>
              </a:buClr>
              <a:buSzPts val="800"/>
              <a:buFont typeface="Arial" panose="020B0604020202020204"/>
              <a:buNone/>
              <a:defRPr sz="23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3300"/>
              </a:spcBef>
              <a:spcAft>
                <a:spcPts val="0"/>
              </a:spcAft>
              <a:buClr>
                <a:srgbClr val="000000"/>
              </a:buClr>
              <a:buSzPts val="800"/>
              <a:buFont typeface="Arial" panose="020B0604020202020204"/>
              <a:buNone/>
              <a:defRPr sz="23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391" name="Google Shape;391;p94"/>
          <p:cNvSpPr txBox="1">
            <a:spLocks noGrp="1"/>
          </p:cNvSpPr>
          <p:nvPr>
            <p:ph type="sldNum" idx="12"/>
          </p:nvPr>
        </p:nvSpPr>
        <p:spPr>
          <a:xfrm>
            <a:off x="9846361" y="6425136"/>
            <a:ext cx="2011500" cy="364800"/>
          </a:xfrm>
          <a:prstGeom prst="rect">
            <a:avLst/>
          </a:prstGeom>
          <a:noFill/>
          <a:ln>
            <a:noFill/>
          </a:ln>
        </p:spPr>
        <p:txBody>
          <a:bodyPr spcFirstLastPara="1" wrap="square" lIns="53575" tIns="26775" rIns="53575" bIns="26775"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392" name="Google Shape;392;p94"/>
          <p:cNvSpPr txBox="1">
            <a:spLocks noGrp="1"/>
          </p:cNvSpPr>
          <p:nvPr>
            <p:ph type="title"/>
          </p:nvPr>
        </p:nvSpPr>
        <p:spPr>
          <a:xfrm>
            <a:off x="309740" y="439118"/>
            <a:ext cx="11572500" cy="8169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SzPts val="6000"/>
              <a:buNone/>
              <a:defRPr sz="3900">
                <a:solidFill>
                  <a:schemeClr val="dk1"/>
                </a:solidFill>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White Blank White Logo">
  <p:cSld name="White Blank White Logo">
    <p:spTree>
      <p:nvGrpSpPr>
        <p:cNvPr id="1" name="Shape 393"/>
        <p:cNvGrpSpPr/>
        <p:nvPr/>
      </p:nvGrpSpPr>
      <p:grpSpPr>
        <a:xfrm>
          <a:off x="0" y="0"/>
          <a:ext cx="0" cy="0"/>
          <a:chOff x="0" y="0"/>
          <a:chExt cx="0" cy="0"/>
        </a:xfrm>
      </p:grpSpPr>
      <p:sp>
        <p:nvSpPr>
          <p:cNvPr id="394" name="Google Shape;394;p95"/>
          <p:cNvSpPr txBox="1">
            <a:spLocks noGrp="1"/>
          </p:cNvSpPr>
          <p:nvPr>
            <p:ph type="sldNum" idx="12"/>
          </p:nvPr>
        </p:nvSpPr>
        <p:spPr>
          <a:xfrm>
            <a:off x="9846357" y="6425138"/>
            <a:ext cx="20115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700" b="1" i="0" u="none" strike="noStrike" cap="none">
                <a:solidFill>
                  <a:schemeClr val="lt1"/>
                </a:solidFill>
                <a:latin typeface="Arial" panose="020B0604020202020204"/>
                <a:ea typeface="Arial" panose="020B0604020202020204"/>
                <a:cs typeface="Arial" panose="020B0604020202020204"/>
                <a:sym typeface="Arial" panose="020B0604020202020204"/>
              </a:defRPr>
            </a:lvl1pPr>
            <a:lvl2pPr marL="0" marR="0" lvl="1" indent="0" algn="r">
              <a:lnSpc>
                <a:spcPct val="100000"/>
              </a:lnSpc>
              <a:spcBef>
                <a:spcPts val="0"/>
              </a:spcBef>
              <a:spcAft>
                <a:spcPts val="0"/>
              </a:spcAft>
              <a:buClr>
                <a:srgbClr val="000000"/>
              </a:buClr>
              <a:buSzPts val="1200"/>
              <a:buFont typeface="Arial" panose="020B0604020202020204"/>
              <a:buNone/>
              <a:defRPr sz="700" b="1" i="0" u="none" strike="noStrike" cap="none">
                <a:solidFill>
                  <a:schemeClr val="lt1"/>
                </a:solidFill>
                <a:latin typeface="Arial" panose="020B0604020202020204"/>
                <a:ea typeface="Arial" panose="020B0604020202020204"/>
                <a:cs typeface="Arial" panose="020B0604020202020204"/>
                <a:sym typeface="Arial" panose="020B0604020202020204"/>
              </a:defRPr>
            </a:lvl2pPr>
            <a:lvl3pPr marL="0" marR="0" lvl="2" indent="0" algn="r">
              <a:lnSpc>
                <a:spcPct val="100000"/>
              </a:lnSpc>
              <a:spcBef>
                <a:spcPts val="0"/>
              </a:spcBef>
              <a:spcAft>
                <a:spcPts val="0"/>
              </a:spcAft>
              <a:buClr>
                <a:srgbClr val="000000"/>
              </a:buClr>
              <a:buSzPts val="1200"/>
              <a:buFont typeface="Arial" panose="020B0604020202020204"/>
              <a:buNone/>
              <a:defRPr sz="700" b="1" i="0" u="none" strike="noStrike" cap="none">
                <a:solidFill>
                  <a:schemeClr val="lt1"/>
                </a:solidFill>
                <a:latin typeface="Arial" panose="020B0604020202020204"/>
                <a:ea typeface="Arial" panose="020B0604020202020204"/>
                <a:cs typeface="Arial" panose="020B0604020202020204"/>
                <a:sym typeface="Arial" panose="020B0604020202020204"/>
              </a:defRPr>
            </a:lvl3pPr>
            <a:lvl4pPr marL="0" marR="0" lvl="3" indent="0" algn="r">
              <a:lnSpc>
                <a:spcPct val="100000"/>
              </a:lnSpc>
              <a:spcBef>
                <a:spcPts val="0"/>
              </a:spcBef>
              <a:spcAft>
                <a:spcPts val="0"/>
              </a:spcAft>
              <a:buClr>
                <a:srgbClr val="000000"/>
              </a:buClr>
              <a:buSzPts val="1200"/>
              <a:buFont typeface="Arial" panose="020B0604020202020204"/>
              <a:buNone/>
              <a:defRPr sz="700" b="1" i="0" u="none" strike="noStrike" cap="none">
                <a:solidFill>
                  <a:schemeClr val="lt1"/>
                </a:solidFill>
                <a:latin typeface="Arial" panose="020B0604020202020204"/>
                <a:ea typeface="Arial" panose="020B0604020202020204"/>
                <a:cs typeface="Arial" panose="020B0604020202020204"/>
                <a:sym typeface="Arial" panose="020B0604020202020204"/>
              </a:defRPr>
            </a:lvl4pPr>
            <a:lvl5pPr marL="0" marR="0" lvl="4" indent="0" algn="r">
              <a:lnSpc>
                <a:spcPct val="100000"/>
              </a:lnSpc>
              <a:spcBef>
                <a:spcPts val="0"/>
              </a:spcBef>
              <a:spcAft>
                <a:spcPts val="0"/>
              </a:spcAft>
              <a:buClr>
                <a:srgbClr val="000000"/>
              </a:buClr>
              <a:buSzPts val="1200"/>
              <a:buFont typeface="Arial" panose="020B0604020202020204"/>
              <a:buNone/>
              <a:defRPr sz="700" b="1" i="0" u="none" strike="noStrike" cap="none">
                <a:solidFill>
                  <a:schemeClr val="lt1"/>
                </a:solidFill>
                <a:latin typeface="Arial" panose="020B0604020202020204"/>
                <a:ea typeface="Arial" panose="020B0604020202020204"/>
                <a:cs typeface="Arial" panose="020B0604020202020204"/>
                <a:sym typeface="Arial" panose="020B0604020202020204"/>
              </a:defRPr>
            </a:lvl5pPr>
            <a:lvl6pPr marL="0" marR="0" lvl="5" indent="0" algn="r">
              <a:lnSpc>
                <a:spcPct val="100000"/>
              </a:lnSpc>
              <a:spcBef>
                <a:spcPts val="0"/>
              </a:spcBef>
              <a:spcAft>
                <a:spcPts val="0"/>
              </a:spcAft>
              <a:buClr>
                <a:srgbClr val="000000"/>
              </a:buClr>
              <a:buSzPts val="1200"/>
              <a:buFont typeface="Arial" panose="020B0604020202020204"/>
              <a:buNone/>
              <a:defRPr sz="700" b="1" i="0" u="none" strike="noStrike" cap="none">
                <a:solidFill>
                  <a:schemeClr val="lt1"/>
                </a:solidFill>
                <a:latin typeface="Arial" panose="020B0604020202020204"/>
                <a:ea typeface="Arial" panose="020B0604020202020204"/>
                <a:cs typeface="Arial" panose="020B0604020202020204"/>
                <a:sym typeface="Arial" panose="020B0604020202020204"/>
              </a:defRPr>
            </a:lvl6pPr>
            <a:lvl7pPr marL="0" marR="0" lvl="6" indent="0" algn="r">
              <a:lnSpc>
                <a:spcPct val="100000"/>
              </a:lnSpc>
              <a:spcBef>
                <a:spcPts val="0"/>
              </a:spcBef>
              <a:spcAft>
                <a:spcPts val="0"/>
              </a:spcAft>
              <a:buClr>
                <a:srgbClr val="000000"/>
              </a:buClr>
              <a:buSzPts val="1200"/>
              <a:buFont typeface="Arial" panose="020B0604020202020204"/>
              <a:buNone/>
              <a:defRPr sz="700" b="1" i="0" u="none" strike="noStrike" cap="none">
                <a:solidFill>
                  <a:schemeClr val="lt1"/>
                </a:solidFill>
                <a:latin typeface="Arial" panose="020B0604020202020204"/>
                <a:ea typeface="Arial" panose="020B0604020202020204"/>
                <a:cs typeface="Arial" panose="020B0604020202020204"/>
                <a:sym typeface="Arial" panose="020B0604020202020204"/>
              </a:defRPr>
            </a:lvl7pPr>
            <a:lvl8pPr marL="0" marR="0" lvl="7" indent="0" algn="r">
              <a:lnSpc>
                <a:spcPct val="100000"/>
              </a:lnSpc>
              <a:spcBef>
                <a:spcPts val="0"/>
              </a:spcBef>
              <a:spcAft>
                <a:spcPts val="0"/>
              </a:spcAft>
              <a:buClr>
                <a:srgbClr val="000000"/>
              </a:buClr>
              <a:buSzPts val="1200"/>
              <a:buFont typeface="Arial" panose="020B0604020202020204"/>
              <a:buNone/>
              <a:defRPr sz="700" b="1" i="0" u="none" strike="noStrike" cap="none">
                <a:solidFill>
                  <a:schemeClr val="lt1"/>
                </a:solidFill>
                <a:latin typeface="Arial" panose="020B0604020202020204"/>
                <a:ea typeface="Arial" panose="020B0604020202020204"/>
                <a:cs typeface="Arial" panose="020B0604020202020204"/>
                <a:sym typeface="Arial" panose="020B0604020202020204"/>
              </a:defRPr>
            </a:lvl8pPr>
            <a:lvl9pPr marL="0" marR="0" lvl="8" indent="0" algn="r">
              <a:lnSpc>
                <a:spcPct val="100000"/>
              </a:lnSpc>
              <a:spcBef>
                <a:spcPts val="0"/>
              </a:spcBef>
              <a:spcAft>
                <a:spcPts val="0"/>
              </a:spcAft>
              <a:buClr>
                <a:srgbClr val="000000"/>
              </a:buClr>
              <a:buSzPts val="1200"/>
              <a:buFont typeface="Arial" panose="020B0604020202020204"/>
              <a:buNone/>
              <a:defRPr sz="700" b="1" i="0" u="none" strike="noStrike" cap="none">
                <a:solidFill>
                  <a:schemeClr val="lt1"/>
                </a:solidFill>
                <a:latin typeface="Arial" panose="020B0604020202020204"/>
                <a:ea typeface="Arial" panose="020B0604020202020204"/>
                <a:cs typeface="Arial" panose="020B0604020202020204"/>
                <a:sym typeface="Arial" panose="020B0604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1_White Blank Color Logo">
  <p:cSld name="1_White Blank Color Logo">
    <p:spTree>
      <p:nvGrpSpPr>
        <p:cNvPr id="1" name="Shape 395"/>
        <p:cNvGrpSpPr/>
        <p:nvPr/>
      </p:nvGrpSpPr>
      <p:grpSpPr>
        <a:xfrm>
          <a:off x="0" y="0"/>
          <a:ext cx="0" cy="0"/>
          <a:chOff x="0" y="0"/>
          <a:chExt cx="0" cy="0"/>
        </a:xfrm>
      </p:grpSpPr>
      <p:sp>
        <p:nvSpPr>
          <p:cNvPr id="396" name="Google Shape;396;p96"/>
          <p:cNvSpPr/>
          <p:nvPr/>
        </p:nvSpPr>
        <p:spPr>
          <a:xfrm>
            <a:off x="0" y="6161484"/>
            <a:ext cx="12192000" cy="696900"/>
          </a:xfrm>
          <a:prstGeom prst="rect">
            <a:avLst/>
          </a:prstGeom>
          <a:solidFill>
            <a:schemeClr val="lt1"/>
          </a:solidFill>
          <a:ln>
            <a:noFill/>
          </a:ln>
        </p:spPr>
        <p:txBody>
          <a:bodyPr spcFirstLastPara="1" wrap="square" lIns="26775" tIns="26775" rIns="26775" bIns="26775" anchor="ctr" anchorCtr="0">
            <a:noAutofit/>
          </a:bodyPr>
          <a:lstStyle/>
          <a:p>
            <a:pPr marL="114300" marR="0" lvl="0" indent="0" algn="l" rtl="0">
              <a:lnSpc>
                <a:spcPct val="100000"/>
              </a:lnSpc>
              <a:spcBef>
                <a:spcPts val="0"/>
              </a:spcBef>
              <a:spcAft>
                <a:spcPts val="0"/>
              </a:spcAft>
              <a:buClr>
                <a:srgbClr val="5C6670"/>
              </a:buClr>
              <a:buSzPts val="900"/>
              <a:buFont typeface="Trebuchet MS" panose="020B0603020202020204"/>
              <a:buNone/>
            </a:pPr>
            <a:endParaRPr sz="9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endParaRPr>
          </a:p>
        </p:txBody>
      </p:sp>
      <p:pic>
        <p:nvPicPr>
          <p:cNvPr id="397" name="Google Shape;397;p96"/>
          <p:cNvPicPr preferRelativeResize="0"/>
          <p:nvPr/>
        </p:nvPicPr>
        <p:blipFill rotWithShape="1">
          <a:blip r:embed="rId2"/>
          <a:srcRect/>
          <a:stretch>
            <a:fillRect/>
          </a:stretch>
        </p:blipFill>
        <p:spPr>
          <a:xfrm>
            <a:off x="9988171" y="6504980"/>
            <a:ext cx="1776486" cy="223836"/>
          </a:xfrm>
          <a:prstGeom prst="rect">
            <a:avLst/>
          </a:prstGeom>
          <a:noFill/>
          <a:ln>
            <a:noFill/>
          </a:ln>
        </p:spPr>
      </p:pic>
      <p:sp>
        <p:nvSpPr>
          <p:cNvPr id="398" name="Google Shape;398;p96"/>
          <p:cNvSpPr txBox="1">
            <a:spLocks noGrp="1"/>
          </p:cNvSpPr>
          <p:nvPr>
            <p:ph type="sldNum" idx="12"/>
          </p:nvPr>
        </p:nvSpPr>
        <p:spPr>
          <a:xfrm>
            <a:off x="9870565" y="6434398"/>
            <a:ext cx="2011500" cy="364800"/>
          </a:xfrm>
          <a:prstGeom prst="rect">
            <a:avLst/>
          </a:prstGeom>
          <a:noFill/>
          <a:ln>
            <a:noFill/>
          </a:ln>
        </p:spPr>
        <p:txBody>
          <a:bodyPr spcFirstLastPara="1" wrap="square" lIns="64275" tIns="32125" rIns="64275" bIns="32125" anchor="ctr" anchorCtr="0">
            <a:noAutofit/>
          </a:bodyPr>
          <a:lstStyle>
            <a:lvl1pPr marL="0" marR="0" lvl="0" indent="0" algn="r">
              <a:lnSpc>
                <a:spcPct val="100000"/>
              </a:lnSpc>
              <a:spcBef>
                <a:spcPts val="0"/>
              </a:spcBef>
              <a:spcAft>
                <a:spcPts val="0"/>
              </a:spcAft>
              <a:buClr>
                <a:schemeClr val="dk1"/>
              </a:buClr>
              <a:buSzPts val="900"/>
              <a:buFont typeface="Trebuchet MS" panose="020B0603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chemeClr val="dk1"/>
              </a:buClr>
              <a:buSzPts val="900"/>
              <a:buFont typeface="Trebuchet MS" panose="020B0603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chemeClr val="dk1"/>
              </a:buClr>
              <a:buSzPts val="900"/>
              <a:buFont typeface="Trebuchet MS" panose="020B0603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chemeClr val="dk1"/>
              </a:buClr>
              <a:buSzPts val="900"/>
              <a:buFont typeface="Trebuchet MS" panose="020B0603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chemeClr val="dk1"/>
              </a:buClr>
              <a:buSzPts val="900"/>
              <a:buFont typeface="Trebuchet MS" panose="020B0603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chemeClr val="dk1"/>
              </a:buClr>
              <a:buSzPts val="900"/>
              <a:buFont typeface="Trebuchet MS" panose="020B0603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chemeClr val="dk1"/>
              </a:buClr>
              <a:buSzPts val="900"/>
              <a:buFont typeface="Trebuchet MS" panose="020B0603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chemeClr val="dk1"/>
              </a:buClr>
              <a:buSzPts val="900"/>
              <a:buFont typeface="Trebuchet MS" panose="020B0603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chemeClr val="dk1"/>
              </a:buClr>
              <a:buSzPts val="900"/>
              <a:buFont typeface="Trebuchet MS" panose="020B0603020202020204"/>
              <a:buNone/>
              <a:defRPr sz="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2_Transition Slide">
  <p:cSld name="2_Transition Slide">
    <p:bg>
      <p:bgPr>
        <a:solidFill>
          <a:schemeClr val="lt1"/>
        </a:solidFill>
        <a:effectLst/>
      </p:bgPr>
    </p:bg>
    <p:spTree>
      <p:nvGrpSpPr>
        <p:cNvPr id="1" name="Shape 399"/>
        <p:cNvGrpSpPr/>
        <p:nvPr/>
      </p:nvGrpSpPr>
      <p:grpSpPr>
        <a:xfrm>
          <a:off x="0" y="0"/>
          <a:ext cx="0" cy="0"/>
          <a:chOff x="0" y="0"/>
          <a:chExt cx="0" cy="0"/>
        </a:xfrm>
      </p:grpSpPr>
      <p:sp>
        <p:nvSpPr>
          <p:cNvPr id="400" name="Google Shape;400;p97"/>
          <p:cNvSpPr txBox="1">
            <a:spLocks noGrp="1"/>
          </p:cNvSpPr>
          <p:nvPr>
            <p:ph type="title"/>
          </p:nvPr>
        </p:nvSpPr>
        <p:spPr>
          <a:xfrm>
            <a:off x="595313" y="2615841"/>
            <a:ext cx="11001300" cy="1626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6000"/>
              <a:buNone/>
              <a:defRPr sz="6000">
                <a:solidFill>
                  <a:schemeClr val="accent5"/>
                </a:solidFill>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
        <p:nvSpPr>
          <p:cNvPr id="401" name="Google Shape;401;p97"/>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1"/>
              </a:buClr>
              <a:buSzPts val="1200"/>
              <a:buFont typeface="Trebuchet MS" panose="020B0603020202020204"/>
              <a:buNone/>
              <a:defRPr sz="1200" b="1" i="0" u="none" strike="noStrike" cap="none">
                <a:solidFill>
                  <a:schemeClr val="accen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chemeClr val="accent1"/>
              </a:buClr>
              <a:buSzPts val="1200"/>
              <a:buFont typeface="Trebuchet MS" panose="020B0603020202020204"/>
              <a:buNone/>
              <a:defRPr sz="1200" b="1" i="0" u="none" strike="noStrike" cap="none">
                <a:solidFill>
                  <a:schemeClr val="accen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chemeClr val="accent1"/>
              </a:buClr>
              <a:buSzPts val="1200"/>
              <a:buFont typeface="Trebuchet MS" panose="020B0603020202020204"/>
              <a:buNone/>
              <a:defRPr sz="1200" b="1" i="0" u="none" strike="noStrike" cap="none">
                <a:solidFill>
                  <a:schemeClr val="accen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chemeClr val="accent1"/>
              </a:buClr>
              <a:buSzPts val="1200"/>
              <a:buFont typeface="Trebuchet MS" panose="020B0603020202020204"/>
              <a:buNone/>
              <a:defRPr sz="1200" b="1" i="0" u="none" strike="noStrike" cap="none">
                <a:solidFill>
                  <a:schemeClr val="accen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chemeClr val="accent1"/>
              </a:buClr>
              <a:buSzPts val="1200"/>
              <a:buFont typeface="Trebuchet MS" panose="020B0603020202020204"/>
              <a:buNone/>
              <a:defRPr sz="1200" b="1" i="0" u="none" strike="noStrike" cap="none">
                <a:solidFill>
                  <a:schemeClr val="accen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chemeClr val="accent1"/>
              </a:buClr>
              <a:buSzPts val="1200"/>
              <a:buFont typeface="Trebuchet MS" panose="020B0603020202020204"/>
              <a:buNone/>
              <a:defRPr sz="1200" b="1" i="0" u="none" strike="noStrike" cap="none">
                <a:solidFill>
                  <a:schemeClr val="accen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chemeClr val="accent1"/>
              </a:buClr>
              <a:buSzPts val="1200"/>
              <a:buFont typeface="Trebuchet MS" panose="020B0603020202020204"/>
              <a:buNone/>
              <a:defRPr sz="1200" b="1" i="0" u="none" strike="noStrike" cap="none">
                <a:solidFill>
                  <a:schemeClr val="accen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chemeClr val="accent1"/>
              </a:buClr>
              <a:buSzPts val="1200"/>
              <a:buFont typeface="Trebuchet MS" panose="020B0603020202020204"/>
              <a:buNone/>
              <a:defRPr sz="1200" b="1" i="0" u="none" strike="noStrike" cap="none">
                <a:solidFill>
                  <a:schemeClr val="accen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chemeClr val="accent1"/>
              </a:buClr>
              <a:buSzPts val="1200"/>
              <a:buFont typeface="Trebuchet MS" panose="020B0603020202020204"/>
              <a:buNone/>
              <a:defRPr sz="1200" b="1" i="0" u="none" strike="noStrike" cap="none">
                <a:solidFill>
                  <a:schemeClr val="accen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cxnSp>
        <p:nvCxnSpPr>
          <p:cNvPr id="402" name="Google Shape;402;p97"/>
          <p:cNvCxnSpPr/>
          <p:nvPr/>
        </p:nvCxnSpPr>
        <p:spPr>
          <a:xfrm>
            <a:off x="595312" y="2571750"/>
            <a:ext cx="5464800" cy="0"/>
          </a:xfrm>
          <a:prstGeom prst="straightConnector1">
            <a:avLst/>
          </a:prstGeom>
          <a:solidFill>
            <a:srgbClr val="14943F"/>
          </a:solidFill>
          <a:ln w="76200" cap="flat" cmpd="sng">
            <a:solidFill>
              <a:schemeClr val="accent5"/>
            </a:solidFill>
            <a:prstDash val="solid"/>
            <a:miter lim="0"/>
            <a:headEnd type="none" w="sm" len="sm"/>
            <a:tailEnd type="none" w="sm" len="sm"/>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ulti-Content">
  <p:cSld name="Multi-Content">
    <p:spTree>
      <p:nvGrpSpPr>
        <p:cNvPr id="1" name="Shape 182"/>
        <p:cNvGrpSpPr/>
        <p:nvPr/>
      </p:nvGrpSpPr>
      <p:grpSpPr>
        <a:xfrm>
          <a:off x="0" y="0"/>
          <a:ext cx="0" cy="0"/>
          <a:chOff x="0" y="0"/>
          <a:chExt cx="0" cy="0"/>
        </a:xfrm>
      </p:grpSpPr>
      <p:sp>
        <p:nvSpPr>
          <p:cNvPr id="183" name="Google Shape;183;p44"/>
          <p:cNvSpPr txBox="1">
            <a:spLocks noGrp="1"/>
          </p:cNvSpPr>
          <p:nvPr>
            <p:ph type="body" idx="1"/>
          </p:nvPr>
        </p:nvSpPr>
        <p:spPr>
          <a:xfrm>
            <a:off x="8160449" y="1668379"/>
            <a:ext cx="3708600" cy="44433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3000"/>
              <a:buFont typeface="Arial" panose="020B0604020202020204"/>
              <a:buNone/>
              <a:defRPr sz="3000" b="0" i="1"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81000"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55600"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184" name="Google Shape;184;p44"/>
          <p:cNvSpPr txBox="1">
            <a:spLocks noGrp="1"/>
          </p:cNvSpPr>
          <p:nvPr>
            <p:ph type="body" idx="2"/>
          </p:nvPr>
        </p:nvSpPr>
        <p:spPr>
          <a:xfrm>
            <a:off x="4511090" y="1668379"/>
            <a:ext cx="3169800" cy="2041500"/>
          </a:xfrm>
          <a:prstGeom prst="rect">
            <a:avLst/>
          </a:prstGeom>
          <a:noFill/>
          <a:ln w="2857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3000"/>
              <a:buFont typeface="Arial" panose="020B0604020202020204"/>
              <a:buNone/>
              <a:defRPr sz="3000" b="0" i="1"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81000"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55600"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185" name="Google Shape;185;p4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186" name="Google Shape;186;p44"/>
          <p:cNvSpPr txBox="1">
            <a:spLocks noGrp="1"/>
          </p:cNvSpPr>
          <p:nvPr>
            <p:ph type="body" idx="3"/>
          </p:nvPr>
        </p:nvSpPr>
        <p:spPr>
          <a:xfrm>
            <a:off x="330242" y="1668379"/>
            <a:ext cx="3708600" cy="44433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3000"/>
              <a:buFont typeface="Arial" panose="020B0604020202020204"/>
              <a:buNone/>
              <a:defRPr sz="3000" b="0" i="1"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81000"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55600"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187" name="Google Shape;187;p44"/>
          <p:cNvSpPr txBox="1">
            <a:spLocks noGrp="1"/>
          </p:cNvSpPr>
          <p:nvPr>
            <p:ph type="body" idx="4"/>
          </p:nvPr>
        </p:nvSpPr>
        <p:spPr>
          <a:xfrm>
            <a:off x="4511090" y="4018797"/>
            <a:ext cx="3169800" cy="2093100"/>
          </a:xfrm>
          <a:prstGeom prst="rect">
            <a:avLst/>
          </a:prstGeom>
          <a:noFill/>
          <a:ln w="2857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3000"/>
              <a:buFont typeface="Arial" panose="020B0604020202020204"/>
              <a:buNone/>
              <a:defRPr sz="3000" b="0" i="1"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81000"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55600"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188" name="Google Shape;188;p44"/>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5"/>
              </a:buClr>
              <a:buSzPts val="6000"/>
              <a:buFont typeface="Trebuchet MS" panose="020B0603020202020204"/>
              <a:buNone/>
              <a:defRPr sz="60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White Image + Supporting Text Slide">
  <p:cSld name="White Image + Supporting Text Slide">
    <p:spTree>
      <p:nvGrpSpPr>
        <p:cNvPr id="1" name="Shape 403"/>
        <p:cNvGrpSpPr/>
        <p:nvPr/>
      </p:nvGrpSpPr>
      <p:grpSpPr>
        <a:xfrm>
          <a:off x="0" y="0"/>
          <a:ext cx="0" cy="0"/>
          <a:chOff x="0" y="0"/>
          <a:chExt cx="0" cy="0"/>
        </a:xfrm>
      </p:grpSpPr>
      <p:sp>
        <p:nvSpPr>
          <p:cNvPr id="404" name="Google Shape;404;p98"/>
          <p:cNvSpPr txBox="1">
            <a:spLocks noGrp="1"/>
          </p:cNvSpPr>
          <p:nvPr>
            <p:ph type="body" idx="1"/>
          </p:nvPr>
        </p:nvSpPr>
        <p:spPr>
          <a:xfrm>
            <a:off x="836771" y="441485"/>
            <a:ext cx="10518900" cy="816900"/>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0"/>
              </a:spcBef>
              <a:spcAft>
                <a:spcPts val="0"/>
              </a:spcAft>
              <a:buClr>
                <a:srgbClr val="000000"/>
              </a:buClr>
              <a:buSzPts val="1500"/>
              <a:buFont typeface="Arial" panose="020B0604020202020204"/>
              <a:buNone/>
              <a:defRPr sz="6100" b="1" i="0" u="none" strike="noStrike" cap="none">
                <a:solidFill>
                  <a:srgbClr val="18462B"/>
                </a:solidFill>
                <a:latin typeface="Arial" panose="020B0604020202020204"/>
                <a:ea typeface="Arial" panose="020B0604020202020204"/>
                <a:cs typeface="Arial" panose="020B0604020202020204"/>
                <a:sym typeface="Arial" panose="020B0604020202020204"/>
              </a:defRPr>
            </a:lvl1pPr>
            <a:lvl2pPr marL="914400" marR="0" lvl="1" indent="-228600" algn="l">
              <a:lnSpc>
                <a:spcPct val="100000"/>
              </a:lnSpc>
              <a:spcBef>
                <a:spcPts val="0"/>
              </a:spcBef>
              <a:spcAft>
                <a:spcPts val="0"/>
              </a:spcAft>
              <a:buClr>
                <a:srgbClr val="000000"/>
              </a:buClr>
              <a:buSzPts val="1500"/>
              <a:buFont typeface="Arial" panose="020B0604020202020204"/>
              <a:buNone/>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L="1371600" marR="0" lvl="2" indent="-228600" algn="l">
              <a:lnSpc>
                <a:spcPct val="100000"/>
              </a:lnSpc>
              <a:spcBef>
                <a:spcPts val="0"/>
              </a:spcBef>
              <a:spcAft>
                <a:spcPts val="0"/>
              </a:spcAft>
              <a:buClr>
                <a:srgbClr val="000000"/>
              </a:buClr>
              <a:buSzPts val="1500"/>
              <a:buFont typeface="Arial" panose="020B0604020202020204"/>
              <a:buNone/>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L="1828800" marR="0" lvl="3" indent="-228600" algn="l">
              <a:lnSpc>
                <a:spcPct val="100000"/>
              </a:lnSpc>
              <a:spcBef>
                <a:spcPts val="0"/>
              </a:spcBef>
              <a:spcAft>
                <a:spcPts val="0"/>
              </a:spcAft>
              <a:buClr>
                <a:srgbClr val="000000"/>
              </a:buClr>
              <a:buSzPts val="1500"/>
              <a:buFont typeface="Arial" panose="020B0604020202020204"/>
              <a:buNone/>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L="2286000" marR="0" lvl="4" indent="-228600" algn="l">
              <a:lnSpc>
                <a:spcPct val="100000"/>
              </a:lnSpc>
              <a:spcBef>
                <a:spcPts val="0"/>
              </a:spcBef>
              <a:spcAft>
                <a:spcPts val="0"/>
              </a:spcAft>
              <a:buClr>
                <a:srgbClr val="000000"/>
              </a:buClr>
              <a:buSzPts val="1500"/>
              <a:buFont typeface="Arial" panose="020B0604020202020204"/>
              <a:buNone/>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743200" marR="0" lvl="5" indent="-228600" algn="l">
              <a:lnSpc>
                <a:spcPct val="100000"/>
              </a:lnSpc>
              <a:spcBef>
                <a:spcPts val="0"/>
              </a:spcBef>
              <a:spcAft>
                <a:spcPts val="0"/>
              </a:spcAft>
              <a:buClr>
                <a:srgbClr val="000000"/>
              </a:buClr>
              <a:buSzPts val="1500"/>
              <a:buFont typeface="Arial" panose="020B0604020202020204"/>
              <a:buNone/>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3200400" marR="0" lvl="6" indent="-228600" algn="l">
              <a:lnSpc>
                <a:spcPct val="100000"/>
              </a:lnSpc>
              <a:spcBef>
                <a:spcPts val="0"/>
              </a:spcBef>
              <a:spcAft>
                <a:spcPts val="0"/>
              </a:spcAft>
              <a:buClr>
                <a:srgbClr val="000000"/>
              </a:buClr>
              <a:buSzPts val="1500"/>
              <a:buFont typeface="Arial" panose="020B0604020202020204"/>
              <a:buNone/>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657600" marR="0" lvl="7" indent="-228600" algn="l">
              <a:lnSpc>
                <a:spcPct val="100000"/>
              </a:lnSpc>
              <a:spcBef>
                <a:spcPts val="0"/>
              </a:spcBef>
              <a:spcAft>
                <a:spcPts val="0"/>
              </a:spcAft>
              <a:buClr>
                <a:srgbClr val="000000"/>
              </a:buClr>
              <a:buSzPts val="1500"/>
              <a:buFont typeface="Arial" panose="020B0604020202020204"/>
              <a:buNone/>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4114800" marR="0" lvl="8" indent="-228600" algn="l">
              <a:lnSpc>
                <a:spcPct val="100000"/>
              </a:lnSpc>
              <a:spcBef>
                <a:spcPts val="0"/>
              </a:spcBef>
              <a:spcAft>
                <a:spcPts val="0"/>
              </a:spcAft>
              <a:buClr>
                <a:srgbClr val="000000"/>
              </a:buClr>
              <a:buSzPts val="1500"/>
              <a:buFont typeface="Arial" panose="020B0604020202020204"/>
              <a:buNone/>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405" name="Google Shape;405;p98"/>
          <p:cNvSpPr txBox="1">
            <a:spLocks noGrp="1"/>
          </p:cNvSpPr>
          <p:nvPr>
            <p:ph type="body" idx="2"/>
          </p:nvPr>
        </p:nvSpPr>
        <p:spPr>
          <a:xfrm>
            <a:off x="309739" y="1467883"/>
            <a:ext cx="5813100" cy="4532700"/>
          </a:xfrm>
          <a:prstGeom prst="rect">
            <a:avLst/>
          </a:prstGeom>
          <a:solidFill>
            <a:schemeClr val="lt1"/>
          </a:solidFill>
          <a:ln w="57150" cap="flat" cmpd="sng">
            <a:solidFill>
              <a:srgbClr val="18462B"/>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a:lnSpc>
                <a:spcPct val="100000"/>
              </a:lnSpc>
              <a:spcBef>
                <a:spcPts val="0"/>
              </a:spcBef>
              <a:spcAft>
                <a:spcPts val="0"/>
              </a:spcAft>
              <a:buClr>
                <a:srgbClr val="000000"/>
              </a:buClr>
              <a:buSzPts val="2300"/>
              <a:buFont typeface="Arial" panose="020B0604020202020204"/>
              <a:buNone/>
              <a:defRPr sz="2300" b="0" i="1" u="none" strike="noStrike" cap="none">
                <a:solidFill>
                  <a:srgbClr val="7F7F7F"/>
                </a:solidFill>
                <a:latin typeface="Arial" panose="020B0604020202020204"/>
                <a:ea typeface="Arial" panose="020B0604020202020204"/>
                <a:cs typeface="Arial" panose="020B0604020202020204"/>
                <a:sym typeface="Arial" panose="020B0604020202020204"/>
              </a:defRPr>
            </a:lvl1pPr>
            <a:lvl2pPr marL="914400" marR="0" lvl="1" indent="-228600" algn="l">
              <a:lnSpc>
                <a:spcPct val="100000"/>
              </a:lnSpc>
              <a:spcBef>
                <a:spcPts val="0"/>
              </a:spcBef>
              <a:spcAft>
                <a:spcPts val="0"/>
              </a:spcAft>
              <a:buClr>
                <a:srgbClr val="000000"/>
              </a:buClr>
              <a:buSzPts val="1500"/>
              <a:buFont typeface="Arial" panose="020B0604020202020204"/>
              <a:buNone/>
              <a:defRPr sz="1500" b="0" i="1"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L="1371600" marR="0" lvl="2" indent="-228600" algn="l">
              <a:lnSpc>
                <a:spcPct val="100000"/>
              </a:lnSpc>
              <a:spcBef>
                <a:spcPts val="0"/>
              </a:spcBef>
              <a:spcAft>
                <a:spcPts val="0"/>
              </a:spcAft>
              <a:buClr>
                <a:srgbClr val="000000"/>
              </a:buClr>
              <a:buSzPts val="1500"/>
              <a:buFont typeface="Arial" panose="020B0604020202020204"/>
              <a:buNone/>
              <a:defRPr sz="1500" b="0" i="1"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L="1828800" marR="0" lvl="3" indent="-228600" algn="l">
              <a:lnSpc>
                <a:spcPct val="100000"/>
              </a:lnSpc>
              <a:spcBef>
                <a:spcPts val="0"/>
              </a:spcBef>
              <a:spcAft>
                <a:spcPts val="0"/>
              </a:spcAft>
              <a:buClr>
                <a:srgbClr val="000000"/>
              </a:buClr>
              <a:buSzPts val="1500"/>
              <a:buFont typeface="Arial" panose="020B0604020202020204"/>
              <a:buNone/>
              <a:defRPr sz="1500" b="0" i="1"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L="2286000" marR="0" lvl="4" indent="-228600" algn="l">
              <a:lnSpc>
                <a:spcPct val="100000"/>
              </a:lnSpc>
              <a:spcBef>
                <a:spcPts val="0"/>
              </a:spcBef>
              <a:spcAft>
                <a:spcPts val="0"/>
              </a:spcAft>
              <a:buClr>
                <a:srgbClr val="000000"/>
              </a:buClr>
              <a:buSzPts val="1500"/>
              <a:buFont typeface="Arial" panose="020B0604020202020204"/>
              <a:buNone/>
              <a:defRPr sz="1500" b="0" i="1"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743200" marR="0" lvl="5" indent="-228600" algn="l">
              <a:lnSpc>
                <a:spcPct val="100000"/>
              </a:lnSpc>
              <a:spcBef>
                <a:spcPts val="0"/>
              </a:spcBef>
              <a:spcAft>
                <a:spcPts val="0"/>
              </a:spcAft>
              <a:buClr>
                <a:srgbClr val="000000"/>
              </a:buClr>
              <a:buSzPts val="1500"/>
              <a:buFont typeface="Arial" panose="020B0604020202020204"/>
              <a:buNone/>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3200400" marR="0" lvl="6" indent="-228600" algn="l">
              <a:lnSpc>
                <a:spcPct val="100000"/>
              </a:lnSpc>
              <a:spcBef>
                <a:spcPts val="0"/>
              </a:spcBef>
              <a:spcAft>
                <a:spcPts val="0"/>
              </a:spcAft>
              <a:buClr>
                <a:srgbClr val="000000"/>
              </a:buClr>
              <a:buSzPts val="1500"/>
              <a:buFont typeface="Arial" panose="020B0604020202020204"/>
              <a:buNone/>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657600" marR="0" lvl="7" indent="-228600" algn="l">
              <a:lnSpc>
                <a:spcPct val="100000"/>
              </a:lnSpc>
              <a:spcBef>
                <a:spcPts val="0"/>
              </a:spcBef>
              <a:spcAft>
                <a:spcPts val="0"/>
              </a:spcAft>
              <a:buClr>
                <a:srgbClr val="000000"/>
              </a:buClr>
              <a:buSzPts val="1500"/>
              <a:buFont typeface="Arial" panose="020B0604020202020204"/>
              <a:buNone/>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4114800" marR="0" lvl="8" indent="-228600" algn="l">
              <a:lnSpc>
                <a:spcPct val="100000"/>
              </a:lnSpc>
              <a:spcBef>
                <a:spcPts val="0"/>
              </a:spcBef>
              <a:spcAft>
                <a:spcPts val="0"/>
              </a:spcAft>
              <a:buClr>
                <a:srgbClr val="000000"/>
              </a:buClr>
              <a:buSzPts val="1500"/>
              <a:buFont typeface="Arial" panose="020B0604020202020204"/>
              <a:buNone/>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406" name="Google Shape;406;p98"/>
          <p:cNvSpPr txBox="1">
            <a:spLocks noGrp="1"/>
          </p:cNvSpPr>
          <p:nvPr>
            <p:ph type="body" idx="3"/>
          </p:nvPr>
        </p:nvSpPr>
        <p:spPr>
          <a:xfrm>
            <a:off x="6765706" y="1485188"/>
            <a:ext cx="5116500" cy="45156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0"/>
              </a:spcBef>
              <a:spcAft>
                <a:spcPts val="0"/>
              </a:spcAft>
              <a:buClr>
                <a:srgbClr val="000000"/>
              </a:buClr>
              <a:buSzPts val="1500"/>
              <a:buFont typeface="Arial" panose="020B0604020202020204"/>
              <a:buNone/>
              <a:defRPr sz="37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228600" algn="l">
              <a:lnSpc>
                <a:spcPct val="100000"/>
              </a:lnSpc>
              <a:spcBef>
                <a:spcPts val="0"/>
              </a:spcBef>
              <a:spcAft>
                <a:spcPts val="0"/>
              </a:spcAft>
              <a:buClr>
                <a:srgbClr val="000000"/>
              </a:buClr>
              <a:buSzPts val="1500"/>
              <a:buFont typeface="Arial" panose="020B0604020202020204"/>
              <a:buNone/>
              <a:defRPr sz="31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228600" algn="l">
              <a:lnSpc>
                <a:spcPct val="100000"/>
              </a:lnSpc>
              <a:spcBef>
                <a:spcPts val="0"/>
              </a:spcBef>
              <a:spcAft>
                <a:spcPts val="0"/>
              </a:spcAft>
              <a:buClr>
                <a:srgbClr val="000000"/>
              </a:buClr>
              <a:buSzPts val="1500"/>
              <a:buFont typeface="Arial" panose="020B0604020202020204"/>
              <a:buNone/>
              <a:defRPr sz="15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228600" algn="l">
              <a:lnSpc>
                <a:spcPct val="100000"/>
              </a:lnSpc>
              <a:spcBef>
                <a:spcPts val="0"/>
              </a:spcBef>
              <a:spcAft>
                <a:spcPts val="0"/>
              </a:spcAft>
              <a:buClr>
                <a:srgbClr val="000000"/>
              </a:buClr>
              <a:buSzPts val="1500"/>
              <a:buFont typeface="Arial" panose="020B0604020202020204"/>
              <a:buNone/>
              <a:defRPr sz="25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228600" algn="l">
              <a:lnSpc>
                <a:spcPct val="100000"/>
              </a:lnSpc>
              <a:spcBef>
                <a:spcPts val="0"/>
              </a:spcBef>
              <a:spcAft>
                <a:spcPts val="0"/>
              </a:spcAft>
              <a:buClr>
                <a:srgbClr val="000000"/>
              </a:buClr>
              <a:buSzPts val="1500"/>
              <a:buFont typeface="Arial" panose="020B0604020202020204"/>
              <a:buNone/>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743200" marR="0" lvl="5" indent="-228600" algn="l">
              <a:lnSpc>
                <a:spcPct val="100000"/>
              </a:lnSpc>
              <a:spcBef>
                <a:spcPts val="0"/>
              </a:spcBef>
              <a:spcAft>
                <a:spcPts val="0"/>
              </a:spcAft>
              <a:buClr>
                <a:srgbClr val="000000"/>
              </a:buClr>
              <a:buSzPts val="1500"/>
              <a:buFont typeface="Arial" panose="020B0604020202020204"/>
              <a:buNone/>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3200400" marR="0" lvl="6" indent="-228600" algn="l">
              <a:lnSpc>
                <a:spcPct val="100000"/>
              </a:lnSpc>
              <a:spcBef>
                <a:spcPts val="0"/>
              </a:spcBef>
              <a:spcAft>
                <a:spcPts val="0"/>
              </a:spcAft>
              <a:buClr>
                <a:srgbClr val="000000"/>
              </a:buClr>
              <a:buSzPts val="1500"/>
              <a:buFont typeface="Arial" panose="020B0604020202020204"/>
              <a:buNone/>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657600" marR="0" lvl="7" indent="-228600" algn="l">
              <a:lnSpc>
                <a:spcPct val="100000"/>
              </a:lnSpc>
              <a:spcBef>
                <a:spcPts val="0"/>
              </a:spcBef>
              <a:spcAft>
                <a:spcPts val="0"/>
              </a:spcAft>
              <a:buClr>
                <a:srgbClr val="000000"/>
              </a:buClr>
              <a:buSzPts val="1500"/>
              <a:buFont typeface="Arial" panose="020B0604020202020204"/>
              <a:buNone/>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4114800" marR="0" lvl="8" indent="-228600" algn="l">
              <a:lnSpc>
                <a:spcPct val="100000"/>
              </a:lnSpc>
              <a:spcBef>
                <a:spcPts val="0"/>
              </a:spcBef>
              <a:spcAft>
                <a:spcPts val="0"/>
              </a:spcAft>
              <a:buClr>
                <a:srgbClr val="000000"/>
              </a:buClr>
              <a:buSzPts val="1500"/>
              <a:buFont typeface="Arial" panose="020B0604020202020204"/>
              <a:buNone/>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407" name="Google Shape;407;p98"/>
          <p:cNvSpPr txBox="1">
            <a:spLocks noGrp="1"/>
          </p:cNvSpPr>
          <p:nvPr>
            <p:ph type="sldNum" idx="12"/>
          </p:nvPr>
        </p:nvSpPr>
        <p:spPr>
          <a:xfrm>
            <a:off x="9174127" y="6373688"/>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lt1"/>
              </a:buClr>
              <a:buSzPts val="900"/>
              <a:buFont typeface="Trebuchet MS" panose="020B0603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chemeClr val="lt1"/>
              </a:buClr>
              <a:buSzPts val="900"/>
              <a:buFont typeface="Trebuchet MS" panose="020B0603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chemeClr val="lt1"/>
              </a:buClr>
              <a:buSzPts val="900"/>
              <a:buFont typeface="Trebuchet MS" panose="020B0603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chemeClr val="lt1"/>
              </a:buClr>
              <a:buSzPts val="900"/>
              <a:buFont typeface="Trebuchet MS" panose="020B0603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chemeClr val="lt1"/>
              </a:buClr>
              <a:buSzPts val="900"/>
              <a:buFont typeface="Trebuchet MS" panose="020B0603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chemeClr val="lt1"/>
              </a:buClr>
              <a:buSzPts val="900"/>
              <a:buFont typeface="Trebuchet MS" panose="020B0603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chemeClr val="lt1"/>
              </a:buClr>
              <a:buSzPts val="900"/>
              <a:buFont typeface="Trebuchet MS" panose="020B0603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chemeClr val="lt1"/>
              </a:buClr>
              <a:buSzPts val="900"/>
              <a:buFont typeface="Trebuchet MS" panose="020B0603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chemeClr val="lt1"/>
              </a:buClr>
              <a:buSzPts val="900"/>
              <a:buFont typeface="Trebuchet MS" panose="020B0603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Blank 1">
  <p:cSld name="Blank">
    <p:spTree>
      <p:nvGrpSpPr>
        <p:cNvPr id="1" name="Shape 408"/>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00176E"/>
                </a:solidFill>
                <a:latin typeface="Trebuchet MS" panose="020B0603020202020204"/>
                <a:cs typeface="Trebuchet MS" panose="020B0603020202020204"/>
              </a:defRPr>
            </a:lvl1pPr>
          </a:lstStyle>
          <a:p>
            <a:endParaRPr/>
          </a:p>
        </p:txBody>
      </p:sp>
      <p:sp>
        <p:nvSpPr>
          <p:cNvPr id="3" name="Holder 3"/>
          <p:cNvSpPr>
            <a:spLocks noGrp="1"/>
          </p:cNvSpPr>
          <p:nvPr>
            <p:ph type="body" idx="1"/>
          </p:nvPr>
        </p:nvSpPr>
        <p:spPr>
          <a:xfrm>
            <a:off x="1548130" y="1377772"/>
            <a:ext cx="9095739" cy="1764030"/>
          </a:xfrm>
        </p:spPr>
        <p:txBody>
          <a:bodyPr lIns="0" tIns="0" rIns="0" bIns="0"/>
          <a:lstStyle>
            <a:lvl1pPr>
              <a:defRPr sz="6000" b="1" i="0">
                <a:solidFill>
                  <a:schemeClr val="bg1"/>
                </a:solidFill>
                <a:latin typeface="Trebuchet MS" panose="020B0603020202020204"/>
                <a:cs typeface="Trebuchet MS" panose="020B0603020202020204"/>
              </a:defRPr>
            </a:lvl1pPr>
          </a:lstStyle>
          <a:p>
            <a:endParaRPr/>
          </a:p>
        </p:txBody>
      </p:sp>
      <p:sp>
        <p:nvSpPr>
          <p:cNvPr id="4" name="Holder 4"/>
          <p:cNvSpPr>
            <a:spLocks noGrp="1"/>
          </p:cNvSpPr>
          <p:nvPr>
            <p:ph type="ftr" sz="quarter" idx="5"/>
          </p:nvPr>
        </p:nvSpPr>
        <p:spPr>
          <a:xfrm>
            <a:off x="4145280" y="6377940"/>
            <a:ext cx="3901440" cy="342900"/>
          </a:xfr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8/17/2025</a:t>
            </a:fld>
            <a:endParaRPr lang="en-US"/>
          </a:p>
        </p:txBody>
      </p:sp>
      <p:sp>
        <p:nvSpPr>
          <p:cNvPr id="6" name="Holder 6"/>
          <p:cNvSpPr>
            <a:spLocks noGrp="1"/>
          </p:cNvSpPr>
          <p:nvPr>
            <p:ph type="sldNum" sz="quarter" idx="7"/>
          </p:nvPr>
        </p:nvSpPr>
        <p:spPr/>
        <p:txBody>
          <a:bodyPr lIns="0" tIns="0" rIns="0" bIns="0"/>
          <a:lstStyle>
            <a:lvl1pPr>
              <a:defRPr sz="1200" b="0" i="0">
                <a:solidFill>
                  <a:schemeClr val="tx1"/>
                </a:solidFill>
                <a:latin typeface="Trebuchet MS" panose="020B0603020202020204"/>
                <a:cs typeface="Trebuchet MS" panose="020B0603020202020204"/>
              </a:defRPr>
            </a:lvl1pPr>
          </a:lstStyle>
          <a:p>
            <a:pPr marL="116840">
              <a:lnSpc>
                <a:spcPct val="100000"/>
              </a:lnSpc>
              <a:spcBef>
                <a:spcPts val="120"/>
              </a:spcBef>
            </a:pPr>
            <a:fld id="{81D60167-4931-47E6-BA6A-407CBD079E47}" type="slidenum">
              <a:rPr spc="-50" dirty="0">
                <a:solidFill>
                  <a:srgbClr val="FFFFFF"/>
                </a:solidFill>
              </a:rPr>
              <a:t>‹#›</a:t>
            </a:fld>
            <a:endParaRPr spc="-50" dirty="0">
              <a:solidFill>
                <a:srgbClr val="FFFFFF"/>
              </a:solidFil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415"/>
        <p:cNvGrpSpPr/>
        <p:nvPr/>
      </p:nvGrpSpPr>
      <p:grpSpPr>
        <a:xfrm>
          <a:off x="0" y="0"/>
          <a:ext cx="0" cy="0"/>
          <a:chOff x="0" y="0"/>
          <a:chExt cx="0" cy="0"/>
        </a:xfrm>
      </p:grpSpPr>
      <p:sp>
        <p:nvSpPr>
          <p:cNvPr id="416" name="Google Shape;416;p101"/>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panose="020B0603020202020204"/>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17" name="Google Shape;417;p101"/>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lvl1pPr marL="457200" marR="0" lvl="0" indent="-457200" algn="l">
              <a:lnSpc>
                <a:spcPct val="90000"/>
              </a:lnSpc>
              <a:spcBef>
                <a:spcPts val="1100"/>
              </a:spcBef>
              <a:spcAft>
                <a:spcPts val="0"/>
              </a:spcAft>
              <a:buClr>
                <a:schemeClr val="dk1"/>
              </a:buClr>
              <a:buSzPts val="3600"/>
              <a:buFont typeface="Arial" panose="020B0604020202020204"/>
              <a:buChar char="•"/>
              <a:defRPr sz="3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74650" algn="l">
              <a:lnSpc>
                <a:spcPct val="90000"/>
              </a:lnSpc>
              <a:spcBef>
                <a:spcPts val="500"/>
              </a:spcBef>
              <a:spcAft>
                <a:spcPts val="0"/>
              </a:spcAft>
              <a:buClr>
                <a:schemeClr val="dk1"/>
              </a:buClr>
              <a:buSzPts val="2300"/>
              <a:buFont typeface="Noto Sans Symbols"/>
              <a:buChar char="⮚"/>
              <a:defRPr sz="3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400050" algn="l">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81000" algn="l">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2743200" marR="0" lvl="5" indent="-228600" algn="l">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3200400" marR="0" lvl="6" indent="-228600" algn="l">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3657600" marR="0" lvl="7" indent="-228600" algn="l">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4114800" marR="0" lvl="8" indent="-228600" algn="l">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418" name="Google Shape;418;p101"/>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19"/>
        <p:cNvGrpSpPr/>
        <p:nvPr/>
      </p:nvGrpSpPr>
      <p:grpSpPr>
        <a:xfrm>
          <a:off x="0" y="0"/>
          <a:ext cx="0" cy="0"/>
          <a:chOff x="0" y="0"/>
          <a:chExt cx="0" cy="0"/>
        </a:xfrm>
      </p:grpSpPr>
      <p:sp>
        <p:nvSpPr>
          <p:cNvPr id="420" name="Google Shape;420;p10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421"/>
        <p:cNvGrpSpPr/>
        <p:nvPr/>
      </p:nvGrpSpPr>
      <p:grpSpPr>
        <a:xfrm>
          <a:off x="0" y="0"/>
          <a:ext cx="0" cy="0"/>
          <a:chOff x="0" y="0"/>
          <a:chExt cx="0" cy="0"/>
        </a:xfrm>
      </p:grpSpPr>
      <p:sp>
        <p:nvSpPr>
          <p:cNvPr id="422" name="Google Shape;422;p103"/>
          <p:cNvSpPr txBox="1">
            <a:spLocks noGrp="1"/>
          </p:cNvSpPr>
          <p:nvPr>
            <p:ph type="ctrTitle"/>
          </p:nvPr>
        </p:nvSpPr>
        <p:spPr>
          <a:xfrm>
            <a:off x="1040524" y="1505158"/>
            <a:ext cx="10110900" cy="9903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000"/>
              <a:buFont typeface="Trebuchet MS" panose="020B0603020202020204"/>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23" name="Google Shape;423;p103"/>
          <p:cNvSpPr txBox="1">
            <a:spLocks noGrp="1"/>
          </p:cNvSpPr>
          <p:nvPr>
            <p:ph type="subTitle" idx="1"/>
          </p:nvPr>
        </p:nvSpPr>
        <p:spPr>
          <a:xfrm>
            <a:off x="1524000" y="2583430"/>
            <a:ext cx="9144000" cy="7389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1100"/>
              </a:spcBef>
              <a:spcAft>
                <a:spcPts val="0"/>
              </a:spcAft>
              <a:buClr>
                <a:schemeClr val="dk1"/>
              </a:buClr>
              <a:buSzPts val="4900"/>
              <a:buFont typeface="Arial" panose="020B0604020202020204"/>
              <a:buNone/>
              <a:defRPr sz="4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R="0" lvl="1" algn="ctr">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ctr">
              <a:lnSpc>
                <a:spcPct val="90000"/>
              </a:lnSpc>
              <a:spcBef>
                <a:spcPts val="500"/>
              </a:spcBef>
              <a:spcAft>
                <a:spcPts val="0"/>
              </a:spcAft>
              <a:buClr>
                <a:schemeClr val="dk1"/>
              </a:buClr>
              <a:buSzPts val="1900"/>
              <a:buFont typeface="Arial" panose="020B0604020202020204"/>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ctr">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ctr">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ctr">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ctr">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ctr">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ctr">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424" name="Google Shape;424;p103"/>
          <p:cNvSpPr txBox="1">
            <a:spLocks noGrp="1"/>
          </p:cNvSpPr>
          <p:nvPr>
            <p:ph type="dt" idx="10"/>
          </p:nvPr>
        </p:nvSpPr>
        <p:spPr>
          <a:xfrm>
            <a:off x="4724400" y="4917556"/>
            <a:ext cx="27432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chemeClr val="dk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25" name="Google Shape;425;p103"/>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426" name="Google Shape;426;p103"/>
          <p:cNvSpPr txBox="1">
            <a:spLocks noGrp="1"/>
          </p:cNvSpPr>
          <p:nvPr>
            <p:ph type="body" idx="2"/>
          </p:nvPr>
        </p:nvSpPr>
        <p:spPr>
          <a:xfrm>
            <a:off x="1913861" y="3680028"/>
            <a:ext cx="8364300" cy="9144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90000"/>
              </a:lnSpc>
              <a:spcBef>
                <a:spcPts val="1100"/>
              </a:spcBef>
              <a:spcAft>
                <a:spcPts val="0"/>
              </a:spcAft>
              <a:buClr>
                <a:schemeClr val="dk1"/>
              </a:buClr>
              <a:buSzPts val="3300"/>
              <a:buFont typeface="Arial" panose="020B0604020202020204"/>
              <a:buNone/>
              <a:defRPr sz="3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ctr">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ctr">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ctr">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ctr">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2743200" marR="0" lvl="5"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427"/>
        <p:cNvGrpSpPr/>
        <p:nvPr/>
      </p:nvGrpSpPr>
      <p:grpSpPr>
        <a:xfrm>
          <a:off x="0" y="0"/>
          <a:ext cx="0" cy="0"/>
          <a:chOff x="0" y="0"/>
          <a:chExt cx="0" cy="0"/>
        </a:xfrm>
      </p:grpSpPr>
      <p:sp>
        <p:nvSpPr>
          <p:cNvPr id="428" name="Google Shape;428;p10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429" name="Google Shape;429;p104"/>
          <p:cNvSpPr/>
          <p:nvPr/>
        </p:nvSpPr>
        <p:spPr>
          <a:xfrm>
            <a:off x="838199" y="1873473"/>
            <a:ext cx="10433700" cy="2307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600"/>
              <a:buFont typeface="Trebuchet MS" panose="020B0603020202020204"/>
              <a:buNone/>
            </a:pPr>
            <a:r>
              <a:rPr lang="en-US" sz="3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rPr>
              <a:t>Improving health care equity, access and outcomes for the people we serve while saving Coloradans money on health care and driving value for Colorado.</a:t>
            </a:r>
            <a:endParaRPr sz="15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30" name="Google Shape;430;p104"/>
          <p:cNvSpPr/>
          <p:nvPr/>
        </p:nvSpPr>
        <p:spPr>
          <a:xfrm>
            <a:off x="878391" y="417891"/>
            <a:ext cx="10433700" cy="10161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0"/>
              <a:buFont typeface="Arial" panose="020B0604020202020204"/>
              <a:buNone/>
            </a:pPr>
            <a:r>
              <a:rPr lang="en-US" sz="6000" b="1"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rPr>
              <a:t>Our Mission</a:t>
            </a:r>
            <a:endParaRPr sz="1900" b="0" i="0" u="none" strike="noStrike" cap="none">
              <a:solidFill>
                <a:schemeClr val="dk2"/>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431"/>
        <p:cNvGrpSpPr/>
        <p:nvPr/>
      </p:nvGrpSpPr>
      <p:grpSpPr>
        <a:xfrm>
          <a:off x="0" y="0"/>
          <a:ext cx="0" cy="0"/>
          <a:chOff x="0" y="0"/>
          <a:chExt cx="0" cy="0"/>
        </a:xfrm>
      </p:grpSpPr>
      <p:sp>
        <p:nvSpPr>
          <p:cNvPr id="432" name="Google Shape;432;p10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433" name="Google Shape;433;p105"/>
          <p:cNvSpPr txBox="1"/>
          <p:nvPr/>
        </p:nvSpPr>
        <p:spPr>
          <a:xfrm>
            <a:off x="13628419" y="8737353"/>
            <a:ext cx="2172000" cy="3945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900"/>
              <a:buFont typeface="Arial" panose="020B0604020202020204"/>
              <a:buNone/>
            </a:pPr>
            <a:fld id="{00000000-1234-1234-1234-123412341234}" type="slidenum">
              <a:rPr lang="en-US" sz="1900" b="1"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rPr>
              <a:t>‹#›</a:t>
            </a:fld>
            <a:endParaRPr sz="1900" b="1"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endParaRPr>
          </a:p>
        </p:txBody>
      </p:sp>
      <p:pic>
        <p:nvPicPr>
          <p:cNvPr id="434" name="Google Shape;434;p105"/>
          <p:cNvPicPr preferRelativeResize="0"/>
          <p:nvPr/>
        </p:nvPicPr>
        <p:blipFill rotWithShape="1">
          <a:blip r:embed="rId2"/>
          <a:srcRect l="1681" t="12786" b="4827"/>
          <a:stretch>
            <a:fillRect/>
          </a:stretch>
        </p:blipFill>
        <p:spPr>
          <a:xfrm>
            <a:off x="0" y="-1"/>
            <a:ext cx="12192000" cy="6260120"/>
          </a:xfrm>
          <a:prstGeom prst="rect">
            <a:avLst/>
          </a:prstGeom>
          <a:noFill/>
          <a:ln>
            <a:noFill/>
          </a:ln>
        </p:spPr>
      </p:pic>
      <p:sp>
        <p:nvSpPr>
          <p:cNvPr id="435" name="Google Shape;435;p105"/>
          <p:cNvSpPr/>
          <p:nvPr/>
        </p:nvSpPr>
        <p:spPr>
          <a:xfrm>
            <a:off x="0" y="3445746"/>
            <a:ext cx="12216300" cy="2558700"/>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5100" marR="0" lvl="0" indent="0" algn="l" rtl="0">
              <a:lnSpc>
                <a:spcPct val="100000"/>
              </a:lnSpc>
              <a:spcBef>
                <a:spcPts val="0"/>
              </a:spcBef>
              <a:spcAft>
                <a:spcPts val="0"/>
              </a:spcAft>
              <a:buClr>
                <a:srgbClr val="FFFFFF"/>
              </a:buClr>
              <a:buSzPts val="5500"/>
              <a:buFont typeface="Trebuchet MS" panose="020B0603020202020204"/>
              <a:buNone/>
            </a:pPr>
            <a:r>
              <a:rPr lang="en-US" sz="5500" b="1"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Our Mission: </a:t>
            </a:r>
            <a:endParaRPr sz="55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endParaRPr>
          </a:p>
          <a:p>
            <a:pPr marL="165100" marR="0" lvl="0" indent="0" algn="l" rtl="0">
              <a:lnSpc>
                <a:spcPct val="100000"/>
              </a:lnSpc>
              <a:spcBef>
                <a:spcPts val="0"/>
              </a:spcBef>
              <a:spcAft>
                <a:spcPts val="0"/>
              </a:spcAft>
              <a:buClr>
                <a:srgbClr val="FFFFFF"/>
              </a:buClr>
              <a:buSzPts val="3200"/>
              <a:buFont typeface="Trebuchet MS" panose="020B0603020202020204"/>
              <a:buNone/>
            </a:pPr>
            <a:r>
              <a:rPr lang="en-US" sz="3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436"/>
        <p:cNvGrpSpPr/>
        <p:nvPr/>
      </p:nvGrpSpPr>
      <p:grpSpPr>
        <a:xfrm>
          <a:off x="0" y="0"/>
          <a:ext cx="0" cy="0"/>
          <a:chOff x="0" y="0"/>
          <a:chExt cx="0" cy="0"/>
        </a:xfrm>
      </p:grpSpPr>
      <p:sp>
        <p:nvSpPr>
          <p:cNvPr id="437" name="Google Shape;437;p10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438" name="Google Shape;438;p106"/>
          <p:cNvSpPr/>
          <p:nvPr/>
        </p:nvSpPr>
        <p:spPr>
          <a:xfrm>
            <a:off x="838199" y="1873473"/>
            <a:ext cx="10433700" cy="2862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600"/>
              <a:buFont typeface="Trebuchet MS" panose="020B0603020202020204"/>
              <a:buNone/>
            </a:pPr>
            <a:r>
              <a:rPr lang="en-US" sz="3600" b="0" i="0" u="none" strike="noStrike" cap="none" dirty="0">
                <a:solidFill>
                  <a:schemeClr val="dk1"/>
                </a:solidFill>
                <a:latin typeface="Trebuchet MS" panose="020B0603020202020204"/>
                <a:ea typeface="Trebuchet MS" panose="020B0603020202020204"/>
                <a:cs typeface="Trebuchet MS" panose="020B0603020202020204"/>
                <a:sym typeface="Trebuchet MS" panose="020B0603020202020204"/>
              </a:rPr>
              <a:t>The Department of Health Care Policy &amp; Financing administers Health First Colorado (Colorado’s Medicaid program), Child Health Plan </a:t>
            </a:r>
            <a:r>
              <a:rPr lang="en-US" sz="3600" b="0" i="1" u="none" strike="noStrike" cap="none" dirty="0">
                <a:solidFill>
                  <a:schemeClr val="dk1"/>
                </a:solidFill>
                <a:latin typeface="Trebuchet MS" panose="020B0603020202020204"/>
                <a:ea typeface="Trebuchet MS" panose="020B0603020202020204"/>
                <a:cs typeface="Trebuchet MS" panose="020B0603020202020204"/>
                <a:sym typeface="Trebuchet MS" panose="020B0603020202020204"/>
              </a:rPr>
              <a:t>Plus </a:t>
            </a:r>
            <a:r>
              <a:rPr lang="en-US" sz="3600" b="0" i="0" u="none" strike="noStrike" cap="none" dirty="0">
                <a:solidFill>
                  <a:schemeClr val="dk1"/>
                </a:solidFill>
                <a:latin typeface="Trebuchet MS" panose="020B0603020202020204"/>
                <a:ea typeface="Trebuchet MS" panose="020B0603020202020204"/>
                <a:cs typeface="Trebuchet MS" panose="020B0603020202020204"/>
                <a:sym typeface="Trebuchet MS" panose="020B0603020202020204"/>
              </a:rPr>
              <a:t>(CHP+) and other health care programs for Coloradans who qualify. </a:t>
            </a:r>
            <a:endParaRPr sz="3600" b="1" i="0" u="none" strike="noStrike" cap="none" dirty="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
        <p:nvSpPr>
          <p:cNvPr id="439" name="Google Shape;439;p106"/>
          <p:cNvSpPr/>
          <p:nvPr/>
        </p:nvSpPr>
        <p:spPr>
          <a:xfrm>
            <a:off x="838200" y="382212"/>
            <a:ext cx="10433700" cy="10161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0"/>
              <a:buFont typeface="Arial" panose="020B0604020202020204"/>
              <a:buNone/>
            </a:pPr>
            <a:r>
              <a:rPr lang="en-US" sz="6000" b="1" i="0" u="none" strike="noStrike" cap="none">
                <a:solidFill>
                  <a:srgbClr val="232C68"/>
                </a:solidFill>
                <a:latin typeface="Trebuchet MS" panose="020B0603020202020204"/>
                <a:ea typeface="Trebuchet MS" panose="020B0603020202020204"/>
                <a:cs typeface="Trebuchet MS" panose="020B0603020202020204"/>
                <a:sym typeface="Trebuchet MS" panose="020B0603020202020204"/>
              </a:rPr>
              <a:t>What We Do</a:t>
            </a:r>
            <a:endParaRPr sz="19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440"/>
        <p:cNvGrpSpPr/>
        <p:nvPr/>
      </p:nvGrpSpPr>
      <p:grpSpPr>
        <a:xfrm>
          <a:off x="0" y="0"/>
          <a:ext cx="0" cy="0"/>
          <a:chOff x="0" y="0"/>
          <a:chExt cx="0" cy="0"/>
        </a:xfrm>
      </p:grpSpPr>
      <p:sp>
        <p:nvSpPr>
          <p:cNvPr id="441" name="Google Shape;441;p107"/>
          <p:cNvSpPr txBox="1">
            <a:spLocks noGrp="1"/>
          </p:cNvSpPr>
          <p:nvPr>
            <p:ph type="title"/>
          </p:nvPr>
        </p:nvSpPr>
        <p:spPr>
          <a:xfrm>
            <a:off x="807546" y="1806137"/>
            <a:ext cx="4803300" cy="2970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7200"/>
              <a:buFont typeface="Trebuchet MS" panose="020B0603020202020204"/>
              <a:buNone/>
              <a:defRPr sz="7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42" name="Google Shape;442;p107"/>
          <p:cNvSpPr txBox="1">
            <a:spLocks noGrp="1"/>
          </p:cNvSpPr>
          <p:nvPr>
            <p:ph type="body" idx="1"/>
          </p:nvPr>
        </p:nvSpPr>
        <p:spPr>
          <a:xfrm>
            <a:off x="6476562" y="1806136"/>
            <a:ext cx="4856100" cy="2970900"/>
          </a:xfrm>
          <a:prstGeom prst="rect">
            <a:avLst/>
          </a:prstGeom>
          <a:noFill/>
          <a:ln>
            <a:noFill/>
          </a:ln>
        </p:spPr>
        <p:txBody>
          <a:bodyPr spcFirstLastPara="1" wrap="square" lIns="91425" tIns="45700" rIns="91425" bIns="45700" anchor="t" anchorCtr="0">
            <a:noAutofit/>
          </a:bodyPr>
          <a:lstStyle>
            <a:lvl1pPr marL="457200" marR="0" lvl="0" indent="-457200" algn="l">
              <a:lnSpc>
                <a:spcPct val="90000"/>
              </a:lnSpc>
              <a:spcBef>
                <a:spcPts val="1100"/>
              </a:spcBef>
              <a:spcAft>
                <a:spcPts val="0"/>
              </a:spcAft>
              <a:buClr>
                <a:schemeClr val="dk1"/>
              </a:buClr>
              <a:buSzPts val="3600"/>
              <a:buFont typeface="Arial" panose="020B0604020202020204"/>
              <a:buChar char="•"/>
              <a:defRPr sz="3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74650" algn="l">
              <a:lnSpc>
                <a:spcPct val="90000"/>
              </a:lnSpc>
              <a:spcBef>
                <a:spcPts val="500"/>
              </a:spcBef>
              <a:spcAft>
                <a:spcPts val="0"/>
              </a:spcAft>
              <a:buClr>
                <a:schemeClr val="dk1"/>
              </a:buClr>
              <a:buSzPts val="2300"/>
              <a:buFont typeface="Noto Sans Symbols"/>
              <a:buChar char="⮚"/>
              <a:defRPr sz="3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406400" algn="l">
              <a:lnSpc>
                <a:spcPct val="90000"/>
              </a:lnSpc>
              <a:spcBef>
                <a:spcPts val="500"/>
              </a:spcBef>
              <a:spcAft>
                <a:spcPts val="0"/>
              </a:spcAft>
              <a:buClr>
                <a:schemeClr val="dk1"/>
              </a:buClr>
              <a:buSzPts val="2800"/>
              <a:buFont typeface="Noto Sans Symbols"/>
              <a:buChar char="▪"/>
              <a:defRPr sz="2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81000" algn="l">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443" name="Google Shape;443;p10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cxnSp>
        <p:nvCxnSpPr>
          <p:cNvPr id="444" name="Google Shape;444;p107"/>
          <p:cNvCxnSpPr/>
          <p:nvPr/>
        </p:nvCxnSpPr>
        <p:spPr>
          <a:xfrm>
            <a:off x="6096000" y="1327150"/>
            <a:ext cx="0" cy="42036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89"/>
        <p:cNvGrpSpPr/>
        <p:nvPr/>
      </p:nvGrpSpPr>
      <p:grpSpPr>
        <a:xfrm>
          <a:off x="0" y="0"/>
          <a:ext cx="0" cy="0"/>
          <a:chOff x="0" y="0"/>
          <a:chExt cx="0" cy="0"/>
        </a:xfrm>
      </p:grpSpPr>
      <p:sp>
        <p:nvSpPr>
          <p:cNvPr id="190" name="Google Shape;190;p45"/>
          <p:cNvSpPr txBox="1">
            <a:spLocks noGrp="1"/>
          </p:cNvSpPr>
          <p:nvPr>
            <p:ph type="title"/>
          </p:nvPr>
        </p:nvSpPr>
        <p:spPr>
          <a:xfrm>
            <a:off x="807546" y="1806137"/>
            <a:ext cx="4803300" cy="29709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chemeClr val="accent5"/>
              </a:buClr>
              <a:buSzPts val="7200"/>
              <a:buFont typeface="Trebuchet MS" panose="020B0603020202020204"/>
              <a:buNone/>
              <a:defRPr sz="72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91" name="Google Shape;191;p45"/>
          <p:cNvSpPr txBox="1">
            <a:spLocks noGrp="1"/>
          </p:cNvSpPr>
          <p:nvPr>
            <p:ph type="body" idx="1"/>
          </p:nvPr>
        </p:nvSpPr>
        <p:spPr>
          <a:xfrm>
            <a:off x="6476562" y="1806136"/>
            <a:ext cx="4855800" cy="2970900"/>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dk1"/>
              </a:buClr>
              <a:buSzPts val="3600"/>
              <a:buFont typeface="Arial" panose="020B0604020202020204"/>
              <a:buChar char="•"/>
              <a:defRPr sz="3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70840" algn="l" rtl="0">
              <a:lnSpc>
                <a:spcPct val="90000"/>
              </a:lnSpc>
              <a:spcBef>
                <a:spcPts val="500"/>
              </a:spcBef>
              <a:spcAft>
                <a:spcPts val="0"/>
              </a:spcAft>
              <a:buClr>
                <a:schemeClr val="dk1"/>
              </a:buClr>
              <a:buSzPts val="2240"/>
              <a:buFont typeface="Noto Sans Symbols"/>
              <a:buChar char="⮚"/>
              <a:defRPr sz="3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406400" algn="l" rtl="0">
              <a:lnSpc>
                <a:spcPct val="90000"/>
              </a:lnSpc>
              <a:spcBef>
                <a:spcPts val="500"/>
              </a:spcBef>
              <a:spcAft>
                <a:spcPts val="0"/>
              </a:spcAft>
              <a:buClr>
                <a:schemeClr val="dk1"/>
              </a:buClr>
              <a:buSzPts val="2800"/>
              <a:buFont typeface="Noto Sans Symbols"/>
              <a:buChar char="▪"/>
              <a:defRPr sz="2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81000"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192" name="Google Shape;192;p4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cxnSp>
        <p:nvCxnSpPr>
          <p:cNvPr id="193" name="Google Shape;193;p45"/>
          <p:cNvCxnSpPr/>
          <p:nvPr/>
        </p:nvCxnSpPr>
        <p:spPr>
          <a:xfrm>
            <a:off x="6096000" y="1327150"/>
            <a:ext cx="0" cy="42036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45"/>
        <p:cNvGrpSpPr/>
        <p:nvPr/>
      </p:nvGrpSpPr>
      <p:grpSpPr>
        <a:xfrm>
          <a:off x="0" y="0"/>
          <a:ext cx="0" cy="0"/>
          <a:chOff x="0" y="0"/>
          <a:chExt cx="0" cy="0"/>
        </a:xfrm>
      </p:grpSpPr>
      <p:sp>
        <p:nvSpPr>
          <p:cNvPr id="446" name="Google Shape;446;p108"/>
          <p:cNvSpPr txBox="1">
            <a:spLocks noGrp="1"/>
          </p:cNvSpPr>
          <p:nvPr>
            <p:ph type="title"/>
          </p:nvPr>
        </p:nvSpPr>
        <p:spPr>
          <a:xfrm>
            <a:off x="183931" y="2193925"/>
            <a:ext cx="11824500" cy="13257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47" name="Google Shape;447;p10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448"/>
        <p:cNvGrpSpPr/>
        <p:nvPr/>
      </p:nvGrpSpPr>
      <p:grpSpPr>
        <a:xfrm>
          <a:off x="0" y="0"/>
          <a:ext cx="0" cy="0"/>
          <a:chOff x="0" y="0"/>
          <a:chExt cx="0" cy="0"/>
        </a:xfrm>
      </p:grpSpPr>
      <p:sp>
        <p:nvSpPr>
          <p:cNvPr id="449" name="Google Shape;449;p109"/>
          <p:cNvSpPr txBox="1">
            <a:spLocks noGrp="1"/>
          </p:cNvSpPr>
          <p:nvPr>
            <p:ph type="title"/>
          </p:nvPr>
        </p:nvSpPr>
        <p:spPr>
          <a:xfrm>
            <a:off x="6122788" y="2625328"/>
            <a:ext cx="5381700" cy="23139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100"/>
              <a:buFont typeface="Trebuchet MS" panose="020B0603020202020204"/>
              <a:buNone/>
              <a:defRPr sz="81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50" name="Google Shape;450;p10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451" name="Google Shape;451;p109" descr="Questions"/>
          <p:cNvPicPr preferRelativeResize="0"/>
          <p:nvPr/>
        </p:nvPicPr>
        <p:blipFill rotWithShape="1">
          <a:blip r:embed="rId2"/>
          <a:srcRect/>
          <a:stretch>
            <a:fillRect/>
          </a:stretch>
        </p:blipFill>
        <p:spPr>
          <a:xfrm>
            <a:off x="-952499" y="-298450"/>
            <a:ext cx="7429500" cy="7429500"/>
          </a:xfrm>
          <a:prstGeom prst="rect">
            <a:avLst/>
          </a:prstGeom>
          <a:noFill/>
          <a:ln>
            <a:noFill/>
          </a:ln>
        </p:spPr>
      </p:pic>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452"/>
        <p:cNvGrpSpPr/>
        <p:nvPr/>
      </p:nvGrpSpPr>
      <p:grpSpPr>
        <a:xfrm>
          <a:off x="0" y="0"/>
          <a:ext cx="0" cy="0"/>
          <a:chOff x="0" y="0"/>
          <a:chExt cx="0" cy="0"/>
        </a:xfrm>
      </p:grpSpPr>
      <p:sp>
        <p:nvSpPr>
          <p:cNvPr id="453" name="Google Shape;453;p110"/>
          <p:cNvSpPr txBox="1">
            <a:spLocks noGrp="1"/>
          </p:cNvSpPr>
          <p:nvPr>
            <p:ph type="title"/>
          </p:nvPr>
        </p:nvSpPr>
        <p:spPr>
          <a:xfrm>
            <a:off x="6122788" y="2253854"/>
            <a:ext cx="5759100" cy="2350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100"/>
              <a:buFont typeface="Trebuchet MS" panose="020B0603020202020204"/>
              <a:buNone/>
              <a:defRPr sz="81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54" name="Google Shape;454;p110"/>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455" name="Google Shape;455;p110" descr="Chat"/>
          <p:cNvPicPr preferRelativeResize="0"/>
          <p:nvPr/>
        </p:nvPicPr>
        <p:blipFill rotWithShape="1">
          <a:blip r:embed="rId2"/>
          <a:srcRect/>
          <a:stretch>
            <a:fillRect/>
          </a:stretch>
        </p:blipFill>
        <p:spPr>
          <a:xfrm>
            <a:off x="-226026" y="107156"/>
            <a:ext cx="6589909" cy="6590111"/>
          </a:xfrm>
          <a:prstGeom prst="rect">
            <a:avLst/>
          </a:prstGeom>
          <a:noFill/>
          <a:ln>
            <a:noFill/>
          </a:ln>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456"/>
        <p:cNvGrpSpPr/>
        <p:nvPr/>
      </p:nvGrpSpPr>
      <p:grpSpPr>
        <a:xfrm>
          <a:off x="0" y="0"/>
          <a:ext cx="0" cy="0"/>
          <a:chOff x="0" y="0"/>
          <a:chExt cx="0" cy="0"/>
        </a:xfrm>
      </p:grpSpPr>
      <p:sp>
        <p:nvSpPr>
          <p:cNvPr id="457" name="Google Shape;457;p111"/>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458" name="Google Shape;458;p111"/>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panose="020B0603020202020204"/>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59" name="Google Shape;459;p111"/>
          <p:cNvSpPr txBox="1">
            <a:spLocks noGrp="1"/>
          </p:cNvSpPr>
          <p:nvPr>
            <p:ph type="body" idx="1"/>
          </p:nvPr>
        </p:nvSpPr>
        <p:spPr>
          <a:xfrm>
            <a:off x="2220148" y="2162013"/>
            <a:ext cx="7751700" cy="38199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100"/>
              </a:spcBef>
              <a:spcAft>
                <a:spcPts val="0"/>
              </a:spcAft>
              <a:buClr>
                <a:schemeClr val="dk1"/>
              </a:buClr>
              <a:buSzPts val="2800"/>
              <a:buFont typeface="Arial" panose="020B0604020202020204"/>
              <a:buNone/>
              <a:defRPr sz="2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81000" algn="l">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55600" algn="l">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460"/>
        <p:cNvGrpSpPr/>
        <p:nvPr/>
      </p:nvGrpSpPr>
      <p:grpSpPr>
        <a:xfrm>
          <a:off x="0" y="0"/>
          <a:ext cx="0" cy="0"/>
          <a:chOff x="0" y="0"/>
          <a:chExt cx="0" cy="0"/>
        </a:xfrm>
      </p:grpSpPr>
      <p:sp>
        <p:nvSpPr>
          <p:cNvPr id="461" name="Google Shape;461;p112"/>
          <p:cNvSpPr txBox="1">
            <a:spLocks noGrp="1"/>
          </p:cNvSpPr>
          <p:nvPr>
            <p:ph type="title"/>
          </p:nvPr>
        </p:nvSpPr>
        <p:spPr>
          <a:xfrm>
            <a:off x="595312" y="2180006"/>
            <a:ext cx="11001300" cy="16263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6800"/>
              <a:buFont typeface="Trebuchet MS" panose="020B0603020202020204"/>
              <a:buNone/>
              <a:defRPr sz="68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62" name="Google Shape;462;p11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1_Content Slide 2">
  <p:cSld name="1_Content Slide 2">
    <p:spTree>
      <p:nvGrpSpPr>
        <p:cNvPr id="1" name="Shape 463"/>
        <p:cNvGrpSpPr/>
        <p:nvPr/>
      </p:nvGrpSpPr>
      <p:grpSpPr>
        <a:xfrm>
          <a:off x="0" y="0"/>
          <a:ext cx="0" cy="0"/>
          <a:chOff x="0" y="0"/>
          <a:chExt cx="0" cy="0"/>
        </a:xfrm>
      </p:grpSpPr>
      <p:sp>
        <p:nvSpPr>
          <p:cNvPr id="464" name="Google Shape;464;p113"/>
          <p:cNvSpPr txBox="1">
            <a:spLocks noGrp="1"/>
          </p:cNvSpPr>
          <p:nvPr>
            <p:ph type="body" idx="1"/>
          </p:nvPr>
        </p:nvSpPr>
        <p:spPr>
          <a:xfrm>
            <a:off x="309739" y="1714500"/>
            <a:ext cx="11572500" cy="4340100"/>
          </a:xfrm>
          <a:prstGeom prst="rect">
            <a:avLst/>
          </a:prstGeom>
          <a:noFill/>
          <a:ln>
            <a:noFill/>
          </a:ln>
        </p:spPr>
        <p:txBody>
          <a:bodyPr spcFirstLastPara="1" wrap="square" lIns="48200" tIns="24100" rIns="48200" bIns="24100" anchor="t" anchorCtr="0">
            <a:noAutofit/>
          </a:bodyPr>
          <a:lstStyle>
            <a:lvl1pPr marL="457200" marR="0" lvl="0" indent="-228600" algn="l">
              <a:lnSpc>
                <a:spcPct val="100000"/>
              </a:lnSpc>
              <a:spcBef>
                <a:spcPts val="0"/>
              </a:spcBef>
              <a:spcAft>
                <a:spcPts val="0"/>
              </a:spcAft>
              <a:buClr>
                <a:srgbClr val="000000"/>
              </a:buClr>
              <a:buSzPts val="800"/>
              <a:buFont typeface="Trebuchet MS" panose="020B0603020202020204"/>
              <a:buNone/>
              <a:defRPr sz="3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0"/>
              </a:spcBef>
              <a:spcAft>
                <a:spcPts val="0"/>
              </a:spcAft>
              <a:buClr>
                <a:srgbClr val="000000"/>
              </a:buClr>
              <a:buSzPts val="800"/>
              <a:buFont typeface="Trebuchet MS" panose="020B0603020202020204"/>
              <a:buNone/>
              <a:defRPr sz="3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0"/>
              </a:spcBef>
              <a:spcAft>
                <a:spcPts val="0"/>
              </a:spcAft>
              <a:buClr>
                <a:srgbClr val="000000"/>
              </a:buClr>
              <a:buSzPts val="800"/>
              <a:buFont typeface="Trebuchet MS" panose="020B0603020202020204"/>
              <a:buNone/>
              <a:defRPr sz="2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04800" algn="l">
              <a:lnSpc>
                <a:spcPct val="100000"/>
              </a:lnSpc>
              <a:spcBef>
                <a:spcPts val="0"/>
              </a:spcBef>
              <a:spcAft>
                <a:spcPts val="0"/>
              </a:spcAft>
              <a:buClr>
                <a:srgbClr val="000000"/>
              </a:buClr>
              <a:buSzPts val="1200"/>
              <a:buFont typeface="Trebuchet MS" panose="020B0603020202020204"/>
              <a:buChar char="❖"/>
              <a:defRPr sz="2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0"/>
              </a:spcBef>
              <a:spcAft>
                <a:spcPts val="0"/>
              </a:spcAft>
              <a:buClr>
                <a:srgbClr val="000000"/>
              </a:buClr>
              <a:buSzPts val="800"/>
              <a:buFont typeface="Trebuchet MS" panose="020B0603020202020204"/>
              <a:buNone/>
              <a:defRPr sz="15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0"/>
              </a:spcBef>
              <a:spcAft>
                <a:spcPts val="0"/>
              </a:spcAft>
              <a:buClr>
                <a:srgbClr val="000000"/>
              </a:buClr>
              <a:buSzPts val="800"/>
              <a:buFont typeface="Trebuchet MS" panose="020B0603020202020204"/>
              <a:buNone/>
              <a:defRPr sz="15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0"/>
              </a:spcBef>
              <a:spcAft>
                <a:spcPts val="0"/>
              </a:spcAft>
              <a:buClr>
                <a:srgbClr val="000000"/>
              </a:buClr>
              <a:buSzPts val="800"/>
              <a:buFont typeface="Trebuchet MS" panose="020B0603020202020204"/>
              <a:buNone/>
              <a:defRPr sz="15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0"/>
              </a:spcBef>
              <a:spcAft>
                <a:spcPts val="0"/>
              </a:spcAft>
              <a:buClr>
                <a:srgbClr val="000000"/>
              </a:buClr>
              <a:buSzPts val="800"/>
              <a:buFont typeface="Trebuchet MS" panose="020B0603020202020204"/>
              <a:buNone/>
              <a:defRPr sz="15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0"/>
              </a:spcBef>
              <a:spcAft>
                <a:spcPts val="0"/>
              </a:spcAft>
              <a:buClr>
                <a:srgbClr val="000000"/>
              </a:buClr>
              <a:buSzPts val="800"/>
              <a:buFont typeface="Trebuchet MS" panose="020B0603020202020204"/>
              <a:buNone/>
              <a:defRPr sz="15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465" name="Google Shape;465;p113"/>
          <p:cNvSpPr txBox="1">
            <a:spLocks noGrp="1"/>
          </p:cNvSpPr>
          <p:nvPr>
            <p:ph type="sldNum" idx="12"/>
          </p:nvPr>
        </p:nvSpPr>
        <p:spPr>
          <a:xfrm>
            <a:off x="9846361" y="6425136"/>
            <a:ext cx="2012100" cy="365100"/>
          </a:xfrm>
          <a:prstGeom prst="rect">
            <a:avLst/>
          </a:prstGeom>
          <a:noFill/>
          <a:ln>
            <a:noFill/>
          </a:ln>
        </p:spPr>
        <p:txBody>
          <a:bodyPr spcFirstLastPara="1" wrap="square" lIns="48200" tIns="24100" rIns="48200" bIns="24100" anchor="ctr" anchorCtr="0">
            <a:noAutofit/>
          </a:bodyPr>
          <a:lstStyle>
            <a:lvl1pPr marL="0" marR="0" lvl="0" indent="0" algn="r">
              <a:lnSpc>
                <a:spcPct val="100000"/>
              </a:lnSpc>
              <a:spcBef>
                <a:spcPts val="0"/>
              </a:spcBef>
              <a:spcAft>
                <a:spcPts val="0"/>
              </a:spcAft>
              <a:buClr>
                <a:srgbClr val="000000"/>
              </a:buClr>
              <a:buSzPts val="700"/>
              <a:buFont typeface="Arial" panose="020B0604020202020204"/>
              <a:buNone/>
              <a:defRPr sz="13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700"/>
              <a:buFont typeface="Arial" panose="020B0604020202020204"/>
              <a:buNone/>
              <a:defRPr sz="13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700"/>
              <a:buFont typeface="Arial" panose="020B0604020202020204"/>
              <a:buNone/>
              <a:defRPr sz="13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700"/>
              <a:buFont typeface="Arial" panose="020B0604020202020204"/>
              <a:buNone/>
              <a:defRPr sz="13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700"/>
              <a:buFont typeface="Arial" panose="020B0604020202020204"/>
              <a:buNone/>
              <a:defRPr sz="13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700"/>
              <a:buFont typeface="Arial" panose="020B0604020202020204"/>
              <a:buNone/>
              <a:defRPr sz="13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700"/>
              <a:buFont typeface="Arial" panose="020B0604020202020204"/>
              <a:buNone/>
              <a:defRPr sz="13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700"/>
              <a:buFont typeface="Arial" panose="020B0604020202020204"/>
              <a:buNone/>
              <a:defRPr sz="13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700"/>
              <a:buFont typeface="Arial" panose="020B0604020202020204"/>
              <a:buNone/>
              <a:defRPr sz="13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466" name="Google Shape;466;p113"/>
          <p:cNvSpPr txBox="1">
            <a:spLocks noGrp="1"/>
          </p:cNvSpPr>
          <p:nvPr>
            <p:ph type="title"/>
          </p:nvPr>
        </p:nvSpPr>
        <p:spPr>
          <a:xfrm>
            <a:off x="309739" y="439119"/>
            <a:ext cx="11572500" cy="8163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rgbClr val="001254"/>
              </a:buClr>
              <a:buSzPts val="800"/>
              <a:buFont typeface="Trebuchet MS" panose="020B0603020202020204"/>
              <a:buNone/>
              <a:defRPr sz="6300">
                <a:solidFill>
                  <a:srgbClr val="001254"/>
                </a:solidFill>
              </a:defRPr>
            </a:lvl1pPr>
            <a:lvl2pPr lvl="1" algn="ctr">
              <a:lnSpc>
                <a:spcPct val="100000"/>
              </a:lnSpc>
              <a:spcBef>
                <a:spcPts val="0"/>
              </a:spcBef>
              <a:spcAft>
                <a:spcPts val="0"/>
              </a:spcAft>
              <a:buClr>
                <a:srgbClr val="FFFFFF"/>
              </a:buClr>
              <a:buSzPts val="800"/>
              <a:buFont typeface="Trebuchet MS" panose="020B0603020202020204"/>
              <a:buNone/>
              <a:defRPr sz="1100"/>
            </a:lvl2pPr>
            <a:lvl3pPr lvl="2" algn="ctr">
              <a:lnSpc>
                <a:spcPct val="100000"/>
              </a:lnSpc>
              <a:spcBef>
                <a:spcPts val="0"/>
              </a:spcBef>
              <a:spcAft>
                <a:spcPts val="0"/>
              </a:spcAft>
              <a:buClr>
                <a:srgbClr val="FFFFFF"/>
              </a:buClr>
              <a:buSzPts val="800"/>
              <a:buFont typeface="Trebuchet MS" panose="020B0603020202020204"/>
              <a:buNone/>
              <a:defRPr sz="1100"/>
            </a:lvl3pPr>
            <a:lvl4pPr lvl="3" algn="ctr">
              <a:lnSpc>
                <a:spcPct val="100000"/>
              </a:lnSpc>
              <a:spcBef>
                <a:spcPts val="0"/>
              </a:spcBef>
              <a:spcAft>
                <a:spcPts val="0"/>
              </a:spcAft>
              <a:buClr>
                <a:srgbClr val="FFFFFF"/>
              </a:buClr>
              <a:buSzPts val="800"/>
              <a:buFont typeface="Trebuchet MS" panose="020B0603020202020204"/>
              <a:buNone/>
              <a:defRPr sz="1100"/>
            </a:lvl4pPr>
            <a:lvl5pPr lvl="4" algn="ctr">
              <a:lnSpc>
                <a:spcPct val="100000"/>
              </a:lnSpc>
              <a:spcBef>
                <a:spcPts val="0"/>
              </a:spcBef>
              <a:spcAft>
                <a:spcPts val="0"/>
              </a:spcAft>
              <a:buClr>
                <a:srgbClr val="FFFFFF"/>
              </a:buClr>
              <a:buSzPts val="800"/>
              <a:buFont typeface="Trebuchet MS" panose="020B0603020202020204"/>
              <a:buNone/>
              <a:defRPr sz="1100"/>
            </a:lvl5pPr>
            <a:lvl6pPr lvl="5" algn="ctr">
              <a:lnSpc>
                <a:spcPct val="100000"/>
              </a:lnSpc>
              <a:spcBef>
                <a:spcPts val="0"/>
              </a:spcBef>
              <a:spcAft>
                <a:spcPts val="0"/>
              </a:spcAft>
              <a:buClr>
                <a:srgbClr val="FFFFFF"/>
              </a:buClr>
              <a:buSzPts val="800"/>
              <a:buFont typeface="Trebuchet MS" panose="020B0603020202020204"/>
              <a:buNone/>
              <a:defRPr sz="1100"/>
            </a:lvl6pPr>
            <a:lvl7pPr lvl="6" algn="ctr">
              <a:lnSpc>
                <a:spcPct val="100000"/>
              </a:lnSpc>
              <a:spcBef>
                <a:spcPts val="0"/>
              </a:spcBef>
              <a:spcAft>
                <a:spcPts val="0"/>
              </a:spcAft>
              <a:buClr>
                <a:srgbClr val="FFFFFF"/>
              </a:buClr>
              <a:buSzPts val="800"/>
              <a:buFont typeface="Trebuchet MS" panose="020B0603020202020204"/>
              <a:buNone/>
              <a:defRPr sz="1100"/>
            </a:lvl7pPr>
            <a:lvl8pPr lvl="7" algn="ctr">
              <a:lnSpc>
                <a:spcPct val="100000"/>
              </a:lnSpc>
              <a:spcBef>
                <a:spcPts val="0"/>
              </a:spcBef>
              <a:spcAft>
                <a:spcPts val="0"/>
              </a:spcAft>
              <a:buClr>
                <a:srgbClr val="FFFFFF"/>
              </a:buClr>
              <a:buSzPts val="800"/>
              <a:buFont typeface="Trebuchet MS" panose="020B0603020202020204"/>
              <a:buNone/>
              <a:defRPr sz="1100"/>
            </a:lvl8pPr>
            <a:lvl9pPr lvl="8" algn="ctr">
              <a:lnSpc>
                <a:spcPct val="100000"/>
              </a:lnSpc>
              <a:spcBef>
                <a:spcPts val="0"/>
              </a:spcBef>
              <a:spcAft>
                <a:spcPts val="0"/>
              </a:spcAft>
              <a:buClr>
                <a:srgbClr val="FFFFFF"/>
              </a:buClr>
              <a:buSzPts val="800"/>
              <a:buFont typeface="Trebuchet MS" panose="020B0603020202020204"/>
              <a:buNone/>
              <a:defRPr sz="1100"/>
            </a:lvl9pPr>
          </a:lstStyle>
          <a:p>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67"/>
        <p:cNvGrpSpPr/>
        <p:nvPr/>
      </p:nvGrpSpPr>
      <p:grpSpPr>
        <a:xfrm>
          <a:off x="0" y="0"/>
          <a:ext cx="0" cy="0"/>
          <a:chOff x="0" y="0"/>
          <a:chExt cx="0" cy="0"/>
        </a:xfrm>
      </p:grpSpPr>
      <p:sp>
        <p:nvSpPr>
          <p:cNvPr id="468" name="Google Shape;468;p114"/>
          <p:cNvSpPr txBox="1">
            <a:spLocks noGrp="1"/>
          </p:cNvSpPr>
          <p:nvPr>
            <p:ph type="title"/>
          </p:nvPr>
        </p:nvSpPr>
        <p:spPr>
          <a:xfrm>
            <a:off x="415600" y="593367"/>
            <a:ext cx="11360700" cy="7635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469" name="Google Shape;469;p114"/>
          <p:cNvSpPr txBox="1">
            <a:spLocks noGrp="1"/>
          </p:cNvSpPr>
          <p:nvPr>
            <p:ph type="body" idx="1"/>
          </p:nvPr>
        </p:nvSpPr>
        <p:spPr>
          <a:xfrm>
            <a:off x="415600" y="1536633"/>
            <a:ext cx="11360700" cy="4555200"/>
          </a:xfrm>
          <a:prstGeom prst="rect">
            <a:avLst/>
          </a:prstGeom>
          <a:noFill/>
          <a:ln>
            <a:noFill/>
          </a:ln>
        </p:spPr>
        <p:txBody>
          <a:bodyPr spcFirstLastPara="1" wrap="square" lIns="91425" tIns="91425" rIns="91425" bIns="91425" anchor="t" anchorCtr="0">
            <a:noAutofit/>
          </a:bodyPr>
          <a:lstStyle>
            <a:lvl1pPr marL="457200" marR="0" lvl="0" indent="-349250" algn="l">
              <a:lnSpc>
                <a:spcPct val="100000"/>
              </a:lnSpc>
              <a:spcBef>
                <a:spcPts val="0"/>
              </a:spcBef>
              <a:spcAft>
                <a:spcPts val="0"/>
              </a:spcAft>
              <a:buClr>
                <a:srgbClr val="000000"/>
              </a:buClr>
              <a:buSzPts val="1900"/>
              <a:buFont typeface="Arial" panose="020B0604020202020204"/>
              <a:buChar char="●"/>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L="914400" marR="0" lvl="1" indent="-323850" algn="l">
              <a:lnSpc>
                <a:spcPct val="100000"/>
              </a:lnSpc>
              <a:spcBef>
                <a:spcPts val="2100"/>
              </a:spcBef>
              <a:spcAft>
                <a:spcPts val="0"/>
              </a:spcAft>
              <a:buClr>
                <a:srgbClr val="000000"/>
              </a:buClr>
              <a:buSzPts val="1500"/>
              <a:buFont typeface="Arial" panose="020B0604020202020204"/>
              <a:buChar char="○"/>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L="1371600" marR="0" lvl="2" indent="-323850" algn="l">
              <a:lnSpc>
                <a:spcPct val="100000"/>
              </a:lnSpc>
              <a:spcBef>
                <a:spcPts val="2100"/>
              </a:spcBef>
              <a:spcAft>
                <a:spcPts val="0"/>
              </a:spcAft>
              <a:buClr>
                <a:srgbClr val="000000"/>
              </a:buClr>
              <a:buSzPts val="1500"/>
              <a:buFont typeface="Arial" panose="020B0604020202020204"/>
              <a:buChar char="■"/>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L="1828800" marR="0" lvl="3" indent="-323850" algn="l">
              <a:lnSpc>
                <a:spcPct val="100000"/>
              </a:lnSpc>
              <a:spcBef>
                <a:spcPts val="2100"/>
              </a:spcBef>
              <a:spcAft>
                <a:spcPts val="0"/>
              </a:spcAft>
              <a:buClr>
                <a:srgbClr val="000000"/>
              </a:buClr>
              <a:buSzPts val="1500"/>
              <a:buFont typeface="Arial" panose="020B0604020202020204"/>
              <a:buChar char="●"/>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L="2286000" marR="0" lvl="4" indent="-323850" algn="l">
              <a:lnSpc>
                <a:spcPct val="100000"/>
              </a:lnSpc>
              <a:spcBef>
                <a:spcPts val="2100"/>
              </a:spcBef>
              <a:spcAft>
                <a:spcPts val="0"/>
              </a:spcAft>
              <a:buClr>
                <a:srgbClr val="000000"/>
              </a:buClr>
              <a:buSzPts val="1500"/>
              <a:buFont typeface="Arial" panose="020B0604020202020204"/>
              <a:buChar char="○"/>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743200" marR="0" lvl="5" indent="-323850" algn="l">
              <a:lnSpc>
                <a:spcPct val="100000"/>
              </a:lnSpc>
              <a:spcBef>
                <a:spcPts val="2100"/>
              </a:spcBef>
              <a:spcAft>
                <a:spcPts val="0"/>
              </a:spcAft>
              <a:buClr>
                <a:srgbClr val="000000"/>
              </a:buClr>
              <a:buSzPts val="1500"/>
              <a:buFont typeface="Arial" panose="020B0604020202020204"/>
              <a:buChar char="■"/>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3200400" marR="0" lvl="6" indent="-323850" algn="l">
              <a:lnSpc>
                <a:spcPct val="100000"/>
              </a:lnSpc>
              <a:spcBef>
                <a:spcPts val="2100"/>
              </a:spcBef>
              <a:spcAft>
                <a:spcPts val="0"/>
              </a:spcAft>
              <a:buClr>
                <a:srgbClr val="000000"/>
              </a:buClr>
              <a:buSzPts val="1500"/>
              <a:buFont typeface="Arial" panose="020B0604020202020204"/>
              <a:buChar char="●"/>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657600" marR="0" lvl="7" indent="-323850" algn="l">
              <a:lnSpc>
                <a:spcPct val="100000"/>
              </a:lnSpc>
              <a:spcBef>
                <a:spcPts val="2100"/>
              </a:spcBef>
              <a:spcAft>
                <a:spcPts val="0"/>
              </a:spcAft>
              <a:buClr>
                <a:srgbClr val="000000"/>
              </a:buClr>
              <a:buSzPts val="1500"/>
              <a:buFont typeface="Arial" panose="020B0604020202020204"/>
              <a:buChar char="○"/>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4114800" marR="0" lvl="8" indent="-323850" algn="l">
              <a:lnSpc>
                <a:spcPct val="100000"/>
              </a:lnSpc>
              <a:spcBef>
                <a:spcPts val="2100"/>
              </a:spcBef>
              <a:spcAft>
                <a:spcPts val="2100"/>
              </a:spcAft>
              <a:buClr>
                <a:srgbClr val="000000"/>
              </a:buClr>
              <a:buSzPts val="1500"/>
              <a:buFont typeface="Arial" panose="020B0604020202020204"/>
              <a:buChar char="■"/>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470" name="Google Shape;470;p114"/>
          <p:cNvSpPr txBox="1">
            <a:spLocks noGrp="1"/>
          </p:cNvSpPr>
          <p:nvPr>
            <p:ph type="sldNum" idx="12"/>
          </p:nvPr>
        </p:nvSpPr>
        <p:spPr>
          <a:xfrm>
            <a:off x="11296611" y="6217623"/>
            <a:ext cx="731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White Blank White Logo">
  <p:cSld name="White Blank White Logo">
    <p:spTree>
      <p:nvGrpSpPr>
        <p:cNvPr id="1" name="Shape 471"/>
        <p:cNvGrpSpPr/>
        <p:nvPr/>
      </p:nvGrpSpPr>
      <p:grpSpPr>
        <a:xfrm>
          <a:off x="0" y="0"/>
          <a:ext cx="0" cy="0"/>
          <a:chOff x="0" y="0"/>
          <a:chExt cx="0" cy="0"/>
        </a:xfrm>
      </p:grpSpPr>
      <p:sp>
        <p:nvSpPr>
          <p:cNvPr id="472" name="Google Shape;472;p115"/>
          <p:cNvSpPr txBox="1">
            <a:spLocks noGrp="1"/>
          </p:cNvSpPr>
          <p:nvPr>
            <p:ph type="sldNum" idx="12"/>
          </p:nvPr>
        </p:nvSpPr>
        <p:spPr>
          <a:xfrm>
            <a:off x="9846356" y="6425136"/>
            <a:ext cx="2011500" cy="365100"/>
          </a:xfrm>
          <a:prstGeom prst="rect">
            <a:avLst/>
          </a:prstGeom>
          <a:noFill/>
          <a:ln>
            <a:noFill/>
          </a:ln>
        </p:spPr>
        <p:txBody>
          <a:bodyPr spcFirstLastPara="1" wrap="square" lIns="78575" tIns="39275" rIns="78575" bIns="39275"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473"/>
        <p:cNvGrpSpPr/>
        <p:nvPr/>
      </p:nvGrpSpPr>
      <p:grpSpPr>
        <a:xfrm>
          <a:off x="0" y="0"/>
          <a:ext cx="0" cy="0"/>
          <a:chOff x="0" y="0"/>
          <a:chExt cx="0" cy="0"/>
        </a:xfrm>
      </p:grpSpPr>
      <p:sp>
        <p:nvSpPr>
          <p:cNvPr id="474" name="Google Shape;474;p116"/>
          <p:cNvSpPr txBox="1">
            <a:spLocks noGrp="1"/>
          </p:cNvSpPr>
          <p:nvPr>
            <p:ph type="body" idx="1"/>
          </p:nvPr>
        </p:nvSpPr>
        <p:spPr>
          <a:xfrm>
            <a:off x="309741" y="1714500"/>
            <a:ext cx="11572500" cy="4340100"/>
          </a:xfrm>
          <a:prstGeom prst="rect">
            <a:avLst/>
          </a:prstGeom>
          <a:noFill/>
          <a:ln>
            <a:noFill/>
          </a:ln>
        </p:spPr>
        <p:txBody>
          <a:bodyPr spcFirstLastPara="1" wrap="square" lIns="78575" tIns="39275" rIns="78575" bIns="39275" anchor="t" anchorCtr="0">
            <a:noAutofit/>
          </a:bodyPr>
          <a:lstStyle>
            <a:lvl1pPr marL="457200" marR="0" lvl="0" indent="-228600" algn="l">
              <a:spcBef>
                <a:spcPts val="3600"/>
              </a:spcBef>
              <a:spcAft>
                <a:spcPts val="0"/>
              </a:spcAft>
              <a:buSzPts val="1200"/>
              <a:buNone/>
              <a:defRPr sz="3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spcBef>
                <a:spcPts val="3600"/>
              </a:spcBef>
              <a:spcAft>
                <a:spcPts val="0"/>
              </a:spcAft>
              <a:buSzPts val="1200"/>
              <a:buNone/>
              <a:defRPr sz="2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spcBef>
                <a:spcPts val="3600"/>
              </a:spcBef>
              <a:spcAft>
                <a:spcPts val="0"/>
              </a:spcAft>
              <a:buSzPts val="1200"/>
              <a:buNone/>
              <a:defRPr sz="2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61950" algn="l">
              <a:spcBef>
                <a:spcPts val="3600"/>
              </a:spcBef>
              <a:spcAft>
                <a:spcPts val="0"/>
              </a:spcAft>
              <a:buClr>
                <a:schemeClr val="dk1"/>
              </a:buClr>
              <a:buSzPts val="2100"/>
              <a:buFont typeface="Noto Sans Symbols"/>
              <a:buChar char="❖"/>
              <a:defRPr sz="2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spcBef>
                <a:spcPts val="3600"/>
              </a:spcBef>
              <a:spcAft>
                <a:spcPts val="0"/>
              </a:spcAft>
              <a:buSzPts val="1200"/>
              <a:buNone/>
              <a:defRPr sz="27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spcBef>
                <a:spcPts val="3600"/>
              </a:spcBef>
              <a:spcAft>
                <a:spcPts val="0"/>
              </a:spcAft>
              <a:buSzPts val="1200"/>
              <a:buNone/>
              <a:defRPr sz="27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spcBef>
                <a:spcPts val="3600"/>
              </a:spcBef>
              <a:spcAft>
                <a:spcPts val="0"/>
              </a:spcAft>
              <a:buSzPts val="1200"/>
              <a:buNone/>
              <a:defRPr sz="27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spcBef>
                <a:spcPts val="3600"/>
              </a:spcBef>
              <a:spcAft>
                <a:spcPts val="0"/>
              </a:spcAft>
              <a:buSzPts val="1200"/>
              <a:buNone/>
              <a:defRPr sz="27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spcBef>
                <a:spcPts val="3600"/>
              </a:spcBef>
              <a:spcAft>
                <a:spcPts val="0"/>
              </a:spcAft>
              <a:buSzPts val="1200"/>
              <a:buNone/>
              <a:defRPr sz="27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475" name="Google Shape;475;p116"/>
          <p:cNvSpPr txBox="1">
            <a:spLocks noGrp="1"/>
          </p:cNvSpPr>
          <p:nvPr>
            <p:ph type="sldNum" idx="12"/>
          </p:nvPr>
        </p:nvSpPr>
        <p:spPr>
          <a:xfrm>
            <a:off x="9846356" y="6425136"/>
            <a:ext cx="2012100" cy="364800"/>
          </a:xfrm>
          <a:prstGeom prst="rect">
            <a:avLst/>
          </a:prstGeom>
          <a:noFill/>
          <a:ln>
            <a:noFill/>
          </a:ln>
        </p:spPr>
        <p:txBody>
          <a:bodyPr spcFirstLastPara="1" wrap="square" lIns="78575" tIns="39275" rIns="78575" bIns="39275"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lang="en-US"/>
          </a:p>
        </p:txBody>
      </p:sp>
      <p:sp>
        <p:nvSpPr>
          <p:cNvPr id="476" name="Google Shape;476;p116"/>
          <p:cNvSpPr txBox="1">
            <a:spLocks noGrp="1"/>
          </p:cNvSpPr>
          <p:nvPr>
            <p:ph type="title"/>
          </p:nvPr>
        </p:nvSpPr>
        <p:spPr>
          <a:xfrm>
            <a:off x="309741" y="439118"/>
            <a:ext cx="11572500" cy="816900"/>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6000"/>
              <a:buNone/>
              <a:defRPr sz="5700">
                <a:solidFill>
                  <a:srgbClr val="001254"/>
                </a:solidFill>
              </a:defRPr>
            </a:lvl1pPr>
            <a:lvl2pPr lvl="1" algn="ctr">
              <a:spcBef>
                <a:spcPts val="0"/>
              </a:spcBef>
              <a:spcAft>
                <a:spcPts val="0"/>
              </a:spcAft>
              <a:buSzPts val="1500"/>
              <a:buNone/>
              <a:defRPr/>
            </a:lvl2pPr>
            <a:lvl3pPr lvl="2" algn="ctr">
              <a:spcBef>
                <a:spcPts val="0"/>
              </a:spcBef>
              <a:spcAft>
                <a:spcPts val="0"/>
              </a:spcAft>
              <a:buSzPts val="1500"/>
              <a:buNone/>
              <a:defRPr/>
            </a:lvl3pPr>
            <a:lvl4pPr lvl="3" algn="ctr">
              <a:spcBef>
                <a:spcPts val="0"/>
              </a:spcBef>
              <a:spcAft>
                <a:spcPts val="0"/>
              </a:spcAft>
              <a:buSzPts val="1500"/>
              <a:buNone/>
              <a:defRPr/>
            </a:lvl4pPr>
            <a:lvl5pPr lvl="4" algn="ctr">
              <a:spcBef>
                <a:spcPts val="0"/>
              </a:spcBef>
              <a:spcAft>
                <a:spcPts val="0"/>
              </a:spcAft>
              <a:buSzPts val="1500"/>
              <a:buNone/>
              <a:defRPr/>
            </a:lvl5pPr>
            <a:lvl6pPr lvl="5" algn="ctr">
              <a:spcBef>
                <a:spcPts val="0"/>
              </a:spcBef>
              <a:spcAft>
                <a:spcPts val="0"/>
              </a:spcAft>
              <a:buSzPts val="1500"/>
              <a:buNone/>
              <a:defRPr/>
            </a:lvl6pPr>
            <a:lvl7pPr lvl="6" algn="ctr">
              <a:spcBef>
                <a:spcPts val="0"/>
              </a:spcBef>
              <a:spcAft>
                <a:spcPts val="0"/>
              </a:spcAft>
              <a:buSzPts val="1500"/>
              <a:buNone/>
              <a:defRPr/>
            </a:lvl7pPr>
            <a:lvl8pPr lvl="7" algn="ctr">
              <a:spcBef>
                <a:spcPts val="0"/>
              </a:spcBef>
              <a:spcAft>
                <a:spcPts val="0"/>
              </a:spcAft>
              <a:buSzPts val="1500"/>
              <a:buNone/>
              <a:defRPr/>
            </a:lvl8pPr>
            <a:lvl9pPr lvl="8" algn="ctr">
              <a:spcBef>
                <a:spcPts val="0"/>
              </a:spcBef>
              <a:spcAft>
                <a:spcPts val="0"/>
              </a:spcAft>
              <a:buSzPts val="1500"/>
              <a:buNone/>
              <a:defRPr/>
            </a:lvl9pPr>
          </a:lstStyle>
          <a:p>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00176E"/>
                </a:solidFill>
                <a:latin typeface="Trebuchet MS" panose="020B0603020202020204"/>
                <a:cs typeface="Trebuchet MS" panose="020B0603020202020204"/>
              </a:defRPr>
            </a:lvl1pPr>
          </a:lstStyle>
          <a:p>
            <a:endParaRPr/>
          </a:p>
        </p:txBody>
      </p:sp>
      <p:sp>
        <p:nvSpPr>
          <p:cNvPr id="3" name="Holder 3"/>
          <p:cNvSpPr>
            <a:spLocks noGrp="1"/>
          </p:cNvSpPr>
          <p:nvPr>
            <p:ph type="body" idx="1"/>
          </p:nvPr>
        </p:nvSpPr>
        <p:spPr>
          <a:xfrm>
            <a:off x="1548130" y="1377772"/>
            <a:ext cx="9095739" cy="1764030"/>
          </a:xfrm>
        </p:spPr>
        <p:txBody>
          <a:bodyPr lIns="0" tIns="0" rIns="0" bIns="0"/>
          <a:lstStyle>
            <a:lvl1pPr>
              <a:defRPr sz="6000" b="1" i="0">
                <a:solidFill>
                  <a:schemeClr val="bg1"/>
                </a:solidFill>
                <a:latin typeface="Trebuchet MS" panose="020B0603020202020204"/>
                <a:cs typeface="Trebuchet MS" panose="020B0603020202020204"/>
              </a:defRPr>
            </a:lvl1pPr>
          </a:lstStyle>
          <a:p>
            <a:endParaRPr/>
          </a:p>
        </p:txBody>
      </p:sp>
      <p:sp>
        <p:nvSpPr>
          <p:cNvPr id="4" name="Holder 4"/>
          <p:cNvSpPr>
            <a:spLocks noGrp="1"/>
          </p:cNvSpPr>
          <p:nvPr>
            <p:ph type="ftr" sz="quarter" idx="5"/>
          </p:nvPr>
        </p:nvSpPr>
        <p:spPr>
          <a:xfrm>
            <a:off x="4145280" y="6377940"/>
            <a:ext cx="3901440" cy="342900"/>
          </a:xfr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8/17/2025</a:t>
            </a:fld>
            <a:endParaRPr lang="en-US"/>
          </a:p>
        </p:txBody>
      </p:sp>
      <p:sp>
        <p:nvSpPr>
          <p:cNvPr id="6" name="Holder 6"/>
          <p:cNvSpPr>
            <a:spLocks noGrp="1"/>
          </p:cNvSpPr>
          <p:nvPr>
            <p:ph type="sldNum" sz="quarter" idx="7"/>
          </p:nvPr>
        </p:nvSpPr>
        <p:spPr/>
        <p:txBody>
          <a:bodyPr lIns="0" tIns="0" rIns="0" bIns="0"/>
          <a:lstStyle>
            <a:lvl1pPr>
              <a:defRPr sz="1200" b="0" i="0">
                <a:solidFill>
                  <a:schemeClr val="tx1"/>
                </a:solidFill>
                <a:latin typeface="Trebuchet MS" panose="020B0603020202020204"/>
                <a:cs typeface="Trebuchet MS" panose="020B0603020202020204"/>
              </a:defRPr>
            </a:lvl1pPr>
          </a:lstStyle>
          <a:p>
            <a:pPr marL="116840">
              <a:lnSpc>
                <a:spcPct val="100000"/>
              </a:lnSpc>
              <a:spcBef>
                <a:spcPts val="120"/>
              </a:spcBef>
            </a:pPr>
            <a:fld id="{81D60167-4931-47E6-BA6A-407CBD079E47}" type="slidenum">
              <a:rPr spc="-50" dirty="0">
                <a:solidFill>
                  <a:srgbClr val="FFFFFF"/>
                </a:solidFill>
              </a:rPr>
              <a:t>‹#›</a:t>
            </a:fld>
            <a:endParaRPr spc="-50" dirty="0">
              <a:solidFill>
                <a:srgbClr val="FFFFFF"/>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194"/>
        <p:cNvGrpSpPr/>
        <p:nvPr/>
      </p:nvGrpSpPr>
      <p:grpSpPr>
        <a:xfrm>
          <a:off x="0" y="0"/>
          <a:ext cx="0" cy="0"/>
          <a:chOff x="0" y="0"/>
          <a:chExt cx="0" cy="0"/>
        </a:xfrm>
      </p:grpSpPr>
      <p:sp>
        <p:nvSpPr>
          <p:cNvPr id="195" name="Google Shape;195;p46"/>
          <p:cNvSpPr txBox="1">
            <a:spLocks noGrp="1"/>
          </p:cNvSpPr>
          <p:nvPr>
            <p:ph type="title"/>
          </p:nvPr>
        </p:nvSpPr>
        <p:spPr>
          <a:xfrm>
            <a:off x="6122788" y="2625328"/>
            <a:ext cx="5381400" cy="2313900"/>
          </a:xfrm>
          <a:prstGeom prst="rect">
            <a:avLst/>
          </a:prstGeom>
          <a:noFill/>
          <a:ln>
            <a:noFill/>
          </a:ln>
        </p:spPr>
        <p:txBody>
          <a:bodyPr spcFirstLastPara="1" wrap="square" lIns="0" tIns="0" rIns="0" bIns="0" anchor="ctr" anchorCtr="0">
            <a:noAutofit/>
          </a:bodyPr>
          <a:lstStyle>
            <a:lvl1pPr lvl="0" algn="l" rtl="0">
              <a:lnSpc>
                <a:spcPct val="90000"/>
              </a:lnSpc>
              <a:spcBef>
                <a:spcPts val="0"/>
              </a:spcBef>
              <a:spcAft>
                <a:spcPts val="0"/>
              </a:spcAft>
              <a:buClr>
                <a:schemeClr val="accent5"/>
              </a:buClr>
              <a:buSzPts val="8086"/>
              <a:buFont typeface="Trebuchet MS" panose="020B0603020202020204"/>
              <a:buNone/>
              <a:defRPr sz="8085"/>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96" name="Google Shape;196;p4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197" name="Google Shape;197;p46" descr="Questions"/>
          <p:cNvPicPr preferRelativeResize="0"/>
          <p:nvPr/>
        </p:nvPicPr>
        <p:blipFill rotWithShape="1">
          <a:blip r:embed="rId2"/>
          <a:srcRect/>
          <a:stretch>
            <a:fillRect/>
          </a:stretch>
        </p:blipFill>
        <p:spPr>
          <a:xfrm>
            <a:off x="-952499" y="-298450"/>
            <a:ext cx="7429500" cy="7429500"/>
          </a:xfrm>
          <a:prstGeom prst="rect">
            <a:avLst/>
          </a:prstGeom>
          <a:noFill/>
          <a:ln>
            <a:noFill/>
          </a:ln>
        </p:spPr>
      </p:pic>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3"/>
        <p:cNvGrpSpPr/>
        <p:nvPr/>
      </p:nvGrpSpPr>
      <p:grpSpPr>
        <a:xfrm>
          <a:off x="0" y="0"/>
          <a:ext cx="0" cy="0"/>
          <a:chOff x="0" y="0"/>
          <a:chExt cx="0" cy="0"/>
        </a:xfrm>
      </p:grpSpPr>
      <p:sp>
        <p:nvSpPr>
          <p:cNvPr id="484" name="Google Shape;484;p11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485"/>
        <p:cNvGrpSpPr/>
        <p:nvPr/>
      </p:nvGrpSpPr>
      <p:grpSpPr>
        <a:xfrm>
          <a:off x="0" y="0"/>
          <a:ext cx="0" cy="0"/>
          <a:chOff x="0" y="0"/>
          <a:chExt cx="0" cy="0"/>
        </a:xfrm>
      </p:grpSpPr>
      <p:sp>
        <p:nvSpPr>
          <p:cNvPr id="486" name="Google Shape;486;p119"/>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panose="020B0603020202020204"/>
              <a:buNone/>
              <a:defRPr sz="60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87" name="Google Shape;487;p119"/>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lvl1pPr marL="457200" marR="0" lvl="0" indent="-457200" algn="l">
              <a:lnSpc>
                <a:spcPct val="90000"/>
              </a:lnSpc>
              <a:spcBef>
                <a:spcPts val="1100"/>
              </a:spcBef>
              <a:spcAft>
                <a:spcPts val="0"/>
              </a:spcAft>
              <a:buClr>
                <a:schemeClr val="dk1"/>
              </a:buClr>
              <a:buSzPts val="3600"/>
              <a:buFont typeface="Arial" panose="020B0604020202020204"/>
              <a:buChar char="•"/>
              <a:defRPr sz="3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74650" algn="l">
              <a:lnSpc>
                <a:spcPct val="90000"/>
              </a:lnSpc>
              <a:spcBef>
                <a:spcPts val="500"/>
              </a:spcBef>
              <a:spcAft>
                <a:spcPts val="0"/>
              </a:spcAft>
              <a:buClr>
                <a:schemeClr val="dk1"/>
              </a:buClr>
              <a:buSzPts val="2300"/>
              <a:buFont typeface="Noto Sans Symbols"/>
              <a:buChar char="⮚"/>
              <a:defRPr sz="3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400050" algn="l">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81000" algn="l">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2743200" marR="0" lvl="5" indent="-228600" algn="l">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3200400" marR="0" lvl="6" indent="-228600" algn="l">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3657600" marR="0" lvl="7" indent="-228600" algn="l">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4114800" marR="0" lvl="8" indent="-228600" algn="l">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488" name="Google Shape;488;p11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489"/>
        <p:cNvGrpSpPr/>
        <p:nvPr/>
      </p:nvGrpSpPr>
      <p:grpSpPr>
        <a:xfrm>
          <a:off x="0" y="0"/>
          <a:ext cx="0" cy="0"/>
          <a:chOff x="0" y="0"/>
          <a:chExt cx="0" cy="0"/>
        </a:xfrm>
      </p:grpSpPr>
      <p:sp>
        <p:nvSpPr>
          <p:cNvPr id="490" name="Google Shape;490;p120"/>
          <p:cNvSpPr txBox="1">
            <a:spLocks noGrp="1"/>
          </p:cNvSpPr>
          <p:nvPr>
            <p:ph type="ctrTitle"/>
          </p:nvPr>
        </p:nvSpPr>
        <p:spPr>
          <a:xfrm>
            <a:off x="1040524" y="1505158"/>
            <a:ext cx="10110900" cy="9903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000"/>
              <a:buFont typeface="Trebuchet MS" panose="020B0603020202020204"/>
              <a:buNone/>
              <a:defRPr sz="60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91" name="Google Shape;491;p120"/>
          <p:cNvSpPr txBox="1">
            <a:spLocks noGrp="1"/>
          </p:cNvSpPr>
          <p:nvPr>
            <p:ph type="subTitle" idx="1"/>
          </p:nvPr>
        </p:nvSpPr>
        <p:spPr>
          <a:xfrm>
            <a:off x="1524000" y="2583430"/>
            <a:ext cx="9144000" cy="7389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1100"/>
              </a:spcBef>
              <a:spcAft>
                <a:spcPts val="0"/>
              </a:spcAft>
              <a:buClr>
                <a:schemeClr val="dk1"/>
              </a:buClr>
              <a:buSzPts val="4900"/>
              <a:buFont typeface="Arial" panose="020B0604020202020204"/>
              <a:buNone/>
              <a:defRPr sz="4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R="0" lvl="1" algn="ctr">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ctr">
              <a:lnSpc>
                <a:spcPct val="90000"/>
              </a:lnSpc>
              <a:spcBef>
                <a:spcPts val="500"/>
              </a:spcBef>
              <a:spcAft>
                <a:spcPts val="0"/>
              </a:spcAft>
              <a:buClr>
                <a:schemeClr val="dk1"/>
              </a:buClr>
              <a:buSzPts val="1900"/>
              <a:buFont typeface="Arial" panose="020B0604020202020204"/>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ctr">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ctr">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ctr">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ctr">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ctr">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ctr">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492" name="Google Shape;492;p120"/>
          <p:cNvSpPr txBox="1">
            <a:spLocks noGrp="1"/>
          </p:cNvSpPr>
          <p:nvPr>
            <p:ph type="dt" idx="10"/>
          </p:nvPr>
        </p:nvSpPr>
        <p:spPr>
          <a:xfrm>
            <a:off x="4724400" y="4917556"/>
            <a:ext cx="27432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500"/>
              <a:buNone/>
              <a:defRPr>
                <a:solidFill>
                  <a:schemeClr val="dk1"/>
                </a:solidFill>
              </a:defRPr>
            </a:lvl1pPr>
            <a:lvl2pPr lvl="1" algn="l">
              <a:spcBef>
                <a:spcPts val="0"/>
              </a:spcBef>
              <a:spcAft>
                <a:spcPts val="0"/>
              </a:spcAft>
              <a:buSzPts val="1500"/>
              <a:buNone/>
              <a:defRPr/>
            </a:lvl2pPr>
            <a:lvl3pPr lvl="2" algn="l">
              <a:spcBef>
                <a:spcPts val="0"/>
              </a:spcBef>
              <a:spcAft>
                <a:spcPts val="0"/>
              </a:spcAft>
              <a:buSzPts val="1500"/>
              <a:buNone/>
              <a:defRPr/>
            </a:lvl3pPr>
            <a:lvl4pPr lvl="3" algn="l">
              <a:spcBef>
                <a:spcPts val="0"/>
              </a:spcBef>
              <a:spcAft>
                <a:spcPts val="0"/>
              </a:spcAft>
              <a:buSzPts val="1500"/>
              <a:buNone/>
              <a:defRPr/>
            </a:lvl4pPr>
            <a:lvl5pPr lvl="4" algn="l">
              <a:spcBef>
                <a:spcPts val="0"/>
              </a:spcBef>
              <a:spcAft>
                <a:spcPts val="0"/>
              </a:spcAft>
              <a:buSzPts val="1500"/>
              <a:buNone/>
              <a:defRPr/>
            </a:lvl5pPr>
            <a:lvl6pPr lvl="5" algn="l">
              <a:spcBef>
                <a:spcPts val="0"/>
              </a:spcBef>
              <a:spcAft>
                <a:spcPts val="0"/>
              </a:spcAft>
              <a:buSzPts val="1500"/>
              <a:buNone/>
              <a:defRPr/>
            </a:lvl6pPr>
            <a:lvl7pPr lvl="6" algn="l">
              <a:spcBef>
                <a:spcPts val="0"/>
              </a:spcBef>
              <a:spcAft>
                <a:spcPts val="0"/>
              </a:spcAft>
              <a:buSzPts val="1500"/>
              <a:buNone/>
              <a:defRPr/>
            </a:lvl7pPr>
            <a:lvl8pPr lvl="7" algn="l">
              <a:spcBef>
                <a:spcPts val="0"/>
              </a:spcBef>
              <a:spcAft>
                <a:spcPts val="0"/>
              </a:spcAft>
              <a:buSzPts val="1500"/>
              <a:buNone/>
              <a:defRPr/>
            </a:lvl8pPr>
            <a:lvl9pPr lvl="8" algn="l">
              <a:spcBef>
                <a:spcPts val="0"/>
              </a:spcBef>
              <a:spcAft>
                <a:spcPts val="0"/>
              </a:spcAft>
              <a:buSzPts val="1500"/>
              <a:buNone/>
              <a:defRPr/>
            </a:lvl9pPr>
          </a:lstStyle>
          <a:p>
            <a:endParaRPr/>
          </a:p>
        </p:txBody>
      </p:sp>
      <p:sp>
        <p:nvSpPr>
          <p:cNvPr id="493" name="Google Shape;493;p120"/>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
        <p:nvSpPr>
          <p:cNvPr id="494" name="Google Shape;494;p120"/>
          <p:cNvSpPr txBox="1">
            <a:spLocks noGrp="1"/>
          </p:cNvSpPr>
          <p:nvPr>
            <p:ph type="body" idx="2"/>
          </p:nvPr>
        </p:nvSpPr>
        <p:spPr>
          <a:xfrm>
            <a:off x="1913861" y="3680028"/>
            <a:ext cx="8364300" cy="9144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90000"/>
              </a:lnSpc>
              <a:spcBef>
                <a:spcPts val="1100"/>
              </a:spcBef>
              <a:spcAft>
                <a:spcPts val="0"/>
              </a:spcAft>
              <a:buClr>
                <a:schemeClr val="dk1"/>
              </a:buClr>
              <a:buSzPts val="3300"/>
              <a:buFont typeface="Arial" panose="020B0604020202020204"/>
              <a:buNone/>
              <a:defRPr sz="3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ctr">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ctr">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ctr">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ctr">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2743200" marR="0" lvl="5"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495"/>
        <p:cNvGrpSpPr/>
        <p:nvPr/>
      </p:nvGrpSpPr>
      <p:grpSpPr>
        <a:xfrm>
          <a:off x="0" y="0"/>
          <a:ext cx="0" cy="0"/>
          <a:chOff x="0" y="0"/>
          <a:chExt cx="0" cy="0"/>
        </a:xfrm>
      </p:grpSpPr>
      <p:sp>
        <p:nvSpPr>
          <p:cNvPr id="496" name="Google Shape;496;p121"/>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
        <p:nvSpPr>
          <p:cNvPr id="497" name="Google Shape;497;p121"/>
          <p:cNvSpPr/>
          <p:nvPr/>
        </p:nvSpPr>
        <p:spPr>
          <a:xfrm>
            <a:off x="838199" y="1873473"/>
            <a:ext cx="10433700" cy="230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3600"/>
              <a:buFont typeface="Trebuchet MS" panose="020B0603020202020204"/>
              <a:buNone/>
            </a:pPr>
            <a:r>
              <a:rPr lang="en-US" sz="3600">
                <a:solidFill>
                  <a:schemeClr val="dk1"/>
                </a:solidFill>
                <a:latin typeface="Trebuchet MS" panose="020B0603020202020204"/>
                <a:ea typeface="Trebuchet MS" panose="020B0603020202020204"/>
                <a:cs typeface="Trebuchet MS" panose="020B0603020202020204"/>
                <a:sym typeface="Trebuchet MS" panose="020B0603020202020204"/>
              </a:rPr>
              <a:t>Improving health care equity, access and outcomes for the people we serve while saving Coloradans money on health care and driving value for Colorado.</a:t>
            </a:r>
            <a:endParaRPr sz="1500"/>
          </a:p>
        </p:txBody>
      </p:sp>
      <p:sp>
        <p:nvSpPr>
          <p:cNvPr id="498" name="Google Shape;498;p121"/>
          <p:cNvSpPr/>
          <p:nvPr/>
        </p:nvSpPr>
        <p:spPr>
          <a:xfrm>
            <a:off x="878391" y="417891"/>
            <a:ext cx="10433700" cy="10161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rPr>
              <a:t>Our Mission</a:t>
            </a:r>
            <a:endParaRPr sz="1900">
              <a:solidFill>
                <a:schemeClr val="dk2"/>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499"/>
        <p:cNvGrpSpPr/>
        <p:nvPr/>
      </p:nvGrpSpPr>
      <p:grpSpPr>
        <a:xfrm>
          <a:off x="0" y="0"/>
          <a:ext cx="0" cy="0"/>
          <a:chOff x="0" y="0"/>
          <a:chExt cx="0" cy="0"/>
        </a:xfrm>
      </p:grpSpPr>
      <p:sp>
        <p:nvSpPr>
          <p:cNvPr id="500" name="Google Shape;500;p12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
        <p:nvSpPr>
          <p:cNvPr id="501" name="Google Shape;501;p122"/>
          <p:cNvSpPr txBox="1"/>
          <p:nvPr/>
        </p:nvSpPr>
        <p:spPr>
          <a:xfrm>
            <a:off x="13628419" y="8737353"/>
            <a:ext cx="2172000" cy="3945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1900" b="1">
                <a:solidFill>
                  <a:srgbClr val="000000"/>
                </a:solidFill>
                <a:latin typeface="Trebuchet MS" panose="020B0603020202020204"/>
                <a:ea typeface="Trebuchet MS" panose="020B0603020202020204"/>
                <a:cs typeface="Trebuchet MS" panose="020B0603020202020204"/>
                <a:sym typeface="Trebuchet MS" panose="020B0603020202020204"/>
              </a:rPr>
              <a:t>‹#›</a:t>
            </a:fld>
            <a:endParaRPr sz="1900" b="1">
              <a:solidFill>
                <a:srgbClr val="000000"/>
              </a:solidFill>
              <a:latin typeface="Trebuchet MS" panose="020B0603020202020204"/>
              <a:ea typeface="Trebuchet MS" panose="020B0603020202020204"/>
              <a:cs typeface="Trebuchet MS" panose="020B0603020202020204"/>
              <a:sym typeface="Trebuchet MS" panose="020B0603020202020204"/>
            </a:endParaRPr>
          </a:p>
        </p:txBody>
      </p:sp>
      <p:pic>
        <p:nvPicPr>
          <p:cNvPr id="502" name="Google Shape;502;p122"/>
          <p:cNvPicPr preferRelativeResize="0"/>
          <p:nvPr/>
        </p:nvPicPr>
        <p:blipFill rotWithShape="1">
          <a:blip r:embed="rId2"/>
          <a:srcRect l="1681" t="12786" b="4827"/>
          <a:stretch>
            <a:fillRect/>
          </a:stretch>
        </p:blipFill>
        <p:spPr>
          <a:xfrm>
            <a:off x="0" y="-1"/>
            <a:ext cx="12191998" cy="6260121"/>
          </a:xfrm>
          <a:prstGeom prst="rect">
            <a:avLst/>
          </a:prstGeom>
          <a:noFill/>
          <a:ln>
            <a:noFill/>
          </a:ln>
        </p:spPr>
      </p:pic>
      <p:sp>
        <p:nvSpPr>
          <p:cNvPr id="503" name="Google Shape;503;p122"/>
          <p:cNvSpPr/>
          <p:nvPr/>
        </p:nvSpPr>
        <p:spPr>
          <a:xfrm>
            <a:off x="0" y="3445746"/>
            <a:ext cx="12216300" cy="2558700"/>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5100" marR="0" lvl="0" indent="0" algn="l" rtl="0">
              <a:lnSpc>
                <a:spcPct val="100000"/>
              </a:lnSpc>
              <a:spcBef>
                <a:spcPts val="0"/>
              </a:spcBef>
              <a:spcAft>
                <a:spcPts val="0"/>
              </a:spcAft>
              <a:buClr>
                <a:srgbClr val="FFFFFF"/>
              </a:buClr>
              <a:buSzPts val="5500"/>
              <a:buFont typeface="Trebuchet MS" panose="020B0603020202020204"/>
              <a:buNone/>
            </a:pPr>
            <a:r>
              <a:rPr lang="en-US" sz="5500" b="1"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Our Mission: </a:t>
            </a:r>
            <a:endParaRPr sz="55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endParaRPr>
          </a:p>
          <a:p>
            <a:pPr marL="165100" marR="0" lvl="0" indent="0" algn="l" rtl="0">
              <a:lnSpc>
                <a:spcPct val="100000"/>
              </a:lnSpc>
              <a:spcBef>
                <a:spcPts val="0"/>
              </a:spcBef>
              <a:spcAft>
                <a:spcPts val="0"/>
              </a:spcAft>
              <a:buClr>
                <a:srgbClr val="FFFFFF"/>
              </a:buClr>
              <a:buSzPts val="3200"/>
              <a:buFont typeface="Trebuchet MS" panose="020B0603020202020204"/>
              <a:buNone/>
            </a:pPr>
            <a:r>
              <a:rPr lang="en-US" sz="3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504"/>
        <p:cNvGrpSpPr/>
        <p:nvPr/>
      </p:nvGrpSpPr>
      <p:grpSpPr>
        <a:xfrm>
          <a:off x="0" y="0"/>
          <a:ext cx="0" cy="0"/>
          <a:chOff x="0" y="0"/>
          <a:chExt cx="0" cy="0"/>
        </a:xfrm>
      </p:grpSpPr>
      <p:sp>
        <p:nvSpPr>
          <p:cNvPr id="505" name="Google Shape;505;p123"/>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
        <p:nvSpPr>
          <p:cNvPr id="506" name="Google Shape;506;p123"/>
          <p:cNvSpPr/>
          <p:nvPr/>
        </p:nvSpPr>
        <p:spPr>
          <a:xfrm>
            <a:off x="838199" y="1873473"/>
            <a:ext cx="10433700" cy="2862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600"/>
              <a:buFont typeface="Trebuchet MS" panose="020B0603020202020204"/>
              <a:buNone/>
            </a:pPr>
            <a:r>
              <a:rPr lang="en-US" sz="3600" dirty="0">
                <a:solidFill>
                  <a:schemeClr val="dk1"/>
                </a:solidFill>
                <a:latin typeface="Trebuchet MS" panose="020B0603020202020204"/>
                <a:ea typeface="Trebuchet MS" panose="020B0603020202020204"/>
                <a:cs typeface="Trebuchet MS" panose="020B0603020202020204"/>
                <a:sym typeface="Trebuchet MS" panose="020B0603020202020204"/>
              </a:rPr>
              <a:t>The Department of Health Care Policy &amp; Financing administers Health First Colorado (Colorado’s Medicaid program), Child Health Plan </a:t>
            </a:r>
            <a:r>
              <a:rPr lang="en-US" sz="3600" i="1" dirty="0">
                <a:solidFill>
                  <a:schemeClr val="dk1"/>
                </a:solidFill>
                <a:latin typeface="Trebuchet MS" panose="020B0603020202020204"/>
                <a:ea typeface="Trebuchet MS" panose="020B0603020202020204"/>
                <a:cs typeface="Trebuchet MS" panose="020B0603020202020204"/>
                <a:sym typeface="Trebuchet MS" panose="020B0603020202020204"/>
              </a:rPr>
              <a:t>Plus </a:t>
            </a:r>
            <a:r>
              <a:rPr lang="en-US" sz="3600" dirty="0">
                <a:solidFill>
                  <a:schemeClr val="dk1"/>
                </a:solidFill>
                <a:latin typeface="Trebuchet MS" panose="020B0603020202020204"/>
                <a:ea typeface="Trebuchet MS" panose="020B0603020202020204"/>
                <a:cs typeface="Trebuchet MS" panose="020B0603020202020204"/>
                <a:sym typeface="Trebuchet MS" panose="020B0603020202020204"/>
              </a:rPr>
              <a:t>(CHP+) and other health care programs for Coloradans who qualify. </a:t>
            </a:r>
            <a:endParaRPr sz="36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
        <p:nvSpPr>
          <p:cNvPr id="507" name="Google Shape;507;p123"/>
          <p:cNvSpPr/>
          <p:nvPr/>
        </p:nvSpPr>
        <p:spPr>
          <a:xfrm>
            <a:off x="838200" y="382212"/>
            <a:ext cx="10433700" cy="10161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rgbClr val="232C68"/>
                </a:solidFill>
                <a:latin typeface="Trebuchet MS" panose="020B0603020202020204"/>
                <a:ea typeface="Trebuchet MS" panose="020B0603020202020204"/>
                <a:cs typeface="Trebuchet MS" panose="020B0603020202020204"/>
                <a:sym typeface="Trebuchet MS" panose="020B0603020202020204"/>
              </a:rPr>
              <a:t>What We Do</a:t>
            </a:r>
            <a:endParaRPr sz="1900">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508"/>
        <p:cNvGrpSpPr/>
        <p:nvPr/>
      </p:nvGrpSpPr>
      <p:grpSpPr>
        <a:xfrm>
          <a:off x="0" y="0"/>
          <a:ext cx="0" cy="0"/>
          <a:chOff x="0" y="0"/>
          <a:chExt cx="0" cy="0"/>
        </a:xfrm>
      </p:grpSpPr>
      <p:sp>
        <p:nvSpPr>
          <p:cNvPr id="509" name="Google Shape;509;p124"/>
          <p:cNvSpPr txBox="1">
            <a:spLocks noGrp="1"/>
          </p:cNvSpPr>
          <p:nvPr>
            <p:ph type="title"/>
          </p:nvPr>
        </p:nvSpPr>
        <p:spPr>
          <a:xfrm>
            <a:off x="807546" y="1806137"/>
            <a:ext cx="4803300" cy="2970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7200"/>
              <a:buFont typeface="Trebuchet MS" panose="020B0603020202020204"/>
              <a:buNone/>
              <a:defRPr sz="72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10" name="Google Shape;510;p124"/>
          <p:cNvSpPr txBox="1">
            <a:spLocks noGrp="1"/>
          </p:cNvSpPr>
          <p:nvPr>
            <p:ph type="body" idx="1"/>
          </p:nvPr>
        </p:nvSpPr>
        <p:spPr>
          <a:xfrm>
            <a:off x="6476562" y="1806136"/>
            <a:ext cx="4856100" cy="2970900"/>
          </a:xfrm>
          <a:prstGeom prst="rect">
            <a:avLst/>
          </a:prstGeom>
          <a:noFill/>
          <a:ln>
            <a:noFill/>
          </a:ln>
        </p:spPr>
        <p:txBody>
          <a:bodyPr spcFirstLastPara="1" wrap="square" lIns="91425" tIns="45700" rIns="91425" bIns="45700" anchor="t" anchorCtr="0">
            <a:noAutofit/>
          </a:bodyPr>
          <a:lstStyle>
            <a:lvl1pPr marL="457200" marR="0" lvl="0" indent="-457200" algn="l">
              <a:lnSpc>
                <a:spcPct val="90000"/>
              </a:lnSpc>
              <a:spcBef>
                <a:spcPts val="1100"/>
              </a:spcBef>
              <a:spcAft>
                <a:spcPts val="0"/>
              </a:spcAft>
              <a:buClr>
                <a:schemeClr val="dk1"/>
              </a:buClr>
              <a:buSzPts val="3600"/>
              <a:buFont typeface="Arial" panose="020B0604020202020204"/>
              <a:buChar char="•"/>
              <a:defRPr sz="3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74650" algn="l">
              <a:lnSpc>
                <a:spcPct val="90000"/>
              </a:lnSpc>
              <a:spcBef>
                <a:spcPts val="500"/>
              </a:spcBef>
              <a:spcAft>
                <a:spcPts val="0"/>
              </a:spcAft>
              <a:buClr>
                <a:schemeClr val="dk1"/>
              </a:buClr>
              <a:buSzPts val="2300"/>
              <a:buFont typeface="Noto Sans Symbols"/>
              <a:buChar char="⮚"/>
              <a:defRPr sz="3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406400" algn="l">
              <a:lnSpc>
                <a:spcPct val="90000"/>
              </a:lnSpc>
              <a:spcBef>
                <a:spcPts val="500"/>
              </a:spcBef>
              <a:spcAft>
                <a:spcPts val="0"/>
              </a:spcAft>
              <a:buClr>
                <a:schemeClr val="dk1"/>
              </a:buClr>
              <a:buSzPts val="2800"/>
              <a:buFont typeface="Noto Sans Symbols"/>
              <a:buChar char="▪"/>
              <a:defRPr sz="2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81000" algn="l">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511" name="Google Shape;511;p12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cxnSp>
        <p:nvCxnSpPr>
          <p:cNvPr id="512" name="Google Shape;512;p124"/>
          <p:cNvCxnSpPr/>
          <p:nvPr/>
        </p:nvCxnSpPr>
        <p:spPr>
          <a:xfrm>
            <a:off x="6096000" y="1327150"/>
            <a:ext cx="0" cy="42036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13"/>
        <p:cNvGrpSpPr/>
        <p:nvPr/>
      </p:nvGrpSpPr>
      <p:grpSpPr>
        <a:xfrm>
          <a:off x="0" y="0"/>
          <a:ext cx="0" cy="0"/>
          <a:chOff x="0" y="0"/>
          <a:chExt cx="0" cy="0"/>
        </a:xfrm>
      </p:grpSpPr>
      <p:sp>
        <p:nvSpPr>
          <p:cNvPr id="514" name="Google Shape;514;p125"/>
          <p:cNvSpPr txBox="1">
            <a:spLocks noGrp="1"/>
          </p:cNvSpPr>
          <p:nvPr>
            <p:ph type="title"/>
          </p:nvPr>
        </p:nvSpPr>
        <p:spPr>
          <a:xfrm>
            <a:off x="183931" y="2193925"/>
            <a:ext cx="11824500" cy="13257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15" name="Google Shape;515;p12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516"/>
        <p:cNvGrpSpPr/>
        <p:nvPr/>
      </p:nvGrpSpPr>
      <p:grpSpPr>
        <a:xfrm>
          <a:off x="0" y="0"/>
          <a:ext cx="0" cy="0"/>
          <a:chOff x="0" y="0"/>
          <a:chExt cx="0" cy="0"/>
        </a:xfrm>
      </p:grpSpPr>
      <p:sp>
        <p:nvSpPr>
          <p:cNvPr id="517" name="Google Shape;517;p126"/>
          <p:cNvSpPr txBox="1">
            <a:spLocks noGrp="1"/>
          </p:cNvSpPr>
          <p:nvPr>
            <p:ph type="title"/>
          </p:nvPr>
        </p:nvSpPr>
        <p:spPr>
          <a:xfrm>
            <a:off x="6122788" y="2625328"/>
            <a:ext cx="5381700" cy="23139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100"/>
              <a:buFont typeface="Trebuchet MS" panose="020B0603020202020204"/>
              <a:buNone/>
              <a:defRPr sz="81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18" name="Google Shape;518;p12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pic>
        <p:nvPicPr>
          <p:cNvPr id="519" name="Google Shape;519;p126" descr="Questions"/>
          <p:cNvPicPr preferRelativeResize="0"/>
          <p:nvPr/>
        </p:nvPicPr>
        <p:blipFill rotWithShape="1">
          <a:blip r:embed="rId2"/>
          <a:srcRect/>
          <a:stretch>
            <a:fillRect/>
          </a:stretch>
        </p:blipFill>
        <p:spPr>
          <a:xfrm>
            <a:off x="-952499" y="-298450"/>
            <a:ext cx="7429500" cy="7429500"/>
          </a:xfrm>
          <a:prstGeom prst="rect">
            <a:avLst/>
          </a:prstGeom>
          <a:noFill/>
          <a:ln>
            <a:noFill/>
          </a:ln>
        </p:spPr>
      </p:pic>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520"/>
        <p:cNvGrpSpPr/>
        <p:nvPr/>
      </p:nvGrpSpPr>
      <p:grpSpPr>
        <a:xfrm>
          <a:off x="0" y="0"/>
          <a:ext cx="0" cy="0"/>
          <a:chOff x="0" y="0"/>
          <a:chExt cx="0" cy="0"/>
        </a:xfrm>
      </p:grpSpPr>
      <p:sp>
        <p:nvSpPr>
          <p:cNvPr id="521" name="Google Shape;521;p127"/>
          <p:cNvSpPr txBox="1">
            <a:spLocks noGrp="1"/>
          </p:cNvSpPr>
          <p:nvPr>
            <p:ph type="title"/>
          </p:nvPr>
        </p:nvSpPr>
        <p:spPr>
          <a:xfrm>
            <a:off x="6122788" y="2253854"/>
            <a:ext cx="5759100" cy="2350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100"/>
              <a:buFont typeface="Trebuchet MS" panose="020B0603020202020204"/>
              <a:buNone/>
              <a:defRPr sz="81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22" name="Google Shape;522;p12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pic>
        <p:nvPicPr>
          <p:cNvPr id="523" name="Google Shape;523;p127" descr="Chat"/>
          <p:cNvPicPr preferRelativeResize="0"/>
          <p:nvPr/>
        </p:nvPicPr>
        <p:blipFill rotWithShape="1">
          <a:blip r:embed="rId2"/>
          <a:srcRect/>
          <a:stretch>
            <a:fillRect/>
          </a:stretch>
        </p:blipFill>
        <p:spPr>
          <a:xfrm>
            <a:off x="-226026" y="107156"/>
            <a:ext cx="6589909" cy="6590111"/>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98"/>
        <p:cNvGrpSpPr/>
        <p:nvPr/>
      </p:nvGrpSpPr>
      <p:grpSpPr>
        <a:xfrm>
          <a:off x="0" y="0"/>
          <a:ext cx="0" cy="0"/>
          <a:chOff x="0" y="0"/>
          <a:chExt cx="0" cy="0"/>
        </a:xfrm>
      </p:grpSpPr>
      <p:sp>
        <p:nvSpPr>
          <p:cNvPr id="199" name="Google Shape;199;p47"/>
          <p:cNvSpPr txBox="1">
            <a:spLocks noGrp="1"/>
          </p:cNvSpPr>
          <p:nvPr>
            <p:ph type="title"/>
          </p:nvPr>
        </p:nvSpPr>
        <p:spPr>
          <a:xfrm>
            <a:off x="6122788" y="2253854"/>
            <a:ext cx="5759400" cy="2350200"/>
          </a:xfrm>
          <a:prstGeom prst="rect">
            <a:avLst/>
          </a:prstGeom>
          <a:noFill/>
          <a:ln>
            <a:noFill/>
          </a:ln>
        </p:spPr>
        <p:txBody>
          <a:bodyPr spcFirstLastPara="1" wrap="square" lIns="0" tIns="0" rIns="0" bIns="0" anchor="ctr" anchorCtr="0">
            <a:noAutofit/>
          </a:bodyPr>
          <a:lstStyle>
            <a:lvl1pPr lvl="0" algn="l" rtl="0">
              <a:lnSpc>
                <a:spcPct val="90000"/>
              </a:lnSpc>
              <a:spcBef>
                <a:spcPts val="0"/>
              </a:spcBef>
              <a:spcAft>
                <a:spcPts val="0"/>
              </a:spcAft>
              <a:buClr>
                <a:schemeClr val="accent5"/>
              </a:buClr>
              <a:buSzPts val="8086"/>
              <a:buFont typeface="Trebuchet MS" panose="020B0603020202020204"/>
              <a:buNone/>
              <a:defRPr sz="8085"/>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00" name="Google Shape;200;p4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201" name="Google Shape;201;p47" descr="Chat"/>
          <p:cNvPicPr preferRelativeResize="0"/>
          <p:nvPr/>
        </p:nvPicPr>
        <p:blipFill rotWithShape="1">
          <a:blip r:embed="rId2"/>
          <a:srcRect/>
          <a:stretch>
            <a:fillRect/>
          </a:stretch>
        </p:blipFill>
        <p:spPr>
          <a:xfrm>
            <a:off x="-226026" y="107156"/>
            <a:ext cx="6589909" cy="6590110"/>
          </a:xfrm>
          <a:prstGeom prst="rect">
            <a:avLst/>
          </a:prstGeom>
          <a:noFill/>
          <a:ln>
            <a:noFill/>
          </a:ln>
        </p:spPr>
      </p:pic>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524"/>
        <p:cNvGrpSpPr/>
        <p:nvPr/>
      </p:nvGrpSpPr>
      <p:grpSpPr>
        <a:xfrm>
          <a:off x="0" y="0"/>
          <a:ext cx="0" cy="0"/>
          <a:chOff x="0" y="0"/>
          <a:chExt cx="0" cy="0"/>
        </a:xfrm>
      </p:grpSpPr>
      <p:sp>
        <p:nvSpPr>
          <p:cNvPr id="525" name="Google Shape;525;p12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
        <p:nvSpPr>
          <p:cNvPr id="526" name="Google Shape;526;p128"/>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panose="020B0603020202020204"/>
              <a:buNone/>
              <a:defRPr sz="60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27" name="Google Shape;527;p128"/>
          <p:cNvSpPr txBox="1">
            <a:spLocks noGrp="1"/>
          </p:cNvSpPr>
          <p:nvPr>
            <p:ph type="body" idx="1"/>
          </p:nvPr>
        </p:nvSpPr>
        <p:spPr>
          <a:xfrm>
            <a:off x="2220148" y="2162013"/>
            <a:ext cx="7751700" cy="38199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100"/>
              </a:spcBef>
              <a:spcAft>
                <a:spcPts val="0"/>
              </a:spcAft>
              <a:buClr>
                <a:schemeClr val="dk1"/>
              </a:buClr>
              <a:buSzPts val="2800"/>
              <a:buFont typeface="Arial" panose="020B0604020202020204"/>
              <a:buNone/>
              <a:defRPr sz="2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81000" algn="l">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55600" algn="l">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528"/>
        <p:cNvGrpSpPr/>
        <p:nvPr/>
      </p:nvGrpSpPr>
      <p:grpSpPr>
        <a:xfrm>
          <a:off x="0" y="0"/>
          <a:ext cx="0" cy="0"/>
          <a:chOff x="0" y="0"/>
          <a:chExt cx="0" cy="0"/>
        </a:xfrm>
      </p:grpSpPr>
      <p:sp>
        <p:nvSpPr>
          <p:cNvPr id="529" name="Google Shape;529;p129"/>
          <p:cNvSpPr txBox="1">
            <a:spLocks noGrp="1"/>
          </p:cNvSpPr>
          <p:nvPr>
            <p:ph type="title"/>
          </p:nvPr>
        </p:nvSpPr>
        <p:spPr>
          <a:xfrm>
            <a:off x="595312" y="2180006"/>
            <a:ext cx="11001300" cy="16263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6800"/>
              <a:buFont typeface="Trebuchet MS" panose="020B0603020202020204"/>
              <a:buNone/>
              <a:defRPr sz="68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30" name="Google Shape;530;p12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531"/>
        <p:cNvGrpSpPr/>
        <p:nvPr/>
      </p:nvGrpSpPr>
      <p:grpSpPr>
        <a:xfrm>
          <a:off x="0" y="0"/>
          <a:ext cx="0" cy="0"/>
          <a:chOff x="0" y="0"/>
          <a:chExt cx="0" cy="0"/>
        </a:xfrm>
      </p:grpSpPr>
      <p:sp>
        <p:nvSpPr>
          <p:cNvPr id="532" name="Google Shape;532;p130"/>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Autofit/>
          </a:bodyPr>
          <a:lstStyle>
            <a:lvl1pPr lvl="0" algn="l">
              <a:lnSpc>
                <a:spcPct val="100000"/>
              </a:lnSpc>
              <a:spcBef>
                <a:spcPts val="0"/>
              </a:spcBef>
              <a:spcAft>
                <a:spcPts val="0"/>
              </a:spcAft>
              <a:buSzPts val="3700"/>
              <a:buNone/>
              <a:defRPr sz="1900"/>
            </a:lvl1pPr>
            <a:lvl2pPr lvl="1" algn="l">
              <a:lnSpc>
                <a:spcPct val="100000"/>
              </a:lnSpc>
              <a:spcBef>
                <a:spcPts val="0"/>
              </a:spcBef>
              <a:spcAft>
                <a:spcPts val="0"/>
              </a:spcAft>
              <a:buSzPts val="3700"/>
              <a:buNone/>
              <a:defRPr sz="1900"/>
            </a:lvl2pPr>
            <a:lvl3pPr lvl="2" algn="l">
              <a:lnSpc>
                <a:spcPct val="100000"/>
              </a:lnSpc>
              <a:spcBef>
                <a:spcPts val="0"/>
              </a:spcBef>
              <a:spcAft>
                <a:spcPts val="0"/>
              </a:spcAft>
              <a:buSzPts val="3700"/>
              <a:buNone/>
              <a:defRPr sz="1900"/>
            </a:lvl3pPr>
            <a:lvl4pPr lvl="3" algn="l">
              <a:lnSpc>
                <a:spcPct val="100000"/>
              </a:lnSpc>
              <a:spcBef>
                <a:spcPts val="0"/>
              </a:spcBef>
              <a:spcAft>
                <a:spcPts val="0"/>
              </a:spcAft>
              <a:buSzPts val="3700"/>
              <a:buNone/>
              <a:defRPr sz="1900"/>
            </a:lvl4pPr>
            <a:lvl5pPr lvl="4" algn="l">
              <a:lnSpc>
                <a:spcPct val="100000"/>
              </a:lnSpc>
              <a:spcBef>
                <a:spcPts val="0"/>
              </a:spcBef>
              <a:spcAft>
                <a:spcPts val="0"/>
              </a:spcAft>
              <a:buSzPts val="3700"/>
              <a:buNone/>
              <a:defRPr sz="1900"/>
            </a:lvl5pPr>
            <a:lvl6pPr lvl="5" algn="l">
              <a:lnSpc>
                <a:spcPct val="100000"/>
              </a:lnSpc>
              <a:spcBef>
                <a:spcPts val="0"/>
              </a:spcBef>
              <a:spcAft>
                <a:spcPts val="0"/>
              </a:spcAft>
              <a:buSzPts val="3700"/>
              <a:buNone/>
              <a:defRPr sz="1900"/>
            </a:lvl6pPr>
            <a:lvl7pPr lvl="6" algn="l">
              <a:lnSpc>
                <a:spcPct val="100000"/>
              </a:lnSpc>
              <a:spcBef>
                <a:spcPts val="0"/>
              </a:spcBef>
              <a:spcAft>
                <a:spcPts val="0"/>
              </a:spcAft>
              <a:buSzPts val="3700"/>
              <a:buNone/>
              <a:defRPr sz="1900"/>
            </a:lvl7pPr>
            <a:lvl8pPr lvl="7" algn="l">
              <a:lnSpc>
                <a:spcPct val="100000"/>
              </a:lnSpc>
              <a:spcBef>
                <a:spcPts val="0"/>
              </a:spcBef>
              <a:spcAft>
                <a:spcPts val="0"/>
              </a:spcAft>
              <a:buSzPts val="3700"/>
              <a:buNone/>
              <a:defRPr sz="1900"/>
            </a:lvl8pPr>
            <a:lvl9pPr lvl="8" algn="l">
              <a:lnSpc>
                <a:spcPct val="100000"/>
              </a:lnSpc>
              <a:spcBef>
                <a:spcPts val="0"/>
              </a:spcBef>
              <a:spcAft>
                <a:spcPts val="0"/>
              </a:spcAft>
              <a:buSzPts val="3700"/>
              <a:buNone/>
              <a:defRPr sz="1900"/>
            </a:lvl9pPr>
          </a:lstStyle>
          <a:p>
            <a:endParaRPr/>
          </a:p>
        </p:txBody>
      </p:sp>
      <p:sp>
        <p:nvSpPr>
          <p:cNvPr id="533" name="Google Shape;533;p130"/>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Autofit/>
          </a:bodyPr>
          <a:lstStyle>
            <a:lvl1pPr marL="457200" lvl="0" indent="-381000" algn="l">
              <a:lnSpc>
                <a:spcPct val="115000"/>
              </a:lnSpc>
              <a:spcBef>
                <a:spcPts val="0"/>
              </a:spcBef>
              <a:spcAft>
                <a:spcPts val="0"/>
              </a:spcAft>
              <a:buSzPts val="2400"/>
              <a:buChar char="●"/>
              <a:defRPr sz="1900"/>
            </a:lvl1pPr>
            <a:lvl2pPr marL="914400" lvl="1" indent="-349250" algn="l">
              <a:lnSpc>
                <a:spcPct val="115000"/>
              </a:lnSpc>
              <a:spcBef>
                <a:spcPts val="2100"/>
              </a:spcBef>
              <a:spcAft>
                <a:spcPts val="0"/>
              </a:spcAft>
              <a:buSzPts val="1900"/>
              <a:buChar char="○"/>
              <a:defRPr sz="1900"/>
            </a:lvl2pPr>
            <a:lvl3pPr marL="1371600" lvl="2" indent="-349250" algn="l">
              <a:lnSpc>
                <a:spcPct val="115000"/>
              </a:lnSpc>
              <a:spcBef>
                <a:spcPts val="2100"/>
              </a:spcBef>
              <a:spcAft>
                <a:spcPts val="0"/>
              </a:spcAft>
              <a:buSzPts val="1900"/>
              <a:buChar char="■"/>
              <a:defRPr sz="1900"/>
            </a:lvl3pPr>
            <a:lvl4pPr marL="1828800" lvl="3" indent="-349250" algn="l">
              <a:lnSpc>
                <a:spcPct val="115000"/>
              </a:lnSpc>
              <a:spcBef>
                <a:spcPts val="2100"/>
              </a:spcBef>
              <a:spcAft>
                <a:spcPts val="0"/>
              </a:spcAft>
              <a:buSzPts val="1900"/>
              <a:buChar char="●"/>
              <a:defRPr sz="1900"/>
            </a:lvl4pPr>
            <a:lvl5pPr marL="2286000" lvl="4" indent="-349250" algn="l">
              <a:lnSpc>
                <a:spcPct val="115000"/>
              </a:lnSpc>
              <a:spcBef>
                <a:spcPts val="2100"/>
              </a:spcBef>
              <a:spcAft>
                <a:spcPts val="0"/>
              </a:spcAft>
              <a:buSzPts val="1900"/>
              <a:buChar char="○"/>
              <a:defRPr sz="1900"/>
            </a:lvl5pPr>
            <a:lvl6pPr marL="2743200" lvl="5" indent="-349250" algn="l">
              <a:lnSpc>
                <a:spcPct val="115000"/>
              </a:lnSpc>
              <a:spcBef>
                <a:spcPts val="2100"/>
              </a:spcBef>
              <a:spcAft>
                <a:spcPts val="0"/>
              </a:spcAft>
              <a:buSzPts val="1900"/>
              <a:buChar char="■"/>
              <a:defRPr sz="1900"/>
            </a:lvl6pPr>
            <a:lvl7pPr marL="3200400" lvl="6" indent="-349250" algn="l">
              <a:lnSpc>
                <a:spcPct val="115000"/>
              </a:lnSpc>
              <a:spcBef>
                <a:spcPts val="2100"/>
              </a:spcBef>
              <a:spcAft>
                <a:spcPts val="0"/>
              </a:spcAft>
              <a:buSzPts val="1900"/>
              <a:buChar char="●"/>
              <a:defRPr sz="1900"/>
            </a:lvl7pPr>
            <a:lvl8pPr marL="3657600" lvl="7" indent="-349250" algn="l">
              <a:lnSpc>
                <a:spcPct val="115000"/>
              </a:lnSpc>
              <a:spcBef>
                <a:spcPts val="2100"/>
              </a:spcBef>
              <a:spcAft>
                <a:spcPts val="0"/>
              </a:spcAft>
              <a:buSzPts val="1900"/>
              <a:buChar char="○"/>
              <a:defRPr sz="1900"/>
            </a:lvl8pPr>
            <a:lvl9pPr marL="4114800" lvl="8" indent="-349250" algn="l">
              <a:lnSpc>
                <a:spcPct val="115000"/>
              </a:lnSpc>
              <a:spcBef>
                <a:spcPts val="2100"/>
              </a:spcBef>
              <a:spcAft>
                <a:spcPts val="2100"/>
              </a:spcAft>
              <a:buSzPts val="1900"/>
              <a:buChar char="■"/>
              <a:defRPr sz="1900"/>
            </a:lvl9pPr>
          </a:lstStyle>
          <a:p>
            <a:endParaRPr/>
          </a:p>
        </p:txBody>
      </p:sp>
      <p:sp>
        <p:nvSpPr>
          <p:cNvPr id="534" name="Google Shape;534;p130"/>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r">
              <a:lnSpc>
                <a:spcPct val="100000"/>
              </a:lnSpc>
              <a:spcBef>
                <a:spcPts val="0"/>
              </a:spcBef>
              <a:spcAft>
                <a:spcPts val="0"/>
              </a:spcAft>
              <a:buClr>
                <a:srgbClr val="000000"/>
              </a:buClr>
              <a:buSzPts val="1300"/>
              <a:buFont typeface="Arial" panose="020B0604020202020204"/>
              <a:buNone/>
              <a:defRPr sz="1300" b="0" i="0" u="none" strike="noStrike" cap="none">
                <a:solidFill>
                  <a:schemeClr val="dk2"/>
                </a:solidFill>
                <a:latin typeface="Arial" panose="020B0604020202020204"/>
                <a:ea typeface="Arial" panose="020B0604020202020204"/>
                <a:cs typeface="Arial" panose="020B0604020202020204"/>
                <a:sym typeface="Arial" panose="020B0604020202020204"/>
              </a:defRPr>
            </a:lvl1pPr>
            <a:lvl2pPr marL="0" marR="0" lvl="1" indent="0" algn="r">
              <a:lnSpc>
                <a:spcPct val="100000"/>
              </a:lnSpc>
              <a:spcBef>
                <a:spcPts val="0"/>
              </a:spcBef>
              <a:spcAft>
                <a:spcPts val="0"/>
              </a:spcAft>
              <a:buClr>
                <a:srgbClr val="000000"/>
              </a:buClr>
              <a:buSzPts val="1300"/>
              <a:buFont typeface="Arial" panose="020B0604020202020204"/>
              <a:buNone/>
              <a:defRPr sz="1300" b="0" i="0" u="none" strike="noStrike" cap="none">
                <a:solidFill>
                  <a:schemeClr val="dk2"/>
                </a:solidFill>
                <a:latin typeface="Arial" panose="020B0604020202020204"/>
                <a:ea typeface="Arial" panose="020B0604020202020204"/>
                <a:cs typeface="Arial" panose="020B0604020202020204"/>
                <a:sym typeface="Arial" panose="020B0604020202020204"/>
              </a:defRPr>
            </a:lvl2pPr>
            <a:lvl3pPr marL="0" marR="0" lvl="2" indent="0" algn="r">
              <a:lnSpc>
                <a:spcPct val="100000"/>
              </a:lnSpc>
              <a:spcBef>
                <a:spcPts val="0"/>
              </a:spcBef>
              <a:spcAft>
                <a:spcPts val="0"/>
              </a:spcAft>
              <a:buClr>
                <a:srgbClr val="000000"/>
              </a:buClr>
              <a:buSzPts val="1300"/>
              <a:buFont typeface="Arial" panose="020B0604020202020204"/>
              <a:buNone/>
              <a:defRPr sz="1300" b="0" i="0" u="none" strike="noStrike" cap="none">
                <a:solidFill>
                  <a:schemeClr val="dk2"/>
                </a:solidFill>
                <a:latin typeface="Arial" panose="020B0604020202020204"/>
                <a:ea typeface="Arial" panose="020B0604020202020204"/>
                <a:cs typeface="Arial" panose="020B0604020202020204"/>
                <a:sym typeface="Arial" panose="020B0604020202020204"/>
              </a:defRPr>
            </a:lvl3pPr>
            <a:lvl4pPr marL="0" marR="0" lvl="3" indent="0" algn="r">
              <a:lnSpc>
                <a:spcPct val="100000"/>
              </a:lnSpc>
              <a:spcBef>
                <a:spcPts val="0"/>
              </a:spcBef>
              <a:spcAft>
                <a:spcPts val="0"/>
              </a:spcAft>
              <a:buClr>
                <a:srgbClr val="000000"/>
              </a:buClr>
              <a:buSzPts val="1300"/>
              <a:buFont typeface="Arial" panose="020B0604020202020204"/>
              <a:buNone/>
              <a:defRPr sz="1300" b="0" i="0" u="none" strike="noStrike" cap="none">
                <a:solidFill>
                  <a:schemeClr val="dk2"/>
                </a:solidFill>
                <a:latin typeface="Arial" panose="020B0604020202020204"/>
                <a:ea typeface="Arial" panose="020B0604020202020204"/>
                <a:cs typeface="Arial" panose="020B0604020202020204"/>
                <a:sym typeface="Arial" panose="020B0604020202020204"/>
              </a:defRPr>
            </a:lvl4pPr>
            <a:lvl5pPr marL="0" marR="0" lvl="4" indent="0" algn="r">
              <a:lnSpc>
                <a:spcPct val="100000"/>
              </a:lnSpc>
              <a:spcBef>
                <a:spcPts val="0"/>
              </a:spcBef>
              <a:spcAft>
                <a:spcPts val="0"/>
              </a:spcAft>
              <a:buClr>
                <a:srgbClr val="000000"/>
              </a:buClr>
              <a:buSzPts val="1300"/>
              <a:buFont typeface="Arial" panose="020B0604020202020204"/>
              <a:buNone/>
              <a:defRPr sz="1300" b="0" i="0" u="none" strike="noStrike" cap="none">
                <a:solidFill>
                  <a:schemeClr val="dk2"/>
                </a:solidFill>
                <a:latin typeface="Arial" panose="020B0604020202020204"/>
                <a:ea typeface="Arial" panose="020B0604020202020204"/>
                <a:cs typeface="Arial" panose="020B0604020202020204"/>
                <a:sym typeface="Arial" panose="020B0604020202020204"/>
              </a:defRPr>
            </a:lvl5pPr>
            <a:lvl6pPr marL="0" marR="0" lvl="5" indent="0" algn="r">
              <a:lnSpc>
                <a:spcPct val="100000"/>
              </a:lnSpc>
              <a:spcBef>
                <a:spcPts val="0"/>
              </a:spcBef>
              <a:spcAft>
                <a:spcPts val="0"/>
              </a:spcAft>
              <a:buClr>
                <a:srgbClr val="000000"/>
              </a:buClr>
              <a:buSzPts val="1300"/>
              <a:buFont typeface="Arial" panose="020B0604020202020204"/>
              <a:buNone/>
              <a:defRPr sz="1300" b="0" i="0" u="none" strike="noStrike" cap="none">
                <a:solidFill>
                  <a:schemeClr val="dk2"/>
                </a:solidFill>
                <a:latin typeface="Arial" panose="020B0604020202020204"/>
                <a:ea typeface="Arial" panose="020B0604020202020204"/>
                <a:cs typeface="Arial" panose="020B0604020202020204"/>
                <a:sym typeface="Arial" panose="020B0604020202020204"/>
              </a:defRPr>
            </a:lvl6pPr>
            <a:lvl7pPr marL="0" marR="0" lvl="6" indent="0" algn="r">
              <a:lnSpc>
                <a:spcPct val="100000"/>
              </a:lnSpc>
              <a:spcBef>
                <a:spcPts val="0"/>
              </a:spcBef>
              <a:spcAft>
                <a:spcPts val="0"/>
              </a:spcAft>
              <a:buClr>
                <a:srgbClr val="000000"/>
              </a:buClr>
              <a:buSzPts val="1300"/>
              <a:buFont typeface="Arial" panose="020B0604020202020204"/>
              <a:buNone/>
              <a:defRPr sz="1300" b="0" i="0" u="none" strike="noStrike" cap="none">
                <a:solidFill>
                  <a:schemeClr val="dk2"/>
                </a:solidFill>
                <a:latin typeface="Arial" panose="020B0604020202020204"/>
                <a:ea typeface="Arial" panose="020B0604020202020204"/>
                <a:cs typeface="Arial" panose="020B0604020202020204"/>
                <a:sym typeface="Arial" panose="020B0604020202020204"/>
              </a:defRPr>
            </a:lvl7pPr>
            <a:lvl8pPr marL="0" marR="0" lvl="7" indent="0" algn="r">
              <a:lnSpc>
                <a:spcPct val="100000"/>
              </a:lnSpc>
              <a:spcBef>
                <a:spcPts val="0"/>
              </a:spcBef>
              <a:spcAft>
                <a:spcPts val="0"/>
              </a:spcAft>
              <a:buClr>
                <a:srgbClr val="000000"/>
              </a:buClr>
              <a:buSzPts val="1300"/>
              <a:buFont typeface="Arial" panose="020B0604020202020204"/>
              <a:buNone/>
              <a:defRPr sz="1300" b="0" i="0" u="none" strike="noStrike" cap="none">
                <a:solidFill>
                  <a:schemeClr val="dk2"/>
                </a:solidFill>
                <a:latin typeface="Arial" panose="020B0604020202020204"/>
                <a:ea typeface="Arial" panose="020B0604020202020204"/>
                <a:cs typeface="Arial" panose="020B0604020202020204"/>
                <a:sym typeface="Arial" panose="020B0604020202020204"/>
              </a:defRPr>
            </a:lvl8pPr>
            <a:lvl9pPr marL="0" marR="0" lvl="8" indent="0" algn="r">
              <a:lnSpc>
                <a:spcPct val="100000"/>
              </a:lnSpc>
              <a:spcBef>
                <a:spcPts val="0"/>
              </a:spcBef>
              <a:spcAft>
                <a:spcPts val="0"/>
              </a:spcAft>
              <a:buClr>
                <a:srgbClr val="000000"/>
              </a:buClr>
              <a:buSzPts val="1300"/>
              <a:buFont typeface="Arial" panose="020B0604020202020204"/>
              <a:buNone/>
              <a:defRPr sz="1300" b="0" i="0" u="none" strike="noStrike" cap="none">
                <a:solidFill>
                  <a:schemeClr val="dk2"/>
                </a:solidFill>
                <a:latin typeface="Arial" panose="020B0604020202020204"/>
                <a:ea typeface="Arial" panose="020B0604020202020204"/>
                <a:cs typeface="Arial" panose="020B0604020202020204"/>
                <a:sym typeface="Arial" panose="020B0604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Blank 1">
  <p:cSld name="Blank 1">
    <p:spTree>
      <p:nvGrpSpPr>
        <p:cNvPr id="1" name="Shape 535"/>
        <p:cNvGrpSpPr/>
        <p:nvPr/>
      </p:nvGrpSpPr>
      <p:grpSpPr>
        <a:xfrm>
          <a:off x="0" y="0"/>
          <a:ext cx="0" cy="0"/>
          <a:chOff x="0" y="0"/>
          <a:chExt cx="0" cy="0"/>
        </a:xfrm>
      </p:grpSpPr>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1_Content Slide 2">
  <p:cSld name="1_Content Slide 2">
    <p:spTree>
      <p:nvGrpSpPr>
        <p:cNvPr id="1" name="Shape 536"/>
        <p:cNvGrpSpPr/>
        <p:nvPr/>
      </p:nvGrpSpPr>
      <p:grpSpPr>
        <a:xfrm>
          <a:off x="0" y="0"/>
          <a:ext cx="0" cy="0"/>
          <a:chOff x="0" y="0"/>
          <a:chExt cx="0" cy="0"/>
        </a:xfrm>
      </p:grpSpPr>
      <p:sp>
        <p:nvSpPr>
          <p:cNvPr id="537" name="Google Shape;537;p132"/>
          <p:cNvSpPr txBox="1">
            <a:spLocks noGrp="1"/>
          </p:cNvSpPr>
          <p:nvPr>
            <p:ph type="body" idx="1"/>
          </p:nvPr>
        </p:nvSpPr>
        <p:spPr>
          <a:xfrm>
            <a:off x="309739" y="1714500"/>
            <a:ext cx="11572500" cy="43401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panose="020B0604020202020204"/>
              <a:buNone/>
              <a:defRPr sz="3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4000"/>
              </a:spcBef>
              <a:spcAft>
                <a:spcPts val="0"/>
              </a:spcAft>
              <a:buClr>
                <a:srgbClr val="000000"/>
              </a:buClr>
              <a:buSzPts val="1500"/>
              <a:buFont typeface="Arial" panose="020B0604020202020204"/>
              <a:buNone/>
              <a:defRPr sz="3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4000"/>
              </a:spcBef>
              <a:spcAft>
                <a:spcPts val="0"/>
              </a:spcAft>
              <a:buClr>
                <a:srgbClr val="000000"/>
              </a:buClr>
              <a:buSzPts val="1500"/>
              <a:buFont typeface="Arial" panose="020B0604020202020204"/>
              <a:buNone/>
              <a:defRPr sz="2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74650" algn="l">
              <a:lnSpc>
                <a:spcPct val="100000"/>
              </a:lnSpc>
              <a:spcBef>
                <a:spcPts val="4000"/>
              </a:spcBef>
              <a:spcAft>
                <a:spcPts val="0"/>
              </a:spcAft>
              <a:buClr>
                <a:schemeClr val="dk1"/>
              </a:buClr>
              <a:buSzPts val="2300"/>
              <a:buFont typeface="Noto Sans" panose="020B0502040504020204"/>
              <a:buChar char="❖"/>
              <a:defRPr sz="2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4000"/>
              </a:spcBef>
              <a:spcAft>
                <a:spcPts val="0"/>
              </a:spcAft>
              <a:buClr>
                <a:srgbClr val="000000"/>
              </a:buClr>
              <a:buSzPts val="15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538" name="Google Shape;538;p132"/>
          <p:cNvSpPr txBox="1">
            <a:spLocks noGrp="1"/>
          </p:cNvSpPr>
          <p:nvPr>
            <p:ph type="sldNum" idx="12"/>
          </p:nvPr>
        </p:nvSpPr>
        <p:spPr>
          <a:xfrm>
            <a:off x="9846354" y="6425137"/>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539" name="Google Shape;539;p132"/>
          <p:cNvSpPr txBox="1">
            <a:spLocks noGrp="1"/>
          </p:cNvSpPr>
          <p:nvPr>
            <p:ph type="title"/>
          </p:nvPr>
        </p:nvSpPr>
        <p:spPr>
          <a:xfrm>
            <a:off x="309739" y="439119"/>
            <a:ext cx="11572500" cy="8169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500"/>
              <a:buNone/>
              <a:defRPr sz="6100">
                <a:solidFill>
                  <a:srgbClr val="001254"/>
                </a:solidFill>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Title &amp; subtitle">
  <p:cSld name="Title &amp; subtitle">
    <p:spTree>
      <p:nvGrpSpPr>
        <p:cNvPr id="1" name="Shape 540"/>
        <p:cNvGrpSpPr/>
        <p:nvPr/>
      </p:nvGrpSpPr>
      <p:grpSpPr>
        <a:xfrm>
          <a:off x="0" y="0"/>
          <a:ext cx="0" cy="0"/>
          <a:chOff x="0" y="0"/>
          <a:chExt cx="0" cy="0"/>
        </a:xfrm>
      </p:grpSpPr>
      <p:sp>
        <p:nvSpPr>
          <p:cNvPr id="541" name="Google Shape;541;p133"/>
          <p:cNvSpPr txBox="1">
            <a:spLocks noGrp="1"/>
          </p:cNvSpPr>
          <p:nvPr>
            <p:ph type="body" idx="1"/>
          </p:nvPr>
        </p:nvSpPr>
        <p:spPr>
          <a:xfrm>
            <a:off x="487680" y="782621"/>
            <a:ext cx="11216700" cy="309600"/>
          </a:xfrm>
          <a:prstGeom prst="rect">
            <a:avLst/>
          </a:prstGeom>
          <a:noFill/>
          <a:ln>
            <a:noFill/>
          </a:ln>
        </p:spPr>
        <p:txBody>
          <a:bodyPr spcFirstLastPara="1" wrap="square" lIns="91425" tIns="91425" rIns="91425" bIns="91425" anchor="t" anchorCtr="0">
            <a:noAutofit/>
          </a:bodyPr>
          <a:lstStyle>
            <a:lvl1pPr marL="457200" marR="0" lvl="0" indent="-228600" algn="l">
              <a:lnSpc>
                <a:spcPct val="100000"/>
              </a:lnSpc>
              <a:spcBef>
                <a:spcPts val="1200"/>
              </a:spcBef>
              <a:spcAft>
                <a:spcPts val="0"/>
              </a:spcAft>
              <a:buClr>
                <a:srgbClr val="575757"/>
              </a:buClr>
              <a:buSzPts val="1500"/>
              <a:buFont typeface="Arial" panose="020B0604020202020204"/>
              <a:buNone/>
              <a:defRPr sz="2000" b="0" i="0" u="none" strike="noStrike" cap="none">
                <a:solidFill>
                  <a:srgbClr val="575757"/>
                </a:solidFill>
                <a:latin typeface="Arial" panose="020B0604020202020204"/>
                <a:ea typeface="Arial" panose="020B0604020202020204"/>
                <a:cs typeface="Arial" panose="020B0604020202020204"/>
                <a:sym typeface="Arial" panose="020B0604020202020204"/>
              </a:defRPr>
            </a:lvl1pPr>
            <a:lvl2pPr marL="914400" marR="0" lvl="1" indent="-349250" algn="l">
              <a:lnSpc>
                <a:spcPct val="100000"/>
              </a:lnSpc>
              <a:spcBef>
                <a:spcPts val="700"/>
              </a:spcBef>
              <a:spcAft>
                <a:spcPts val="0"/>
              </a:spcAft>
              <a:buClr>
                <a:schemeClr val="dk2"/>
              </a:buClr>
              <a:buSzPts val="1900"/>
              <a:buFont typeface="Arial" panose="020B0604020202020204"/>
              <a:buChar char="•"/>
              <a:defRPr sz="1900" b="0" i="0" u="none" strike="noStrike" cap="none">
                <a:solidFill>
                  <a:schemeClr val="dk2"/>
                </a:solidFill>
                <a:latin typeface="Arial" panose="020B0604020202020204"/>
                <a:ea typeface="Arial" panose="020B0604020202020204"/>
                <a:cs typeface="Arial" panose="020B0604020202020204"/>
                <a:sym typeface="Arial" panose="020B0604020202020204"/>
              </a:defRPr>
            </a:lvl2pPr>
            <a:lvl3pPr marL="1371600" marR="0" lvl="2" indent="-349250" algn="l">
              <a:lnSpc>
                <a:spcPct val="100000"/>
              </a:lnSpc>
              <a:spcBef>
                <a:spcPts val="700"/>
              </a:spcBef>
              <a:spcAft>
                <a:spcPts val="0"/>
              </a:spcAft>
              <a:buClr>
                <a:schemeClr val="dk2"/>
              </a:buClr>
              <a:buSzPts val="1900"/>
              <a:buFont typeface="Arial" panose="020B0604020202020204"/>
              <a:buChar char="−"/>
              <a:defRPr sz="1900" b="0" i="0" u="none" strike="noStrike" cap="none">
                <a:solidFill>
                  <a:schemeClr val="dk2"/>
                </a:solidFill>
                <a:latin typeface="Arial" panose="020B0604020202020204"/>
                <a:ea typeface="Arial" panose="020B0604020202020204"/>
                <a:cs typeface="Arial" panose="020B0604020202020204"/>
                <a:sym typeface="Arial" panose="020B0604020202020204"/>
              </a:defRPr>
            </a:lvl3pPr>
            <a:lvl4pPr marL="1828800" marR="0" lvl="3" indent="-330200" algn="l">
              <a:lnSpc>
                <a:spcPct val="100000"/>
              </a:lnSpc>
              <a:spcBef>
                <a:spcPts val="700"/>
              </a:spcBef>
              <a:spcAft>
                <a:spcPts val="0"/>
              </a:spcAft>
              <a:buClr>
                <a:schemeClr val="dk2"/>
              </a:buClr>
              <a:buSzPts val="1600"/>
              <a:buFont typeface="Arial" panose="020B0604020202020204"/>
              <a:buChar char="◦"/>
              <a:defRPr sz="1600" b="0" i="0" u="none" strike="noStrike" cap="none">
                <a:solidFill>
                  <a:schemeClr val="dk2"/>
                </a:solidFill>
                <a:latin typeface="Arial" panose="020B0604020202020204"/>
                <a:ea typeface="Arial" panose="020B0604020202020204"/>
                <a:cs typeface="Arial" panose="020B0604020202020204"/>
                <a:sym typeface="Arial" panose="020B0604020202020204"/>
              </a:defRPr>
            </a:lvl4pPr>
            <a:lvl5pPr marL="2286000" marR="0" lvl="4" indent="-330200" algn="l">
              <a:lnSpc>
                <a:spcPct val="100000"/>
              </a:lnSpc>
              <a:spcBef>
                <a:spcPts val="700"/>
              </a:spcBef>
              <a:spcAft>
                <a:spcPts val="0"/>
              </a:spcAft>
              <a:buClr>
                <a:schemeClr val="dk2"/>
              </a:buClr>
              <a:buSzPts val="1600"/>
              <a:buFont typeface="Arial" panose="020B0604020202020204"/>
              <a:buChar char="−"/>
              <a:defRPr sz="1600" b="0" i="0" u="none" strike="noStrike" cap="none">
                <a:solidFill>
                  <a:schemeClr val="dk2"/>
                </a:solidFill>
                <a:latin typeface="Arial" panose="020B0604020202020204"/>
                <a:ea typeface="Arial" panose="020B0604020202020204"/>
                <a:cs typeface="Arial" panose="020B0604020202020204"/>
                <a:sym typeface="Arial" panose="020B0604020202020204"/>
              </a:defRPr>
            </a:lvl5pPr>
            <a:lvl6pPr marL="2743200" marR="0" lvl="5" indent="-355600" algn="l">
              <a:lnSpc>
                <a:spcPct val="100000"/>
              </a:lnSpc>
              <a:spcBef>
                <a:spcPts val="4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55600" algn="l">
              <a:lnSpc>
                <a:spcPct val="100000"/>
              </a:lnSpc>
              <a:spcBef>
                <a:spcPts val="4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55600" algn="l">
              <a:lnSpc>
                <a:spcPct val="100000"/>
              </a:lnSpc>
              <a:spcBef>
                <a:spcPts val="4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55600" algn="l">
              <a:lnSpc>
                <a:spcPct val="100000"/>
              </a:lnSpc>
              <a:spcBef>
                <a:spcPts val="4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542" name="Google Shape;542;p133"/>
          <p:cNvSpPr txBox="1">
            <a:spLocks noGrp="1"/>
          </p:cNvSpPr>
          <p:nvPr>
            <p:ph type="title"/>
          </p:nvPr>
        </p:nvSpPr>
        <p:spPr>
          <a:xfrm>
            <a:off x="487680" y="295683"/>
            <a:ext cx="11216700" cy="4695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accent2"/>
              </a:buClr>
              <a:buSzPts val="1500"/>
              <a:buFont typeface="Arial" panose="020B0604020202020204"/>
              <a:buNone/>
              <a:defRPr sz="2800" b="0" i="0" u="none" strike="noStrike" cap="none">
                <a:solidFill>
                  <a:schemeClr val="accent2"/>
                </a:solidFill>
                <a:latin typeface="Arial" panose="020B0604020202020204"/>
                <a:ea typeface="Arial" panose="020B0604020202020204"/>
                <a:cs typeface="Arial" panose="020B0604020202020204"/>
                <a:sym typeface="Arial" panose="020B0604020202020204"/>
              </a:defRPr>
            </a:lvl1pPr>
            <a:lvl2pPr lvl="1" algn="l">
              <a:lnSpc>
                <a:spcPct val="100000"/>
              </a:lnSpc>
              <a:spcBef>
                <a:spcPts val="0"/>
              </a:spcBef>
              <a:spcAft>
                <a:spcPts val="0"/>
              </a:spcAft>
              <a:buClr>
                <a:srgbClr val="FFFFFF"/>
              </a:buClr>
              <a:buSzPts val="1500"/>
              <a:buFont typeface="Trebuchet MS" panose="020B0603020202020204"/>
              <a:buNone/>
              <a:defRPr sz="1900"/>
            </a:lvl2pPr>
            <a:lvl3pPr lvl="2" algn="l">
              <a:lnSpc>
                <a:spcPct val="100000"/>
              </a:lnSpc>
              <a:spcBef>
                <a:spcPts val="0"/>
              </a:spcBef>
              <a:spcAft>
                <a:spcPts val="0"/>
              </a:spcAft>
              <a:buClr>
                <a:srgbClr val="FFFFFF"/>
              </a:buClr>
              <a:buSzPts val="1500"/>
              <a:buFont typeface="Trebuchet MS" panose="020B0603020202020204"/>
              <a:buNone/>
              <a:defRPr sz="1900"/>
            </a:lvl3pPr>
            <a:lvl4pPr lvl="3" algn="l">
              <a:lnSpc>
                <a:spcPct val="100000"/>
              </a:lnSpc>
              <a:spcBef>
                <a:spcPts val="0"/>
              </a:spcBef>
              <a:spcAft>
                <a:spcPts val="0"/>
              </a:spcAft>
              <a:buClr>
                <a:srgbClr val="FFFFFF"/>
              </a:buClr>
              <a:buSzPts val="1500"/>
              <a:buFont typeface="Trebuchet MS" panose="020B0603020202020204"/>
              <a:buNone/>
              <a:defRPr sz="1900"/>
            </a:lvl4pPr>
            <a:lvl5pPr lvl="4" algn="l">
              <a:lnSpc>
                <a:spcPct val="100000"/>
              </a:lnSpc>
              <a:spcBef>
                <a:spcPts val="0"/>
              </a:spcBef>
              <a:spcAft>
                <a:spcPts val="0"/>
              </a:spcAft>
              <a:buClr>
                <a:srgbClr val="FFFFFF"/>
              </a:buClr>
              <a:buSzPts val="1500"/>
              <a:buFont typeface="Trebuchet MS" panose="020B0603020202020204"/>
              <a:buNone/>
              <a:defRPr sz="1900"/>
            </a:lvl5pPr>
            <a:lvl6pPr lvl="5" algn="l">
              <a:lnSpc>
                <a:spcPct val="100000"/>
              </a:lnSpc>
              <a:spcBef>
                <a:spcPts val="0"/>
              </a:spcBef>
              <a:spcAft>
                <a:spcPts val="0"/>
              </a:spcAft>
              <a:buClr>
                <a:srgbClr val="FFFFFF"/>
              </a:buClr>
              <a:buSzPts val="1500"/>
              <a:buFont typeface="Trebuchet MS" panose="020B0603020202020204"/>
              <a:buNone/>
              <a:defRPr sz="1900"/>
            </a:lvl6pPr>
            <a:lvl7pPr lvl="6" algn="l">
              <a:lnSpc>
                <a:spcPct val="100000"/>
              </a:lnSpc>
              <a:spcBef>
                <a:spcPts val="0"/>
              </a:spcBef>
              <a:spcAft>
                <a:spcPts val="0"/>
              </a:spcAft>
              <a:buClr>
                <a:srgbClr val="FFFFFF"/>
              </a:buClr>
              <a:buSzPts val="1500"/>
              <a:buFont typeface="Trebuchet MS" panose="020B0603020202020204"/>
              <a:buNone/>
              <a:defRPr sz="1900"/>
            </a:lvl7pPr>
            <a:lvl8pPr lvl="7" algn="l">
              <a:lnSpc>
                <a:spcPct val="100000"/>
              </a:lnSpc>
              <a:spcBef>
                <a:spcPts val="0"/>
              </a:spcBef>
              <a:spcAft>
                <a:spcPts val="0"/>
              </a:spcAft>
              <a:buClr>
                <a:srgbClr val="FFFFFF"/>
              </a:buClr>
              <a:buSzPts val="1500"/>
              <a:buFont typeface="Trebuchet MS" panose="020B0603020202020204"/>
              <a:buNone/>
              <a:defRPr sz="1900"/>
            </a:lvl8pPr>
            <a:lvl9pPr lvl="8" algn="l">
              <a:lnSpc>
                <a:spcPct val="100000"/>
              </a:lnSpc>
              <a:spcBef>
                <a:spcPts val="0"/>
              </a:spcBef>
              <a:spcAft>
                <a:spcPts val="0"/>
              </a:spcAft>
              <a:buClr>
                <a:srgbClr val="FFFFFF"/>
              </a:buClr>
              <a:buSzPts val="1500"/>
              <a:buFont typeface="Trebuchet MS" panose="020B0603020202020204"/>
              <a:buNone/>
              <a:defRPr sz="1900"/>
            </a:lvl9pPr>
          </a:lstStyle>
          <a:p>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43"/>
        <p:cNvGrpSpPr/>
        <p:nvPr/>
      </p:nvGrpSpPr>
      <p:grpSpPr>
        <a:xfrm>
          <a:off x="0" y="0"/>
          <a:ext cx="0" cy="0"/>
          <a:chOff x="0" y="0"/>
          <a:chExt cx="0" cy="0"/>
        </a:xfrm>
      </p:grpSpPr>
      <p:sp>
        <p:nvSpPr>
          <p:cNvPr id="544" name="Google Shape;544;p134"/>
          <p:cNvSpPr txBox="1">
            <a:spLocks noGrp="1"/>
          </p:cNvSpPr>
          <p:nvPr>
            <p:ph type="ctrTitle"/>
          </p:nvPr>
        </p:nvSpPr>
        <p:spPr>
          <a:xfrm>
            <a:off x="415611" y="992767"/>
            <a:ext cx="11360700" cy="2736900"/>
          </a:xfrm>
          <a:prstGeom prst="rect">
            <a:avLst/>
          </a:prstGeom>
          <a:noFill/>
          <a:ln>
            <a:noFill/>
          </a:ln>
        </p:spPr>
        <p:txBody>
          <a:bodyPr spcFirstLastPara="1" wrap="square" lIns="121900" tIns="60925" rIns="121900" bIns="60925" anchor="b" anchorCtr="0">
            <a:noAutofit/>
          </a:bodyPr>
          <a:lstStyle>
            <a:lvl1pPr lvl="0" algn="ctr">
              <a:lnSpc>
                <a:spcPct val="90000"/>
              </a:lnSpc>
              <a:spcBef>
                <a:spcPts val="0"/>
              </a:spcBef>
              <a:spcAft>
                <a:spcPts val="0"/>
              </a:spcAft>
              <a:buSzPts val="6900"/>
              <a:buNone/>
              <a:defRPr sz="6900"/>
            </a:lvl1pPr>
            <a:lvl2pPr lvl="1" algn="ctr">
              <a:lnSpc>
                <a:spcPct val="100000"/>
              </a:lnSpc>
              <a:spcBef>
                <a:spcPts val="0"/>
              </a:spcBef>
              <a:spcAft>
                <a:spcPts val="0"/>
              </a:spcAft>
              <a:buSzPts val="6900"/>
              <a:buNone/>
              <a:defRPr sz="6900"/>
            </a:lvl2pPr>
            <a:lvl3pPr lvl="2" algn="ctr">
              <a:lnSpc>
                <a:spcPct val="100000"/>
              </a:lnSpc>
              <a:spcBef>
                <a:spcPts val="0"/>
              </a:spcBef>
              <a:spcAft>
                <a:spcPts val="0"/>
              </a:spcAft>
              <a:buSzPts val="6900"/>
              <a:buNone/>
              <a:defRPr sz="6900"/>
            </a:lvl3pPr>
            <a:lvl4pPr lvl="3" algn="ctr">
              <a:lnSpc>
                <a:spcPct val="100000"/>
              </a:lnSpc>
              <a:spcBef>
                <a:spcPts val="0"/>
              </a:spcBef>
              <a:spcAft>
                <a:spcPts val="0"/>
              </a:spcAft>
              <a:buSzPts val="6900"/>
              <a:buNone/>
              <a:defRPr sz="6900"/>
            </a:lvl4pPr>
            <a:lvl5pPr lvl="4" algn="ctr">
              <a:lnSpc>
                <a:spcPct val="100000"/>
              </a:lnSpc>
              <a:spcBef>
                <a:spcPts val="0"/>
              </a:spcBef>
              <a:spcAft>
                <a:spcPts val="0"/>
              </a:spcAft>
              <a:buSzPts val="6900"/>
              <a:buNone/>
              <a:defRPr sz="6900"/>
            </a:lvl5pPr>
            <a:lvl6pPr lvl="5" algn="ctr">
              <a:lnSpc>
                <a:spcPct val="100000"/>
              </a:lnSpc>
              <a:spcBef>
                <a:spcPts val="0"/>
              </a:spcBef>
              <a:spcAft>
                <a:spcPts val="0"/>
              </a:spcAft>
              <a:buSzPts val="6900"/>
              <a:buNone/>
              <a:defRPr sz="6900"/>
            </a:lvl6pPr>
            <a:lvl7pPr lvl="6" algn="ctr">
              <a:lnSpc>
                <a:spcPct val="100000"/>
              </a:lnSpc>
              <a:spcBef>
                <a:spcPts val="0"/>
              </a:spcBef>
              <a:spcAft>
                <a:spcPts val="0"/>
              </a:spcAft>
              <a:buSzPts val="6900"/>
              <a:buNone/>
              <a:defRPr sz="6900"/>
            </a:lvl7pPr>
            <a:lvl8pPr lvl="7" algn="ctr">
              <a:lnSpc>
                <a:spcPct val="100000"/>
              </a:lnSpc>
              <a:spcBef>
                <a:spcPts val="0"/>
              </a:spcBef>
              <a:spcAft>
                <a:spcPts val="0"/>
              </a:spcAft>
              <a:buSzPts val="6900"/>
              <a:buNone/>
              <a:defRPr sz="6900"/>
            </a:lvl8pPr>
            <a:lvl9pPr lvl="8" algn="ctr">
              <a:lnSpc>
                <a:spcPct val="100000"/>
              </a:lnSpc>
              <a:spcBef>
                <a:spcPts val="0"/>
              </a:spcBef>
              <a:spcAft>
                <a:spcPts val="0"/>
              </a:spcAft>
              <a:buSzPts val="6900"/>
              <a:buNone/>
              <a:defRPr sz="6900"/>
            </a:lvl9pPr>
          </a:lstStyle>
          <a:p>
            <a:endParaRPr/>
          </a:p>
        </p:txBody>
      </p:sp>
      <p:sp>
        <p:nvSpPr>
          <p:cNvPr id="545" name="Google Shape;545;p134"/>
          <p:cNvSpPr txBox="1">
            <a:spLocks noGrp="1"/>
          </p:cNvSpPr>
          <p:nvPr>
            <p:ph type="subTitle" idx="1"/>
          </p:nvPr>
        </p:nvSpPr>
        <p:spPr>
          <a:xfrm>
            <a:off x="415600" y="3778833"/>
            <a:ext cx="11360700" cy="1056900"/>
          </a:xfrm>
          <a:prstGeom prst="rect">
            <a:avLst/>
          </a:prstGeom>
          <a:noFill/>
          <a:ln>
            <a:noFill/>
          </a:ln>
        </p:spPr>
        <p:txBody>
          <a:bodyPr spcFirstLastPara="1" wrap="square" lIns="121900" tIns="121900" rIns="121900" bIns="121900" anchor="ctr" anchorCtr="0">
            <a:noAutofit/>
          </a:bodyPr>
          <a:lstStyle>
            <a:lvl1pPr marR="0" lvl="0" algn="ctr">
              <a:lnSpc>
                <a:spcPct val="100000"/>
              </a:lnSpc>
              <a:spcBef>
                <a:spcPts val="0"/>
              </a:spcBef>
              <a:spcAft>
                <a:spcPts val="0"/>
              </a:spcAft>
              <a:buClr>
                <a:srgbClr val="000000"/>
              </a:buClr>
              <a:buSzPts val="3700"/>
              <a:buFont typeface="Arial" panose="020B0604020202020204"/>
              <a:buNone/>
              <a:defRPr sz="37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ctr">
              <a:lnSpc>
                <a:spcPct val="100000"/>
              </a:lnSpc>
              <a:spcBef>
                <a:spcPts val="0"/>
              </a:spcBef>
              <a:spcAft>
                <a:spcPts val="0"/>
              </a:spcAft>
              <a:buClr>
                <a:srgbClr val="000000"/>
              </a:buClr>
              <a:buSzPts val="3700"/>
              <a:buFont typeface="Arial" panose="020B0604020202020204"/>
              <a:buNone/>
              <a:defRPr sz="37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ctr">
              <a:lnSpc>
                <a:spcPct val="100000"/>
              </a:lnSpc>
              <a:spcBef>
                <a:spcPts val="0"/>
              </a:spcBef>
              <a:spcAft>
                <a:spcPts val="0"/>
              </a:spcAft>
              <a:buClr>
                <a:srgbClr val="000000"/>
              </a:buClr>
              <a:buSzPts val="3700"/>
              <a:buFont typeface="Arial" panose="020B0604020202020204"/>
              <a:buNone/>
              <a:defRPr sz="37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ctr">
              <a:lnSpc>
                <a:spcPct val="100000"/>
              </a:lnSpc>
              <a:spcBef>
                <a:spcPts val="0"/>
              </a:spcBef>
              <a:spcAft>
                <a:spcPts val="0"/>
              </a:spcAft>
              <a:buClr>
                <a:srgbClr val="000000"/>
              </a:buClr>
              <a:buSzPts val="3700"/>
              <a:buFont typeface="Arial" panose="020B0604020202020204"/>
              <a:buNone/>
              <a:defRPr sz="37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ctr">
              <a:lnSpc>
                <a:spcPct val="100000"/>
              </a:lnSpc>
              <a:spcBef>
                <a:spcPts val="0"/>
              </a:spcBef>
              <a:spcAft>
                <a:spcPts val="0"/>
              </a:spcAft>
              <a:buClr>
                <a:srgbClr val="000000"/>
              </a:buClr>
              <a:buSzPts val="3700"/>
              <a:buFont typeface="Arial" panose="020B0604020202020204"/>
              <a:buNone/>
              <a:defRPr sz="37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ctr">
              <a:lnSpc>
                <a:spcPct val="100000"/>
              </a:lnSpc>
              <a:spcBef>
                <a:spcPts val="0"/>
              </a:spcBef>
              <a:spcAft>
                <a:spcPts val="0"/>
              </a:spcAft>
              <a:buClr>
                <a:srgbClr val="000000"/>
              </a:buClr>
              <a:buSzPts val="3700"/>
              <a:buFont typeface="Arial" panose="020B0604020202020204"/>
              <a:buNone/>
              <a:defRPr sz="37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ctr">
              <a:lnSpc>
                <a:spcPct val="100000"/>
              </a:lnSpc>
              <a:spcBef>
                <a:spcPts val="0"/>
              </a:spcBef>
              <a:spcAft>
                <a:spcPts val="0"/>
              </a:spcAft>
              <a:buClr>
                <a:srgbClr val="000000"/>
              </a:buClr>
              <a:buSzPts val="3700"/>
              <a:buFont typeface="Arial" panose="020B0604020202020204"/>
              <a:buNone/>
              <a:defRPr sz="37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ctr">
              <a:lnSpc>
                <a:spcPct val="100000"/>
              </a:lnSpc>
              <a:spcBef>
                <a:spcPts val="0"/>
              </a:spcBef>
              <a:spcAft>
                <a:spcPts val="0"/>
              </a:spcAft>
              <a:buClr>
                <a:srgbClr val="000000"/>
              </a:buClr>
              <a:buSzPts val="3700"/>
              <a:buFont typeface="Arial" panose="020B0604020202020204"/>
              <a:buNone/>
              <a:defRPr sz="37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ctr">
              <a:lnSpc>
                <a:spcPct val="100000"/>
              </a:lnSpc>
              <a:spcBef>
                <a:spcPts val="0"/>
              </a:spcBef>
              <a:spcAft>
                <a:spcPts val="0"/>
              </a:spcAft>
              <a:buClr>
                <a:srgbClr val="000000"/>
              </a:buClr>
              <a:buSzPts val="3700"/>
              <a:buFont typeface="Arial" panose="020B0604020202020204"/>
              <a:buNone/>
              <a:defRPr sz="37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546" name="Google Shape;546;p134"/>
          <p:cNvSpPr txBox="1">
            <a:spLocks noGrp="1"/>
          </p:cNvSpPr>
          <p:nvPr>
            <p:ph type="sldNum" idx="12"/>
          </p:nvPr>
        </p:nvSpPr>
        <p:spPr>
          <a:xfrm>
            <a:off x="11296610" y="6217622"/>
            <a:ext cx="731700" cy="5247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547"/>
        <p:cNvGrpSpPr/>
        <p:nvPr/>
      </p:nvGrpSpPr>
      <p:grpSpPr>
        <a:xfrm>
          <a:off x="0" y="0"/>
          <a:ext cx="0" cy="0"/>
          <a:chOff x="0" y="0"/>
          <a:chExt cx="0" cy="0"/>
        </a:xfrm>
      </p:grpSpPr>
      <p:sp>
        <p:nvSpPr>
          <p:cNvPr id="548" name="Google Shape;548;p135"/>
          <p:cNvSpPr txBox="1">
            <a:spLocks noGrp="1"/>
          </p:cNvSpPr>
          <p:nvPr>
            <p:ph type="title"/>
          </p:nvPr>
        </p:nvSpPr>
        <p:spPr>
          <a:xfrm>
            <a:off x="415600" y="593367"/>
            <a:ext cx="11360700" cy="763500"/>
          </a:xfrm>
          <a:prstGeom prst="rect">
            <a:avLst/>
          </a:prstGeom>
        </p:spPr>
        <p:txBody>
          <a:bodyPr spcFirstLastPara="1" wrap="square" lIns="91425" tIns="45700" rIns="91425" bIns="45700" anchor="ctr" anchorCtr="0">
            <a:noAutofit/>
          </a:bodyPr>
          <a:lstStyle>
            <a:lvl1pPr lvl="0">
              <a:spcBef>
                <a:spcPts val="0"/>
              </a:spcBef>
              <a:spcAft>
                <a:spcPts val="0"/>
              </a:spcAft>
              <a:buSzPts val="60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49" name="Google Shape;549;p135"/>
          <p:cNvSpPr txBox="1">
            <a:spLocks noGrp="1"/>
          </p:cNvSpPr>
          <p:nvPr>
            <p:ph type="body" idx="1"/>
          </p:nvPr>
        </p:nvSpPr>
        <p:spPr>
          <a:xfrm>
            <a:off x="415600" y="1536633"/>
            <a:ext cx="5333100" cy="4555200"/>
          </a:xfrm>
          <a:prstGeom prst="rect">
            <a:avLst/>
          </a:prstGeom>
          <a:noFill/>
          <a:ln>
            <a:noFill/>
          </a:ln>
        </p:spPr>
        <p:txBody>
          <a:bodyPr spcFirstLastPara="1" wrap="square" lIns="121900" tIns="121900" rIns="121900" bIns="121900" anchor="ctr" anchorCtr="0">
            <a:no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550" name="Google Shape;550;p135"/>
          <p:cNvSpPr txBox="1">
            <a:spLocks noGrp="1"/>
          </p:cNvSpPr>
          <p:nvPr>
            <p:ph type="body" idx="2"/>
          </p:nvPr>
        </p:nvSpPr>
        <p:spPr>
          <a:xfrm>
            <a:off x="6443200" y="1536633"/>
            <a:ext cx="5333100" cy="4555200"/>
          </a:xfrm>
          <a:prstGeom prst="rect">
            <a:avLst/>
          </a:prstGeom>
          <a:noFill/>
          <a:ln>
            <a:noFill/>
          </a:ln>
        </p:spPr>
        <p:txBody>
          <a:bodyPr spcFirstLastPara="1" wrap="square" lIns="121900" tIns="121900" rIns="121900" bIns="121900" anchor="ctr" anchorCtr="0">
            <a:no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551" name="Google Shape;551;p135"/>
          <p:cNvSpPr txBox="1">
            <a:spLocks noGrp="1"/>
          </p:cNvSpPr>
          <p:nvPr>
            <p:ph type="sldNum" idx="12"/>
          </p:nvPr>
        </p:nvSpPr>
        <p:spPr>
          <a:xfrm>
            <a:off x="11296610" y="6217622"/>
            <a:ext cx="731700" cy="524700"/>
          </a:xfrm>
          <a:prstGeom prst="rect">
            <a:avLst/>
          </a:prstGeom>
        </p:spPr>
        <p:txBody>
          <a:bodyPr spcFirstLastPara="1" wrap="square" lIns="91425" tIns="45700" rIns="91425" bIns="457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552"/>
        <p:cNvGrpSpPr/>
        <p:nvPr/>
      </p:nvGrpSpPr>
      <p:grpSpPr>
        <a:xfrm>
          <a:off x="0" y="0"/>
          <a:ext cx="0" cy="0"/>
          <a:chOff x="0" y="0"/>
          <a:chExt cx="0" cy="0"/>
        </a:xfrm>
      </p:grpSpPr>
      <p:sp>
        <p:nvSpPr>
          <p:cNvPr id="553" name="Google Shape;553;p136"/>
          <p:cNvSpPr txBox="1">
            <a:spLocks noGrp="1"/>
          </p:cNvSpPr>
          <p:nvPr>
            <p:ph type="body" idx="1"/>
          </p:nvPr>
        </p:nvSpPr>
        <p:spPr>
          <a:xfrm>
            <a:off x="309741" y="1714500"/>
            <a:ext cx="11572500" cy="4340100"/>
          </a:xfrm>
          <a:prstGeom prst="rect">
            <a:avLst/>
          </a:prstGeom>
          <a:noFill/>
          <a:ln>
            <a:noFill/>
          </a:ln>
        </p:spPr>
        <p:txBody>
          <a:bodyPr spcFirstLastPara="1" wrap="square" lIns="78575" tIns="39275" rIns="78575" bIns="39275" anchor="t" anchorCtr="0">
            <a:noAutofit/>
          </a:bodyPr>
          <a:lstStyle>
            <a:lvl1pPr marL="457200" marR="0" lvl="0" indent="-228600" algn="l">
              <a:spcBef>
                <a:spcPts val="3600"/>
              </a:spcBef>
              <a:spcAft>
                <a:spcPts val="0"/>
              </a:spcAft>
              <a:buSzPts val="1200"/>
              <a:buNone/>
              <a:defRPr sz="3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spcBef>
                <a:spcPts val="3600"/>
              </a:spcBef>
              <a:spcAft>
                <a:spcPts val="0"/>
              </a:spcAft>
              <a:buSzPts val="1200"/>
              <a:buNone/>
              <a:defRPr sz="2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spcBef>
                <a:spcPts val="3600"/>
              </a:spcBef>
              <a:spcAft>
                <a:spcPts val="0"/>
              </a:spcAft>
              <a:buSzPts val="1200"/>
              <a:buNone/>
              <a:defRPr sz="2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61950" algn="l">
              <a:spcBef>
                <a:spcPts val="3600"/>
              </a:spcBef>
              <a:spcAft>
                <a:spcPts val="0"/>
              </a:spcAft>
              <a:buClr>
                <a:schemeClr val="dk1"/>
              </a:buClr>
              <a:buSzPts val="2100"/>
              <a:buFont typeface="Noto Sans Symbols"/>
              <a:buChar char="❖"/>
              <a:defRPr sz="2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spcBef>
                <a:spcPts val="3600"/>
              </a:spcBef>
              <a:spcAft>
                <a:spcPts val="0"/>
              </a:spcAft>
              <a:buSzPts val="1200"/>
              <a:buNone/>
              <a:defRPr sz="27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spcBef>
                <a:spcPts val="3600"/>
              </a:spcBef>
              <a:spcAft>
                <a:spcPts val="0"/>
              </a:spcAft>
              <a:buSzPts val="1200"/>
              <a:buNone/>
              <a:defRPr sz="27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spcBef>
                <a:spcPts val="3600"/>
              </a:spcBef>
              <a:spcAft>
                <a:spcPts val="0"/>
              </a:spcAft>
              <a:buSzPts val="1200"/>
              <a:buNone/>
              <a:defRPr sz="27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spcBef>
                <a:spcPts val="3600"/>
              </a:spcBef>
              <a:spcAft>
                <a:spcPts val="0"/>
              </a:spcAft>
              <a:buSzPts val="1200"/>
              <a:buNone/>
              <a:defRPr sz="27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spcBef>
                <a:spcPts val="3600"/>
              </a:spcBef>
              <a:spcAft>
                <a:spcPts val="0"/>
              </a:spcAft>
              <a:buSzPts val="1200"/>
              <a:buNone/>
              <a:defRPr sz="27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554" name="Google Shape;554;p136"/>
          <p:cNvSpPr txBox="1">
            <a:spLocks noGrp="1"/>
          </p:cNvSpPr>
          <p:nvPr>
            <p:ph type="sldNum" idx="12"/>
          </p:nvPr>
        </p:nvSpPr>
        <p:spPr>
          <a:xfrm>
            <a:off x="9846356" y="6425136"/>
            <a:ext cx="2012100" cy="364800"/>
          </a:xfrm>
          <a:prstGeom prst="rect">
            <a:avLst/>
          </a:prstGeom>
          <a:noFill/>
          <a:ln>
            <a:noFill/>
          </a:ln>
        </p:spPr>
        <p:txBody>
          <a:bodyPr spcFirstLastPara="1" wrap="square" lIns="78575" tIns="39275" rIns="78575" bIns="39275"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lang="en-US"/>
          </a:p>
        </p:txBody>
      </p:sp>
      <p:sp>
        <p:nvSpPr>
          <p:cNvPr id="555" name="Google Shape;555;p136"/>
          <p:cNvSpPr txBox="1">
            <a:spLocks noGrp="1"/>
          </p:cNvSpPr>
          <p:nvPr>
            <p:ph type="title"/>
          </p:nvPr>
        </p:nvSpPr>
        <p:spPr>
          <a:xfrm>
            <a:off x="309741" y="439118"/>
            <a:ext cx="11572500" cy="816900"/>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6000"/>
              <a:buNone/>
              <a:defRPr sz="5700">
                <a:solidFill>
                  <a:srgbClr val="001254"/>
                </a:solidFill>
              </a:defRPr>
            </a:lvl1pPr>
            <a:lvl2pPr lvl="1" algn="ctr">
              <a:spcBef>
                <a:spcPts val="0"/>
              </a:spcBef>
              <a:spcAft>
                <a:spcPts val="0"/>
              </a:spcAft>
              <a:buSzPts val="1500"/>
              <a:buNone/>
              <a:defRPr/>
            </a:lvl2pPr>
            <a:lvl3pPr lvl="2" algn="ctr">
              <a:spcBef>
                <a:spcPts val="0"/>
              </a:spcBef>
              <a:spcAft>
                <a:spcPts val="0"/>
              </a:spcAft>
              <a:buSzPts val="1500"/>
              <a:buNone/>
              <a:defRPr/>
            </a:lvl3pPr>
            <a:lvl4pPr lvl="3" algn="ctr">
              <a:spcBef>
                <a:spcPts val="0"/>
              </a:spcBef>
              <a:spcAft>
                <a:spcPts val="0"/>
              </a:spcAft>
              <a:buSzPts val="1500"/>
              <a:buNone/>
              <a:defRPr/>
            </a:lvl4pPr>
            <a:lvl5pPr lvl="4" algn="ctr">
              <a:spcBef>
                <a:spcPts val="0"/>
              </a:spcBef>
              <a:spcAft>
                <a:spcPts val="0"/>
              </a:spcAft>
              <a:buSzPts val="1500"/>
              <a:buNone/>
              <a:defRPr/>
            </a:lvl5pPr>
            <a:lvl6pPr lvl="5" algn="ctr">
              <a:spcBef>
                <a:spcPts val="0"/>
              </a:spcBef>
              <a:spcAft>
                <a:spcPts val="0"/>
              </a:spcAft>
              <a:buSzPts val="1500"/>
              <a:buNone/>
              <a:defRPr/>
            </a:lvl6pPr>
            <a:lvl7pPr lvl="6" algn="ctr">
              <a:spcBef>
                <a:spcPts val="0"/>
              </a:spcBef>
              <a:spcAft>
                <a:spcPts val="0"/>
              </a:spcAft>
              <a:buSzPts val="1500"/>
              <a:buNone/>
              <a:defRPr/>
            </a:lvl7pPr>
            <a:lvl8pPr lvl="7" algn="ctr">
              <a:spcBef>
                <a:spcPts val="0"/>
              </a:spcBef>
              <a:spcAft>
                <a:spcPts val="0"/>
              </a:spcAft>
              <a:buSzPts val="1500"/>
              <a:buNone/>
              <a:defRPr/>
            </a:lvl8pPr>
            <a:lvl9pPr lvl="8" algn="ctr">
              <a:spcBef>
                <a:spcPts val="0"/>
              </a:spcBef>
              <a:spcAft>
                <a:spcPts val="0"/>
              </a:spcAft>
              <a:buSzPts val="1500"/>
              <a:buNone/>
              <a:defRPr/>
            </a:lvl9pPr>
          </a:lstStyle>
          <a:p>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00176E"/>
                </a:solidFill>
                <a:latin typeface="Trebuchet MS" panose="020B0603020202020204"/>
                <a:cs typeface="Trebuchet MS" panose="020B0603020202020204"/>
              </a:defRPr>
            </a:lvl1pPr>
          </a:lstStyle>
          <a:p>
            <a:endParaRPr/>
          </a:p>
        </p:txBody>
      </p:sp>
      <p:sp>
        <p:nvSpPr>
          <p:cNvPr id="3" name="Holder 3"/>
          <p:cNvSpPr>
            <a:spLocks noGrp="1"/>
          </p:cNvSpPr>
          <p:nvPr>
            <p:ph type="body" idx="1"/>
          </p:nvPr>
        </p:nvSpPr>
        <p:spPr>
          <a:xfrm>
            <a:off x="1548130" y="1377772"/>
            <a:ext cx="9095739" cy="1764030"/>
          </a:xfrm>
        </p:spPr>
        <p:txBody>
          <a:bodyPr lIns="0" tIns="0" rIns="0" bIns="0"/>
          <a:lstStyle>
            <a:lvl1pPr>
              <a:defRPr sz="6000" b="1" i="0">
                <a:solidFill>
                  <a:schemeClr val="bg1"/>
                </a:solidFill>
                <a:latin typeface="Trebuchet MS" panose="020B0603020202020204"/>
                <a:cs typeface="Trebuchet MS" panose="020B0603020202020204"/>
              </a:defRPr>
            </a:lvl1pPr>
          </a:lstStyle>
          <a:p>
            <a:endParaRPr/>
          </a:p>
        </p:txBody>
      </p:sp>
      <p:sp>
        <p:nvSpPr>
          <p:cNvPr id="4" name="Holder 4"/>
          <p:cNvSpPr>
            <a:spLocks noGrp="1"/>
          </p:cNvSpPr>
          <p:nvPr>
            <p:ph type="ftr" sz="quarter" idx="5"/>
          </p:nvPr>
        </p:nvSpPr>
        <p:spPr>
          <a:xfrm>
            <a:off x="4145280" y="6377940"/>
            <a:ext cx="3901440" cy="342900"/>
          </a:xfr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8/17/2025</a:t>
            </a:fld>
            <a:endParaRPr lang="en-US"/>
          </a:p>
        </p:txBody>
      </p:sp>
      <p:sp>
        <p:nvSpPr>
          <p:cNvPr id="6" name="Holder 6"/>
          <p:cNvSpPr>
            <a:spLocks noGrp="1"/>
          </p:cNvSpPr>
          <p:nvPr>
            <p:ph type="sldNum" sz="quarter" idx="7"/>
          </p:nvPr>
        </p:nvSpPr>
        <p:spPr/>
        <p:txBody>
          <a:bodyPr lIns="0" tIns="0" rIns="0" bIns="0"/>
          <a:lstStyle>
            <a:lvl1pPr>
              <a:defRPr sz="1200" b="0" i="0">
                <a:solidFill>
                  <a:schemeClr val="tx1"/>
                </a:solidFill>
                <a:latin typeface="Trebuchet MS" panose="020B0603020202020204"/>
                <a:cs typeface="Trebuchet MS" panose="020B0603020202020204"/>
              </a:defRPr>
            </a:lvl1pPr>
          </a:lstStyle>
          <a:p>
            <a:pPr marL="116840">
              <a:lnSpc>
                <a:spcPct val="100000"/>
              </a:lnSpc>
              <a:spcBef>
                <a:spcPts val="120"/>
              </a:spcBef>
            </a:pPr>
            <a:fld id="{81D60167-4931-47E6-BA6A-407CBD079E47}" type="slidenum">
              <a:rPr spc="-50" dirty="0">
                <a:solidFill>
                  <a:srgbClr val="FFFFFF"/>
                </a:solidFill>
              </a:rPr>
              <a:t>‹#›</a:t>
            </a:fld>
            <a:endParaRPr spc="-50" dirty="0">
              <a:solidFill>
                <a:srgbClr val="FFFFFF"/>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78.xml"/><Relationship Id="rId13" Type="http://schemas.openxmlformats.org/officeDocument/2006/relationships/slideLayout" Target="../slideLayouts/slideLayout183.xml"/><Relationship Id="rId18" Type="http://schemas.openxmlformats.org/officeDocument/2006/relationships/slideLayout" Target="../slideLayouts/slideLayout188.xml"/><Relationship Id="rId3" Type="http://schemas.openxmlformats.org/officeDocument/2006/relationships/slideLayout" Target="../slideLayouts/slideLayout173.xml"/><Relationship Id="rId7" Type="http://schemas.openxmlformats.org/officeDocument/2006/relationships/slideLayout" Target="../slideLayouts/slideLayout177.xml"/><Relationship Id="rId12" Type="http://schemas.openxmlformats.org/officeDocument/2006/relationships/slideLayout" Target="../slideLayouts/slideLayout182.xml"/><Relationship Id="rId17" Type="http://schemas.openxmlformats.org/officeDocument/2006/relationships/slideLayout" Target="../slideLayouts/slideLayout187.xml"/><Relationship Id="rId2" Type="http://schemas.openxmlformats.org/officeDocument/2006/relationships/slideLayout" Target="../slideLayouts/slideLayout172.xml"/><Relationship Id="rId16" Type="http://schemas.openxmlformats.org/officeDocument/2006/relationships/slideLayout" Target="../slideLayouts/slideLayout186.xml"/><Relationship Id="rId20" Type="http://schemas.openxmlformats.org/officeDocument/2006/relationships/image" Target="../media/image1.png"/><Relationship Id="rId1" Type="http://schemas.openxmlformats.org/officeDocument/2006/relationships/slideLayout" Target="../slideLayouts/slideLayout171.xml"/><Relationship Id="rId6" Type="http://schemas.openxmlformats.org/officeDocument/2006/relationships/slideLayout" Target="../slideLayouts/slideLayout176.xml"/><Relationship Id="rId11" Type="http://schemas.openxmlformats.org/officeDocument/2006/relationships/slideLayout" Target="../slideLayouts/slideLayout181.xml"/><Relationship Id="rId5" Type="http://schemas.openxmlformats.org/officeDocument/2006/relationships/slideLayout" Target="../slideLayouts/slideLayout175.xml"/><Relationship Id="rId15" Type="http://schemas.openxmlformats.org/officeDocument/2006/relationships/slideLayout" Target="../slideLayouts/slideLayout185.xml"/><Relationship Id="rId10" Type="http://schemas.openxmlformats.org/officeDocument/2006/relationships/slideLayout" Target="../slideLayouts/slideLayout180.xml"/><Relationship Id="rId19" Type="http://schemas.openxmlformats.org/officeDocument/2006/relationships/theme" Target="../theme/theme10.xml"/><Relationship Id="rId4" Type="http://schemas.openxmlformats.org/officeDocument/2006/relationships/slideLayout" Target="../slideLayouts/slideLayout174.xml"/><Relationship Id="rId9" Type="http://schemas.openxmlformats.org/officeDocument/2006/relationships/slideLayout" Target="../slideLayouts/slideLayout179.xml"/><Relationship Id="rId14" Type="http://schemas.openxmlformats.org/officeDocument/2006/relationships/slideLayout" Target="../slideLayouts/slideLayout18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slideLayout" Target="../slideLayouts/slideLayout3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image" Target="../media/image1.png"/><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19" Type="http://schemas.openxmlformats.org/officeDocument/2006/relationships/theme" Target="../theme/theme2.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slideLayout" Target="../slideLayouts/slideLayout51.xml"/><Relationship Id="rId26" Type="http://schemas.openxmlformats.org/officeDocument/2006/relationships/slideLayout" Target="../slideLayouts/slideLayout59.xml"/><Relationship Id="rId3" Type="http://schemas.openxmlformats.org/officeDocument/2006/relationships/slideLayout" Target="../slideLayouts/slideLayout36.xml"/><Relationship Id="rId21" Type="http://schemas.openxmlformats.org/officeDocument/2006/relationships/slideLayout" Target="../slideLayouts/slideLayout54.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5" Type="http://schemas.openxmlformats.org/officeDocument/2006/relationships/slideLayout" Target="../slideLayouts/slideLayout58.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slideLayout" Target="../slideLayouts/slideLayout53.xml"/><Relationship Id="rId29" Type="http://schemas.openxmlformats.org/officeDocument/2006/relationships/slideLayout" Target="../slideLayouts/slideLayout62.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24" Type="http://schemas.openxmlformats.org/officeDocument/2006/relationships/slideLayout" Target="../slideLayouts/slideLayout57.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23" Type="http://schemas.openxmlformats.org/officeDocument/2006/relationships/slideLayout" Target="../slideLayouts/slideLayout56.xml"/><Relationship Id="rId28" Type="http://schemas.openxmlformats.org/officeDocument/2006/relationships/slideLayout" Target="../slideLayouts/slideLayout61.xml"/><Relationship Id="rId10" Type="http://schemas.openxmlformats.org/officeDocument/2006/relationships/slideLayout" Target="../slideLayouts/slideLayout43.xml"/><Relationship Id="rId19" Type="http://schemas.openxmlformats.org/officeDocument/2006/relationships/slideLayout" Target="../slideLayouts/slideLayout52.xml"/><Relationship Id="rId31" Type="http://schemas.openxmlformats.org/officeDocument/2006/relationships/image" Target="../media/image4.png"/><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 Id="rId22" Type="http://schemas.openxmlformats.org/officeDocument/2006/relationships/slideLayout" Target="../slideLayouts/slideLayout55.xml"/><Relationship Id="rId27" Type="http://schemas.openxmlformats.org/officeDocument/2006/relationships/slideLayout" Target="../slideLayouts/slideLayout60.xml"/><Relationship Id="rId30"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slideLayout" Target="../slideLayouts/slideLayout75.xml"/><Relationship Id="rId18" Type="http://schemas.openxmlformats.org/officeDocument/2006/relationships/theme" Target="../theme/theme4.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slideLayout" Target="../slideLayouts/slideLayout74.xml"/><Relationship Id="rId17" Type="http://schemas.openxmlformats.org/officeDocument/2006/relationships/slideLayout" Target="../slideLayouts/slideLayout79.xml"/><Relationship Id="rId2" Type="http://schemas.openxmlformats.org/officeDocument/2006/relationships/slideLayout" Target="../slideLayouts/slideLayout64.xml"/><Relationship Id="rId16" Type="http://schemas.openxmlformats.org/officeDocument/2006/relationships/slideLayout" Target="../slideLayouts/slideLayout78.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5" Type="http://schemas.openxmlformats.org/officeDocument/2006/relationships/slideLayout" Target="../slideLayouts/slideLayout77.xml"/><Relationship Id="rId10" Type="http://schemas.openxmlformats.org/officeDocument/2006/relationships/slideLayout" Target="../slideLayouts/slideLayout72.xml"/><Relationship Id="rId19" Type="http://schemas.openxmlformats.org/officeDocument/2006/relationships/image" Target="../media/image1.png"/><Relationship Id="rId4" Type="http://schemas.openxmlformats.org/officeDocument/2006/relationships/slideLayout" Target="../slideLayouts/slideLayout66.xml"/><Relationship Id="rId9" Type="http://schemas.openxmlformats.org/officeDocument/2006/relationships/slideLayout" Target="../slideLayouts/slideLayout71.xml"/><Relationship Id="rId14" Type="http://schemas.openxmlformats.org/officeDocument/2006/relationships/slideLayout" Target="../slideLayouts/slideLayout7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slideLayout" Target="../slideLayouts/slideLayout92.xml"/><Relationship Id="rId18" Type="http://schemas.openxmlformats.org/officeDocument/2006/relationships/slideLayout" Target="../slideLayouts/slideLayout97.xml"/><Relationship Id="rId3" Type="http://schemas.openxmlformats.org/officeDocument/2006/relationships/slideLayout" Target="../slideLayouts/slideLayout82.xml"/><Relationship Id="rId21" Type="http://schemas.openxmlformats.org/officeDocument/2006/relationships/theme" Target="../theme/theme5.xml"/><Relationship Id="rId7" Type="http://schemas.openxmlformats.org/officeDocument/2006/relationships/slideLayout" Target="../slideLayouts/slideLayout86.xml"/><Relationship Id="rId12" Type="http://schemas.openxmlformats.org/officeDocument/2006/relationships/slideLayout" Target="../slideLayouts/slideLayout91.xml"/><Relationship Id="rId17" Type="http://schemas.openxmlformats.org/officeDocument/2006/relationships/slideLayout" Target="../slideLayouts/slideLayout96.xml"/><Relationship Id="rId2" Type="http://schemas.openxmlformats.org/officeDocument/2006/relationships/slideLayout" Target="../slideLayouts/slideLayout81.xml"/><Relationship Id="rId16" Type="http://schemas.openxmlformats.org/officeDocument/2006/relationships/slideLayout" Target="../slideLayouts/slideLayout95.xml"/><Relationship Id="rId20" Type="http://schemas.openxmlformats.org/officeDocument/2006/relationships/slideLayout" Target="../slideLayouts/slideLayout99.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5" Type="http://schemas.openxmlformats.org/officeDocument/2006/relationships/slideLayout" Target="../slideLayouts/slideLayout94.xml"/><Relationship Id="rId10" Type="http://schemas.openxmlformats.org/officeDocument/2006/relationships/slideLayout" Target="../slideLayouts/slideLayout89.xml"/><Relationship Id="rId19" Type="http://schemas.openxmlformats.org/officeDocument/2006/relationships/slideLayout" Target="../slideLayouts/slideLayout98.xml"/><Relationship Id="rId4" Type="http://schemas.openxmlformats.org/officeDocument/2006/relationships/slideLayout" Target="../slideLayouts/slideLayout83.xml"/><Relationship Id="rId9" Type="http://schemas.openxmlformats.org/officeDocument/2006/relationships/slideLayout" Target="../slideLayouts/slideLayout88.xml"/><Relationship Id="rId14" Type="http://schemas.openxmlformats.org/officeDocument/2006/relationships/slideLayout" Target="../slideLayouts/slideLayout93.xml"/><Relationship Id="rId22"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slideLayout" Target="../slideLayouts/slideLayout112.xml"/><Relationship Id="rId18" Type="http://schemas.openxmlformats.org/officeDocument/2006/relationships/theme" Target="../theme/theme6.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slideLayout" Target="../slideLayouts/slideLayout111.xml"/><Relationship Id="rId17" Type="http://schemas.openxmlformats.org/officeDocument/2006/relationships/slideLayout" Target="../slideLayouts/slideLayout116.xml"/><Relationship Id="rId2" Type="http://schemas.openxmlformats.org/officeDocument/2006/relationships/slideLayout" Target="../slideLayouts/slideLayout101.xml"/><Relationship Id="rId16" Type="http://schemas.openxmlformats.org/officeDocument/2006/relationships/slideLayout" Target="../slideLayouts/slideLayout115.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5" Type="http://schemas.openxmlformats.org/officeDocument/2006/relationships/slideLayout" Target="../slideLayouts/slideLayout114.xml"/><Relationship Id="rId10" Type="http://schemas.openxmlformats.org/officeDocument/2006/relationships/slideLayout" Target="../slideLayouts/slideLayout109.xml"/><Relationship Id="rId19" Type="http://schemas.openxmlformats.org/officeDocument/2006/relationships/image" Target="../media/image1.png"/><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slideLayout" Target="../slideLayouts/slideLayout11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24.xml"/><Relationship Id="rId13" Type="http://schemas.openxmlformats.org/officeDocument/2006/relationships/slideLayout" Target="../slideLayouts/slideLayout129.xml"/><Relationship Id="rId18" Type="http://schemas.openxmlformats.org/officeDocument/2006/relationships/slideLayout" Target="../slideLayouts/slideLayout134.xml"/><Relationship Id="rId3" Type="http://schemas.openxmlformats.org/officeDocument/2006/relationships/slideLayout" Target="../slideLayouts/slideLayout119.xml"/><Relationship Id="rId21" Type="http://schemas.openxmlformats.org/officeDocument/2006/relationships/slideLayout" Target="../slideLayouts/slideLayout137.xml"/><Relationship Id="rId7" Type="http://schemas.openxmlformats.org/officeDocument/2006/relationships/slideLayout" Target="../slideLayouts/slideLayout123.xml"/><Relationship Id="rId12" Type="http://schemas.openxmlformats.org/officeDocument/2006/relationships/slideLayout" Target="../slideLayouts/slideLayout128.xml"/><Relationship Id="rId17" Type="http://schemas.openxmlformats.org/officeDocument/2006/relationships/slideLayout" Target="../slideLayouts/slideLayout133.xml"/><Relationship Id="rId25" Type="http://schemas.openxmlformats.org/officeDocument/2006/relationships/image" Target="../media/image13.jpeg"/><Relationship Id="rId2" Type="http://schemas.openxmlformats.org/officeDocument/2006/relationships/slideLayout" Target="../slideLayouts/slideLayout118.xml"/><Relationship Id="rId16" Type="http://schemas.openxmlformats.org/officeDocument/2006/relationships/slideLayout" Target="../slideLayouts/slideLayout132.xml"/><Relationship Id="rId20" Type="http://schemas.openxmlformats.org/officeDocument/2006/relationships/slideLayout" Target="../slideLayouts/slideLayout136.xml"/><Relationship Id="rId1" Type="http://schemas.openxmlformats.org/officeDocument/2006/relationships/slideLayout" Target="../slideLayouts/slideLayout117.xml"/><Relationship Id="rId6" Type="http://schemas.openxmlformats.org/officeDocument/2006/relationships/slideLayout" Target="../slideLayouts/slideLayout122.xml"/><Relationship Id="rId11" Type="http://schemas.openxmlformats.org/officeDocument/2006/relationships/slideLayout" Target="../slideLayouts/slideLayout127.xml"/><Relationship Id="rId24" Type="http://schemas.openxmlformats.org/officeDocument/2006/relationships/theme" Target="../theme/theme7.xml"/><Relationship Id="rId5" Type="http://schemas.openxmlformats.org/officeDocument/2006/relationships/slideLayout" Target="../slideLayouts/slideLayout121.xml"/><Relationship Id="rId15" Type="http://schemas.openxmlformats.org/officeDocument/2006/relationships/slideLayout" Target="../slideLayouts/slideLayout131.xml"/><Relationship Id="rId23" Type="http://schemas.openxmlformats.org/officeDocument/2006/relationships/slideLayout" Target="../slideLayouts/slideLayout139.xml"/><Relationship Id="rId10" Type="http://schemas.openxmlformats.org/officeDocument/2006/relationships/slideLayout" Target="../slideLayouts/slideLayout126.xml"/><Relationship Id="rId19" Type="http://schemas.openxmlformats.org/officeDocument/2006/relationships/slideLayout" Target="../slideLayouts/slideLayout135.xml"/><Relationship Id="rId4" Type="http://schemas.openxmlformats.org/officeDocument/2006/relationships/slideLayout" Target="../slideLayouts/slideLayout120.xml"/><Relationship Id="rId9" Type="http://schemas.openxmlformats.org/officeDocument/2006/relationships/slideLayout" Target="../slideLayouts/slideLayout125.xml"/><Relationship Id="rId14" Type="http://schemas.openxmlformats.org/officeDocument/2006/relationships/slideLayout" Target="../slideLayouts/slideLayout130.xml"/><Relationship Id="rId22" Type="http://schemas.openxmlformats.org/officeDocument/2006/relationships/slideLayout" Target="../slideLayouts/slideLayout13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47.xml"/><Relationship Id="rId13" Type="http://schemas.openxmlformats.org/officeDocument/2006/relationships/slideLayout" Target="../slideLayouts/slideLayout152.xml"/><Relationship Id="rId18" Type="http://schemas.openxmlformats.org/officeDocument/2006/relationships/theme" Target="../theme/theme8.xml"/><Relationship Id="rId3" Type="http://schemas.openxmlformats.org/officeDocument/2006/relationships/slideLayout" Target="../slideLayouts/slideLayout142.xml"/><Relationship Id="rId7" Type="http://schemas.openxmlformats.org/officeDocument/2006/relationships/slideLayout" Target="../slideLayouts/slideLayout146.xml"/><Relationship Id="rId12" Type="http://schemas.openxmlformats.org/officeDocument/2006/relationships/slideLayout" Target="../slideLayouts/slideLayout151.xml"/><Relationship Id="rId17" Type="http://schemas.openxmlformats.org/officeDocument/2006/relationships/slideLayout" Target="../slideLayouts/slideLayout156.xml"/><Relationship Id="rId2" Type="http://schemas.openxmlformats.org/officeDocument/2006/relationships/slideLayout" Target="../slideLayouts/slideLayout141.xml"/><Relationship Id="rId16" Type="http://schemas.openxmlformats.org/officeDocument/2006/relationships/slideLayout" Target="../slideLayouts/slideLayout155.xml"/><Relationship Id="rId1" Type="http://schemas.openxmlformats.org/officeDocument/2006/relationships/slideLayout" Target="../slideLayouts/slideLayout140.xml"/><Relationship Id="rId6" Type="http://schemas.openxmlformats.org/officeDocument/2006/relationships/slideLayout" Target="../slideLayouts/slideLayout145.xml"/><Relationship Id="rId11" Type="http://schemas.openxmlformats.org/officeDocument/2006/relationships/slideLayout" Target="../slideLayouts/slideLayout150.xml"/><Relationship Id="rId5" Type="http://schemas.openxmlformats.org/officeDocument/2006/relationships/slideLayout" Target="../slideLayouts/slideLayout144.xml"/><Relationship Id="rId15" Type="http://schemas.openxmlformats.org/officeDocument/2006/relationships/slideLayout" Target="../slideLayouts/slideLayout154.xml"/><Relationship Id="rId10" Type="http://schemas.openxmlformats.org/officeDocument/2006/relationships/slideLayout" Target="../slideLayouts/slideLayout149.xml"/><Relationship Id="rId19" Type="http://schemas.openxmlformats.org/officeDocument/2006/relationships/image" Target="../media/image1.png"/><Relationship Id="rId4" Type="http://schemas.openxmlformats.org/officeDocument/2006/relationships/slideLayout" Target="../slideLayouts/slideLayout143.xml"/><Relationship Id="rId9" Type="http://schemas.openxmlformats.org/officeDocument/2006/relationships/slideLayout" Target="../slideLayouts/slideLayout148.xml"/><Relationship Id="rId14" Type="http://schemas.openxmlformats.org/officeDocument/2006/relationships/slideLayout" Target="../slideLayouts/slideLayout15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64.xml"/><Relationship Id="rId13" Type="http://schemas.openxmlformats.org/officeDocument/2006/relationships/slideLayout" Target="../slideLayouts/slideLayout169.xml"/><Relationship Id="rId3" Type="http://schemas.openxmlformats.org/officeDocument/2006/relationships/slideLayout" Target="../slideLayouts/slideLayout159.xml"/><Relationship Id="rId7" Type="http://schemas.openxmlformats.org/officeDocument/2006/relationships/slideLayout" Target="../slideLayouts/slideLayout163.xml"/><Relationship Id="rId12" Type="http://schemas.openxmlformats.org/officeDocument/2006/relationships/slideLayout" Target="../slideLayouts/slideLayout168.xml"/><Relationship Id="rId2" Type="http://schemas.openxmlformats.org/officeDocument/2006/relationships/slideLayout" Target="../slideLayouts/slideLayout158.xml"/><Relationship Id="rId16" Type="http://schemas.openxmlformats.org/officeDocument/2006/relationships/image" Target="../media/image21.png"/><Relationship Id="rId1" Type="http://schemas.openxmlformats.org/officeDocument/2006/relationships/slideLayout" Target="../slideLayouts/slideLayout157.xml"/><Relationship Id="rId6" Type="http://schemas.openxmlformats.org/officeDocument/2006/relationships/slideLayout" Target="../slideLayouts/slideLayout162.xml"/><Relationship Id="rId11" Type="http://schemas.openxmlformats.org/officeDocument/2006/relationships/slideLayout" Target="../slideLayouts/slideLayout167.xml"/><Relationship Id="rId5" Type="http://schemas.openxmlformats.org/officeDocument/2006/relationships/slideLayout" Target="../slideLayouts/slideLayout161.xml"/><Relationship Id="rId15" Type="http://schemas.openxmlformats.org/officeDocument/2006/relationships/theme" Target="../theme/theme9.xml"/><Relationship Id="rId10" Type="http://schemas.openxmlformats.org/officeDocument/2006/relationships/slideLayout" Target="../slideLayouts/slideLayout166.xml"/><Relationship Id="rId4" Type="http://schemas.openxmlformats.org/officeDocument/2006/relationships/slideLayout" Target="../slideLayouts/slideLayout160.xml"/><Relationship Id="rId9" Type="http://schemas.openxmlformats.org/officeDocument/2006/relationships/slideLayout" Target="../slideLayouts/slideLayout165.xml"/><Relationship Id="rId14" Type="http://schemas.openxmlformats.org/officeDocument/2006/relationships/slideLayout" Target="../slideLayouts/slideLayout17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6"/>
        <p:cNvGrpSpPr/>
        <p:nvPr/>
      </p:nvGrpSpPr>
      <p:grpSpPr>
        <a:xfrm>
          <a:off x="0" y="0"/>
          <a:ext cx="0" cy="0"/>
          <a:chOff x="0" y="0"/>
          <a:chExt cx="0" cy="0"/>
        </a:xfrm>
      </p:grpSpPr>
      <p:sp>
        <p:nvSpPr>
          <p:cNvPr id="157" name="Google Shape;157;p38"/>
          <p:cNvSpPr txBox="1">
            <a:spLocks noGrp="1"/>
          </p:cNvSpPr>
          <p:nvPr>
            <p:ph type="title"/>
          </p:nvPr>
        </p:nvSpPr>
        <p:spPr>
          <a:xfrm>
            <a:off x="183931" y="365125"/>
            <a:ext cx="11824200" cy="1325700"/>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accent5"/>
              </a:buClr>
              <a:buSzPts val="6000"/>
              <a:buFont typeface="Trebuchet MS" panose="020B0603020202020204"/>
              <a:buNone/>
              <a:defRPr sz="6000" b="1" i="0" u="none" strike="noStrike" cap="none">
                <a:solidFill>
                  <a:schemeClr val="accent5"/>
                </a:solidFill>
                <a:latin typeface="Trebuchet MS" panose="020B0603020202020204"/>
                <a:ea typeface="Trebuchet MS" panose="020B0603020202020204"/>
                <a:cs typeface="Trebuchet MS" panose="020B0603020202020204"/>
                <a:sym typeface="Trebuchet MS" panose="020B060302020202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158" name="Google Shape;158;p38"/>
          <p:cNvSpPr txBox="1">
            <a:spLocks noGrp="1"/>
          </p:cNvSpPr>
          <p:nvPr>
            <p:ph type="dt" idx="10"/>
          </p:nvPr>
        </p:nvSpPr>
        <p:spPr>
          <a:xfrm>
            <a:off x="4724400" y="4907535"/>
            <a:ext cx="27432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159" name="Google Shape;159;p38"/>
          <p:cNvSpPr/>
          <p:nvPr/>
        </p:nvSpPr>
        <p:spPr>
          <a:xfrm>
            <a:off x="0" y="6256612"/>
            <a:ext cx="12192000" cy="6096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160" name="Google Shape;160;p3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161" name="Google Shape;161;p38"/>
          <p:cNvPicPr preferRelativeResize="0"/>
          <p:nvPr/>
        </p:nvPicPr>
        <p:blipFill rotWithShape="1">
          <a:blip r:embed="rId17"/>
          <a:srcRect/>
          <a:stretch>
            <a:fillRect/>
          </a:stretch>
        </p:blipFill>
        <p:spPr>
          <a:xfrm>
            <a:off x="274320" y="6364224"/>
            <a:ext cx="2268059" cy="38404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81"/>
        <p:cNvGrpSpPr/>
        <p:nvPr/>
      </p:nvGrpSpPr>
      <p:grpSpPr>
        <a:xfrm>
          <a:off x="0" y="0"/>
          <a:ext cx="0" cy="0"/>
          <a:chOff x="0" y="0"/>
          <a:chExt cx="0" cy="0"/>
        </a:xfrm>
      </p:grpSpPr>
      <p:sp>
        <p:nvSpPr>
          <p:cNvPr id="882" name="Google Shape;882;p208"/>
          <p:cNvSpPr txBox="1">
            <a:spLocks noGrp="1"/>
          </p:cNvSpPr>
          <p:nvPr>
            <p:ph type="title"/>
          </p:nvPr>
        </p:nvSpPr>
        <p:spPr>
          <a:xfrm>
            <a:off x="183931" y="365125"/>
            <a:ext cx="11824500" cy="1325700"/>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0"/>
              </a:spcBef>
              <a:spcAft>
                <a:spcPts val="0"/>
              </a:spcAft>
              <a:buClr>
                <a:schemeClr val="accent5"/>
              </a:buClr>
              <a:buSzPts val="4500"/>
              <a:buFont typeface="Trebuchet MS" panose="020B0603020202020204"/>
              <a:buNone/>
              <a:defRPr sz="4500" b="1" i="0" u="none" strike="noStrike" cap="none">
                <a:solidFill>
                  <a:schemeClr val="accent5"/>
                </a:solidFill>
                <a:latin typeface="Trebuchet MS" panose="020B0603020202020204"/>
                <a:ea typeface="Trebuchet MS" panose="020B0603020202020204"/>
                <a:cs typeface="Trebuchet MS" panose="020B0603020202020204"/>
                <a:sym typeface="Trebuchet MS" panose="020B0603020202020204"/>
              </a:defRPr>
            </a:lvl1pPr>
            <a:lvl2pPr marR="0" lvl="1" algn="l">
              <a:lnSpc>
                <a:spcPct val="100000"/>
              </a:lnSpc>
              <a:spcBef>
                <a:spcPts val="0"/>
              </a:spcBef>
              <a:spcAft>
                <a:spcPts val="0"/>
              </a:spcAft>
              <a:buClr>
                <a:srgbClr val="000000"/>
              </a:buClr>
              <a:buSzPts val="11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a:lnSpc>
                <a:spcPct val="100000"/>
              </a:lnSpc>
              <a:spcBef>
                <a:spcPts val="0"/>
              </a:spcBef>
              <a:spcAft>
                <a:spcPts val="0"/>
              </a:spcAft>
              <a:buClr>
                <a:srgbClr val="000000"/>
              </a:buClr>
              <a:buSzPts val="11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a:lnSpc>
                <a:spcPct val="100000"/>
              </a:lnSpc>
              <a:spcBef>
                <a:spcPts val="0"/>
              </a:spcBef>
              <a:spcAft>
                <a:spcPts val="0"/>
              </a:spcAft>
              <a:buClr>
                <a:srgbClr val="000000"/>
              </a:buClr>
              <a:buSzPts val="11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a:lnSpc>
                <a:spcPct val="100000"/>
              </a:lnSpc>
              <a:spcBef>
                <a:spcPts val="0"/>
              </a:spcBef>
              <a:spcAft>
                <a:spcPts val="0"/>
              </a:spcAft>
              <a:buClr>
                <a:srgbClr val="000000"/>
              </a:buClr>
              <a:buSzPts val="11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a:lnSpc>
                <a:spcPct val="100000"/>
              </a:lnSpc>
              <a:spcBef>
                <a:spcPts val="0"/>
              </a:spcBef>
              <a:spcAft>
                <a:spcPts val="0"/>
              </a:spcAft>
              <a:buClr>
                <a:srgbClr val="000000"/>
              </a:buClr>
              <a:buSzPts val="11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a:lnSpc>
                <a:spcPct val="100000"/>
              </a:lnSpc>
              <a:spcBef>
                <a:spcPts val="0"/>
              </a:spcBef>
              <a:spcAft>
                <a:spcPts val="0"/>
              </a:spcAft>
              <a:buClr>
                <a:srgbClr val="000000"/>
              </a:buClr>
              <a:buSzPts val="11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a:lnSpc>
                <a:spcPct val="100000"/>
              </a:lnSpc>
              <a:spcBef>
                <a:spcPts val="0"/>
              </a:spcBef>
              <a:spcAft>
                <a:spcPts val="0"/>
              </a:spcAft>
              <a:buClr>
                <a:srgbClr val="000000"/>
              </a:buClr>
              <a:buSzPts val="11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a:lnSpc>
                <a:spcPct val="100000"/>
              </a:lnSpc>
              <a:spcBef>
                <a:spcPts val="0"/>
              </a:spcBef>
              <a:spcAft>
                <a:spcPts val="0"/>
              </a:spcAft>
              <a:buClr>
                <a:srgbClr val="000000"/>
              </a:buClr>
              <a:buSzPts val="11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883" name="Google Shape;883;p208"/>
          <p:cNvSpPr txBox="1">
            <a:spLocks noGrp="1"/>
          </p:cNvSpPr>
          <p:nvPr>
            <p:ph type="dt" idx="10"/>
          </p:nvPr>
        </p:nvSpPr>
        <p:spPr>
          <a:xfrm>
            <a:off x="4724400" y="4907535"/>
            <a:ext cx="2743200" cy="365100"/>
          </a:xfrm>
          <a:prstGeom prst="rect">
            <a:avLst/>
          </a:prstGeom>
          <a:noFill/>
          <a:ln>
            <a:noFill/>
          </a:ln>
        </p:spPr>
        <p:txBody>
          <a:bodyPr spcFirstLastPara="1" wrap="square" lIns="68575" tIns="34275" rIns="68575" bIns="34275" anchor="ctr" anchorCtr="0">
            <a:noAutofit/>
          </a:bodyPr>
          <a:lstStyle>
            <a:lvl1pPr marR="0" lvl="0" algn="ctr">
              <a:lnSpc>
                <a:spcPct val="100000"/>
              </a:lnSpc>
              <a:spcBef>
                <a:spcPts val="0"/>
              </a:spcBef>
              <a:spcAft>
                <a:spcPts val="0"/>
              </a:spcAft>
              <a:buClr>
                <a:srgbClr val="000000"/>
              </a:buClr>
              <a:buSzPts val="1100"/>
              <a:buFont typeface="Arial" panose="020B0604020202020204"/>
              <a:buNone/>
              <a:defRPr sz="1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R="0" lvl="1" algn="l">
              <a:lnSpc>
                <a:spcPct val="100000"/>
              </a:lnSpc>
              <a:spcBef>
                <a:spcPts val="0"/>
              </a:spcBef>
              <a:spcAft>
                <a:spcPts val="0"/>
              </a:spcAft>
              <a:buClr>
                <a:srgbClr val="000000"/>
              </a:buClr>
              <a:buSzPts val="1100"/>
              <a:buFont typeface="Arial" panose="020B0604020202020204"/>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a:lnSpc>
                <a:spcPct val="100000"/>
              </a:lnSpc>
              <a:spcBef>
                <a:spcPts val="0"/>
              </a:spcBef>
              <a:spcAft>
                <a:spcPts val="0"/>
              </a:spcAft>
              <a:buClr>
                <a:srgbClr val="000000"/>
              </a:buClr>
              <a:buSzPts val="1100"/>
              <a:buFont typeface="Arial" panose="020B0604020202020204"/>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a:lnSpc>
                <a:spcPct val="100000"/>
              </a:lnSpc>
              <a:spcBef>
                <a:spcPts val="0"/>
              </a:spcBef>
              <a:spcAft>
                <a:spcPts val="0"/>
              </a:spcAft>
              <a:buClr>
                <a:srgbClr val="000000"/>
              </a:buClr>
              <a:buSzPts val="1100"/>
              <a:buFont typeface="Arial" panose="020B0604020202020204"/>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a:lnSpc>
                <a:spcPct val="100000"/>
              </a:lnSpc>
              <a:spcBef>
                <a:spcPts val="0"/>
              </a:spcBef>
              <a:spcAft>
                <a:spcPts val="0"/>
              </a:spcAft>
              <a:buClr>
                <a:srgbClr val="000000"/>
              </a:buClr>
              <a:buSzPts val="1100"/>
              <a:buFont typeface="Arial" panose="020B0604020202020204"/>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a:lnSpc>
                <a:spcPct val="100000"/>
              </a:lnSpc>
              <a:spcBef>
                <a:spcPts val="0"/>
              </a:spcBef>
              <a:spcAft>
                <a:spcPts val="0"/>
              </a:spcAft>
              <a:buClr>
                <a:srgbClr val="000000"/>
              </a:buClr>
              <a:buSzPts val="1100"/>
              <a:buFont typeface="Arial" panose="020B0604020202020204"/>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a:lnSpc>
                <a:spcPct val="100000"/>
              </a:lnSpc>
              <a:spcBef>
                <a:spcPts val="0"/>
              </a:spcBef>
              <a:spcAft>
                <a:spcPts val="0"/>
              </a:spcAft>
              <a:buClr>
                <a:srgbClr val="000000"/>
              </a:buClr>
              <a:buSzPts val="1100"/>
              <a:buFont typeface="Arial" panose="020B0604020202020204"/>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a:lnSpc>
                <a:spcPct val="100000"/>
              </a:lnSpc>
              <a:spcBef>
                <a:spcPts val="0"/>
              </a:spcBef>
              <a:spcAft>
                <a:spcPts val="0"/>
              </a:spcAft>
              <a:buClr>
                <a:srgbClr val="000000"/>
              </a:buClr>
              <a:buSzPts val="1100"/>
              <a:buFont typeface="Arial" panose="020B0604020202020204"/>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a:lnSpc>
                <a:spcPct val="100000"/>
              </a:lnSpc>
              <a:spcBef>
                <a:spcPts val="0"/>
              </a:spcBef>
              <a:spcAft>
                <a:spcPts val="0"/>
              </a:spcAft>
              <a:buClr>
                <a:srgbClr val="000000"/>
              </a:buClr>
              <a:buSzPts val="1100"/>
              <a:buFont typeface="Arial" panose="020B0604020202020204"/>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884" name="Google Shape;884;p208"/>
          <p:cNvSpPr/>
          <p:nvPr/>
        </p:nvSpPr>
        <p:spPr>
          <a:xfrm>
            <a:off x="0" y="6256612"/>
            <a:ext cx="12192000" cy="609600"/>
          </a:xfrm>
          <a:prstGeom prst="rect">
            <a:avLst/>
          </a:prstGeom>
          <a:solidFill>
            <a:schemeClr val="accent5"/>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endParaRPr sz="14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885" name="Google Shape;885;p208"/>
          <p:cNvSpPr txBox="1">
            <a:spLocks noGrp="1"/>
          </p:cNvSpPr>
          <p:nvPr>
            <p:ph type="sldNum" idx="12"/>
          </p:nvPr>
        </p:nvSpPr>
        <p:spPr>
          <a:xfrm>
            <a:off x="9174126" y="6373686"/>
            <a:ext cx="2743200" cy="3651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886" name="Google Shape;886;p208"/>
          <p:cNvPicPr preferRelativeResize="0"/>
          <p:nvPr/>
        </p:nvPicPr>
        <p:blipFill rotWithShape="1">
          <a:blip r:embed="rId20"/>
          <a:srcRect/>
          <a:stretch>
            <a:fillRect/>
          </a:stretch>
        </p:blipFill>
        <p:spPr>
          <a:xfrm>
            <a:off x="274320" y="6364224"/>
            <a:ext cx="1701044" cy="28803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 id="2147483839" r:id="rId12"/>
    <p:sldLayoutId id="2147483840" r:id="rId13"/>
    <p:sldLayoutId id="2147483841" r:id="rId14"/>
    <p:sldLayoutId id="2147483842" r:id="rId15"/>
    <p:sldLayoutId id="2147483843" r:id="rId16"/>
    <p:sldLayoutId id="2147483844" r:id="rId17"/>
    <p:sldLayoutId id="2147483845" r:id="rId1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0"/>
        <p:cNvGrpSpPr/>
        <p:nvPr/>
      </p:nvGrpSpPr>
      <p:grpSpPr>
        <a:xfrm>
          <a:off x="0" y="0"/>
          <a:ext cx="0" cy="0"/>
          <a:chOff x="0" y="0"/>
          <a:chExt cx="0" cy="0"/>
        </a:xfrm>
      </p:grpSpPr>
      <p:sp>
        <p:nvSpPr>
          <p:cNvPr id="221" name="Google Shape;221;p53"/>
          <p:cNvSpPr txBox="1">
            <a:spLocks noGrp="1"/>
          </p:cNvSpPr>
          <p:nvPr>
            <p:ph type="title"/>
          </p:nvPr>
        </p:nvSpPr>
        <p:spPr>
          <a:xfrm>
            <a:off x="183931" y="365125"/>
            <a:ext cx="11823900" cy="13257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0"/>
              </a:spcBef>
              <a:spcAft>
                <a:spcPts val="0"/>
              </a:spcAft>
              <a:buClr>
                <a:schemeClr val="accent5"/>
              </a:buClr>
              <a:buSzPts val="6000"/>
              <a:buFont typeface="Trebuchet MS" panose="020B0603020202020204"/>
              <a:buNone/>
              <a:defRPr sz="6000" b="1" i="0" u="none" strike="noStrike" cap="none">
                <a:solidFill>
                  <a:schemeClr val="accent5"/>
                </a:solidFill>
                <a:latin typeface="Trebuchet MS" panose="020B0603020202020204"/>
                <a:ea typeface="Trebuchet MS" panose="020B0603020202020204"/>
                <a:cs typeface="Trebuchet MS" panose="020B0603020202020204"/>
                <a:sym typeface="Trebuchet MS" panose="020B0603020202020204"/>
              </a:defRPr>
            </a:lvl1pPr>
            <a:lvl2pPr marR="0" lvl="1"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222" name="Google Shape;222;p53"/>
          <p:cNvSpPr txBox="1">
            <a:spLocks noGrp="1"/>
          </p:cNvSpPr>
          <p:nvPr>
            <p:ph type="dt" idx="10"/>
          </p:nvPr>
        </p:nvSpPr>
        <p:spPr>
          <a:xfrm>
            <a:off x="4724400" y="4907535"/>
            <a:ext cx="2743200" cy="365100"/>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000000"/>
              </a:buClr>
              <a:buSzPts val="15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R="0" lvl="1" algn="l">
              <a:lnSpc>
                <a:spcPct val="100000"/>
              </a:lnSpc>
              <a:spcBef>
                <a:spcPts val="0"/>
              </a:spcBef>
              <a:spcAft>
                <a:spcPts val="0"/>
              </a:spcAft>
              <a:buClr>
                <a:srgbClr val="000000"/>
              </a:buClr>
              <a:buSzPts val="1500"/>
              <a:buFont typeface="Arial" panose="020B0604020202020204"/>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a:lnSpc>
                <a:spcPct val="100000"/>
              </a:lnSpc>
              <a:spcBef>
                <a:spcPts val="0"/>
              </a:spcBef>
              <a:spcAft>
                <a:spcPts val="0"/>
              </a:spcAft>
              <a:buClr>
                <a:srgbClr val="000000"/>
              </a:buClr>
              <a:buSzPts val="1500"/>
              <a:buFont typeface="Arial" panose="020B0604020202020204"/>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a:lnSpc>
                <a:spcPct val="100000"/>
              </a:lnSpc>
              <a:spcBef>
                <a:spcPts val="0"/>
              </a:spcBef>
              <a:spcAft>
                <a:spcPts val="0"/>
              </a:spcAft>
              <a:buClr>
                <a:srgbClr val="000000"/>
              </a:buClr>
              <a:buSzPts val="1500"/>
              <a:buFont typeface="Arial" panose="020B0604020202020204"/>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a:lnSpc>
                <a:spcPct val="100000"/>
              </a:lnSpc>
              <a:spcBef>
                <a:spcPts val="0"/>
              </a:spcBef>
              <a:spcAft>
                <a:spcPts val="0"/>
              </a:spcAft>
              <a:buClr>
                <a:srgbClr val="000000"/>
              </a:buClr>
              <a:buSzPts val="1500"/>
              <a:buFont typeface="Arial" panose="020B0604020202020204"/>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a:lnSpc>
                <a:spcPct val="100000"/>
              </a:lnSpc>
              <a:spcBef>
                <a:spcPts val="0"/>
              </a:spcBef>
              <a:spcAft>
                <a:spcPts val="0"/>
              </a:spcAft>
              <a:buClr>
                <a:srgbClr val="000000"/>
              </a:buClr>
              <a:buSzPts val="1500"/>
              <a:buFont typeface="Arial" panose="020B0604020202020204"/>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a:lnSpc>
                <a:spcPct val="100000"/>
              </a:lnSpc>
              <a:spcBef>
                <a:spcPts val="0"/>
              </a:spcBef>
              <a:spcAft>
                <a:spcPts val="0"/>
              </a:spcAft>
              <a:buClr>
                <a:srgbClr val="000000"/>
              </a:buClr>
              <a:buSzPts val="1500"/>
              <a:buFont typeface="Arial" panose="020B0604020202020204"/>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a:lnSpc>
                <a:spcPct val="100000"/>
              </a:lnSpc>
              <a:spcBef>
                <a:spcPts val="0"/>
              </a:spcBef>
              <a:spcAft>
                <a:spcPts val="0"/>
              </a:spcAft>
              <a:buClr>
                <a:srgbClr val="000000"/>
              </a:buClr>
              <a:buSzPts val="1500"/>
              <a:buFont typeface="Arial" panose="020B0604020202020204"/>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a:lnSpc>
                <a:spcPct val="100000"/>
              </a:lnSpc>
              <a:spcBef>
                <a:spcPts val="0"/>
              </a:spcBef>
              <a:spcAft>
                <a:spcPts val="0"/>
              </a:spcAft>
              <a:buClr>
                <a:srgbClr val="000000"/>
              </a:buClr>
              <a:buSzPts val="1500"/>
              <a:buFont typeface="Arial" panose="020B0604020202020204"/>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223" name="Google Shape;223;p53"/>
          <p:cNvSpPr/>
          <p:nvPr/>
        </p:nvSpPr>
        <p:spPr>
          <a:xfrm>
            <a:off x="0" y="6256612"/>
            <a:ext cx="12192000" cy="6096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panose="020B0604020202020204"/>
              <a:buNone/>
            </a:pPr>
            <a:endParaRPr sz="19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224" name="Google Shape;224;p53"/>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225" name="Google Shape;225;p53"/>
          <p:cNvPicPr preferRelativeResize="0"/>
          <p:nvPr/>
        </p:nvPicPr>
        <p:blipFill rotWithShape="1">
          <a:blip r:embed="rId20"/>
          <a:srcRect/>
          <a:stretch>
            <a:fillRect/>
          </a:stretch>
        </p:blipFill>
        <p:spPr>
          <a:xfrm>
            <a:off x="274320" y="6364224"/>
            <a:ext cx="2268059" cy="38404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 id="2147483680" r:id="rId16"/>
    <p:sldLayoutId id="2147483681" r:id="rId17"/>
    <p:sldLayoutId id="2147483682" r:id="rId1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3"/>
        <p:cNvGrpSpPr/>
        <p:nvPr/>
      </p:nvGrpSpPr>
      <p:grpSpPr>
        <a:xfrm>
          <a:off x="0" y="0"/>
          <a:ext cx="0" cy="0"/>
          <a:chOff x="0" y="0"/>
          <a:chExt cx="0" cy="0"/>
        </a:xfrm>
      </p:grpSpPr>
      <p:sp>
        <p:nvSpPr>
          <p:cNvPr id="294" name="Google Shape;294;p71"/>
          <p:cNvSpPr txBox="1">
            <a:spLocks noGrp="1"/>
          </p:cNvSpPr>
          <p:nvPr>
            <p:ph type="title"/>
          </p:nvPr>
        </p:nvSpPr>
        <p:spPr>
          <a:xfrm>
            <a:off x="183931" y="365125"/>
            <a:ext cx="11824500" cy="13257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0"/>
              </a:spcBef>
              <a:spcAft>
                <a:spcPts val="0"/>
              </a:spcAft>
              <a:buClr>
                <a:schemeClr val="accent5"/>
              </a:buClr>
              <a:buSzPts val="6000"/>
              <a:buFont typeface="Trebuchet MS" panose="020B0603020202020204"/>
              <a:buNone/>
              <a:defRPr sz="6000" b="1" i="0" u="none" strike="noStrike" cap="none">
                <a:solidFill>
                  <a:schemeClr val="accent5"/>
                </a:solidFill>
                <a:latin typeface="Trebuchet MS" panose="020B0603020202020204"/>
                <a:ea typeface="Trebuchet MS" panose="020B0603020202020204"/>
                <a:cs typeface="Trebuchet MS" panose="020B0603020202020204"/>
                <a:sym typeface="Trebuchet MS" panose="020B0603020202020204"/>
              </a:defRPr>
            </a:lvl1pPr>
            <a:lvl2pPr marR="0" lvl="1"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295" name="Google Shape;295;p71"/>
          <p:cNvSpPr txBox="1">
            <a:spLocks noGrp="1"/>
          </p:cNvSpPr>
          <p:nvPr>
            <p:ph type="dt" idx="10"/>
          </p:nvPr>
        </p:nvSpPr>
        <p:spPr>
          <a:xfrm>
            <a:off x="4724400" y="4907535"/>
            <a:ext cx="2743200" cy="365100"/>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000000"/>
              </a:buClr>
              <a:buSzPts val="15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R="0" lvl="1" algn="l">
              <a:lnSpc>
                <a:spcPct val="100000"/>
              </a:lnSpc>
              <a:spcBef>
                <a:spcPts val="0"/>
              </a:spcBef>
              <a:spcAft>
                <a:spcPts val="0"/>
              </a:spcAft>
              <a:buClr>
                <a:srgbClr val="000000"/>
              </a:buClr>
              <a:buSzPts val="1500"/>
              <a:buFont typeface="Arial" panose="020B0604020202020204"/>
              <a:buNone/>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a:lnSpc>
                <a:spcPct val="100000"/>
              </a:lnSpc>
              <a:spcBef>
                <a:spcPts val="0"/>
              </a:spcBef>
              <a:spcAft>
                <a:spcPts val="0"/>
              </a:spcAft>
              <a:buClr>
                <a:srgbClr val="000000"/>
              </a:buClr>
              <a:buSzPts val="1500"/>
              <a:buFont typeface="Arial" panose="020B0604020202020204"/>
              <a:buNone/>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a:lnSpc>
                <a:spcPct val="100000"/>
              </a:lnSpc>
              <a:spcBef>
                <a:spcPts val="0"/>
              </a:spcBef>
              <a:spcAft>
                <a:spcPts val="0"/>
              </a:spcAft>
              <a:buClr>
                <a:srgbClr val="000000"/>
              </a:buClr>
              <a:buSzPts val="1500"/>
              <a:buFont typeface="Arial" panose="020B0604020202020204"/>
              <a:buNone/>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a:lnSpc>
                <a:spcPct val="100000"/>
              </a:lnSpc>
              <a:spcBef>
                <a:spcPts val="0"/>
              </a:spcBef>
              <a:spcAft>
                <a:spcPts val="0"/>
              </a:spcAft>
              <a:buClr>
                <a:srgbClr val="000000"/>
              </a:buClr>
              <a:buSzPts val="1500"/>
              <a:buFont typeface="Arial" panose="020B0604020202020204"/>
              <a:buNone/>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a:lnSpc>
                <a:spcPct val="100000"/>
              </a:lnSpc>
              <a:spcBef>
                <a:spcPts val="0"/>
              </a:spcBef>
              <a:spcAft>
                <a:spcPts val="0"/>
              </a:spcAft>
              <a:buClr>
                <a:srgbClr val="000000"/>
              </a:buClr>
              <a:buSzPts val="1500"/>
              <a:buFont typeface="Arial" panose="020B0604020202020204"/>
              <a:buNone/>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a:lnSpc>
                <a:spcPct val="100000"/>
              </a:lnSpc>
              <a:spcBef>
                <a:spcPts val="0"/>
              </a:spcBef>
              <a:spcAft>
                <a:spcPts val="0"/>
              </a:spcAft>
              <a:buClr>
                <a:srgbClr val="000000"/>
              </a:buClr>
              <a:buSzPts val="1500"/>
              <a:buFont typeface="Arial" panose="020B0604020202020204"/>
              <a:buNone/>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a:lnSpc>
                <a:spcPct val="100000"/>
              </a:lnSpc>
              <a:spcBef>
                <a:spcPts val="0"/>
              </a:spcBef>
              <a:spcAft>
                <a:spcPts val="0"/>
              </a:spcAft>
              <a:buClr>
                <a:srgbClr val="000000"/>
              </a:buClr>
              <a:buSzPts val="1500"/>
              <a:buFont typeface="Arial" panose="020B0604020202020204"/>
              <a:buNone/>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a:lnSpc>
                <a:spcPct val="100000"/>
              </a:lnSpc>
              <a:spcBef>
                <a:spcPts val="0"/>
              </a:spcBef>
              <a:spcAft>
                <a:spcPts val="0"/>
              </a:spcAft>
              <a:buClr>
                <a:srgbClr val="000000"/>
              </a:buClr>
              <a:buSzPts val="1500"/>
              <a:buFont typeface="Arial" panose="020B0604020202020204"/>
              <a:buNone/>
              <a:defRPr sz="19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296" name="Google Shape;296;p71"/>
          <p:cNvSpPr/>
          <p:nvPr/>
        </p:nvSpPr>
        <p:spPr>
          <a:xfrm>
            <a:off x="0" y="6256612"/>
            <a:ext cx="12192000" cy="6096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panose="020B0604020202020204"/>
              <a:buNone/>
            </a:pPr>
            <a:endParaRPr sz="1900" b="0" i="0" u="none" strike="noStrike" cap="none">
              <a:solidFill>
                <a:schemeClr val="lt1"/>
              </a:solidFill>
              <a:latin typeface="Arial" panose="020B0604020202020204"/>
              <a:ea typeface="Arial" panose="020B0604020202020204"/>
              <a:cs typeface="Arial" panose="020B0604020202020204"/>
              <a:sym typeface="Arial" panose="020B0604020202020204"/>
            </a:endParaRPr>
          </a:p>
        </p:txBody>
      </p:sp>
      <p:sp>
        <p:nvSpPr>
          <p:cNvPr id="297" name="Google Shape;297;p71"/>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298" name="Google Shape;298;p71"/>
          <p:cNvPicPr preferRelativeResize="0"/>
          <p:nvPr/>
        </p:nvPicPr>
        <p:blipFill rotWithShape="1">
          <a:blip r:embed="rId31"/>
          <a:srcRect/>
          <a:stretch>
            <a:fillRect/>
          </a:stretch>
        </p:blipFill>
        <p:spPr>
          <a:xfrm>
            <a:off x="274320" y="6364224"/>
            <a:ext cx="2268059" cy="38404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 id="2147483698" r:id="rId15"/>
    <p:sldLayoutId id="2147483699" r:id="rId16"/>
    <p:sldLayoutId id="2147483700" r:id="rId17"/>
    <p:sldLayoutId id="2147483701" r:id="rId18"/>
    <p:sldLayoutId id="2147483702" r:id="rId19"/>
    <p:sldLayoutId id="2147483703" r:id="rId20"/>
    <p:sldLayoutId id="2147483704" r:id="rId21"/>
    <p:sldLayoutId id="2147483705" r:id="rId22"/>
    <p:sldLayoutId id="2147483706" r:id="rId23"/>
    <p:sldLayoutId id="2147483707" r:id="rId24"/>
    <p:sldLayoutId id="2147483708" r:id="rId25"/>
    <p:sldLayoutId id="2147483709" r:id="rId26"/>
    <p:sldLayoutId id="2147483710" r:id="rId27"/>
    <p:sldLayoutId id="2147483711" r:id="rId28"/>
    <p:sldLayoutId id="2147483712" r:id="rId2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09"/>
        <p:cNvGrpSpPr/>
        <p:nvPr/>
      </p:nvGrpSpPr>
      <p:grpSpPr>
        <a:xfrm>
          <a:off x="0" y="0"/>
          <a:ext cx="0" cy="0"/>
          <a:chOff x="0" y="0"/>
          <a:chExt cx="0" cy="0"/>
        </a:xfrm>
      </p:grpSpPr>
      <p:sp>
        <p:nvSpPr>
          <p:cNvPr id="410" name="Google Shape;410;p100"/>
          <p:cNvSpPr txBox="1">
            <a:spLocks noGrp="1"/>
          </p:cNvSpPr>
          <p:nvPr>
            <p:ph type="title"/>
          </p:nvPr>
        </p:nvSpPr>
        <p:spPr>
          <a:xfrm>
            <a:off x="183931" y="2193925"/>
            <a:ext cx="11824500" cy="13257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0"/>
              </a:spcBef>
              <a:spcAft>
                <a:spcPts val="0"/>
              </a:spcAft>
              <a:buClr>
                <a:schemeClr val="dk2"/>
              </a:buClr>
              <a:buSzPts val="6000"/>
              <a:buFont typeface="Trebuchet MS" panose="020B0603020202020204"/>
              <a:buNone/>
              <a:defRPr sz="6000" b="1"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defRPr>
            </a:lvl1pPr>
            <a:lvl2pPr marR="0" lvl="1"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411" name="Google Shape;411;p100"/>
          <p:cNvSpPr txBox="1">
            <a:spLocks noGrp="1"/>
          </p:cNvSpPr>
          <p:nvPr>
            <p:ph type="dt" idx="10"/>
          </p:nvPr>
        </p:nvSpPr>
        <p:spPr>
          <a:xfrm>
            <a:off x="4724400" y="4907535"/>
            <a:ext cx="2743200" cy="365100"/>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000000"/>
              </a:buClr>
              <a:buSzPts val="15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R="0" lvl="1" algn="l">
              <a:lnSpc>
                <a:spcPct val="100000"/>
              </a:lnSpc>
              <a:spcBef>
                <a:spcPts val="0"/>
              </a:spcBef>
              <a:spcAft>
                <a:spcPts val="0"/>
              </a:spcAft>
              <a:buClr>
                <a:srgbClr val="000000"/>
              </a:buClr>
              <a:buSzPts val="1500"/>
              <a:buFont typeface="Arial" panose="020B0604020202020204"/>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a:lnSpc>
                <a:spcPct val="100000"/>
              </a:lnSpc>
              <a:spcBef>
                <a:spcPts val="0"/>
              </a:spcBef>
              <a:spcAft>
                <a:spcPts val="0"/>
              </a:spcAft>
              <a:buClr>
                <a:srgbClr val="000000"/>
              </a:buClr>
              <a:buSzPts val="1500"/>
              <a:buFont typeface="Arial" panose="020B0604020202020204"/>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a:lnSpc>
                <a:spcPct val="100000"/>
              </a:lnSpc>
              <a:spcBef>
                <a:spcPts val="0"/>
              </a:spcBef>
              <a:spcAft>
                <a:spcPts val="0"/>
              </a:spcAft>
              <a:buClr>
                <a:srgbClr val="000000"/>
              </a:buClr>
              <a:buSzPts val="1500"/>
              <a:buFont typeface="Arial" panose="020B0604020202020204"/>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a:lnSpc>
                <a:spcPct val="100000"/>
              </a:lnSpc>
              <a:spcBef>
                <a:spcPts val="0"/>
              </a:spcBef>
              <a:spcAft>
                <a:spcPts val="0"/>
              </a:spcAft>
              <a:buClr>
                <a:srgbClr val="000000"/>
              </a:buClr>
              <a:buSzPts val="1500"/>
              <a:buFont typeface="Arial" panose="020B0604020202020204"/>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a:lnSpc>
                <a:spcPct val="100000"/>
              </a:lnSpc>
              <a:spcBef>
                <a:spcPts val="0"/>
              </a:spcBef>
              <a:spcAft>
                <a:spcPts val="0"/>
              </a:spcAft>
              <a:buClr>
                <a:srgbClr val="000000"/>
              </a:buClr>
              <a:buSzPts val="1500"/>
              <a:buFont typeface="Arial" panose="020B0604020202020204"/>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a:lnSpc>
                <a:spcPct val="100000"/>
              </a:lnSpc>
              <a:spcBef>
                <a:spcPts val="0"/>
              </a:spcBef>
              <a:spcAft>
                <a:spcPts val="0"/>
              </a:spcAft>
              <a:buClr>
                <a:srgbClr val="000000"/>
              </a:buClr>
              <a:buSzPts val="1500"/>
              <a:buFont typeface="Arial" panose="020B0604020202020204"/>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a:lnSpc>
                <a:spcPct val="100000"/>
              </a:lnSpc>
              <a:spcBef>
                <a:spcPts val="0"/>
              </a:spcBef>
              <a:spcAft>
                <a:spcPts val="0"/>
              </a:spcAft>
              <a:buClr>
                <a:srgbClr val="000000"/>
              </a:buClr>
              <a:buSzPts val="1500"/>
              <a:buFont typeface="Arial" panose="020B0604020202020204"/>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a:lnSpc>
                <a:spcPct val="100000"/>
              </a:lnSpc>
              <a:spcBef>
                <a:spcPts val="0"/>
              </a:spcBef>
              <a:spcAft>
                <a:spcPts val="0"/>
              </a:spcAft>
              <a:buClr>
                <a:srgbClr val="000000"/>
              </a:buClr>
              <a:buSzPts val="1500"/>
              <a:buFont typeface="Arial" panose="020B0604020202020204"/>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412" name="Google Shape;412;p100"/>
          <p:cNvSpPr/>
          <p:nvPr/>
        </p:nvSpPr>
        <p:spPr>
          <a:xfrm>
            <a:off x="0" y="6256612"/>
            <a:ext cx="12192000" cy="6096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panose="020B0604020202020204"/>
              <a:buNone/>
            </a:pPr>
            <a:endParaRPr sz="19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413" name="Google Shape;413;p100"/>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414" name="Google Shape;414;p100"/>
          <p:cNvPicPr preferRelativeResize="0"/>
          <p:nvPr/>
        </p:nvPicPr>
        <p:blipFill rotWithShape="1">
          <a:blip r:embed="rId19"/>
          <a:srcRect/>
          <a:stretch>
            <a:fillRect/>
          </a:stretch>
        </p:blipFill>
        <p:spPr>
          <a:xfrm>
            <a:off x="274320" y="6364224"/>
            <a:ext cx="2268059" cy="38404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 id="2147483729" r:id="rId16"/>
    <p:sldLayoutId id="2147483730" r:id="rId1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77"/>
        <p:cNvGrpSpPr/>
        <p:nvPr/>
      </p:nvGrpSpPr>
      <p:grpSpPr>
        <a:xfrm>
          <a:off x="0" y="0"/>
          <a:ext cx="0" cy="0"/>
          <a:chOff x="0" y="0"/>
          <a:chExt cx="0" cy="0"/>
        </a:xfrm>
      </p:grpSpPr>
      <p:sp>
        <p:nvSpPr>
          <p:cNvPr id="478" name="Google Shape;478;p117"/>
          <p:cNvSpPr txBox="1">
            <a:spLocks noGrp="1"/>
          </p:cNvSpPr>
          <p:nvPr>
            <p:ph type="title"/>
          </p:nvPr>
        </p:nvSpPr>
        <p:spPr>
          <a:xfrm>
            <a:off x="183931" y="2193925"/>
            <a:ext cx="11824500" cy="13257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0"/>
              </a:spcBef>
              <a:spcAft>
                <a:spcPts val="0"/>
              </a:spcAft>
              <a:buClr>
                <a:schemeClr val="dk2"/>
              </a:buClr>
              <a:buSzPts val="6000"/>
              <a:buFont typeface="Trebuchet MS" panose="020B0603020202020204"/>
              <a:buNone/>
              <a:defRPr sz="6000" b="1"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defRPr>
            </a:lvl1pPr>
            <a:lvl2pPr lvl="1">
              <a:spcBef>
                <a:spcPts val="0"/>
              </a:spcBef>
              <a:spcAft>
                <a:spcPts val="0"/>
              </a:spcAft>
              <a:buSzPts val="1500"/>
              <a:buNone/>
              <a:defRPr sz="1900"/>
            </a:lvl2pPr>
            <a:lvl3pPr lvl="2">
              <a:spcBef>
                <a:spcPts val="0"/>
              </a:spcBef>
              <a:spcAft>
                <a:spcPts val="0"/>
              </a:spcAft>
              <a:buSzPts val="1500"/>
              <a:buNone/>
              <a:defRPr sz="1900"/>
            </a:lvl3pPr>
            <a:lvl4pPr lvl="3">
              <a:spcBef>
                <a:spcPts val="0"/>
              </a:spcBef>
              <a:spcAft>
                <a:spcPts val="0"/>
              </a:spcAft>
              <a:buSzPts val="1500"/>
              <a:buNone/>
              <a:defRPr sz="1900"/>
            </a:lvl4pPr>
            <a:lvl5pPr lvl="4">
              <a:spcBef>
                <a:spcPts val="0"/>
              </a:spcBef>
              <a:spcAft>
                <a:spcPts val="0"/>
              </a:spcAft>
              <a:buSzPts val="1500"/>
              <a:buNone/>
              <a:defRPr sz="1900"/>
            </a:lvl5pPr>
            <a:lvl6pPr lvl="5">
              <a:spcBef>
                <a:spcPts val="0"/>
              </a:spcBef>
              <a:spcAft>
                <a:spcPts val="0"/>
              </a:spcAft>
              <a:buSzPts val="1500"/>
              <a:buNone/>
              <a:defRPr sz="1900"/>
            </a:lvl6pPr>
            <a:lvl7pPr lvl="6">
              <a:spcBef>
                <a:spcPts val="0"/>
              </a:spcBef>
              <a:spcAft>
                <a:spcPts val="0"/>
              </a:spcAft>
              <a:buSzPts val="1500"/>
              <a:buNone/>
              <a:defRPr sz="1900"/>
            </a:lvl7pPr>
            <a:lvl8pPr lvl="7">
              <a:spcBef>
                <a:spcPts val="0"/>
              </a:spcBef>
              <a:spcAft>
                <a:spcPts val="0"/>
              </a:spcAft>
              <a:buSzPts val="1500"/>
              <a:buNone/>
              <a:defRPr sz="1900"/>
            </a:lvl8pPr>
            <a:lvl9pPr lvl="8">
              <a:spcBef>
                <a:spcPts val="0"/>
              </a:spcBef>
              <a:spcAft>
                <a:spcPts val="0"/>
              </a:spcAft>
              <a:buSzPts val="1500"/>
              <a:buNone/>
              <a:defRPr sz="1900"/>
            </a:lvl9pPr>
          </a:lstStyle>
          <a:p>
            <a:endParaRPr/>
          </a:p>
        </p:txBody>
      </p:sp>
      <p:sp>
        <p:nvSpPr>
          <p:cNvPr id="479" name="Google Shape;479;p117"/>
          <p:cNvSpPr txBox="1">
            <a:spLocks noGrp="1"/>
          </p:cNvSpPr>
          <p:nvPr>
            <p:ph type="dt" idx="10"/>
          </p:nvPr>
        </p:nvSpPr>
        <p:spPr>
          <a:xfrm>
            <a:off x="4724400" y="4907535"/>
            <a:ext cx="2743200" cy="3651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500"/>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R="0" lvl="1" algn="l">
              <a:spcBef>
                <a:spcPts val="0"/>
              </a:spcBef>
              <a:spcAft>
                <a:spcPts val="0"/>
              </a:spcAft>
              <a:buSzPts val="1500"/>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a:spcBef>
                <a:spcPts val="0"/>
              </a:spcBef>
              <a:spcAft>
                <a:spcPts val="0"/>
              </a:spcAft>
              <a:buSzPts val="1500"/>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a:spcBef>
                <a:spcPts val="0"/>
              </a:spcBef>
              <a:spcAft>
                <a:spcPts val="0"/>
              </a:spcAft>
              <a:buSzPts val="1500"/>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a:spcBef>
                <a:spcPts val="0"/>
              </a:spcBef>
              <a:spcAft>
                <a:spcPts val="0"/>
              </a:spcAft>
              <a:buSzPts val="1500"/>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a:spcBef>
                <a:spcPts val="0"/>
              </a:spcBef>
              <a:spcAft>
                <a:spcPts val="0"/>
              </a:spcAft>
              <a:buSzPts val="1500"/>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a:spcBef>
                <a:spcPts val="0"/>
              </a:spcBef>
              <a:spcAft>
                <a:spcPts val="0"/>
              </a:spcAft>
              <a:buSzPts val="1500"/>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a:spcBef>
                <a:spcPts val="0"/>
              </a:spcBef>
              <a:spcAft>
                <a:spcPts val="0"/>
              </a:spcAft>
              <a:buSzPts val="1500"/>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a:spcBef>
                <a:spcPts val="0"/>
              </a:spcBef>
              <a:spcAft>
                <a:spcPts val="0"/>
              </a:spcAft>
              <a:buSzPts val="1500"/>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480" name="Google Shape;480;p117"/>
          <p:cNvSpPr/>
          <p:nvPr/>
        </p:nvSpPr>
        <p:spPr>
          <a:xfrm>
            <a:off x="0" y="6256612"/>
            <a:ext cx="12192000" cy="6096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481" name="Google Shape;481;p11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spcBef>
                <a:spcPts val="0"/>
              </a:spcBef>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spcBef>
                <a:spcPts val="0"/>
              </a:spcBef>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spcBef>
                <a:spcPts val="0"/>
              </a:spcBef>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spcBef>
                <a:spcPts val="0"/>
              </a:spcBef>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spcBef>
                <a:spcPts val="0"/>
              </a:spcBef>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spcBef>
                <a:spcPts val="0"/>
              </a:spcBef>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spcBef>
                <a:spcPts val="0"/>
              </a:spcBef>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spcBef>
                <a:spcPts val="0"/>
              </a:spcBef>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482" name="Google Shape;482;p117"/>
          <p:cNvPicPr preferRelativeResize="0"/>
          <p:nvPr/>
        </p:nvPicPr>
        <p:blipFill rotWithShape="1">
          <a:blip r:embed="rId22"/>
          <a:srcRect/>
          <a:stretch>
            <a:fillRect/>
          </a:stretch>
        </p:blipFill>
        <p:spPr>
          <a:xfrm>
            <a:off x="274320" y="6364224"/>
            <a:ext cx="2268059" cy="38404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3" r:id="rId12"/>
    <p:sldLayoutId id="2147483744" r:id="rId13"/>
    <p:sldLayoutId id="2147483745" r:id="rId14"/>
    <p:sldLayoutId id="2147483746" r:id="rId15"/>
    <p:sldLayoutId id="2147483747" r:id="rId16"/>
    <p:sldLayoutId id="2147483748" r:id="rId17"/>
    <p:sldLayoutId id="2147483749" r:id="rId18"/>
    <p:sldLayoutId id="2147483750" r:id="rId19"/>
    <p:sldLayoutId id="2147483751" r:id="rId2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56"/>
        <p:cNvGrpSpPr/>
        <p:nvPr/>
      </p:nvGrpSpPr>
      <p:grpSpPr>
        <a:xfrm>
          <a:off x="0" y="0"/>
          <a:ext cx="0" cy="0"/>
          <a:chOff x="0" y="0"/>
          <a:chExt cx="0" cy="0"/>
        </a:xfrm>
      </p:grpSpPr>
      <p:sp>
        <p:nvSpPr>
          <p:cNvPr id="557" name="Google Shape;557;p137"/>
          <p:cNvSpPr txBox="1">
            <a:spLocks noGrp="1"/>
          </p:cNvSpPr>
          <p:nvPr>
            <p:ph type="title"/>
          </p:nvPr>
        </p:nvSpPr>
        <p:spPr>
          <a:xfrm>
            <a:off x="183931" y="2193925"/>
            <a:ext cx="11823900" cy="13257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0"/>
              </a:spcBef>
              <a:spcAft>
                <a:spcPts val="0"/>
              </a:spcAft>
              <a:buClr>
                <a:schemeClr val="dk2"/>
              </a:buClr>
              <a:buSzPts val="6000"/>
              <a:buFont typeface="Trebuchet MS" panose="020B0603020202020204"/>
              <a:buNone/>
              <a:defRPr sz="6000" b="1"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defRPr>
            </a:lvl1pPr>
            <a:lvl2pPr lvl="1">
              <a:spcBef>
                <a:spcPts val="0"/>
              </a:spcBef>
              <a:spcAft>
                <a:spcPts val="0"/>
              </a:spcAft>
              <a:buSzPts val="1500"/>
              <a:buNone/>
              <a:defRPr sz="1900"/>
            </a:lvl2pPr>
            <a:lvl3pPr lvl="2">
              <a:spcBef>
                <a:spcPts val="0"/>
              </a:spcBef>
              <a:spcAft>
                <a:spcPts val="0"/>
              </a:spcAft>
              <a:buSzPts val="1500"/>
              <a:buNone/>
              <a:defRPr sz="1900"/>
            </a:lvl3pPr>
            <a:lvl4pPr lvl="3">
              <a:spcBef>
                <a:spcPts val="0"/>
              </a:spcBef>
              <a:spcAft>
                <a:spcPts val="0"/>
              </a:spcAft>
              <a:buSzPts val="1500"/>
              <a:buNone/>
              <a:defRPr sz="1900"/>
            </a:lvl4pPr>
            <a:lvl5pPr lvl="4">
              <a:spcBef>
                <a:spcPts val="0"/>
              </a:spcBef>
              <a:spcAft>
                <a:spcPts val="0"/>
              </a:spcAft>
              <a:buSzPts val="1500"/>
              <a:buNone/>
              <a:defRPr sz="1900"/>
            </a:lvl5pPr>
            <a:lvl6pPr lvl="5">
              <a:spcBef>
                <a:spcPts val="0"/>
              </a:spcBef>
              <a:spcAft>
                <a:spcPts val="0"/>
              </a:spcAft>
              <a:buSzPts val="1500"/>
              <a:buNone/>
              <a:defRPr sz="1900"/>
            </a:lvl6pPr>
            <a:lvl7pPr lvl="6">
              <a:spcBef>
                <a:spcPts val="0"/>
              </a:spcBef>
              <a:spcAft>
                <a:spcPts val="0"/>
              </a:spcAft>
              <a:buSzPts val="1500"/>
              <a:buNone/>
              <a:defRPr sz="1900"/>
            </a:lvl7pPr>
            <a:lvl8pPr lvl="7">
              <a:spcBef>
                <a:spcPts val="0"/>
              </a:spcBef>
              <a:spcAft>
                <a:spcPts val="0"/>
              </a:spcAft>
              <a:buSzPts val="1500"/>
              <a:buNone/>
              <a:defRPr sz="1900"/>
            </a:lvl8pPr>
            <a:lvl9pPr lvl="8">
              <a:spcBef>
                <a:spcPts val="0"/>
              </a:spcBef>
              <a:spcAft>
                <a:spcPts val="0"/>
              </a:spcAft>
              <a:buSzPts val="1500"/>
              <a:buNone/>
              <a:defRPr sz="1900"/>
            </a:lvl9pPr>
          </a:lstStyle>
          <a:p>
            <a:endParaRPr/>
          </a:p>
        </p:txBody>
      </p:sp>
      <p:sp>
        <p:nvSpPr>
          <p:cNvPr id="558" name="Google Shape;558;p137"/>
          <p:cNvSpPr txBox="1">
            <a:spLocks noGrp="1"/>
          </p:cNvSpPr>
          <p:nvPr>
            <p:ph type="dt" idx="10"/>
          </p:nvPr>
        </p:nvSpPr>
        <p:spPr>
          <a:xfrm>
            <a:off x="4724400" y="4907535"/>
            <a:ext cx="2743200" cy="3651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500"/>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R="0" lvl="1" algn="l">
              <a:spcBef>
                <a:spcPts val="0"/>
              </a:spcBef>
              <a:spcAft>
                <a:spcPts val="0"/>
              </a:spcAft>
              <a:buSzPts val="1500"/>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a:spcBef>
                <a:spcPts val="0"/>
              </a:spcBef>
              <a:spcAft>
                <a:spcPts val="0"/>
              </a:spcAft>
              <a:buSzPts val="1500"/>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a:spcBef>
                <a:spcPts val="0"/>
              </a:spcBef>
              <a:spcAft>
                <a:spcPts val="0"/>
              </a:spcAft>
              <a:buSzPts val="1500"/>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a:spcBef>
                <a:spcPts val="0"/>
              </a:spcBef>
              <a:spcAft>
                <a:spcPts val="0"/>
              </a:spcAft>
              <a:buSzPts val="1500"/>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a:spcBef>
                <a:spcPts val="0"/>
              </a:spcBef>
              <a:spcAft>
                <a:spcPts val="0"/>
              </a:spcAft>
              <a:buSzPts val="1500"/>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a:spcBef>
                <a:spcPts val="0"/>
              </a:spcBef>
              <a:spcAft>
                <a:spcPts val="0"/>
              </a:spcAft>
              <a:buSzPts val="1500"/>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a:spcBef>
                <a:spcPts val="0"/>
              </a:spcBef>
              <a:spcAft>
                <a:spcPts val="0"/>
              </a:spcAft>
              <a:buSzPts val="1500"/>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a:spcBef>
                <a:spcPts val="0"/>
              </a:spcBef>
              <a:spcAft>
                <a:spcPts val="0"/>
              </a:spcAft>
              <a:buSzPts val="1500"/>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559" name="Google Shape;559;p137"/>
          <p:cNvSpPr/>
          <p:nvPr/>
        </p:nvSpPr>
        <p:spPr>
          <a:xfrm>
            <a:off x="0" y="6256612"/>
            <a:ext cx="12192000" cy="6096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560" name="Google Shape;560;p13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spcBef>
                <a:spcPts val="0"/>
              </a:spcBef>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spcBef>
                <a:spcPts val="0"/>
              </a:spcBef>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spcBef>
                <a:spcPts val="0"/>
              </a:spcBef>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spcBef>
                <a:spcPts val="0"/>
              </a:spcBef>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spcBef>
                <a:spcPts val="0"/>
              </a:spcBef>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spcBef>
                <a:spcPts val="0"/>
              </a:spcBef>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spcBef>
                <a:spcPts val="0"/>
              </a:spcBef>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spcBef>
                <a:spcPts val="0"/>
              </a:spcBef>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561" name="Google Shape;561;p137" descr="Colorado Department of Health Care Policy &amp; Financing"/>
          <p:cNvPicPr preferRelativeResize="0"/>
          <p:nvPr/>
        </p:nvPicPr>
        <p:blipFill rotWithShape="1">
          <a:blip r:embed="rId19"/>
          <a:srcRect/>
          <a:stretch>
            <a:fillRect/>
          </a:stretch>
        </p:blipFill>
        <p:spPr>
          <a:xfrm>
            <a:off x="274320" y="6364224"/>
            <a:ext cx="2268059" cy="38404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 id="2147483765" r:id="rId13"/>
    <p:sldLayoutId id="2147483766" r:id="rId14"/>
    <p:sldLayoutId id="2147483767" r:id="rId15"/>
    <p:sldLayoutId id="2147483768" r:id="rId16"/>
    <p:sldLayoutId id="2147483769" r:id="rId1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4"/>
        <p:cNvGrpSpPr/>
        <p:nvPr/>
      </p:nvGrpSpPr>
      <p:grpSpPr>
        <a:xfrm>
          <a:off x="0" y="0"/>
          <a:ext cx="0" cy="0"/>
          <a:chOff x="0" y="0"/>
          <a:chExt cx="0" cy="0"/>
        </a:xfrm>
      </p:grpSpPr>
      <p:sp>
        <p:nvSpPr>
          <p:cNvPr id="635" name="Google Shape;635;p154" descr="&quot;&quot;"/>
          <p:cNvSpPr/>
          <p:nvPr/>
        </p:nvSpPr>
        <p:spPr>
          <a:xfrm>
            <a:off x="0" y="6375797"/>
            <a:ext cx="12215826" cy="482274"/>
          </a:xfrm>
          <a:custGeom>
            <a:avLst/>
            <a:gdLst/>
            <a:ahLst/>
            <a:cxnLst/>
            <a:rect l="l" t="t" r="r" b="b"/>
            <a:pathLst>
              <a:path w="21600" h="21600" extrusionOk="0">
                <a:moveTo>
                  <a:pt x="0" y="0"/>
                </a:moveTo>
                <a:lnTo>
                  <a:pt x="21599" y="0"/>
                </a:lnTo>
                <a:lnTo>
                  <a:pt x="21599" y="21600"/>
                </a:lnTo>
                <a:lnTo>
                  <a:pt x="0" y="21600"/>
                </a:ln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000"/>
              <a:buFont typeface="Arial" panose="020B0604020202020204"/>
              <a:buNone/>
            </a:pPr>
            <a:endPara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pic>
        <p:nvPicPr>
          <p:cNvPr id="636" name="Google Shape;636;p154"/>
          <p:cNvPicPr preferRelativeResize="0"/>
          <p:nvPr/>
        </p:nvPicPr>
        <p:blipFill rotWithShape="1">
          <a:blip r:embed="rId25"/>
          <a:srcRect/>
          <a:stretch>
            <a:fillRect/>
          </a:stretch>
        </p:blipFill>
        <p:spPr>
          <a:xfrm>
            <a:off x="309739" y="6467430"/>
            <a:ext cx="1776483" cy="298936"/>
          </a:xfrm>
          <a:prstGeom prst="rect">
            <a:avLst/>
          </a:prstGeom>
          <a:noFill/>
          <a:ln>
            <a:noFill/>
          </a:ln>
        </p:spPr>
      </p:pic>
      <p:sp>
        <p:nvSpPr>
          <p:cNvPr id="637" name="Google Shape;637;p154"/>
          <p:cNvSpPr txBox="1">
            <a:spLocks noGrp="1"/>
          </p:cNvSpPr>
          <p:nvPr>
            <p:ph type="title"/>
          </p:nvPr>
        </p:nvSpPr>
        <p:spPr>
          <a:xfrm>
            <a:off x="309739" y="803672"/>
            <a:ext cx="11572500" cy="736800"/>
          </a:xfrm>
          <a:prstGeom prst="rect">
            <a:avLst/>
          </a:prstGeom>
          <a:noFill/>
          <a:ln>
            <a:noFill/>
          </a:ln>
        </p:spPr>
        <p:txBody>
          <a:bodyPr spcFirstLastPara="1" wrap="square" lIns="91425" tIns="45700" rIns="91425" bIns="45700" anchor="ctr" anchorCtr="0">
            <a:normAutofit/>
          </a:bodyPr>
          <a:lstStyle>
            <a:lvl1pPr marR="0" lvl="0" algn="ctr">
              <a:lnSpc>
                <a:spcPct val="100000"/>
              </a:lnSpc>
              <a:spcBef>
                <a:spcPts val="0"/>
              </a:spcBef>
              <a:spcAft>
                <a:spcPts val="0"/>
              </a:spcAft>
              <a:buClr>
                <a:srgbClr val="000000"/>
              </a:buClr>
              <a:buSzPts val="1500"/>
              <a:buFont typeface="Arial" panose="020B0604020202020204"/>
              <a:buNone/>
              <a:defRPr sz="61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R="0" lvl="1" algn="ctr">
              <a:lnSpc>
                <a:spcPct val="100000"/>
              </a:lnSpc>
              <a:spcBef>
                <a:spcPts val="0"/>
              </a:spcBef>
              <a:spcAft>
                <a:spcPts val="0"/>
              </a:spcAft>
              <a:buClr>
                <a:srgbClr val="000000"/>
              </a:buClr>
              <a:buSzPts val="1500"/>
              <a:buFont typeface="Arial" panose="020B0604020202020204"/>
              <a:buNone/>
              <a:defRPr sz="6100" b="1" i="1"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2pPr>
            <a:lvl3pPr marR="0" lvl="2" algn="ctr">
              <a:lnSpc>
                <a:spcPct val="100000"/>
              </a:lnSpc>
              <a:spcBef>
                <a:spcPts val="0"/>
              </a:spcBef>
              <a:spcAft>
                <a:spcPts val="0"/>
              </a:spcAft>
              <a:buClr>
                <a:srgbClr val="000000"/>
              </a:buClr>
              <a:buSzPts val="1500"/>
              <a:buFont typeface="Arial" panose="020B0604020202020204"/>
              <a:buNone/>
              <a:defRPr sz="6100" b="1" i="1"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3pPr>
            <a:lvl4pPr marR="0" lvl="3" algn="ctr">
              <a:lnSpc>
                <a:spcPct val="100000"/>
              </a:lnSpc>
              <a:spcBef>
                <a:spcPts val="0"/>
              </a:spcBef>
              <a:spcAft>
                <a:spcPts val="0"/>
              </a:spcAft>
              <a:buClr>
                <a:srgbClr val="000000"/>
              </a:buClr>
              <a:buSzPts val="1500"/>
              <a:buFont typeface="Arial" panose="020B0604020202020204"/>
              <a:buNone/>
              <a:defRPr sz="6100" b="1" i="1"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4pPr>
            <a:lvl5pPr marR="0" lvl="4" algn="ctr">
              <a:lnSpc>
                <a:spcPct val="100000"/>
              </a:lnSpc>
              <a:spcBef>
                <a:spcPts val="0"/>
              </a:spcBef>
              <a:spcAft>
                <a:spcPts val="0"/>
              </a:spcAft>
              <a:buClr>
                <a:srgbClr val="000000"/>
              </a:buClr>
              <a:buSzPts val="1500"/>
              <a:buFont typeface="Arial" panose="020B0604020202020204"/>
              <a:buNone/>
              <a:defRPr sz="6100" b="1" i="1"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5pPr>
            <a:lvl6pPr marR="0" lvl="5" algn="ctr">
              <a:lnSpc>
                <a:spcPct val="100000"/>
              </a:lnSpc>
              <a:spcBef>
                <a:spcPts val="0"/>
              </a:spcBef>
              <a:spcAft>
                <a:spcPts val="0"/>
              </a:spcAft>
              <a:buClr>
                <a:srgbClr val="000000"/>
              </a:buClr>
              <a:buSzPts val="1500"/>
              <a:buFont typeface="Arial" panose="020B0604020202020204"/>
              <a:buNone/>
              <a:defRPr sz="6100" b="1" i="1"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6pPr>
            <a:lvl7pPr marR="0" lvl="6" algn="ctr">
              <a:lnSpc>
                <a:spcPct val="100000"/>
              </a:lnSpc>
              <a:spcBef>
                <a:spcPts val="0"/>
              </a:spcBef>
              <a:spcAft>
                <a:spcPts val="0"/>
              </a:spcAft>
              <a:buClr>
                <a:srgbClr val="000000"/>
              </a:buClr>
              <a:buSzPts val="1500"/>
              <a:buFont typeface="Arial" panose="020B0604020202020204"/>
              <a:buNone/>
              <a:defRPr sz="6100" b="1" i="1"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7pPr>
            <a:lvl8pPr marR="0" lvl="7" algn="ctr">
              <a:lnSpc>
                <a:spcPct val="100000"/>
              </a:lnSpc>
              <a:spcBef>
                <a:spcPts val="0"/>
              </a:spcBef>
              <a:spcAft>
                <a:spcPts val="0"/>
              </a:spcAft>
              <a:buClr>
                <a:srgbClr val="000000"/>
              </a:buClr>
              <a:buSzPts val="1500"/>
              <a:buFont typeface="Arial" panose="020B0604020202020204"/>
              <a:buNone/>
              <a:defRPr sz="6100" b="1" i="1"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8pPr>
            <a:lvl9pPr marR="0" lvl="8" algn="ctr">
              <a:lnSpc>
                <a:spcPct val="100000"/>
              </a:lnSpc>
              <a:spcBef>
                <a:spcPts val="0"/>
              </a:spcBef>
              <a:spcAft>
                <a:spcPts val="0"/>
              </a:spcAft>
              <a:buClr>
                <a:srgbClr val="000000"/>
              </a:buClr>
              <a:buSzPts val="1500"/>
              <a:buFont typeface="Arial" panose="020B0604020202020204"/>
              <a:buNone/>
              <a:defRPr sz="6100" b="1" i="1"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638" name="Google Shape;638;p154"/>
          <p:cNvSpPr txBox="1">
            <a:spLocks noGrp="1"/>
          </p:cNvSpPr>
          <p:nvPr>
            <p:ph type="dt" idx="10"/>
          </p:nvPr>
        </p:nvSpPr>
        <p:spPr>
          <a:xfrm>
            <a:off x="4724549" y="5099968"/>
            <a:ext cx="2742900" cy="365100"/>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000000"/>
              </a:buClr>
              <a:buSzPts val="1500"/>
              <a:buFont typeface="Arial" panose="020B0604020202020204"/>
              <a:buNone/>
              <a:defRPr sz="1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R="0" lvl="1" algn="l">
              <a:lnSpc>
                <a:spcPct val="100000"/>
              </a:lnSpc>
              <a:spcBef>
                <a:spcPts val="0"/>
              </a:spcBef>
              <a:spcAft>
                <a:spcPts val="0"/>
              </a:spcAft>
              <a:buClr>
                <a:srgbClr val="000000"/>
              </a:buClr>
              <a:buSzPts val="1500"/>
              <a:buFont typeface="Arial" panose="020B0604020202020204"/>
              <a:buNone/>
              <a:defRPr sz="1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R="0" lvl="2" algn="l">
              <a:lnSpc>
                <a:spcPct val="100000"/>
              </a:lnSpc>
              <a:spcBef>
                <a:spcPts val="0"/>
              </a:spcBef>
              <a:spcAft>
                <a:spcPts val="0"/>
              </a:spcAft>
              <a:buClr>
                <a:srgbClr val="000000"/>
              </a:buClr>
              <a:buSzPts val="1500"/>
              <a:buFont typeface="Arial" panose="020B0604020202020204"/>
              <a:buNone/>
              <a:defRPr sz="1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R="0" lvl="3" algn="l">
              <a:lnSpc>
                <a:spcPct val="100000"/>
              </a:lnSpc>
              <a:spcBef>
                <a:spcPts val="0"/>
              </a:spcBef>
              <a:spcAft>
                <a:spcPts val="0"/>
              </a:spcAft>
              <a:buClr>
                <a:srgbClr val="000000"/>
              </a:buClr>
              <a:buSzPts val="1500"/>
              <a:buFont typeface="Arial" panose="020B0604020202020204"/>
              <a:buNone/>
              <a:defRPr sz="1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R="0" lvl="4" algn="l">
              <a:lnSpc>
                <a:spcPct val="100000"/>
              </a:lnSpc>
              <a:spcBef>
                <a:spcPts val="0"/>
              </a:spcBef>
              <a:spcAft>
                <a:spcPts val="0"/>
              </a:spcAft>
              <a:buClr>
                <a:srgbClr val="000000"/>
              </a:buClr>
              <a:buSzPts val="1500"/>
              <a:buFont typeface="Arial" panose="020B0604020202020204"/>
              <a:buNone/>
              <a:defRPr sz="1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R="0" lvl="5" algn="l">
              <a:lnSpc>
                <a:spcPct val="100000"/>
              </a:lnSpc>
              <a:spcBef>
                <a:spcPts val="0"/>
              </a:spcBef>
              <a:spcAft>
                <a:spcPts val="0"/>
              </a:spcAft>
              <a:buClr>
                <a:srgbClr val="000000"/>
              </a:buClr>
              <a:buSzPts val="1500"/>
              <a:buFont typeface="Arial" panose="020B0604020202020204"/>
              <a:buNone/>
              <a:defRPr sz="1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R="0" lvl="6" algn="l">
              <a:lnSpc>
                <a:spcPct val="100000"/>
              </a:lnSpc>
              <a:spcBef>
                <a:spcPts val="0"/>
              </a:spcBef>
              <a:spcAft>
                <a:spcPts val="0"/>
              </a:spcAft>
              <a:buClr>
                <a:srgbClr val="000000"/>
              </a:buClr>
              <a:buSzPts val="1500"/>
              <a:buFont typeface="Arial" panose="020B0604020202020204"/>
              <a:buNone/>
              <a:defRPr sz="1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R="0" lvl="7" algn="l">
              <a:lnSpc>
                <a:spcPct val="100000"/>
              </a:lnSpc>
              <a:spcBef>
                <a:spcPts val="0"/>
              </a:spcBef>
              <a:spcAft>
                <a:spcPts val="0"/>
              </a:spcAft>
              <a:buClr>
                <a:srgbClr val="000000"/>
              </a:buClr>
              <a:buSzPts val="1500"/>
              <a:buFont typeface="Arial" panose="020B0604020202020204"/>
              <a:buNone/>
              <a:defRPr sz="1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R="0" lvl="8" algn="l">
              <a:lnSpc>
                <a:spcPct val="100000"/>
              </a:lnSpc>
              <a:spcBef>
                <a:spcPts val="0"/>
              </a:spcBef>
              <a:spcAft>
                <a:spcPts val="0"/>
              </a:spcAft>
              <a:buClr>
                <a:srgbClr val="000000"/>
              </a:buClr>
              <a:buSzPts val="1500"/>
              <a:buFont typeface="Arial" panose="020B0604020202020204"/>
              <a:buNone/>
              <a:defRPr sz="1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639" name="Google Shape;639;p154"/>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 bg1="lt1" tx1="dk1" bg2="dk2" tx2="lt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 id="2147483782" r:id="rId12"/>
    <p:sldLayoutId id="2147483783" r:id="rId13"/>
    <p:sldLayoutId id="2147483784" r:id="rId14"/>
    <p:sldLayoutId id="2147483785" r:id="rId15"/>
    <p:sldLayoutId id="2147483786" r:id="rId16"/>
    <p:sldLayoutId id="2147483787" r:id="rId17"/>
    <p:sldLayoutId id="2147483788" r:id="rId18"/>
    <p:sldLayoutId id="2147483789" r:id="rId19"/>
    <p:sldLayoutId id="2147483790" r:id="rId20"/>
    <p:sldLayoutId id="2147483791" r:id="rId21"/>
    <p:sldLayoutId id="2147483792" r:id="rId22"/>
    <p:sldLayoutId id="2147483793" r:id="rId2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47"/>
        <p:cNvGrpSpPr/>
        <p:nvPr/>
      </p:nvGrpSpPr>
      <p:grpSpPr>
        <a:xfrm>
          <a:off x="0" y="0"/>
          <a:ext cx="0" cy="0"/>
          <a:chOff x="0" y="0"/>
          <a:chExt cx="0" cy="0"/>
        </a:xfrm>
      </p:grpSpPr>
      <p:sp>
        <p:nvSpPr>
          <p:cNvPr id="748" name="Google Shape;748;p177"/>
          <p:cNvSpPr txBox="1">
            <a:spLocks noGrp="1"/>
          </p:cNvSpPr>
          <p:nvPr>
            <p:ph type="title"/>
          </p:nvPr>
        </p:nvSpPr>
        <p:spPr>
          <a:xfrm>
            <a:off x="183931" y="2193925"/>
            <a:ext cx="11824138" cy="1325563"/>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dk2"/>
              </a:buClr>
              <a:buSzPts val="6000"/>
              <a:buFont typeface="Trebuchet MS" panose="020B0603020202020204"/>
              <a:buNone/>
              <a:defRPr sz="6000" b="1"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49" name="Google Shape;749;p177"/>
          <p:cNvSpPr txBox="1">
            <a:spLocks noGrp="1"/>
          </p:cNvSpPr>
          <p:nvPr>
            <p:ph type="dt" idx="10"/>
          </p:nvPr>
        </p:nvSpPr>
        <p:spPr>
          <a:xfrm>
            <a:off x="4724400" y="4907535"/>
            <a:ext cx="27432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R="0" lvl="1"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750" name="Google Shape;750;p177"/>
          <p:cNvSpPr/>
          <p:nvPr/>
        </p:nvSpPr>
        <p:spPr>
          <a:xfrm>
            <a:off x="0" y="6256612"/>
            <a:ext cx="12192000" cy="6096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751" name="Google Shape;751;p177"/>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rtl="0">
              <a:spcBef>
                <a:spcPts val="0"/>
              </a:spcBef>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rtl="0">
              <a:spcBef>
                <a:spcPts val="0"/>
              </a:spcBef>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rtl="0">
              <a:spcBef>
                <a:spcPts val="0"/>
              </a:spcBef>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rtl="0">
              <a:spcBef>
                <a:spcPts val="0"/>
              </a:spcBef>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rtl="0">
              <a:spcBef>
                <a:spcPts val="0"/>
              </a:spcBef>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rtl="0">
              <a:spcBef>
                <a:spcPts val="0"/>
              </a:spcBef>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rtl="0">
              <a:spcBef>
                <a:spcPts val="0"/>
              </a:spcBef>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rtl="0">
              <a:spcBef>
                <a:spcPts val="0"/>
              </a:spcBef>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752" name="Google Shape;752;p177" descr="Colorado Department of Health Care Policy &amp; Financing"/>
          <p:cNvPicPr preferRelativeResize="0"/>
          <p:nvPr/>
        </p:nvPicPr>
        <p:blipFill rotWithShape="1">
          <a:blip r:embed="rId19"/>
          <a:srcRect/>
          <a:stretch>
            <a:fillRect/>
          </a:stretch>
        </p:blipFill>
        <p:spPr>
          <a:xfrm>
            <a:off x="274320" y="6364224"/>
            <a:ext cx="2268059" cy="38404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 id="2147483806" r:id="rId12"/>
    <p:sldLayoutId id="2147483807" r:id="rId13"/>
    <p:sldLayoutId id="2147483808" r:id="rId14"/>
    <p:sldLayoutId id="2147483809" r:id="rId15"/>
    <p:sldLayoutId id="2147483810" r:id="rId16"/>
    <p:sldLayoutId id="2147483811" r:id="rId1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825"/>
        <p:cNvGrpSpPr/>
        <p:nvPr/>
      </p:nvGrpSpPr>
      <p:grpSpPr>
        <a:xfrm>
          <a:off x="0" y="0"/>
          <a:ext cx="0" cy="0"/>
          <a:chOff x="0" y="0"/>
          <a:chExt cx="0" cy="0"/>
        </a:xfrm>
      </p:grpSpPr>
      <p:sp>
        <p:nvSpPr>
          <p:cNvPr id="826" name="Google Shape;826;p194"/>
          <p:cNvSpPr txBox="1">
            <a:spLocks noGrp="1"/>
          </p:cNvSpPr>
          <p:nvPr>
            <p:ph type="title"/>
          </p:nvPr>
        </p:nvSpPr>
        <p:spPr>
          <a:xfrm>
            <a:off x="183931" y="2168288"/>
            <a:ext cx="11824200" cy="13257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0"/>
              </a:spcBef>
              <a:spcAft>
                <a:spcPts val="0"/>
              </a:spcAft>
              <a:buClr>
                <a:schemeClr val="lt1"/>
              </a:buClr>
              <a:buSzPts val="6000"/>
              <a:buFont typeface="Trebuchet MS" panose="020B0603020202020204"/>
              <a:buNone/>
              <a:defRPr sz="60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27" name="Google Shape;827;p194"/>
          <p:cNvSpPr txBox="1">
            <a:spLocks noGrp="1"/>
          </p:cNvSpPr>
          <p:nvPr>
            <p:ph type="dt" idx="10"/>
          </p:nvPr>
        </p:nvSpPr>
        <p:spPr>
          <a:xfrm>
            <a:off x="4724400" y="4907535"/>
            <a:ext cx="2743200" cy="3651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2000">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R="0" lvl="1" algn="l">
              <a:spcBef>
                <a:spcPts val="0"/>
              </a:spcBef>
              <a:spcAft>
                <a:spcPts val="0"/>
              </a:spcAft>
              <a:buSzPts val="1400"/>
              <a:buNone/>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2pPr>
            <a:lvl3pPr marR="0" lvl="2" algn="l">
              <a:spcBef>
                <a:spcPts val="0"/>
              </a:spcBef>
              <a:spcAft>
                <a:spcPts val="0"/>
              </a:spcAft>
              <a:buSzPts val="1400"/>
              <a:buNone/>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R="0" lvl="3" algn="l">
              <a:spcBef>
                <a:spcPts val="0"/>
              </a:spcBef>
              <a:spcAft>
                <a:spcPts val="0"/>
              </a:spcAft>
              <a:buSzPts val="1400"/>
              <a:buNone/>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R="0" lvl="4" algn="l">
              <a:spcBef>
                <a:spcPts val="0"/>
              </a:spcBef>
              <a:spcAft>
                <a:spcPts val="0"/>
              </a:spcAft>
              <a:buSzPts val="1400"/>
              <a:buNone/>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R="0" lvl="5" algn="l">
              <a:spcBef>
                <a:spcPts val="0"/>
              </a:spcBef>
              <a:spcAft>
                <a:spcPts val="0"/>
              </a:spcAft>
              <a:buSzPts val="1400"/>
              <a:buNone/>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R="0" lvl="6" algn="l">
              <a:spcBef>
                <a:spcPts val="0"/>
              </a:spcBef>
              <a:spcAft>
                <a:spcPts val="0"/>
              </a:spcAft>
              <a:buSzPts val="1400"/>
              <a:buNone/>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R="0" lvl="7" algn="l">
              <a:spcBef>
                <a:spcPts val="0"/>
              </a:spcBef>
              <a:spcAft>
                <a:spcPts val="0"/>
              </a:spcAft>
              <a:buSzPts val="1400"/>
              <a:buNone/>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R="0" lvl="8" algn="l">
              <a:spcBef>
                <a:spcPts val="0"/>
              </a:spcBef>
              <a:spcAft>
                <a:spcPts val="0"/>
              </a:spcAft>
              <a:buSzPts val="1400"/>
              <a:buNone/>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828" name="Google Shape;828;p194"/>
          <p:cNvSpPr/>
          <p:nvPr/>
        </p:nvSpPr>
        <p:spPr>
          <a:xfrm>
            <a:off x="0" y="6256612"/>
            <a:ext cx="121920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829" name="Google Shape;829;p194"/>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spcBef>
                <a:spcPts val="0"/>
              </a:spcBef>
              <a:buNone/>
              <a:defRPr sz="1200">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spcBef>
                <a:spcPts val="0"/>
              </a:spcBef>
              <a:buNone/>
              <a:defRPr sz="1200">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spcBef>
                <a:spcPts val="0"/>
              </a:spcBef>
              <a:buNone/>
              <a:defRPr sz="1200">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spcBef>
                <a:spcPts val="0"/>
              </a:spcBef>
              <a:buNone/>
              <a:defRPr sz="1200">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spcBef>
                <a:spcPts val="0"/>
              </a:spcBef>
              <a:buNone/>
              <a:defRPr sz="1200">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spcBef>
                <a:spcPts val="0"/>
              </a:spcBef>
              <a:buNone/>
              <a:defRPr sz="1200">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spcBef>
                <a:spcPts val="0"/>
              </a:spcBef>
              <a:buNone/>
              <a:defRPr sz="1200">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spcBef>
                <a:spcPts val="0"/>
              </a:spcBef>
              <a:buNone/>
              <a:defRPr sz="1200">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830" name="Google Shape;830;p194" descr="A picture containing clock&#10;&#10;Description automatically generated"/>
          <p:cNvPicPr preferRelativeResize="0"/>
          <p:nvPr/>
        </p:nvPicPr>
        <p:blipFill rotWithShape="1">
          <a:blip r:embed="rId16"/>
          <a:srcRect/>
          <a:stretch>
            <a:fillRect/>
          </a:stretch>
        </p:blipFill>
        <p:spPr>
          <a:xfrm>
            <a:off x="274674" y="6363571"/>
            <a:ext cx="2214120" cy="37949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 id="2147483824" r:id="rId12"/>
    <p:sldLayoutId id="2147483825" r:id="rId13"/>
    <p:sldLayoutId id="2147483826"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hyperlink" Target="https://www.pwc.com/us/en/industries/health-industries/library/behind-the-numbers.html" TargetMode="External"/><Relationship Id="rId2" Type="http://schemas.openxmlformats.org/officeDocument/2006/relationships/notesSlide" Target="../notesSlides/notesSlide7.xml"/><Relationship Id="rId1" Type="http://schemas.openxmlformats.org/officeDocument/2006/relationships/slideLayout" Target="../slideLayouts/slideLayout79.xml"/><Relationship Id="rId4" Type="http://schemas.openxmlformats.org/officeDocument/2006/relationships/hyperlink" Target="http://co.gov/tax/TABOR" TargetMode="External"/></Relationships>
</file>

<file path=ppt/slides/_rels/slide100.xml.rels><?xml version="1.0" encoding="UTF-8" standalone="yes"?>
<Relationships xmlns="http://schemas.openxmlformats.org/package/2006/relationships"><Relationship Id="rId2" Type="http://schemas.openxmlformats.org/officeDocument/2006/relationships/hyperlink" Target="http://co.gov/HCPF/performance-plan" TargetMode="External"/><Relationship Id="rId1" Type="http://schemas.openxmlformats.org/officeDocument/2006/relationships/slideLayout" Target="../slideLayouts/slideLayout99.xml"/></Relationships>
</file>

<file path=ppt/slides/_rels/slide101.xml.rels><?xml version="1.0" encoding="UTF-8" standalone="yes"?>
<Relationships xmlns="http://schemas.openxmlformats.org/package/2006/relationships"><Relationship Id="rId3" Type="http://schemas.openxmlformats.org/officeDocument/2006/relationships/hyperlink" Target="http://co.gov/HCPF/performance-plan" TargetMode="External"/><Relationship Id="rId2" Type="http://schemas.openxmlformats.org/officeDocument/2006/relationships/notesSlide" Target="../notesSlides/notesSlide57.xml"/><Relationship Id="rId1" Type="http://schemas.openxmlformats.org/officeDocument/2006/relationships/slideLayout" Target="../slideLayouts/slideLayout81.xml"/></Relationships>
</file>

<file path=ppt/slides/_rels/slide102.xml.rels><?xml version="1.0" encoding="UTF-8" standalone="yes"?>
<Relationships xmlns="http://schemas.openxmlformats.org/package/2006/relationships"><Relationship Id="rId2" Type="http://schemas.openxmlformats.org/officeDocument/2006/relationships/hyperlink" Target="http://co.gov/HCPF/performance-plan" TargetMode="External"/><Relationship Id="rId1" Type="http://schemas.openxmlformats.org/officeDocument/2006/relationships/slideLayout" Target="../slideLayouts/slideLayout99.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58.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58.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81.xml"/></Relationships>
</file>

<file path=ppt/slides/_rels/slide10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99.xml"/></Relationships>
</file>

<file path=ppt/slides/_rels/slide11.xml.rels><?xml version="1.0" encoding="UTF-8" standalone="yes"?>
<Relationships xmlns="http://schemas.openxmlformats.org/package/2006/relationships"><Relationship Id="rId3" Type="http://schemas.openxmlformats.org/officeDocument/2006/relationships/hyperlink" Target="http://co.gov/tax/TABOR" TargetMode="External"/><Relationship Id="rId2" Type="http://schemas.openxmlformats.org/officeDocument/2006/relationships/notesSlide" Target="../notesSlides/notesSlide8.xml"/><Relationship Id="rId1" Type="http://schemas.openxmlformats.org/officeDocument/2006/relationships/slideLayout" Target="../slideLayouts/slideLayout63.xml"/><Relationship Id="rId4" Type="http://schemas.openxmlformats.org/officeDocument/2006/relationships/hyperlink" Target="https://www.pwc.com/us/en/industries/health-industries/library/behind-the-numbers.html"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pwc.com/us/en/industries/health-industries/library/behind-the-numbers.html" TargetMode="External"/><Relationship Id="rId2" Type="http://schemas.openxmlformats.org/officeDocument/2006/relationships/image" Target="../media/image28.png"/><Relationship Id="rId1" Type="http://schemas.openxmlformats.org/officeDocument/2006/relationships/slideLayout" Target="../slideLayouts/slideLayout79.xml"/><Relationship Id="rId4" Type="http://schemas.openxmlformats.org/officeDocument/2006/relationships/hyperlink" Target="http://co.gov/tax/TABOR"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png"/><Relationship Id="rId3" Type="http://schemas.openxmlformats.org/officeDocument/2006/relationships/hyperlink" Target="https://hcpf.colorado.gov/hereforyou" TargetMode="External"/><Relationship Id="rId7" Type="http://schemas.openxmlformats.org/officeDocument/2006/relationships/image" Target="../media/image35.png"/><Relationship Id="rId12"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29.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 Id="rId14" Type="http://schemas.openxmlformats.org/officeDocument/2006/relationships/image" Target="../media/image42.png"/></Relationships>
</file>

<file path=ppt/slides/_rels/slide14.xml.rels><?xml version="1.0" encoding="UTF-8" standalone="yes"?>
<Relationships xmlns="http://schemas.openxmlformats.org/package/2006/relationships"><Relationship Id="rId8" Type="http://schemas.openxmlformats.org/officeDocument/2006/relationships/image" Target="../media/image47.jpeg"/><Relationship Id="rId13" Type="http://schemas.openxmlformats.org/officeDocument/2006/relationships/image" Target="../media/image52.png"/><Relationship Id="rId3" Type="http://schemas.openxmlformats.org/officeDocument/2006/relationships/image" Target="../media/image44.jpeg"/><Relationship Id="rId7" Type="http://schemas.openxmlformats.org/officeDocument/2006/relationships/hyperlink" Target="https://hcpf.colorado.gov/hereforyou" TargetMode="External"/><Relationship Id="rId12" Type="http://schemas.openxmlformats.org/officeDocument/2006/relationships/image" Target="../media/image51.png"/><Relationship Id="rId2" Type="http://schemas.openxmlformats.org/officeDocument/2006/relationships/image" Target="../media/image43.jpeg"/><Relationship Id="rId1" Type="http://schemas.openxmlformats.org/officeDocument/2006/relationships/slideLayout" Target="../slideLayouts/slideLayout33.xml"/><Relationship Id="rId6" Type="http://schemas.openxmlformats.org/officeDocument/2006/relationships/image" Target="../media/image46.png"/><Relationship Id="rId11" Type="http://schemas.openxmlformats.org/officeDocument/2006/relationships/image" Target="../media/image50.png"/><Relationship Id="rId5" Type="http://schemas.openxmlformats.org/officeDocument/2006/relationships/image" Target="../media/image28.png"/><Relationship Id="rId10" Type="http://schemas.openxmlformats.org/officeDocument/2006/relationships/image" Target="../media/image49.png"/><Relationship Id="rId4" Type="http://schemas.openxmlformats.org/officeDocument/2006/relationships/image" Target="../media/image45.jpeg"/><Relationship Id="rId9" Type="http://schemas.openxmlformats.org/officeDocument/2006/relationships/image" Target="../media/image48.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8.xml"/></Relationships>
</file>

<file path=ppt/slides/_rels/slide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9.xml"/></Relationships>
</file>

<file path=ppt/slides/_rels/slide23.xml.rels><?xml version="1.0" encoding="UTF-8" standalone="yes"?>
<Relationships xmlns="http://schemas.openxmlformats.org/package/2006/relationships"><Relationship Id="rId3" Type="http://schemas.openxmlformats.org/officeDocument/2006/relationships/hyperlink" Target="http://doi.colorado.gov" TargetMode="External"/><Relationship Id="rId2" Type="http://schemas.openxmlformats.org/officeDocument/2006/relationships/notesSlide" Target="../notesSlides/notesSlide14.xml"/><Relationship Id="rId1" Type="http://schemas.openxmlformats.org/officeDocument/2006/relationships/slideLayout" Target="../slideLayouts/slideLayout81.xml"/></Relationships>
</file>

<file path=ppt/slides/_rels/slide24.xml.rels><?xml version="1.0" encoding="UTF-8" standalone="yes"?>
<Relationships xmlns="http://schemas.openxmlformats.org/package/2006/relationships"><Relationship Id="rId2" Type="http://schemas.openxmlformats.org/officeDocument/2006/relationships/hyperlink" Target="http://doi.colorado.gov" TargetMode="External"/><Relationship Id="rId1" Type="http://schemas.openxmlformats.org/officeDocument/2006/relationships/slideLayout" Target="../slideLayouts/slideLayout99.xml"/></Relationships>
</file>

<file path=ppt/slides/_rels/slide25.xml.rels><?xml version="1.0" encoding="UTF-8" standalone="yes"?>
<Relationships xmlns="http://schemas.openxmlformats.org/package/2006/relationships"><Relationship Id="rId3" Type="http://schemas.openxmlformats.org/officeDocument/2006/relationships/hyperlink" Target="https://hcpf.colorado.gov/sites/hcpf/files/SOW_Medicaid_Innovation2C_and_Opportunities_Project.pdf" TargetMode="External"/><Relationship Id="rId2" Type="http://schemas.openxmlformats.org/officeDocument/2006/relationships/notesSlide" Target="../notesSlides/notesSlide15.xml"/><Relationship Id="rId1" Type="http://schemas.openxmlformats.org/officeDocument/2006/relationships/slideLayout" Target="../slideLayouts/slideLayout63.xml"/><Relationship Id="rId4" Type="http://schemas.openxmlformats.org/officeDocument/2006/relationships/hyperlink" Target="http://colorado.gov/hcpf/publications"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hcpf.colorado.gov/sites/hcpf/files/SOW_Medicaid_Innovation2C_and_Opportunities_Project.pdf" TargetMode="External"/><Relationship Id="rId2" Type="http://schemas.openxmlformats.org/officeDocument/2006/relationships/hyperlink" Target="http://colorado.gov/hcpf/publications" TargetMode="External"/><Relationship Id="rId1" Type="http://schemas.openxmlformats.org/officeDocument/2006/relationships/slideLayout" Target="../slideLayouts/slideLayout7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7.xml"/></Relationships>
</file>

<file path=ppt/slides/_rels/slide2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70.xml"/></Relationships>
</file>

<file path=ppt/slides/_rels/slide2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7.xml"/><Relationship Id="rId1" Type="http://schemas.openxmlformats.org/officeDocument/2006/relationships/slideLayout" Target="../slideLayouts/slideLayout171.xml"/></Relationships>
</file>

<file path=ppt/slides/_rels/slide3.xml.rels><?xml version="1.0" encoding="UTF-8" standalone="yes"?>
<Relationships xmlns="http://schemas.openxmlformats.org/package/2006/relationships"><Relationship Id="rId3" Type="http://schemas.openxmlformats.org/officeDocument/2006/relationships/hyperlink" Target="https://hcpf.colorado.gov/events" TargetMode="External"/><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image" Target="../media/image26.png"/></Relationships>
</file>

<file path=ppt/slides/_rels/slide3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8.xml"/><Relationship Id="rId1" Type="http://schemas.openxmlformats.org/officeDocument/2006/relationships/slideLayout" Target="../slideLayouts/slideLayout171.xml"/></Relationships>
</file>

<file path=ppt/slides/_rels/slide3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9.xml"/><Relationship Id="rId1" Type="http://schemas.openxmlformats.org/officeDocument/2006/relationships/slideLayout" Target="../slideLayouts/slideLayout63.xml"/><Relationship Id="rId4" Type="http://schemas.openxmlformats.org/officeDocument/2006/relationships/image" Target="../media/image57.png"/></Relationships>
</file>

<file path=ppt/slides/_rels/slide3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0.xml"/><Relationship Id="rId1" Type="http://schemas.openxmlformats.org/officeDocument/2006/relationships/slideLayout" Target="../slideLayouts/slideLayout63.xml"/><Relationship Id="rId4" Type="http://schemas.openxmlformats.org/officeDocument/2006/relationships/image" Target="../media/image59.png"/></Relationships>
</file>

<file path=ppt/slides/_rels/slide3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1.xml"/><Relationship Id="rId1" Type="http://schemas.openxmlformats.org/officeDocument/2006/relationships/slideLayout" Target="../slideLayouts/slideLayout63.xml"/></Relationships>
</file>

<file path=ppt/slides/_rels/slide3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9.xml"/></Relationships>
</file>

<file path=ppt/slides/_rels/slide3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2.xml"/><Relationship Id="rId1" Type="http://schemas.openxmlformats.org/officeDocument/2006/relationships/slideLayout" Target="../slideLayouts/slideLayout63.xml"/></Relationships>
</file>

<file path=ppt/slides/_rels/slide3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9.xml"/></Relationships>
</file>

<file path=ppt/slides/_rels/slide3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3.xml"/><Relationship Id="rId1" Type="http://schemas.openxmlformats.org/officeDocument/2006/relationships/slideLayout" Target="../slideLayouts/slideLayout81.xml"/></Relationships>
</file>

<file path=ppt/slides/_rels/slide3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99.xml"/></Relationships>
</file>

<file path=ppt/slides/_rels/slide3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4.xml"/><Relationship Id="rId1" Type="http://schemas.openxmlformats.org/officeDocument/2006/relationships/slideLayout" Target="../slideLayouts/slideLayout92.xml"/></Relationships>
</file>

<file path=ppt/slides/_rels/slide4.xml.rels><?xml version="1.0" encoding="UTF-8" standalone="yes"?>
<Relationships xmlns="http://schemas.openxmlformats.org/package/2006/relationships"><Relationship Id="rId3" Type="http://schemas.openxmlformats.org/officeDocument/2006/relationships/hyperlink" Target="https://hcpf.colorado.gov/events" TargetMode="External"/><Relationship Id="rId2" Type="http://schemas.openxmlformats.org/officeDocument/2006/relationships/image" Target="../media/image27.jpeg"/><Relationship Id="rId1" Type="http://schemas.openxmlformats.org/officeDocument/2006/relationships/slideLayout" Target="../slideLayouts/slideLayout33.xml"/><Relationship Id="rId5" Type="http://schemas.openxmlformats.org/officeDocument/2006/relationships/image" Target="../media/image29.png"/><Relationship Id="rId4" Type="http://schemas.openxmlformats.org/officeDocument/2006/relationships/image" Target="../media/image28.png"/></Relationships>
</file>

<file path=ppt/slides/_rels/slide40.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99.xml"/></Relationships>
</file>

<file path=ppt/slides/_rels/slide4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5.xml"/><Relationship Id="rId1" Type="http://schemas.openxmlformats.org/officeDocument/2006/relationships/slideLayout" Target="../slideLayouts/slideLayout92.xml"/></Relationships>
</file>

<file path=ppt/slides/_rels/slide4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6.xml"/><Relationship Id="rId1" Type="http://schemas.openxmlformats.org/officeDocument/2006/relationships/slideLayout" Target="../slideLayouts/slideLayout92.xml"/></Relationships>
</file>

<file path=ppt/slides/_rels/slide4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7.xml"/><Relationship Id="rId1" Type="http://schemas.openxmlformats.org/officeDocument/2006/relationships/slideLayout" Target="../slideLayouts/slideLayout92.xml"/></Relationships>
</file>

<file path=ppt/slides/_rels/slide44.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99.xml"/></Relationships>
</file>

<file path=ppt/slides/_rels/slide4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8.xml"/><Relationship Id="rId1" Type="http://schemas.openxmlformats.org/officeDocument/2006/relationships/slideLayout" Target="../slideLayouts/slideLayout92.xml"/></Relationships>
</file>

<file path=ppt/slides/_rels/slide46.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99.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99.xml"/></Relationships>
</file>

<file path=ppt/slides/_rels/slide49.xml.rels><?xml version="1.0" encoding="UTF-8" standalone="yes"?>
<Relationships xmlns="http://schemas.openxmlformats.org/package/2006/relationships"><Relationship Id="rId3" Type="http://schemas.openxmlformats.org/officeDocument/2006/relationships/hyperlink" Target="https://hcpf.colorado.gov/sites/hcpf/files/HCPF%20OM%2025-046%20Long-Term%20Home%20Health%20and%20Private%20Duty%20Nursing%20Use%20in%20Residential%20Habilitation%20Settings.pdf" TargetMode="External"/><Relationship Id="rId2" Type="http://schemas.openxmlformats.org/officeDocument/2006/relationships/notesSlide" Target="../notesSlides/notesSlide30.xml"/><Relationship Id="rId1" Type="http://schemas.openxmlformats.org/officeDocument/2006/relationships/slideLayout" Target="../slideLayouts/slideLayout98.xml"/><Relationship Id="rId4" Type="http://schemas.openxmlformats.org/officeDocument/2006/relationships/image" Target="../media/image74.png"/></Relationships>
</file>

<file path=ppt/slides/_rels/slide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99.xml"/></Relationships>
</file>

<file path=ppt/slides/_rels/slide5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1.xml"/><Relationship Id="rId1" Type="http://schemas.openxmlformats.org/officeDocument/2006/relationships/slideLayout" Target="../slideLayouts/slideLayout98.xml"/></Relationships>
</file>

<file path=ppt/slides/_rels/slide5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28.png"/><Relationship Id="rId1" Type="http://schemas.openxmlformats.org/officeDocument/2006/relationships/slideLayout" Target="../slideLayouts/slideLayout99.xml"/></Relationships>
</file>

<file path=ppt/slides/_rels/slide5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2.xml"/><Relationship Id="rId1" Type="http://schemas.openxmlformats.org/officeDocument/2006/relationships/slideLayout" Target="../slideLayouts/slideLayout98.xml"/></Relationships>
</file>

<file path=ppt/slides/_rels/slide5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28.png"/><Relationship Id="rId1" Type="http://schemas.openxmlformats.org/officeDocument/2006/relationships/slideLayout" Target="../slideLayouts/slideLayout99.xml"/></Relationships>
</file>

<file path=ppt/slides/_rels/slide5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3.xml"/><Relationship Id="rId1" Type="http://schemas.openxmlformats.org/officeDocument/2006/relationships/slideLayout" Target="../slideLayouts/slideLayout98.xml"/></Relationships>
</file>

<file path=ppt/slides/_rels/slide5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99.xml"/><Relationship Id="rId5" Type="http://schemas.openxmlformats.org/officeDocument/2006/relationships/image" Target="../media/image84.jpeg"/><Relationship Id="rId4" Type="http://schemas.openxmlformats.org/officeDocument/2006/relationships/image" Target="../media/image83.png"/></Relationships>
</file>

<file path=ppt/slides/_rels/slide5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34.xml"/><Relationship Id="rId1" Type="http://schemas.openxmlformats.org/officeDocument/2006/relationships/slideLayout" Target="../slideLayouts/slideLayout92.xml"/><Relationship Id="rId4" Type="http://schemas.openxmlformats.org/officeDocument/2006/relationships/hyperlink" Target="https://cepr.net/publications/pocketing-money-meant-for-kids-private-equity-in-autism-services/" TargetMode="External"/></Relationships>
</file>

<file path=ppt/slides/_rels/slide5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hyperlink" Target="https://cepr.net/publications/pocketing-money-meant-for-kids-private-equity-in-autism-services/" TargetMode="External"/><Relationship Id="rId1" Type="http://schemas.openxmlformats.org/officeDocument/2006/relationships/slideLayout" Target="../slideLayouts/slideLayout99.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57.xml"/></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1.jpeg"/><Relationship Id="rId1" Type="http://schemas.openxmlformats.org/officeDocument/2006/relationships/slideLayout" Target="../slideLayouts/slideLayout33.xml"/></Relationships>
</file>

<file path=ppt/slides/_rels/slide6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70.xml"/></Relationships>
</file>

<file path=ppt/slides/_rels/slide61.xml.rels><?xml version="1.0" encoding="UTF-8" standalone="yes"?>
<Relationships xmlns="http://schemas.openxmlformats.org/package/2006/relationships"><Relationship Id="rId3" Type="http://schemas.openxmlformats.org/officeDocument/2006/relationships/hyperlink" Target="http://co.gov/HCPF/accphaseIII" TargetMode="External"/><Relationship Id="rId2" Type="http://schemas.openxmlformats.org/officeDocument/2006/relationships/notesSlide" Target="../notesSlides/notesSlide36.xml"/><Relationship Id="rId1" Type="http://schemas.openxmlformats.org/officeDocument/2006/relationships/slideLayout" Target="../slideLayouts/slideLayout141.xml"/></Relationships>
</file>

<file path=ppt/slides/_rels/slide62.xml.rels><?xml version="1.0" encoding="UTF-8" standalone="yes"?>
<Relationships xmlns="http://schemas.openxmlformats.org/package/2006/relationships"><Relationship Id="rId3" Type="http://schemas.openxmlformats.org/officeDocument/2006/relationships/hyperlink" Target="http://co.gov/HCPF/accphaseIII" TargetMode="External"/><Relationship Id="rId2" Type="http://schemas.openxmlformats.org/officeDocument/2006/relationships/image" Target="../media/image28.png"/><Relationship Id="rId1" Type="http://schemas.openxmlformats.org/officeDocument/2006/relationships/slideLayout" Target="../slideLayouts/slideLayout156.xml"/></Relationships>
</file>

<file path=ppt/slides/_rels/slide63.xml.rels><?xml version="1.0" encoding="UTF-8" standalone="yes"?>
<Relationships xmlns="http://schemas.openxmlformats.org/package/2006/relationships"><Relationship Id="rId3" Type="http://schemas.openxmlformats.org/officeDocument/2006/relationships/hyperlink" Target="https://visitor.r20.constantcontact.com/manage/optin?v=001HfxrbpGNWZ0lZnPp6t3PG2s9XPNl8ZvgFdjsKvSnhIy8z9JmHyp6DeoLJ3saT6x0SeqRR1ub149uoXxe1ok4jTzfMSQ0BN7S5vcLiRO7gdY%3D" TargetMode="External"/><Relationship Id="rId2" Type="http://schemas.openxmlformats.org/officeDocument/2006/relationships/notesSlide" Target="../notesSlides/notesSlide37.xml"/><Relationship Id="rId1" Type="http://schemas.openxmlformats.org/officeDocument/2006/relationships/slideLayout" Target="../slideLayouts/slideLayout81.xml"/><Relationship Id="rId6" Type="http://schemas.openxmlformats.org/officeDocument/2006/relationships/hyperlink" Target="https://hcpf.colorado.gov/for-our-stakeholders/committees-boards-and-collaboration/accountable-care-collaborative-phase-ii" TargetMode="External"/><Relationship Id="rId5" Type="http://schemas.openxmlformats.org/officeDocument/2006/relationships/hyperlink" Target="https://hcpf.colorado.gov/accountable-care-collaborative-member-messaging-resource-center" TargetMode="External"/><Relationship Id="rId4" Type="http://schemas.openxmlformats.org/officeDocument/2006/relationships/hyperlink" Target="https://hcpf.colorado.gov/accphaseIII" TargetMode="External"/></Relationships>
</file>

<file path=ppt/slides/_rels/slide64.xml.rels><?xml version="1.0" encoding="UTF-8" standalone="yes"?>
<Relationships xmlns="http://schemas.openxmlformats.org/package/2006/relationships"><Relationship Id="rId3" Type="http://schemas.openxmlformats.org/officeDocument/2006/relationships/hyperlink" Target="https://visitor.r20.constantcontact.com/manage/optin?v=001HfxrbpGNWZ0lZnPp6t3PG2s9XPNl8ZvgFdjsKvSnhIy8z9JmHyp6DeoLJ3saT6x0SeqRR1ub149uoXxe1ok4jTzfMSQ0BN7S5vcLiRO7gdY%3D" TargetMode="External"/><Relationship Id="rId2" Type="http://schemas.openxmlformats.org/officeDocument/2006/relationships/image" Target="../media/image90.png"/><Relationship Id="rId1" Type="http://schemas.openxmlformats.org/officeDocument/2006/relationships/slideLayout" Target="../slideLayouts/slideLayout99.xml"/><Relationship Id="rId6" Type="http://schemas.openxmlformats.org/officeDocument/2006/relationships/hyperlink" Target="https://hcpf.colorado.gov/for-our-stakeholders/committees-boards-and-collaboration/accountable-care-collaborative-phase-ii" TargetMode="External"/><Relationship Id="rId5" Type="http://schemas.openxmlformats.org/officeDocument/2006/relationships/hyperlink" Target="https://hcpf.colorado.gov/accountable-care-collaborative-member-messaging-resource-center" TargetMode="External"/><Relationship Id="rId4" Type="http://schemas.openxmlformats.org/officeDocument/2006/relationships/hyperlink" Target="https://hcpf.colorado.gov/accphaseIII" TargetMode="External"/></Relationships>
</file>

<file path=ppt/slides/_rels/slide65.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38.xml"/><Relationship Id="rId1" Type="http://schemas.openxmlformats.org/officeDocument/2006/relationships/slideLayout" Target="../slideLayouts/slideLayout100.xml"/></Relationships>
</file>

<file path=ppt/slides/_rels/slide66.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93.png"/><Relationship Id="rId5" Type="http://schemas.openxmlformats.org/officeDocument/2006/relationships/tags" Target="../tags/tag5.xml"/><Relationship Id="rId10" Type="http://schemas.openxmlformats.org/officeDocument/2006/relationships/image" Target="../media/image92.jpeg"/><Relationship Id="rId4" Type="http://schemas.openxmlformats.org/officeDocument/2006/relationships/tags" Target="../tags/tag4.xml"/><Relationship Id="rId9" Type="http://schemas.openxmlformats.org/officeDocument/2006/relationships/slideLayout" Target="../slideLayouts/slideLayout116.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81.xml"/></Relationships>
</file>

<file path=ppt/slides/_rels/slide68.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99.xml"/></Relationships>
</file>

<file path=ppt/slides/_rels/slide69.xml.rels><?xml version="1.0" encoding="UTF-8" standalone="yes"?>
<Relationships xmlns="http://schemas.openxmlformats.org/package/2006/relationships"><Relationship Id="rId3" Type="http://schemas.openxmlformats.org/officeDocument/2006/relationships/hyperlink" Target="https://hcpf.colorado.gov/value-based-payments" TargetMode="External"/><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70.xml.rels><?xml version="1.0" encoding="UTF-8" standalone="yes"?>
<Relationships xmlns="http://schemas.openxmlformats.org/package/2006/relationships"><Relationship Id="rId3" Type="http://schemas.openxmlformats.org/officeDocument/2006/relationships/hyperlink" Target="https://hcpf.colorado.gov/value-based-payments" TargetMode="External"/><Relationship Id="rId2" Type="http://schemas.openxmlformats.org/officeDocument/2006/relationships/image" Target="../media/image28.png"/><Relationship Id="rId1" Type="http://schemas.openxmlformats.org/officeDocument/2006/relationships/slideLayout" Target="../slideLayouts/slideLayout15.xml"/></Relationships>
</file>

<file path=ppt/slides/_rels/slide71.xml.rels><?xml version="1.0" encoding="UTF-8" standalone="yes"?>
<Relationships xmlns="http://schemas.openxmlformats.org/package/2006/relationships"><Relationship Id="rId3" Type="http://schemas.openxmlformats.org/officeDocument/2006/relationships/hyperlink" Target="https://hcpf.colorado.gov/rural-provider-access-and-affordability-stimulus-grant-program" TargetMode="External"/><Relationship Id="rId2" Type="http://schemas.openxmlformats.org/officeDocument/2006/relationships/notesSlide" Target="../notesSlides/notesSlide41.xml"/><Relationship Id="rId1" Type="http://schemas.openxmlformats.org/officeDocument/2006/relationships/slideLayout" Target="../slideLayouts/slideLayout81.xml"/><Relationship Id="rId6" Type="http://schemas.openxmlformats.org/officeDocument/2006/relationships/hyperlink" Target="https://broadband.colorado.gov/" TargetMode="External"/><Relationship Id="rId5" Type="http://schemas.openxmlformats.org/officeDocument/2006/relationships/hyperlink" Target="https://co.gov/HCPF/telehealth-remote-monitoring-grant" TargetMode="External"/><Relationship Id="rId4" Type="http://schemas.openxmlformats.org/officeDocument/2006/relationships/hyperlink" Target="http://co.gov/HCPF/public-rural-hospital-collaboration" TargetMode="External"/></Relationships>
</file>

<file path=ppt/slides/_rels/slide72.xml.rels><?xml version="1.0" encoding="UTF-8" standalone="yes"?>
<Relationships xmlns="http://schemas.openxmlformats.org/package/2006/relationships"><Relationship Id="rId3" Type="http://schemas.openxmlformats.org/officeDocument/2006/relationships/hyperlink" Target="https://hcpf.colorado.gov/rural-provider-access-and-affordability-stimulus-grant-program" TargetMode="External"/><Relationship Id="rId2" Type="http://schemas.openxmlformats.org/officeDocument/2006/relationships/image" Target="../media/image28.png"/><Relationship Id="rId1" Type="http://schemas.openxmlformats.org/officeDocument/2006/relationships/slideLayout" Target="../slideLayouts/slideLayout99.xml"/><Relationship Id="rId6" Type="http://schemas.openxmlformats.org/officeDocument/2006/relationships/hyperlink" Target="https://broadband.colorado.gov/" TargetMode="External"/><Relationship Id="rId5" Type="http://schemas.openxmlformats.org/officeDocument/2006/relationships/hyperlink" Target="https://co.gov/HCPF/telehealth-remote-monitoring-grant" TargetMode="External"/><Relationship Id="rId4" Type="http://schemas.openxmlformats.org/officeDocument/2006/relationships/hyperlink" Target="http://co.gov/HCPF/public-rural-hospital-collaboration" TargetMode="External"/></Relationships>
</file>

<file path=ppt/slides/_rels/slide73.xml.rels><?xml version="1.0" encoding="UTF-8" standalone="yes"?>
<Relationships xmlns="http://schemas.openxmlformats.org/package/2006/relationships"><Relationship Id="rId3" Type="http://schemas.openxmlformats.org/officeDocument/2006/relationships/hyperlink" Target="https://hcpf.colorado.gov/sites/hcpf/files/Fact%20Sheet%20-%20%20Rural%20Health%20Transformation.pdf" TargetMode="External"/><Relationship Id="rId2" Type="http://schemas.openxmlformats.org/officeDocument/2006/relationships/notesSlide" Target="../notesSlides/notesSlide42.xml"/><Relationship Id="rId1" Type="http://schemas.openxmlformats.org/officeDocument/2006/relationships/slideLayout" Target="../slideLayouts/slideLayout81.xml"/></Relationships>
</file>

<file path=ppt/slides/_rels/slide74.xml.rels><?xml version="1.0" encoding="UTF-8" standalone="yes"?>
<Relationships xmlns="http://schemas.openxmlformats.org/package/2006/relationships"><Relationship Id="rId2" Type="http://schemas.openxmlformats.org/officeDocument/2006/relationships/hyperlink" Target="https://hcpf.colorado.gov/sites/hcpf/files/Fact%20Sheet%20-%20%20Rural%20Health%20Transformation.pdf" TargetMode="External"/><Relationship Id="rId1" Type="http://schemas.openxmlformats.org/officeDocument/2006/relationships/slideLayout" Target="../slideLayouts/slideLayout99.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57.xml"/></Relationships>
</file>

<file path=ppt/slides/_rels/slide7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70.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8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99.xml"/></Relationships>
</file>

<file path=ppt/slides/_rels/slide79.xml.rels><?xml version="1.0" encoding="UTF-8" standalone="yes"?>
<Relationships xmlns="http://schemas.openxmlformats.org/package/2006/relationships"><Relationship Id="rId3" Type="http://schemas.openxmlformats.org/officeDocument/2006/relationships/hyperlink" Target="http://co.gov/hcpf/county-fact-sheets" TargetMode="External"/><Relationship Id="rId2" Type="http://schemas.openxmlformats.org/officeDocument/2006/relationships/notesSlide" Target="../notesSlides/notesSlide45.xml"/><Relationship Id="rId1" Type="http://schemas.openxmlformats.org/officeDocument/2006/relationships/slideLayout" Target="../slideLayouts/slideLayout98.xml"/><Relationship Id="rId5" Type="http://schemas.openxmlformats.org/officeDocument/2006/relationships/image" Target="../media/image96.jpeg"/><Relationship Id="rId4" Type="http://schemas.openxmlformats.org/officeDocument/2006/relationships/hyperlink" Target="http://co.gov/hcpf/2024-report-to-community"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3.xml"/></Relationships>
</file>

<file path=ppt/slides/_rels/slide80.xml.rels><?xml version="1.0" encoding="UTF-8" standalone="yes"?>
<Relationships xmlns="http://schemas.openxmlformats.org/package/2006/relationships"><Relationship Id="rId3" Type="http://schemas.openxmlformats.org/officeDocument/2006/relationships/hyperlink" Target="http://co.gov/hcpf/county-fact-sheets" TargetMode="External"/><Relationship Id="rId2" Type="http://schemas.openxmlformats.org/officeDocument/2006/relationships/image" Target="../media/image97.jpeg"/><Relationship Id="rId1" Type="http://schemas.openxmlformats.org/officeDocument/2006/relationships/slideLayout" Target="../slideLayouts/slideLayout99.xml"/><Relationship Id="rId4" Type="http://schemas.openxmlformats.org/officeDocument/2006/relationships/hyperlink" Target="http://co.gov/hcpf/2024-report-to-community" TargetMode="Externa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0.xml"/></Relationships>
</file>

<file path=ppt/slides/_rels/slide8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47.xml"/><Relationship Id="rId1" Type="http://schemas.openxmlformats.org/officeDocument/2006/relationships/slideLayout" Target="../slideLayouts/slideLayout120.xml"/><Relationship Id="rId5" Type="http://schemas.openxmlformats.org/officeDocument/2006/relationships/image" Target="../media/image100.png"/><Relationship Id="rId4" Type="http://schemas.openxmlformats.org/officeDocument/2006/relationships/image" Target="../media/image99.png"/></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81.xml"/></Relationships>
</file>

<file path=ppt/slides/_rels/slide8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99.xml"/></Relationships>
</file>

<file path=ppt/slides/_rels/slide85.xml.rels><?xml version="1.0" encoding="UTF-8" standalone="yes"?>
<Relationships xmlns="http://schemas.openxmlformats.org/package/2006/relationships"><Relationship Id="rId3" Type="http://schemas.openxmlformats.org/officeDocument/2006/relationships/hyperlink" Target="https://hcpf.colorado.gov/sites/hcpf/files/Fraud%20Waste%20and%20Abuse%20Fact%20Sheet%204-29-2025-B.pdf" TargetMode="External"/><Relationship Id="rId2" Type="http://schemas.openxmlformats.org/officeDocument/2006/relationships/notesSlide" Target="../notesSlides/notesSlide49.xml"/><Relationship Id="rId1" Type="http://schemas.openxmlformats.org/officeDocument/2006/relationships/slideLayout" Target="../slideLayouts/slideLayout81.xml"/></Relationships>
</file>

<file path=ppt/slides/_rels/slide86.xml.rels><?xml version="1.0" encoding="UTF-8" standalone="yes"?>
<Relationships xmlns="http://schemas.openxmlformats.org/package/2006/relationships"><Relationship Id="rId3" Type="http://schemas.openxmlformats.org/officeDocument/2006/relationships/hyperlink" Target="https://hcpf.colorado.gov/sites/hcpf/files/Fraud%20Waste%20and%20Abuse%20Fact%20Sheet%204-29-2025-B.pdf" TargetMode="External"/><Relationship Id="rId2" Type="http://schemas.openxmlformats.org/officeDocument/2006/relationships/image" Target="../media/image28.png"/><Relationship Id="rId1" Type="http://schemas.openxmlformats.org/officeDocument/2006/relationships/slideLayout" Target="../slideLayouts/slideLayout99.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81.xml"/></Relationships>
</file>

<file path=ppt/slides/_rels/slide8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99.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81.xml"/></Relationships>
</file>

<file path=ppt/slides/_rels/slide9.xml.rels><?xml version="1.0" encoding="UTF-8" standalone="yes"?>
<Relationships xmlns="http://schemas.openxmlformats.org/package/2006/relationships"><Relationship Id="rId3" Type="http://schemas.openxmlformats.org/officeDocument/2006/relationships/hyperlink" Target="http://co.gov/tax/TABOR" TargetMode="External"/><Relationship Id="rId2" Type="http://schemas.openxmlformats.org/officeDocument/2006/relationships/notesSlide" Target="../notesSlides/notesSlide6.xml"/><Relationship Id="rId1" Type="http://schemas.openxmlformats.org/officeDocument/2006/relationships/slideLayout" Target="../slideLayouts/slideLayout63.xml"/><Relationship Id="rId4" Type="http://schemas.openxmlformats.org/officeDocument/2006/relationships/hyperlink" Target="https://www.pwc.com/us/en/industries/health-industries/library/behind-the-numbers.html" TargetMode="Externa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99.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8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99.xml"/></Relationships>
</file>

<file path=ppt/slides/_rels/slide93.xml.rels><?xml version="1.0" encoding="UTF-8" standalone="yes"?>
<Relationships xmlns="http://schemas.openxmlformats.org/package/2006/relationships"><Relationship Id="rId3" Type="http://schemas.openxmlformats.org/officeDocument/2006/relationships/hyperlink" Target="https://www.youtube.com/shorts/pcRaBbOQPj4" TargetMode="External"/><Relationship Id="rId2" Type="http://schemas.openxmlformats.org/officeDocument/2006/relationships/notesSlide" Target="../notesSlides/notesSlide53.xml"/><Relationship Id="rId1" Type="http://schemas.openxmlformats.org/officeDocument/2006/relationships/slideLayout" Target="../slideLayouts/slideLayout81.xml"/><Relationship Id="rId5" Type="http://schemas.openxmlformats.org/officeDocument/2006/relationships/hyperlink" Target="http://colorado.gov/hcpf/publications" TargetMode="External"/><Relationship Id="rId4" Type="http://schemas.openxmlformats.org/officeDocument/2006/relationships/hyperlink" Target="http://colorado.gov/hcpf/impact" TargetMode="External"/></Relationships>
</file>

<file path=ppt/slides/_rels/slide94.xml.rels><?xml version="1.0" encoding="UTF-8" standalone="yes"?>
<Relationships xmlns="http://schemas.openxmlformats.org/package/2006/relationships"><Relationship Id="rId3" Type="http://schemas.openxmlformats.org/officeDocument/2006/relationships/hyperlink" Target="https://www.youtube.com/shorts/pcRaBbOQPj4" TargetMode="External"/><Relationship Id="rId2" Type="http://schemas.openxmlformats.org/officeDocument/2006/relationships/hyperlink" Target="http://colorado.gov/hcpf/publications" TargetMode="External"/><Relationship Id="rId1" Type="http://schemas.openxmlformats.org/officeDocument/2006/relationships/slideLayout" Target="../slideLayouts/slideLayout99.xml"/><Relationship Id="rId4" Type="http://schemas.openxmlformats.org/officeDocument/2006/relationships/hyperlink" Target="http://colorado.gov/hcpf/impact" TargetMode="Externa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57.xml"/></Relationships>
</file>

<file path=ppt/slides/_rels/slide9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70.xml"/></Relationships>
</file>

<file path=ppt/slides/_rels/slide97.xml.rels><?xml version="1.0" encoding="UTF-8" standalone="yes"?>
<Relationships xmlns="http://schemas.openxmlformats.org/package/2006/relationships"><Relationship Id="rId3" Type="http://schemas.openxmlformats.org/officeDocument/2006/relationships/hyperlink" Target="http://co.gov/HCPF/performance-plan" TargetMode="External"/><Relationship Id="rId2" Type="http://schemas.openxmlformats.org/officeDocument/2006/relationships/notesSlide" Target="../notesSlides/notesSlide55.xml"/><Relationship Id="rId1" Type="http://schemas.openxmlformats.org/officeDocument/2006/relationships/slideLayout" Target="../slideLayouts/slideLayout81.xml"/></Relationships>
</file>

<file path=ppt/slides/_rels/slide98.xml.rels><?xml version="1.0" encoding="UTF-8" standalone="yes"?>
<Relationships xmlns="http://schemas.openxmlformats.org/package/2006/relationships"><Relationship Id="rId2" Type="http://schemas.openxmlformats.org/officeDocument/2006/relationships/hyperlink" Target="http://co.gov/HCPF/performance-plan" TargetMode="External"/><Relationship Id="rId1" Type="http://schemas.openxmlformats.org/officeDocument/2006/relationships/slideLayout" Target="../slideLayouts/slideLayout99.xml"/></Relationships>
</file>

<file path=ppt/slides/_rels/slide99.xml.rels><?xml version="1.0" encoding="UTF-8" standalone="yes"?>
<Relationships xmlns="http://schemas.openxmlformats.org/package/2006/relationships"><Relationship Id="rId3" Type="http://schemas.openxmlformats.org/officeDocument/2006/relationships/hyperlink" Target="http://co.gov/HCPF/performance-plan" TargetMode="External"/><Relationship Id="rId2" Type="http://schemas.openxmlformats.org/officeDocument/2006/relationships/notesSlide" Target="../notesSlides/notesSlide56.xml"/><Relationship Id="rId1" Type="http://schemas.openxmlformats.org/officeDocument/2006/relationships/slideLayout" Target="../slideLayouts/slideLayout8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78"/>
        <p:cNvGrpSpPr/>
        <p:nvPr/>
      </p:nvGrpSpPr>
      <p:grpSpPr>
        <a:xfrm>
          <a:off x="0" y="0"/>
          <a:ext cx="0" cy="0"/>
          <a:chOff x="0" y="0"/>
          <a:chExt cx="0" cy="0"/>
        </a:xfrm>
      </p:grpSpPr>
      <p:sp>
        <p:nvSpPr>
          <p:cNvPr id="979" name="Google Shape;979;p228"/>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1</a:t>
            </a:fld>
            <a:endParaRPr lang="en-US"/>
          </a:p>
        </p:txBody>
      </p:sp>
      <p:pic>
        <p:nvPicPr>
          <p:cNvPr id="980" name="Google Shape;980;p228" descr="HCPF 2025 Stakeholder Webinar. August 12, 2025. 9 to 11 a.m." title="AnnualStakeholderWebinar-Aug25-GoogleSlide-b.jpg"/>
          <p:cNvPicPr preferRelativeResize="0"/>
          <p:nvPr/>
        </p:nvPicPr>
        <p:blipFill>
          <a:blip r:embed="rId3"/>
          <a:stretch>
            <a:fillRect/>
          </a:stretch>
        </p:blipFill>
        <p:spPr>
          <a:xfrm>
            <a:off x="0" y="0"/>
            <a:ext cx="12192000" cy="6858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58850" y="6668095"/>
            <a:ext cx="82550" cy="189865"/>
          </a:xfrm>
          <a:custGeom>
            <a:avLst/>
            <a:gdLst/>
            <a:ahLst/>
            <a:cxnLst/>
            <a:rect l="l" t="t" r="r" b="b"/>
            <a:pathLst>
              <a:path w="82550" h="189865">
                <a:moveTo>
                  <a:pt x="82294" y="0"/>
                </a:moveTo>
                <a:lnTo>
                  <a:pt x="0" y="0"/>
                </a:lnTo>
                <a:lnTo>
                  <a:pt x="0" y="189649"/>
                </a:lnTo>
                <a:lnTo>
                  <a:pt x="82294" y="189649"/>
                </a:lnTo>
                <a:lnTo>
                  <a:pt x="82294" y="0"/>
                </a:lnTo>
                <a:close/>
              </a:path>
            </a:pathLst>
          </a:custGeom>
          <a:solidFill>
            <a:srgbClr val="FFFF00"/>
          </a:solidFill>
        </p:spPr>
        <p:txBody>
          <a:bodyPr wrap="square" lIns="0" tIns="0" rIns="0" bIns="0" rtlCol="0"/>
          <a:lstStyle/>
          <a:p>
            <a:endParaRPr/>
          </a:p>
        </p:txBody>
      </p:sp>
      <p:sp>
        <p:nvSpPr>
          <p:cNvPr id="4" name="object 4"/>
          <p:cNvSpPr txBox="1"/>
          <p:nvPr/>
        </p:nvSpPr>
        <p:spPr>
          <a:xfrm>
            <a:off x="2764155" y="6282690"/>
            <a:ext cx="7818120" cy="505460"/>
          </a:xfrm>
          <a:prstGeom prst="rect">
            <a:avLst/>
          </a:prstGeom>
        </p:spPr>
        <p:txBody>
          <a:bodyPr vert="horz" wrap="square" lIns="0" tIns="13335" rIns="0" bIns="0" rtlCol="0">
            <a:spAutoFit/>
          </a:bodyPr>
          <a:lstStyle/>
          <a:p>
            <a:pPr marL="12700">
              <a:lnSpc>
                <a:spcPct val="100000"/>
              </a:lnSpc>
              <a:spcBef>
                <a:spcPts val="105"/>
              </a:spcBef>
            </a:pPr>
            <a:r>
              <a:rPr lang="en-US" sz="1600" u="sng" spc="-25" dirty="0">
                <a:solidFill>
                  <a:srgbClr val="0000FF"/>
                </a:solidFill>
                <a:uFill>
                  <a:solidFill>
                    <a:srgbClr val="0000FF"/>
                  </a:solidFill>
                </a:uFill>
                <a:latin typeface="Trebuchet MS" panose="020B0603020202020204"/>
                <a:cs typeface="Trebuchet MS" panose="020B0603020202020204"/>
                <a:hlinkClick r:id="rId3"/>
              </a:rPr>
              <a:t> </a:t>
            </a:r>
            <a:r>
              <a:rPr lang="en-US" sz="1600" dirty="0">
                <a:solidFill>
                  <a:schemeClr val="lt1"/>
                </a:solidFill>
                <a:latin typeface="Trebuchet MS" panose="020B0603020202020204"/>
                <a:ea typeface="Trebuchet MS" panose="020B0603020202020204"/>
                <a:cs typeface="Trebuchet MS" panose="020B0603020202020204"/>
                <a:sym typeface="Trebuchet MS" panose="020B0603020202020204"/>
              </a:rPr>
              <a:t>M</a:t>
            </a:r>
            <a:r>
              <a:rPr lang="" altLang="en-US" sz="1600" dirty="0">
                <a:solidFill>
                  <a:schemeClr val="lt1"/>
                </a:solidFill>
                <a:latin typeface="Trebuchet MS" panose="020B0603020202020204"/>
                <a:ea typeface="Trebuchet MS" panose="020B0603020202020204"/>
                <a:cs typeface="Trebuchet MS" panose="020B0603020202020204"/>
                <a:sym typeface="Trebuchet MS" panose="020B0603020202020204"/>
              </a:rPr>
              <a:t>ás</a:t>
            </a:r>
            <a:r>
              <a:rPr lang="en-US" sz="1600" dirty="0">
                <a:solidFill>
                  <a:schemeClr val="lt1"/>
                </a:solidFill>
                <a:latin typeface="Trebuchet MS" panose="020B0603020202020204"/>
                <a:ea typeface="Trebuchet MS" panose="020B0603020202020204"/>
                <a:cs typeface="Trebuchet MS" panose="020B0603020202020204"/>
                <a:sym typeface="Trebuchet MS" panose="020B0603020202020204"/>
              </a:rPr>
              <a:t> </a:t>
            </a:r>
            <a:r>
              <a:rPr lang="en-US" sz="1600" dirty="0" err="1">
                <a:solidFill>
                  <a:schemeClr val="lt1"/>
                </a:solidFill>
                <a:latin typeface="Trebuchet MS" panose="020B0603020202020204"/>
                <a:ea typeface="Trebuchet MS" panose="020B0603020202020204"/>
                <a:cs typeface="Trebuchet MS" panose="020B0603020202020204"/>
                <a:sym typeface="Trebuchet MS" panose="020B0603020202020204"/>
              </a:rPr>
              <a:t>informa</a:t>
            </a:r>
            <a:r>
              <a:rPr lang="" altLang="en-US" sz="1600" dirty="0">
                <a:solidFill>
                  <a:schemeClr val="lt1"/>
                </a:solidFill>
                <a:latin typeface="Trebuchet MS" panose="020B0603020202020204"/>
                <a:ea typeface="Trebuchet MS" panose="020B0603020202020204"/>
                <a:cs typeface="Trebuchet MS" panose="020B0603020202020204"/>
                <a:sym typeface="Trebuchet MS" panose="020B0603020202020204"/>
              </a:rPr>
              <a:t>ció</a:t>
            </a:r>
            <a:r>
              <a:rPr lang="en-US" sz="1600" dirty="0">
                <a:solidFill>
                  <a:schemeClr val="lt1"/>
                </a:solidFill>
                <a:latin typeface="Trebuchet MS" panose="020B0603020202020204"/>
                <a:ea typeface="Trebuchet MS" panose="020B0603020202020204"/>
                <a:cs typeface="Trebuchet MS" panose="020B0603020202020204"/>
                <a:sym typeface="Trebuchet MS" panose="020B0603020202020204"/>
              </a:rPr>
              <a:t>n </a:t>
            </a:r>
            <a:r>
              <a:rPr lang="" altLang="en-US" sz="1600" dirty="0">
                <a:solidFill>
                  <a:schemeClr val="lt1"/>
                </a:solidFill>
                <a:latin typeface="Trebuchet MS" panose="020B0603020202020204"/>
                <a:ea typeface="Trebuchet MS" panose="020B0603020202020204"/>
                <a:cs typeface="Trebuchet MS" panose="020B0603020202020204"/>
                <a:sym typeface="Trebuchet MS" panose="020B0603020202020204"/>
              </a:rPr>
              <a:t>en</a:t>
            </a:r>
            <a:r>
              <a:rPr lang="en-US" sz="1600" dirty="0">
                <a:solidFill>
                  <a:schemeClr val="lt1"/>
                </a:solidFill>
                <a:latin typeface="Trebuchet MS" panose="020B0603020202020204"/>
                <a:ea typeface="Trebuchet MS" panose="020B0603020202020204"/>
                <a:cs typeface="Trebuchet MS" panose="020B0603020202020204"/>
                <a:sym typeface="Trebuchet MS" panose="020B0603020202020204"/>
              </a:rPr>
              <a:t>: </a:t>
            </a:r>
            <a:r>
              <a:rPr lang="en-US" sz="1600" u="sng" dirty="0">
                <a:solidFill>
                  <a:schemeClr val="lt1"/>
                </a:solidFill>
                <a:latin typeface="Trebuchet MS" panose="020B0603020202020204"/>
                <a:ea typeface="Trebuchet MS" panose="020B0603020202020204"/>
                <a:cs typeface="Trebuchet MS" panose="020B0603020202020204"/>
                <a:sym typeface="Trebuchet MS" panose="020B0603020202020204"/>
                <a:hlinkClick r:id="rId4"/>
              </a:rPr>
              <a:t>CO.gov/tax/TABOR</a:t>
            </a:r>
            <a:r>
              <a:rPr lang="en-US" sz="1600" dirty="0">
                <a:solidFill>
                  <a:schemeClr val="lt1"/>
                </a:solidFill>
                <a:latin typeface="Trebuchet MS" panose="020B0603020202020204"/>
                <a:ea typeface="Trebuchet MS" panose="020B0603020202020204"/>
                <a:cs typeface="Trebuchet MS" panose="020B0603020202020204"/>
                <a:sym typeface="Trebuchet MS" panose="020B0603020202020204"/>
              </a:rPr>
              <a:t> </a:t>
            </a:r>
            <a:r>
              <a:rPr lang="" altLang="en-US" sz="1600" dirty="0">
                <a:solidFill>
                  <a:schemeClr val="lt1"/>
                </a:solidFill>
                <a:latin typeface="Trebuchet MS" panose="020B0603020202020204"/>
                <a:ea typeface="Trebuchet MS" panose="020B0603020202020204"/>
                <a:cs typeface="Trebuchet MS" panose="020B0603020202020204"/>
                <a:sym typeface="Trebuchet MS" panose="020B0603020202020204"/>
              </a:rPr>
              <a:t> y </a:t>
            </a:r>
            <a:r>
              <a:rPr lang="en-US" sz="1600" dirty="0">
                <a:solidFill>
                  <a:schemeClr val="lt1"/>
                </a:solidFill>
                <a:latin typeface="Trebuchet MS" panose="020B0603020202020204"/>
                <a:ea typeface="Trebuchet MS" panose="020B0603020202020204"/>
                <a:cs typeface="Trebuchet MS" panose="020B0603020202020204"/>
                <a:sym typeface="Trebuchet MS" panose="020B0603020202020204"/>
              </a:rPr>
              <a:t> </a:t>
            </a:r>
            <a:r>
              <a:rPr lang="en-US" sz="1600" u="sng" dirty="0">
                <a:solidFill>
                  <a:schemeClr val="lt1"/>
                </a:solidFill>
                <a:latin typeface="Trebuchet MS" panose="020B0603020202020204"/>
                <a:ea typeface="Trebuchet MS" panose="020B0603020202020204"/>
                <a:cs typeface="Trebuchet MS" panose="020B0603020202020204"/>
                <a:sym typeface="Trebuchet MS" panose="020B0603020202020204"/>
                <a:hlinkClick r:id="rId3"/>
              </a:rPr>
              <a:t>pwc.com/us/</a:t>
            </a:r>
            <a:r>
              <a:rPr lang="en-US" sz="1600" u="sng" dirty="0" err="1">
                <a:solidFill>
                  <a:schemeClr val="lt1"/>
                </a:solidFill>
                <a:latin typeface="Trebuchet MS" panose="020B0603020202020204"/>
                <a:ea typeface="Trebuchet MS" panose="020B0603020202020204"/>
                <a:cs typeface="Trebuchet MS" panose="020B0603020202020204"/>
                <a:sym typeface="Trebuchet MS" panose="020B0603020202020204"/>
                <a:hlinkClick r:id="rId3"/>
              </a:rPr>
              <a:t>en</a:t>
            </a:r>
            <a:r>
              <a:rPr lang="en-US" sz="1600" u="sng" dirty="0">
                <a:solidFill>
                  <a:schemeClr val="lt1"/>
                </a:solidFill>
                <a:latin typeface="Trebuchet MS" panose="020B0603020202020204"/>
                <a:ea typeface="Trebuchet MS" panose="020B0603020202020204"/>
                <a:cs typeface="Trebuchet MS" panose="020B0603020202020204"/>
                <a:sym typeface="Trebuchet MS" panose="020B0603020202020204"/>
                <a:hlinkClick r:id="rId3"/>
              </a:rPr>
              <a:t>/industries/health-industries/library/behind-the-numbers.htm</a:t>
            </a:r>
            <a:endParaRPr lang="en-US" sz="1600" dirty="0">
              <a:latin typeface="Trebuchet MS" panose="020B0603020202020204"/>
              <a:cs typeface="Trebuchet MS" panose="020B0603020202020204"/>
            </a:endParaRPr>
          </a:p>
        </p:txBody>
      </p:sp>
      <p:sp>
        <p:nvSpPr>
          <p:cNvPr id="5" name="object 5"/>
          <p:cNvSpPr txBox="1">
            <a:spLocks noGrp="1"/>
          </p:cNvSpPr>
          <p:nvPr>
            <p:ph type="title"/>
          </p:nvPr>
        </p:nvSpPr>
        <p:spPr>
          <a:xfrm>
            <a:off x="371525" y="433132"/>
            <a:ext cx="11452175" cy="698909"/>
          </a:xfrm>
          <a:prstGeom prst="rect">
            <a:avLst/>
          </a:prstGeom>
        </p:spPr>
        <p:txBody>
          <a:bodyPr vert="horz" wrap="square" lIns="0" tIns="44450" rIns="0" bIns="0" rtlCol="0">
            <a:spAutoFit/>
          </a:bodyPr>
          <a:lstStyle/>
          <a:p>
            <a:pPr marL="12700" marR="5080">
              <a:lnSpc>
                <a:spcPts val="4660"/>
              </a:lnSpc>
              <a:spcBef>
                <a:spcPts val="350"/>
              </a:spcBef>
            </a:pPr>
            <a:r>
              <a:rPr sz="3600" spc="-60" dirty="0"/>
              <a:t>Nuestros desafíos fiscales de HCPF/Medicaid - Estado</a:t>
            </a:r>
          </a:p>
        </p:txBody>
      </p:sp>
      <p:sp>
        <p:nvSpPr>
          <p:cNvPr id="6" name="object 6"/>
          <p:cNvSpPr txBox="1"/>
          <p:nvPr/>
        </p:nvSpPr>
        <p:spPr>
          <a:xfrm>
            <a:off x="535940" y="1047115"/>
            <a:ext cx="11052877" cy="5166995"/>
          </a:xfrm>
          <a:prstGeom prst="rect">
            <a:avLst/>
          </a:prstGeom>
        </p:spPr>
        <p:txBody>
          <a:bodyPr vert="horz" wrap="square" lIns="0" tIns="82550" rIns="0" bIns="0" rtlCol="0">
            <a:noAutofit/>
          </a:bodyPr>
          <a:lstStyle/>
          <a:p>
            <a:pPr marL="12700">
              <a:lnSpc>
                <a:spcPct val="150000"/>
              </a:lnSpc>
              <a:spcBef>
                <a:spcPts val="650"/>
              </a:spcBef>
              <a:spcAft>
                <a:spcPts val="600"/>
              </a:spcAft>
            </a:pPr>
            <a:r>
              <a:rPr sz="2400" b="1" dirty="0">
                <a:latin typeface="Trebuchet MS" panose="020B0603020202020204"/>
                <a:cs typeface="Trebuchet MS" panose="020B0603020202020204"/>
              </a:rPr>
              <a:t>Desafíos</a:t>
            </a:r>
            <a:r>
              <a:rPr sz="2400" b="1" spc="-55" dirty="0">
                <a:latin typeface="Trebuchet MS" panose="020B0603020202020204"/>
                <a:cs typeface="Trebuchet MS" panose="020B0603020202020204"/>
              </a:rPr>
              <a:t> </a:t>
            </a:r>
            <a:r>
              <a:rPr sz="2400" b="1" dirty="0">
                <a:latin typeface="Trebuchet MS" panose="020B0603020202020204"/>
                <a:cs typeface="Trebuchet MS" panose="020B0603020202020204"/>
              </a:rPr>
              <a:t>fiscales</a:t>
            </a:r>
            <a:r>
              <a:rPr sz="2400" b="1" spc="-55" dirty="0">
                <a:latin typeface="Trebuchet MS" panose="020B0603020202020204"/>
                <a:cs typeface="Trebuchet MS" panose="020B0603020202020204"/>
              </a:rPr>
              <a:t> </a:t>
            </a:r>
            <a:r>
              <a:rPr sz="2400" b="1" dirty="0">
                <a:latin typeface="Trebuchet MS" panose="020B0603020202020204"/>
                <a:cs typeface="Trebuchet MS" panose="020B0603020202020204"/>
              </a:rPr>
              <a:t>estatales</a:t>
            </a:r>
            <a:r>
              <a:rPr sz="2400" b="1" spc="-55" dirty="0">
                <a:latin typeface="Trebuchet MS" panose="020B0603020202020204"/>
                <a:cs typeface="Trebuchet MS" panose="020B0603020202020204"/>
              </a:rPr>
              <a:t> </a:t>
            </a:r>
            <a:r>
              <a:rPr sz="2400" b="1" dirty="0">
                <a:latin typeface="Trebuchet MS" panose="020B0603020202020204"/>
                <a:cs typeface="Trebuchet MS" panose="020B0603020202020204"/>
              </a:rPr>
              <a:t>que</a:t>
            </a:r>
            <a:r>
              <a:rPr sz="2400" b="1" spc="-45" dirty="0">
                <a:latin typeface="Trebuchet MS" panose="020B0603020202020204"/>
                <a:cs typeface="Trebuchet MS" panose="020B0603020202020204"/>
              </a:rPr>
              <a:t> </a:t>
            </a:r>
            <a:r>
              <a:rPr sz="2400" b="1" dirty="0">
                <a:latin typeface="Trebuchet MS" panose="020B0603020202020204"/>
                <a:cs typeface="Trebuchet MS" panose="020B0603020202020204"/>
              </a:rPr>
              <a:t>afectan</a:t>
            </a:r>
            <a:r>
              <a:rPr sz="2400" b="1" spc="-55" dirty="0">
                <a:latin typeface="Trebuchet MS" panose="020B0603020202020204"/>
                <a:cs typeface="Trebuchet MS" panose="020B0603020202020204"/>
              </a:rPr>
              <a:t> </a:t>
            </a:r>
            <a:r>
              <a:rPr sz="2400" b="1" dirty="0">
                <a:latin typeface="Trebuchet MS" panose="020B0603020202020204"/>
                <a:cs typeface="Trebuchet MS" panose="020B0603020202020204"/>
              </a:rPr>
              <a:t>a</a:t>
            </a:r>
            <a:r>
              <a:rPr sz="2400" b="1" spc="-40" dirty="0">
                <a:latin typeface="Trebuchet MS" panose="020B0603020202020204"/>
                <a:cs typeface="Trebuchet MS" panose="020B0603020202020204"/>
              </a:rPr>
              <a:t> </a:t>
            </a:r>
            <a:r>
              <a:rPr sz="2400" b="1" spc="-20" dirty="0">
                <a:latin typeface="Trebuchet MS" panose="020B0603020202020204"/>
                <a:cs typeface="Trebuchet MS" panose="020B0603020202020204"/>
              </a:rPr>
              <a:t>HCPF</a:t>
            </a:r>
            <a:endParaRPr sz="2400" dirty="0">
              <a:latin typeface="Trebuchet MS" panose="020B0603020202020204"/>
              <a:cs typeface="Trebuchet MS" panose="020B0603020202020204"/>
            </a:endParaRPr>
          </a:p>
          <a:p>
            <a:pPr marL="469900" marR="5080" indent="-387350">
              <a:spcBef>
                <a:spcPts val="235"/>
              </a:spcBef>
              <a:spcAft>
                <a:spcPts val="600"/>
              </a:spcAft>
              <a:buChar char="●"/>
              <a:tabLst>
                <a:tab pos="469900" algn="l"/>
              </a:tabLst>
            </a:pPr>
            <a:r>
              <a:rPr sz="2000" dirty="0">
                <a:latin typeface="Trebuchet MS" panose="020B0603020202020204"/>
                <a:cs typeface="Trebuchet MS" panose="020B0603020202020204"/>
              </a:rPr>
              <a:t>TABOR</a:t>
            </a:r>
            <a:r>
              <a:rPr sz="2000" spc="-30" dirty="0">
                <a:latin typeface="Trebuchet MS" panose="020B0603020202020204"/>
                <a:cs typeface="Trebuchet MS" panose="020B0603020202020204"/>
              </a:rPr>
              <a:t> </a:t>
            </a:r>
            <a:r>
              <a:rPr sz="2000" spc="-10" dirty="0">
                <a:latin typeface="Trebuchet MS" panose="020B0603020202020204"/>
                <a:cs typeface="Trebuchet MS" panose="020B0603020202020204"/>
              </a:rPr>
              <a:t>generalmente</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limita</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el</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crecimiento</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los</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ingresos</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a</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la</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inflación.</a:t>
            </a:r>
            <a:r>
              <a:rPr sz="2000" spc="-25" dirty="0">
                <a:latin typeface="Trebuchet MS" panose="020B0603020202020204"/>
                <a:cs typeface="Trebuchet MS" panose="020B0603020202020204"/>
              </a:rPr>
              <a:t> </a:t>
            </a:r>
            <a:r>
              <a:rPr sz="2000" dirty="0">
                <a:latin typeface="Trebuchet MS" panose="020B0603020202020204"/>
                <a:cs typeface="Trebuchet MS" panose="020B0603020202020204"/>
              </a:rPr>
              <a:t>Provisión</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35" dirty="0">
                <a:latin typeface="Trebuchet MS" panose="020B0603020202020204"/>
                <a:cs typeface="Trebuchet MS" panose="020B0603020202020204"/>
              </a:rPr>
              <a:t> </a:t>
            </a:r>
            <a:r>
              <a:rPr sz="2000" spc="-10" dirty="0">
                <a:latin typeface="Trebuchet MS" panose="020B0603020202020204"/>
                <a:cs typeface="Trebuchet MS" panose="020B0603020202020204"/>
              </a:rPr>
              <a:t>presupuesto </a:t>
            </a:r>
            <a:r>
              <a:rPr sz="2000" dirty="0">
                <a:latin typeface="Trebuchet MS" panose="020B0603020202020204"/>
                <a:cs typeface="Trebuchet MS" panose="020B0603020202020204"/>
              </a:rPr>
              <a:t>equilibrado.</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Necesita</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la</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aprobación</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los</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votantes</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para</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aumentar</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los</a:t>
            </a:r>
            <a:r>
              <a:rPr sz="2000" spc="-50" dirty="0">
                <a:latin typeface="Trebuchet MS" panose="020B0603020202020204"/>
                <a:cs typeface="Trebuchet MS" panose="020B0603020202020204"/>
              </a:rPr>
              <a:t> </a:t>
            </a:r>
            <a:r>
              <a:rPr sz="2000" spc="-10" dirty="0">
                <a:latin typeface="Trebuchet MS" panose="020B0603020202020204"/>
                <a:cs typeface="Trebuchet MS" panose="020B0603020202020204"/>
              </a:rPr>
              <a:t>impuestos.</a:t>
            </a:r>
            <a:endParaRPr sz="2000" dirty="0">
              <a:latin typeface="Trebuchet MS" panose="020B0603020202020204"/>
              <a:cs typeface="Trebuchet MS" panose="020B0603020202020204"/>
            </a:endParaRPr>
          </a:p>
          <a:p>
            <a:pPr marL="469900" marR="1132205" indent="-387350">
              <a:spcBef>
                <a:spcPts val="115"/>
              </a:spcBef>
              <a:spcAft>
                <a:spcPts val="600"/>
              </a:spcAft>
              <a:buFont typeface="Trebuchet MS" panose="020B0603020202020204"/>
              <a:buChar char="●"/>
              <a:tabLst>
                <a:tab pos="469900" algn="l"/>
              </a:tabLst>
            </a:pPr>
            <a:r>
              <a:rPr sz="2000" b="1" dirty="0">
                <a:latin typeface="Trebuchet MS" panose="020B0603020202020204"/>
                <a:cs typeface="Trebuchet MS" panose="020B0603020202020204"/>
              </a:rPr>
              <a:t>En</a:t>
            </a:r>
            <a:r>
              <a:rPr sz="2000" b="1" spc="-30" dirty="0">
                <a:latin typeface="Trebuchet MS" panose="020B0603020202020204"/>
                <a:cs typeface="Trebuchet MS" panose="020B0603020202020204"/>
              </a:rPr>
              <a:t> </a:t>
            </a:r>
            <a:r>
              <a:rPr sz="2000" b="1" dirty="0">
                <a:latin typeface="Trebuchet MS" panose="020B0603020202020204"/>
                <a:cs typeface="Trebuchet MS" panose="020B0603020202020204"/>
              </a:rPr>
              <a:t>los</a:t>
            </a:r>
            <a:r>
              <a:rPr sz="2000" b="1" spc="-30" dirty="0">
                <a:latin typeface="Trebuchet MS" panose="020B0603020202020204"/>
                <a:cs typeface="Trebuchet MS" panose="020B0603020202020204"/>
              </a:rPr>
              <a:t> </a:t>
            </a:r>
            <a:r>
              <a:rPr sz="2000" b="1" dirty="0">
                <a:latin typeface="Trebuchet MS" panose="020B0603020202020204"/>
                <a:cs typeface="Trebuchet MS" panose="020B0603020202020204"/>
              </a:rPr>
              <a:t>últimos</a:t>
            </a:r>
            <a:r>
              <a:rPr sz="2000" b="1" spc="-30" dirty="0">
                <a:latin typeface="Trebuchet MS" panose="020B0603020202020204"/>
                <a:cs typeface="Trebuchet MS" panose="020B0603020202020204"/>
              </a:rPr>
              <a:t> </a:t>
            </a:r>
            <a:r>
              <a:rPr sz="2000" b="1" dirty="0">
                <a:latin typeface="Trebuchet MS" panose="020B0603020202020204"/>
                <a:cs typeface="Trebuchet MS" panose="020B0603020202020204"/>
              </a:rPr>
              <a:t>40</a:t>
            </a:r>
            <a:r>
              <a:rPr sz="2000" b="1" spc="-20" dirty="0">
                <a:latin typeface="Trebuchet MS" panose="020B0603020202020204"/>
                <a:cs typeface="Trebuchet MS" panose="020B0603020202020204"/>
              </a:rPr>
              <a:t> </a:t>
            </a:r>
            <a:r>
              <a:rPr sz="2000" b="1" dirty="0">
                <a:latin typeface="Trebuchet MS" panose="020B0603020202020204"/>
                <a:cs typeface="Trebuchet MS" panose="020B0603020202020204"/>
              </a:rPr>
              <a:t>años,</a:t>
            </a:r>
            <a:r>
              <a:rPr sz="2000" b="1" spc="-15" dirty="0">
                <a:latin typeface="Trebuchet MS" panose="020B0603020202020204"/>
                <a:cs typeface="Trebuchet MS" panose="020B0603020202020204"/>
              </a:rPr>
              <a:t> </a:t>
            </a:r>
            <a:r>
              <a:rPr sz="2000" b="1" dirty="0">
                <a:latin typeface="Trebuchet MS" panose="020B0603020202020204"/>
                <a:cs typeface="Trebuchet MS" panose="020B0603020202020204"/>
              </a:rPr>
              <a:t>ningún</a:t>
            </a:r>
            <a:r>
              <a:rPr sz="2000" b="1" spc="-30" dirty="0">
                <a:latin typeface="Trebuchet MS" panose="020B0603020202020204"/>
                <a:cs typeface="Trebuchet MS" panose="020B0603020202020204"/>
              </a:rPr>
              <a:t> </a:t>
            </a:r>
            <a:r>
              <a:rPr sz="2000" b="1" dirty="0">
                <a:latin typeface="Trebuchet MS" panose="020B0603020202020204"/>
                <a:cs typeface="Trebuchet MS" panose="020B0603020202020204"/>
              </a:rPr>
              <a:t>plan</a:t>
            </a:r>
            <a:r>
              <a:rPr sz="2000" b="1" spc="-35" dirty="0">
                <a:latin typeface="Trebuchet MS" panose="020B0603020202020204"/>
                <a:cs typeface="Trebuchet MS" panose="020B0603020202020204"/>
              </a:rPr>
              <a:t> </a:t>
            </a:r>
            <a:r>
              <a:rPr sz="2000" b="1" dirty="0">
                <a:latin typeface="Trebuchet MS" panose="020B0603020202020204"/>
                <a:cs typeface="Trebuchet MS" panose="020B0603020202020204"/>
              </a:rPr>
              <a:t>de</a:t>
            </a:r>
            <a:r>
              <a:rPr sz="2000" b="1" spc="-25" dirty="0">
                <a:latin typeface="Trebuchet MS" panose="020B0603020202020204"/>
                <a:cs typeface="Trebuchet MS" panose="020B0603020202020204"/>
              </a:rPr>
              <a:t> </a:t>
            </a:r>
            <a:r>
              <a:rPr sz="2000" b="1" dirty="0">
                <a:latin typeface="Trebuchet MS" panose="020B0603020202020204"/>
                <a:cs typeface="Trebuchet MS" panose="020B0603020202020204"/>
              </a:rPr>
              <a:t>salud</a:t>
            </a:r>
            <a:r>
              <a:rPr sz="2000" b="1" spc="-35" dirty="0">
                <a:latin typeface="Trebuchet MS" panose="020B0603020202020204"/>
                <a:cs typeface="Trebuchet MS" panose="020B0603020202020204"/>
              </a:rPr>
              <a:t> </a:t>
            </a:r>
            <a:r>
              <a:rPr sz="2000" b="1" dirty="0">
                <a:latin typeface="Trebuchet MS" panose="020B0603020202020204"/>
                <a:cs typeface="Trebuchet MS" panose="020B0603020202020204"/>
              </a:rPr>
              <a:t>comercial</a:t>
            </a:r>
            <a:r>
              <a:rPr sz="2000" b="1" spc="-25" dirty="0">
                <a:latin typeface="Trebuchet MS" panose="020B0603020202020204"/>
                <a:cs typeface="Trebuchet MS" panose="020B0603020202020204"/>
              </a:rPr>
              <a:t> </a:t>
            </a:r>
            <a:r>
              <a:rPr sz="2000" b="1" dirty="0">
                <a:latin typeface="Trebuchet MS" panose="020B0603020202020204"/>
                <a:cs typeface="Trebuchet MS" panose="020B0603020202020204"/>
              </a:rPr>
              <a:t>o</a:t>
            </a:r>
            <a:r>
              <a:rPr sz="2000" b="1" spc="-35" dirty="0">
                <a:latin typeface="Trebuchet MS" panose="020B0603020202020204"/>
                <a:cs typeface="Trebuchet MS" panose="020B0603020202020204"/>
              </a:rPr>
              <a:t> </a:t>
            </a:r>
            <a:r>
              <a:rPr sz="2000" b="1" dirty="0">
                <a:latin typeface="Trebuchet MS" panose="020B0603020202020204"/>
                <a:cs typeface="Trebuchet MS" panose="020B0603020202020204"/>
              </a:rPr>
              <a:t>de</a:t>
            </a:r>
            <a:r>
              <a:rPr sz="2000" b="1" spc="-25" dirty="0">
                <a:latin typeface="Trebuchet MS" panose="020B0603020202020204"/>
                <a:cs typeface="Trebuchet MS" panose="020B0603020202020204"/>
              </a:rPr>
              <a:t> </a:t>
            </a:r>
            <a:r>
              <a:rPr sz="2000" b="1" dirty="0">
                <a:latin typeface="Trebuchet MS" panose="020B0603020202020204"/>
                <a:cs typeface="Trebuchet MS" panose="020B0603020202020204"/>
              </a:rPr>
              <a:t>Medicaid</a:t>
            </a:r>
            <a:r>
              <a:rPr sz="2000" b="1" spc="-15" dirty="0">
                <a:latin typeface="Trebuchet MS" panose="020B0603020202020204"/>
                <a:cs typeface="Trebuchet MS" panose="020B0603020202020204"/>
              </a:rPr>
              <a:t> </a:t>
            </a:r>
            <a:r>
              <a:rPr sz="2000" b="1" dirty="0">
                <a:latin typeface="Trebuchet MS" panose="020B0603020202020204"/>
                <a:cs typeface="Trebuchet MS" panose="020B0603020202020204"/>
              </a:rPr>
              <a:t>ha</a:t>
            </a:r>
            <a:r>
              <a:rPr sz="2000" b="1" spc="-25" dirty="0">
                <a:latin typeface="Trebuchet MS" panose="020B0603020202020204"/>
                <a:cs typeface="Trebuchet MS" panose="020B0603020202020204"/>
              </a:rPr>
              <a:t> </a:t>
            </a:r>
            <a:r>
              <a:rPr sz="2000" b="1" spc="-10" dirty="0">
                <a:latin typeface="Trebuchet MS" panose="020B0603020202020204"/>
                <a:cs typeface="Trebuchet MS" panose="020B0603020202020204"/>
              </a:rPr>
              <a:t>controlado consistentemente</a:t>
            </a:r>
            <a:r>
              <a:rPr sz="2000" b="1" spc="-35" dirty="0">
                <a:latin typeface="Trebuchet MS" panose="020B0603020202020204"/>
                <a:cs typeface="Trebuchet MS" panose="020B0603020202020204"/>
              </a:rPr>
              <a:t> </a:t>
            </a:r>
            <a:r>
              <a:rPr sz="2000" b="1" dirty="0">
                <a:latin typeface="Trebuchet MS" panose="020B0603020202020204"/>
                <a:cs typeface="Trebuchet MS" panose="020B0603020202020204"/>
              </a:rPr>
              <a:t>sus</a:t>
            </a:r>
            <a:r>
              <a:rPr sz="2000" b="1" spc="-35" dirty="0">
                <a:latin typeface="Trebuchet MS" panose="020B0603020202020204"/>
                <a:cs typeface="Trebuchet MS" panose="020B0603020202020204"/>
              </a:rPr>
              <a:t> </a:t>
            </a:r>
            <a:r>
              <a:rPr sz="2000" b="1" dirty="0">
                <a:latin typeface="Trebuchet MS" panose="020B0603020202020204"/>
                <a:cs typeface="Trebuchet MS" panose="020B0603020202020204"/>
              </a:rPr>
              <a:t>tendencias</a:t>
            </a:r>
            <a:r>
              <a:rPr sz="2000" b="1" spc="-35" dirty="0">
                <a:latin typeface="Trebuchet MS" panose="020B0603020202020204"/>
                <a:cs typeface="Trebuchet MS" panose="020B0603020202020204"/>
              </a:rPr>
              <a:t> </a:t>
            </a:r>
            <a:r>
              <a:rPr sz="2000" b="1" dirty="0">
                <a:latin typeface="Trebuchet MS" panose="020B0603020202020204"/>
                <a:cs typeface="Trebuchet MS" panose="020B0603020202020204"/>
              </a:rPr>
              <a:t>en</a:t>
            </a:r>
            <a:r>
              <a:rPr sz="2000" b="1" spc="-40" dirty="0">
                <a:latin typeface="Trebuchet MS" panose="020B0603020202020204"/>
                <a:cs typeface="Trebuchet MS" panose="020B0603020202020204"/>
              </a:rPr>
              <a:t> </a:t>
            </a:r>
            <a:r>
              <a:rPr sz="2000" b="1" dirty="0">
                <a:latin typeface="Trebuchet MS" panose="020B0603020202020204"/>
                <a:cs typeface="Trebuchet MS" panose="020B0603020202020204"/>
              </a:rPr>
              <a:t>o</a:t>
            </a:r>
            <a:r>
              <a:rPr sz="2000" b="1" spc="-40" dirty="0">
                <a:latin typeface="Trebuchet MS" panose="020B0603020202020204"/>
                <a:cs typeface="Trebuchet MS" panose="020B0603020202020204"/>
              </a:rPr>
              <a:t> </a:t>
            </a:r>
            <a:r>
              <a:rPr sz="2000" b="1" dirty="0">
                <a:latin typeface="Trebuchet MS" panose="020B0603020202020204"/>
                <a:cs typeface="Trebuchet MS" panose="020B0603020202020204"/>
              </a:rPr>
              <a:t>por</a:t>
            </a:r>
            <a:r>
              <a:rPr sz="2000" b="1" spc="-30" dirty="0">
                <a:latin typeface="Trebuchet MS" panose="020B0603020202020204"/>
                <a:cs typeface="Trebuchet MS" panose="020B0603020202020204"/>
              </a:rPr>
              <a:t> </a:t>
            </a:r>
            <a:r>
              <a:rPr sz="2000" b="1" dirty="0">
                <a:latin typeface="Trebuchet MS" panose="020B0603020202020204"/>
                <a:cs typeface="Trebuchet MS" panose="020B0603020202020204"/>
              </a:rPr>
              <a:t>debajo</a:t>
            </a:r>
            <a:r>
              <a:rPr sz="2000" b="1" spc="-40" dirty="0">
                <a:latin typeface="Trebuchet MS" panose="020B0603020202020204"/>
                <a:cs typeface="Trebuchet MS" panose="020B0603020202020204"/>
              </a:rPr>
              <a:t> </a:t>
            </a:r>
            <a:r>
              <a:rPr sz="2000" b="1" dirty="0">
                <a:latin typeface="Trebuchet MS" panose="020B0603020202020204"/>
                <a:cs typeface="Trebuchet MS" panose="020B0603020202020204"/>
              </a:rPr>
              <a:t>de</a:t>
            </a:r>
            <a:r>
              <a:rPr sz="2000" b="1" spc="-35" dirty="0">
                <a:latin typeface="Trebuchet MS" panose="020B0603020202020204"/>
                <a:cs typeface="Trebuchet MS" panose="020B0603020202020204"/>
              </a:rPr>
              <a:t> </a:t>
            </a:r>
            <a:r>
              <a:rPr sz="2000" b="1" dirty="0">
                <a:latin typeface="Trebuchet MS" panose="020B0603020202020204"/>
                <a:cs typeface="Trebuchet MS" panose="020B0603020202020204"/>
              </a:rPr>
              <a:t>la</a:t>
            </a:r>
            <a:r>
              <a:rPr sz="2000" b="1" spc="-50" dirty="0">
                <a:latin typeface="Trebuchet MS" panose="020B0603020202020204"/>
                <a:cs typeface="Trebuchet MS" panose="020B0603020202020204"/>
              </a:rPr>
              <a:t> </a:t>
            </a:r>
            <a:r>
              <a:rPr sz="2000" b="1" dirty="0">
                <a:latin typeface="Trebuchet MS" panose="020B0603020202020204"/>
                <a:cs typeface="Trebuchet MS" panose="020B0603020202020204"/>
              </a:rPr>
              <a:t>inflación</a:t>
            </a:r>
            <a:r>
              <a:rPr sz="2000" b="1" spc="-35" dirty="0">
                <a:latin typeface="Trebuchet MS" panose="020B0603020202020204"/>
                <a:cs typeface="Trebuchet MS" panose="020B0603020202020204"/>
              </a:rPr>
              <a:t> </a:t>
            </a:r>
            <a:r>
              <a:rPr sz="2000" b="1" spc="-10" dirty="0">
                <a:latin typeface="Trebuchet MS" panose="020B0603020202020204"/>
                <a:cs typeface="Trebuchet MS" panose="020B0603020202020204"/>
              </a:rPr>
              <a:t>general.</a:t>
            </a:r>
            <a:endParaRPr lang="en-US" sz="2000" b="1" spc="-10" dirty="0">
              <a:latin typeface="Trebuchet MS" panose="020B0603020202020204"/>
              <a:cs typeface="Trebuchet MS" panose="020B0603020202020204"/>
            </a:endParaRPr>
          </a:p>
          <a:p>
            <a:pPr marL="469900" marR="1132205" indent="-387350">
              <a:spcBef>
                <a:spcPts val="115"/>
              </a:spcBef>
              <a:spcAft>
                <a:spcPts val="600"/>
              </a:spcAft>
              <a:buFont typeface="Trebuchet MS" panose="020B0603020202020204"/>
              <a:buChar char="●"/>
              <a:tabLst>
                <a:tab pos="469900" algn="l"/>
              </a:tabLst>
            </a:pPr>
            <a:r>
              <a:rPr sz="2000" dirty="0">
                <a:latin typeface="Trebuchet MS" panose="020B0603020202020204"/>
                <a:cs typeface="Trebuchet MS" panose="020B0603020202020204"/>
              </a:rPr>
              <a:t>Se</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prevé</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que</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la</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inflación</a:t>
            </a:r>
            <a:r>
              <a:rPr sz="2000" spc="-35" dirty="0">
                <a:latin typeface="Trebuchet MS" panose="020B0603020202020204"/>
                <a:cs typeface="Trebuchet MS" panose="020B0603020202020204"/>
              </a:rPr>
              <a:t> </a:t>
            </a:r>
            <a:r>
              <a:rPr sz="2000" b="1" dirty="0">
                <a:latin typeface="Trebuchet MS" panose="020B0603020202020204"/>
                <a:cs typeface="Trebuchet MS" panose="020B0603020202020204"/>
              </a:rPr>
              <a:t>médica</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para</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2026</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continúe</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en</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el</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rango</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del</a:t>
            </a:r>
            <a:r>
              <a:rPr sz="2000" spc="-30" dirty="0">
                <a:latin typeface="Trebuchet MS" panose="020B0603020202020204"/>
                <a:cs typeface="Trebuchet MS" panose="020B0603020202020204"/>
              </a:rPr>
              <a:t> </a:t>
            </a:r>
            <a:r>
              <a:rPr sz="2000" spc="-25" dirty="0">
                <a:latin typeface="Trebuchet MS" panose="020B0603020202020204"/>
                <a:cs typeface="Trebuchet MS" panose="020B0603020202020204"/>
              </a:rPr>
              <a:t>8%</a:t>
            </a:r>
            <a:endParaRPr sz="2000" dirty="0">
              <a:latin typeface="Trebuchet MS" panose="020B0603020202020204"/>
              <a:cs typeface="Trebuchet MS" panose="020B0603020202020204"/>
            </a:endParaRPr>
          </a:p>
          <a:p>
            <a:pPr marL="469900" marR="919480" indent="-387350">
              <a:spcBef>
                <a:spcPts val="170"/>
              </a:spcBef>
              <a:spcAft>
                <a:spcPts val="600"/>
              </a:spcAft>
              <a:buChar char="●"/>
              <a:tabLst>
                <a:tab pos="469900" algn="l"/>
              </a:tabLst>
            </a:pPr>
            <a:r>
              <a:rPr sz="2000" dirty="0">
                <a:latin typeface="Trebuchet MS" panose="020B0603020202020204"/>
                <a:cs typeface="Trebuchet MS" panose="020B0603020202020204"/>
              </a:rPr>
              <a:t>HCPF</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representa</a:t>
            </a:r>
            <a:r>
              <a:rPr sz="2000" spc="-40" dirty="0">
                <a:latin typeface="Trebuchet MS" panose="020B0603020202020204"/>
                <a:cs typeface="Trebuchet MS" panose="020B0603020202020204"/>
              </a:rPr>
              <a:t> </a:t>
            </a:r>
            <a:r>
              <a:rPr sz="2000" spc="-10" dirty="0">
                <a:latin typeface="Trebuchet MS" panose="020B0603020202020204"/>
                <a:cs typeface="Trebuchet MS" panose="020B0603020202020204"/>
              </a:rPr>
              <a:t>aproximadamente</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un</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tercio</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del</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presupuesto</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del</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estado,</a:t>
            </a:r>
            <a:r>
              <a:rPr sz="2000" spc="-20" dirty="0">
                <a:latin typeface="Trebuchet MS" panose="020B0603020202020204"/>
                <a:cs typeface="Trebuchet MS" panose="020B0603020202020204"/>
              </a:rPr>
              <a:t> </a:t>
            </a:r>
            <a:r>
              <a:rPr sz="2000" dirty="0">
                <a:latin typeface="Trebuchet MS" panose="020B0603020202020204"/>
                <a:cs typeface="Trebuchet MS" panose="020B0603020202020204"/>
              </a:rPr>
              <a:t>con</a:t>
            </a:r>
            <a:r>
              <a:rPr lang="en-US" sz="2000" spc="-50" dirty="0">
                <a:latin typeface="Trebuchet MS" panose="020B0603020202020204"/>
                <a:cs typeface="Trebuchet MS" panose="020B0603020202020204"/>
              </a:rPr>
              <a:t> </a:t>
            </a:r>
            <a:r>
              <a:rPr sz="2000" spc="-10" dirty="0" err="1">
                <a:latin typeface="Trebuchet MS" panose="020B0603020202020204"/>
                <a:cs typeface="Trebuchet MS" panose="020B0603020202020204"/>
              </a:rPr>
              <a:t>tendencias</a:t>
            </a:r>
            <a:r>
              <a:rPr sz="2000" spc="-10"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Medicaid</a:t>
            </a:r>
            <a:r>
              <a:rPr sz="2000" spc="-25" dirty="0">
                <a:latin typeface="Trebuchet MS" panose="020B0603020202020204"/>
                <a:cs typeface="Trebuchet MS" panose="020B0603020202020204"/>
              </a:rPr>
              <a:t> </a:t>
            </a:r>
            <a:r>
              <a:rPr sz="2000" dirty="0">
                <a:latin typeface="Trebuchet MS" panose="020B0603020202020204"/>
                <a:cs typeface="Trebuchet MS" panose="020B0603020202020204"/>
              </a:rPr>
              <a:t>que</a:t>
            </a:r>
            <a:r>
              <a:rPr sz="2000" spc="-25" dirty="0">
                <a:latin typeface="Trebuchet MS" panose="020B0603020202020204"/>
                <a:cs typeface="Trebuchet MS" panose="020B0603020202020204"/>
              </a:rPr>
              <a:t> </a:t>
            </a:r>
            <a:r>
              <a:rPr sz="2000" dirty="0">
                <a:latin typeface="Trebuchet MS" panose="020B0603020202020204"/>
                <a:cs typeface="Trebuchet MS" panose="020B0603020202020204"/>
              </a:rPr>
              <a:t>son</a:t>
            </a:r>
            <a:r>
              <a:rPr sz="2000" spc="-25" dirty="0">
                <a:latin typeface="Trebuchet MS" panose="020B0603020202020204"/>
                <a:cs typeface="Trebuchet MS" panose="020B0603020202020204"/>
              </a:rPr>
              <a:t> </a:t>
            </a:r>
            <a:r>
              <a:rPr sz="2000" dirty="0">
                <a:latin typeface="Trebuchet MS" panose="020B0603020202020204"/>
                <a:cs typeface="Trebuchet MS" panose="020B0603020202020204"/>
              </a:rPr>
              <a:t>más</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altas</a:t>
            </a:r>
            <a:r>
              <a:rPr sz="2000" spc="-15" dirty="0">
                <a:latin typeface="Trebuchet MS" panose="020B0603020202020204"/>
                <a:cs typeface="Trebuchet MS" panose="020B0603020202020204"/>
              </a:rPr>
              <a:t> </a:t>
            </a:r>
            <a:r>
              <a:rPr sz="2000" dirty="0">
                <a:latin typeface="Trebuchet MS" panose="020B0603020202020204"/>
                <a:cs typeface="Trebuchet MS" panose="020B0603020202020204"/>
              </a:rPr>
              <a:t>que</a:t>
            </a:r>
            <a:r>
              <a:rPr sz="2000" spc="-25" dirty="0">
                <a:latin typeface="Trebuchet MS" panose="020B0603020202020204"/>
                <a:cs typeface="Trebuchet MS" panose="020B0603020202020204"/>
              </a:rPr>
              <a:t> </a:t>
            </a:r>
            <a:r>
              <a:rPr sz="2000" dirty="0">
                <a:latin typeface="Trebuchet MS" panose="020B0603020202020204"/>
                <a:cs typeface="Trebuchet MS" panose="020B0603020202020204"/>
              </a:rPr>
              <a:t>la</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inflación</a:t>
            </a:r>
            <a:r>
              <a:rPr sz="2000" spc="-25" dirty="0">
                <a:latin typeface="Trebuchet MS" panose="020B0603020202020204"/>
                <a:cs typeface="Trebuchet MS" panose="020B0603020202020204"/>
              </a:rPr>
              <a:t> </a:t>
            </a:r>
            <a:r>
              <a:rPr sz="2000" spc="-10" dirty="0">
                <a:latin typeface="Trebuchet MS" panose="020B0603020202020204"/>
                <a:cs typeface="Trebuchet MS" panose="020B0603020202020204"/>
              </a:rPr>
              <a:t>médica.</a:t>
            </a:r>
            <a:endParaRPr sz="2000" dirty="0">
              <a:latin typeface="Trebuchet MS" panose="020B0603020202020204"/>
              <a:cs typeface="Trebuchet MS" panose="020B0603020202020204"/>
            </a:endParaRPr>
          </a:p>
          <a:p>
            <a:pPr marL="469900" marR="524510" indent="-387350">
              <a:spcBef>
                <a:spcPts val="30"/>
              </a:spcBef>
              <a:spcAft>
                <a:spcPts val="600"/>
              </a:spcAft>
              <a:buChar char="●"/>
              <a:tabLst>
                <a:tab pos="469900" algn="l"/>
              </a:tabLst>
            </a:pPr>
            <a:r>
              <a:rPr sz="2000" dirty="0">
                <a:latin typeface="Trebuchet MS" panose="020B0603020202020204"/>
                <a:cs typeface="Trebuchet MS" panose="020B0603020202020204"/>
              </a:rPr>
              <a:t>El</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año</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pasado,</a:t>
            </a:r>
            <a:r>
              <a:rPr sz="2000" spc="-20" dirty="0">
                <a:latin typeface="Trebuchet MS" panose="020B0603020202020204"/>
                <a:cs typeface="Trebuchet MS" panose="020B0603020202020204"/>
              </a:rPr>
              <a:t> </a:t>
            </a:r>
            <a:r>
              <a:rPr sz="2000" dirty="0">
                <a:latin typeface="Trebuchet MS" panose="020B0603020202020204"/>
                <a:cs typeface="Trebuchet MS" panose="020B0603020202020204"/>
              </a:rPr>
              <a:t>CO</a:t>
            </a:r>
            <a:r>
              <a:rPr sz="2000" spc="-10" dirty="0">
                <a:latin typeface="Trebuchet MS" panose="020B0603020202020204"/>
                <a:cs typeface="Trebuchet MS" panose="020B0603020202020204"/>
              </a:rPr>
              <a:t> </a:t>
            </a:r>
            <a:r>
              <a:rPr sz="2000" dirty="0">
                <a:latin typeface="Trebuchet MS" panose="020B0603020202020204"/>
                <a:cs typeface="Trebuchet MS" panose="020B0603020202020204"/>
              </a:rPr>
              <a:t>tuvo</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un</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déficit</a:t>
            </a:r>
            <a:r>
              <a:rPr sz="2000" spc="-20" dirty="0">
                <a:latin typeface="Trebuchet MS" panose="020B0603020202020204"/>
                <a:cs typeface="Trebuchet MS" panose="020B0603020202020204"/>
              </a:rPr>
              <a:t> </a:t>
            </a:r>
            <a:r>
              <a:rPr sz="2000" spc="-10" dirty="0">
                <a:latin typeface="Trebuchet MS" panose="020B0603020202020204"/>
                <a:cs typeface="Trebuchet MS" panose="020B0603020202020204"/>
              </a:rPr>
              <a:t>presupuestario</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1.2</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mil</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millones</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para</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cerrar.</a:t>
            </a:r>
            <a:r>
              <a:rPr sz="2000" spc="-25" dirty="0">
                <a:latin typeface="Trebuchet MS" panose="020B0603020202020204"/>
                <a:cs typeface="Trebuchet MS" panose="020B0603020202020204"/>
              </a:rPr>
              <a:t> </a:t>
            </a:r>
            <a:r>
              <a:rPr sz="2000" dirty="0">
                <a:latin typeface="Trebuchet MS" panose="020B0603020202020204"/>
                <a:cs typeface="Trebuchet MS" panose="020B0603020202020204"/>
              </a:rPr>
              <a:t>Este</a:t>
            </a:r>
            <a:r>
              <a:rPr sz="2000" spc="-25" dirty="0">
                <a:latin typeface="Trebuchet MS" panose="020B0603020202020204"/>
                <a:cs typeface="Trebuchet MS" panose="020B0603020202020204"/>
              </a:rPr>
              <a:t> </a:t>
            </a:r>
            <a:r>
              <a:rPr sz="2000" spc="-20" dirty="0">
                <a:latin typeface="Trebuchet MS" panose="020B0603020202020204"/>
                <a:cs typeface="Trebuchet MS" panose="020B0603020202020204"/>
              </a:rPr>
              <a:t>año, </a:t>
            </a:r>
            <a:r>
              <a:rPr sz="2000" dirty="0">
                <a:latin typeface="Trebuchet MS" panose="020B0603020202020204"/>
                <a:cs typeface="Trebuchet MS" panose="020B0603020202020204"/>
              </a:rPr>
              <a:t>debido</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a</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H.R.1,</a:t>
            </a:r>
            <a:r>
              <a:rPr sz="2000" spc="-10" dirty="0">
                <a:latin typeface="Trebuchet MS" panose="020B0603020202020204"/>
                <a:cs typeface="Trebuchet MS" panose="020B0603020202020204"/>
              </a:rPr>
              <a:t> </a:t>
            </a:r>
            <a:r>
              <a:rPr sz="2000" dirty="0">
                <a:latin typeface="Trebuchet MS" panose="020B0603020202020204"/>
                <a:cs typeface="Trebuchet MS" panose="020B0603020202020204"/>
              </a:rPr>
              <a:t>estamos</a:t>
            </a:r>
            <a:r>
              <a:rPr sz="2000" spc="-30" dirty="0">
                <a:latin typeface="Trebuchet MS" panose="020B0603020202020204"/>
                <a:cs typeface="Trebuchet MS" panose="020B0603020202020204"/>
              </a:rPr>
              <a:t> </a:t>
            </a:r>
            <a:r>
              <a:rPr sz="2000" spc="-10" dirty="0">
                <a:latin typeface="Trebuchet MS" panose="020B0603020202020204"/>
                <a:cs typeface="Trebuchet MS" panose="020B0603020202020204"/>
              </a:rPr>
              <a:t>desequilibrados</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con</a:t>
            </a:r>
            <a:r>
              <a:rPr sz="2000" spc="-20" dirty="0">
                <a:latin typeface="Trebuchet MS" panose="020B0603020202020204"/>
                <a:cs typeface="Trebuchet MS" panose="020B0603020202020204"/>
              </a:rPr>
              <a:t> </a:t>
            </a:r>
            <a:r>
              <a:rPr sz="2000" dirty="0">
                <a:latin typeface="Trebuchet MS" panose="020B0603020202020204"/>
                <a:cs typeface="Trebuchet MS" panose="020B0603020202020204"/>
              </a:rPr>
              <a:t>un</a:t>
            </a:r>
            <a:r>
              <a:rPr sz="2000" spc="-20" dirty="0">
                <a:latin typeface="Trebuchet MS" panose="020B0603020202020204"/>
                <a:cs typeface="Trebuchet MS" panose="020B0603020202020204"/>
              </a:rPr>
              <a:t> </a:t>
            </a:r>
            <a:r>
              <a:rPr sz="2000" dirty="0">
                <a:latin typeface="Trebuchet MS" panose="020B0603020202020204"/>
                <a:cs typeface="Trebuchet MS" panose="020B0603020202020204"/>
              </a:rPr>
              <a:t>déficit</a:t>
            </a:r>
            <a:r>
              <a:rPr sz="2000" spc="-15"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&gt;</a:t>
            </a:r>
            <a:r>
              <a:rPr sz="2000" spc="-25" dirty="0">
                <a:latin typeface="Trebuchet MS" panose="020B0603020202020204"/>
                <a:cs typeface="Trebuchet MS" panose="020B0603020202020204"/>
              </a:rPr>
              <a:t> </a:t>
            </a:r>
            <a:r>
              <a:rPr sz="2000" dirty="0">
                <a:latin typeface="Trebuchet MS" panose="020B0603020202020204"/>
                <a:cs typeface="Trebuchet MS" panose="020B0603020202020204"/>
              </a:rPr>
              <a:t>$</a:t>
            </a:r>
            <a:r>
              <a:rPr sz="2000" spc="-25" dirty="0">
                <a:latin typeface="Trebuchet MS" panose="020B0603020202020204"/>
                <a:cs typeface="Trebuchet MS" panose="020B0603020202020204"/>
              </a:rPr>
              <a:t> </a:t>
            </a:r>
            <a:r>
              <a:rPr sz="2000" dirty="0">
                <a:latin typeface="Trebuchet MS" panose="020B0603020202020204"/>
                <a:cs typeface="Trebuchet MS" panose="020B0603020202020204"/>
              </a:rPr>
              <a:t>1</a:t>
            </a:r>
            <a:r>
              <a:rPr sz="2000" spc="-25" dirty="0">
                <a:latin typeface="Trebuchet MS" panose="020B0603020202020204"/>
                <a:cs typeface="Trebuchet MS" panose="020B0603020202020204"/>
              </a:rPr>
              <a:t> </a:t>
            </a:r>
            <a:r>
              <a:rPr sz="2000" dirty="0">
                <a:latin typeface="Trebuchet MS" panose="020B0603020202020204"/>
                <a:cs typeface="Trebuchet MS" panose="020B0603020202020204"/>
              </a:rPr>
              <a:t>mil</a:t>
            </a:r>
            <a:r>
              <a:rPr sz="2000" spc="25" dirty="0">
                <a:latin typeface="Trebuchet MS" panose="020B0603020202020204"/>
                <a:cs typeface="Trebuchet MS" panose="020B0603020202020204"/>
              </a:rPr>
              <a:t> </a:t>
            </a:r>
            <a:r>
              <a:rPr sz="2000" spc="-10" dirty="0">
                <a:latin typeface="Trebuchet MS" panose="020B0603020202020204"/>
                <a:cs typeface="Trebuchet MS" panose="020B0603020202020204"/>
              </a:rPr>
              <a:t>millones.</a:t>
            </a:r>
            <a:endParaRPr sz="2000" dirty="0">
              <a:latin typeface="Trebuchet MS" panose="020B0603020202020204"/>
              <a:cs typeface="Trebuchet MS" panose="020B0603020202020204"/>
            </a:endParaRPr>
          </a:p>
          <a:p>
            <a:pPr marL="926465" lvl="1" indent="-386715">
              <a:spcBef>
                <a:spcPts val="1250"/>
              </a:spcBef>
              <a:buSzPct val="150000"/>
              <a:buFont typeface="Cambria" panose="02040503050406030204"/>
              <a:buChar char="○"/>
              <a:tabLst>
                <a:tab pos="926465" algn="l"/>
              </a:tabLst>
            </a:pPr>
            <a:r>
              <a:rPr sz="2000" dirty="0">
                <a:latin typeface="Trebuchet MS" panose="020B0603020202020204"/>
                <a:cs typeface="Trebuchet MS" panose="020B0603020202020204"/>
              </a:rPr>
              <a:t>Sesión</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especial</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que</a:t>
            </a:r>
            <a:r>
              <a:rPr sz="2000" spc="-25" dirty="0">
                <a:latin typeface="Trebuchet MS" panose="020B0603020202020204"/>
                <a:cs typeface="Trebuchet MS" panose="020B0603020202020204"/>
              </a:rPr>
              <a:t> </a:t>
            </a:r>
            <a:r>
              <a:rPr sz="2000" dirty="0">
                <a:latin typeface="Trebuchet MS" panose="020B0603020202020204"/>
                <a:cs typeface="Trebuchet MS" panose="020B0603020202020204"/>
              </a:rPr>
              <a:t>comienza</a:t>
            </a:r>
            <a:r>
              <a:rPr sz="2000" spc="-20" dirty="0">
                <a:latin typeface="Trebuchet MS" panose="020B0603020202020204"/>
                <a:cs typeface="Trebuchet MS" panose="020B0603020202020204"/>
              </a:rPr>
              <a:t> </a:t>
            </a:r>
            <a:r>
              <a:rPr sz="2000" dirty="0">
                <a:latin typeface="Trebuchet MS" panose="020B0603020202020204"/>
                <a:cs typeface="Trebuchet MS" panose="020B0603020202020204"/>
              </a:rPr>
              <a:t>el</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21</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35" dirty="0">
                <a:latin typeface="Trebuchet MS" panose="020B0603020202020204"/>
                <a:cs typeface="Trebuchet MS" panose="020B0603020202020204"/>
              </a:rPr>
              <a:t> </a:t>
            </a:r>
            <a:r>
              <a:rPr lang="en-US" sz="2000" spc="-10" dirty="0" err="1">
                <a:latin typeface="Trebuchet MS" panose="020B0603020202020204"/>
                <a:cs typeface="Trebuchet MS" panose="020B0603020202020204"/>
              </a:rPr>
              <a:t>a</a:t>
            </a:r>
            <a:r>
              <a:rPr sz="2000" spc="-10" dirty="0" err="1">
                <a:latin typeface="Trebuchet MS" panose="020B0603020202020204"/>
                <a:cs typeface="Trebuchet MS" panose="020B0603020202020204"/>
              </a:rPr>
              <a:t>gosto</a:t>
            </a:r>
            <a:endParaRPr lang="en-US" sz="2000" dirty="0">
              <a:latin typeface="Trebuchet MS" panose="020B0603020202020204"/>
              <a:cs typeface="Trebuchet MS" panose="020B0603020202020204"/>
            </a:endParaRPr>
          </a:p>
          <a:p>
            <a:pPr>
              <a:lnSpc>
                <a:spcPct val="100000"/>
              </a:lnSpc>
              <a:spcBef>
                <a:spcPts val="1965"/>
              </a:spcBef>
            </a:pPr>
            <a:endParaRPr lang="en-US" sz="1800" dirty="0">
              <a:latin typeface="Trebuchet MS" panose="020B0603020202020204"/>
              <a:cs typeface="Trebuchet MS" panose="020B0603020202020204"/>
            </a:endParaRPr>
          </a:p>
        </p:txBody>
      </p:sp>
      <p:sp>
        <p:nvSpPr>
          <p:cNvPr id="7" name="Google Shape;990;p229"/>
          <p:cNvSpPr txBox="1"/>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r">
              <a:buSzPts val="1200"/>
            </a:pPr>
            <a:fld id="{00000000-1234-1234-1234-123412341234}" type="slidenum">
              <a:rPr lang="en-US" sz="1200" smtClean="0">
                <a:solidFill>
                  <a:schemeClr val="lt1"/>
                </a:solidFill>
              </a:rPr>
              <a:t>10</a:t>
            </a:fld>
            <a:endParaRPr lang="en-US" sz="1200" dirty="0">
              <a:solidFill>
                <a:schemeClr val="lt1"/>
              </a:solidFill>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6990" y="369481"/>
            <a:ext cx="11433810" cy="684530"/>
          </a:xfrm>
          <a:prstGeom prst="rect">
            <a:avLst/>
          </a:prstGeom>
        </p:spPr>
        <p:txBody>
          <a:bodyPr vert="horz" wrap="square" lIns="0" tIns="134924" rIns="0" bIns="0" rtlCol="0">
            <a:noAutofit/>
          </a:bodyPr>
          <a:lstStyle/>
          <a:p>
            <a:pPr marL="973455" algn="ctr">
              <a:lnSpc>
                <a:spcPct val="100000"/>
              </a:lnSpc>
              <a:spcBef>
                <a:spcPts val="100"/>
              </a:spcBef>
            </a:pPr>
            <a:r>
              <a:rPr sz="2800" dirty="0"/>
              <a:t>Las</a:t>
            </a:r>
            <a:r>
              <a:rPr sz="2800" spc="-50" dirty="0"/>
              <a:t> </a:t>
            </a:r>
            <a:r>
              <a:rPr sz="2800" dirty="0"/>
              <a:t>10</a:t>
            </a:r>
            <a:r>
              <a:rPr sz="2800" spc="-35" dirty="0"/>
              <a:t> </a:t>
            </a:r>
            <a:r>
              <a:rPr sz="2800" dirty="0"/>
              <a:t>prioridades</a:t>
            </a:r>
            <a:r>
              <a:rPr sz="2800" spc="-50" dirty="0"/>
              <a:t> </a:t>
            </a:r>
            <a:r>
              <a:rPr sz="2800" dirty="0"/>
              <a:t>principales</a:t>
            </a:r>
            <a:r>
              <a:rPr sz="2800" spc="-45" dirty="0"/>
              <a:t> </a:t>
            </a:r>
            <a:r>
              <a:rPr sz="2800" dirty="0"/>
              <a:t>dentro</a:t>
            </a:r>
            <a:r>
              <a:rPr sz="2800" spc="-35" dirty="0"/>
              <a:t> </a:t>
            </a:r>
            <a:r>
              <a:rPr sz="2800" dirty="0"/>
              <a:t>de</a:t>
            </a:r>
            <a:r>
              <a:rPr sz="2800" spc="-70" dirty="0"/>
              <a:t> </a:t>
            </a:r>
            <a:r>
              <a:rPr sz="2800" dirty="0"/>
              <a:t>nuestros</a:t>
            </a:r>
            <a:r>
              <a:rPr sz="2800" spc="-45" dirty="0"/>
              <a:t> </a:t>
            </a:r>
            <a:r>
              <a:rPr sz="2800" dirty="0"/>
              <a:t>39</a:t>
            </a:r>
            <a:r>
              <a:rPr sz="2800" spc="-35" dirty="0"/>
              <a:t> </a:t>
            </a:r>
            <a:r>
              <a:rPr sz="2800" dirty="0"/>
              <a:t>objetivos</a:t>
            </a:r>
            <a:r>
              <a:rPr sz="2800" spc="-50" dirty="0"/>
              <a:t> </a:t>
            </a:r>
            <a:r>
              <a:rPr sz="2800" dirty="0"/>
              <a:t>para</a:t>
            </a:r>
            <a:r>
              <a:rPr sz="2800" spc="-45" dirty="0"/>
              <a:t> </a:t>
            </a:r>
            <a:r>
              <a:rPr sz="2800" spc="-10" dirty="0"/>
              <a:t>2025/26</a:t>
            </a:r>
          </a:p>
        </p:txBody>
      </p:sp>
      <p:sp>
        <p:nvSpPr>
          <p:cNvPr id="4" name="object 4"/>
          <p:cNvSpPr txBox="1"/>
          <p:nvPr/>
        </p:nvSpPr>
        <p:spPr>
          <a:xfrm>
            <a:off x="3938270" y="6409055"/>
            <a:ext cx="6256655" cy="289560"/>
          </a:xfrm>
          <a:prstGeom prst="rect">
            <a:avLst/>
          </a:prstGeom>
        </p:spPr>
        <p:txBody>
          <a:bodyPr vert="horz" wrap="square" lIns="0" tIns="0" rIns="0" bIns="0" rtlCol="0">
            <a:spAutoFit/>
          </a:bodyPr>
          <a:lstStyle/>
          <a:p>
            <a:pPr marL="12700">
              <a:lnSpc>
                <a:spcPts val="2260"/>
              </a:lnSpc>
            </a:pPr>
            <a:r>
              <a:rPr sz="1900" dirty="0">
                <a:solidFill>
                  <a:srgbClr val="FFFFFF"/>
                </a:solidFill>
                <a:latin typeface="Trebuchet MS" panose="020B0603020202020204"/>
                <a:cs typeface="Trebuchet MS" panose="020B0603020202020204"/>
              </a:rPr>
              <a:t>Más</a:t>
            </a:r>
            <a:r>
              <a:rPr sz="1900" spc="-65" dirty="0">
                <a:solidFill>
                  <a:srgbClr val="FFFFFF"/>
                </a:solidFill>
                <a:latin typeface="Trebuchet MS" panose="020B0603020202020204"/>
                <a:cs typeface="Trebuchet MS" panose="020B0603020202020204"/>
              </a:rPr>
              <a:t> </a:t>
            </a:r>
            <a:r>
              <a:rPr sz="1900" dirty="0">
                <a:solidFill>
                  <a:srgbClr val="FFFFFF"/>
                </a:solidFill>
                <a:latin typeface="Trebuchet MS" panose="020B0603020202020204"/>
                <a:cs typeface="Trebuchet MS" panose="020B0603020202020204"/>
              </a:rPr>
              <a:t>información</a:t>
            </a:r>
            <a:r>
              <a:rPr sz="1900" spc="-60" dirty="0">
                <a:solidFill>
                  <a:srgbClr val="FFFFFF"/>
                </a:solidFill>
                <a:latin typeface="Trebuchet MS" panose="020B0603020202020204"/>
                <a:cs typeface="Trebuchet MS" panose="020B0603020202020204"/>
              </a:rPr>
              <a:t> </a:t>
            </a:r>
            <a:r>
              <a:rPr sz="1900" spc="-25" dirty="0">
                <a:solidFill>
                  <a:srgbClr val="FFFFFF"/>
                </a:solidFill>
                <a:latin typeface="Trebuchet MS" panose="020B0603020202020204"/>
                <a:cs typeface="Trebuchet MS" panose="020B0603020202020204"/>
              </a:rPr>
              <a:t>en:</a:t>
            </a:r>
            <a:r>
              <a:rPr lang="en-US" sz="1900">
                <a:solidFill>
                  <a:schemeClr val="lt1"/>
                </a:solidFill>
                <a:latin typeface="Trebuchet MS" panose="020B0603020202020204"/>
                <a:ea typeface="Trebuchet MS" panose="020B0603020202020204"/>
                <a:cs typeface="Trebuchet MS" panose="020B0603020202020204"/>
                <a:sym typeface="Trebuchet MS" panose="020B0603020202020204"/>
              </a:rPr>
              <a:t> </a:t>
            </a:r>
            <a:r>
              <a:rPr lang="en-US" sz="1900" u="sng">
                <a:solidFill>
                  <a:schemeClr val="lt1"/>
                </a:solidFill>
                <a:latin typeface="Trebuchet MS" panose="020B0603020202020204"/>
                <a:ea typeface="Trebuchet MS" panose="020B0603020202020204"/>
                <a:cs typeface="Trebuchet MS" panose="020B0603020202020204"/>
                <a:sym typeface="Trebuchet MS" panose="020B0603020202020204"/>
                <a:hlinkClick r:id="rId2"/>
              </a:rPr>
              <a:t>CO.gov/HCPF/performance-plan</a:t>
            </a:r>
            <a:endParaRPr sz="1900">
              <a:latin typeface="Trebuchet MS" panose="020B0603020202020204"/>
              <a:cs typeface="Trebuchet MS" panose="020B0603020202020204"/>
            </a:endParaRPr>
          </a:p>
        </p:txBody>
      </p:sp>
      <p:sp>
        <p:nvSpPr>
          <p:cNvPr id="3" name="object 3"/>
          <p:cNvSpPr txBox="1"/>
          <p:nvPr/>
        </p:nvSpPr>
        <p:spPr>
          <a:xfrm>
            <a:off x="584707" y="1341120"/>
            <a:ext cx="11034395" cy="4658360"/>
          </a:xfrm>
          <a:prstGeom prst="rect">
            <a:avLst/>
          </a:prstGeom>
        </p:spPr>
        <p:txBody>
          <a:bodyPr vert="horz" wrap="square" lIns="0" tIns="28575" rIns="0" bIns="0" rtlCol="0">
            <a:spAutoFit/>
          </a:bodyPr>
          <a:lstStyle/>
          <a:p>
            <a:pPr marL="476250" marR="226060" indent="-464185">
              <a:lnSpc>
                <a:spcPts val="2330"/>
              </a:lnSpc>
              <a:spcBef>
                <a:spcPts val="225"/>
              </a:spcBef>
              <a:buSzPct val="125000"/>
              <a:buFont typeface="Microsoft Sans Serif" panose="020B0604020202020204"/>
              <a:buChar char="●"/>
              <a:tabLst>
                <a:tab pos="476250" algn="l"/>
              </a:tabLst>
            </a:pPr>
            <a:r>
              <a:rPr sz="2000" b="1" dirty="0">
                <a:latin typeface="Trebuchet MS" panose="020B0603020202020204"/>
                <a:cs typeface="Trebuchet MS" panose="020B0603020202020204"/>
              </a:rPr>
              <a:t>Reten</a:t>
            </a:r>
            <a:r>
              <a:rPr lang="" sz="2000" b="1" dirty="0">
                <a:latin typeface="Trebuchet MS" panose="020B0603020202020204"/>
                <a:cs typeface="Trebuchet MS" panose="020B0603020202020204"/>
              </a:rPr>
              <a:t>er</a:t>
            </a:r>
            <a:r>
              <a:rPr sz="2000" b="1" spc="-70" dirty="0">
                <a:latin typeface="Trebuchet MS" panose="020B0603020202020204"/>
                <a:cs typeface="Trebuchet MS" panose="020B0603020202020204"/>
              </a:rPr>
              <a:t> </a:t>
            </a:r>
            <a:r>
              <a:rPr sz="2000" b="1" dirty="0">
                <a:latin typeface="Trebuchet MS" panose="020B0603020202020204"/>
                <a:cs typeface="Trebuchet MS" panose="020B0603020202020204"/>
              </a:rPr>
              <a:t>a</a:t>
            </a:r>
            <a:r>
              <a:rPr sz="2000" b="1" spc="-80" dirty="0">
                <a:latin typeface="Trebuchet MS" panose="020B0603020202020204"/>
                <a:cs typeface="Trebuchet MS" panose="020B0603020202020204"/>
              </a:rPr>
              <a:t> </a:t>
            </a:r>
            <a:r>
              <a:rPr sz="2000" b="1" dirty="0">
                <a:latin typeface="Trebuchet MS" panose="020B0603020202020204"/>
                <a:cs typeface="Trebuchet MS" panose="020B0603020202020204"/>
              </a:rPr>
              <a:t>nuestros</a:t>
            </a:r>
            <a:r>
              <a:rPr sz="2000" b="1" spc="-65" dirty="0">
                <a:latin typeface="Trebuchet MS" panose="020B0603020202020204"/>
                <a:cs typeface="Trebuchet MS" panose="020B0603020202020204"/>
              </a:rPr>
              <a:t> </a:t>
            </a:r>
            <a:r>
              <a:rPr sz="2000" b="1" dirty="0">
                <a:latin typeface="Trebuchet MS" panose="020B0603020202020204"/>
                <a:cs typeface="Trebuchet MS" panose="020B0603020202020204"/>
              </a:rPr>
              <a:t>increíbles,</a:t>
            </a:r>
            <a:r>
              <a:rPr sz="2000" b="1" spc="-65" dirty="0">
                <a:latin typeface="Trebuchet MS" panose="020B0603020202020204"/>
                <a:cs typeface="Trebuchet MS" panose="020B0603020202020204"/>
              </a:rPr>
              <a:t> </a:t>
            </a:r>
            <a:r>
              <a:rPr sz="2000" b="1" dirty="0">
                <a:latin typeface="Trebuchet MS" panose="020B0603020202020204"/>
                <a:cs typeface="Trebuchet MS" panose="020B0603020202020204"/>
              </a:rPr>
              <a:t>expertos</a:t>
            </a:r>
            <a:r>
              <a:rPr sz="2000" b="1" spc="-65" dirty="0">
                <a:latin typeface="Trebuchet MS" panose="020B0603020202020204"/>
                <a:cs typeface="Trebuchet MS" panose="020B0603020202020204"/>
              </a:rPr>
              <a:t> </a:t>
            </a:r>
            <a:r>
              <a:rPr sz="2000" b="1" dirty="0">
                <a:latin typeface="Trebuchet MS" panose="020B0603020202020204"/>
                <a:cs typeface="Trebuchet MS" panose="020B0603020202020204"/>
              </a:rPr>
              <a:t>y</a:t>
            </a:r>
            <a:r>
              <a:rPr sz="2000" b="1" spc="-55" dirty="0">
                <a:latin typeface="Trebuchet MS" panose="020B0603020202020204"/>
                <a:cs typeface="Trebuchet MS" panose="020B0603020202020204"/>
              </a:rPr>
              <a:t> </a:t>
            </a:r>
            <a:r>
              <a:rPr sz="2000" b="1" dirty="0">
                <a:latin typeface="Trebuchet MS" panose="020B0603020202020204"/>
                <a:cs typeface="Trebuchet MS" panose="020B0603020202020204"/>
              </a:rPr>
              <a:t>apasionados</a:t>
            </a:r>
            <a:r>
              <a:rPr sz="2000" b="1" spc="-70" dirty="0">
                <a:latin typeface="Trebuchet MS" panose="020B0603020202020204"/>
                <a:cs typeface="Trebuchet MS" panose="020B0603020202020204"/>
              </a:rPr>
              <a:t> </a:t>
            </a:r>
            <a:r>
              <a:rPr sz="2000" b="1" dirty="0">
                <a:latin typeface="Trebuchet MS" panose="020B0603020202020204"/>
                <a:cs typeface="Trebuchet MS" panose="020B0603020202020204"/>
              </a:rPr>
              <a:t>líderes/personal.</a:t>
            </a:r>
            <a:r>
              <a:rPr sz="2000" b="1" spc="-60" dirty="0">
                <a:latin typeface="Trebuchet MS" panose="020B0603020202020204"/>
                <a:cs typeface="Trebuchet MS" panose="020B0603020202020204"/>
              </a:rPr>
              <a:t> </a:t>
            </a:r>
            <a:r>
              <a:rPr sz="2000" b="1" dirty="0">
                <a:latin typeface="Trebuchet MS" panose="020B0603020202020204"/>
                <a:cs typeface="Trebuchet MS" panose="020B0603020202020204"/>
              </a:rPr>
              <a:t>¡Ellos</a:t>
            </a:r>
            <a:r>
              <a:rPr sz="2000" b="1" spc="-65" dirty="0">
                <a:latin typeface="Trebuchet MS" panose="020B0603020202020204"/>
                <a:cs typeface="Trebuchet MS" panose="020B0603020202020204"/>
              </a:rPr>
              <a:t> </a:t>
            </a:r>
            <a:r>
              <a:rPr sz="2000" b="1" dirty="0">
                <a:latin typeface="Trebuchet MS" panose="020B0603020202020204"/>
                <a:cs typeface="Trebuchet MS" panose="020B0603020202020204"/>
              </a:rPr>
              <a:t>hacen</a:t>
            </a:r>
            <a:r>
              <a:rPr sz="2000" b="1" spc="-55" dirty="0">
                <a:latin typeface="Trebuchet MS" panose="020B0603020202020204"/>
                <a:cs typeface="Trebuchet MS" panose="020B0603020202020204"/>
              </a:rPr>
              <a:t> </a:t>
            </a:r>
            <a:r>
              <a:rPr sz="2000" b="1" spc="-25" dirty="0">
                <a:latin typeface="Trebuchet MS" panose="020B0603020202020204"/>
                <a:cs typeface="Trebuchet MS" panose="020B0603020202020204"/>
              </a:rPr>
              <a:t>el </a:t>
            </a:r>
            <a:r>
              <a:rPr sz="2000" b="1" spc="-10" dirty="0">
                <a:latin typeface="Trebuchet MS" panose="020B0603020202020204"/>
                <a:cs typeface="Trebuchet MS" panose="020B0603020202020204"/>
              </a:rPr>
              <a:t>trabajo!</a:t>
            </a:r>
            <a:endParaRPr sz="2000" dirty="0">
              <a:latin typeface="Trebuchet MS" panose="020B0603020202020204"/>
              <a:cs typeface="Trebuchet MS" panose="020B0603020202020204"/>
            </a:endParaRPr>
          </a:p>
          <a:p>
            <a:pPr marL="475615" indent="-462915">
              <a:lnSpc>
                <a:spcPct val="100000"/>
              </a:lnSpc>
              <a:spcBef>
                <a:spcPts val="845"/>
              </a:spcBef>
              <a:buSzPct val="125000"/>
              <a:buFont typeface="Microsoft Sans Serif" panose="020B0604020202020204"/>
              <a:buChar char="●"/>
              <a:tabLst>
                <a:tab pos="475615" algn="l"/>
              </a:tabLst>
            </a:pPr>
            <a:r>
              <a:rPr sz="2000" b="1" dirty="0">
                <a:latin typeface="Trebuchet MS" panose="020B0603020202020204"/>
                <a:cs typeface="Trebuchet MS" panose="020B0603020202020204"/>
              </a:rPr>
              <a:t>Servicios</a:t>
            </a:r>
            <a:r>
              <a:rPr sz="2000" b="1" spc="-25" dirty="0">
                <a:latin typeface="Trebuchet MS" panose="020B0603020202020204"/>
                <a:cs typeface="Trebuchet MS" panose="020B0603020202020204"/>
              </a:rPr>
              <a:t> </a:t>
            </a:r>
            <a:r>
              <a:rPr sz="2000" b="1" dirty="0">
                <a:latin typeface="Trebuchet MS" panose="020B0603020202020204"/>
                <a:cs typeface="Trebuchet MS" panose="020B0603020202020204"/>
              </a:rPr>
              <a:t>y</a:t>
            </a:r>
            <a:r>
              <a:rPr sz="2000" b="1" spc="-45" dirty="0">
                <a:latin typeface="Trebuchet MS" panose="020B0603020202020204"/>
                <a:cs typeface="Trebuchet MS" panose="020B0603020202020204"/>
              </a:rPr>
              <a:t> </a:t>
            </a:r>
            <a:r>
              <a:rPr sz="2000" b="1" dirty="0">
                <a:latin typeface="Trebuchet MS" panose="020B0603020202020204"/>
                <a:cs typeface="Trebuchet MS" panose="020B0603020202020204"/>
              </a:rPr>
              <a:t>apoyos</a:t>
            </a:r>
            <a:r>
              <a:rPr sz="2000" b="1" spc="-35" dirty="0">
                <a:latin typeface="Trebuchet MS" panose="020B0603020202020204"/>
                <a:cs typeface="Trebuchet MS" panose="020B0603020202020204"/>
              </a:rPr>
              <a:t> </a:t>
            </a:r>
            <a:r>
              <a:rPr sz="2000" b="1" dirty="0">
                <a:latin typeface="Trebuchet MS" panose="020B0603020202020204"/>
                <a:cs typeface="Trebuchet MS" panose="020B0603020202020204"/>
              </a:rPr>
              <a:t>a</a:t>
            </a:r>
            <a:r>
              <a:rPr sz="2000" b="1" spc="-25" dirty="0">
                <a:latin typeface="Trebuchet MS" panose="020B0603020202020204"/>
                <a:cs typeface="Trebuchet MS" panose="020B0603020202020204"/>
              </a:rPr>
              <a:t> </a:t>
            </a:r>
            <a:r>
              <a:rPr sz="2000" b="1" dirty="0">
                <a:latin typeface="Trebuchet MS" panose="020B0603020202020204"/>
                <a:cs typeface="Trebuchet MS" panose="020B0603020202020204"/>
              </a:rPr>
              <a:t>largo</a:t>
            </a:r>
            <a:r>
              <a:rPr sz="2000" b="1" spc="-20" dirty="0">
                <a:latin typeface="Trebuchet MS" panose="020B0603020202020204"/>
                <a:cs typeface="Trebuchet MS" panose="020B0603020202020204"/>
              </a:rPr>
              <a:t> </a:t>
            </a:r>
            <a:r>
              <a:rPr sz="2000" b="1" spc="-10" dirty="0">
                <a:latin typeface="Trebuchet MS" panose="020B0603020202020204"/>
                <a:cs typeface="Trebuchet MS" panose="020B0603020202020204"/>
              </a:rPr>
              <a:t>plazo:</a:t>
            </a:r>
            <a:endParaRPr sz="2000" dirty="0">
              <a:latin typeface="Trebuchet MS" panose="020B0603020202020204"/>
              <a:cs typeface="Trebuchet MS" panose="020B0603020202020204"/>
            </a:endParaRPr>
          </a:p>
          <a:p>
            <a:pPr marL="1085850" marR="962660" lvl="1" indent="-463550">
              <a:lnSpc>
                <a:spcPct val="114000"/>
              </a:lnSpc>
              <a:spcBef>
                <a:spcPts val="655"/>
              </a:spcBef>
              <a:buSzPct val="125000"/>
              <a:buFont typeface="Cambria" panose="02040503050406030204"/>
              <a:buChar char="○"/>
              <a:tabLst>
                <a:tab pos="1085850" algn="l"/>
              </a:tabLst>
            </a:pPr>
            <a:r>
              <a:rPr sz="2000" dirty="0">
                <a:latin typeface="Trebuchet MS" panose="020B0603020202020204"/>
                <a:cs typeface="Trebuchet MS" panose="020B0603020202020204"/>
              </a:rPr>
              <a:t>Continuar</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la</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transición</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los</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miembros</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en</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entornos</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congregados</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a</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la</a:t>
            </a:r>
            <a:r>
              <a:rPr sz="2000" spc="-45" dirty="0">
                <a:latin typeface="Trebuchet MS" panose="020B0603020202020204"/>
                <a:cs typeface="Trebuchet MS" panose="020B0603020202020204"/>
              </a:rPr>
              <a:t> </a:t>
            </a:r>
            <a:r>
              <a:rPr sz="2000" spc="-10" dirty="0">
                <a:latin typeface="Trebuchet MS" panose="020B0603020202020204"/>
                <a:cs typeface="Trebuchet MS" panose="020B0603020202020204"/>
              </a:rPr>
              <a:t>atención comunitaria</a:t>
            </a:r>
            <a:endParaRPr sz="2000" dirty="0">
              <a:latin typeface="Trebuchet MS" panose="020B0603020202020204"/>
              <a:cs typeface="Trebuchet MS" panose="020B0603020202020204"/>
            </a:endParaRPr>
          </a:p>
          <a:p>
            <a:pPr marL="1085215" lvl="1" indent="-462915">
              <a:lnSpc>
                <a:spcPct val="100000"/>
              </a:lnSpc>
              <a:spcBef>
                <a:spcPts val="910"/>
              </a:spcBef>
              <a:buSzPct val="125000"/>
              <a:buFont typeface="Cambria" panose="02040503050406030204"/>
              <a:buChar char="○"/>
              <a:tabLst>
                <a:tab pos="1085215" algn="l"/>
              </a:tabLst>
            </a:pPr>
            <a:r>
              <a:rPr lang="" sz="2000" dirty="0">
                <a:latin typeface="Trebuchet MS" panose="020B0603020202020204"/>
                <a:cs typeface="Trebuchet MS" panose="020B0603020202020204"/>
              </a:rPr>
              <a:t>Estabilizar h</a:t>
            </a:r>
            <a:r>
              <a:rPr sz="2000" dirty="0">
                <a:latin typeface="Trebuchet MS" panose="020B0603020202020204"/>
                <a:cs typeface="Trebuchet MS" panose="020B0603020202020204"/>
              </a:rPr>
              <a:t>erramienta</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Care</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&amp;</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Case</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Management</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(CCM)</a:t>
            </a:r>
            <a:r>
              <a:rPr sz="2000" spc="-60" dirty="0">
                <a:latin typeface="Trebuchet MS" panose="020B0603020202020204"/>
                <a:cs typeface="Trebuchet MS" panose="020B0603020202020204"/>
              </a:rPr>
              <a:t> </a:t>
            </a:r>
            <a:r>
              <a:rPr sz="2000" dirty="0">
                <a:latin typeface="Trebuchet MS" panose="020B0603020202020204"/>
                <a:cs typeface="Trebuchet MS" panose="020B0603020202020204"/>
              </a:rPr>
              <a:t>y</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avan</a:t>
            </a:r>
            <a:r>
              <a:rPr lang="" sz="2000" dirty="0">
                <a:latin typeface="Trebuchet MS" panose="020B0603020202020204"/>
                <a:cs typeface="Trebuchet MS" panose="020B0603020202020204"/>
              </a:rPr>
              <a:t>zar</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en</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todos</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los</a:t>
            </a:r>
            <a:r>
              <a:rPr sz="2000" spc="-35" dirty="0">
                <a:latin typeface="Trebuchet MS" panose="020B0603020202020204"/>
                <a:cs typeface="Trebuchet MS" panose="020B0603020202020204"/>
              </a:rPr>
              <a:t> </a:t>
            </a:r>
            <a:r>
              <a:rPr sz="2000" spc="-10" dirty="0">
                <a:latin typeface="Trebuchet MS" panose="020B0603020202020204"/>
                <a:cs typeface="Trebuchet MS" panose="020B0603020202020204"/>
              </a:rPr>
              <a:t>módulos</a:t>
            </a:r>
            <a:endParaRPr sz="2000" dirty="0">
              <a:latin typeface="Trebuchet MS" panose="020B0603020202020204"/>
              <a:cs typeface="Trebuchet MS" panose="020B0603020202020204"/>
            </a:endParaRPr>
          </a:p>
          <a:p>
            <a:pPr marL="1085850" marR="213360" lvl="1" indent="-463550">
              <a:lnSpc>
                <a:spcPct val="115000"/>
              </a:lnSpc>
              <a:spcBef>
                <a:spcPts val="600"/>
              </a:spcBef>
              <a:buSzPct val="125000"/>
              <a:buFont typeface="Cambria" panose="02040503050406030204"/>
              <a:buChar char="○"/>
              <a:tabLst>
                <a:tab pos="1085850" algn="l"/>
              </a:tabLst>
            </a:pPr>
            <a:r>
              <a:rPr sz="2000" dirty="0">
                <a:latin typeface="Trebuchet MS" panose="020B0603020202020204"/>
                <a:cs typeface="Trebuchet MS" panose="020B0603020202020204"/>
              </a:rPr>
              <a:t>Implementar</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el</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Programa</a:t>
            </a:r>
            <a:r>
              <a:rPr sz="2000" spc="-20"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65" dirty="0">
                <a:latin typeface="Trebuchet MS" panose="020B0603020202020204"/>
                <a:cs typeface="Trebuchet MS" panose="020B0603020202020204"/>
              </a:rPr>
              <a:t> </a:t>
            </a:r>
            <a:r>
              <a:rPr sz="2000" dirty="0">
                <a:latin typeface="Trebuchet MS" panose="020B0603020202020204"/>
                <a:cs typeface="Trebuchet MS" panose="020B0603020202020204"/>
              </a:rPr>
              <a:t>Asesor</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Enfermería</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y</a:t>
            </a:r>
            <a:r>
              <a:rPr sz="2000" spc="-25" dirty="0">
                <a:latin typeface="Trebuchet MS" panose="020B0603020202020204"/>
                <a:cs typeface="Trebuchet MS" panose="020B0603020202020204"/>
              </a:rPr>
              <a:t> </a:t>
            </a:r>
            <a:r>
              <a:rPr sz="2000" dirty="0">
                <a:latin typeface="Trebuchet MS" panose="020B0603020202020204"/>
                <a:cs typeface="Trebuchet MS" panose="020B0603020202020204"/>
              </a:rPr>
              <a:t>la</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herramienta</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Evaluación</a:t>
            </a:r>
            <a:r>
              <a:rPr sz="2000" spc="-60" dirty="0">
                <a:latin typeface="Trebuchet MS" panose="020B0603020202020204"/>
                <a:cs typeface="Trebuchet MS" panose="020B0603020202020204"/>
              </a:rPr>
              <a:t> </a:t>
            </a:r>
            <a:r>
              <a:rPr sz="2000" spc="-25" dirty="0">
                <a:latin typeface="Trebuchet MS" panose="020B0603020202020204"/>
                <a:cs typeface="Trebuchet MS" panose="020B0603020202020204"/>
              </a:rPr>
              <a:t>de </a:t>
            </a:r>
            <a:r>
              <a:rPr sz="2000" dirty="0">
                <a:latin typeface="Trebuchet MS" panose="020B0603020202020204"/>
                <a:cs typeface="Trebuchet MS" panose="020B0603020202020204"/>
              </a:rPr>
              <a:t>Atención</a:t>
            </a:r>
            <a:r>
              <a:rPr sz="2000" spc="-50" dirty="0">
                <a:latin typeface="Trebuchet MS" panose="020B0603020202020204"/>
                <a:cs typeface="Trebuchet MS" panose="020B0603020202020204"/>
              </a:rPr>
              <a:t> </a:t>
            </a:r>
            <a:r>
              <a:rPr sz="2000" spc="-10" dirty="0">
                <a:latin typeface="Trebuchet MS" panose="020B0603020202020204"/>
                <a:cs typeface="Trebuchet MS" panose="020B0603020202020204"/>
              </a:rPr>
              <a:t>Especializada</a:t>
            </a:r>
            <a:endParaRPr sz="2000" dirty="0">
              <a:latin typeface="Trebuchet MS" panose="020B0603020202020204"/>
              <a:cs typeface="Trebuchet MS" panose="020B0603020202020204"/>
            </a:endParaRPr>
          </a:p>
          <a:p>
            <a:pPr marL="475615" indent="-462915">
              <a:lnSpc>
                <a:spcPct val="100000"/>
              </a:lnSpc>
              <a:spcBef>
                <a:spcPts val="915"/>
              </a:spcBef>
              <a:buSzPct val="125000"/>
              <a:buFont typeface="Microsoft Sans Serif" panose="020B0604020202020204"/>
              <a:buChar char="●"/>
              <a:tabLst>
                <a:tab pos="475615" algn="l"/>
              </a:tabLst>
            </a:pPr>
            <a:r>
              <a:rPr sz="2000" dirty="0">
                <a:latin typeface="Trebuchet MS" panose="020B0603020202020204"/>
                <a:cs typeface="Trebuchet MS" panose="020B0603020202020204"/>
              </a:rPr>
              <a:t>Implementación</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fluida</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del</a:t>
            </a:r>
            <a:r>
              <a:rPr sz="2000" spc="-20" dirty="0">
                <a:latin typeface="Trebuchet MS" panose="020B0603020202020204"/>
                <a:cs typeface="Trebuchet MS" panose="020B0603020202020204"/>
              </a:rPr>
              <a:t> </a:t>
            </a:r>
            <a:r>
              <a:rPr sz="2000" dirty="0">
                <a:latin typeface="Trebuchet MS" panose="020B0603020202020204"/>
                <a:cs typeface="Trebuchet MS" panose="020B0603020202020204"/>
              </a:rPr>
              <a:t>1</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febrero</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2026</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del</a:t>
            </a:r>
            <a:r>
              <a:rPr sz="2000" spc="-10" dirty="0">
                <a:latin typeface="Trebuchet MS" panose="020B0603020202020204"/>
                <a:cs typeface="Trebuchet MS" panose="020B0603020202020204"/>
              </a:rPr>
              <a:t> </a:t>
            </a:r>
            <a:r>
              <a:rPr sz="2000" b="1" dirty="0">
                <a:latin typeface="Trebuchet MS" panose="020B0603020202020204"/>
                <a:cs typeface="Trebuchet MS" panose="020B0603020202020204"/>
              </a:rPr>
              <a:t>nuevo</a:t>
            </a:r>
            <a:r>
              <a:rPr sz="2000" b="1" spc="-45" dirty="0">
                <a:latin typeface="Trebuchet MS" panose="020B0603020202020204"/>
                <a:cs typeface="Trebuchet MS" panose="020B0603020202020204"/>
              </a:rPr>
              <a:t> </a:t>
            </a:r>
            <a:r>
              <a:rPr sz="2000" b="1" dirty="0">
                <a:latin typeface="Trebuchet MS" panose="020B0603020202020204"/>
                <a:cs typeface="Trebuchet MS" panose="020B0603020202020204"/>
              </a:rPr>
              <a:t>PBM</a:t>
            </a:r>
            <a:r>
              <a:rPr sz="2000" b="1" spc="-40" dirty="0">
                <a:latin typeface="Trebuchet MS" panose="020B0603020202020204"/>
                <a:cs typeface="Trebuchet MS" panose="020B0603020202020204"/>
              </a:rPr>
              <a:t> </a:t>
            </a:r>
            <a:r>
              <a:rPr sz="2000" b="1" dirty="0">
                <a:latin typeface="Trebuchet MS" panose="020B0603020202020204"/>
                <a:cs typeface="Trebuchet MS" panose="020B0603020202020204"/>
              </a:rPr>
              <a:t>de</a:t>
            </a:r>
            <a:r>
              <a:rPr sz="2000" b="1" spc="-40" dirty="0">
                <a:latin typeface="Trebuchet MS" panose="020B0603020202020204"/>
                <a:cs typeface="Trebuchet MS" panose="020B0603020202020204"/>
              </a:rPr>
              <a:t> </a:t>
            </a:r>
            <a:r>
              <a:rPr sz="2000" b="1" dirty="0">
                <a:latin typeface="Trebuchet MS" panose="020B0603020202020204"/>
                <a:cs typeface="Trebuchet MS" panose="020B0603020202020204"/>
              </a:rPr>
              <a:t>Medicaid</a:t>
            </a:r>
            <a:r>
              <a:rPr sz="2000" b="1" spc="-25" dirty="0">
                <a:latin typeface="Trebuchet MS" panose="020B0603020202020204"/>
                <a:cs typeface="Trebuchet MS" panose="020B0603020202020204"/>
              </a:rPr>
              <a:t> </a:t>
            </a:r>
            <a:r>
              <a:rPr sz="2000" dirty="0">
                <a:latin typeface="Trebuchet MS" panose="020B0603020202020204"/>
                <a:cs typeface="Trebuchet MS" panose="020B0603020202020204"/>
              </a:rPr>
              <a:t>(8M+</a:t>
            </a:r>
            <a:r>
              <a:rPr sz="2000" spc="-35" dirty="0">
                <a:latin typeface="Trebuchet MS" panose="020B0603020202020204"/>
                <a:cs typeface="Trebuchet MS" panose="020B0603020202020204"/>
              </a:rPr>
              <a:t> </a:t>
            </a:r>
            <a:r>
              <a:rPr sz="2000" spc="-10" dirty="0">
                <a:latin typeface="Trebuchet MS" panose="020B0603020202020204"/>
                <a:cs typeface="Trebuchet MS" panose="020B0603020202020204"/>
              </a:rPr>
              <a:t>reclamos)</a:t>
            </a:r>
            <a:endParaRPr sz="2000" dirty="0">
              <a:latin typeface="Trebuchet MS" panose="020B0603020202020204"/>
              <a:cs typeface="Trebuchet MS" panose="020B0603020202020204"/>
            </a:endParaRPr>
          </a:p>
          <a:p>
            <a:pPr marL="476250" marR="849630" indent="-464185">
              <a:lnSpc>
                <a:spcPct val="114000"/>
              </a:lnSpc>
              <a:spcBef>
                <a:spcPts val="645"/>
              </a:spcBef>
              <a:buSzPct val="125000"/>
              <a:buFont typeface="Microsoft Sans Serif" panose="020B0604020202020204"/>
              <a:buChar char="●"/>
              <a:tabLst>
                <a:tab pos="476250" algn="l"/>
              </a:tabLst>
            </a:pPr>
            <a:r>
              <a:rPr sz="2000" dirty="0">
                <a:latin typeface="Trebuchet MS" panose="020B0603020202020204"/>
                <a:cs typeface="Trebuchet MS" panose="020B0603020202020204"/>
              </a:rPr>
              <a:t>Implementación</a:t>
            </a:r>
            <a:r>
              <a:rPr sz="2000" spc="-60" dirty="0">
                <a:latin typeface="Trebuchet MS" panose="020B0603020202020204"/>
                <a:cs typeface="Trebuchet MS" panose="020B0603020202020204"/>
              </a:rPr>
              <a:t> </a:t>
            </a:r>
            <a:r>
              <a:rPr sz="2000" dirty="0">
                <a:latin typeface="Trebuchet MS" panose="020B0603020202020204"/>
                <a:cs typeface="Trebuchet MS" panose="020B0603020202020204"/>
              </a:rPr>
              <a:t>fluida</a:t>
            </a:r>
            <a:r>
              <a:rPr sz="2000" spc="-25" dirty="0">
                <a:latin typeface="Trebuchet MS" panose="020B0603020202020204"/>
                <a:cs typeface="Trebuchet MS" panose="020B0603020202020204"/>
              </a:rPr>
              <a:t> </a:t>
            </a:r>
            <a:r>
              <a:rPr sz="2000" b="1" dirty="0">
                <a:latin typeface="Trebuchet MS" panose="020B0603020202020204"/>
                <a:cs typeface="Trebuchet MS" panose="020B0603020202020204"/>
              </a:rPr>
              <a:t>de</a:t>
            </a:r>
            <a:r>
              <a:rPr sz="2000" b="1" spc="-25" dirty="0">
                <a:latin typeface="Trebuchet MS" panose="020B0603020202020204"/>
                <a:cs typeface="Trebuchet MS" panose="020B0603020202020204"/>
              </a:rPr>
              <a:t> </a:t>
            </a:r>
            <a:r>
              <a:rPr sz="2000" b="1" dirty="0">
                <a:latin typeface="Trebuchet MS" panose="020B0603020202020204"/>
                <a:cs typeface="Trebuchet MS" panose="020B0603020202020204"/>
              </a:rPr>
              <a:t>la</a:t>
            </a:r>
            <a:r>
              <a:rPr sz="2000" b="1" spc="-50" dirty="0">
                <a:latin typeface="Trebuchet MS" panose="020B0603020202020204"/>
                <a:cs typeface="Trebuchet MS" panose="020B0603020202020204"/>
              </a:rPr>
              <a:t> </a:t>
            </a:r>
            <a:r>
              <a:rPr sz="2000" b="1" dirty="0">
                <a:latin typeface="Trebuchet MS" panose="020B0603020202020204"/>
                <a:cs typeface="Trebuchet MS" panose="020B0603020202020204"/>
              </a:rPr>
              <a:t>Fase</a:t>
            </a:r>
            <a:r>
              <a:rPr sz="2000" b="1" spc="-25" dirty="0">
                <a:latin typeface="Trebuchet MS" panose="020B0603020202020204"/>
                <a:cs typeface="Trebuchet MS" panose="020B0603020202020204"/>
              </a:rPr>
              <a:t> </a:t>
            </a:r>
            <a:r>
              <a:rPr sz="2000" b="1" dirty="0">
                <a:latin typeface="Trebuchet MS" panose="020B0603020202020204"/>
                <a:cs typeface="Trebuchet MS" panose="020B0603020202020204"/>
              </a:rPr>
              <a:t>III</a:t>
            </a:r>
            <a:r>
              <a:rPr sz="2000" b="1" spc="-45" dirty="0">
                <a:latin typeface="Trebuchet MS" panose="020B0603020202020204"/>
                <a:cs typeface="Trebuchet MS" panose="020B0603020202020204"/>
              </a:rPr>
              <a:t> </a:t>
            </a:r>
            <a:r>
              <a:rPr sz="2000" b="1" dirty="0">
                <a:latin typeface="Trebuchet MS" panose="020B0603020202020204"/>
                <a:cs typeface="Trebuchet MS" panose="020B0603020202020204"/>
              </a:rPr>
              <a:t>de</a:t>
            </a:r>
            <a:r>
              <a:rPr sz="2000" b="1" spc="-45" dirty="0">
                <a:latin typeface="Trebuchet MS" panose="020B0603020202020204"/>
                <a:cs typeface="Trebuchet MS" panose="020B0603020202020204"/>
              </a:rPr>
              <a:t> </a:t>
            </a:r>
            <a:r>
              <a:rPr sz="2000" b="1" dirty="0">
                <a:latin typeface="Trebuchet MS" panose="020B0603020202020204"/>
                <a:cs typeface="Trebuchet MS" panose="020B0603020202020204"/>
              </a:rPr>
              <a:t>ACC</a:t>
            </a:r>
            <a:r>
              <a:rPr sz="2000" b="1" spc="-5" dirty="0">
                <a:latin typeface="Trebuchet MS" panose="020B0603020202020204"/>
                <a:cs typeface="Trebuchet MS" panose="020B0603020202020204"/>
              </a:rPr>
              <a:t> </a:t>
            </a:r>
            <a:r>
              <a:rPr sz="2000" dirty="0">
                <a:latin typeface="Trebuchet MS" panose="020B0603020202020204"/>
                <a:cs typeface="Trebuchet MS" panose="020B0603020202020204"/>
              </a:rPr>
              <a:t>para</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controlar</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la</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tendencia</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y</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mejorar</a:t>
            </a:r>
            <a:r>
              <a:rPr sz="2000" spc="-55" dirty="0">
                <a:latin typeface="Trebuchet MS" panose="020B0603020202020204"/>
                <a:cs typeface="Trebuchet MS" panose="020B0603020202020204"/>
              </a:rPr>
              <a:t> </a:t>
            </a:r>
            <a:r>
              <a:rPr sz="2000" spc="-25" dirty="0">
                <a:latin typeface="Trebuchet MS" panose="020B0603020202020204"/>
                <a:cs typeface="Trebuchet MS" panose="020B0603020202020204"/>
              </a:rPr>
              <a:t>la </a:t>
            </a:r>
            <a:r>
              <a:rPr sz="2000" spc="-10" dirty="0">
                <a:latin typeface="Trebuchet MS" panose="020B0603020202020204"/>
                <a:cs typeface="Trebuchet MS" panose="020B0603020202020204"/>
              </a:rPr>
              <a:t>calidad</a:t>
            </a:r>
            <a:endParaRPr sz="2000" dirty="0">
              <a:latin typeface="Trebuchet MS" panose="020B0603020202020204"/>
              <a:cs typeface="Trebuchet MS" panose="020B0603020202020204"/>
            </a:endParaRPr>
          </a:p>
          <a:p>
            <a:pPr marL="475615" indent="-462915">
              <a:lnSpc>
                <a:spcPct val="100000"/>
              </a:lnSpc>
              <a:spcBef>
                <a:spcPts val="815"/>
              </a:spcBef>
              <a:buSzPct val="125000"/>
              <a:buFont typeface="Microsoft Sans Serif" panose="020B0604020202020204"/>
              <a:buChar char="●"/>
              <a:tabLst>
                <a:tab pos="475615" algn="l"/>
              </a:tabLst>
            </a:pPr>
            <a:r>
              <a:rPr sz="2000" b="1" dirty="0">
                <a:latin typeface="Trebuchet MS" panose="020B0603020202020204"/>
                <a:cs typeface="Trebuchet MS" panose="020B0603020202020204"/>
              </a:rPr>
              <a:t>Pagos</a:t>
            </a:r>
            <a:r>
              <a:rPr sz="2000" b="1" spc="-40" dirty="0">
                <a:latin typeface="Trebuchet MS" panose="020B0603020202020204"/>
                <a:cs typeface="Trebuchet MS" panose="020B0603020202020204"/>
              </a:rPr>
              <a:t> </a:t>
            </a:r>
            <a:r>
              <a:rPr sz="2000" b="1" dirty="0">
                <a:latin typeface="Trebuchet MS" panose="020B0603020202020204"/>
                <a:cs typeface="Trebuchet MS" panose="020B0603020202020204"/>
              </a:rPr>
              <a:t>anticipados</a:t>
            </a:r>
            <a:r>
              <a:rPr sz="2000" b="1" spc="-30" dirty="0">
                <a:latin typeface="Trebuchet MS" panose="020B0603020202020204"/>
                <a:cs typeface="Trebuchet MS" panose="020B0603020202020204"/>
              </a:rPr>
              <a:t> </a:t>
            </a:r>
            <a:r>
              <a:rPr sz="2000" b="1" dirty="0">
                <a:latin typeface="Trebuchet MS" panose="020B0603020202020204"/>
                <a:cs typeface="Trebuchet MS" panose="020B0603020202020204"/>
              </a:rPr>
              <a:t>basados</a:t>
            </a:r>
            <a:r>
              <a:rPr sz="2000" b="1" spc="-25" dirty="0">
                <a:latin typeface="Trebuchet MS" panose="020B0603020202020204"/>
                <a:cs typeface="Trebuchet MS" panose="020B0603020202020204"/>
              </a:rPr>
              <a:t> </a:t>
            </a:r>
            <a:r>
              <a:rPr sz="2000" b="1" dirty="0">
                <a:latin typeface="Trebuchet MS" panose="020B0603020202020204"/>
                <a:cs typeface="Trebuchet MS" panose="020B0603020202020204"/>
              </a:rPr>
              <a:t>en</a:t>
            </a:r>
            <a:r>
              <a:rPr sz="2000" b="1" spc="-50" dirty="0">
                <a:latin typeface="Trebuchet MS" panose="020B0603020202020204"/>
                <a:cs typeface="Trebuchet MS" panose="020B0603020202020204"/>
              </a:rPr>
              <a:t> </a:t>
            </a:r>
            <a:r>
              <a:rPr sz="2000" b="1" dirty="0">
                <a:latin typeface="Trebuchet MS" panose="020B0603020202020204"/>
                <a:cs typeface="Trebuchet MS" panose="020B0603020202020204"/>
              </a:rPr>
              <a:t>el</a:t>
            </a:r>
            <a:r>
              <a:rPr sz="2000" b="1" spc="-65" dirty="0">
                <a:latin typeface="Trebuchet MS" panose="020B0603020202020204"/>
                <a:cs typeface="Trebuchet MS" panose="020B0603020202020204"/>
              </a:rPr>
              <a:t> </a:t>
            </a:r>
            <a:r>
              <a:rPr sz="2000" b="1" dirty="0">
                <a:latin typeface="Trebuchet MS" panose="020B0603020202020204"/>
                <a:cs typeface="Trebuchet MS" panose="020B0603020202020204"/>
              </a:rPr>
              <a:t>valor,</a:t>
            </a:r>
            <a:r>
              <a:rPr sz="2000" b="1" spc="-50" dirty="0">
                <a:latin typeface="Trebuchet MS" panose="020B0603020202020204"/>
                <a:cs typeface="Trebuchet MS" panose="020B0603020202020204"/>
              </a:rPr>
              <a:t> </a:t>
            </a:r>
            <a:r>
              <a:rPr sz="2000" dirty="0">
                <a:latin typeface="Trebuchet MS" panose="020B0603020202020204"/>
                <a:cs typeface="Trebuchet MS" panose="020B0603020202020204"/>
              </a:rPr>
              <a:t>recompensando</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el</a:t>
            </a:r>
            <a:r>
              <a:rPr sz="2000" spc="-60" dirty="0">
                <a:latin typeface="Trebuchet MS" panose="020B0603020202020204"/>
                <a:cs typeface="Trebuchet MS" panose="020B0603020202020204"/>
              </a:rPr>
              <a:t> </a:t>
            </a:r>
            <a:r>
              <a:rPr sz="2000" dirty="0">
                <a:latin typeface="Trebuchet MS" panose="020B0603020202020204"/>
                <a:cs typeface="Trebuchet MS" panose="020B0603020202020204"/>
              </a:rPr>
              <a:t>valor</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sobre</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el</a:t>
            </a:r>
            <a:r>
              <a:rPr sz="2000" spc="-65" dirty="0">
                <a:latin typeface="Trebuchet MS" panose="020B0603020202020204"/>
                <a:cs typeface="Trebuchet MS" panose="020B0603020202020204"/>
              </a:rPr>
              <a:t> </a:t>
            </a:r>
            <a:r>
              <a:rPr sz="2000" spc="-10" dirty="0">
                <a:latin typeface="Trebuchet MS" panose="020B0603020202020204"/>
                <a:cs typeface="Trebuchet MS" panose="020B0603020202020204"/>
              </a:rPr>
              <a:t>volumen</a:t>
            </a:r>
            <a:endParaRPr sz="2000" dirty="0">
              <a:latin typeface="Trebuchet MS" panose="020B0603020202020204"/>
              <a:cs typeface="Trebuchet MS" panose="020B0603020202020204"/>
            </a:endParaRPr>
          </a:p>
        </p:txBody>
      </p:sp>
      <p:sp>
        <p:nvSpPr>
          <p:cNvPr id="6" name="Google Shape;990;p229"/>
          <p:cNvSpPr txBox="1"/>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r">
              <a:buSzPts val="1200"/>
            </a:pPr>
            <a:fld id="{00000000-1234-1234-1234-123412341234}" type="slidenum">
              <a:rPr lang="en-US" sz="1200" smtClean="0">
                <a:solidFill>
                  <a:schemeClr val="lt1"/>
                </a:solidFill>
              </a:rPr>
              <a:t>100</a:t>
            </a:fld>
            <a:endParaRPr lang="en-US" sz="1200" dirty="0">
              <a:solidFill>
                <a:schemeClr val="lt1"/>
              </a:solidFill>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1656"/>
        <p:cNvGrpSpPr/>
        <p:nvPr/>
      </p:nvGrpSpPr>
      <p:grpSpPr>
        <a:xfrm>
          <a:off x="0" y="0"/>
          <a:ext cx="0" cy="0"/>
          <a:chOff x="0" y="0"/>
          <a:chExt cx="0" cy="0"/>
        </a:xfrm>
      </p:grpSpPr>
      <p:sp>
        <p:nvSpPr>
          <p:cNvPr id="1657" name="Google Shape;1657;p278"/>
          <p:cNvSpPr txBox="1">
            <a:spLocks noGrp="1"/>
          </p:cNvSpPr>
          <p:nvPr>
            <p:ph type="body" idx="1"/>
          </p:nvPr>
        </p:nvSpPr>
        <p:spPr>
          <a:xfrm>
            <a:off x="471950" y="1536025"/>
            <a:ext cx="11252100" cy="3912900"/>
          </a:xfrm>
          <a:prstGeom prst="rect">
            <a:avLst/>
          </a:prstGeom>
        </p:spPr>
        <p:txBody>
          <a:bodyPr spcFirstLastPara="1" wrap="square" lIns="91425" tIns="45700" rIns="91425" bIns="45700" anchor="t" anchorCtr="0">
            <a:noAutofit/>
          </a:bodyPr>
          <a:lstStyle/>
          <a:p>
            <a:pPr marL="609600" lvl="0" indent="-469900" algn="l" rtl="0">
              <a:lnSpc>
                <a:spcPct val="115000"/>
              </a:lnSpc>
              <a:spcBef>
                <a:spcPts val="1100"/>
              </a:spcBef>
              <a:spcAft>
                <a:spcPts val="0"/>
              </a:spcAft>
              <a:buSzPts val="2600"/>
              <a:buChar char="●"/>
            </a:pPr>
            <a:r>
              <a:rPr lang="en-US" sz="2600" b="1" dirty="0"/>
              <a:t>Comprehensive CO Medicaid review</a:t>
            </a:r>
            <a:r>
              <a:rPr lang="en-US" sz="2600" dirty="0"/>
              <a:t>, stakeholder, implement select advances</a:t>
            </a:r>
            <a:endParaRPr sz="2600" dirty="0"/>
          </a:p>
          <a:p>
            <a:pPr marL="609600" lvl="0" indent="-469900" algn="l" rtl="0">
              <a:lnSpc>
                <a:spcPct val="115000"/>
              </a:lnSpc>
              <a:spcBef>
                <a:spcPts val="0"/>
              </a:spcBef>
              <a:spcAft>
                <a:spcPts val="0"/>
              </a:spcAft>
              <a:buSzPts val="2600"/>
              <a:buChar char="●"/>
            </a:pPr>
            <a:r>
              <a:rPr lang="en-US" sz="2600" b="1" dirty="0"/>
              <a:t>Cost Control &amp; Fraud, Waste &amp; Abuse </a:t>
            </a:r>
            <a:r>
              <a:rPr lang="en-US" sz="2600" dirty="0"/>
              <a:t>opportunities to control trend, ensure Federal compliance, mitigate Fed </a:t>
            </a:r>
            <a:r>
              <a:rPr lang="en-US" sz="2600" dirty="0" err="1"/>
              <a:t>clawbacks</a:t>
            </a:r>
            <a:r>
              <a:rPr lang="en-US" sz="2600" dirty="0"/>
              <a:t> &amp; overpayments. Restart modernized RAC audits.</a:t>
            </a:r>
            <a:endParaRPr sz="2600" dirty="0"/>
          </a:p>
          <a:p>
            <a:pPr marL="609600" lvl="0" indent="-450850" algn="l" rtl="0">
              <a:lnSpc>
                <a:spcPct val="115000"/>
              </a:lnSpc>
              <a:spcBef>
                <a:spcPts val="0"/>
              </a:spcBef>
              <a:spcAft>
                <a:spcPts val="0"/>
              </a:spcAft>
              <a:buSzPts val="2300"/>
              <a:buChar char="●"/>
            </a:pPr>
            <a:r>
              <a:rPr lang="en-US" sz="2600" b="1" dirty="0"/>
              <a:t>Children and Youth BH System of Care -</a:t>
            </a:r>
            <a:r>
              <a:rPr lang="en-US" sz="2600" dirty="0"/>
              <a:t> increase access to intensive community services, returning children to their homes</a:t>
            </a:r>
            <a:r>
              <a:rPr lang="en-US" sz="2300" dirty="0"/>
              <a:t> </a:t>
            </a:r>
            <a:endParaRPr sz="3700" dirty="0"/>
          </a:p>
        </p:txBody>
      </p:sp>
      <p:sp>
        <p:nvSpPr>
          <p:cNvPr id="1658" name="Google Shape;1658;p278"/>
          <p:cNvSpPr txBox="1">
            <a:spLocks noGrp="1"/>
          </p:cNvSpPr>
          <p:nvPr>
            <p:ph type="title"/>
          </p:nvPr>
        </p:nvSpPr>
        <p:spPr>
          <a:xfrm>
            <a:off x="253650" y="44625"/>
            <a:ext cx="11684700" cy="1131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700" dirty="0"/>
              <a:t>Top 10 Priorities within our 39 2025/26 Goals</a:t>
            </a:r>
            <a:endParaRPr sz="3700" dirty="0"/>
          </a:p>
        </p:txBody>
      </p:sp>
      <p:sp>
        <p:nvSpPr>
          <p:cNvPr id="1659" name="Google Shape;1659;p278"/>
          <p:cNvSpPr txBox="1">
            <a:spLocks noGrp="1"/>
          </p:cNvSpPr>
          <p:nvPr>
            <p:ph type="sldNum" idx="12"/>
          </p:nvPr>
        </p:nvSpPr>
        <p:spPr>
          <a:xfrm>
            <a:off x="12232168" y="8498248"/>
            <a:ext cx="3657600" cy="4869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101</a:t>
            </a:fld>
            <a:endParaRPr lang="en-US"/>
          </a:p>
        </p:txBody>
      </p:sp>
      <p:sp>
        <p:nvSpPr>
          <p:cNvPr id="1660" name="Google Shape;1660;p278"/>
          <p:cNvSpPr txBox="1"/>
          <p:nvPr/>
        </p:nvSpPr>
        <p:spPr>
          <a:xfrm>
            <a:off x="3352600" y="6269875"/>
            <a:ext cx="6179700" cy="588000"/>
          </a:xfrm>
          <a:prstGeom prst="rect">
            <a:avLst/>
          </a:prstGeom>
          <a:solidFill>
            <a:srgbClr val="001970"/>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1900">
                <a:solidFill>
                  <a:schemeClr val="lt1"/>
                </a:solidFill>
                <a:latin typeface="Trebuchet MS" panose="020B0603020202020204"/>
                <a:ea typeface="Trebuchet MS" panose="020B0603020202020204"/>
                <a:cs typeface="Trebuchet MS" panose="020B0603020202020204"/>
                <a:sym typeface="Trebuchet MS" panose="020B0603020202020204"/>
              </a:rPr>
              <a:t>More info at: </a:t>
            </a:r>
            <a:r>
              <a:rPr lang="en-US" sz="1900" u="sng">
                <a:solidFill>
                  <a:schemeClr val="lt1"/>
                </a:solidFill>
                <a:latin typeface="Trebuchet MS" panose="020B0603020202020204"/>
                <a:ea typeface="Trebuchet MS" panose="020B0603020202020204"/>
                <a:cs typeface="Trebuchet MS" panose="020B0603020202020204"/>
                <a:sym typeface="Trebuchet MS" panose="020B0603020202020204"/>
                <a:hlinkClick r:id="rId3"/>
              </a:rPr>
              <a:t>CO.gov/HCPF/performance-plan</a:t>
            </a:r>
            <a:r>
              <a:rPr lang="en-US" sz="1900">
                <a:solidFill>
                  <a:schemeClr val="lt1"/>
                </a:solidFill>
                <a:latin typeface="Trebuchet MS" panose="020B0603020202020204"/>
                <a:ea typeface="Trebuchet MS" panose="020B0603020202020204"/>
                <a:cs typeface="Trebuchet MS" panose="020B0603020202020204"/>
                <a:sym typeface="Trebuchet MS" panose="020B0603020202020204"/>
              </a:rPr>
              <a:t>  </a:t>
            </a:r>
            <a:endParaRPr sz="1900">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1661" name="Google Shape;1661;p27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101</a:t>
            </a:fld>
            <a:endParaRPr lang="en-US"/>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430" y="60888"/>
            <a:ext cx="11904980" cy="1204739"/>
          </a:xfrm>
          <a:prstGeom prst="rect">
            <a:avLst/>
          </a:prstGeom>
        </p:spPr>
        <p:txBody>
          <a:bodyPr vert="horz" wrap="square" lIns="0" tIns="205028" rIns="0" bIns="0" rtlCol="0">
            <a:spAutoFit/>
          </a:bodyPr>
          <a:lstStyle/>
          <a:p>
            <a:pPr marL="959485" algn="ctr">
              <a:lnSpc>
                <a:spcPct val="100000"/>
              </a:lnSpc>
              <a:spcBef>
                <a:spcPts val="100"/>
              </a:spcBef>
            </a:pPr>
            <a:r>
              <a:rPr sz="3200" dirty="0"/>
              <a:t>Las</a:t>
            </a:r>
            <a:r>
              <a:rPr sz="3200" spc="-50" dirty="0"/>
              <a:t> </a:t>
            </a:r>
            <a:r>
              <a:rPr sz="3200" dirty="0"/>
              <a:t>10</a:t>
            </a:r>
            <a:r>
              <a:rPr sz="3200" spc="-35" dirty="0"/>
              <a:t> </a:t>
            </a:r>
            <a:r>
              <a:rPr sz="3200" dirty="0"/>
              <a:t>prioridades</a:t>
            </a:r>
            <a:r>
              <a:rPr sz="3200" spc="-50" dirty="0"/>
              <a:t> </a:t>
            </a:r>
            <a:r>
              <a:rPr sz="3200" dirty="0"/>
              <a:t>principales</a:t>
            </a:r>
            <a:r>
              <a:rPr sz="3200" spc="-45" dirty="0"/>
              <a:t> </a:t>
            </a:r>
            <a:r>
              <a:rPr sz="3200" dirty="0"/>
              <a:t>dentro</a:t>
            </a:r>
            <a:r>
              <a:rPr sz="3200" spc="-35" dirty="0"/>
              <a:t> </a:t>
            </a:r>
            <a:r>
              <a:rPr sz="3200" dirty="0"/>
              <a:t>de</a:t>
            </a:r>
            <a:r>
              <a:rPr sz="3200" spc="-70" dirty="0"/>
              <a:t> </a:t>
            </a:r>
            <a:r>
              <a:rPr sz="3200" dirty="0"/>
              <a:t>nuestros</a:t>
            </a:r>
            <a:r>
              <a:rPr sz="3200" spc="-45" dirty="0"/>
              <a:t> </a:t>
            </a:r>
            <a:r>
              <a:rPr sz="3200" dirty="0"/>
              <a:t>39</a:t>
            </a:r>
            <a:r>
              <a:rPr sz="3200" spc="-35" dirty="0"/>
              <a:t> </a:t>
            </a:r>
            <a:r>
              <a:rPr sz="3200" dirty="0"/>
              <a:t>objetivos</a:t>
            </a:r>
            <a:r>
              <a:rPr sz="3200" spc="-50" dirty="0"/>
              <a:t> </a:t>
            </a:r>
            <a:r>
              <a:rPr sz="3200" dirty="0"/>
              <a:t>para</a:t>
            </a:r>
            <a:r>
              <a:rPr sz="3200" spc="-45" dirty="0"/>
              <a:t> </a:t>
            </a:r>
            <a:r>
              <a:rPr sz="3200" spc="-10" dirty="0"/>
              <a:t>2025/26</a:t>
            </a:r>
          </a:p>
        </p:txBody>
      </p:sp>
      <p:sp>
        <p:nvSpPr>
          <p:cNvPr id="4" name="object 4"/>
          <p:cNvSpPr txBox="1"/>
          <p:nvPr/>
        </p:nvSpPr>
        <p:spPr>
          <a:xfrm>
            <a:off x="3938270" y="6409055"/>
            <a:ext cx="5882640" cy="289560"/>
          </a:xfrm>
          <a:prstGeom prst="rect">
            <a:avLst/>
          </a:prstGeom>
        </p:spPr>
        <p:txBody>
          <a:bodyPr vert="horz" wrap="square" lIns="0" tIns="0" rIns="0" bIns="0" rtlCol="0">
            <a:spAutoFit/>
          </a:bodyPr>
          <a:lstStyle/>
          <a:p>
            <a:pPr marL="12700">
              <a:lnSpc>
                <a:spcPts val="2260"/>
              </a:lnSpc>
            </a:pPr>
            <a:r>
              <a:rPr sz="1900" dirty="0">
                <a:solidFill>
                  <a:srgbClr val="FFFFFF"/>
                </a:solidFill>
                <a:latin typeface="Trebuchet MS" panose="020B0603020202020204"/>
                <a:cs typeface="Trebuchet MS" panose="020B0603020202020204"/>
              </a:rPr>
              <a:t>Más</a:t>
            </a:r>
            <a:r>
              <a:rPr sz="1900" spc="-65" dirty="0">
                <a:solidFill>
                  <a:srgbClr val="FFFFFF"/>
                </a:solidFill>
                <a:latin typeface="Trebuchet MS" panose="020B0603020202020204"/>
                <a:cs typeface="Trebuchet MS" panose="020B0603020202020204"/>
              </a:rPr>
              <a:t> </a:t>
            </a:r>
            <a:r>
              <a:rPr sz="1900" dirty="0">
                <a:solidFill>
                  <a:srgbClr val="FFFFFF"/>
                </a:solidFill>
                <a:latin typeface="Trebuchet MS" panose="020B0603020202020204"/>
                <a:cs typeface="Trebuchet MS" panose="020B0603020202020204"/>
              </a:rPr>
              <a:t>información</a:t>
            </a:r>
            <a:r>
              <a:rPr sz="1900" spc="-60" dirty="0">
                <a:solidFill>
                  <a:srgbClr val="FFFFFF"/>
                </a:solidFill>
                <a:latin typeface="Trebuchet MS" panose="020B0603020202020204"/>
                <a:cs typeface="Trebuchet MS" panose="020B0603020202020204"/>
              </a:rPr>
              <a:t> </a:t>
            </a:r>
            <a:r>
              <a:rPr sz="1900" spc="-25" dirty="0">
                <a:solidFill>
                  <a:srgbClr val="FFFFFF"/>
                </a:solidFill>
                <a:latin typeface="Trebuchet MS" panose="020B0603020202020204"/>
                <a:cs typeface="Trebuchet MS" panose="020B0603020202020204"/>
              </a:rPr>
              <a:t>en:</a:t>
            </a:r>
            <a:r>
              <a:rPr lang="en-US" sz="1900" u="sng">
                <a:solidFill>
                  <a:schemeClr val="lt1"/>
                </a:solidFill>
                <a:latin typeface="Trebuchet MS" panose="020B0603020202020204"/>
                <a:ea typeface="Trebuchet MS" panose="020B0603020202020204"/>
                <a:cs typeface="Trebuchet MS" panose="020B0603020202020204"/>
                <a:sym typeface="Trebuchet MS" panose="020B0603020202020204"/>
                <a:hlinkClick r:id="rId2"/>
              </a:rPr>
              <a:t>CO.gov/HCPF/performance-plan</a:t>
            </a:r>
            <a:endParaRPr sz="1900">
              <a:latin typeface="Trebuchet MS" panose="020B0603020202020204"/>
              <a:cs typeface="Trebuchet MS" panose="020B0603020202020204"/>
            </a:endParaRPr>
          </a:p>
        </p:txBody>
      </p:sp>
      <p:sp>
        <p:nvSpPr>
          <p:cNvPr id="3" name="object 3"/>
          <p:cNvSpPr txBox="1"/>
          <p:nvPr/>
        </p:nvSpPr>
        <p:spPr>
          <a:xfrm>
            <a:off x="669467" y="1844751"/>
            <a:ext cx="10852785" cy="3147060"/>
          </a:xfrm>
          <a:prstGeom prst="rect">
            <a:avLst/>
          </a:prstGeom>
        </p:spPr>
        <p:txBody>
          <a:bodyPr vert="horz" wrap="square" lIns="0" tIns="12700" rIns="0" bIns="0" rtlCol="0">
            <a:spAutoFit/>
          </a:bodyPr>
          <a:lstStyle/>
          <a:p>
            <a:pPr marL="481965" marR="998220" indent="-469900">
              <a:lnSpc>
                <a:spcPct val="115000"/>
              </a:lnSpc>
              <a:spcBef>
                <a:spcPts val="100"/>
              </a:spcBef>
              <a:buFont typeface="Microsoft Sans Serif" panose="020B0604020202020204"/>
              <a:buChar char="●"/>
              <a:tabLst>
                <a:tab pos="481965" algn="l"/>
              </a:tabLst>
            </a:pPr>
            <a:r>
              <a:rPr sz="2200" b="1" dirty="0">
                <a:latin typeface="Trebuchet MS" panose="020B0603020202020204"/>
                <a:cs typeface="Trebuchet MS" panose="020B0603020202020204"/>
              </a:rPr>
              <a:t>Revisión</a:t>
            </a:r>
            <a:r>
              <a:rPr sz="2200" b="1" spc="-60" dirty="0">
                <a:latin typeface="Trebuchet MS" panose="020B0603020202020204"/>
                <a:cs typeface="Trebuchet MS" panose="020B0603020202020204"/>
              </a:rPr>
              <a:t> </a:t>
            </a:r>
            <a:r>
              <a:rPr sz="2200" b="1" dirty="0">
                <a:latin typeface="Trebuchet MS" panose="020B0603020202020204"/>
                <a:cs typeface="Trebuchet MS" panose="020B0603020202020204"/>
              </a:rPr>
              <a:t>integral</a:t>
            </a:r>
            <a:r>
              <a:rPr sz="2200" b="1" spc="-55" dirty="0">
                <a:latin typeface="Trebuchet MS" panose="020B0603020202020204"/>
                <a:cs typeface="Trebuchet MS" panose="020B0603020202020204"/>
              </a:rPr>
              <a:t> </a:t>
            </a:r>
            <a:r>
              <a:rPr sz="2200" b="1" dirty="0">
                <a:latin typeface="Trebuchet MS" panose="020B0603020202020204"/>
                <a:cs typeface="Trebuchet MS" panose="020B0603020202020204"/>
              </a:rPr>
              <a:t>de</a:t>
            </a:r>
            <a:r>
              <a:rPr sz="2200" b="1" spc="-70" dirty="0">
                <a:latin typeface="Trebuchet MS" panose="020B0603020202020204"/>
                <a:cs typeface="Trebuchet MS" panose="020B0603020202020204"/>
              </a:rPr>
              <a:t> </a:t>
            </a:r>
            <a:r>
              <a:rPr sz="2200" b="1" dirty="0">
                <a:latin typeface="Trebuchet MS" panose="020B0603020202020204"/>
                <a:cs typeface="Trebuchet MS" panose="020B0603020202020204"/>
              </a:rPr>
              <a:t>CO</a:t>
            </a:r>
            <a:r>
              <a:rPr sz="2200" b="1" spc="-65" dirty="0">
                <a:latin typeface="Trebuchet MS" panose="020B0603020202020204"/>
                <a:cs typeface="Trebuchet MS" panose="020B0603020202020204"/>
              </a:rPr>
              <a:t> </a:t>
            </a:r>
            <a:r>
              <a:rPr sz="2200" b="1" dirty="0">
                <a:latin typeface="Trebuchet MS" panose="020B0603020202020204"/>
                <a:cs typeface="Trebuchet MS" panose="020B0603020202020204"/>
              </a:rPr>
              <a:t>Medicaid</a:t>
            </a:r>
            <a:r>
              <a:rPr sz="2200" dirty="0">
                <a:latin typeface="Trebuchet MS" panose="020B0603020202020204"/>
                <a:cs typeface="Trebuchet MS" panose="020B0603020202020204"/>
              </a:rPr>
              <a:t>,</a:t>
            </a:r>
            <a:r>
              <a:rPr sz="2200" spc="-40" dirty="0">
                <a:latin typeface="Trebuchet MS" panose="020B0603020202020204"/>
                <a:cs typeface="Trebuchet MS" panose="020B0603020202020204"/>
              </a:rPr>
              <a:t> </a:t>
            </a:r>
            <a:r>
              <a:rPr sz="2200" dirty="0">
                <a:latin typeface="Trebuchet MS" panose="020B0603020202020204"/>
                <a:cs typeface="Trebuchet MS" panose="020B0603020202020204"/>
              </a:rPr>
              <a:t>partes</a:t>
            </a:r>
            <a:r>
              <a:rPr sz="2200" spc="-55" dirty="0">
                <a:latin typeface="Trebuchet MS" panose="020B0603020202020204"/>
                <a:cs typeface="Trebuchet MS" panose="020B0603020202020204"/>
              </a:rPr>
              <a:t> </a:t>
            </a:r>
            <a:r>
              <a:rPr sz="2200" dirty="0">
                <a:latin typeface="Trebuchet MS" panose="020B0603020202020204"/>
                <a:cs typeface="Trebuchet MS" panose="020B0603020202020204"/>
              </a:rPr>
              <a:t>interesadas,</a:t>
            </a:r>
            <a:r>
              <a:rPr sz="2200" spc="-50" dirty="0">
                <a:latin typeface="Trebuchet MS" panose="020B0603020202020204"/>
                <a:cs typeface="Trebuchet MS" panose="020B0603020202020204"/>
              </a:rPr>
              <a:t> </a:t>
            </a:r>
            <a:r>
              <a:rPr sz="2200" dirty="0">
                <a:latin typeface="Trebuchet MS" panose="020B0603020202020204"/>
                <a:cs typeface="Trebuchet MS" panose="020B0603020202020204"/>
              </a:rPr>
              <a:t>implementación</a:t>
            </a:r>
            <a:r>
              <a:rPr sz="2200" spc="-50" dirty="0">
                <a:latin typeface="Trebuchet MS" panose="020B0603020202020204"/>
                <a:cs typeface="Trebuchet MS" panose="020B0603020202020204"/>
              </a:rPr>
              <a:t> </a:t>
            </a:r>
            <a:r>
              <a:rPr sz="2200" spc="-25" dirty="0">
                <a:latin typeface="Trebuchet MS" panose="020B0603020202020204"/>
                <a:cs typeface="Trebuchet MS" panose="020B0603020202020204"/>
              </a:rPr>
              <a:t>de </a:t>
            </a:r>
            <a:r>
              <a:rPr sz="2200" dirty="0">
                <a:latin typeface="Trebuchet MS" panose="020B0603020202020204"/>
                <a:cs typeface="Trebuchet MS" panose="020B0603020202020204"/>
              </a:rPr>
              <a:t>avances</a:t>
            </a:r>
            <a:r>
              <a:rPr sz="2200" spc="-25" dirty="0">
                <a:latin typeface="Trebuchet MS" panose="020B0603020202020204"/>
                <a:cs typeface="Trebuchet MS" panose="020B0603020202020204"/>
              </a:rPr>
              <a:t> </a:t>
            </a:r>
            <a:r>
              <a:rPr sz="2200" spc="-10" dirty="0">
                <a:latin typeface="Trebuchet MS" panose="020B0603020202020204"/>
                <a:cs typeface="Trebuchet MS" panose="020B0603020202020204"/>
              </a:rPr>
              <a:t>selectos</a:t>
            </a:r>
            <a:endParaRPr sz="2200" dirty="0">
              <a:latin typeface="Trebuchet MS" panose="020B0603020202020204"/>
              <a:cs typeface="Trebuchet MS" panose="020B0603020202020204"/>
            </a:endParaRPr>
          </a:p>
          <a:p>
            <a:pPr marL="481965" indent="-469265">
              <a:lnSpc>
                <a:spcPct val="100000"/>
              </a:lnSpc>
              <a:spcBef>
                <a:spcPts val="385"/>
              </a:spcBef>
              <a:buFont typeface="Microsoft Sans Serif" panose="020B0604020202020204"/>
              <a:buChar char="●"/>
              <a:tabLst>
                <a:tab pos="481965" algn="l"/>
              </a:tabLst>
            </a:pPr>
            <a:r>
              <a:rPr sz="2200" b="1" dirty="0">
                <a:latin typeface="Trebuchet MS" panose="020B0603020202020204"/>
                <a:cs typeface="Trebuchet MS" panose="020B0603020202020204"/>
              </a:rPr>
              <a:t>Control</a:t>
            </a:r>
            <a:r>
              <a:rPr sz="2200" b="1" spc="-50" dirty="0">
                <a:latin typeface="Trebuchet MS" panose="020B0603020202020204"/>
                <a:cs typeface="Trebuchet MS" panose="020B0603020202020204"/>
              </a:rPr>
              <a:t> </a:t>
            </a:r>
            <a:r>
              <a:rPr sz="2200" b="1" dirty="0">
                <a:latin typeface="Trebuchet MS" panose="020B0603020202020204"/>
                <a:cs typeface="Trebuchet MS" panose="020B0603020202020204"/>
              </a:rPr>
              <a:t>de</a:t>
            </a:r>
            <a:r>
              <a:rPr sz="2200" b="1" spc="-50" dirty="0">
                <a:latin typeface="Trebuchet MS" panose="020B0603020202020204"/>
                <a:cs typeface="Trebuchet MS" panose="020B0603020202020204"/>
              </a:rPr>
              <a:t> </a:t>
            </a:r>
            <a:r>
              <a:rPr sz="2200" b="1" dirty="0">
                <a:latin typeface="Trebuchet MS" panose="020B0603020202020204"/>
                <a:cs typeface="Trebuchet MS" panose="020B0603020202020204"/>
              </a:rPr>
              <a:t>costos</a:t>
            </a:r>
            <a:r>
              <a:rPr lang="" sz="2200" b="1" dirty="0">
                <a:latin typeface="Trebuchet MS" panose="020B0603020202020204"/>
                <a:cs typeface="Trebuchet MS" panose="020B0603020202020204"/>
              </a:rPr>
              <a:t>, </a:t>
            </a:r>
            <a:r>
              <a:rPr sz="2200" b="1" dirty="0">
                <a:latin typeface="Trebuchet MS" panose="020B0603020202020204"/>
                <a:cs typeface="Trebuchet MS" panose="020B0603020202020204"/>
              </a:rPr>
              <a:t>fraude,</a:t>
            </a:r>
            <a:r>
              <a:rPr sz="2200" b="1" spc="-45" dirty="0">
                <a:latin typeface="Trebuchet MS" panose="020B0603020202020204"/>
                <a:cs typeface="Trebuchet MS" panose="020B0603020202020204"/>
              </a:rPr>
              <a:t> </a:t>
            </a:r>
            <a:r>
              <a:rPr sz="2200" b="1" dirty="0">
                <a:latin typeface="Trebuchet MS" panose="020B0603020202020204"/>
                <a:cs typeface="Trebuchet MS" panose="020B0603020202020204"/>
              </a:rPr>
              <a:t>desperdicio</a:t>
            </a:r>
            <a:r>
              <a:rPr sz="2200" b="1" spc="-50" dirty="0">
                <a:latin typeface="Trebuchet MS" panose="020B0603020202020204"/>
                <a:cs typeface="Trebuchet MS" panose="020B0603020202020204"/>
              </a:rPr>
              <a:t> </a:t>
            </a:r>
            <a:r>
              <a:rPr sz="2200" b="1" dirty="0">
                <a:latin typeface="Trebuchet MS" panose="020B0603020202020204"/>
                <a:cs typeface="Trebuchet MS" panose="020B0603020202020204"/>
              </a:rPr>
              <a:t>y</a:t>
            </a:r>
            <a:r>
              <a:rPr sz="2200" b="1" spc="-40" dirty="0">
                <a:latin typeface="Trebuchet MS" panose="020B0603020202020204"/>
                <a:cs typeface="Trebuchet MS" panose="020B0603020202020204"/>
              </a:rPr>
              <a:t> </a:t>
            </a:r>
            <a:r>
              <a:rPr sz="2200" b="1" dirty="0">
                <a:latin typeface="Trebuchet MS" panose="020B0603020202020204"/>
                <a:cs typeface="Trebuchet MS" panose="020B0603020202020204"/>
              </a:rPr>
              <a:t>abuso</a:t>
            </a:r>
            <a:r>
              <a:rPr sz="2200" b="1" spc="-10" dirty="0">
                <a:latin typeface="Trebuchet MS" panose="020B0603020202020204"/>
                <a:cs typeface="Trebuchet MS" panose="020B0603020202020204"/>
              </a:rPr>
              <a:t> </a:t>
            </a:r>
            <a:r>
              <a:rPr sz="2200" dirty="0">
                <a:latin typeface="Trebuchet MS" panose="020B0603020202020204"/>
                <a:cs typeface="Trebuchet MS" panose="020B0603020202020204"/>
              </a:rPr>
              <a:t>oportunidades</a:t>
            </a:r>
            <a:r>
              <a:rPr sz="2200" spc="-50" dirty="0">
                <a:latin typeface="Trebuchet MS" panose="020B0603020202020204"/>
                <a:cs typeface="Trebuchet MS" panose="020B0603020202020204"/>
              </a:rPr>
              <a:t> </a:t>
            </a:r>
            <a:r>
              <a:rPr sz="2200" dirty="0">
                <a:latin typeface="Trebuchet MS" panose="020B0603020202020204"/>
                <a:cs typeface="Trebuchet MS" panose="020B0603020202020204"/>
              </a:rPr>
              <a:t>para</a:t>
            </a:r>
            <a:r>
              <a:rPr sz="2200" spc="-50" dirty="0">
                <a:latin typeface="Trebuchet MS" panose="020B0603020202020204"/>
                <a:cs typeface="Trebuchet MS" panose="020B0603020202020204"/>
              </a:rPr>
              <a:t> </a:t>
            </a:r>
            <a:r>
              <a:rPr sz="2200" dirty="0">
                <a:latin typeface="Trebuchet MS" panose="020B0603020202020204"/>
                <a:cs typeface="Trebuchet MS" panose="020B0603020202020204"/>
              </a:rPr>
              <a:t>controlar</a:t>
            </a:r>
            <a:r>
              <a:rPr sz="2200" spc="-40" dirty="0">
                <a:latin typeface="Trebuchet MS" panose="020B0603020202020204"/>
                <a:cs typeface="Trebuchet MS" panose="020B0603020202020204"/>
              </a:rPr>
              <a:t> </a:t>
            </a:r>
            <a:r>
              <a:rPr sz="2200" spc="-25" dirty="0">
                <a:latin typeface="Trebuchet MS" panose="020B0603020202020204"/>
                <a:cs typeface="Trebuchet MS" panose="020B0603020202020204"/>
              </a:rPr>
              <a:t>la</a:t>
            </a:r>
            <a:endParaRPr sz="2200" dirty="0">
              <a:latin typeface="Trebuchet MS" panose="020B0603020202020204"/>
              <a:cs typeface="Trebuchet MS" panose="020B0603020202020204"/>
            </a:endParaRPr>
          </a:p>
          <a:p>
            <a:pPr marL="481965" marR="1124585">
              <a:lnSpc>
                <a:spcPct val="115000"/>
              </a:lnSpc>
              <a:spcBef>
                <a:spcPts val="25"/>
              </a:spcBef>
            </a:pPr>
            <a:r>
              <a:rPr sz="2200" dirty="0">
                <a:latin typeface="Trebuchet MS" panose="020B0603020202020204"/>
                <a:cs typeface="Trebuchet MS" panose="020B0603020202020204"/>
              </a:rPr>
              <a:t>tendencia,</a:t>
            </a:r>
            <a:r>
              <a:rPr sz="2200" spc="-45" dirty="0">
                <a:latin typeface="Trebuchet MS" panose="020B0603020202020204"/>
                <a:cs typeface="Trebuchet MS" panose="020B0603020202020204"/>
              </a:rPr>
              <a:t> </a:t>
            </a:r>
            <a:r>
              <a:rPr sz="2200" dirty="0">
                <a:latin typeface="Trebuchet MS" panose="020B0603020202020204"/>
                <a:cs typeface="Trebuchet MS" panose="020B0603020202020204"/>
              </a:rPr>
              <a:t>garantizar</a:t>
            </a:r>
            <a:r>
              <a:rPr sz="2200" spc="-45" dirty="0">
                <a:latin typeface="Trebuchet MS" panose="020B0603020202020204"/>
                <a:cs typeface="Trebuchet MS" panose="020B0603020202020204"/>
              </a:rPr>
              <a:t> </a:t>
            </a:r>
            <a:r>
              <a:rPr sz="2200" dirty="0">
                <a:latin typeface="Trebuchet MS" panose="020B0603020202020204"/>
                <a:cs typeface="Trebuchet MS" panose="020B0603020202020204"/>
              </a:rPr>
              <a:t>el</a:t>
            </a:r>
            <a:r>
              <a:rPr sz="2200" spc="-100" dirty="0">
                <a:latin typeface="Trebuchet MS" panose="020B0603020202020204"/>
                <a:cs typeface="Trebuchet MS" panose="020B0603020202020204"/>
              </a:rPr>
              <a:t> </a:t>
            </a:r>
            <a:r>
              <a:rPr sz="2200" dirty="0">
                <a:latin typeface="Trebuchet MS" panose="020B0603020202020204"/>
                <a:cs typeface="Trebuchet MS" panose="020B0603020202020204"/>
              </a:rPr>
              <a:t>cumplimiento</a:t>
            </a:r>
            <a:r>
              <a:rPr sz="2200" spc="-55" dirty="0">
                <a:latin typeface="Trebuchet MS" panose="020B0603020202020204"/>
                <a:cs typeface="Trebuchet MS" panose="020B0603020202020204"/>
              </a:rPr>
              <a:t> </a:t>
            </a:r>
            <a:r>
              <a:rPr sz="2200" dirty="0">
                <a:latin typeface="Trebuchet MS" panose="020B0603020202020204"/>
                <a:cs typeface="Trebuchet MS" panose="020B0603020202020204"/>
              </a:rPr>
              <a:t>federal,</a:t>
            </a:r>
            <a:r>
              <a:rPr sz="2200" spc="-60" dirty="0">
                <a:latin typeface="Trebuchet MS" panose="020B0603020202020204"/>
                <a:cs typeface="Trebuchet MS" panose="020B0603020202020204"/>
              </a:rPr>
              <a:t> </a:t>
            </a:r>
            <a:r>
              <a:rPr sz="2200" dirty="0">
                <a:latin typeface="Trebuchet MS" panose="020B0603020202020204"/>
                <a:cs typeface="Trebuchet MS" panose="020B0603020202020204"/>
              </a:rPr>
              <a:t>mitigar</a:t>
            </a:r>
            <a:r>
              <a:rPr sz="2200" spc="-40" dirty="0">
                <a:latin typeface="Trebuchet MS" panose="020B0603020202020204"/>
                <a:cs typeface="Trebuchet MS" panose="020B0603020202020204"/>
              </a:rPr>
              <a:t> </a:t>
            </a:r>
            <a:r>
              <a:rPr sz="2200" dirty="0">
                <a:latin typeface="Trebuchet MS" panose="020B0603020202020204"/>
                <a:cs typeface="Trebuchet MS" panose="020B0603020202020204"/>
              </a:rPr>
              <a:t>las</a:t>
            </a:r>
            <a:r>
              <a:rPr sz="2200" spc="-55" dirty="0">
                <a:latin typeface="Trebuchet MS" panose="020B0603020202020204"/>
                <a:cs typeface="Trebuchet MS" panose="020B0603020202020204"/>
              </a:rPr>
              <a:t> </a:t>
            </a:r>
            <a:r>
              <a:rPr sz="2200" dirty="0">
                <a:latin typeface="Trebuchet MS" panose="020B0603020202020204"/>
                <a:cs typeface="Trebuchet MS" panose="020B0603020202020204"/>
              </a:rPr>
              <a:t>devoluciones</a:t>
            </a:r>
            <a:r>
              <a:rPr sz="2200" spc="-50" dirty="0">
                <a:latin typeface="Trebuchet MS" panose="020B0603020202020204"/>
                <a:cs typeface="Trebuchet MS" panose="020B0603020202020204"/>
              </a:rPr>
              <a:t> y </a:t>
            </a:r>
            <a:r>
              <a:rPr sz="2200" dirty="0">
                <a:latin typeface="Trebuchet MS" panose="020B0603020202020204"/>
                <a:cs typeface="Trebuchet MS" panose="020B0603020202020204"/>
              </a:rPr>
              <a:t>sobrepagos</a:t>
            </a:r>
            <a:r>
              <a:rPr sz="2200" spc="-40" dirty="0">
                <a:latin typeface="Trebuchet MS" panose="020B0603020202020204"/>
                <a:cs typeface="Trebuchet MS" panose="020B0603020202020204"/>
              </a:rPr>
              <a:t> </a:t>
            </a:r>
            <a:r>
              <a:rPr sz="2200" dirty="0">
                <a:latin typeface="Trebuchet MS" panose="020B0603020202020204"/>
                <a:cs typeface="Trebuchet MS" panose="020B0603020202020204"/>
              </a:rPr>
              <a:t>de</a:t>
            </a:r>
            <a:r>
              <a:rPr sz="2200" spc="-45" dirty="0">
                <a:latin typeface="Trebuchet MS" panose="020B0603020202020204"/>
                <a:cs typeface="Trebuchet MS" panose="020B0603020202020204"/>
              </a:rPr>
              <a:t> </a:t>
            </a:r>
            <a:r>
              <a:rPr sz="2200" dirty="0">
                <a:latin typeface="Trebuchet MS" panose="020B0603020202020204"/>
                <a:cs typeface="Trebuchet MS" panose="020B0603020202020204"/>
              </a:rPr>
              <a:t>Cambios administrativos federales.</a:t>
            </a:r>
            <a:r>
              <a:rPr sz="2200" spc="-50" dirty="0">
                <a:latin typeface="Trebuchet MS" panose="020B0603020202020204"/>
                <a:cs typeface="Trebuchet MS" panose="020B0603020202020204"/>
              </a:rPr>
              <a:t> </a:t>
            </a:r>
            <a:r>
              <a:rPr sz="2200" dirty="0">
                <a:latin typeface="Trebuchet MS" panose="020B0603020202020204"/>
                <a:cs typeface="Trebuchet MS" panose="020B0603020202020204"/>
              </a:rPr>
              <a:t>Reiniciar</a:t>
            </a:r>
            <a:r>
              <a:rPr sz="2200" spc="-30" dirty="0">
                <a:latin typeface="Trebuchet MS" panose="020B0603020202020204"/>
                <a:cs typeface="Trebuchet MS" panose="020B0603020202020204"/>
              </a:rPr>
              <a:t> </a:t>
            </a:r>
            <a:r>
              <a:rPr sz="2200" dirty="0">
                <a:latin typeface="Trebuchet MS" panose="020B0603020202020204"/>
                <a:cs typeface="Trebuchet MS" panose="020B0603020202020204"/>
              </a:rPr>
              <a:t>las</a:t>
            </a:r>
            <a:r>
              <a:rPr sz="2200" spc="-35" dirty="0">
                <a:latin typeface="Trebuchet MS" panose="020B0603020202020204"/>
                <a:cs typeface="Trebuchet MS" panose="020B0603020202020204"/>
              </a:rPr>
              <a:t> </a:t>
            </a:r>
            <a:r>
              <a:rPr sz="2200" dirty="0">
                <a:latin typeface="Trebuchet MS" panose="020B0603020202020204"/>
                <a:cs typeface="Trebuchet MS" panose="020B0603020202020204"/>
              </a:rPr>
              <a:t>auditorías</a:t>
            </a:r>
            <a:r>
              <a:rPr sz="2200" spc="-40" dirty="0">
                <a:latin typeface="Trebuchet MS" panose="020B0603020202020204"/>
                <a:cs typeface="Trebuchet MS" panose="020B0603020202020204"/>
              </a:rPr>
              <a:t> </a:t>
            </a:r>
            <a:r>
              <a:rPr sz="2200" dirty="0">
                <a:latin typeface="Trebuchet MS" panose="020B0603020202020204"/>
                <a:cs typeface="Trebuchet MS" panose="020B0603020202020204"/>
              </a:rPr>
              <a:t>RAC</a:t>
            </a:r>
            <a:r>
              <a:rPr sz="2200" spc="-35" dirty="0">
                <a:latin typeface="Trebuchet MS" panose="020B0603020202020204"/>
                <a:cs typeface="Trebuchet MS" panose="020B0603020202020204"/>
              </a:rPr>
              <a:t> </a:t>
            </a:r>
            <a:r>
              <a:rPr sz="2200" spc="-10" dirty="0">
                <a:latin typeface="Trebuchet MS" panose="020B0603020202020204"/>
                <a:cs typeface="Trebuchet MS" panose="020B0603020202020204"/>
              </a:rPr>
              <a:t>modernizadas.</a:t>
            </a:r>
            <a:endParaRPr sz="2200" dirty="0">
              <a:latin typeface="Trebuchet MS" panose="020B0603020202020204"/>
              <a:cs typeface="Trebuchet MS" panose="020B0603020202020204"/>
            </a:endParaRPr>
          </a:p>
          <a:p>
            <a:pPr marL="481965" marR="5080" indent="-451485">
              <a:lnSpc>
                <a:spcPct val="115000"/>
              </a:lnSpc>
              <a:spcBef>
                <a:spcPts val="150"/>
              </a:spcBef>
              <a:buSzPct val="105000"/>
              <a:buFont typeface="Microsoft Sans Serif" panose="020B0604020202020204"/>
              <a:buChar char="●"/>
              <a:tabLst>
                <a:tab pos="481965" algn="l"/>
              </a:tabLst>
            </a:pPr>
            <a:r>
              <a:rPr sz="2200" b="1" dirty="0">
                <a:latin typeface="Trebuchet MS" panose="020B0603020202020204"/>
                <a:cs typeface="Trebuchet MS" panose="020B0603020202020204"/>
              </a:rPr>
              <a:t>Sistema</a:t>
            </a:r>
            <a:r>
              <a:rPr sz="2200" b="1" spc="-25" dirty="0">
                <a:latin typeface="Trebuchet MS" panose="020B0603020202020204"/>
                <a:cs typeface="Trebuchet MS" panose="020B0603020202020204"/>
              </a:rPr>
              <a:t> </a:t>
            </a:r>
            <a:r>
              <a:rPr sz="2200" b="1" dirty="0">
                <a:latin typeface="Trebuchet MS" panose="020B0603020202020204"/>
                <a:cs typeface="Trebuchet MS" panose="020B0603020202020204"/>
              </a:rPr>
              <a:t>de</a:t>
            </a:r>
            <a:r>
              <a:rPr sz="2200" b="1" spc="-40" dirty="0">
                <a:latin typeface="Trebuchet MS" panose="020B0603020202020204"/>
                <a:cs typeface="Trebuchet MS" panose="020B0603020202020204"/>
              </a:rPr>
              <a:t> </a:t>
            </a:r>
            <a:r>
              <a:rPr sz="2200" b="1" dirty="0">
                <a:latin typeface="Trebuchet MS" panose="020B0603020202020204"/>
                <a:cs typeface="Trebuchet MS" panose="020B0603020202020204"/>
              </a:rPr>
              <a:t>atención</a:t>
            </a:r>
            <a:r>
              <a:rPr sz="2200" b="1" spc="-30" dirty="0">
                <a:latin typeface="Trebuchet MS" panose="020B0603020202020204"/>
                <a:cs typeface="Trebuchet MS" panose="020B0603020202020204"/>
              </a:rPr>
              <a:t> </a:t>
            </a:r>
            <a:r>
              <a:rPr sz="2200" b="1" dirty="0">
                <a:latin typeface="Trebuchet MS" panose="020B0603020202020204"/>
                <a:cs typeface="Trebuchet MS" panose="020B0603020202020204"/>
              </a:rPr>
              <a:t>de</a:t>
            </a:r>
            <a:r>
              <a:rPr sz="2200" b="1" spc="-45" dirty="0">
                <a:latin typeface="Trebuchet MS" panose="020B0603020202020204"/>
                <a:cs typeface="Trebuchet MS" panose="020B0603020202020204"/>
              </a:rPr>
              <a:t> </a:t>
            </a:r>
            <a:r>
              <a:rPr sz="2200" b="1" dirty="0">
                <a:latin typeface="Trebuchet MS" panose="020B0603020202020204"/>
                <a:cs typeface="Trebuchet MS" panose="020B0603020202020204"/>
              </a:rPr>
              <a:t>BH</a:t>
            </a:r>
            <a:r>
              <a:rPr sz="2200" b="1" spc="-35" dirty="0">
                <a:latin typeface="Trebuchet MS" panose="020B0603020202020204"/>
                <a:cs typeface="Trebuchet MS" panose="020B0603020202020204"/>
              </a:rPr>
              <a:t> </a:t>
            </a:r>
            <a:r>
              <a:rPr sz="2200" b="1" dirty="0">
                <a:latin typeface="Trebuchet MS" panose="020B0603020202020204"/>
                <a:cs typeface="Trebuchet MS" panose="020B0603020202020204"/>
              </a:rPr>
              <a:t>para</a:t>
            </a:r>
            <a:r>
              <a:rPr sz="2200" b="1" spc="-45" dirty="0">
                <a:latin typeface="Trebuchet MS" panose="020B0603020202020204"/>
                <a:cs typeface="Trebuchet MS" panose="020B0603020202020204"/>
              </a:rPr>
              <a:t> </a:t>
            </a:r>
            <a:r>
              <a:rPr sz="2200" b="1" dirty="0">
                <a:latin typeface="Trebuchet MS" panose="020B0603020202020204"/>
                <a:cs typeface="Trebuchet MS" panose="020B0603020202020204"/>
              </a:rPr>
              <a:t>niños</a:t>
            </a:r>
            <a:r>
              <a:rPr sz="2200" b="1" spc="15" dirty="0">
                <a:latin typeface="Trebuchet MS" panose="020B0603020202020204"/>
                <a:cs typeface="Trebuchet MS" panose="020B0603020202020204"/>
              </a:rPr>
              <a:t> </a:t>
            </a:r>
            <a:r>
              <a:rPr sz="2200" b="1" dirty="0">
                <a:latin typeface="Trebuchet MS" panose="020B0603020202020204"/>
                <a:cs typeface="Trebuchet MS" panose="020B0603020202020204"/>
              </a:rPr>
              <a:t>y</a:t>
            </a:r>
            <a:r>
              <a:rPr sz="2200" b="1" spc="-40" dirty="0">
                <a:latin typeface="Trebuchet MS" panose="020B0603020202020204"/>
                <a:cs typeface="Trebuchet MS" panose="020B0603020202020204"/>
              </a:rPr>
              <a:t> </a:t>
            </a:r>
            <a:r>
              <a:rPr sz="2200" b="1" dirty="0">
                <a:latin typeface="Trebuchet MS" panose="020B0603020202020204"/>
                <a:cs typeface="Trebuchet MS" panose="020B0603020202020204"/>
              </a:rPr>
              <a:t>jóvenes</a:t>
            </a:r>
            <a:r>
              <a:rPr sz="2200" b="1" spc="-10" dirty="0">
                <a:latin typeface="Trebuchet MS" panose="020B0603020202020204"/>
                <a:cs typeface="Trebuchet MS" panose="020B0603020202020204"/>
              </a:rPr>
              <a:t> </a:t>
            </a:r>
            <a:r>
              <a:rPr sz="2200" dirty="0">
                <a:latin typeface="Trebuchet MS" panose="020B0603020202020204"/>
                <a:cs typeface="Trebuchet MS" panose="020B0603020202020204"/>
              </a:rPr>
              <a:t>:</a:t>
            </a:r>
            <a:r>
              <a:rPr sz="2200" spc="-40" dirty="0">
                <a:latin typeface="Trebuchet MS" panose="020B0603020202020204"/>
                <a:cs typeface="Trebuchet MS" panose="020B0603020202020204"/>
              </a:rPr>
              <a:t> </a:t>
            </a:r>
            <a:r>
              <a:rPr sz="2200" dirty="0">
                <a:latin typeface="Trebuchet MS" panose="020B0603020202020204"/>
                <a:cs typeface="Trebuchet MS" panose="020B0603020202020204"/>
              </a:rPr>
              <a:t>aumentar</a:t>
            </a:r>
            <a:r>
              <a:rPr sz="2200" spc="-15" dirty="0">
                <a:latin typeface="Trebuchet MS" panose="020B0603020202020204"/>
                <a:cs typeface="Trebuchet MS" panose="020B0603020202020204"/>
              </a:rPr>
              <a:t> </a:t>
            </a:r>
            <a:r>
              <a:rPr sz="2200" dirty="0">
                <a:latin typeface="Trebuchet MS" panose="020B0603020202020204"/>
                <a:cs typeface="Trebuchet MS" panose="020B0603020202020204"/>
              </a:rPr>
              <a:t>el</a:t>
            </a:r>
            <a:r>
              <a:rPr sz="2200" spc="-30" dirty="0">
                <a:latin typeface="Trebuchet MS" panose="020B0603020202020204"/>
                <a:cs typeface="Trebuchet MS" panose="020B0603020202020204"/>
              </a:rPr>
              <a:t> </a:t>
            </a:r>
            <a:r>
              <a:rPr sz="2200" dirty="0">
                <a:latin typeface="Trebuchet MS" panose="020B0603020202020204"/>
                <a:cs typeface="Trebuchet MS" panose="020B0603020202020204"/>
              </a:rPr>
              <a:t>acceso</a:t>
            </a:r>
            <a:r>
              <a:rPr sz="2200" spc="-30" dirty="0">
                <a:latin typeface="Trebuchet MS" panose="020B0603020202020204"/>
                <a:cs typeface="Trebuchet MS" panose="020B0603020202020204"/>
              </a:rPr>
              <a:t> </a:t>
            </a:r>
            <a:r>
              <a:rPr sz="2200" dirty="0">
                <a:latin typeface="Trebuchet MS" panose="020B0603020202020204"/>
                <a:cs typeface="Trebuchet MS" panose="020B0603020202020204"/>
              </a:rPr>
              <a:t>a</a:t>
            </a:r>
            <a:r>
              <a:rPr sz="2200" spc="-50" dirty="0">
                <a:latin typeface="Trebuchet MS" panose="020B0603020202020204"/>
                <a:cs typeface="Trebuchet MS" panose="020B0603020202020204"/>
              </a:rPr>
              <a:t> </a:t>
            </a:r>
            <a:r>
              <a:rPr sz="2200" spc="-10" dirty="0">
                <a:latin typeface="Trebuchet MS" panose="020B0603020202020204"/>
                <a:cs typeface="Trebuchet MS" panose="020B0603020202020204"/>
              </a:rPr>
              <a:t>servicios </a:t>
            </a:r>
            <a:r>
              <a:rPr sz="2200" dirty="0">
                <a:latin typeface="Trebuchet MS" panose="020B0603020202020204"/>
                <a:cs typeface="Trebuchet MS" panose="020B0603020202020204"/>
              </a:rPr>
              <a:t>comunitarios</a:t>
            </a:r>
            <a:r>
              <a:rPr sz="2200" spc="-50" dirty="0">
                <a:latin typeface="Trebuchet MS" panose="020B0603020202020204"/>
                <a:cs typeface="Trebuchet MS" panose="020B0603020202020204"/>
              </a:rPr>
              <a:t> </a:t>
            </a:r>
            <a:r>
              <a:rPr sz="2200" dirty="0">
                <a:latin typeface="Trebuchet MS" panose="020B0603020202020204"/>
                <a:cs typeface="Trebuchet MS" panose="020B0603020202020204"/>
              </a:rPr>
              <a:t>intensivos,</a:t>
            </a:r>
            <a:r>
              <a:rPr sz="2200" spc="-15" dirty="0">
                <a:latin typeface="Trebuchet MS" panose="020B0603020202020204"/>
                <a:cs typeface="Trebuchet MS" panose="020B0603020202020204"/>
              </a:rPr>
              <a:t> </a:t>
            </a:r>
            <a:r>
              <a:rPr sz="2200" dirty="0">
                <a:latin typeface="Trebuchet MS" panose="020B0603020202020204"/>
                <a:cs typeface="Trebuchet MS" panose="020B0603020202020204"/>
              </a:rPr>
              <a:t>devolviendo</a:t>
            </a:r>
            <a:r>
              <a:rPr sz="2200" spc="-45" dirty="0">
                <a:latin typeface="Trebuchet MS" panose="020B0603020202020204"/>
                <a:cs typeface="Trebuchet MS" panose="020B0603020202020204"/>
              </a:rPr>
              <a:t> </a:t>
            </a:r>
            <a:r>
              <a:rPr sz="2200" dirty="0">
                <a:latin typeface="Trebuchet MS" panose="020B0603020202020204"/>
                <a:cs typeface="Trebuchet MS" panose="020B0603020202020204"/>
              </a:rPr>
              <a:t>a</a:t>
            </a:r>
            <a:r>
              <a:rPr sz="2200" spc="-45" dirty="0">
                <a:latin typeface="Trebuchet MS" panose="020B0603020202020204"/>
                <a:cs typeface="Trebuchet MS" panose="020B0603020202020204"/>
              </a:rPr>
              <a:t> </a:t>
            </a:r>
            <a:r>
              <a:rPr sz="2200" dirty="0">
                <a:latin typeface="Trebuchet MS" panose="020B0603020202020204"/>
                <a:cs typeface="Trebuchet MS" panose="020B0603020202020204"/>
              </a:rPr>
              <a:t>los</a:t>
            </a:r>
            <a:r>
              <a:rPr sz="2200" spc="-35" dirty="0">
                <a:latin typeface="Trebuchet MS" panose="020B0603020202020204"/>
                <a:cs typeface="Trebuchet MS" panose="020B0603020202020204"/>
              </a:rPr>
              <a:t> </a:t>
            </a:r>
            <a:r>
              <a:rPr sz="2200" dirty="0">
                <a:latin typeface="Trebuchet MS" panose="020B0603020202020204"/>
                <a:cs typeface="Trebuchet MS" panose="020B0603020202020204"/>
              </a:rPr>
              <a:t>niños</a:t>
            </a:r>
            <a:r>
              <a:rPr sz="2200" spc="-40" dirty="0">
                <a:latin typeface="Trebuchet MS" panose="020B0603020202020204"/>
                <a:cs typeface="Trebuchet MS" panose="020B0603020202020204"/>
              </a:rPr>
              <a:t> </a:t>
            </a:r>
            <a:r>
              <a:rPr sz="2200" dirty="0">
                <a:latin typeface="Trebuchet MS" panose="020B0603020202020204"/>
                <a:cs typeface="Trebuchet MS" panose="020B0603020202020204"/>
              </a:rPr>
              <a:t>a</a:t>
            </a:r>
            <a:r>
              <a:rPr sz="2200" spc="-35" dirty="0">
                <a:latin typeface="Trebuchet MS" panose="020B0603020202020204"/>
                <a:cs typeface="Trebuchet MS" panose="020B0603020202020204"/>
              </a:rPr>
              <a:t> </a:t>
            </a:r>
            <a:r>
              <a:rPr sz="2200" dirty="0">
                <a:latin typeface="Trebuchet MS" panose="020B0603020202020204"/>
                <a:cs typeface="Trebuchet MS" panose="020B0603020202020204"/>
              </a:rPr>
              <a:t>sus</a:t>
            </a:r>
            <a:r>
              <a:rPr sz="2200" spc="-35" dirty="0">
                <a:latin typeface="Trebuchet MS" panose="020B0603020202020204"/>
                <a:cs typeface="Trebuchet MS" panose="020B0603020202020204"/>
              </a:rPr>
              <a:t> </a:t>
            </a:r>
            <a:r>
              <a:rPr sz="2200" spc="-10" dirty="0">
                <a:latin typeface="Trebuchet MS" panose="020B0603020202020204"/>
                <a:cs typeface="Trebuchet MS" panose="020B0603020202020204"/>
              </a:rPr>
              <a:t>hogares</a:t>
            </a:r>
            <a:endParaRPr sz="2200" dirty="0">
              <a:latin typeface="Trebuchet MS" panose="020B0603020202020204"/>
              <a:cs typeface="Trebuchet MS" panose="020B0603020202020204"/>
            </a:endParaRPr>
          </a:p>
        </p:txBody>
      </p:sp>
      <p:sp>
        <p:nvSpPr>
          <p:cNvPr id="6" name="Google Shape;990;p229"/>
          <p:cNvSpPr txBox="1"/>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r">
              <a:buSzPts val="1200"/>
            </a:pPr>
            <a:fld id="{00000000-1234-1234-1234-123412341234}" type="slidenum">
              <a:rPr lang="en-US" sz="1200" smtClean="0">
                <a:solidFill>
                  <a:schemeClr val="lt1"/>
                </a:solidFill>
              </a:rPr>
              <a:t>102</a:t>
            </a:fld>
            <a:endParaRPr lang="en-US" sz="1200" dirty="0">
              <a:solidFill>
                <a:schemeClr val="lt1"/>
              </a:solidFill>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1666"/>
        <p:cNvGrpSpPr/>
        <p:nvPr/>
      </p:nvGrpSpPr>
      <p:grpSpPr>
        <a:xfrm>
          <a:off x="0" y="0"/>
          <a:ext cx="0" cy="0"/>
          <a:chOff x="0" y="0"/>
          <a:chExt cx="0" cy="0"/>
        </a:xfrm>
      </p:grpSpPr>
      <p:sp>
        <p:nvSpPr>
          <p:cNvPr id="1667" name="Google Shape;1667;p279"/>
          <p:cNvSpPr txBox="1">
            <a:spLocks noGrp="1"/>
          </p:cNvSpPr>
          <p:nvPr>
            <p:ph type="title"/>
          </p:nvPr>
        </p:nvSpPr>
        <p:spPr>
          <a:xfrm>
            <a:off x="6122788" y="2625328"/>
            <a:ext cx="5381400" cy="2313900"/>
          </a:xfrm>
          <a:prstGeom prst="rect">
            <a:avLst/>
          </a:prstGeom>
          <a:noFill/>
          <a:ln>
            <a:noFill/>
          </a:ln>
        </p:spPr>
        <p:txBody>
          <a:bodyPr spcFirstLastPara="1" wrap="square" lIns="0" tIns="0" rIns="0" bIns="0" anchor="ctr" anchorCtr="0">
            <a:noAutofit/>
          </a:bodyPr>
          <a:lstStyle/>
          <a:p>
            <a:pPr marL="0" lvl="0" indent="0" algn="l" rtl="0">
              <a:lnSpc>
                <a:spcPct val="90000"/>
              </a:lnSpc>
              <a:spcBef>
                <a:spcPts val="0"/>
              </a:spcBef>
              <a:spcAft>
                <a:spcPts val="0"/>
              </a:spcAft>
              <a:buClr>
                <a:schemeClr val="lt1"/>
              </a:buClr>
              <a:buSzPts val="8000"/>
              <a:buFont typeface="Trebuchet MS" panose="020B0603020202020204"/>
              <a:buNone/>
            </a:pPr>
            <a:r>
              <a:rPr lang="en-US"/>
              <a:t>Questions?</a:t>
            </a:r>
          </a:p>
        </p:txBody>
      </p:sp>
      <p:sp>
        <p:nvSpPr>
          <p:cNvPr id="1668" name="Google Shape;1668;p279"/>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sz="1200"/>
              <a:t>103</a:t>
            </a:fld>
            <a:endParaRPr sz="120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1666"/>
        <p:cNvGrpSpPr/>
        <p:nvPr/>
      </p:nvGrpSpPr>
      <p:grpSpPr>
        <a:xfrm>
          <a:off x="0" y="0"/>
          <a:ext cx="0" cy="0"/>
          <a:chOff x="0" y="0"/>
          <a:chExt cx="0" cy="0"/>
        </a:xfrm>
      </p:grpSpPr>
      <p:sp>
        <p:nvSpPr>
          <p:cNvPr id="1667" name="Google Shape;1667;p279"/>
          <p:cNvSpPr txBox="1">
            <a:spLocks noGrp="1"/>
          </p:cNvSpPr>
          <p:nvPr>
            <p:ph type="title"/>
          </p:nvPr>
        </p:nvSpPr>
        <p:spPr>
          <a:xfrm>
            <a:off x="5831840" y="2625090"/>
            <a:ext cx="5672455" cy="2313940"/>
          </a:xfrm>
          <a:prstGeom prst="rect">
            <a:avLst/>
          </a:prstGeom>
          <a:noFill/>
          <a:ln>
            <a:noFill/>
          </a:ln>
        </p:spPr>
        <p:txBody>
          <a:bodyPr spcFirstLastPara="1" wrap="square" lIns="0" tIns="0" rIns="0" bIns="0" anchor="ctr" anchorCtr="0">
            <a:noAutofit/>
          </a:bodyPr>
          <a:lstStyle/>
          <a:p>
            <a:pPr marL="0" lvl="0" indent="0" algn="l" rtl="0">
              <a:lnSpc>
                <a:spcPct val="90000"/>
              </a:lnSpc>
              <a:spcBef>
                <a:spcPts val="0"/>
              </a:spcBef>
              <a:spcAft>
                <a:spcPts val="0"/>
              </a:spcAft>
              <a:buClr>
                <a:schemeClr val="lt1"/>
              </a:buClr>
              <a:buSzPts val="8000"/>
              <a:buFont typeface="Trebuchet MS" panose="020B0603020202020204"/>
              <a:buNone/>
            </a:pPr>
            <a:r>
              <a:rPr lang="en-US" altLang="en-US"/>
              <a:t>¿Preguntas</a:t>
            </a:r>
            <a:r>
              <a:rPr lang="en-US"/>
              <a:t>?</a:t>
            </a:r>
          </a:p>
        </p:txBody>
      </p:sp>
      <p:sp>
        <p:nvSpPr>
          <p:cNvPr id="1668" name="Google Shape;1668;p279"/>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sz="1200"/>
              <a:t>104</a:t>
            </a:fld>
            <a:endParaRPr sz="120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1672"/>
        <p:cNvGrpSpPr/>
        <p:nvPr/>
      </p:nvGrpSpPr>
      <p:grpSpPr>
        <a:xfrm>
          <a:off x="0" y="0"/>
          <a:ext cx="0" cy="0"/>
          <a:chOff x="0" y="0"/>
          <a:chExt cx="0" cy="0"/>
        </a:xfrm>
      </p:grpSpPr>
      <p:sp>
        <p:nvSpPr>
          <p:cNvPr id="1673" name="Google Shape;1673;p280" descr="star" title="star"/>
          <p:cNvSpPr/>
          <p:nvPr/>
        </p:nvSpPr>
        <p:spPr>
          <a:xfrm>
            <a:off x="379700" y="3590923"/>
            <a:ext cx="1124700" cy="989700"/>
          </a:xfrm>
          <a:prstGeom prst="star5">
            <a:avLst>
              <a:gd name="adj" fmla="val 19098"/>
              <a:gd name="hf" fmla="val 105146"/>
              <a:gd name="vf" fmla="val 110557"/>
            </a:avLst>
          </a:prstGeom>
          <a:solidFill>
            <a:srgbClr val="F1C232"/>
          </a:solidFill>
          <a:ln>
            <a:noFill/>
          </a:ln>
        </p:spPr>
        <p:txBody>
          <a:bodyPr spcFirstLastPara="1" wrap="square" lIns="114575" tIns="114575" rIns="114575" bIns="114575" anchor="ctr" anchorCtr="0">
            <a:noAutofit/>
          </a:bodyPr>
          <a:lstStyle/>
          <a:p>
            <a:pPr marL="0" lvl="0" indent="0" algn="ctr" rtl="0">
              <a:spcBef>
                <a:spcPts val="0"/>
              </a:spcBef>
              <a:spcAft>
                <a:spcPts val="0"/>
              </a:spcAft>
              <a:buNone/>
            </a:pPr>
            <a:endParaRPr sz="2380" b="1">
              <a:solidFill>
                <a:schemeClr val="lt1"/>
              </a:solidFill>
            </a:endParaRPr>
          </a:p>
        </p:txBody>
      </p:sp>
      <p:sp>
        <p:nvSpPr>
          <p:cNvPr id="1674" name="Google Shape;1674;p280"/>
          <p:cNvSpPr txBox="1">
            <a:spLocks noGrp="1"/>
          </p:cNvSpPr>
          <p:nvPr>
            <p:ph type="body" idx="1"/>
          </p:nvPr>
        </p:nvSpPr>
        <p:spPr>
          <a:xfrm>
            <a:off x="598875" y="1013875"/>
            <a:ext cx="11318400" cy="5189100"/>
          </a:xfrm>
          <a:prstGeom prst="rect">
            <a:avLst/>
          </a:prstGeom>
        </p:spPr>
        <p:txBody>
          <a:bodyPr spcFirstLastPara="1" wrap="square" lIns="91425" tIns="45700" rIns="91425" bIns="45700" anchor="t" anchorCtr="0">
            <a:noAutofit/>
          </a:bodyPr>
          <a:lstStyle/>
          <a:p>
            <a:pPr marL="609600" lvl="0" indent="-469900" algn="l" rtl="0">
              <a:lnSpc>
                <a:spcPct val="115000"/>
              </a:lnSpc>
              <a:spcBef>
                <a:spcPts val="1100"/>
              </a:spcBef>
              <a:spcAft>
                <a:spcPts val="0"/>
              </a:spcAft>
              <a:buSzPts val="2600"/>
              <a:buChar char="●"/>
            </a:pPr>
            <a:r>
              <a:rPr lang="en-US" sz="2600" dirty="0"/>
              <a:t>We have a lot to do</a:t>
            </a:r>
            <a:endParaRPr sz="2600" dirty="0"/>
          </a:p>
          <a:p>
            <a:pPr marL="609600" lvl="0" indent="-469900" algn="l" rtl="0">
              <a:lnSpc>
                <a:spcPct val="115000"/>
              </a:lnSpc>
              <a:spcBef>
                <a:spcPts val="0"/>
              </a:spcBef>
              <a:spcAft>
                <a:spcPts val="0"/>
              </a:spcAft>
              <a:buSzPts val="2600"/>
              <a:buChar char="●"/>
            </a:pPr>
            <a:r>
              <a:rPr lang="en-US" sz="2600" dirty="0"/>
              <a:t>And so much risk </a:t>
            </a:r>
            <a:endParaRPr sz="2600" dirty="0"/>
          </a:p>
          <a:p>
            <a:pPr marL="609600" lvl="0" indent="-469900" algn="l" rtl="0">
              <a:lnSpc>
                <a:spcPct val="115000"/>
              </a:lnSpc>
              <a:spcBef>
                <a:spcPts val="0"/>
              </a:spcBef>
              <a:spcAft>
                <a:spcPts val="0"/>
              </a:spcAft>
              <a:buSzPts val="2600"/>
              <a:buChar char="●"/>
            </a:pPr>
            <a:r>
              <a:rPr lang="en-US" sz="2600" dirty="0"/>
              <a:t>We need Alignment. Partnership. Focus.</a:t>
            </a:r>
            <a:endParaRPr sz="2600" dirty="0"/>
          </a:p>
          <a:p>
            <a:pPr marL="609600" lvl="0" indent="-469900" algn="l" rtl="0">
              <a:lnSpc>
                <a:spcPct val="115000"/>
              </a:lnSpc>
              <a:spcBef>
                <a:spcPts val="0"/>
              </a:spcBef>
              <a:spcAft>
                <a:spcPts val="0"/>
              </a:spcAft>
              <a:buSzPts val="2600"/>
              <a:buChar char="●"/>
            </a:pPr>
            <a:r>
              <a:rPr lang="en-US" sz="2600" dirty="0"/>
              <a:t>Thank you in advance for your engagement to achieve shared goals.</a:t>
            </a:r>
            <a:endParaRPr sz="2600" dirty="0"/>
          </a:p>
          <a:p>
            <a:pPr marL="1066800" lvl="0" indent="0" algn="l" rtl="0">
              <a:lnSpc>
                <a:spcPct val="100000"/>
              </a:lnSpc>
              <a:spcBef>
                <a:spcPts val="1100"/>
              </a:spcBef>
              <a:spcAft>
                <a:spcPts val="0"/>
              </a:spcAft>
              <a:buNone/>
            </a:pPr>
            <a:endParaRPr sz="1400" b="1" dirty="0"/>
          </a:p>
          <a:p>
            <a:pPr marL="609600" lvl="0" indent="0" algn="l" rtl="0">
              <a:lnSpc>
                <a:spcPct val="100000"/>
              </a:lnSpc>
              <a:spcBef>
                <a:spcPts val="1100"/>
              </a:spcBef>
              <a:spcAft>
                <a:spcPts val="0"/>
              </a:spcAft>
              <a:buNone/>
            </a:pPr>
            <a:r>
              <a:rPr lang="en-US" sz="2800" b="1" dirty="0"/>
              <a:t> North Star to guide our work:</a:t>
            </a:r>
            <a:endParaRPr sz="2400" b="1" dirty="0"/>
          </a:p>
          <a:p>
            <a:pPr marL="1066800" lvl="0" indent="0" algn="l" rtl="0">
              <a:lnSpc>
                <a:spcPct val="100000"/>
              </a:lnSpc>
              <a:spcBef>
                <a:spcPts val="1100"/>
              </a:spcBef>
              <a:spcAft>
                <a:spcPts val="0"/>
              </a:spcAft>
              <a:buClr>
                <a:schemeClr val="dk1"/>
              </a:buClr>
              <a:buSzPts val="1100"/>
              <a:buFont typeface="Arial" panose="020B0604020202020204"/>
              <a:buNone/>
            </a:pPr>
            <a:r>
              <a:rPr lang="en-US" sz="2600" b="1" dirty="0"/>
              <a:t>Mitigate coverage losses </a:t>
            </a:r>
            <a:r>
              <a:rPr lang="en-US" sz="2600" dirty="0"/>
              <a:t>and its catastrophic consequences to Coloradans, providers, economy</a:t>
            </a:r>
            <a:endParaRPr sz="2600" dirty="0"/>
          </a:p>
          <a:p>
            <a:pPr marL="1066800" lvl="0" indent="0" algn="l" rtl="0">
              <a:lnSpc>
                <a:spcPct val="100000"/>
              </a:lnSpc>
              <a:spcBef>
                <a:spcPts val="1100"/>
              </a:spcBef>
              <a:spcAft>
                <a:spcPts val="0"/>
              </a:spcAft>
              <a:buNone/>
            </a:pPr>
            <a:r>
              <a:rPr lang="en-US" sz="2600" b="1" dirty="0"/>
              <a:t>Leverage the Medicaid Sustainability Framework</a:t>
            </a:r>
            <a:r>
              <a:rPr lang="en-US" sz="2600" dirty="0"/>
              <a:t> with thoughtful reductions and trend management. Avoid draconian cuts.</a:t>
            </a:r>
            <a:endParaRPr sz="2800" dirty="0"/>
          </a:p>
        </p:txBody>
      </p:sp>
      <p:sp>
        <p:nvSpPr>
          <p:cNvPr id="1675" name="Google Shape;1675;p280"/>
          <p:cNvSpPr txBox="1">
            <a:spLocks noGrp="1"/>
          </p:cNvSpPr>
          <p:nvPr>
            <p:ph type="title"/>
          </p:nvPr>
        </p:nvSpPr>
        <p:spPr>
          <a:xfrm>
            <a:off x="253650" y="285775"/>
            <a:ext cx="11684700" cy="728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4800"/>
              <a:t>Thank You!</a:t>
            </a:r>
            <a:endParaRPr sz="4800"/>
          </a:p>
        </p:txBody>
      </p:sp>
      <p:sp>
        <p:nvSpPr>
          <p:cNvPr id="1676" name="Google Shape;1676;p280"/>
          <p:cNvSpPr txBox="1">
            <a:spLocks noGrp="1"/>
          </p:cNvSpPr>
          <p:nvPr>
            <p:ph type="sldNum" idx="12"/>
          </p:nvPr>
        </p:nvSpPr>
        <p:spPr>
          <a:xfrm>
            <a:off x="12232168" y="8498248"/>
            <a:ext cx="3657600" cy="4869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105</a:t>
            </a:fld>
            <a:endParaRPr lang="en-US"/>
          </a:p>
        </p:txBody>
      </p:sp>
      <p:sp>
        <p:nvSpPr>
          <p:cNvPr id="1677" name="Google Shape;1677;p280"/>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105</a:t>
            </a:fld>
            <a:endParaRPr lang="en-US"/>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81000" y="3830466"/>
            <a:ext cx="1125220" cy="988060"/>
          </a:xfrm>
          <a:custGeom>
            <a:avLst/>
            <a:gdLst/>
            <a:ahLst/>
            <a:cxnLst/>
            <a:rect l="l" t="t" r="r" b="b"/>
            <a:pathLst>
              <a:path w="1125220" h="988060">
                <a:moveTo>
                  <a:pt x="562356" y="0"/>
                </a:moveTo>
                <a:lnTo>
                  <a:pt x="429602" y="377190"/>
                </a:lnTo>
                <a:lnTo>
                  <a:pt x="0" y="377190"/>
                </a:lnTo>
                <a:lnTo>
                  <a:pt x="347560" y="610362"/>
                </a:lnTo>
                <a:lnTo>
                  <a:pt x="214795" y="987552"/>
                </a:lnTo>
                <a:lnTo>
                  <a:pt x="562356" y="754380"/>
                </a:lnTo>
                <a:lnTo>
                  <a:pt x="909955" y="987552"/>
                </a:lnTo>
                <a:lnTo>
                  <a:pt x="777151" y="610362"/>
                </a:lnTo>
                <a:lnTo>
                  <a:pt x="1124712" y="377190"/>
                </a:lnTo>
                <a:lnTo>
                  <a:pt x="695109" y="377190"/>
                </a:lnTo>
                <a:lnTo>
                  <a:pt x="562356" y="0"/>
                </a:lnTo>
                <a:close/>
              </a:path>
            </a:pathLst>
          </a:custGeom>
          <a:solidFill>
            <a:srgbClr val="EFC230"/>
          </a:solidFill>
        </p:spPr>
        <p:txBody>
          <a:bodyPr wrap="square" lIns="0" tIns="0" rIns="0" bIns="0" rtlCol="0"/>
          <a:lstStyle/>
          <a:p>
            <a:endParaRPr/>
          </a:p>
        </p:txBody>
      </p:sp>
      <p:sp>
        <p:nvSpPr>
          <p:cNvPr id="3" name="object 3"/>
          <p:cNvSpPr txBox="1">
            <a:spLocks noGrp="1"/>
          </p:cNvSpPr>
          <p:nvPr>
            <p:ph type="title"/>
          </p:nvPr>
        </p:nvSpPr>
        <p:spPr>
          <a:xfrm>
            <a:off x="4822697" y="188417"/>
            <a:ext cx="2546350" cy="757555"/>
          </a:xfrm>
          <a:prstGeom prst="rect">
            <a:avLst/>
          </a:prstGeom>
        </p:spPr>
        <p:txBody>
          <a:bodyPr vert="horz" wrap="square" lIns="0" tIns="12700" rIns="0" bIns="0" rtlCol="0">
            <a:spAutoFit/>
          </a:bodyPr>
          <a:lstStyle/>
          <a:p>
            <a:pPr marL="12700">
              <a:lnSpc>
                <a:spcPct val="100000"/>
              </a:lnSpc>
              <a:spcBef>
                <a:spcPts val="100"/>
              </a:spcBef>
            </a:pPr>
            <a:r>
              <a:rPr sz="4800" spc="-10" dirty="0"/>
              <a:t>¡Gracias!</a:t>
            </a:r>
            <a:endParaRPr sz="4800"/>
          </a:p>
        </p:txBody>
      </p:sp>
      <p:sp>
        <p:nvSpPr>
          <p:cNvPr id="4" name="object 4"/>
          <p:cNvSpPr txBox="1"/>
          <p:nvPr/>
        </p:nvSpPr>
        <p:spPr>
          <a:xfrm>
            <a:off x="819708" y="1085980"/>
            <a:ext cx="11162030" cy="4927600"/>
          </a:xfrm>
          <a:prstGeom prst="rect">
            <a:avLst/>
          </a:prstGeom>
        </p:spPr>
        <p:txBody>
          <a:bodyPr vert="horz" wrap="square" lIns="0" tIns="71120" rIns="0" bIns="0" rtlCol="0">
            <a:spAutoFit/>
          </a:bodyPr>
          <a:lstStyle/>
          <a:p>
            <a:pPr marL="478790" indent="-466090">
              <a:lnSpc>
                <a:spcPct val="100000"/>
              </a:lnSpc>
              <a:spcBef>
                <a:spcPts val="560"/>
              </a:spcBef>
              <a:buFont typeface="Microsoft Sans Serif" panose="020B0604020202020204"/>
              <a:buChar char="●"/>
              <a:tabLst>
                <a:tab pos="478790" algn="l"/>
              </a:tabLst>
            </a:pPr>
            <a:r>
              <a:rPr sz="2600" dirty="0">
                <a:latin typeface="Trebuchet MS" panose="020B0603020202020204"/>
                <a:cs typeface="Trebuchet MS" panose="020B0603020202020204"/>
              </a:rPr>
              <a:t>Tenemos</a:t>
            </a:r>
            <a:r>
              <a:rPr sz="2600" spc="-75" dirty="0">
                <a:latin typeface="Trebuchet MS" panose="020B0603020202020204"/>
                <a:cs typeface="Trebuchet MS" panose="020B0603020202020204"/>
              </a:rPr>
              <a:t> </a:t>
            </a:r>
            <a:r>
              <a:rPr sz="2600" dirty="0">
                <a:latin typeface="Trebuchet MS" panose="020B0603020202020204"/>
                <a:cs typeface="Trebuchet MS" panose="020B0603020202020204"/>
              </a:rPr>
              <a:t>mucho</a:t>
            </a:r>
            <a:r>
              <a:rPr sz="2600" spc="-85" dirty="0">
                <a:latin typeface="Trebuchet MS" panose="020B0603020202020204"/>
                <a:cs typeface="Trebuchet MS" panose="020B0603020202020204"/>
              </a:rPr>
              <a:t> </a:t>
            </a:r>
            <a:r>
              <a:rPr sz="2600" dirty="0">
                <a:latin typeface="Trebuchet MS" panose="020B0603020202020204"/>
                <a:cs typeface="Trebuchet MS" panose="020B0603020202020204"/>
              </a:rPr>
              <a:t>que</a:t>
            </a:r>
            <a:r>
              <a:rPr sz="2600" spc="-65" dirty="0">
                <a:latin typeface="Trebuchet MS" panose="020B0603020202020204"/>
                <a:cs typeface="Trebuchet MS" panose="020B0603020202020204"/>
              </a:rPr>
              <a:t> </a:t>
            </a:r>
            <a:r>
              <a:rPr sz="2600" spc="-10" dirty="0">
                <a:latin typeface="Trebuchet MS" panose="020B0603020202020204"/>
                <a:cs typeface="Trebuchet MS" panose="020B0603020202020204"/>
              </a:rPr>
              <a:t>hacer</a:t>
            </a:r>
            <a:endParaRPr sz="2600" dirty="0">
              <a:latin typeface="Trebuchet MS" panose="020B0603020202020204"/>
              <a:cs typeface="Trebuchet MS" panose="020B0603020202020204"/>
            </a:endParaRPr>
          </a:p>
          <a:p>
            <a:pPr marL="478790" indent="-466090">
              <a:lnSpc>
                <a:spcPct val="100000"/>
              </a:lnSpc>
              <a:spcBef>
                <a:spcPts val="455"/>
              </a:spcBef>
              <a:buFont typeface="Microsoft Sans Serif" panose="020B0604020202020204"/>
              <a:buChar char="●"/>
              <a:tabLst>
                <a:tab pos="478790" algn="l"/>
              </a:tabLst>
            </a:pPr>
            <a:r>
              <a:rPr sz="2600" dirty="0">
                <a:latin typeface="Trebuchet MS" panose="020B0603020202020204"/>
                <a:cs typeface="Trebuchet MS" panose="020B0603020202020204"/>
              </a:rPr>
              <a:t>Y</a:t>
            </a:r>
            <a:r>
              <a:rPr sz="2600" spc="-20" dirty="0">
                <a:latin typeface="Trebuchet MS" panose="020B0603020202020204"/>
                <a:cs typeface="Trebuchet MS" panose="020B0603020202020204"/>
              </a:rPr>
              <a:t> </a:t>
            </a:r>
            <a:r>
              <a:rPr sz="2600" dirty="0">
                <a:latin typeface="Trebuchet MS" panose="020B0603020202020204"/>
                <a:cs typeface="Trebuchet MS" panose="020B0603020202020204"/>
              </a:rPr>
              <a:t>tanto</a:t>
            </a:r>
            <a:r>
              <a:rPr sz="2600" spc="-20" dirty="0">
                <a:latin typeface="Trebuchet MS" panose="020B0603020202020204"/>
                <a:cs typeface="Trebuchet MS" panose="020B0603020202020204"/>
              </a:rPr>
              <a:t> </a:t>
            </a:r>
            <a:r>
              <a:rPr sz="2600" spc="-10" dirty="0">
                <a:latin typeface="Trebuchet MS" panose="020B0603020202020204"/>
                <a:cs typeface="Trebuchet MS" panose="020B0603020202020204"/>
              </a:rPr>
              <a:t>riesgo</a:t>
            </a:r>
            <a:endParaRPr sz="2600" dirty="0">
              <a:latin typeface="Trebuchet MS" panose="020B0603020202020204"/>
              <a:cs typeface="Trebuchet MS" panose="020B0603020202020204"/>
            </a:endParaRPr>
          </a:p>
          <a:p>
            <a:pPr marL="478790" indent="-466090">
              <a:lnSpc>
                <a:spcPct val="100000"/>
              </a:lnSpc>
              <a:spcBef>
                <a:spcPts val="485"/>
              </a:spcBef>
              <a:buFont typeface="Microsoft Sans Serif" panose="020B0604020202020204"/>
              <a:buChar char="●"/>
              <a:tabLst>
                <a:tab pos="478790" algn="l"/>
              </a:tabLst>
            </a:pPr>
            <a:r>
              <a:rPr sz="2600" dirty="0">
                <a:latin typeface="Trebuchet MS" panose="020B0603020202020204"/>
                <a:cs typeface="Trebuchet MS" panose="020B0603020202020204"/>
              </a:rPr>
              <a:t>Necesitamos</a:t>
            </a:r>
            <a:r>
              <a:rPr sz="2600" spc="-95" dirty="0">
                <a:latin typeface="Trebuchet MS" panose="020B0603020202020204"/>
                <a:cs typeface="Trebuchet MS" panose="020B0603020202020204"/>
              </a:rPr>
              <a:t> </a:t>
            </a:r>
            <a:r>
              <a:rPr sz="2600" dirty="0">
                <a:latin typeface="Trebuchet MS" panose="020B0603020202020204"/>
                <a:cs typeface="Trebuchet MS" panose="020B0603020202020204"/>
              </a:rPr>
              <a:t>alineación.</a:t>
            </a:r>
            <a:r>
              <a:rPr sz="2600" spc="-65" dirty="0">
                <a:latin typeface="Trebuchet MS" panose="020B0603020202020204"/>
                <a:cs typeface="Trebuchet MS" panose="020B0603020202020204"/>
              </a:rPr>
              <a:t> </a:t>
            </a:r>
            <a:r>
              <a:rPr sz="2600" dirty="0">
                <a:latin typeface="Trebuchet MS" panose="020B0603020202020204"/>
                <a:cs typeface="Trebuchet MS" panose="020B0603020202020204"/>
              </a:rPr>
              <a:t>Asociación.</a:t>
            </a:r>
            <a:r>
              <a:rPr sz="2600" spc="-90" dirty="0">
                <a:latin typeface="Trebuchet MS" panose="020B0603020202020204"/>
                <a:cs typeface="Trebuchet MS" panose="020B0603020202020204"/>
              </a:rPr>
              <a:t> </a:t>
            </a:r>
            <a:r>
              <a:rPr lang="" sz="2600" dirty="0">
                <a:latin typeface="Trebuchet MS" panose="020B0603020202020204"/>
                <a:cs typeface="Trebuchet MS" panose="020B0603020202020204"/>
              </a:rPr>
              <a:t>Enfoque</a:t>
            </a:r>
            <a:r>
              <a:rPr sz="2600" spc="-10" dirty="0">
                <a:latin typeface="Trebuchet MS" panose="020B0603020202020204"/>
                <a:cs typeface="Trebuchet MS" panose="020B0603020202020204"/>
              </a:rPr>
              <a:t>.</a:t>
            </a:r>
            <a:endParaRPr sz="2600" dirty="0">
              <a:latin typeface="Trebuchet MS" panose="020B0603020202020204"/>
              <a:cs typeface="Trebuchet MS" panose="020B0603020202020204"/>
            </a:endParaRPr>
          </a:p>
          <a:p>
            <a:pPr marL="478790" marR="1477010" indent="-466725">
              <a:lnSpc>
                <a:spcPts val="3030"/>
              </a:lnSpc>
              <a:spcBef>
                <a:spcPts val="630"/>
              </a:spcBef>
              <a:buFont typeface="Microsoft Sans Serif" panose="020B0604020202020204"/>
              <a:buChar char="●"/>
              <a:tabLst>
                <a:tab pos="478790" algn="l"/>
              </a:tabLst>
            </a:pPr>
            <a:r>
              <a:rPr sz="2600" dirty="0">
                <a:latin typeface="Trebuchet MS" panose="020B0603020202020204"/>
                <a:cs typeface="Trebuchet MS" panose="020B0603020202020204"/>
              </a:rPr>
              <a:t>Gracias</a:t>
            </a:r>
            <a:r>
              <a:rPr sz="2600" spc="-70" dirty="0">
                <a:latin typeface="Trebuchet MS" panose="020B0603020202020204"/>
                <a:cs typeface="Trebuchet MS" panose="020B0603020202020204"/>
              </a:rPr>
              <a:t> </a:t>
            </a:r>
            <a:r>
              <a:rPr sz="2600" dirty="0">
                <a:latin typeface="Trebuchet MS" panose="020B0603020202020204"/>
                <a:cs typeface="Trebuchet MS" panose="020B0603020202020204"/>
              </a:rPr>
              <a:t>de</a:t>
            </a:r>
            <a:r>
              <a:rPr sz="2600" spc="-75" dirty="0">
                <a:latin typeface="Trebuchet MS" panose="020B0603020202020204"/>
                <a:cs typeface="Trebuchet MS" panose="020B0603020202020204"/>
              </a:rPr>
              <a:t> </a:t>
            </a:r>
            <a:r>
              <a:rPr sz="2600" dirty="0">
                <a:latin typeface="Trebuchet MS" panose="020B0603020202020204"/>
                <a:cs typeface="Trebuchet MS" panose="020B0603020202020204"/>
              </a:rPr>
              <a:t>antemano</a:t>
            </a:r>
            <a:r>
              <a:rPr sz="2600" spc="-65" dirty="0">
                <a:latin typeface="Trebuchet MS" panose="020B0603020202020204"/>
                <a:cs typeface="Trebuchet MS" panose="020B0603020202020204"/>
              </a:rPr>
              <a:t> </a:t>
            </a:r>
            <a:r>
              <a:rPr sz="2600" dirty="0">
                <a:latin typeface="Trebuchet MS" panose="020B0603020202020204"/>
                <a:cs typeface="Trebuchet MS" panose="020B0603020202020204"/>
              </a:rPr>
              <a:t>por</a:t>
            </a:r>
            <a:r>
              <a:rPr sz="2600" spc="-80" dirty="0">
                <a:latin typeface="Trebuchet MS" panose="020B0603020202020204"/>
                <a:cs typeface="Trebuchet MS" panose="020B0603020202020204"/>
              </a:rPr>
              <a:t> </a:t>
            </a:r>
            <a:r>
              <a:rPr sz="2600" dirty="0">
                <a:latin typeface="Trebuchet MS" panose="020B0603020202020204"/>
                <a:cs typeface="Trebuchet MS" panose="020B0603020202020204"/>
              </a:rPr>
              <a:t>su</a:t>
            </a:r>
            <a:r>
              <a:rPr sz="2600" spc="-70" dirty="0">
                <a:latin typeface="Trebuchet MS" panose="020B0603020202020204"/>
                <a:cs typeface="Trebuchet MS" panose="020B0603020202020204"/>
              </a:rPr>
              <a:t> </a:t>
            </a:r>
            <a:r>
              <a:rPr sz="2600" dirty="0">
                <a:latin typeface="Trebuchet MS" panose="020B0603020202020204"/>
                <a:cs typeface="Trebuchet MS" panose="020B0603020202020204"/>
              </a:rPr>
              <a:t>compromiso</a:t>
            </a:r>
            <a:r>
              <a:rPr sz="2600" spc="-50" dirty="0">
                <a:latin typeface="Trebuchet MS" panose="020B0603020202020204"/>
                <a:cs typeface="Trebuchet MS" panose="020B0603020202020204"/>
              </a:rPr>
              <a:t> </a:t>
            </a:r>
            <a:r>
              <a:rPr sz="2600" dirty="0">
                <a:latin typeface="Trebuchet MS" panose="020B0603020202020204"/>
                <a:cs typeface="Trebuchet MS" panose="020B0603020202020204"/>
              </a:rPr>
              <a:t>para</a:t>
            </a:r>
            <a:r>
              <a:rPr sz="2600" spc="-70" dirty="0">
                <a:latin typeface="Trebuchet MS" panose="020B0603020202020204"/>
                <a:cs typeface="Trebuchet MS" panose="020B0603020202020204"/>
              </a:rPr>
              <a:t> </a:t>
            </a:r>
            <a:r>
              <a:rPr sz="2600" dirty="0">
                <a:latin typeface="Trebuchet MS" panose="020B0603020202020204"/>
                <a:cs typeface="Trebuchet MS" panose="020B0603020202020204"/>
              </a:rPr>
              <a:t>lograr</a:t>
            </a:r>
            <a:r>
              <a:rPr sz="2600" spc="-70" dirty="0">
                <a:latin typeface="Trebuchet MS" panose="020B0603020202020204"/>
                <a:cs typeface="Trebuchet MS" panose="020B0603020202020204"/>
              </a:rPr>
              <a:t> </a:t>
            </a:r>
            <a:r>
              <a:rPr sz="2600" spc="-10" dirty="0">
                <a:latin typeface="Trebuchet MS" panose="020B0603020202020204"/>
                <a:cs typeface="Trebuchet MS" panose="020B0603020202020204"/>
              </a:rPr>
              <a:t>objetivos compartidos.</a:t>
            </a:r>
            <a:endParaRPr sz="2600" dirty="0">
              <a:latin typeface="Trebuchet MS" panose="020B0603020202020204"/>
              <a:cs typeface="Trebuchet MS" panose="020B0603020202020204"/>
            </a:endParaRPr>
          </a:p>
          <a:p>
            <a:pPr>
              <a:lnSpc>
                <a:spcPct val="100000"/>
              </a:lnSpc>
              <a:spcBef>
                <a:spcPts val="1095"/>
              </a:spcBef>
            </a:pPr>
            <a:endParaRPr sz="1600" dirty="0">
              <a:latin typeface="Trebuchet MS" panose="020B0603020202020204"/>
              <a:cs typeface="Trebuchet MS" panose="020B0603020202020204"/>
            </a:endParaRPr>
          </a:p>
          <a:p>
            <a:pPr marL="585470">
              <a:lnSpc>
                <a:spcPct val="100000"/>
              </a:lnSpc>
            </a:pPr>
            <a:r>
              <a:rPr lang="" sz="2600" b="1" dirty="0">
                <a:latin typeface="Trebuchet MS" panose="020B0603020202020204"/>
                <a:cs typeface="Trebuchet MS" panose="020B0603020202020204"/>
              </a:rPr>
              <a:t>North Star </a:t>
            </a:r>
            <a:r>
              <a:rPr sz="2600" b="1" dirty="0">
                <a:latin typeface="Trebuchet MS" panose="020B0603020202020204"/>
                <a:cs typeface="Trebuchet MS" panose="020B0603020202020204"/>
              </a:rPr>
              <a:t>para</a:t>
            </a:r>
            <a:r>
              <a:rPr sz="2600" b="1" spc="-65" dirty="0">
                <a:latin typeface="Trebuchet MS" panose="020B0603020202020204"/>
                <a:cs typeface="Trebuchet MS" panose="020B0603020202020204"/>
              </a:rPr>
              <a:t> </a:t>
            </a:r>
            <a:r>
              <a:rPr sz="2600" b="1" dirty="0">
                <a:latin typeface="Trebuchet MS" panose="020B0603020202020204"/>
                <a:cs typeface="Trebuchet MS" panose="020B0603020202020204"/>
              </a:rPr>
              <a:t>guiar</a:t>
            </a:r>
            <a:r>
              <a:rPr sz="2600" b="1" spc="-80" dirty="0">
                <a:latin typeface="Trebuchet MS" panose="020B0603020202020204"/>
                <a:cs typeface="Trebuchet MS" panose="020B0603020202020204"/>
              </a:rPr>
              <a:t> </a:t>
            </a:r>
            <a:r>
              <a:rPr sz="2600" b="1" dirty="0">
                <a:latin typeface="Trebuchet MS" panose="020B0603020202020204"/>
                <a:cs typeface="Trebuchet MS" panose="020B0603020202020204"/>
              </a:rPr>
              <a:t>nuestro</a:t>
            </a:r>
            <a:r>
              <a:rPr sz="2600" b="1" spc="-80" dirty="0">
                <a:latin typeface="Trebuchet MS" panose="020B0603020202020204"/>
                <a:cs typeface="Trebuchet MS" panose="020B0603020202020204"/>
              </a:rPr>
              <a:t> </a:t>
            </a:r>
            <a:r>
              <a:rPr sz="2600" b="1" spc="-10" dirty="0">
                <a:latin typeface="Trebuchet MS" panose="020B0603020202020204"/>
                <a:cs typeface="Trebuchet MS" panose="020B0603020202020204"/>
              </a:rPr>
              <a:t>trabajo:</a:t>
            </a:r>
            <a:endParaRPr sz="2600" dirty="0">
              <a:latin typeface="Trebuchet MS" panose="020B0603020202020204"/>
              <a:cs typeface="Trebuchet MS" panose="020B0603020202020204"/>
            </a:endParaRPr>
          </a:p>
          <a:p>
            <a:pPr marL="935990" marR="115570">
              <a:lnSpc>
                <a:spcPts val="3100"/>
              </a:lnSpc>
              <a:spcBef>
                <a:spcPts val="1200"/>
              </a:spcBef>
            </a:pPr>
            <a:r>
              <a:rPr sz="2600" b="1" dirty="0">
                <a:latin typeface="Trebuchet MS" panose="020B0603020202020204"/>
                <a:cs typeface="Trebuchet MS" panose="020B0603020202020204"/>
              </a:rPr>
              <a:t>Mitigar</a:t>
            </a:r>
            <a:r>
              <a:rPr sz="2600" b="1" spc="-75" dirty="0">
                <a:latin typeface="Trebuchet MS" panose="020B0603020202020204"/>
                <a:cs typeface="Trebuchet MS" panose="020B0603020202020204"/>
              </a:rPr>
              <a:t> </a:t>
            </a:r>
            <a:r>
              <a:rPr sz="2600" b="1" dirty="0">
                <a:latin typeface="Trebuchet MS" panose="020B0603020202020204"/>
                <a:cs typeface="Trebuchet MS" panose="020B0603020202020204"/>
              </a:rPr>
              <a:t>las</a:t>
            </a:r>
            <a:r>
              <a:rPr sz="2600" b="1" spc="-65" dirty="0">
                <a:latin typeface="Trebuchet MS" panose="020B0603020202020204"/>
                <a:cs typeface="Trebuchet MS" panose="020B0603020202020204"/>
              </a:rPr>
              <a:t> </a:t>
            </a:r>
            <a:r>
              <a:rPr sz="2600" b="1" dirty="0">
                <a:latin typeface="Trebuchet MS" panose="020B0603020202020204"/>
                <a:cs typeface="Trebuchet MS" panose="020B0603020202020204"/>
              </a:rPr>
              <a:t>pérdidas</a:t>
            </a:r>
            <a:r>
              <a:rPr sz="2600" b="1" spc="-80" dirty="0">
                <a:latin typeface="Trebuchet MS" panose="020B0603020202020204"/>
                <a:cs typeface="Trebuchet MS" panose="020B0603020202020204"/>
              </a:rPr>
              <a:t> </a:t>
            </a:r>
            <a:r>
              <a:rPr sz="2600" b="1" dirty="0">
                <a:latin typeface="Trebuchet MS" panose="020B0603020202020204"/>
                <a:cs typeface="Trebuchet MS" panose="020B0603020202020204"/>
              </a:rPr>
              <a:t>de</a:t>
            </a:r>
            <a:r>
              <a:rPr sz="2600" b="1" spc="-70" dirty="0">
                <a:latin typeface="Trebuchet MS" panose="020B0603020202020204"/>
                <a:cs typeface="Trebuchet MS" panose="020B0603020202020204"/>
              </a:rPr>
              <a:t> </a:t>
            </a:r>
            <a:r>
              <a:rPr sz="2600" b="1" dirty="0">
                <a:latin typeface="Trebuchet MS" panose="020B0603020202020204"/>
                <a:cs typeface="Trebuchet MS" panose="020B0603020202020204"/>
              </a:rPr>
              <a:t>cobertura</a:t>
            </a:r>
            <a:r>
              <a:rPr sz="2600" b="1" spc="-30" dirty="0">
                <a:latin typeface="Trebuchet MS" panose="020B0603020202020204"/>
                <a:cs typeface="Trebuchet MS" panose="020B0603020202020204"/>
              </a:rPr>
              <a:t> </a:t>
            </a:r>
            <a:r>
              <a:rPr sz="2600" dirty="0">
                <a:latin typeface="Trebuchet MS" panose="020B0603020202020204"/>
                <a:cs typeface="Trebuchet MS" panose="020B0603020202020204"/>
              </a:rPr>
              <a:t>y</a:t>
            </a:r>
            <a:r>
              <a:rPr sz="2600" spc="-75" dirty="0">
                <a:latin typeface="Trebuchet MS" panose="020B0603020202020204"/>
                <a:cs typeface="Trebuchet MS" panose="020B0603020202020204"/>
              </a:rPr>
              <a:t> </a:t>
            </a:r>
            <a:r>
              <a:rPr sz="2600" dirty="0">
                <a:latin typeface="Trebuchet MS" panose="020B0603020202020204"/>
                <a:cs typeface="Trebuchet MS" panose="020B0603020202020204"/>
              </a:rPr>
              <a:t>sus</a:t>
            </a:r>
            <a:r>
              <a:rPr sz="2600" spc="-65" dirty="0">
                <a:latin typeface="Trebuchet MS" panose="020B0603020202020204"/>
                <a:cs typeface="Trebuchet MS" panose="020B0603020202020204"/>
              </a:rPr>
              <a:t> </a:t>
            </a:r>
            <a:r>
              <a:rPr sz="2600" dirty="0">
                <a:latin typeface="Trebuchet MS" panose="020B0603020202020204"/>
                <a:cs typeface="Trebuchet MS" panose="020B0603020202020204"/>
              </a:rPr>
              <a:t>consecuencias</a:t>
            </a:r>
            <a:r>
              <a:rPr sz="2600" spc="-65" dirty="0">
                <a:latin typeface="Trebuchet MS" panose="020B0603020202020204"/>
                <a:cs typeface="Trebuchet MS" panose="020B0603020202020204"/>
              </a:rPr>
              <a:t> </a:t>
            </a:r>
            <a:r>
              <a:rPr sz="2600" spc="-10" dirty="0">
                <a:latin typeface="Trebuchet MS" panose="020B0603020202020204"/>
                <a:cs typeface="Trebuchet MS" panose="020B0603020202020204"/>
              </a:rPr>
              <a:t>catastróficas </a:t>
            </a:r>
            <a:r>
              <a:rPr sz="2600" dirty="0">
                <a:latin typeface="Trebuchet MS" panose="020B0603020202020204"/>
                <a:cs typeface="Trebuchet MS" panose="020B0603020202020204"/>
              </a:rPr>
              <a:t>para</a:t>
            </a:r>
            <a:r>
              <a:rPr sz="2600" spc="-60" dirty="0">
                <a:latin typeface="Trebuchet MS" panose="020B0603020202020204"/>
                <a:cs typeface="Trebuchet MS" panose="020B0603020202020204"/>
              </a:rPr>
              <a:t> </a:t>
            </a:r>
            <a:r>
              <a:rPr sz="2600" dirty="0">
                <a:latin typeface="Trebuchet MS" panose="020B0603020202020204"/>
                <a:cs typeface="Trebuchet MS" panose="020B0603020202020204"/>
              </a:rPr>
              <a:t>los</a:t>
            </a:r>
            <a:r>
              <a:rPr sz="2600" spc="-55" dirty="0">
                <a:latin typeface="Trebuchet MS" panose="020B0603020202020204"/>
                <a:cs typeface="Trebuchet MS" panose="020B0603020202020204"/>
              </a:rPr>
              <a:t> </a:t>
            </a:r>
            <a:r>
              <a:rPr sz="2600" dirty="0">
                <a:latin typeface="Trebuchet MS" panose="020B0603020202020204"/>
                <a:cs typeface="Trebuchet MS" panose="020B0603020202020204"/>
              </a:rPr>
              <a:t>habitantes</a:t>
            </a:r>
            <a:r>
              <a:rPr sz="2600" spc="-55" dirty="0">
                <a:latin typeface="Trebuchet MS" panose="020B0603020202020204"/>
                <a:cs typeface="Trebuchet MS" panose="020B0603020202020204"/>
              </a:rPr>
              <a:t> </a:t>
            </a:r>
            <a:r>
              <a:rPr sz="2600" dirty="0">
                <a:latin typeface="Trebuchet MS" panose="020B0603020202020204"/>
                <a:cs typeface="Trebuchet MS" panose="020B0603020202020204"/>
              </a:rPr>
              <a:t>de</a:t>
            </a:r>
            <a:r>
              <a:rPr sz="2600" spc="-65" dirty="0">
                <a:latin typeface="Trebuchet MS" panose="020B0603020202020204"/>
                <a:cs typeface="Trebuchet MS" panose="020B0603020202020204"/>
              </a:rPr>
              <a:t> </a:t>
            </a:r>
            <a:r>
              <a:rPr sz="2600" dirty="0">
                <a:latin typeface="Trebuchet MS" panose="020B0603020202020204"/>
                <a:cs typeface="Trebuchet MS" panose="020B0603020202020204"/>
              </a:rPr>
              <a:t>Colorado,</a:t>
            </a:r>
            <a:r>
              <a:rPr sz="2600" spc="-55" dirty="0">
                <a:latin typeface="Trebuchet MS" panose="020B0603020202020204"/>
                <a:cs typeface="Trebuchet MS" panose="020B0603020202020204"/>
              </a:rPr>
              <a:t> </a:t>
            </a:r>
            <a:r>
              <a:rPr sz="2600" dirty="0">
                <a:latin typeface="Trebuchet MS" panose="020B0603020202020204"/>
                <a:cs typeface="Trebuchet MS" panose="020B0603020202020204"/>
              </a:rPr>
              <a:t>los</a:t>
            </a:r>
            <a:r>
              <a:rPr sz="2600" spc="-15" dirty="0">
                <a:latin typeface="Trebuchet MS" panose="020B0603020202020204"/>
                <a:cs typeface="Trebuchet MS" panose="020B0603020202020204"/>
              </a:rPr>
              <a:t> </a:t>
            </a:r>
            <a:r>
              <a:rPr sz="2600" dirty="0">
                <a:latin typeface="Trebuchet MS" panose="020B0603020202020204"/>
                <a:cs typeface="Trebuchet MS" panose="020B0603020202020204"/>
              </a:rPr>
              <a:t>proveedores</a:t>
            </a:r>
            <a:r>
              <a:rPr sz="2600" spc="-55" dirty="0">
                <a:latin typeface="Trebuchet MS" panose="020B0603020202020204"/>
                <a:cs typeface="Trebuchet MS" panose="020B0603020202020204"/>
              </a:rPr>
              <a:t> </a:t>
            </a:r>
            <a:r>
              <a:rPr sz="2600" dirty="0">
                <a:latin typeface="Trebuchet MS" panose="020B0603020202020204"/>
                <a:cs typeface="Trebuchet MS" panose="020B0603020202020204"/>
              </a:rPr>
              <a:t>y</a:t>
            </a:r>
            <a:r>
              <a:rPr sz="2600" spc="-70" dirty="0">
                <a:latin typeface="Trebuchet MS" panose="020B0603020202020204"/>
                <a:cs typeface="Trebuchet MS" panose="020B0603020202020204"/>
              </a:rPr>
              <a:t> </a:t>
            </a:r>
            <a:r>
              <a:rPr sz="2600" dirty="0">
                <a:latin typeface="Trebuchet MS" panose="020B0603020202020204"/>
                <a:cs typeface="Trebuchet MS" panose="020B0603020202020204"/>
              </a:rPr>
              <a:t>la</a:t>
            </a:r>
            <a:r>
              <a:rPr sz="2600" spc="-55" dirty="0">
                <a:latin typeface="Trebuchet MS" panose="020B0603020202020204"/>
                <a:cs typeface="Trebuchet MS" panose="020B0603020202020204"/>
              </a:rPr>
              <a:t> </a:t>
            </a:r>
            <a:r>
              <a:rPr sz="2600" spc="-10" dirty="0">
                <a:latin typeface="Trebuchet MS" panose="020B0603020202020204"/>
                <a:cs typeface="Trebuchet MS" panose="020B0603020202020204"/>
              </a:rPr>
              <a:t>economía</a:t>
            </a:r>
            <a:endParaRPr sz="2600" dirty="0">
              <a:latin typeface="Trebuchet MS" panose="020B0603020202020204"/>
              <a:cs typeface="Trebuchet MS" panose="020B0603020202020204"/>
            </a:endParaRPr>
          </a:p>
          <a:p>
            <a:pPr marL="935990" marR="5080">
              <a:lnSpc>
                <a:spcPts val="3100"/>
              </a:lnSpc>
              <a:spcBef>
                <a:spcPts val="1145"/>
              </a:spcBef>
            </a:pPr>
            <a:r>
              <a:rPr sz="2600" b="1" dirty="0">
                <a:latin typeface="Trebuchet MS" panose="020B0603020202020204"/>
                <a:cs typeface="Trebuchet MS" panose="020B0603020202020204"/>
              </a:rPr>
              <a:t>Aproveche</a:t>
            </a:r>
            <a:r>
              <a:rPr sz="2600" b="1" spc="-90" dirty="0">
                <a:latin typeface="Trebuchet MS" panose="020B0603020202020204"/>
                <a:cs typeface="Trebuchet MS" panose="020B0603020202020204"/>
              </a:rPr>
              <a:t> </a:t>
            </a:r>
            <a:r>
              <a:rPr sz="2600" b="1" dirty="0">
                <a:latin typeface="Trebuchet MS" panose="020B0603020202020204"/>
                <a:cs typeface="Trebuchet MS" panose="020B0603020202020204"/>
              </a:rPr>
              <a:t>el</a:t>
            </a:r>
            <a:r>
              <a:rPr sz="2600" b="1" spc="-70" dirty="0">
                <a:latin typeface="Trebuchet MS" panose="020B0603020202020204"/>
                <a:cs typeface="Trebuchet MS" panose="020B0603020202020204"/>
              </a:rPr>
              <a:t> </a:t>
            </a:r>
            <a:r>
              <a:rPr sz="2600" b="1" dirty="0">
                <a:latin typeface="Trebuchet MS" panose="020B0603020202020204"/>
                <a:cs typeface="Trebuchet MS" panose="020B0603020202020204"/>
              </a:rPr>
              <a:t>Marco</a:t>
            </a:r>
            <a:r>
              <a:rPr sz="2600" b="1" spc="-65" dirty="0">
                <a:latin typeface="Trebuchet MS" panose="020B0603020202020204"/>
                <a:cs typeface="Trebuchet MS" panose="020B0603020202020204"/>
              </a:rPr>
              <a:t> </a:t>
            </a:r>
            <a:r>
              <a:rPr sz="2600" b="1" dirty="0">
                <a:latin typeface="Trebuchet MS" panose="020B0603020202020204"/>
                <a:cs typeface="Trebuchet MS" panose="020B0603020202020204"/>
              </a:rPr>
              <a:t>de</a:t>
            </a:r>
            <a:r>
              <a:rPr sz="2600" b="1" spc="-80" dirty="0">
                <a:latin typeface="Trebuchet MS" panose="020B0603020202020204"/>
                <a:cs typeface="Trebuchet MS" panose="020B0603020202020204"/>
              </a:rPr>
              <a:t> </a:t>
            </a:r>
            <a:r>
              <a:rPr sz="2600" b="1" dirty="0">
                <a:latin typeface="Trebuchet MS" panose="020B0603020202020204"/>
                <a:cs typeface="Trebuchet MS" panose="020B0603020202020204"/>
              </a:rPr>
              <a:t>Sostenibilidad</a:t>
            </a:r>
            <a:r>
              <a:rPr sz="2600" b="1" spc="-70" dirty="0">
                <a:latin typeface="Trebuchet MS" panose="020B0603020202020204"/>
                <a:cs typeface="Trebuchet MS" panose="020B0603020202020204"/>
              </a:rPr>
              <a:t> </a:t>
            </a:r>
            <a:r>
              <a:rPr sz="2600" b="1" dirty="0">
                <a:latin typeface="Trebuchet MS" panose="020B0603020202020204"/>
                <a:cs typeface="Trebuchet MS" panose="020B0603020202020204"/>
              </a:rPr>
              <a:t>de</a:t>
            </a:r>
            <a:r>
              <a:rPr sz="2600" b="1" spc="-80" dirty="0">
                <a:latin typeface="Trebuchet MS" panose="020B0603020202020204"/>
                <a:cs typeface="Trebuchet MS" panose="020B0603020202020204"/>
              </a:rPr>
              <a:t> </a:t>
            </a:r>
            <a:r>
              <a:rPr sz="2600" b="1" dirty="0">
                <a:latin typeface="Trebuchet MS" panose="020B0603020202020204"/>
                <a:cs typeface="Trebuchet MS" panose="020B0603020202020204"/>
              </a:rPr>
              <a:t>Medicaid</a:t>
            </a:r>
            <a:r>
              <a:rPr sz="2600" b="1" spc="-30" dirty="0">
                <a:latin typeface="Trebuchet MS" panose="020B0603020202020204"/>
                <a:cs typeface="Trebuchet MS" panose="020B0603020202020204"/>
              </a:rPr>
              <a:t> </a:t>
            </a:r>
            <a:r>
              <a:rPr sz="2600" dirty="0">
                <a:latin typeface="Trebuchet MS" panose="020B0603020202020204"/>
                <a:cs typeface="Trebuchet MS" panose="020B0603020202020204"/>
              </a:rPr>
              <a:t>con</a:t>
            </a:r>
            <a:r>
              <a:rPr sz="2600" spc="-80" dirty="0">
                <a:latin typeface="Trebuchet MS" panose="020B0603020202020204"/>
                <a:cs typeface="Trebuchet MS" panose="020B0603020202020204"/>
              </a:rPr>
              <a:t> </a:t>
            </a:r>
            <a:r>
              <a:rPr sz="2600" spc="-10" dirty="0">
                <a:latin typeface="Trebuchet MS" panose="020B0603020202020204"/>
                <a:cs typeface="Trebuchet MS" panose="020B0603020202020204"/>
              </a:rPr>
              <a:t>reducciones </a:t>
            </a:r>
            <a:r>
              <a:rPr sz="2600" dirty="0">
                <a:latin typeface="Trebuchet MS" panose="020B0603020202020204"/>
                <a:cs typeface="Trebuchet MS" panose="020B0603020202020204"/>
              </a:rPr>
              <a:t>reflexivas</a:t>
            </a:r>
            <a:r>
              <a:rPr sz="2600" spc="-55" dirty="0">
                <a:latin typeface="Trebuchet MS" panose="020B0603020202020204"/>
                <a:cs typeface="Trebuchet MS" panose="020B0603020202020204"/>
              </a:rPr>
              <a:t> </a:t>
            </a:r>
            <a:r>
              <a:rPr sz="2600" dirty="0">
                <a:latin typeface="Trebuchet MS" panose="020B0603020202020204"/>
                <a:cs typeface="Trebuchet MS" panose="020B0603020202020204"/>
              </a:rPr>
              <a:t>y</a:t>
            </a:r>
            <a:r>
              <a:rPr sz="2600" spc="-70" dirty="0">
                <a:latin typeface="Trebuchet MS" panose="020B0603020202020204"/>
                <a:cs typeface="Trebuchet MS" panose="020B0603020202020204"/>
              </a:rPr>
              <a:t> </a:t>
            </a:r>
            <a:r>
              <a:rPr sz="2600" dirty="0">
                <a:latin typeface="Trebuchet MS" panose="020B0603020202020204"/>
                <a:cs typeface="Trebuchet MS" panose="020B0603020202020204"/>
              </a:rPr>
              <a:t>gestión</a:t>
            </a:r>
            <a:r>
              <a:rPr sz="2600" spc="-60" dirty="0">
                <a:latin typeface="Trebuchet MS" panose="020B0603020202020204"/>
                <a:cs typeface="Trebuchet MS" panose="020B0603020202020204"/>
              </a:rPr>
              <a:t> </a:t>
            </a:r>
            <a:r>
              <a:rPr sz="2600" dirty="0">
                <a:latin typeface="Trebuchet MS" panose="020B0603020202020204"/>
                <a:cs typeface="Trebuchet MS" panose="020B0603020202020204"/>
              </a:rPr>
              <a:t>de</a:t>
            </a:r>
            <a:r>
              <a:rPr sz="2600" spc="-60" dirty="0">
                <a:latin typeface="Trebuchet MS" panose="020B0603020202020204"/>
                <a:cs typeface="Trebuchet MS" panose="020B0603020202020204"/>
              </a:rPr>
              <a:t> </a:t>
            </a:r>
            <a:r>
              <a:rPr sz="2600" dirty="0">
                <a:latin typeface="Trebuchet MS" panose="020B0603020202020204"/>
                <a:cs typeface="Trebuchet MS" panose="020B0603020202020204"/>
              </a:rPr>
              <a:t>tendencias.</a:t>
            </a:r>
            <a:r>
              <a:rPr sz="2600" spc="-50" dirty="0">
                <a:latin typeface="Trebuchet MS" panose="020B0603020202020204"/>
                <a:cs typeface="Trebuchet MS" panose="020B0603020202020204"/>
              </a:rPr>
              <a:t> </a:t>
            </a:r>
            <a:r>
              <a:rPr sz="2600" dirty="0">
                <a:latin typeface="Trebuchet MS" panose="020B0603020202020204"/>
                <a:cs typeface="Trebuchet MS" panose="020B0603020202020204"/>
              </a:rPr>
              <a:t>Evite</a:t>
            </a:r>
            <a:r>
              <a:rPr sz="2600" spc="-40" dirty="0">
                <a:latin typeface="Trebuchet MS" panose="020B0603020202020204"/>
                <a:cs typeface="Trebuchet MS" panose="020B0603020202020204"/>
              </a:rPr>
              <a:t> </a:t>
            </a:r>
            <a:r>
              <a:rPr sz="2600" dirty="0">
                <a:latin typeface="Trebuchet MS" panose="020B0603020202020204"/>
                <a:cs typeface="Trebuchet MS" panose="020B0603020202020204"/>
              </a:rPr>
              <a:t>los</a:t>
            </a:r>
            <a:r>
              <a:rPr sz="2600" spc="-55" dirty="0">
                <a:latin typeface="Trebuchet MS" panose="020B0603020202020204"/>
                <a:cs typeface="Trebuchet MS" panose="020B0603020202020204"/>
              </a:rPr>
              <a:t> </a:t>
            </a:r>
            <a:r>
              <a:rPr sz="2600" dirty="0">
                <a:latin typeface="Trebuchet MS" panose="020B0603020202020204"/>
                <a:cs typeface="Trebuchet MS" panose="020B0603020202020204"/>
              </a:rPr>
              <a:t>cortes</a:t>
            </a:r>
            <a:r>
              <a:rPr sz="2600" spc="-55" dirty="0">
                <a:latin typeface="Trebuchet MS" panose="020B0603020202020204"/>
                <a:cs typeface="Trebuchet MS" panose="020B0603020202020204"/>
              </a:rPr>
              <a:t> </a:t>
            </a:r>
            <a:r>
              <a:rPr sz="2600" spc="-10" dirty="0">
                <a:latin typeface="Trebuchet MS" panose="020B0603020202020204"/>
                <a:cs typeface="Trebuchet MS" panose="020B0603020202020204"/>
              </a:rPr>
              <a:t>draconianos.</a:t>
            </a:r>
            <a:endParaRPr sz="2600" dirty="0">
              <a:latin typeface="Trebuchet MS" panose="020B0603020202020204"/>
              <a:cs typeface="Trebuchet MS" panose="020B0603020202020204"/>
            </a:endParaRPr>
          </a:p>
        </p:txBody>
      </p:sp>
      <p:grpSp>
        <p:nvGrpSpPr>
          <p:cNvPr id="5" name="object 5"/>
          <p:cNvGrpSpPr/>
          <p:nvPr/>
        </p:nvGrpSpPr>
        <p:grpSpPr>
          <a:xfrm>
            <a:off x="0" y="6257288"/>
            <a:ext cx="12192000" cy="600710"/>
            <a:chOff x="0" y="6257288"/>
            <a:chExt cx="12192000" cy="600710"/>
          </a:xfrm>
        </p:grpSpPr>
        <p:sp>
          <p:nvSpPr>
            <p:cNvPr id="6" name="object 6"/>
            <p:cNvSpPr/>
            <p:nvPr/>
          </p:nvSpPr>
          <p:spPr>
            <a:xfrm>
              <a:off x="0" y="6257288"/>
              <a:ext cx="12192000" cy="600710"/>
            </a:xfrm>
            <a:custGeom>
              <a:avLst/>
              <a:gdLst/>
              <a:ahLst/>
              <a:cxnLst/>
              <a:rect l="l" t="t" r="r" b="b"/>
              <a:pathLst>
                <a:path w="12192000" h="600709">
                  <a:moveTo>
                    <a:pt x="12192000" y="0"/>
                  </a:moveTo>
                  <a:lnTo>
                    <a:pt x="0" y="0"/>
                  </a:lnTo>
                  <a:lnTo>
                    <a:pt x="0" y="600455"/>
                  </a:lnTo>
                  <a:lnTo>
                    <a:pt x="12192000" y="600455"/>
                  </a:lnTo>
                  <a:lnTo>
                    <a:pt x="12192000" y="0"/>
                  </a:lnTo>
                  <a:close/>
                </a:path>
              </a:pathLst>
            </a:custGeom>
            <a:solidFill>
              <a:srgbClr val="00176E"/>
            </a:solidFill>
          </p:spPr>
          <p:txBody>
            <a:bodyPr wrap="square" lIns="0" tIns="0" rIns="0" bIns="0" rtlCol="0"/>
            <a:lstStyle/>
            <a:p>
              <a:endParaRPr/>
            </a:p>
          </p:txBody>
        </p:sp>
        <p:pic>
          <p:nvPicPr>
            <p:cNvPr id="7" name="object 7"/>
            <p:cNvPicPr/>
            <p:nvPr/>
          </p:nvPicPr>
          <p:blipFill>
            <a:blip r:embed="rId2" cstate="print"/>
            <a:stretch>
              <a:fillRect/>
            </a:stretch>
          </p:blipFill>
          <p:spPr>
            <a:xfrm>
              <a:off x="274320" y="6363966"/>
              <a:ext cx="2267712" cy="384048"/>
            </a:xfrm>
            <a:prstGeom prst="rect">
              <a:avLst/>
            </a:prstGeom>
          </p:spPr>
        </p:pic>
      </p:grpSp>
      <p:sp>
        <p:nvSpPr>
          <p:cNvPr id="8" name="object 8"/>
          <p:cNvSpPr txBox="1">
            <a:spLocks noGrp="1"/>
          </p:cNvSpPr>
          <p:nvPr>
            <p:ph type="sldNum" sz="quarter" idx="7"/>
          </p:nvPr>
        </p:nvSpPr>
        <p:spPr>
          <a:prstGeom prst="rect">
            <a:avLst/>
          </a:prstGeom>
        </p:spPr>
        <p:txBody>
          <a:bodyPr vert="horz" wrap="square" lIns="0" tIns="3175" rIns="0" bIns="0" rtlCol="0">
            <a:spAutoFit/>
          </a:bodyPr>
          <a:lstStyle/>
          <a:p>
            <a:pPr marL="40640">
              <a:lnSpc>
                <a:spcPct val="100000"/>
              </a:lnSpc>
              <a:spcBef>
                <a:spcPts val="25"/>
              </a:spcBef>
            </a:pPr>
            <a:r>
              <a:rPr spc="-25" dirty="0"/>
              <a:t>53</a:t>
            </a:r>
          </a:p>
        </p:txBody>
      </p:sp>
      <p:sp>
        <p:nvSpPr>
          <p:cNvPr id="9" name="Google Shape;990;p229"/>
          <p:cNvSpPr txBox="1"/>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r">
              <a:buSzPts val="1200"/>
            </a:pPr>
            <a:fld id="{00000000-1234-1234-1234-123412341234}" type="slidenum">
              <a:rPr lang="en-US" sz="1200" smtClean="0">
                <a:solidFill>
                  <a:schemeClr val="lt1"/>
                </a:solidFill>
              </a:rPr>
              <a:t>106</a:t>
            </a:fld>
            <a:endParaRPr lang="en-US" sz="1200" dirty="0">
              <a:solidFill>
                <a:schemeClr val="lt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21"/>
        <p:cNvGrpSpPr/>
        <p:nvPr/>
      </p:nvGrpSpPr>
      <p:grpSpPr>
        <a:xfrm>
          <a:off x="0" y="0"/>
          <a:ext cx="0" cy="0"/>
          <a:chOff x="0" y="0"/>
          <a:chExt cx="0" cy="0"/>
        </a:xfrm>
      </p:grpSpPr>
      <p:sp>
        <p:nvSpPr>
          <p:cNvPr id="1022" name="Google Shape;1022;p233"/>
          <p:cNvSpPr txBox="1">
            <a:spLocks noGrp="1"/>
          </p:cNvSpPr>
          <p:nvPr>
            <p:ph type="body" idx="1"/>
          </p:nvPr>
        </p:nvSpPr>
        <p:spPr>
          <a:xfrm>
            <a:off x="201600" y="716175"/>
            <a:ext cx="11923200" cy="5520900"/>
          </a:xfrm>
          <a:prstGeom prst="rect">
            <a:avLst/>
          </a:prstGeom>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sz="2500" b="1" dirty="0"/>
              <a:t>Federal Challenges</a:t>
            </a:r>
            <a:endParaRPr sz="2500" b="1" dirty="0"/>
          </a:p>
          <a:p>
            <a:pPr marL="457200" lvl="0" indent="-381000" algn="l" rtl="0">
              <a:lnSpc>
                <a:spcPct val="115000"/>
              </a:lnSpc>
              <a:spcBef>
                <a:spcPts val="0"/>
              </a:spcBef>
              <a:spcAft>
                <a:spcPts val="0"/>
              </a:spcAft>
              <a:buSzPts val="2600"/>
              <a:buChar char="●"/>
            </a:pPr>
            <a:r>
              <a:rPr lang="en-US" sz="2500" dirty="0"/>
              <a:t>COVID related federal stimulus dollars are gone. </a:t>
            </a:r>
            <a:endParaRPr sz="2500" dirty="0"/>
          </a:p>
          <a:p>
            <a:pPr marL="457200" lvl="0" indent="-381000" algn="l" rtl="0">
              <a:lnSpc>
                <a:spcPct val="115000"/>
              </a:lnSpc>
              <a:spcBef>
                <a:spcPts val="0"/>
              </a:spcBef>
              <a:spcAft>
                <a:spcPts val="0"/>
              </a:spcAft>
              <a:buSzPts val="2600"/>
              <a:buChar char="●"/>
            </a:pPr>
            <a:r>
              <a:rPr lang="en-US" sz="2500" dirty="0"/>
              <a:t>Federal Medicaid funding and general perspectives of its purpose have changed. </a:t>
            </a:r>
            <a:endParaRPr sz="2500" dirty="0"/>
          </a:p>
          <a:p>
            <a:pPr marL="457200" lvl="0" indent="-381000" algn="l" rtl="0">
              <a:lnSpc>
                <a:spcPct val="115000"/>
              </a:lnSpc>
              <a:spcBef>
                <a:spcPts val="0"/>
              </a:spcBef>
              <a:spcAft>
                <a:spcPts val="0"/>
              </a:spcAft>
              <a:buSzPts val="2600"/>
              <a:buChar char="●"/>
            </a:pPr>
            <a:r>
              <a:rPr lang="en-US" sz="2500" dirty="0">
                <a:highlight>
                  <a:schemeClr val="lt1"/>
                </a:highlight>
              </a:rPr>
              <a:t>H.R.1 tax reductions are reducing state revenues, pushing the state out of balance for this year’s budget and future budgets as well</a:t>
            </a:r>
            <a:endParaRPr sz="2500" dirty="0">
              <a:highlight>
                <a:schemeClr val="lt1"/>
              </a:highlight>
            </a:endParaRPr>
          </a:p>
          <a:p>
            <a:pPr marL="457200" lvl="0" indent="-381000" algn="l" rtl="0">
              <a:lnSpc>
                <a:spcPct val="115000"/>
              </a:lnSpc>
              <a:spcBef>
                <a:spcPts val="0"/>
              </a:spcBef>
              <a:spcAft>
                <a:spcPts val="0"/>
              </a:spcAft>
              <a:buSzPts val="2600"/>
              <a:buChar char="●"/>
            </a:pPr>
            <a:r>
              <a:rPr lang="en-US" sz="2500" dirty="0"/>
              <a:t>H.R.1 ratchets down fed funding to Colorado via its Medicaid Provider Tax provisions by 0.5%/yr from 2028-2032, reducing fed revenues by $1B-$2.5B</a:t>
            </a:r>
            <a:endParaRPr sz="2500" dirty="0"/>
          </a:p>
          <a:p>
            <a:pPr marL="457200" lvl="0" indent="-381000" algn="l" rtl="0">
              <a:lnSpc>
                <a:spcPct val="115000"/>
              </a:lnSpc>
              <a:spcBef>
                <a:spcPts val="0"/>
              </a:spcBef>
              <a:spcAft>
                <a:spcPts val="0"/>
              </a:spcAft>
              <a:buSzPts val="2600"/>
              <a:buChar char="●"/>
            </a:pPr>
            <a:r>
              <a:rPr lang="en-US" sz="2500" dirty="0"/>
              <a:t>Federal funding is going down through H.R.1 while admin burden is going up for federal mandates like Work Requirements and more frequent eligibility determinations</a:t>
            </a:r>
            <a:endParaRPr sz="2500" dirty="0"/>
          </a:p>
          <a:p>
            <a:pPr marL="457200" lvl="0" indent="-381000" algn="l" rtl="0">
              <a:lnSpc>
                <a:spcPct val="115000"/>
              </a:lnSpc>
              <a:spcBef>
                <a:spcPts val="0"/>
              </a:spcBef>
              <a:spcAft>
                <a:spcPts val="0"/>
              </a:spcAft>
              <a:buSzPts val="2600"/>
              <a:buChar char="●"/>
            </a:pPr>
            <a:r>
              <a:rPr lang="en-US" sz="2500" dirty="0"/>
              <a:t>Threat to coverage, higher due to the short time to implement systems</a:t>
            </a:r>
            <a:endParaRPr sz="2500" dirty="0">
              <a:highlight>
                <a:srgbClr val="FFFF00"/>
              </a:highlight>
            </a:endParaRPr>
          </a:p>
        </p:txBody>
      </p:sp>
      <p:sp>
        <p:nvSpPr>
          <p:cNvPr id="1023" name="Google Shape;1023;p233"/>
          <p:cNvSpPr txBox="1">
            <a:spLocks noGrp="1"/>
          </p:cNvSpPr>
          <p:nvPr>
            <p:ph type="title"/>
          </p:nvPr>
        </p:nvSpPr>
        <p:spPr>
          <a:xfrm>
            <a:off x="134325" y="167027"/>
            <a:ext cx="11923200" cy="578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4000"/>
              <a:t>Our HCPF/Medicaid Fiscal Challenges - Federal</a:t>
            </a:r>
            <a:endParaRPr sz="4000"/>
          </a:p>
        </p:txBody>
      </p:sp>
      <p:sp>
        <p:nvSpPr>
          <p:cNvPr id="1024" name="Google Shape;1024;p233"/>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panose="020B0604020202020204"/>
              <a:buNone/>
            </a:pPr>
            <a:fld id="{00000000-1234-1234-1234-123412341234}" type="slidenum">
              <a:rPr lang="en-US"/>
              <a:t>11</a:t>
            </a:fld>
            <a:endParaRPr lang="en-US" dirty="0"/>
          </a:p>
        </p:txBody>
      </p:sp>
      <p:sp>
        <p:nvSpPr>
          <p:cNvPr id="1025" name="Google Shape;1025;p233"/>
          <p:cNvSpPr txBox="1"/>
          <p:nvPr/>
        </p:nvSpPr>
        <p:spPr>
          <a:xfrm>
            <a:off x="2815500" y="6217675"/>
            <a:ext cx="77586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600">
                <a:solidFill>
                  <a:schemeClr val="lt1"/>
                </a:solidFill>
                <a:latin typeface="Trebuchet MS" panose="020B0603020202020204"/>
                <a:ea typeface="Trebuchet MS" panose="020B0603020202020204"/>
                <a:cs typeface="Trebuchet MS" panose="020B0603020202020204"/>
                <a:sym typeface="Trebuchet MS" panose="020B0603020202020204"/>
              </a:rPr>
              <a:t>More information at: </a:t>
            </a:r>
            <a:r>
              <a:rPr lang="en-US" sz="1600" u="sng">
                <a:solidFill>
                  <a:schemeClr val="lt1"/>
                </a:solidFill>
                <a:latin typeface="Trebuchet MS" panose="020B0603020202020204"/>
                <a:ea typeface="Trebuchet MS" panose="020B0603020202020204"/>
                <a:cs typeface="Trebuchet MS" panose="020B0603020202020204"/>
                <a:sym typeface="Trebuchet MS" panose="020B0603020202020204"/>
                <a:hlinkClick r:id="rId3"/>
              </a:rPr>
              <a:t>CO.gov/tax/TABOR</a:t>
            </a:r>
            <a:r>
              <a:rPr lang="en-US" sz="1600">
                <a:solidFill>
                  <a:schemeClr val="lt1"/>
                </a:solidFill>
                <a:latin typeface="Trebuchet MS" panose="020B0603020202020204"/>
                <a:ea typeface="Trebuchet MS" panose="020B0603020202020204"/>
                <a:cs typeface="Trebuchet MS" panose="020B0603020202020204"/>
                <a:sym typeface="Trebuchet MS" panose="020B0603020202020204"/>
              </a:rPr>
              <a:t> and </a:t>
            </a:r>
            <a:r>
              <a:rPr lang="en-US" sz="1600" u="sng">
                <a:solidFill>
                  <a:schemeClr val="lt1"/>
                </a:solidFill>
                <a:latin typeface="Trebuchet MS" panose="020B0603020202020204"/>
                <a:ea typeface="Trebuchet MS" panose="020B0603020202020204"/>
                <a:cs typeface="Trebuchet MS" panose="020B0603020202020204"/>
                <a:sym typeface="Trebuchet MS" panose="020B0603020202020204"/>
                <a:hlinkClick r:id="rId4"/>
              </a:rPr>
              <a:t>pwc.com/us/en/industries/health-industries/library/behind-the-numbers.html</a:t>
            </a:r>
            <a:r>
              <a:rPr lang="en-US" sz="1600">
                <a:solidFill>
                  <a:schemeClr val="lt1"/>
                </a:solidFill>
                <a:latin typeface="Trebuchet MS" panose="020B0603020202020204"/>
                <a:ea typeface="Trebuchet MS" panose="020B0603020202020204"/>
                <a:cs typeface="Trebuchet MS" panose="020B0603020202020204"/>
                <a:sym typeface="Trebuchet MS" panose="020B0603020202020204"/>
              </a:rPr>
              <a:t> </a:t>
            </a:r>
            <a:endParaRPr sz="1600">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319" y="378891"/>
            <a:ext cx="11824500" cy="548868"/>
          </a:xfrm>
          <a:prstGeom prst="rect">
            <a:avLst/>
          </a:prstGeom>
        </p:spPr>
        <p:txBody>
          <a:bodyPr vert="horz" wrap="square" lIns="0" tIns="12700" rIns="0" bIns="0" rtlCol="0">
            <a:spAutoFit/>
          </a:bodyPr>
          <a:lstStyle/>
          <a:p>
            <a:pPr marL="459740">
              <a:lnSpc>
                <a:spcPct val="100000"/>
              </a:lnSpc>
              <a:spcBef>
                <a:spcPts val="100"/>
              </a:spcBef>
            </a:pPr>
            <a:r>
              <a:rPr sz="3400" dirty="0"/>
              <a:t>Nuestros</a:t>
            </a:r>
            <a:r>
              <a:rPr sz="3400" spc="-30" dirty="0"/>
              <a:t> </a:t>
            </a:r>
            <a:r>
              <a:rPr sz="3400" dirty="0"/>
              <a:t>desafíos</a:t>
            </a:r>
            <a:r>
              <a:rPr sz="3400" spc="-20" dirty="0"/>
              <a:t> </a:t>
            </a:r>
            <a:r>
              <a:rPr sz="3400" dirty="0"/>
              <a:t>fiscales</a:t>
            </a:r>
            <a:r>
              <a:rPr sz="3400" spc="-30" dirty="0"/>
              <a:t> </a:t>
            </a:r>
            <a:r>
              <a:rPr sz="3400" dirty="0"/>
              <a:t>de</a:t>
            </a:r>
            <a:r>
              <a:rPr sz="3400" spc="-35" dirty="0"/>
              <a:t> </a:t>
            </a:r>
            <a:r>
              <a:rPr sz="3400" dirty="0"/>
              <a:t>HCPF/Medicaid</a:t>
            </a:r>
            <a:r>
              <a:rPr sz="3400" spc="-30" dirty="0"/>
              <a:t> </a:t>
            </a:r>
            <a:r>
              <a:rPr sz="3400" dirty="0"/>
              <a:t>-</a:t>
            </a:r>
            <a:r>
              <a:rPr sz="3400" spc="-40" dirty="0"/>
              <a:t> </a:t>
            </a:r>
            <a:r>
              <a:rPr sz="3400" spc="-10" dirty="0"/>
              <a:t>Federal</a:t>
            </a:r>
            <a:endParaRPr sz="3400" dirty="0"/>
          </a:p>
        </p:txBody>
      </p:sp>
      <p:grpSp>
        <p:nvGrpSpPr>
          <p:cNvPr id="3" name="object 3"/>
          <p:cNvGrpSpPr/>
          <p:nvPr/>
        </p:nvGrpSpPr>
        <p:grpSpPr>
          <a:xfrm>
            <a:off x="0" y="6161865"/>
            <a:ext cx="12192000" cy="600710"/>
            <a:chOff x="0" y="6161865"/>
            <a:chExt cx="12192000" cy="600710"/>
          </a:xfrm>
        </p:grpSpPr>
        <p:sp>
          <p:nvSpPr>
            <p:cNvPr id="4" name="object 4"/>
            <p:cNvSpPr/>
            <p:nvPr/>
          </p:nvSpPr>
          <p:spPr>
            <a:xfrm>
              <a:off x="0" y="6161865"/>
              <a:ext cx="12192000" cy="600710"/>
            </a:xfrm>
            <a:custGeom>
              <a:avLst/>
              <a:gdLst/>
              <a:ahLst/>
              <a:cxnLst/>
              <a:rect l="l" t="t" r="r" b="b"/>
              <a:pathLst>
                <a:path w="12192000" h="600709">
                  <a:moveTo>
                    <a:pt x="12192000" y="0"/>
                  </a:moveTo>
                  <a:lnTo>
                    <a:pt x="0" y="0"/>
                  </a:lnTo>
                  <a:lnTo>
                    <a:pt x="0" y="600455"/>
                  </a:lnTo>
                  <a:lnTo>
                    <a:pt x="12192000" y="600455"/>
                  </a:lnTo>
                  <a:lnTo>
                    <a:pt x="12192000" y="0"/>
                  </a:lnTo>
                  <a:close/>
                </a:path>
              </a:pathLst>
            </a:custGeom>
            <a:solidFill>
              <a:srgbClr val="00176E"/>
            </a:solidFill>
          </p:spPr>
          <p:txBody>
            <a:bodyPr wrap="square" lIns="0" tIns="0" rIns="0" bIns="0" rtlCol="0"/>
            <a:lstStyle/>
            <a:p>
              <a:endParaRPr/>
            </a:p>
          </p:txBody>
        </p:sp>
        <p:pic>
          <p:nvPicPr>
            <p:cNvPr id="5" name="object 5"/>
            <p:cNvPicPr/>
            <p:nvPr/>
          </p:nvPicPr>
          <p:blipFill>
            <a:blip r:embed="rId2" cstate="print"/>
            <a:stretch>
              <a:fillRect/>
            </a:stretch>
          </p:blipFill>
          <p:spPr>
            <a:xfrm>
              <a:off x="274320" y="6268542"/>
              <a:ext cx="2267712" cy="384048"/>
            </a:xfrm>
            <a:prstGeom prst="rect">
              <a:avLst/>
            </a:prstGeom>
          </p:spPr>
        </p:pic>
      </p:grpSp>
      <p:sp>
        <p:nvSpPr>
          <p:cNvPr id="8" name="object 8"/>
          <p:cNvSpPr txBox="1"/>
          <p:nvPr/>
        </p:nvSpPr>
        <p:spPr>
          <a:xfrm>
            <a:off x="391668" y="1024287"/>
            <a:ext cx="11153267" cy="4678588"/>
          </a:xfrm>
          <a:prstGeom prst="rect">
            <a:avLst/>
          </a:prstGeom>
        </p:spPr>
        <p:txBody>
          <a:bodyPr vert="horz" wrap="square" lIns="0" tIns="59055" rIns="0" bIns="0" rtlCol="0">
            <a:spAutoFit/>
          </a:bodyPr>
          <a:lstStyle/>
          <a:p>
            <a:pPr marL="12700">
              <a:lnSpc>
                <a:spcPct val="100000"/>
              </a:lnSpc>
              <a:spcBef>
                <a:spcPts val="465"/>
              </a:spcBef>
            </a:pPr>
            <a:r>
              <a:rPr sz="2000" b="1" dirty="0">
                <a:latin typeface="Trebuchet MS" panose="020B0603020202020204"/>
                <a:cs typeface="Trebuchet MS" panose="020B0603020202020204"/>
              </a:rPr>
              <a:t>Desafíos</a:t>
            </a:r>
            <a:r>
              <a:rPr sz="2000" b="1" spc="-90" dirty="0">
                <a:latin typeface="Trebuchet MS" panose="020B0603020202020204"/>
                <a:cs typeface="Trebuchet MS" panose="020B0603020202020204"/>
              </a:rPr>
              <a:t> </a:t>
            </a:r>
            <a:r>
              <a:rPr sz="2000" b="1" spc="-10" dirty="0">
                <a:latin typeface="Trebuchet MS" panose="020B0603020202020204"/>
                <a:cs typeface="Trebuchet MS" panose="020B0603020202020204"/>
              </a:rPr>
              <a:t>federales</a:t>
            </a:r>
            <a:endParaRPr sz="2000" dirty="0">
              <a:latin typeface="Trebuchet MS" panose="020B0603020202020204"/>
              <a:cs typeface="Trebuchet MS" panose="020B0603020202020204"/>
            </a:endParaRPr>
          </a:p>
          <a:p>
            <a:pPr marL="469900" indent="-381000">
              <a:lnSpc>
                <a:spcPct val="100000"/>
              </a:lnSpc>
              <a:spcBef>
                <a:spcPts val="1280"/>
              </a:spcBef>
              <a:buSzPct val="144000"/>
              <a:buFont typeface="Microsoft Sans Serif" panose="020B0604020202020204"/>
              <a:buChar char="●"/>
              <a:tabLst>
                <a:tab pos="469900" algn="l"/>
              </a:tabLst>
            </a:pPr>
            <a:r>
              <a:rPr sz="1800" dirty="0">
                <a:latin typeface="Trebuchet MS" panose="020B0603020202020204"/>
                <a:cs typeface="Trebuchet MS" panose="020B0603020202020204"/>
              </a:rPr>
              <a:t>Los</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dólares</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estímulo</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federal</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relacionados</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con</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COVID</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se</a:t>
            </a:r>
            <a:r>
              <a:rPr sz="1800" spc="-55" dirty="0">
                <a:latin typeface="Trebuchet MS" panose="020B0603020202020204"/>
                <a:cs typeface="Trebuchet MS" panose="020B0603020202020204"/>
              </a:rPr>
              <a:t> </a:t>
            </a:r>
            <a:r>
              <a:rPr sz="1800" dirty="0">
                <a:latin typeface="Trebuchet MS" panose="020B0603020202020204"/>
                <a:cs typeface="Trebuchet MS" panose="020B0603020202020204"/>
              </a:rPr>
              <a:t>han</a:t>
            </a:r>
            <a:r>
              <a:rPr sz="1800" spc="-35" dirty="0">
                <a:latin typeface="Trebuchet MS" panose="020B0603020202020204"/>
                <a:cs typeface="Trebuchet MS" panose="020B0603020202020204"/>
              </a:rPr>
              <a:t> </a:t>
            </a:r>
            <a:r>
              <a:rPr sz="1800" spc="-20" dirty="0">
                <a:latin typeface="Trebuchet MS" panose="020B0603020202020204"/>
                <a:cs typeface="Trebuchet MS" panose="020B0603020202020204"/>
              </a:rPr>
              <a:t>ido.</a:t>
            </a:r>
            <a:endParaRPr sz="1800" dirty="0">
              <a:latin typeface="Trebuchet MS" panose="020B0603020202020204"/>
              <a:cs typeface="Trebuchet MS" panose="020B0603020202020204"/>
            </a:endParaRPr>
          </a:p>
          <a:p>
            <a:pPr marL="469900" indent="-381000">
              <a:lnSpc>
                <a:spcPct val="100000"/>
              </a:lnSpc>
              <a:spcBef>
                <a:spcPts val="1250"/>
              </a:spcBef>
              <a:buSzPct val="144000"/>
              <a:buFont typeface="Microsoft Sans Serif" panose="020B0604020202020204"/>
              <a:buChar char="●"/>
              <a:tabLst>
                <a:tab pos="469900" algn="l"/>
              </a:tabLst>
            </a:pPr>
            <a:r>
              <a:rPr sz="1800" dirty="0">
                <a:latin typeface="Trebuchet MS" panose="020B0603020202020204"/>
                <a:cs typeface="Trebuchet MS" panose="020B0603020202020204"/>
              </a:rPr>
              <a:t>Los</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fondos</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federales</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30" dirty="0">
                <a:latin typeface="Trebuchet MS" panose="020B0603020202020204"/>
                <a:cs typeface="Trebuchet MS" panose="020B0603020202020204"/>
              </a:rPr>
              <a:t> </a:t>
            </a:r>
            <a:r>
              <a:rPr sz="1800" dirty="0">
                <a:latin typeface="Trebuchet MS" panose="020B0603020202020204"/>
                <a:cs typeface="Trebuchet MS" panose="020B0603020202020204"/>
              </a:rPr>
              <a:t>Medicaid</a:t>
            </a:r>
            <a:r>
              <a:rPr sz="1800" spc="-25" dirty="0">
                <a:latin typeface="Trebuchet MS" panose="020B0603020202020204"/>
                <a:cs typeface="Trebuchet MS" panose="020B0603020202020204"/>
              </a:rPr>
              <a:t> </a:t>
            </a:r>
            <a:r>
              <a:rPr sz="1800" dirty="0">
                <a:latin typeface="Trebuchet MS" panose="020B0603020202020204"/>
                <a:cs typeface="Trebuchet MS" panose="020B0603020202020204"/>
              </a:rPr>
              <a:t>y</a:t>
            </a:r>
            <a:r>
              <a:rPr sz="1800" spc="-30" dirty="0">
                <a:latin typeface="Trebuchet MS" panose="020B0603020202020204"/>
                <a:cs typeface="Trebuchet MS" panose="020B0603020202020204"/>
              </a:rPr>
              <a:t> </a:t>
            </a:r>
            <a:r>
              <a:rPr sz="1800" dirty="0">
                <a:latin typeface="Trebuchet MS" panose="020B0603020202020204"/>
                <a:cs typeface="Trebuchet MS" panose="020B0603020202020204"/>
              </a:rPr>
              <a:t>las</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perspectivas</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generales</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30" dirty="0">
                <a:latin typeface="Trebuchet MS" panose="020B0603020202020204"/>
                <a:cs typeface="Trebuchet MS" panose="020B0603020202020204"/>
              </a:rPr>
              <a:t> </a:t>
            </a:r>
            <a:r>
              <a:rPr sz="1800" dirty="0">
                <a:latin typeface="Trebuchet MS" panose="020B0603020202020204"/>
                <a:cs typeface="Trebuchet MS" panose="020B0603020202020204"/>
              </a:rPr>
              <a:t>su</a:t>
            </a:r>
            <a:r>
              <a:rPr sz="1800" spc="-30" dirty="0">
                <a:latin typeface="Trebuchet MS" panose="020B0603020202020204"/>
                <a:cs typeface="Trebuchet MS" panose="020B0603020202020204"/>
              </a:rPr>
              <a:t> </a:t>
            </a:r>
            <a:r>
              <a:rPr sz="1800" dirty="0">
                <a:latin typeface="Trebuchet MS" panose="020B0603020202020204"/>
                <a:cs typeface="Trebuchet MS" panose="020B0603020202020204"/>
              </a:rPr>
              <a:t>propósito</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han</a:t>
            </a:r>
            <a:r>
              <a:rPr sz="1800" spc="-30" dirty="0">
                <a:latin typeface="Trebuchet MS" panose="020B0603020202020204"/>
                <a:cs typeface="Trebuchet MS" panose="020B0603020202020204"/>
              </a:rPr>
              <a:t> </a:t>
            </a:r>
            <a:r>
              <a:rPr sz="1800" spc="-10" dirty="0">
                <a:latin typeface="Trebuchet MS" panose="020B0603020202020204"/>
                <a:cs typeface="Trebuchet MS" panose="020B0603020202020204"/>
              </a:rPr>
              <a:t>cambiado.</a:t>
            </a:r>
            <a:endParaRPr sz="1800" dirty="0">
              <a:latin typeface="Trebuchet MS" panose="020B0603020202020204"/>
              <a:cs typeface="Trebuchet MS" panose="020B0603020202020204"/>
            </a:endParaRPr>
          </a:p>
          <a:p>
            <a:pPr marL="469900" marR="600075" indent="-381635">
              <a:lnSpc>
                <a:spcPct val="129000"/>
              </a:lnSpc>
              <a:spcBef>
                <a:spcPts val="505"/>
              </a:spcBef>
              <a:buSzPct val="144000"/>
              <a:buFont typeface="Microsoft Sans Serif" panose="020B0604020202020204"/>
              <a:buChar char="●"/>
              <a:tabLst>
                <a:tab pos="469900" algn="l"/>
              </a:tabLst>
            </a:pPr>
            <a:r>
              <a:rPr sz="1800" dirty="0">
                <a:latin typeface="Trebuchet MS" panose="020B0603020202020204"/>
                <a:cs typeface="Trebuchet MS" panose="020B0603020202020204"/>
              </a:rPr>
              <a:t>Las</a:t>
            </a:r>
            <a:r>
              <a:rPr sz="1800" spc="-55" dirty="0">
                <a:latin typeface="Trebuchet MS" panose="020B0603020202020204"/>
                <a:cs typeface="Trebuchet MS" panose="020B0603020202020204"/>
              </a:rPr>
              <a:t> </a:t>
            </a:r>
            <a:r>
              <a:rPr sz="1800" dirty="0">
                <a:latin typeface="Trebuchet MS" panose="020B0603020202020204"/>
                <a:cs typeface="Trebuchet MS" panose="020B0603020202020204"/>
              </a:rPr>
              <a:t>reducciones</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impuestos</a:t>
            </a:r>
            <a:r>
              <a:rPr sz="1800" spc="-30" dirty="0">
                <a:latin typeface="Trebuchet MS" panose="020B0603020202020204"/>
                <a:cs typeface="Trebuchet MS" panose="020B0603020202020204"/>
              </a:rPr>
              <a:t> </a:t>
            </a:r>
            <a:r>
              <a:rPr sz="1800" dirty="0">
                <a:latin typeface="Trebuchet MS" panose="020B0603020202020204"/>
                <a:cs typeface="Trebuchet MS" panose="020B0603020202020204"/>
              </a:rPr>
              <a:t>H.R.1</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están</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reduciendo</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los</a:t>
            </a:r>
            <a:r>
              <a:rPr sz="1800" spc="-55" dirty="0">
                <a:latin typeface="Trebuchet MS" panose="020B0603020202020204"/>
                <a:cs typeface="Trebuchet MS" panose="020B0603020202020204"/>
              </a:rPr>
              <a:t> </a:t>
            </a:r>
            <a:r>
              <a:rPr sz="1800" dirty="0">
                <a:latin typeface="Trebuchet MS" panose="020B0603020202020204"/>
                <a:cs typeface="Trebuchet MS" panose="020B0603020202020204"/>
              </a:rPr>
              <a:t>ingresos</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estatales,</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expulsando</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al</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estado</a:t>
            </a:r>
            <a:r>
              <a:rPr sz="1800" spc="-50" dirty="0">
                <a:latin typeface="Trebuchet MS" panose="020B0603020202020204"/>
                <a:cs typeface="Trebuchet MS" panose="020B0603020202020204"/>
              </a:rPr>
              <a:t> </a:t>
            </a:r>
            <a:r>
              <a:rPr sz="1800" spc="-25" dirty="0">
                <a:latin typeface="Trebuchet MS" panose="020B0603020202020204"/>
                <a:cs typeface="Trebuchet MS" panose="020B0603020202020204"/>
              </a:rPr>
              <a:t>de </a:t>
            </a:r>
            <a:r>
              <a:rPr sz="1800" dirty="0">
                <a:latin typeface="Trebuchet MS" panose="020B0603020202020204"/>
                <a:cs typeface="Trebuchet MS" panose="020B0603020202020204"/>
              </a:rPr>
              <a:t>Equilibrio</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para</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el</a:t>
            </a:r>
            <a:r>
              <a:rPr sz="1800" spc="-30" dirty="0">
                <a:latin typeface="Trebuchet MS" panose="020B0603020202020204"/>
                <a:cs typeface="Trebuchet MS" panose="020B0603020202020204"/>
              </a:rPr>
              <a:t> </a:t>
            </a:r>
            <a:r>
              <a:rPr sz="1800" dirty="0">
                <a:latin typeface="Trebuchet MS" panose="020B0603020202020204"/>
                <a:cs typeface="Trebuchet MS" panose="020B0603020202020204"/>
              </a:rPr>
              <a:t>presupuesto</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este</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año</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y</a:t>
            </a:r>
            <a:r>
              <a:rPr sz="1800" spc="-30" dirty="0">
                <a:latin typeface="Trebuchet MS" panose="020B0603020202020204"/>
                <a:cs typeface="Trebuchet MS" panose="020B0603020202020204"/>
              </a:rPr>
              <a:t> </a:t>
            </a:r>
            <a:r>
              <a:rPr sz="1800" dirty="0">
                <a:latin typeface="Trebuchet MS" panose="020B0603020202020204"/>
                <a:cs typeface="Trebuchet MS" panose="020B0603020202020204"/>
              </a:rPr>
              <a:t>también</a:t>
            </a:r>
            <a:r>
              <a:rPr sz="1800" spc="-30" dirty="0">
                <a:latin typeface="Trebuchet MS" panose="020B0603020202020204"/>
                <a:cs typeface="Trebuchet MS" panose="020B0603020202020204"/>
              </a:rPr>
              <a:t> </a:t>
            </a:r>
            <a:r>
              <a:rPr sz="1800" dirty="0">
                <a:latin typeface="Trebuchet MS" panose="020B0603020202020204"/>
                <a:cs typeface="Trebuchet MS" panose="020B0603020202020204"/>
              </a:rPr>
              <a:t>para</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los</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presupuestos</a:t>
            </a:r>
            <a:r>
              <a:rPr sz="1800" spc="-40" dirty="0">
                <a:latin typeface="Trebuchet MS" panose="020B0603020202020204"/>
                <a:cs typeface="Trebuchet MS" panose="020B0603020202020204"/>
              </a:rPr>
              <a:t> </a:t>
            </a:r>
            <a:r>
              <a:rPr sz="1800" spc="-10" dirty="0">
                <a:latin typeface="Trebuchet MS" panose="020B0603020202020204"/>
                <a:cs typeface="Trebuchet MS" panose="020B0603020202020204"/>
              </a:rPr>
              <a:t>futuros</a:t>
            </a:r>
            <a:endParaRPr sz="1800" dirty="0">
              <a:latin typeface="Trebuchet MS" panose="020B0603020202020204"/>
              <a:cs typeface="Trebuchet MS" panose="020B0603020202020204"/>
            </a:endParaRPr>
          </a:p>
          <a:p>
            <a:pPr marL="469900" marR="5080" indent="-381635">
              <a:lnSpc>
                <a:spcPct val="115000"/>
              </a:lnSpc>
              <a:spcBef>
                <a:spcPts val="940"/>
              </a:spcBef>
              <a:buSzPct val="144000"/>
              <a:buFont typeface="Microsoft Sans Serif" panose="020B0604020202020204"/>
              <a:buChar char="●"/>
              <a:tabLst>
                <a:tab pos="469900" algn="l"/>
              </a:tabLst>
            </a:pPr>
            <a:r>
              <a:rPr sz="1800" dirty="0">
                <a:latin typeface="Trebuchet MS" panose="020B0603020202020204"/>
                <a:cs typeface="Trebuchet MS" panose="020B0603020202020204"/>
              </a:rPr>
              <a:t>H.R.1</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reduce</a:t>
            </a:r>
            <a:r>
              <a:rPr sz="1800" spc="-30" dirty="0">
                <a:latin typeface="Trebuchet MS" panose="020B0603020202020204"/>
                <a:cs typeface="Trebuchet MS" panose="020B0603020202020204"/>
              </a:rPr>
              <a:t> </a:t>
            </a:r>
            <a:r>
              <a:rPr sz="1800" dirty="0">
                <a:latin typeface="Trebuchet MS" panose="020B0603020202020204"/>
                <a:cs typeface="Trebuchet MS" panose="020B0603020202020204"/>
              </a:rPr>
              <a:t>los</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fondos</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federales</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a</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Colorado</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a</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través</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30" dirty="0">
                <a:latin typeface="Trebuchet MS" panose="020B0603020202020204"/>
                <a:cs typeface="Trebuchet MS" panose="020B0603020202020204"/>
              </a:rPr>
              <a:t> </a:t>
            </a:r>
            <a:r>
              <a:rPr sz="1800" dirty="0">
                <a:latin typeface="Trebuchet MS" panose="020B0603020202020204"/>
                <a:cs typeface="Trebuchet MS" panose="020B0603020202020204"/>
              </a:rPr>
              <a:t>sus</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disposiciones</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30" dirty="0">
                <a:latin typeface="Trebuchet MS" panose="020B0603020202020204"/>
                <a:cs typeface="Trebuchet MS" panose="020B0603020202020204"/>
              </a:rPr>
              <a:t> </a:t>
            </a:r>
            <a:r>
              <a:rPr sz="1800" dirty="0">
                <a:latin typeface="Trebuchet MS" panose="020B0603020202020204"/>
                <a:cs typeface="Trebuchet MS" panose="020B0603020202020204"/>
              </a:rPr>
              <a:t>impuestos</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para</a:t>
            </a:r>
            <a:r>
              <a:rPr sz="1800" spc="-40" dirty="0">
                <a:latin typeface="Trebuchet MS" panose="020B0603020202020204"/>
                <a:cs typeface="Trebuchet MS" panose="020B0603020202020204"/>
              </a:rPr>
              <a:t> </a:t>
            </a:r>
            <a:r>
              <a:rPr sz="1800" spc="-10" dirty="0">
                <a:latin typeface="Trebuchet MS" panose="020B0603020202020204"/>
                <a:cs typeface="Trebuchet MS" panose="020B0603020202020204"/>
              </a:rPr>
              <a:t>proveedores </a:t>
            </a:r>
            <a:r>
              <a:rPr sz="1800" dirty="0">
                <a:latin typeface="Trebuchet MS" panose="020B0603020202020204"/>
                <a:cs typeface="Trebuchet MS" panose="020B0603020202020204"/>
              </a:rPr>
              <a:t>de</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Medicaid</a:t>
            </a:r>
            <a:r>
              <a:rPr sz="1800" spc="-25" dirty="0">
                <a:latin typeface="Trebuchet MS" panose="020B0603020202020204"/>
                <a:cs typeface="Trebuchet MS" panose="020B0603020202020204"/>
              </a:rPr>
              <a:t> </a:t>
            </a:r>
            <a:r>
              <a:rPr sz="1800" dirty="0">
                <a:latin typeface="Trebuchet MS" panose="020B0603020202020204"/>
                <a:cs typeface="Trebuchet MS" panose="020B0603020202020204"/>
              </a:rPr>
              <a:t>en</a:t>
            </a:r>
            <a:r>
              <a:rPr sz="1800" spc="-25" dirty="0">
                <a:latin typeface="Trebuchet MS" panose="020B0603020202020204"/>
                <a:cs typeface="Trebuchet MS" panose="020B0603020202020204"/>
              </a:rPr>
              <a:t> </a:t>
            </a:r>
            <a:r>
              <a:rPr sz="1800" dirty="0">
                <a:latin typeface="Trebuchet MS" panose="020B0603020202020204"/>
                <a:cs typeface="Trebuchet MS" panose="020B0603020202020204"/>
              </a:rPr>
              <a:t>un</a:t>
            </a:r>
            <a:r>
              <a:rPr sz="1800" spc="-30" dirty="0">
                <a:latin typeface="Trebuchet MS" panose="020B0603020202020204"/>
                <a:cs typeface="Trebuchet MS" panose="020B0603020202020204"/>
              </a:rPr>
              <a:t> </a:t>
            </a:r>
            <a:r>
              <a:rPr sz="1800" dirty="0">
                <a:latin typeface="Trebuchet MS" panose="020B0603020202020204"/>
                <a:cs typeface="Trebuchet MS" panose="020B0603020202020204"/>
              </a:rPr>
              <a:t>0.5%</a:t>
            </a:r>
            <a:r>
              <a:rPr sz="1800" spc="-30" dirty="0">
                <a:latin typeface="Trebuchet MS" panose="020B0603020202020204"/>
                <a:cs typeface="Trebuchet MS" panose="020B0603020202020204"/>
              </a:rPr>
              <a:t> </a:t>
            </a:r>
            <a:r>
              <a:rPr sz="1800" dirty="0">
                <a:latin typeface="Trebuchet MS" panose="020B0603020202020204"/>
                <a:cs typeface="Trebuchet MS" panose="020B0603020202020204"/>
              </a:rPr>
              <a:t>/</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año</a:t>
            </a:r>
            <a:r>
              <a:rPr sz="1800" spc="-55"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30" dirty="0">
                <a:latin typeface="Trebuchet MS" panose="020B0603020202020204"/>
                <a:cs typeface="Trebuchet MS" panose="020B0603020202020204"/>
              </a:rPr>
              <a:t> </a:t>
            </a:r>
            <a:r>
              <a:rPr sz="1800" dirty="0">
                <a:latin typeface="Trebuchet MS" panose="020B0603020202020204"/>
                <a:cs typeface="Trebuchet MS" panose="020B0603020202020204"/>
              </a:rPr>
              <a:t>2028</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a</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2032,</a:t>
            </a:r>
            <a:r>
              <a:rPr sz="1800" spc="-20" dirty="0">
                <a:latin typeface="Trebuchet MS" panose="020B0603020202020204"/>
                <a:cs typeface="Trebuchet MS" panose="020B0603020202020204"/>
              </a:rPr>
              <a:t> </a:t>
            </a:r>
            <a:r>
              <a:rPr sz="1800" dirty="0">
                <a:latin typeface="Trebuchet MS" panose="020B0603020202020204"/>
                <a:cs typeface="Trebuchet MS" panose="020B0603020202020204"/>
              </a:rPr>
              <a:t>reduciendo</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los</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ingresos</a:t>
            </a:r>
            <a:r>
              <a:rPr sz="1800" spc="10" dirty="0">
                <a:latin typeface="Trebuchet MS" panose="020B0603020202020204"/>
                <a:cs typeface="Trebuchet MS" panose="020B0603020202020204"/>
              </a:rPr>
              <a:t> </a:t>
            </a:r>
            <a:r>
              <a:rPr sz="1800" dirty="0">
                <a:latin typeface="Trebuchet MS" panose="020B0603020202020204"/>
                <a:cs typeface="Trebuchet MS" panose="020B0603020202020204"/>
              </a:rPr>
              <a:t>federales</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en</a:t>
            </a:r>
            <a:r>
              <a:rPr sz="1800" spc="-25" dirty="0">
                <a:latin typeface="Trebuchet MS" panose="020B0603020202020204"/>
                <a:cs typeface="Trebuchet MS" panose="020B0603020202020204"/>
              </a:rPr>
              <a:t> </a:t>
            </a:r>
            <a:r>
              <a:rPr sz="1800" dirty="0">
                <a:latin typeface="Trebuchet MS" panose="020B0603020202020204"/>
                <a:cs typeface="Trebuchet MS" panose="020B0603020202020204"/>
              </a:rPr>
              <a:t>$</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1</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mil</a:t>
            </a:r>
            <a:r>
              <a:rPr sz="1800" spc="-30" dirty="0">
                <a:latin typeface="Trebuchet MS" panose="020B0603020202020204"/>
                <a:cs typeface="Trebuchet MS" panose="020B0603020202020204"/>
              </a:rPr>
              <a:t> </a:t>
            </a:r>
            <a:r>
              <a:rPr sz="1800" dirty="0">
                <a:latin typeface="Trebuchet MS" panose="020B0603020202020204"/>
                <a:cs typeface="Trebuchet MS" panose="020B0603020202020204"/>
              </a:rPr>
              <a:t>millones</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a</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a:t>
            </a:r>
            <a:r>
              <a:rPr sz="1800" spc="-35" dirty="0">
                <a:latin typeface="Trebuchet MS" panose="020B0603020202020204"/>
                <a:cs typeface="Trebuchet MS" panose="020B0603020202020204"/>
              </a:rPr>
              <a:t> </a:t>
            </a:r>
            <a:r>
              <a:rPr sz="1800" spc="-25" dirty="0">
                <a:latin typeface="Trebuchet MS" panose="020B0603020202020204"/>
                <a:cs typeface="Trebuchet MS" panose="020B0603020202020204"/>
              </a:rPr>
              <a:t>2.5 </a:t>
            </a:r>
            <a:r>
              <a:rPr sz="1800" dirty="0">
                <a:latin typeface="Trebuchet MS" panose="020B0603020202020204"/>
                <a:cs typeface="Trebuchet MS" panose="020B0603020202020204"/>
              </a:rPr>
              <a:t>mil</a:t>
            </a:r>
            <a:r>
              <a:rPr sz="1800" spc="-25" dirty="0">
                <a:latin typeface="Trebuchet MS" panose="020B0603020202020204"/>
                <a:cs typeface="Trebuchet MS" panose="020B0603020202020204"/>
              </a:rPr>
              <a:t> </a:t>
            </a:r>
            <a:r>
              <a:rPr sz="1800" spc="-10" dirty="0">
                <a:latin typeface="Trebuchet MS" panose="020B0603020202020204"/>
                <a:cs typeface="Trebuchet MS" panose="020B0603020202020204"/>
              </a:rPr>
              <a:t>millones</a:t>
            </a:r>
            <a:endParaRPr sz="1800" dirty="0">
              <a:latin typeface="Trebuchet MS" panose="020B0603020202020204"/>
              <a:cs typeface="Trebuchet MS" panose="020B0603020202020204"/>
            </a:endParaRPr>
          </a:p>
          <a:p>
            <a:pPr marL="469900" marR="607695" indent="-381635">
              <a:lnSpc>
                <a:spcPct val="139000"/>
              </a:lnSpc>
              <a:spcBef>
                <a:spcPts val="310"/>
              </a:spcBef>
              <a:buSzPct val="144000"/>
              <a:buFont typeface="Microsoft Sans Serif" panose="020B0604020202020204"/>
              <a:buChar char="●"/>
              <a:tabLst>
                <a:tab pos="469900" algn="l"/>
              </a:tabLst>
            </a:pPr>
            <a:r>
              <a:rPr sz="1800" dirty="0">
                <a:latin typeface="Trebuchet MS" panose="020B0603020202020204"/>
                <a:cs typeface="Trebuchet MS" panose="020B0603020202020204"/>
              </a:rPr>
              <a:t>Los</a:t>
            </a:r>
            <a:r>
              <a:rPr sz="1800" spc="-60" dirty="0">
                <a:latin typeface="Trebuchet MS" panose="020B0603020202020204"/>
                <a:cs typeface="Trebuchet MS" panose="020B0603020202020204"/>
              </a:rPr>
              <a:t> </a:t>
            </a:r>
            <a:r>
              <a:rPr sz="1800" dirty="0">
                <a:latin typeface="Trebuchet MS" panose="020B0603020202020204"/>
                <a:cs typeface="Trebuchet MS" panose="020B0603020202020204"/>
              </a:rPr>
              <a:t>fondos</a:t>
            </a:r>
            <a:r>
              <a:rPr sz="1800" spc="-55" dirty="0">
                <a:latin typeface="Trebuchet MS" panose="020B0603020202020204"/>
                <a:cs typeface="Trebuchet MS" panose="020B0603020202020204"/>
              </a:rPr>
              <a:t> </a:t>
            </a:r>
            <a:r>
              <a:rPr sz="1800" dirty="0">
                <a:latin typeface="Trebuchet MS" panose="020B0603020202020204"/>
                <a:cs typeface="Trebuchet MS" panose="020B0603020202020204"/>
              </a:rPr>
              <a:t>federales</a:t>
            </a:r>
            <a:r>
              <a:rPr sz="1800" spc="-55" dirty="0">
                <a:latin typeface="Trebuchet MS" panose="020B0603020202020204"/>
                <a:cs typeface="Trebuchet MS" panose="020B0603020202020204"/>
              </a:rPr>
              <a:t> </a:t>
            </a:r>
            <a:r>
              <a:rPr sz="1800" dirty="0">
                <a:latin typeface="Trebuchet MS" panose="020B0603020202020204"/>
                <a:cs typeface="Trebuchet MS" panose="020B0603020202020204"/>
              </a:rPr>
              <a:t>están</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disminuyendo</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a</a:t>
            </a:r>
            <a:r>
              <a:rPr sz="1800" spc="-60" dirty="0">
                <a:latin typeface="Trebuchet MS" panose="020B0603020202020204"/>
                <a:cs typeface="Trebuchet MS" panose="020B0603020202020204"/>
              </a:rPr>
              <a:t> </a:t>
            </a:r>
            <a:r>
              <a:rPr sz="1800" dirty="0">
                <a:latin typeface="Trebuchet MS" panose="020B0603020202020204"/>
                <a:cs typeface="Trebuchet MS" panose="020B0603020202020204"/>
              </a:rPr>
              <a:t>través</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H.R.1</a:t>
            </a:r>
            <a:r>
              <a:rPr sz="1800" spc="-70" dirty="0">
                <a:latin typeface="Trebuchet MS" panose="020B0603020202020204"/>
                <a:cs typeface="Trebuchet MS" panose="020B0603020202020204"/>
              </a:rPr>
              <a:t> </a:t>
            </a:r>
            <a:r>
              <a:rPr sz="1800" dirty="0">
                <a:latin typeface="Trebuchet MS" panose="020B0603020202020204"/>
                <a:cs typeface="Trebuchet MS" panose="020B0603020202020204"/>
              </a:rPr>
              <a:t>mientras</a:t>
            </a:r>
            <a:r>
              <a:rPr sz="1800" spc="-60" dirty="0">
                <a:latin typeface="Trebuchet MS" panose="020B0603020202020204"/>
                <a:cs typeface="Trebuchet MS" panose="020B0603020202020204"/>
              </a:rPr>
              <a:t> </a:t>
            </a:r>
            <a:r>
              <a:rPr sz="1800" dirty="0">
                <a:latin typeface="Trebuchet MS" panose="020B0603020202020204"/>
                <a:cs typeface="Trebuchet MS" panose="020B0603020202020204"/>
              </a:rPr>
              <a:t>que</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la</a:t>
            </a:r>
            <a:r>
              <a:rPr sz="1800" spc="-60" dirty="0">
                <a:latin typeface="Trebuchet MS" panose="020B0603020202020204"/>
                <a:cs typeface="Trebuchet MS" panose="020B0603020202020204"/>
              </a:rPr>
              <a:t> </a:t>
            </a:r>
            <a:r>
              <a:rPr sz="1800" dirty="0">
                <a:latin typeface="Trebuchet MS" panose="020B0603020202020204"/>
                <a:cs typeface="Trebuchet MS" panose="020B0603020202020204"/>
              </a:rPr>
              <a:t>carga</a:t>
            </a:r>
            <a:r>
              <a:rPr sz="1800" spc="10" dirty="0">
                <a:latin typeface="Trebuchet MS" panose="020B0603020202020204"/>
                <a:cs typeface="Trebuchet MS" panose="020B0603020202020204"/>
              </a:rPr>
              <a:t> </a:t>
            </a:r>
            <a:r>
              <a:rPr sz="1800" dirty="0">
                <a:latin typeface="Trebuchet MS" panose="020B0603020202020204"/>
                <a:cs typeface="Trebuchet MS" panose="020B0603020202020204"/>
              </a:rPr>
              <a:t>administrativa</a:t>
            </a:r>
            <a:r>
              <a:rPr sz="1800" spc="-60" dirty="0">
                <a:latin typeface="Trebuchet MS" panose="020B0603020202020204"/>
                <a:cs typeface="Trebuchet MS" panose="020B0603020202020204"/>
              </a:rPr>
              <a:t> </a:t>
            </a:r>
            <a:r>
              <a:rPr sz="1800" spc="-20" dirty="0">
                <a:latin typeface="Trebuchet MS" panose="020B0603020202020204"/>
                <a:cs typeface="Trebuchet MS" panose="020B0603020202020204"/>
              </a:rPr>
              <a:t>está </a:t>
            </a:r>
            <a:r>
              <a:rPr sz="1800" spc="-10" dirty="0">
                <a:latin typeface="Trebuchet MS" panose="020B0603020202020204"/>
                <a:cs typeface="Trebuchet MS" panose="020B0603020202020204"/>
              </a:rPr>
              <a:t>disminuyendo</a:t>
            </a:r>
            <a:r>
              <a:rPr lang="en-US" sz="1800" spc="-10" dirty="0">
                <a:latin typeface="Trebuchet MS" panose="020B0603020202020204"/>
                <a:cs typeface="Trebuchet MS" panose="020B0603020202020204"/>
              </a:rPr>
              <a:t> </a:t>
            </a:r>
            <a:r>
              <a:rPr sz="1800" dirty="0">
                <a:latin typeface="Trebuchet MS" panose="020B0603020202020204"/>
                <a:cs typeface="Trebuchet MS" panose="020B0603020202020204"/>
              </a:rPr>
              <a:t>para</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mandatos</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federales</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como</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requisitos</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trabajo</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y</a:t>
            </a:r>
            <a:r>
              <a:rPr sz="1800" spc="-40" dirty="0">
                <a:latin typeface="Trebuchet MS" panose="020B0603020202020204"/>
                <a:cs typeface="Trebuchet MS" panose="020B0603020202020204"/>
              </a:rPr>
              <a:t> </a:t>
            </a:r>
            <a:r>
              <a:rPr sz="1800" spc="-10" dirty="0">
                <a:latin typeface="Trebuchet MS" panose="020B0603020202020204"/>
                <a:cs typeface="Trebuchet MS" panose="020B0603020202020204"/>
              </a:rPr>
              <a:t>determinaciones</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elegibilidad</a:t>
            </a:r>
            <a:r>
              <a:rPr sz="1800" spc="-35" dirty="0">
                <a:latin typeface="Trebuchet MS" panose="020B0603020202020204"/>
                <a:cs typeface="Trebuchet MS" panose="020B0603020202020204"/>
              </a:rPr>
              <a:t> </a:t>
            </a:r>
            <a:r>
              <a:rPr sz="1800" dirty="0" err="1">
                <a:latin typeface="Trebuchet MS" panose="020B0603020202020204"/>
                <a:cs typeface="Trebuchet MS" panose="020B0603020202020204"/>
              </a:rPr>
              <a:t>más</a:t>
            </a:r>
            <a:r>
              <a:rPr sz="1800" spc="-50" dirty="0">
                <a:latin typeface="Trebuchet MS" panose="020B0603020202020204"/>
                <a:cs typeface="Trebuchet MS" panose="020B0603020202020204"/>
              </a:rPr>
              <a:t> </a:t>
            </a:r>
            <a:r>
              <a:rPr sz="1800" spc="-10" dirty="0" err="1">
                <a:latin typeface="Trebuchet MS" panose="020B0603020202020204"/>
                <a:cs typeface="Trebuchet MS" panose="020B0603020202020204"/>
              </a:rPr>
              <a:t>frecuentes</a:t>
            </a:r>
            <a:endParaRPr lang="en-US" sz="1800" spc="-10" dirty="0">
              <a:latin typeface="Trebuchet MS" panose="020B0603020202020204"/>
              <a:cs typeface="Trebuchet MS" panose="020B0603020202020204"/>
            </a:endParaRPr>
          </a:p>
          <a:p>
            <a:pPr marL="469900" marR="607695" indent="-381635">
              <a:lnSpc>
                <a:spcPct val="139000"/>
              </a:lnSpc>
              <a:spcBef>
                <a:spcPts val="310"/>
              </a:spcBef>
              <a:buSzPct val="144000"/>
              <a:buFont typeface="Microsoft Sans Serif" panose="020B0604020202020204"/>
              <a:buChar char="●"/>
              <a:tabLst>
                <a:tab pos="469900" algn="l"/>
              </a:tabLst>
            </a:pPr>
            <a:r>
              <a:rPr sz="1800" dirty="0" err="1">
                <a:latin typeface="Trebuchet MS" panose="020B0603020202020204"/>
                <a:cs typeface="Trebuchet MS" panose="020B0603020202020204"/>
              </a:rPr>
              <a:t>Amenaza</a:t>
            </a:r>
            <a:r>
              <a:rPr sz="1800" spc="-55" dirty="0">
                <a:latin typeface="Trebuchet MS" panose="020B0603020202020204"/>
                <a:cs typeface="Trebuchet MS" panose="020B0603020202020204"/>
              </a:rPr>
              <a:t> </a:t>
            </a:r>
            <a:r>
              <a:rPr sz="1800" dirty="0">
                <a:latin typeface="Trebuchet MS" panose="020B0603020202020204"/>
                <a:cs typeface="Trebuchet MS" panose="020B0603020202020204"/>
              </a:rPr>
              <a:t>a</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la</a:t>
            </a:r>
            <a:r>
              <a:rPr sz="1800" spc="-55" dirty="0">
                <a:latin typeface="Trebuchet MS" panose="020B0603020202020204"/>
                <a:cs typeface="Trebuchet MS" panose="020B0603020202020204"/>
              </a:rPr>
              <a:t> </a:t>
            </a:r>
            <a:r>
              <a:rPr sz="1800" dirty="0">
                <a:latin typeface="Trebuchet MS" panose="020B0603020202020204"/>
                <a:cs typeface="Trebuchet MS" panose="020B0603020202020204"/>
              </a:rPr>
              <a:t>cobertura,</a:t>
            </a:r>
            <a:r>
              <a:rPr sz="1800" spc="-30" dirty="0">
                <a:latin typeface="Trebuchet MS" panose="020B0603020202020204"/>
                <a:cs typeface="Trebuchet MS" panose="020B0603020202020204"/>
              </a:rPr>
              <a:t> </a:t>
            </a:r>
            <a:r>
              <a:rPr sz="1800" dirty="0">
                <a:latin typeface="Trebuchet MS" panose="020B0603020202020204"/>
                <a:cs typeface="Trebuchet MS" panose="020B0603020202020204"/>
              </a:rPr>
              <a:t>mayor</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debido</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al</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corto</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tiempo</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para</a:t>
            </a:r>
            <a:r>
              <a:rPr sz="1800" spc="-55" dirty="0">
                <a:latin typeface="Trebuchet MS" panose="020B0603020202020204"/>
                <a:cs typeface="Trebuchet MS" panose="020B0603020202020204"/>
              </a:rPr>
              <a:t> </a:t>
            </a:r>
            <a:r>
              <a:rPr sz="1800" dirty="0">
                <a:latin typeface="Trebuchet MS" panose="020B0603020202020204"/>
                <a:cs typeface="Trebuchet MS" panose="020B0603020202020204"/>
              </a:rPr>
              <a:t>implementar</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los</a:t>
            </a:r>
            <a:r>
              <a:rPr sz="1800" spc="-50" dirty="0">
                <a:latin typeface="Trebuchet MS" panose="020B0603020202020204"/>
                <a:cs typeface="Trebuchet MS" panose="020B0603020202020204"/>
              </a:rPr>
              <a:t> </a:t>
            </a:r>
            <a:r>
              <a:rPr sz="1800" spc="-10" dirty="0">
                <a:latin typeface="Trebuchet MS" panose="020B0603020202020204"/>
                <a:cs typeface="Trebuchet MS" panose="020B0603020202020204"/>
              </a:rPr>
              <a:t>sistemas</a:t>
            </a:r>
            <a:endParaRPr sz="1800" dirty="0">
              <a:latin typeface="Trebuchet MS" panose="020B0603020202020204"/>
              <a:cs typeface="Trebuchet MS" panose="020B0603020202020204"/>
            </a:endParaRPr>
          </a:p>
        </p:txBody>
      </p:sp>
      <p:sp>
        <p:nvSpPr>
          <p:cNvPr id="7" name="Google Shape;990;p229"/>
          <p:cNvSpPr txBox="1"/>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r">
              <a:buSzPts val="1200"/>
            </a:pPr>
            <a:fld id="{00000000-1234-1234-1234-123412341234}" type="slidenum">
              <a:rPr lang="en-US" sz="1200" smtClean="0">
                <a:solidFill>
                  <a:schemeClr val="lt1"/>
                </a:solidFill>
              </a:rPr>
              <a:t>12</a:t>
            </a:fld>
            <a:endParaRPr lang="en-US" sz="1200" dirty="0">
              <a:solidFill>
                <a:schemeClr val="lt1"/>
              </a:solidFill>
            </a:endParaRPr>
          </a:p>
        </p:txBody>
      </p:sp>
      <p:sp>
        <p:nvSpPr>
          <p:cNvPr id="6" name="object 4">
            <a:extLst>
              <a:ext uri="{FF2B5EF4-FFF2-40B4-BE49-F238E27FC236}">
                <a16:creationId xmlns:a16="http://schemas.microsoft.com/office/drawing/2014/main" id="{64132891-F23C-BCD2-2C62-630DF3621E40}"/>
              </a:ext>
            </a:extLst>
          </p:cNvPr>
          <p:cNvSpPr txBox="1"/>
          <p:nvPr/>
        </p:nvSpPr>
        <p:spPr>
          <a:xfrm>
            <a:off x="3080406" y="6233315"/>
            <a:ext cx="7818120" cy="505460"/>
          </a:xfrm>
          <a:prstGeom prst="rect">
            <a:avLst/>
          </a:prstGeom>
        </p:spPr>
        <p:txBody>
          <a:bodyPr vert="horz" wrap="square" lIns="0" tIns="13335" rIns="0" bIns="0" rtlCol="0">
            <a:spAutoFit/>
          </a:bodyPr>
          <a:lstStyle/>
          <a:p>
            <a:pPr marL="12700">
              <a:lnSpc>
                <a:spcPct val="100000"/>
              </a:lnSpc>
              <a:spcBef>
                <a:spcPts val="105"/>
              </a:spcBef>
            </a:pPr>
            <a:r>
              <a:rPr lang="en-US" sz="1600" u="sng" spc="-25" dirty="0">
                <a:solidFill>
                  <a:srgbClr val="0000FF"/>
                </a:solidFill>
                <a:uFill>
                  <a:solidFill>
                    <a:srgbClr val="0000FF"/>
                  </a:solidFill>
                </a:uFill>
                <a:latin typeface="Trebuchet MS" panose="020B0603020202020204"/>
                <a:cs typeface="Trebuchet MS" panose="020B0603020202020204"/>
                <a:hlinkClick r:id="rId3"/>
              </a:rPr>
              <a:t> </a:t>
            </a:r>
            <a:r>
              <a:rPr lang="en-US" sz="1600" dirty="0">
                <a:solidFill>
                  <a:schemeClr val="lt1"/>
                </a:solidFill>
                <a:latin typeface="Trebuchet MS" panose="020B0603020202020204"/>
                <a:ea typeface="Trebuchet MS" panose="020B0603020202020204"/>
                <a:cs typeface="Trebuchet MS" panose="020B0603020202020204"/>
                <a:sym typeface="Trebuchet MS" panose="020B0603020202020204"/>
              </a:rPr>
              <a:t>M</a:t>
            </a:r>
            <a:r>
              <a:rPr lang="" altLang="en-US" sz="1600" dirty="0">
                <a:solidFill>
                  <a:schemeClr val="lt1"/>
                </a:solidFill>
                <a:latin typeface="Trebuchet MS" panose="020B0603020202020204"/>
                <a:ea typeface="Trebuchet MS" panose="020B0603020202020204"/>
                <a:cs typeface="Trebuchet MS" panose="020B0603020202020204"/>
                <a:sym typeface="Trebuchet MS" panose="020B0603020202020204"/>
              </a:rPr>
              <a:t>ás</a:t>
            </a:r>
            <a:r>
              <a:rPr lang="en-US" sz="1600" dirty="0">
                <a:solidFill>
                  <a:schemeClr val="lt1"/>
                </a:solidFill>
                <a:latin typeface="Trebuchet MS" panose="020B0603020202020204"/>
                <a:ea typeface="Trebuchet MS" panose="020B0603020202020204"/>
                <a:cs typeface="Trebuchet MS" panose="020B0603020202020204"/>
                <a:sym typeface="Trebuchet MS" panose="020B0603020202020204"/>
              </a:rPr>
              <a:t> </a:t>
            </a:r>
            <a:r>
              <a:rPr lang="en-US" sz="1600" dirty="0" err="1">
                <a:solidFill>
                  <a:schemeClr val="lt1"/>
                </a:solidFill>
                <a:latin typeface="Trebuchet MS" panose="020B0603020202020204"/>
                <a:ea typeface="Trebuchet MS" panose="020B0603020202020204"/>
                <a:cs typeface="Trebuchet MS" panose="020B0603020202020204"/>
                <a:sym typeface="Trebuchet MS" panose="020B0603020202020204"/>
              </a:rPr>
              <a:t>informa</a:t>
            </a:r>
            <a:r>
              <a:rPr lang="" altLang="en-US" sz="1600" dirty="0">
                <a:solidFill>
                  <a:schemeClr val="lt1"/>
                </a:solidFill>
                <a:latin typeface="Trebuchet MS" panose="020B0603020202020204"/>
                <a:ea typeface="Trebuchet MS" panose="020B0603020202020204"/>
                <a:cs typeface="Trebuchet MS" panose="020B0603020202020204"/>
                <a:sym typeface="Trebuchet MS" panose="020B0603020202020204"/>
              </a:rPr>
              <a:t>ció</a:t>
            </a:r>
            <a:r>
              <a:rPr lang="en-US" sz="1600" dirty="0">
                <a:solidFill>
                  <a:schemeClr val="lt1"/>
                </a:solidFill>
                <a:latin typeface="Trebuchet MS" panose="020B0603020202020204"/>
                <a:ea typeface="Trebuchet MS" panose="020B0603020202020204"/>
                <a:cs typeface="Trebuchet MS" panose="020B0603020202020204"/>
                <a:sym typeface="Trebuchet MS" panose="020B0603020202020204"/>
              </a:rPr>
              <a:t>n </a:t>
            </a:r>
            <a:r>
              <a:rPr lang="" altLang="en-US" sz="1600" dirty="0">
                <a:solidFill>
                  <a:schemeClr val="lt1"/>
                </a:solidFill>
                <a:latin typeface="Trebuchet MS" panose="020B0603020202020204"/>
                <a:ea typeface="Trebuchet MS" panose="020B0603020202020204"/>
                <a:cs typeface="Trebuchet MS" panose="020B0603020202020204"/>
                <a:sym typeface="Trebuchet MS" panose="020B0603020202020204"/>
              </a:rPr>
              <a:t>en</a:t>
            </a:r>
            <a:r>
              <a:rPr lang="en-US" sz="1600" dirty="0">
                <a:solidFill>
                  <a:schemeClr val="lt1"/>
                </a:solidFill>
                <a:latin typeface="Trebuchet MS" panose="020B0603020202020204"/>
                <a:ea typeface="Trebuchet MS" panose="020B0603020202020204"/>
                <a:cs typeface="Trebuchet MS" panose="020B0603020202020204"/>
                <a:sym typeface="Trebuchet MS" panose="020B0603020202020204"/>
              </a:rPr>
              <a:t>: </a:t>
            </a:r>
            <a:r>
              <a:rPr lang="en-US" sz="1600" u="sng" dirty="0">
                <a:solidFill>
                  <a:schemeClr val="lt1"/>
                </a:solidFill>
                <a:latin typeface="Trebuchet MS" panose="020B0603020202020204"/>
                <a:ea typeface="Trebuchet MS" panose="020B0603020202020204"/>
                <a:cs typeface="Trebuchet MS" panose="020B0603020202020204"/>
                <a:sym typeface="Trebuchet MS" panose="020B0603020202020204"/>
                <a:hlinkClick r:id="rId4"/>
              </a:rPr>
              <a:t>CO.gov/tax/TABOR</a:t>
            </a:r>
            <a:r>
              <a:rPr lang="en-US" sz="1600" dirty="0">
                <a:solidFill>
                  <a:schemeClr val="lt1"/>
                </a:solidFill>
                <a:latin typeface="Trebuchet MS" panose="020B0603020202020204"/>
                <a:ea typeface="Trebuchet MS" panose="020B0603020202020204"/>
                <a:cs typeface="Trebuchet MS" panose="020B0603020202020204"/>
                <a:sym typeface="Trebuchet MS" panose="020B0603020202020204"/>
              </a:rPr>
              <a:t> </a:t>
            </a:r>
            <a:r>
              <a:rPr lang="" altLang="en-US" sz="1600" dirty="0">
                <a:solidFill>
                  <a:schemeClr val="lt1"/>
                </a:solidFill>
                <a:latin typeface="Trebuchet MS" panose="020B0603020202020204"/>
                <a:ea typeface="Trebuchet MS" panose="020B0603020202020204"/>
                <a:cs typeface="Trebuchet MS" panose="020B0603020202020204"/>
                <a:sym typeface="Trebuchet MS" panose="020B0603020202020204"/>
              </a:rPr>
              <a:t> y </a:t>
            </a:r>
            <a:r>
              <a:rPr lang="en-US" sz="1600" dirty="0">
                <a:solidFill>
                  <a:schemeClr val="lt1"/>
                </a:solidFill>
                <a:latin typeface="Trebuchet MS" panose="020B0603020202020204"/>
                <a:ea typeface="Trebuchet MS" panose="020B0603020202020204"/>
                <a:cs typeface="Trebuchet MS" panose="020B0603020202020204"/>
                <a:sym typeface="Trebuchet MS" panose="020B0603020202020204"/>
              </a:rPr>
              <a:t> </a:t>
            </a:r>
            <a:r>
              <a:rPr lang="en-US" sz="1600" u="sng" dirty="0">
                <a:solidFill>
                  <a:schemeClr val="lt1"/>
                </a:solidFill>
                <a:latin typeface="Trebuchet MS" panose="020B0603020202020204"/>
                <a:ea typeface="Trebuchet MS" panose="020B0603020202020204"/>
                <a:cs typeface="Trebuchet MS" panose="020B0603020202020204"/>
                <a:sym typeface="Trebuchet MS" panose="020B0603020202020204"/>
                <a:hlinkClick r:id="rId3"/>
              </a:rPr>
              <a:t>pwc.com/us/</a:t>
            </a:r>
            <a:r>
              <a:rPr lang="en-US" sz="1600" u="sng" dirty="0" err="1">
                <a:solidFill>
                  <a:schemeClr val="lt1"/>
                </a:solidFill>
                <a:latin typeface="Trebuchet MS" panose="020B0603020202020204"/>
                <a:ea typeface="Trebuchet MS" panose="020B0603020202020204"/>
                <a:cs typeface="Trebuchet MS" panose="020B0603020202020204"/>
                <a:sym typeface="Trebuchet MS" panose="020B0603020202020204"/>
                <a:hlinkClick r:id="rId3"/>
              </a:rPr>
              <a:t>en</a:t>
            </a:r>
            <a:r>
              <a:rPr lang="en-US" sz="1600" u="sng" dirty="0">
                <a:solidFill>
                  <a:schemeClr val="lt1"/>
                </a:solidFill>
                <a:latin typeface="Trebuchet MS" panose="020B0603020202020204"/>
                <a:ea typeface="Trebuchet MS" panose="020B0603020202020204"/>
                <a:cs typeface="Trebuchet MS" panose="020B0603020202020204"/>
                <a:sym typeface="Trebuchet MS" panose="020B0603020202020204"/>
                <a:hlinkClick r:id="rId3"/>
              </a:rPr>
              <a:t>/industries/health-industries/library/behind-the-numbers.htm</a:t>
            </a:r>
            <a:endParaRPr lang="en-US" sz="1600" dirty="0">
              <a:latin typeface="Trebuchet MS" panose="020B0603020202020204"/>
              <a:cs typeface="Trebuchet MS" panose="020B0603020202020204"/>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29"/>
        <p:cNvGrpSpPr/>
        <p:nvPr/>
      </p:nvGrpSpPr>
      <p:grpSpPr>
        <a:xfrm>
          <a:off x="0" y="0"/>
          <a:ext cx="0" cy="0"/>
          <a:chOff x="0" y="0"/>
          <a:chExt cx="0" cy="0"/>
        </a:xfrm>
      </p:grpSpPr>
      <p:sp>
        <p:nvSpPr>
          <p:cNvPr id="1030" name="Google Shape;1030;p234"/>
          <p:cNvSpPr txBox="1">
            <a:spLocks noGrp="1"/>
          </p:cNvSpPr>
          <p:nvPr>
            <p:ph type="title"/>
          </p:nvPr>
        </p:nvSpPr>
        <p:spPr>
          <a:xfrm>
            <a:off x="3644450" y="165550"/>
            <a:ext cx="8547600" cy="1604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6000"/>
              <a:buNone/>
            </a:pPr>
            <a:r>
              <a:rPr lang="en-US" sz="4000">
                <a:solidFill>
                  <a:srgbClr val="001970"/>
                </a:solidFill>
              </a:rPr>
              <a:t>HCPF : Colorado Dept. of </a:t>
            </a:r>
            <a:endParaRPr sz="4000">
              <a:solidFill>
                <a:srgbClr val="001970"/>
              </a:solidFill>
            </a:endParaRPr>
          </a:p>
          <a:p>
            <a:pPr marL="0" lvl="0" indent="0" algn="ctr" rtl="0">
              <a:lnSpc>
                <a:spcPct val="90000"/>
              </a:lnSpc>
              <a:spcBef>
                <a:spcPts val="0"/>
              </a:spcBef>
              <a:spcAft>
                <a:spcPts val="0"/>
              </a:spcAft>
              <a:buSzPts val="6000"/>
              <a:buNone/>
            </a:pPr>
            <a:r>
              <a:rPr lang="en-US" sz="4000">
                <a:solidFill>
                  <a:srgbClr val="001970"/>
                </a:solidFill>
              </a:rPr>
              <a:t>Health Care Policy &amp; Financing</a:t>
            </a:r>
            <a:endParaRPr sz="4000">
              <a:solidFill>
                <a:srgbClr val="001970"/>
              </a:solidFill>
            </a:endParaRPr>
          </a:p>
        </p:txBody>
      </p:sp>
      <p:sp>
        <p:nvSpPr>
          <p:cNvPr id="1031" name="Google Shape;1031;p234"/>
          <p:cNvSpPr txBox="1"/>
          <p:nvPr/>
        </p:nvSpPr>
        <p:spPr>
          <a:xfrm>
            <a:off x="4368975" y="1770225"/>
            <a:ext cx="7680900" cy="4094400"/>
          </a:xfrm>
          <a:prstGeom prst="rect">
            <a:avLst/>
          </a:prstGeom>
          <a:noFill/>
          <a:ln>
            <a:noFill/>
          </a:ln>
        </p:spPr>
        <p:txBody>
          <a:bodyPr spcFirstLastPara="1" wrap="square" lIns="91425" tIns="91425" rIns="91425" bIns="91425" anchor="t" anchorCtr="0">
            <a:spAutoFit/>
          </a:bodyPr>
          <a:lstStyle/>
          <a:p>
            <a:pPr marL="457200" marR="0" lvl="0" indent="-393700" algn="l" rtl="0">
              <a:lnSpc>
                <a:spcPct val="100000"/>
              </a:lnSpc>
              <a:spcBef>
                <a:spcPts val="0"/>
              </a:spcBef>
              <a:spcAft>
                <a:spcPts val="0"/>
              </a:spcAft>
              <a:buClr>
                <a:schemeClr val="dk1"/>
              </a:buClr>
              <a:buSzPts val="2800"/>
              <a:buFont typeface="Trebuchet MS" panose="020B0603020202020204"/>
              <a:buChar char="●"/>
            </a:pPr>
            <a:r>
              <a:rPr lang="en-US" sz="2800" b="0" i="0" u="none" strike="noStrike" cap="none" dirty="0">
                <a:solidFill>
                  <a:schemeClr val="dk1"/>
                </a:solidFill>
                <a:latin typeface="Trebuchet MS" panose="020B0603020202020204"/>
                <a:ea typeface="Trebuchet MS" panose="020B0603020202020204"/>
                <a:cs typeface="Trebuchet MS" panose="020B0603020202020204"/>
                <a:sym typeface="Trebuchet MS" panose="020B0603020202020204"/>
              </a:rPr>
              <a:t>Covering </a:t>
            </a:r>
            <a:r>
              <a:rPr lang="en-US" sz="2800" b="1" i="0" u="none" strike="noStrike" cap="none" dirty="0">
                <a:solidFill>
                  <a:srgbClr val="001970"/>
                </a:solidFill>
                <a:latin typeface="Trebuchet MS" panose="020B0603020202020204"/>
                <a:ea typeface="Trebuchet MS" panose="020B0603020202020204"/>
                <a:cs typeface="Trebuchet MS" panose="020B0603020202020204"/>
                <a:sym typeface="Trebuchet MS" panose="020B0603020202020204"/>
              </a:rPr>
              <a:t>1</a:t>
            </a:r>
            <a:r>
              <a:rPr lang="en-US" sz="2800" b="1" dirty="0">
                <a:solidFill>
                  <a:srgbClr val="001970"/>
                </a:solidFill>
                <a:latin typeface="Trebuchet MS" panose="020B0603020202020204"/>
                <a:ea typeface="Trebuchet MS" panose="020B0603020202020204"/>
                <a:cs typeface="Trebuchet MS" panose="020B0603020202020204"/>
                <a:sym typeface="Trebuchet MS" panose="020B0603020202020204"/>
              </a:rPr>
              <a:t>.3 million or 22%</a:t>
            </a:r>
            <a:r>
              <a:rPr lang="en-US" sz="2800" b="1"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sz="2800" dirty="0">
                <a:solidFill>
                  <a:schemeClr val="dk1"/>
                </a:solidFill>
                <a:latin typeface="Trebuchet MS" panose="020B0603020202020204"/>
                <a:ea typeface="Trebuchet MS" panose="020B0603020202020204"/>
                <a:cs typeface="Trebuchet MS" panose="020B0603020202020204"/>
                <a:sym typeface="Trebuchet MS" panose="020B0603020202020204"/>
              </a:rPr>
              <a:t>of</a:t>
            </a:r>
            <a:r>
              <a:rPr lang="en-US" sz="2800" b="0" i="0" u="none" strike="noStrike" cap="none" dirty="0">
                <a:solidFill>
                  <a:schemeClr val="dk1"/>
                </a:solidFill>
                <a:latin typeface="Trebuchet MS" panose="020B0603020202020204"/>
                <a:ea typeface="Trebuchet MS" panose="020B0603020202020204"/>
                <a:cs typeface="Trebuchet MS" panose="020B0603020202020204"/>
                <a:sym typeface="Trebuchet MS" panose="020B0603020202020204"/>
              </a:rPr>
              <a:t> Coloradans, </a:t>
            </a:r>
            <a:r>
              <a:rPr lang="en-US" sz="2800" b="1" i="0" u="none" strike="noStrike" cap="none" dirty="0">
                <a:solidFill>
                  <a:srgbClr val="001970"/>
                </a:solidFill>
                <a:latin typeface="Trebuchet MS" panose="020B0603020202020204"/>
                <a:ea typeface="Trebuchet MS" panose="020B0603020202020204"/>
                <a:cs typeface="Trebuchet MS" panose="020B0603020202020204"/>
                <a:sym typeface="Trebuchet MS" panose="020B0603020202020204"/>
              </a:rPr>
              <a:t>40%+</a:t>
            </a:r>
            <a:r>
              <a:rPr lang="en-US" sz="2800" b="0" i="0" u="none" strike="noStrike" cap="none" dirty="0">
                <a:solidFill>
                  <a:schemeClr val="dk1"/>
                </a:solidFill>
                <a:latin typeface="Trebuchet MS" panose="020B0603020202020204"/>
                <a:ea typeface="Trebuchet MS" panose="020B0603020202020204"/>
                <a:cs typeface="Trebuchet MS" panose="020B0603020202020204"/>
                <a:sym typeface="Trebuchet MS" panose="020B0603020202020204"/>
              </a:rPr>
              <a:t> state’s children, </a:t>
            </a:r>
            <a:r>
              <a:rPr lang="en-US" sz="2800" b="1" i="0" u="none" strike="noStrike" cap="none" dirty="0">
                <a:solidFill>
                  <a:srgbClr val="001970"/>
                </a:solidFill>
                <a:latin typeface="Trebuchet MS" panose="020B0603020202020204"/>
                <a:ea typeface="Trebuchet MS" panose="020B0603020202020204"/>
                <a:cs typeface="Trebuchet MS" panose="020B0603020202020204"/>
                <a:sym typeface="Trebuchet MS" panose="020B0603020202020204"/>
              </a:rPr>
              <a:t>40%+</a:t>
            </a:r>
            <a:r>
              <a:rPr lang="en-US" sz="2800" b="0" i="0" u="none" strike="noStrike" cap="none" dirty="0">
                <a:solidFill>
                  <a:schemeClr val="dk1"/>
                </a:solidFill>
                <a:latin typeface="Trebuchet MS" panose="020B0603020202020204"/>
                <a:ea typeface="Trebuchet MS" panose="020B0603020202020204"/>
                <a:cs typeface="Trebuchet MS" panose="020B0603020202020204"/>
                <a:sym typeface="Trebuchet MS" panose="020B0603020202020204"/>
              </a:rPr>
              <a:t> births</a:t>
            </a:r>
            <a:endParaRPr sz="28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marR="0" lvl="0" indent="-393700" algn="l" rtl="0">
              <a:lnSpc>
                <a:spcPct val="100000"/>
              </a:lnSpc>
              <a:spcBef>
                <a:spcPts val="1000"/>
              </a:spcBef>
              <a:spcAft>
                <a:spcPts val="0"/>
              </a:spcAft>
              <a:buClr>
                <a:schemeClr val="dk1"/>
              </a:buClr>
              <a:buSzPts val="2800"/>
              <a:buFont typeface="Trebuchet MS" panose="020B0603020202020204"/>
              <a:buChar char="●"/>
            </a:pPr>
            <a:r>
              <a:rPr lang="en-US" sz="2800" dirty="0">
                <a:solidFill>
                  <a:schemeClr val="dk1"/>
                </a:solidFill>
                <a:latin typeface="Trebuchet MS" panose="020B0603020202020204"/>
                <a:ea typeface="Trebuchet MS" panose="020B0603020202020204"/>
                <a:cs typeface="Trebuchet MS" panose="020B0603020202020204"/>
                <a:sym typeface="Trebuchet MS" panose="020B0603020202020204"/>
              </a:rPr>
              <a:t>Administer the programs on the left </a:t>
            </a:r>
            <a:endParaRPr sz="28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93700" algn="l" rtl="0">
              <a:lnSpc>
                <a:spcPct val="100000"/>
              </a:lnSpc>
              <a:spcBef>
                <a:spcPts val="1300"/>
              </a:spcBef>
              <a:spcAft>
                <a:spcPts val="0"/>
              </a:spcAft>
              <a:buClr>
                <a:schemeClr val="dk1"/>
              </a:buClr>
              <a:buSzPts val="2800"/>
              <a:buChar char="●"/>
            </a:pPr>
            <a:r>
              <a:rPr lang="en-US" sz="2800" dirty="0">
                <a:solidFill>
                  <a:schemeClr val="dk1"/>
                </a:solidFill>
                <a:latin typeface="Trebuchet MS" panose="020B0603020202020204"/>
                <a:ea typeface="Trebuchet MS" panose="020B0603020202020204"/>
                <a:cs typeface="Trebuchet MS" panose="020B0603020202020204"/>
                <a:sym typeface="Trebuchet MS" panose="020B0603020202020204"/>
              </a:rPr>
              <a:t>FY2025-26 budget </a:t>
            </a:r>
            <a:r>
              <a:rPr lang="en-US" sz="2800" b="1" dirty="0">
                <a:solidFill>
                  <a:srgbClr val="001970"/>
                </a:solidFill>
                <a:latin typeface="Trebuchet MS" panose="020B0603020202020204"/>
                <a:ea typeface="Trebuchet MS" panose="020B0603020202020204"/>
                <a:cs typeface="Trebuchet MS" panose="020B0603020202020204"/>
                <a:sym typeface="Trebuchet MS" panose="020B0603020202020204"/>
              </a:rPr>
              <a:t>$18.2B </a:t>
            </a:r>
            <a:r>
              <a:rPr lang="en-US" sz="2800" dirty="0">
                <a:solidFill>
                  <a:schemeClr val="dk1"/>
                </a:solidFill>
                <a:latin typeface="Trebuchet MS" panose="020B0603020202020204"/>
                <a:ea typeface="Trebuchet MS" panose="020B0603020202020204"/>
                <a:cs typeface="Trebuchet MS" panose="020B0603020202020204"/>
                <a:sym typeface="Trebuchet MS" panose="020B0603020202020204"/>
              </a:rPr>
              <a:t>total funds,</a:t>
            </a:r>
            <a:r>
              <a:rPr lang="en-US" sz="2800" b="1" dirty="0">
                <a:solidFill>
                  <a:srgbClr val="001970"/>
                </a:solidFill>
                <a:latin typeface="Trebuchet MS" panose="020B0603020202020204"/>
                <a:ea typeface="Trebuchet MS" panose="020B0603020202020204"/>
                <a:cs typeface="Trebuchet MS" panose="020B0603020202020204"/>
                <a:sym typeface="Trebuchet MS" panose="020B0603020202020204"/>
              </a:rPr>
              <a:t> $5.5B </a:t>
            </a:r>
            <a:r>
              <a:rPr lang="en-US" sz="2800" dirty="0">
                <a:solidFill>
                  <a:schemeClr val="dk1"/>
                </a:solidFill>
                <a:latin typeface="Trebuchet MS" panose="020B0603020202020204"/>
                <a:ea typeface="Trebuchet MS" panose="020B0603020202020204"/>
                <a:cs typeface="Trebuchet MS" panose="020B0603020202020204"/>
                <a:sym typeface="Trebuchet MS" panose="020B0603020202020204"/>
              </a:rPr>
              <a:t>General Fund, </a:t>
            </a:r>
            <a:r>
              <a:rPr lang="en-US" sz="2800" dirty="0">
                <a:solidFill>
                  <a:srgbClr val="001970"/>
                </a:solidFill>
                <a:latin typeface="Trebuchet MS" panose="020B0603020202020204"/>
                <a:ea typeface="Trebuchet MS" panose="020B0603020202020204"/>
                <a:cs typeface="Trebuchet MS" panose="020B0603020202020204"/>
                <a:sym typeface="Trebuchet MS" panose="020B0603020202020204"/>
              </a:rPr>
              <a:t>about</a:t>
            </a:r>
            <a:r>
              <a:rPr lang="en-US" sz="2800" b="1" dirty="0">
                <a:solidFill>
                  <a:srgbClr val="001970"/>
                </a:solidFill>
                <a:latin typeface="Trebuchet MS" panose="020B0603020202020204"/>
                <a:ea typeface="Trebuchet MS" panose="020B0603020202020204"/>
                <a:cs typeface="Trebuchet MS" panose="020B0603020202020204"/>
                <a:sym typeface="Trebuchet MS" panose="020B0603020202020204"/>
              </a:rPr>
              <a:t> </a:t>
            </a:r>
            <a:r>
              <a:rPr lang="en-US" sz="2800" b="1" i="0" u="none" strike="noStrike" cap="none" dirty="0">
                <a:solidFill>
                  <a:srgbClr val="001970"/>
                </a:solidFill>
                <a:latin typeface="Trebuchet MS" panose="020B0603020202020204"/>
                <a:ea typeface="Trebuchet MS" panose="020B0603020202020204"/>
                <a:cs typeface="Trebuchet MS" panose="020B0603020202020204"/>
                <a:sym typeface="Trebuchet MS" panose="020B0603020202020204"/>
              </a:rPr>
              <a:t>1/3 </a:t>
            </a:r>
            <a:r>
              <a:rPr lang="en-US" sz="2800" b="0" i="0" u="none" strike="noStrike" cap="none" dirty="0">
                <a:solidFill>
                  <a:schemeClr val="dk1"/>
                </a:solidFill>
                <a:latin typeface="Trebuchet MS" panose="020B0603020202020204"/>
                <a:ea typeface="Trebuchet MS" panose="020B0603020202020204"/>
                <a:cs typeface="Trebuchet MS" panose="020B0603020202020204"/>
                <a:sym typeface="Trebuchet MS" panose="020B0603020202020204"/>
              </a:rPr>
              <a:t>state budget</a:t>
            </a:r>
            <a:endParaRPr sz="28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marR="0" lvl="0" indent="-393700" algn="l" rtl="0">
              <a:lnSpc>
                <a:spcPct val="100000"/>
              </a:lnSpc>
              <a:spcBef>
                <a:spcPts val="1300"/>
              </a:spcBef>
              <a:spcAft>
                <a:spcPts val="0"/>
              </a:spcAft>
              <a:buClr>
                <a:schemeClr val="dk1"/>
              </a:buClr>
              <a:buSzPts val="2800"/>
              <a:buFont typeface="Arial" panose="020B0604020202020204"/>
              <a:buChar char="●"/>
            </a:pPr>
            <a:r>
              <a:rPr lang="en-US" sz="2800" b="1" i="0" u="none" strike="noStrike" cap="none" dirty="0">
                <a:solidFill>
                  <a:srgbClr val="001970"/>
                </a:solidFill>
                <a:latin typeface="Trebuchet MS" panose="020B0603020202020204"/>
                <a:ea typeface="Trebuchet MS" panose="020B0603020202020204"/>
                <a:cs typeface="Trebuchet MS" panose="020B0603020202020204"/>
                <a:sym typeface="Trebuchet MS" panose="020B0603020202020204"/>
              </a:rPr>
              <a:t>96%</a:t>
            </a:r>
            <a:r>
              <a:rPr lang="en-US" sz="2800" b="0" i="0" u="none" strike="noStrike" cap="none"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sz="2800" dirty="0">
                <a:solidFill>
                  <a:schemeClr val="dk1"/>
                </a:solidFill>
                <a:latin typeface="Trebuchet MS" panose="020B0603020202020204"/>
                <a:ea typeface="Trebuchet MS" panose="020B0603020202020204"/>
                <a:cs typeface="Trebuchet MS" panose="020B0603020202020204"/>
                <a:sym typeface="Trebuchet MS" panose="020B0603020202020204"/>
              </a:rPr>
              <a:t>budget</a:t>
            </a:r>
            <a:r>
              <a:rPr lang="en-US" sz="2800" b="0" i="0" u="none" strike="noStrike" cap="none" dirty="0">
                <a:solidFill>
                  <a:schemeClr val="dk1"/>
                </a:solidFill>
                <a:latin typeface="Trebuchet MS" panose="020B0603020202020204"/>
                <a:ea typeface="Trebuchet MS" panose="020B0603020202020204"/>
                <a:cs typeface="Trebuchet MS" panose="020B0603020202020204"/>
                <a:sym typeface="Trebuchet MS" panose="020B0603020202020204"/>
              </a:rPr>
              <a:t> pays providers, </a:t>
            </a:r>
            <a:r>
              <a:rPr lang="en-US" sz="2800" b="1" i="0" u="none" strike="noStrike" cap="none" dirty="0">
                <a:solidFill>
                  <a:schemeClr val="accent5"/>
                </a:solidFill>
                <a:latin typeface="Trebuchet MS" panose="020B0603020202020204"/>
                <a:ea typeface="Trebuchet MS" panose="020B0603020202020204"/>
                <a:cs typeface="Trebuchet MS" panose="020B0603020202020204"/>
                <a:sym typeface="Trebuchet MS" panose="020B0603020202020204"/>
              </a:rPr>
              <a:t>4%</a:t>
            </a:r>
            <a:r>
              <a:rPr lang="en-US" sz="2800" b="0" i="0" u="none" strike="noStrike" cap="none" dirty="0">
                <a:solidFill>
                  <a:schemeClr val="dk1"/>
                </a:solidFill>
                <a:latin typeface="Trebuchet MS" panose="020B0603020202020204"/>
                <a:ea typeface="Trebuchet MS" panose="020B0603020202020204"/>
                <a:cs typeface="Trebuchet MS" panose="020B0603020202020204"/>
                <a:sym typeface="Trebuchet MS" panose="020B0603020202020204"/>
              </a:rPr>
              <a:t> admin</a:t>
            </a:r>
            <a:r>
              <a:rPr lang="en-US" sz="2800" dirty="0">
                <a:solidFill>
                  <a:schemeClr val="dk1"/>
                </a:solidFill>
                <a:latin typeface="Trebuchet MS" panose="020B0603020202020204"/>
                <a:ea typeface="Trebuchet MS" panose="020B0603020202020204"/>
                <a:cs typeface="Trebuchet MS" panose="020B0603020202020204"/>
                <a:sym typeface="Trebuchet MS" panose="020B0603020202020204"/>
              </a:rPr>
              <a:t> including</a:t>
            </a:r>
            <a:r>
              <a:rPr lang="en-US" sz="2800" b="0" i="0" u="none" strike="noStrike" cap="none"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sz="2800" b="1" dirty="0">
                <a:solidFill>
                  <a:schemeClr val="accent5"/>
                </a:solidFill>
                <a:latin typeface="Trebuchet MS" panose="020B0603020202020204"/>
                <a:ea typeface="Trebuchet MS" panose="020B0603020202020204"/>
                <a:cs typeface="Trebuchet MS" panose="020B0603020202020204"/>
                <a:sym typeface="Trebuchet MS" panose="020B0603020202020204"/>
              </a:rPr>
              <a:t>0.5%</a:t>
            </a:r>
            <a:r>
              <a:rPr lang="en-US" sz="2800" b="0" i="0" u="none" strike="noStrike" cap="none" dirty="0">
                <a:solidFill>
                  <a:schemeClr val="dk1"/>
                </a:solidFill>
                <a:latin typeface="Trebuchet MS" panose="020B0603020202020204"/>
                <a:ea typeface="Trebuchet MS" panose="020B0603020202020204"/>
                <a:cs typeface="Trebuchet MS" panose="020B0603020202020204"/>
                <a:sym typeface="Trebuchet MS" panose="020B0603020202020204"/>
              </a:rPr>
              <a:t> sta</a:t>
            </a:r>
            <a:r>
              <a:rPr lang="en-US" sz="2800" dirty="0">
                <a:solidFill>
                  <a:schemeClr val="dk1"/>
                </a:solidFill>
                <a:latin typeface="Trebuchet MS" panose="020B0603020202020204"/>
                <a:ea typeface="Trebuchet MS" panose="020B0603020202020204"/>
                <a:cs typeface="Trebuchet MS" panose="020B0603020202020204"/>
                <a:sym typeface="Trebuchet MS" panose="020B0603020202020204"/>
              </a:rPr>
              <a:t>ff</a:t>
            </a:r>
            <a:endParaRPr sz="2800" dirty="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
        <p:nvSpPr>
          <p:cNvPr id="1032" name="Google Shape;1032;p23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a:t>13</a:t>
            </a:fld>
            <a:endParaRPr lang="en-US"/>
          </a:p>
        </p:txBody>
      </p:sp>
      <p:sp>
        <p:nvSpPr>
          <p:cNvPr id="1033" name="Google Shape;1033;p234"/>
          <p:cNvSpPr txBox="1"/>
          <p:nvPr/>
        </p:nvSpPr>
        <p:spPr>
          <a:xfrm>
            <a:off x="3033200" y="6191298"/>
            <a:ext cx="7371900" cy="538800"/>
          </a:xfrm>
          <a:prstGeom prst="rect">
            <a:avLst/>
          </a:prstGeom>
          <a:noFill/>
          <a:ln>
            <a:noFill/>
          </a:ln>
        </p:spPr>
        <p:txBody>
          <a:bodyPr spcFirstLastPara="1" wrap="square" lIns="91425" tIns="91425" rIns="91425" bIns="91425" anchor="t" anchorCtr="0">
            <a:spAutoFit/>
          </a:bodyPr>
          <a:lstStyle/>
          <a:p>
            <a:pPr marL="0" marR="0" lvl="0" indent="0" algn="ctr" rtl="0">
              <a:lnSpc>
                <a:spcPct val="115000"/>
              </a:lnSpc>
              <a:spcBef>
                <a:spcPts val="100"/>
              </a:spcBef>
              <a:spcAft>
                <a:spcPts val="0"/>
              </a:spcAft>
              <a:buClr>
                <a:srgbClr val="000000"/>
              </a:buClr>
              <a:buSzPts val="2300"/>
              <a:buFont typeface="Arial" panose="020B0604020202020204"/>
              <a:buNone/>
            </a:pPr>
            <a:r>
              <a:rPr lang="en-US" sz="2300" i="0" u="none"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rPr>
              <a:t>Resource available at </a:t>
            </a:r>
            <a:r>
              <a:rPr lang="en-US" sz="2300" i="0" u="sng"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hlinkClick r:id="rId3"/>
              </a:rPr>
              <a:t>CO.gov/</a:t>
            </a:r>
            <a:r>
              <a:rPr lang="en-US" sz="2300" i="0" u="sng" strike="noStrike" cap="none" dirty="0" err="1">
                <a:solidFill>
                  <a:schemeClr val="lt1"/>
                </a:solidFill>
                <a:latin typeface="Trebuchet MS" panose="020B0603020202020204"/>
                <a:ea typeface="Trebuchet MS" panose="020B0603020202020204"/>
                <a:cs typeface="Trebuchet MS" panose="020B0603020202020204"/>
                <a:sym typeface="Trebuchet MS" panose="020B0603020202020204"/>
                <a:hlinkClick r:id="rId3"/>
              </a:rPr>
              <a:t>hcpf</a:t>
            </a:r>
            <a:r>
              <a:rPr lang="en-US" sz="2300" i="0" u="sng"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hlinkClick r:id="rId3"/>
              </a:rPr>
              <a:t>/</a:t>
            </a:r>
            <a:r>
              <a:rPr lang="en-US" sz="2300" i="0" u="sng" strike="noStrike" cap="none" dirty="0" err="1">
                <a:solidFill>
                  <a:schemeClr val="lt1"/>
                </a:solidFill>
                <a:latin typeface="Trebuchet MS" panose="020B0603020202020204"/>
                <a:ea typeface="Trebuchet MS" panose="020B0603020202020204"/>
                <a:cs typeface="Trebuchet MS" panose="020B0603020202020204"/>
                <a:sym typeface="Trebuchet MS" panose="020B0603020202020204"/>
                <a:hlinkClick r:id="rId3"/>
              </a:rPr>
              <a:t>HereForYou</a:t>
            </a:r>
            <a:endParaRPr sz="2300" i="0" u="sng"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grpSp>
        <p:nvGrpSpPr>
          <p:cNvPr id="1034" name="Google Shape;1034;p234"/>
          <p:cNvGrpSpPr/>
          <p:nvPr/>
        </p:nvGrpSpPr>
        <p:grpSpPr>
          <a:xfrm>
            <a:off x="0" y="0"/>
            <a:ext cx="4368974" cy="6306844"/>
            <a:chOff x="0" y="0"/>
            <a:chExt cx="3059720" cy="4730251"/>
          </a:xfrm>
        </p:grpSpPr>
        <p:grpSp>
          <p:nvGrpSpPr>
            <p:cNvPr id="1035" name="Google Shape;1035;p234"/>
            <p:cNvGrpSpPr/>
            <p:nvPr/>
          </p:nvGrpSpPr>
          <p:grpSpPr>
            <a:xfrm>
              <a:off x="0" y="0"/>
              <a:ext cx="3059720" cy="4730251"/>
              <a:chOff x="0" y="-149"/>
              <a:chExt cx="4043504" cy="6251158"/>
            </a:xfrm>
          </p:grpSpPr>
          <p:pic>
            <p:nvPicPr>
              <p:cNvPr id="1036" name="Google Shape;1036;p234" descr="Health First Colorado logo" title="Health First Colorado"/>
              <p:cNvPicPr preferRelativeResize="0"/>
              <p:nvPr/>
            </p:nvPicPr>
            <p:blipFill rotWithShape="1">
              <a:blip r:embed="rId4"/>
              <a:srcRect r="71578"/>
              <a:stretch>
                <a:fillRect/>
              </a:stretch>
            </p:blipFill>
            <p:spPr>
              <a:xfrm>
                <a:off x="126010" y="-149"/>
                <a:ext cx="593829" cy="563995"/>
              </a:xfrm>
              <a:prstGeom prst="rect">
                <a:avLst/>
              </a:prstGeom>
              <a:noFill/>
              <a:ln>
                <a:noFill/>
              </a:ln>
            </p:spPr>
          </p:pic>
          <p:pic>
            <p:nvPicPr>
              <p:cNvPr id="1037" name="Google Shape;1037;p234" descr="navy blue circle with baby icon" title="Child Health Plan Plus"/>
              <p:cNvPicPr preferRelativeResize="0"/>
              <p:nvPr/>
            </p:nvPicPr>
            <p:blipFill rotWithShape="1">
              <a:blip r:embed="rId5"/>
              <a:srcRect r="72469"/>
              <a:stretch>
                <a:fillRect/>
              </a:stretch>
            </p:blipFill>
            <p:spPr>
              <a:xfrm>
                <a:off x="101173" y="576797"/>
                <a:ext cx="593828" cy="568720"/>
              </a:xfrm>
              <a:prstGeom prst="rect">
                <a:avLst/>
              </a:prstGeom>
              <a:noFill/>
              <a:ln>
                <a:noFill/>
              </a:ln>
            </p:spPr>
          </p:pic>
          <p:pic>
            <p:nvPicPr>
              <p:cNvPr id="1038" name="Google Shape;1038;p234" descr="yellow circle with clipboard icon" title="Buy-In Programs"/>
              <p:cNvPicPr preferRelativeResize="0"/>
              <p:nvPr/>
            </p:nvPicPr>
            <p:blipFill rotWithShape="1">
              <a:blip r:embed="rId6"/>
              <a:srcRect r="67282"/>
              <a:stretch>
                <a:fillRect/>
              </a:stretch>
            </p:blipFill>
            <p:spPr>
              <a:xfrm>
                <a:off x="0" y="1192662"/>
                <a:ext cx="730805" cy="586990"/>
              </a:xfrm>
              <a:prstGeom prst="rect">
                <a:avLst/>
              </a:prstGeom>
              <a:noFill/>
              <a:ln>
                <a:noFill/>
              </a:ln>
            </p:spPr>
          </p:pic>
          <p:pic>
            <p:nvPicPr>
              <p:cNvPr id="1039" name="Google Shape;1039;p234" descr="green circle with person in hand icon" title="The Colorado Indigent Care Program"/>
              <p:cNvPicPr preferRelativeResize="0"/>
              <p:nvPr/>
            </p:nvPicPr>
            <p:blipFill rotWithShape="1">
              <a:blip r:embed="rId7"/>
              <a:srcRect r="71960"/>
              <a:stretch>
                <a:fillRect/>
              </a:stretch>
            </p:blipFill>
            <p:spPr>
              <a:xfrm>
                <a:off x="75452" y="1826830"/>
                <a:ext cx="682900" cy="554348"/>
              </a:xfrm>
              <a:prstGeom prst="rect">
                <a:avLst/>
              </a:prstGeom>
              <a:noFill/>
              <a:ln>
                <a:noFill/>
              </a:ln>
            </p:spPr>
          </p:pic>
          <p:pic>
            <p:nvPicPr>
              <p:cNvPr id="1040" name="Google Shape;1040;p234" descr="maroon icon with house icon" title="Long-Term Services and Supports"/>
              <p:cNvPicPr preferRelativeResize="0"/>
              <p:nvPr/>
            </p:nvPicPr>
            <p:blipFill rotWithShape="1">
              <a:blip r:embed="rId8"/>
              <a:srcRect r="71129"/>
              <a:stretch>
                <a:fillRect/>
              </a:stretch>
            </p:blipFill>
            <p:spPr>
              <a:xfrm>
                <a:off x="27559" y="2414579"/>
                <a:ext cx="730805" cy="554348"/>
              </a:xfrm>
              <a:prstGeom prst="rect">
                <a:avLst/>
              </a:prstGeom>
              <a:noFill/>
              <a:ln>
                <a:noFill/>
              </a:ln>
            </p:spPr>
          </p:pic>
          <p:pic>
            <p:nvPicPr>
              <p:cNvPr id="1041" name="Google Shape;1041;p234" descr="teal circle with glittering tooth icon" title="Dental Program"/>
              <p:cNvPicPr preferRelativeResize="0"/>
              <p:nvPr/>
            </p:nvPicPr>
            <p:blipFill rotWithShape="1">
              <a:blip r:embed="rId9"/>
              <a:srcRect r="68388"/>
              <a:stretch>
                <a:fillRect/>
              </a:stretch>
            </p:blipFill>
            <p:spPr>
              <a:xfrm>
                <a:off x="23759" y="2944182"/>
                <a:ext cx="730805" cy="647218"/>
              </a:xfrm>
              <a:prstGeom prst="rect">
                <a:avLst/>
              </a:prstGeom>
              <a:noFill/>
              <a:ln>
                <a:noFill/>
              </a:ln>
            </p:spPr>
          </p:pic>
          <p:grpSp>
            <p:nvGrpSpPr>
              <p:cNvPr id="1042" name="Google Shape;1042;p234"/>
              <p:cNvGrpSpPr/>
              <p:nvPr/>
            </p:nvGrpSpPr>
            <p:grpSpPr>
              <a:xfrm>
                <a:off x="167575" y="3554550"/>
                <a:ext cx="2843039" cy="505235"/>
                <a:chOff x="158250" y="4147050"/>
                <a:chExt cx="2843039" cy="505235"/>
              </a:xfrm>
            </p:grpSpPr>
            <p:sp>
              <p:nvSpPr>
                <p:cNvPr id="1043" name="Google Shape;1043;p234"/>
                <p:cNvSpPr txBox="1"/>
                <p:nvPr/>
              </p:nvSpPr>
              <p:spPr>
                <a:xfrm>
                  <a:off x="694589" y="4257003"/>
                  <a:ext cx="2306700" cy="365100"/>
                </a:xfrm>
                <a:prstGeom prst="rect">
                  <a:avLst/>
                </a:prstGeom>
                <a:no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n-US" sz="1500" b="1" dirty="0">
                      <a:solidFill>
                        <a:srgbClr val="37657F"/>
                      </a:solidFill>
                      <a:highlight>
                        <a:srgbClr val="FFFF00"/>
                      </a:highlight>
                    </a:rPr>
                    <a:t>Family Planning</a:t>
                  </a:r>
                  <a:endParaRPr sz="1500" b="1" dirty="0">
                    <a:solidFill>
                      <a:srgbClr val="37657F"/>
                    </a:solidFill>
                    <a:highlight>
                      <a:srgbClr val="FFFF00"/>
                    </a:highlight>
                  </a:endParaRPr>
                </a:p>
              </p:txBody>
            </p:sp>
            <p:pic>
              <p:nvPicPr>
                <p:cNvPr id="1044" name="Google Shape;1044;p234" descr="navy blue circle with family icon"/>
                <p:cNvPicPr preferRelativeResize="0"/>
                <p:nvPr/>
              </p:nvPicPr>
              <p:blipFill>
                <a:blip r:embed="rId10"/>
                <a:stretch>
                  <a:fillRect/>
                </a:stretch>
              </p:blipFill>
              <p:spPr>
                <a:xfrm>
                  <a:off x="158250" y="4147050"/>
                  <a:ext cx="502575" cy="505235"/>
                </a:xfrm>
                <a:prstGeom prst="rect">
                  <a:avLst/>
                </a:prstGeom>
                <a:noFill/>
                <a:ln>
                  <a:noFill/>
                </a:ln>
              </p:spPr>
            </p:pic>
          </p:grpSp>
          <p:grpSp>
            <p:nvGrpSpPr>
              <p:cNvPr id="1045" name="Google Shape;1045;p234"/>
              <p:cNvGrpSpPr/>
              <p:nvPr/>
            </p:nvGrpSpPr>
            <p:grpSpPr>
              <a:xfrm>
                <a:off x="142458" y="4092525"/>
                <a:ext cx="3340163" cy="502920"/>
                <a:chOff x="184021" y="4607438"/>
                <a:chExt cx="3340163" cy="502920"/>
              </a:xfrm>
            </p:grpSpPr>
            <p:sp>
              <p:nvSpPr>
                <p:cNvPr id="1046" name="Google Shape;1046;p234"/>
                <p:cNvSpPr txBox="1"/>
                <p:nvPr/>
              </p:nvSpPr>
              <p:spPr>
                <a:xfrm>
                  <a:off x="698484" y="4702241"/>
                  <a:ext cx="2825700" cy="365100"/>
                </a:xfrm>
                <a:prstGeom prst="rect">
                  <a:avLst/>
                </a:prstGeom>
                <a:no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n-US" sz="1500" b="1">
                      <a:solidFill>
                        <a:srgbClr val="37657F"/>
                      </a:solidFill>
                      <a:highlight>
                        <a:srgbClr val="FFFF00"/>
                      </a:highlight>
                    </a:rPr>
                    <a:t>Cover All Coloradans</a:t>
                  </a:r>
                  <a:endParaRPr sz="1500" b="1">
                    <a:solidFill>
                      <a:srgbClr val="37657F"/>
                    </a:solidFill>
                    <a:highlight>
                      <a:srgbClr val="FFFF00"/>
                    </a:highlight>
                  </a:endParaRPr>
                </a:p>
              </p:txBody>
            </p:sp>
            <p:pic>
              <p:nvPicPr>
                <p:cNvPr id="1047" name="Google Shape;1047;p234" descr="yellow circle with pregnant person icon"/>
                <p:cNvPicPr preferRelativeResize="0"/>
                <p:nvPr/>
              </p:nvPicPr>
              <p:blipFill>
                <a:blip r:embed="rId11"/>
                <a:stretch>
                  <a:fillRect/>
                </a:stretch>
              </p:blipFill>
              <p:spPr>
                <a:xfrm>
                  <a:off x="184021" y="4607438"/>
                  <a:ext cx="512978" cy="502920"/>
                </a:xfrm>
                <a:prstGeom prst="rect">
                  <a:avLst/>
                </a:prstGeom>
                <a:noFill/>
                <a:ln>
                  <a:noFill/>
                </a:ln>
              </p:spPr>
            </p:pic>
          </p:grpSp>
          <p:grpSp>
            <p:nvGrpSpPr>
              <p:cNvPr id="1048" name="Google Shape;1048;p234"/>
              <p:cNvGrpSpPr/>
              <p:nvPr/>
            </p:nvGrpSpPr>
            <p:grpSpPr>
              <a:xfrm>
                <a:off x="154859" y="5194275"/>
                <a:ext cx="3785496" cy="514970"/>
                <a:chOff x="184021" y="5720188"/>
                <a:chExt cx="3785496" cy="514970"/>
              </a:xfrm>
            </p:grpSpPr>
            <p:sp>
              <p:nvSpPr>
                <p:cNvPr id="1049" name="Google Shape;1049;p234"/>
                <p:cNvSpPr txBox="1"/>
                <p:nvPr/>
              </p:nvSpPr>
              <p:spPr>
                <a:xfrm>
                  <a:off x="671917" y="5724858"/>
                  <a:ext cx="3297600" cy="5103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500" b="1">
                      <a:solidFill>
                        <a:srgbClr val="37657F"/>
                      </a:solidFill>
                      <a:highlight>
                        <a:srgbClr val="FFFF00"/>
                      </a:highlight>
                    </a:rPr>
                    <a:t>Health Related Social Needs</a:t>
                  </a:r>
                  <a:endParaRPr sz="1500" b="1">
                    <a:solidFill>
                      <a:srgbClr val="37657F"/>
                    </a:solidFill>
                    <a:highlight>
                      <a:srgbClr val="FFFF00"/>
                    </a:highlight>
                  </a:endParaRPr>
                </a:p>
              </p:txBody>
            </p:sp>
            <p:pic>
              <p:nvPicPr>
                <p:cNvPr id="1050" name="Google Shape;1050;p234" descr="maroon circle with heart icon that has ekg in the middle"/>
                <p:cNvPicPr preferRelativeResize="0"/>
                <p:nvPr/>
              </p:nvPicPr>
              <p:blipFill>
                <a:blip r:embed="rId12"/>
                <a:stretch>
                  <a:fillRect/>
                </a:stretch>
              </p:blipFill>
              <p:spPr>
                <a:xfrm>
                  <a:off x="184021" y="5720188"/>
                  <a:ext cx="502920" cy="502920"/>
                </a:xfrm>
                <a:prstGeom prst="rect">
                  <a:avLst/>
                </a:prstGeom>
                <a:noFill/>
                <a:ln>
                  <a:noFill/>
                </a:ln>
              </p:spPr>
            </p:pic>
          </p:grpSp>
          <p:sp>
            <p:nvSpPr>
              <p:cNvPr id="1051" name="Google Shape;1051;p234"/>
              <p:cNvSpPr txBox="1"/>
              <p:nvPr/>
            </p:nvSpPr>
            <p:spPr>
              <a:xfrm>
                <a:off x="656922" y="5791455"/>
                <a:ext cx="2825700" cy="365100"/>
              </a:xfrm>
              <a:prstGeom prst="rect">
                <a:avLst/>
              </a:prstGeom>
              <a:no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n-US" sz="1500" b="1">
                    <a:solidFill>
                      <a:srgbClr val="37657F"/>
                    </a:solidFill>
                  </a:rPr>
                  <a:t>School Health Services</a:t>
                </a:r>
                <a:endParaRPr sz="1500" b="1">
                  <a:solidFill>
                    <a:srgbClr val="37657F"/>
                  </a:solidFill>
                </a:endParaRPr>
              </a:p>
            </p:txBody>
          </p:sp>
          <p:pic>
            <p:nvPicPr>
              <p:cNvPr id="1052" name="Google Shape;1052;p234" descr="teal circle with school house icon"/>
              <p:cNvPicPr preferRelativeResize="0"/>
              <p:nvPr/>
            </p:nvPicPr>
            <p:blipFill>
              <a:blip r:embed="rId13"/>
              <a:stretch>
                <a:fillRect/>
              </a:stretch>
            </p:blipFill>
            <p:spPr>
              <a:xfrm>
                <a:off x="154871" y="5748089"/>
                <a:ext cx="502920" cy="502920"/>
              </a:xfrm>
              <a:prstGeom prst="rect">
                <a:avLst/>
              </a:prstGeom>
              <a:noFill/>
              <a:ln>
                <a:noFill/>
              </a:ln>
            </p:spPr>
          </p:pic>
          <p:sp>
            <p:nvSpPr>
              <p:cNvPr id="1053" name="Google Shape;1053;p234"/>
              <p:cNvSpPr txBox="1"/>
              <p:nvPr/>
            </p:nvSpPr>
            <p:spPr>
              <a:xfrm>
                <a:off x="656909" y="3081748"/>
                <a:ext cx="3147000" cy="365100"/>
              </a:xfrm>
              <a:prstGeom prst="rect">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n-US" sz="1500" b="1">
                    <a:solidFill>
                      <a:srgbClr val="37657F"/>
                    </a:solidFill>
                  </a:rPr>
                  <a:t>Senior Dental Program</a:t>
                </a:r>
                <a:endParaRPr sz="1500" b="1">
                  <a:solidFill>
                    <a:srgbClr val="37657F"/>
                  </a:solidFill>
                </a:endParaRPr>
              </a:p>
            </p:txBody>
          </p:sp>
          <p:sp>
            <p:nvSpPr>
              <p:cNvPr id="1054" name="Google Shape;1054;p234"/>
              <p:cNvSpPr txBox="1"/>
              <p:nvPr/>
            </p:nvSpPr>
            <p:spPr>
              <a:xfrm>
                <a:off x="666409" y="2466131"/>
                <a:ext cx="3370200" cy="514800"/>
              </a:xfrm>
              <a:prstGeom prst="rect">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n-US" sz="1500" b="1">
                    <a:solidFill>
                      <a:srgbClr val="37657F"/>
                    </a:solidFill>
                  </a:rPr>
                  <a:t>Long Term Services and Supports</a:t>
                </a:r>
                <a:endParaRPr sz="1500" b="1">
                  <a:solidFill>
                    <a:srgbClr val="37657F"/>
                  </a:solidFill>
                </a:endParaRPr>
              </a:p>
            </p:txBody>
          </p:sp>
          <p:sp>
            <p:nvSpPr>
              <p:cNvPr id="1055" name="Google Shape;1055;p234"/>
              <p:cNvSpPr txBox="1"/>
              <p:nvPr/>
            </p:nvSpPr>
            <p:spPr>
              <a:xfrm>
                <a:off x="703932" y="1840076"/>
                <a:ext cx="3297600" cy="502800"/>
              </a:xfrm>
              <a:prstGeom prst="rect">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n-US" sz="1500" b="1">
                    <a:solidFill>
                      <a:schemeClr val="accent3"/>
                    </a:solidFill>
                  </a:rPr>
                  <a:t>Hospital Discounted </a:t>
                </a:r>
                <a:r>
                  <a:rPr lang="en-US" sz="1500" b="1">
                    <a:solidFill>
                      <a:srgbClr val="37657F"/>
                    </a:solidFill>
                  </a:rPr>
                  <a:t>Care</a:t>
                </a:r>
                <a:endParaRPr sz="1500" b="1">
                  <a:solidFill>
                    <a:srgbClr val="37657F"/>
                  </a:solidFill>
                </a:endParaRPr>
              </a:p>
            </p:txBody>
          </p:sp>
          <p:sp>
            <p:nvSpPr>
              <p:cNvPr id="1056" name="Google Shape;1056;p234"/>
              <p:cNvSpPr txBox="1"/>
              <p:nvPr/>
            </p:nvSpPr>
            <p:spPr>
              <a:xfrm>
                <a:off x="703914" y="1296267"/>
                <a:ext cx="2306700" cy="365100"/>
              </a:xfrm>
              <a:prstGeom prst="rect">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n-US" sz="1500" b="1">
                    <a:solidFill>
                      <a:srgbClr val="37657F"/>
                    </a:solidFill>
                  </a:rPr>
                  <a:t>Buy-In Programs</a:t>
                </a:r>
                <a:endParaRPr sz="1500" b="1">
                  <a:solidFill>
                    <a:srgbClr val="37657F"/>
                  </a:solidFill>
                </a:endParaRPr>
              </a:p>
            </p:txBody>
          </p:sp>
          <p:sp>
            <p:nvSpPr>
              <p:cNvPr id="1057" name="Google Shape;1057;p234"/>
              <p:cNvSpPr txBox="1"/>
              <p:nvPr/>
            </p:nvSpPr>
            <p:spPr>
              <a:xfrm>
                <a:off x="654551" y="686677"/>
                <a:ext cx="3297600" cy="365100"/>
              </a:xfrm>
              <a:prstGeom prst="rect">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n-US" sz="1500" b="1">
                    <a:solidFill>
                      <a:srgbClr val="37657F"/>
                    </a:solidFill>
                  </a:rPr>
                  <a:t>Child Health Plan </a:t>
                </a:r>
                <a:r>
                  <a:rPr lang="en-US" sz="1500" b="1" i="1">
                    <a:solidFill>
                      <a:srgbClr val="37657F"/>
                    </a:solidFill>
                  </a:rPr>
                  <a:t>Plus</a:t>
                </a:r>
                <a:endParaRPr sz="1500" b="1" i="1">
                  <a:solidFill>
                    <a:srgbClr val="37657F"/>
                  </a:solidFill>
                </a:endParaRPr>
              </a:p>
            </p:txBody>
          </p:sp>
          <p:sp>
            <p:nvSpPr>
              <p:cNvPr id="1058" name="Google Shape;1058;p234"/>
              <p:cNvSpPr txBox="1"/>
              <p:nvPr/>
            </p:nvSpPr>
            <p:spPr>
              <a:xfrm>
                <a:off x="673304" y="87495"/>
                <a:ext cx="3370200" cy="587100"/>
              </a:xfrm>
              <a:prstGeom prst="rect">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n-US" sz="1500" b="1">
                    <a:solidFill>
                      <a:srgbClr val="37657F"/>
                    </a:solidFill>
                  </a:rPr>
                  <a:t>Health First Colorado </a:t>
                </a:r>
                <a:r>
                  <a:rPr lang="en-US" sz="1200" b="1">
                    <a:solidFill>
                      <a:srgbClr val="37657F"/>
                    </a:solidFill>
                  </a:rPr>
                  <a:t>(Colorado’s Medicaid program)</a:t>
                </a:r>
                <a:endParaRPr sz="1200" b="1" i="1">
                  <a:solidFill>
                    <a:srgbClr val="37657F"/>
                  </a:solidFill>
                </a:endParaRPr>
              </a:p>
            </p:txBody>
          </p:sp>
        </p:grpSp>
        <p:sp>
          <p:nvSpPr>
            <p:cNvPr id="1059" name="Google Shape;1059;p234"/>
            <p:cNvSpPr txBox="1"/>
            <p:nvPr/>
          </p:nvSpPr>
          <p:spPr>
            <a:xfrm>
              <a:off x="477713" y="3465480"/>
              <a:ext cx="2550300" cy="3579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1500" b="1" dirty="0">
                  <a:solidFill>
                    <a:schemeClr val="accent3"/>
                  </a:solidFill>
                </a:rPr>
                <a:t>Federal Match, </a:t>
              </a:r>
              <a:r>
                <a:rPr lang="en-US" sz="1500" b="1" dirty="0">
                  <a:solidFill>
                    <a:schemeClr val="accent3"/>
                  </a:solidFill>
                  <a:highlight>
                    <a:srgbClr val="FF9900"/>
                  </a:highlight>
                </a:rPr>
                <a:t>Continuous Coverage</a:t>
              </a:r>
              <a:endParaRPr sz="1500" b="1" dirty="0">
                <a:solidFill>
                  <a:schemeClr val="accent3"/>
                </a:solidFill>
                <a:highlight>
                  <a:srgbClr val="FF9900"/>
                </a:highlight>
              </a:endParaRPr>
            </a:p>
          </p:txBody>
        </p:sp>
        <p:pic>
          <p:nvPicPr>
            <p:cNvPr id="1060" name="Google Shape;1060;p234" descr="green circle with continuous arrows"/>
            <p:cNvPicPr preferRelativeResize="0"/>
            <p:nvPr/>
          </p:nvPicPr>
          <p:blipFill>
            <a:blip r:embed="rId14"/>
            <a:stretch>
              <a:fillRect/>
            </a:stretch>
          </p:blipFill>
          <p:spPr>
            <a:xfrm>
              <a:off x="111225" y="3521025"/>
              <a:ext cx="389925" cy="387600"/>
            </a:xfrm>
            <a:prstGeom prst="rect">
              <a:avLst/>
            </a:prstGeom>
            <a:noFill/>
            <a:ln>
              <a:noFill/>
            </a:ln>
          </p:spPr>
        </p:pic>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36651" y="9778"/>
            <a:ext cx="4230752" cy="1043989"/>
            <a:chOff x="136651" y="9778"/>
            <a:chExt cx="4230752" cy="1083275"/>
          </a:xfrm>
        </p:grpSpPr>
        <p:pic>
          <p:nvPicPr>
            <p:cNvPr id="3" name="object 3"/>
            <p:cNvPicPr/>
            <p:nvPr/>
          </p:nvPicPr>
          <p:blipFill>
            <a:blip r:embed="rId2" cstate="print"/>
            <a:stretch>
              <a:fillRect/>
            </a:stretch>
          </p:blipFill>
          <p:spPr>
            <a:xfrm>
              <a:off x="136651" y="9778"/>
              <a:ext cx="573062" cy="524293"/>
            </a:xfrm>
            <a:prstGeom prst="rect">
              <a:avLst/>
            </a:prstGeom>
          </p:spPr>
        </p:pic>
        <p:pic>
          <p:nvPicPr>
            <p:cNvPr id="4" name="object 4"/>
            <p:cNvPicPr/>
            <p:nvPr/>
          </p:nvPicPr>
          <p:blipFill>
            <a:blip r:embed="rId3" cstate="print"/>
            <a:stretch>
              <a:fillRect/>
            </a:stretch>
          </p:blipFill>
          <p:spPr>
            <a:xfrm>
              <a:off x="136651" y="582423"/>
              <a:ext cx="545632" cy="510630"/>
            </a:xfrm>
            <a:prstGeom prst="rect">
              <a:avLst/>
            </a:prstGeom>
          </p:spPr>
        </p:pic>
        <p:sp>
          <p:nvSpPr>
            <p:cNvPr id="5" name="object 5"/>
            <p:cNvSpPr/>
            <p:nvPr/>
          </p:nvSpPr>
          <p:spPr>
            <a:xfrm>
              <a:off x="706628" y="88645"/>
              <a:ext cx="3660775" cy="972819"/>
            </a:xfrm>
            <a:custGeom>
              <a:avLst/>
              <a:gdLst/>
              <a:ahLst/>
              <a:cxnLst/>
              <a:rect l="l" t="t" r="r" b="b"/>
              <a:pathLst>
                <a:path w="3660775" h="972819">
                  <a:moveTo>
                    <a:pt x="3563112" y="603504"/>
                  </a:moveTo>
                  <a:lnTo>
                    <a:pt x="0" y="603504"/>
                  </a:lnTo>
                  <a:lnTo>
                    <a:pt x="0" y="972312"/>
                  </a:lnTo>
                  <a:lnTo>
                    <a:pt x="3563112" y="972312"/>
                  </a:lnTo>
                  <a:lnTo>
                    <a:pt x="3563112" y="603504"/>
                  </a:lnTo>
                  <a:close/>
                </a:path>
                <a:path w="3660775" h="972819">
                  <a:moveTo>
                    <a:pt x="3660648" y="0"/>
                  </a:moveTo>
                  <a:lnTo>
                    <a:pt x="21336" y="0"/>
                  </a:lnTo>
                  <a:lnTo>
                    <a:pt x="21336" y="591312"/>
                  </a:lnTo>
                  <a:lnTo>
                    <a:pt x="3660648" y="591312"/>
                  </a:lnTo>
                  <a:lnTo>
                    <a:pt x="3660648" y="0"/>
                  </a:lnTo>
                  <a:close/>
                </a:path>
              </a:pathLst>
            </a:custGeom>
            <a:solidFill>
              <a:srgbClr val="FFFFFF"/>
            </a:solidFill>
          </p:spPr>
          <p:txBody>
            <a:bodyPr wrap="square" lIns="0" tIns="0" rIns="0" bIns="0" rtlCol="0"/>
            <a:lstStyle/>
            <a:p>
              <a:endParaRPr/>
            </a:p>
          </p:txBody>
        </p:sp>
      </p:grpSp>
      <p:grpSp>
        <p:nvGrpSpPr>
          <p:cNvPr id="6" name="object 6"/>
          <p:cNvGrpSpPr/>
          <p:nvPr/>
        </p:nvGrpSpPr>
        <p:grpSpPr>
          <a:xfrm>
            <a:off x="127000" y="1203325"/>
            <a:ext cx="3125470" cy="570775"/>
            <a:chOff x="127000" y="1203325"/>
            <a:chExt cx="3125470" cy="591820"/>
          </a:xfrm>
        </p:grpSpPr>
        <p:pic>
          <p:nvPicPr>
            <p:cNvPr id="7" name="object 7"/>
            <p:cNvPicPr/>
            <p:nvPr/>
          </p:nvPicPr>
          <p:blipFill>
            <a:blip r:embed="rId4" cstate="print"/>
            <a:stretch>
              <a:fillRect/>
            </a:stretch>
          </p:blipFill>
          <p:spPr>
            <a:xfrm>
              <a:off x="127000" y="1203325"/>
              <a:ext cx="662101" cy="591312"/>
            </a:xfrm>
            <a:prstGeom prst="rect">
              <a:avLst/>
            </a:prstGeom>
          </p:spPr>
        </p:pic>
        <p:sp>
          <p:nvSpPr>
            <p:cNvPr id="8" name="object 8"/>
            <p:cNvSpPr/>
            <p:nvPr/>
          </p:nvSpPr>
          <p:spPr>
            <a:xfrm>
              <a:off x="761669" y="1306956"/>
              <a:ext cx="2490470" cy="368935"/>
            </a:xfrm>
            <a:custGeom>
              <a:avLst/>
              <a:gdLst/>
              <a:ahLst/>
              <a:cxnLst/>
              <a:rect l="l" t="t" r="r" b="b"/>
              <a:pathLst>
                <a:path w="2490470" h="368935">
                  <a:moveTo>
                    <a:pt x="2490216" y="0"/>
                  </a:moveTo>
                  <a:lnTo>
                    <a:pt x="0" y="0"/>
                  </a:lnTo>
                  <a:lnTo>
                    <a:pt x="0" y="368808"/>
                  </a:lnTo>
                  <a:lnTo>
                    <a:pt x="2490216" y="368808"/>
                  </a:lnTo>
                  <a:lnTo>
                    <a:pt x="2490216" y="0"/>
                  </a:lnTo>
                  <a:close/>
                </a:path>
              </a:pathLst>
            </a:custGeom>
            <a:solidFill>
              <a:srgbClr val="FFFFFF"/>
            </a:solidFill>
          </p:spPr>
          <p:txBody>
            <a:bodyPr wrap="square" lIns="0" tIns="0" rIns="0" bIns="0" rtlCol="0"/>
            <a:lstStyle/>
            <a:p>
              <a:endParaRPr/>
            </a:p>
          </p:txBody>
        </p:sp>
      </p:grpSp>
      <p:sp>
        <p:nvSpPr>
          <p:cNvPr id="9" name="object 9"/>
          <p:cNvSpPr txBox="1"/>
          <p:nvPr/>
        </p:nvSpPr>
        <p:spPr>
          <a:xfrm>
            <a:off x="871220" y="1365250"/>
            <a:ext cx="2559050" cy="245110"/>
          </a:xfrm>
          <a:prstGeom prst="rect">
            <a:avLst/>
          </a:prstGeom>
        </p:spPr>
        <p:txBody>
          <a:bodyPr vert="horz" wrap="square" lIns="0" tIns="14605" rIns="0" bIns="0" rtlCol="0">
            <a:spAutoFit/>
          </a:bodyPr>
          <a:lstStyle/>
          <a:p>
            <a:pPr marL="12700">
              <a:lnSpc>
                <a:spcPct val="100000"/>
              </a:lnSpc>
              <a:spcBef>
                <a:spcPts val="115"/>
              </a:spcBef>
            </a:pPr>
            <a:r>
              <a:rPr sz="1500" b="1" dirty="0">
                <a:solidFill>
                  <a:srgbClr val="37637D"/>
                </a:solidFill>
                <a:latin typeface="Arial" panose="020B0604020202020204"/>
                <a:cs typeface="Arial" panose="020B0604020202020204"/>
              </a:rPr>
              <a:t>Programas</a:t>
            </a:r>
            <a:r>
              <a:rPr sz="1500" b="1" spc="-5" dirty="0">
                <a:solidFill>
                  <a:srgbClr val="37637D"/>
                </a:solidFill>
                <a:latin typeface="Arial" panose="020B0604020202020204"/>
                <a:cs typeface="Arial" panose="020B0604020202020204"/>
              </a:rPr>
              <a:t> </a:t>
            </a:r>
            <a:r>
              <a:rPr sz="1500" b="1" dirty="0">
                <a:solidFill>
                  <a:srgbClr val="37637D"/>
                </a:solidFill>
                <a:latin typeface="Arial" panose="020B0604020202020204"/>
                <a:cs typeface="Arial" panose="020B0604020202020204"/>
              </a:rPr>
              <a:t>de</a:t>
            </a:r>
            <a:r>
              <a:rPr sz="1500" b="1" spc="-30" dirty="0">
                <a:solidFill>
                  <a:srgbClr val="37637D"/>
                </a:solidFill>
                <a:latin typeface="Arial" panose="020B0604020202020204"/>
                <a:cs typeface="Arial" panose="020B0604020202020204"/>
              </a:rPr>
              <a:t> </a:t>
            </a:r>
            <a:r>
              <a:rPr lang="" sz="1500" b="1" spc="-30" dirty="0">
                <a:solidFill>
                  <a:srgbClr val="37637D"/>
                </a:solidFill>
                <a:latin typeface="Arial" panose="020B0604020202020204"/>
                <a:cs typeface="Arial" panose="020B0604020202020204"/>
              </a:rPr>
              <a:t>participación</a:t>
            </a:r>
          </a:p>
        </p:txBody>
      </p:sp>
      <p:sp>
        <p:nvSpPr>
          <p:cNvPr id="10" name="object 10"/>
          <p:cNvSpPr txBox="1"/>
          <p:nvPr/>
        </p:nvSpPr>
        <p:spPr>
          <a:xfrm>
            <a:off x="837996" y="155193"/>
            <a:ext cx="2724785" cy="440055"/>
          </a:xfrm>
          <a:prstGeom prst="rect">
            <a:avLst/>
          </a:prstGeom>
        </p:spPr>
        <p:txBody>
          <a:bodyPr vert="horz" wrap="square" lIns="0" tIns="12700" rIns="0" bIns="0" rtlCol="0">
            <a:spAutoFit/>
          </a:bodyPr>
          <a:lstStyle/>
          <a:p>
            <a:pPr marL="12700" marR="5080">
              <a:lnSpc>
                <a:spcPct val="101000"/>
              </a:lnSpc>
              <a:spcBef>
                <a:spcPts val="100"/>
              </a:spcBef>
            </a:pPr>
            <a:r>
              <a:rPr sz="1500" b="1" dirty="0">
                <a:solidFill>
                  <a:srgbClr val="37637D"/>
                </a:solidFill>
                <a:latin typeface="Arial" panose="020B0604020202020204"/>
                <a:cs typeface="Arial" panose="020B0604020202020204"/>
              </a:rPr>
              <a:t>Health</a:t>
            </a:r>
            <a:r>
              <a:rPr sz="1500" b="1" spc="-40" dirty="0">
                <a:solidFill>
                  <a:srgbClr val="37637D"/>
                </a:solidFill>
                <a:latin typeface="Arial" panose="020B0604020202020204"/>
                <a:cs typeface="Arial" panose="020B0604020202020204"/>
              </a:rPr>
              <a:t> </a:t>
            </a:r>
            <a:r>
              <a:rPr sz="1500" b="1" dirty="0">
                <a:solidFill>
                  <a:srgbClr val="37637D"/>
                </a:solidFill>
                <a:latin typeface="Arial" panose="020B0604020202020204"/>
                <a:cs typeface="Arial" panose="020B0604020202020204"/>
              </a:rPr>
              <a:t>First</a:t>
            </a:r>
            <a:r>
              <a:rPr sz="1500" b="1" spc="-20" dirty="0">
                <a:solidFill>
                  <a:srgbClr val="37637D"/>
                </a:solidFill>
                <a:latin typeface="Arial" panose="020B0604020202020204"/>
                <a:cs typeface="Arial" panose="020B0604020202020204"/>
              </a:rPr>
              <a:t> </a:t>
            </a:r>
            <a:r>
              <a:rPr sz="1500" b="1" dirty="0">
                <a:solidFill>
                  <a:srgbClr val="37637D"/>
                </a:solidFill>
                <a:latin typeface="Arial" panose="020B0604020202020204"/>
                <a:cs typeface="Arial" panose="020B0604020202020204"/>
              </a:rPr>
              <a:t>Colorado</a:t>
            </a:r>
            <a:r>
              <a:rPr sz="1500" b="1" spc="-25" dirty="0">
                <a:solidFill>
                  <a:srgbClr val="37637D"/>
                </a:solidFill>
                <a:latin typeface="Arial" panose="020B0604020202020204"/>
                <a:cs typeface="Arial" panose="020B0604020202020204"/>
              </a:rPr>
              <a:t> </a:t>
            </a:r>
            <a:r>
              <a:rPr sz="1200" b="1" spc="-10" dirty="0">
                <a:solidFill>
                  <a:srgbClr val="37637D"/>
                </a:solidFill>
                <a:latin typeface="Arial" panose="020B0604020202020204"/>
                <a:cs typeface="Arial" panose="020B0604020202020204"/>
              </a:rPr>
              <a:t>(Colorado Medicaid)</a:t>
            </a:r>
            <a:endParaRPr sz="1200">
              <a:latin typeface="Arial" panose="020B0604020202020204"/>
              <a:cs typeface="Arial" panose="020B0604020202020204"/>
            </a:endParaRPr>
          </a:p>
        </p:txBody>
      </p:sp>
      <p:sp>
        <p:nvSpPr>
          <p:cNvPr id="11" name="object 11"/>
          <p:cNvSpPr txBox="1"/>
          <p:nvPr/>
        </p:nvSpPr>
        <p:spPr>
          <a:xfrm>
            <a:off x="816660" y="740410"/>
            <a:ext cx="2382520" cy="255904"/>
          </a:xfrm>
          <a:prstGeom prst="rect">
            <a:avLst/>
          </a:prstGeom>
        </p:spPr>
        <p:txBody>
          <a:bodyPr vert="horz" wrap="square" lIns="0" tIns="13970" rIns="0" bIns="0" rtlCol="0">
            <a:spAutoFit/>
          </a:bodyPr>
          <a:lstStyle/>
          <a:p>
            <a:pPr marL="12700">
              <a:lnSpc>
                <a:spcPct val="100000"/>
              </a:lnSpc>
              <a:spcBef>
                <a:spcPts val="110"/>
              </a:spcBef>
            </a:pPr>
            <a:r>
              <a:rPr sz="1500" b="1" dirty="0">
                <a:solidFill>
                  <a:srgbClr val="37637D"/>
                </a:solidFill>
                <a:latin typeface="Arial" panose="020B0604020202020204"/>
                <a:cs typeface="Arial" panose="020B0604020202020204"/>
              </a:rPr>
              <a:t>Plan</a:t>
            </a:r>
            <a:r>
              <a:rPr sz="1500" b="1" spc="-35" dirty="0">
                <a:solidFill>
                  <a:srgbClr val="37637D"/>
                </a:solidFill>
                <a:latin typeface="Arial" panose="020B0604020202020204"/>
                <a:cs typeface="Arial" panose="020B0604020202020204"/>
              </a:rPr>
              <a:t> </a:t>
            </a:r>
            <a:r>
              <a:rPr sz="1500" b="1" dirty="0">
                <a:solidFill>
                  <a:srgbClr val="37637D"/>
                </a:solidFill>
                <a:latin typeface="Arial" panose="020B0604020202020204"/>
                <a:cs typeface="Arial" panose="020B0604020202020204"/>
              </a:rPr>
              <a:t>de</a:t>
            </a:r>
            <a:r>
              <a:rPr sz="1500" b="1" spc="-20" dirty="0">
                <a:solidFill>
                  <a:srgbClr val="37637D"/>
                </a:solidFill>
                <a:latin typeface="Arial" panose="020B0604020202020204"/>
                <a:cs typeface="Arial" panose="020B0604020202020204"/>
              </a:rPr>
              <a:t> </a:t>
            </a:r>
            <a:r>
              <a:rPr sz="1500" b="1" dirty="0">
                <a:solidFill>
                  <a:srgbClr val="37637D"/>
                </a:solidFill>
                <a:latin typeface="Arial" panose="020B0604020202020204"/>
                <a:cs typeface="Arial" panose="020B0604020202020204"/>
              </a:rPr>
              <a:t>salud</a:t>
            </a:r>
            <a:r>
              <a:rPr sz="1500" b="1" spc="-5" dirty="0">
                <a:solidFill>
                  <a:srgbClr val="37637D"/>
                </a:solidFill>
                <a:latin typeface="Arial" panose="020B0604020202020204"/>
                <a:cs typeface="Arial" panose="020B0604020202020204"/>
              </a:rPr>
              <a:t> </a:t>
            </a:r>
            <a:r>
              <a:rPr sz="1500" b="1" dirty="0">
                <a:solidFill>
                  <a:srgbClr val="37637D"/>
                </a:solidFill>
                <a:latin typeface="Arial" panose="020B0604020202020204"/>
                <a:cs typeface="Arial" panose="020B0604020202020204"/>
              </a:rPr>
              <a:t>infantil</a:t>
            </a:r>
            <a:r>
              <a:rPr sz="1500" b="1" spc="5" dirty="0">
                <a:solidFill>
                  <a:srgbClr val="37637D"/>
                </a:solidFill>
                <a:latin typeface="Arial" panose="020B0604020202020204"/>
                <a:cs typeface="Arial" panose="020B0604020202020204"/>
              </a:rPr>
              <a:t> </a:t>
            </a:r>
            <a:r>
              <a:rPr sz="1500" b="1" i="1" spc="-20" dirty="0">
                <a:solidFill>
                  <a:srgbClr val="37637D"/>
                </a:solidFill>
                <a:latin typeface="Arial" panose="020B0604020202020204"/>
                <a:cs typeface="Arial" panose="020B0604020202020204"/>
              </a:rPr>
              <a:t>Plus</a:t>
            </a:r>
            <a:endParaRPr sz="1500">
              <a:latin typeface="Arial" panose="020B0604020202020204"/>
              <a:cs typeface="Arial" panose="020B0604020202020204"/>
            </a:endParaRPr>
          </a:p>
        </p:txBody>
      </p:sp>
      <p:sp>
        <p:nvSpPr>
          <p:cNvPr id="15" name="object 15"/>
          <p:cNvSpPr txBox="1"/>
          <p:nvPr/>
        </p:nvSpPr>
        <p:spPr>
          <a:xfrm>
            <a:off x="817167" y="5240781"/>
            <a:ext cx="3509265" cy="436017"/>
          </a:xfrm>
          <a:prstGeom prst="rect">
            <a:avLst/>
          </a:prstGeom>
          <a:noFill/>
        </p:spPr>
        <p:txBody>
          <a:bodyPr vert="horz" wrap="square" lIns="0" tIns="0" rIns="0" bIns="0" rtlCol="0">
            <a:spAutoFit/>
          </a:bodyPr>
          <a:lstStyle/>
          <a:p>
            <a:pPr>
              <a:lnSpc>
                <a:spcPts val="1670"/>
              </a:lnSpc>
            </a:pPr>
            <a:r>
              <a:rPr sz="1500" b="1" dirty="0" err="1">
                <a:solidFill>
                  <a:srgbClr val="37637D"/>
                </a:solidFill>
                <a:highlight>
                  <a:srgbClr val="FFFF00"/>
                </a:highlight>
                <a:latin typeface="Arial" panose="020B0604020202020204"/>
                <a:cs typeface="Arial" panose="020B0604020202020204"/>
              </a:rPr>
              <a:t>Necesidades</a:t>
            </a:r>
            <a:r>
              <a:rPr sz="1500" b="1" spc="-70" dirty="0">
                <a:solidFill>
                  <a:srgbClr val="37637D"/>
                </a:solidFill>
                <a:highlight>
                  <a:srgbClr val="FFFF00"/>
                </a:highlight>
                <a:latin typeface="Arial" panose="020B0604020202020204"/>
                <a:cs typeface="Arial" panose="020B0604020202020204"/>
              </a:rPr>
              <a:t> </a:t>
            </a:r>
            <a:r>
              <a:rPr sz="1500" b="1" dirty="0" err="1">
                <a:solidFill>
                  <a:srgbClr val="37637D"/>
                </a:solidFill>
                <a:highlight>
                  <a:srgbClr val="FFFF00"/>
                </a:highlight>
                <a:latin typeface="Arial" panose="020B0604020202020204"/>
                <a:cs typeface="Arial" panose="020B0604020202020204"/>
              </a:rPr>
              <a:t>sociales</a:t>
            </a:r>
            <a:r>
              <a:rPr sz="1500" b="1" spc="-60" dirty="0">
                <a:solidFill>
                  <a:srgbClr val="37637D"/>
                </a:solidFill>
                <a:highlight>
                  <a:srgbClr val="FFFF00"/>
                </a:highlight>
                <a:latin typeface="Arial" panose="020B0604020202020204"/>
                <a:cs typeface="Arial" panose="020B0604020202020204"/>
              </a:rPr>
              <a:t> </a:t>
            </a:r>
            <a:r>
              <a:rPr sz="1500" b="1" spc="-10" dirty="0">
                <a:solidFill>
                  <a:srgbClr val="37637D"/>
                </a:solidFill>
                <a:highlight>
                  <a:srgbClr val="FFFF00"/>
                </a:highlight>
                <a:latin typeface="Arial" panose="020B0604020202020204"/>
                <a:cs typeface="Arial" panose="020B0604020202020204"/>
              </a:rPr>
              <a:t>relacionadas</a:t>
            </a:r>
            <a:r>
              <a:rPr lang="en-US" sz="1500" b="1" spc="-10" dirty="0">
                <a:solidFill>
                  <a:srgbClr val="37637D"/>
                </a:solidFill>
                <a:highlight>
                  <a:srgbClr val="FFFF00"/>
                </a:highlight>
                <a:latin typeface="Arial" panose="020B0604020202020204"/>
                <a:cs typeface="Arial" panose="020B0604020202020204"/>
              </a:rPr>
              <a:t> con la </a:t>
            </a:r>
            <a:r>
              <a:rPr lang="en-US" sz="1500" b="1" spc="-10" dirty="0" err="1">
                <a:solidFill>
                  <a:srgbClr val="37637D"/>
                </a:solidFill>
                <a:highlight>
                  <a:srgbClr val="FFFF00"/>
                </a:highlight>
                <a:latin typeface="Arial" panose="020B0604020202020204"/>
                <a:cs typeface="Arial" panose="020B0604020202020204"/>
              </a:rPr>
              <a:t>salud</a:t>
            </a:r>
            <a:endParaRPr lang="en-US" sz="1500" b="1" spc="-10" dirty="0">
              <a:solidFill>
                <a:srgbClr val="37637D"/>
              </a:solidFill>
              <a:highlight>
                <a:srgbClr val="FFFF00"/>
              </a:highlight>
              <a:latin typeface="Arial" panose="020B0604020202020204"/>
              <a:cs typeface="Arial" panose="020B0604020202020204"/>
            </a:endParaRPr>
          </a:p>
        </p:txBody>
      </p:sp>
      <p:sp>
        <p:nvSpPr>
          <p:cNvPr id="17" name="object 17"/>
          <p:cNvSpPr txBox="1">
            <a:spLocks noGrp="1"/>
          </p:cNvSpPr>
          <p:nvPr>
            <p:ph type="title"/>
          </p:nvPr>
        </p:nvSpPr>
        <p:spPr>
          <a:xfrm>
            <a:off x="4240529" y="54305"/>
            <a:ext cx="6477000" cy="1219200"/>
          </a:xfrm>
          <a:prstGeom prst="rect">
            <a:avLst/>
          </a:prstGeom>
        </p:spPr>
        <p:txBody>
          <a:bodyPr vert="horz" wrap="square" lIns="0" tIns="57785" rIns="0" bIns="0" rtlCol="0">
            <a:spAutoFit/>
          </a:bodyPr>
          <a:lstStyle/>
          <a:p>
            <a:pPr marL="12700" marR="5080">
              <a:lnSpc>
                <a:spcPct val="90000"/>
              </a:lnSpc>
              <a:spcBef>
                <a:spcPts val="455"/>
              </a:spcBef>
            </a:pPr>
            <a:r>
              <a:rPr sz="2800" dirty="0"/>
              <a:t>HCPF</a:t>
            </a:r>
            <a:r>
              <a:rPr sz="2800" spc="-55" dirty="0"/>
              <a:t> </a:t>
            </a:r>
            <a:r>
              <a:rPr sz="2800" dirty="0"/>
              <a:t>:</a:t>
            </a:r>
            <a:r>
              <a:rPr sz="2800" spc="-30" dirty="0"/>
              <a:t> </a:t>
            </a:r>
            <a:r>
              <a:rPr sz="2800" dirty="0"/>
              <a:t>Departamento</a:t>
            </a:r>
            <a:r>
              <a:rPr sz="2800" spc="-40" dirty="0"/>
              <a:t> </a:t>
            </a:r>
            <a:r>
              <a:rPr sz="2800" dirty="0"/>
              <a:t>de</a:t>
            </a:r>
            <a:r>
              <a:rPr sz="2800" spc="-40" dirty="0"/>
              <a:t> </a:t>
            </a:r>
            <a:r>
              <a:rPr sz="2800" dirty="0"/>
              <a:t>Políticas</a:t>
            </a:r>
            <a:r>
              <a:rPr sz="2800" spc="-35" dirty="0"/>
              <a:t> </a:t>
            </a:r>
            <a:r>
              <a:rPr sz="2800" spc="-50" dirty="0"/>
              <a:t>y </a:t>
            </a:r>
            <a:r>
              <a:rPr sz="2800" dirty="0"/>
              <a:t>Financiamiento</a:t>
            </a:r>
            <a:r>
              <a:rPr sz="2800" spc="-60" dirty="0"/>
              <a:t> </a:t>
            </a:r>
            <a:r>
              <a:rPr sz="2800" dirty="0"/>
              <a:t>de</a:t>
            </a:r>
            <a:r>
              <a:rPr sz="2800" spc="-75" dirty="0"/>
              <a:t> </a:t>
            </a:r>
            <a:r>
              <a:rPr sz="2800" dirty="0"/>
              <a:t>Atención</a:t>
            </a:r>
            <a:r>
              <a:rPr sz="2800" spc="-50" dirty="0"/>
              <a:t> </a:t>
            </a:r>
            <a:r>
              <a:rPr sz="2800" dirty="0"/>
              <a:t>Médica</a:t>
            </a:r>
            <a:r>
              <a:rPr sz="2800" spc="-70" dirty="0"/>
              <a:t> </a:t>
            </a:r>
            <a:r>
              <a:rPr sz="2800" spc="-35" dirty="0"/>
              <a:t>de </a:t>
            </a:r>
            <a:r>
              <a:rPr sz="2800" spc="-10" dirty="0"/>
              <a:t>Colorado</a:t>
            </a:r>
            <a:endParaRPr sz="2800"/>
          </a:p>
        </p:txBody>
      </p:sp>
      <p:sp>
        <p:nvSpPr>
          <p:cNvPr id="18" name="object 18"/>
          <p:cNvSpPr txBox="1"/>
          <p:nvPr/>
        </p:nvSpPr>
        <p:spPr>
          <a:xfrm>
            <a:off x="4625975" y="1600835"/>
            <a:ext cx="7219950" cy="4076065"/>
          </a:xfrm>
          <a:prstGeom prst="rect">
            <a:avLst/>
          </a:prstGeom>
        </p:spPr>
        <p:txBody>
          <a:bodyPr vert="horz" wrap="square" lIns="0" tIns="34925" rIns="0" bIns="0" rtlCol="0">
            <a:noAutofit/>
          </a:bodyPr>
          <a:lstStyle/>
          <a:p>
            <a:pPr marL="405765" marR="5080" indent="-390525">
              <a:lnSpc>
                <a:spcPts val="2540"/>
              </a:lnSpc>
              <a:spcBef>
                <a:spcPts val="275"/>
              </a:spcBef>
              <a:buChar char="●"/>
              <a:tabLst>
                <a:tab pos="405765" algn="l"/>
              </a:tabLst>
            </a:pPr>
            <a:r>
              <a:rPr sz="2400" dirty="0">
                <a:latin typeface="Trebuchet MS" panose="020B0603020202020204"/>
                <a:cs typeface="Trebuchet MS" panose="020B0603020202020204"/>
              </a:rPr>
              <a:t>Cubriendo</a:t>
            </a:r>
            <a:r>
              <a:rPr sz="2400" spc="-30" dirty="0">
                <a:latin typeface="Trebuchet MS" panose="020B0603020202020204"/>
                <a:cs typeface="Trebuchet MS" panose="020B0603020202020204"/>
              </a:rPr>
              <a:t> </a:t>
            </a:r>
            <a:r>
              <a:rPr sz="2400" b="1" dirty="0">
                <a:solidFill>
                  <a:srgbClr val="00176E"/>
                </a:solidFill>
                <a:latin typeface="Trebuchet MS" panose="020B0603020202020204"/>
                <a:cs typeface="Trebuchet MS" panose="020B0603020202020204"/>
              </a:rPr>
              <a:t>1.3</a:t>
            </a:r>
            <a:r>
              <a:rPr sz="2400" b="1" spc="-45" dirty="0">
                <a:solidFill>
                  <a:srgbClr val="00176E"/>
                </a:solidFill>
                <a:latin typeface="Trebuchet MS" panose="020B0603020202020204"/>
                <a:cs typeface="Trebuchet MS" panose="020B0603020202020204"/>
              </a:rPr>
              <a:t> </a:t>
            </a:r>
            <a:r>
              <a:rPr sz="2400" b="1" dirty="0">
                <a:solidFill>
                  <a:srgbClr val="00176E"/>
                </a:solidFill>
                <a:latin typeface="Trebuchet MS" panose="020B0603020202020204"/>
                <a:cs typeface="Trebuchet MS" panose="020B0603020202020204"/>
              </a:rPr>
              <a:t>millones</a:t>
            </a:r>
            <a:r>
              <a:rPr sz="2400" b="1" spc="-55" dirty="0">
                <a:solidFill>
                  <a:srgbClr val="00176E"/>
                </a:solidFill>
                <a:latin typeface="Trebuchet MS" panose="020B0603020202020204"/>
                <a:cs typeface="Trebuchet MS" panose="020B0603020202020204"/>
              </a:rPr>
              <a:t> </a:t>
            </a:r>
            <a:r>
              <a:rPr sz="2400" b="1" dirty="0">
                <a:solidFill>
                  <a:srgbClr val="00176E"/>
                </a:solidFill>
                <a:latin typeface="Trebuchet MS" panose="020B0603020202020204"/>
                <a:cs typeface="Trebuchet MS" panose="020B0603020202020204"/>
              </a:rPr>
              <a:t>o</a:t>
            </a:r>
            <a:r>
              <a:rPr sz="2400" b="1" spc="-25" dirty="0">
                <a:solidFill>
                  <a:srgbClr val="00176E"/>
                </a:solidFill>
                <a:latin typeface="Trebuchet MS" panose="020B0603020202020204"/>
                <a:cs typeface="Trebuchet MS" panose="020B0603020202020204"/>
              </a:rPr>
              <a:t> </a:t>
            </a:r>
            <a:r>
              <a:rPr sz="2400" b="1" dirty="0">
                <a:solidFill>
                  <a:srgbClr val="00176E"/>
                </a:solidFill>
                <a:latin typeface="Trebuchet MS" panose="020B0603020202020204"/>
                <a:cs typeface="Trebuchet MS" panose="020B0603020202020204"/>
              </a:rPr>
              <a:t>el</a:t>
            </a:r>
            <a:r>
              <a:rPr sz="2400" b="1" spc="-45" dirty="0">
                <a:solidFill>
                  <a:srgbClr val="00176E"/>
                </a:solidFill>
                <a:latin typeface="Trebuchet MS" panose="020B0603020202020204"/>
                <a:cs typeface="Trebuchet MS" panose="020B0603020202020204"/>
              </a:rPr>
              <a:t> </a:t>
            </a:r>
            <a:r>
              <a:rPr sz="2400" b="1" dirty="0">
                <a:solidFill>
                  <a:srgbClr val="00176E"/>
                </a:solidFill>
                <a:latin typeface="Trebuchet MS" panose="020B0603020202020204"/>
                <a:cs typeface="Trebuchet MS" panose="020B0603020202020204"/>
              </a:rPr>
              <a:t>22%</a:t>
            </a:r>
            <a:r>
              <a:rPr sz="2400" b="1" spc="5" dirty="0">
                <a:solidFill>
                  <a:srgbClr val="00176E"/>
                </a:solidFill>
                <a:latin typeface="Trebuchet MS" panose="020B0603020202020204"/>
                <a:cs typeface="Trebuchet MS" panose="020B0603020202020204"/>
              </a:rPr>
              <a:t> </a:t>
            </a:r>
            <a:r>
              <a:rPr sz="2400" dirty="0">
                <a:latin typeface="Trebuchet MS" panose="020B0603020202020204"/>
                <a:cs typeface="Trebuchet MS" panose="020B0603020202020204"/>
              </a:rPr>
              <a:t>de</a:t>
            </a:r>
            <a:r>
              <a:rPr sz="2400" spc="-55" dirty="0">
                <a:latin typeface="Trebuchet MS" panose="020B0603020202020204"/>
                <a:cs typeface="Trebuchet MS" panose="020B0603020202020204"/>
              </a:rPr>
              <a:t> </a:t>
            </a:r>
            <a:r>
              <a:rPr sz="2400" dirty="0">
                <a:latin typeface="Trebuchet MS" panose="020B0603020202020204"/>
                <a:cs typeface="Trebuchet MS" panose="020B0603020202020204"/>
              </a:rPr>
              <a:t>los</a:t>
            </a:r>
            <a:r>
              <a:rPr sz="2400" spc="-25" dirty="0">
                <a:latin typeface="Trebuchet MS" panose="020B0603020202020204"/>
                <a:cs typeface="Trebuchet MS" panose="020B0603020202020204"/>
              </a:rPr>
              <a:t> </a:t>
            </a:r>
            <a:r>
              <a:rPr sz="2400" dirty="0">
                <a:latin typeface="Trebuchet MS" panose="020B0603020202020204"/>
                <a:cs typeface="Trebuchet MS" panose="020B0603020202020204"/>
              </a:rPr>
              <a:t>habitantes</a:t>
            </a:r>
            <a:r>
              <a:rPr sz="2400" spc="-30" dirty="0">
                <a:latin typeface="Trebuchet MS" panose="020B0603020202020204"/>
                <a:cs typeface="Trebuchet MS" panose="020B0603020202020204"/>
              </a:rPr>
              <a:t> </a:t>
            </a:r>
            <a:r>
              <a:rPr sz="2400" spc="-25" dirty="0">
                <a:latin typeface="Trebuchet MS" panose="020B0603020202020204"/>
                <a:cs typeface="Trebuchet MS" panose="020B0603020202020204"/>
              </a:rPr>
              <a:t>de </a:t>
            </a:r>
            <a:r>
              <a:rPr sz="2400" spc="-10" dirty="0">
                <a:latin typeface="Trebuchet MS" panose="020B0603020202020204"/>
                <a:cs typeface="Trebuchet MS" panose="020B0603020202020204"/>
              </a:rPr>
              <a:t>Colorado,</a:t>
            </a:r>
            <a:r>
              <a:rPr lang="" sz="2400" spc="-10" dirty="0">
                <a:latin typeface="Trebuchet MS" panose="020B0603020202020204"/>
                <a:cs typeface="Trebuchet MS" panose="020B0603020202020204"/>
              </a:rPr>
              <a:t> </a:t>
            </a:r>
            <a:r>
              <a:rPr sz="2400" b="1" dirty="0">
                <a:solidFill>
                  <a:srgbClr val="00176E"/>
                </a:solidFill>
                <a:latin typeface="Trebuchet MS" panose="020B0603020202020204"/>
                <a:cs typeface="Trebuchet MS" panose="020B0603020202020204"/>
                <a:sym typeface="+mn-ea"/>
              </a:rPr>
              <a:t>40%+</a:t>
            </a:r>
            <a:r>
              <a:rPr sz="2400" b="1" spc="-30" dirty="0">
                <a:solidFill>
                  <a:srgbClr val="00176E"/>
                </a:solidFill>
                <a:latin typeface="Trebuchet MS" panose="020B0603020202020204"/>
                <a:cs typeface="Trebuchet MS" panose="020B0603020202020204"/>
                <a:sym typeface="+mn-ea"/>
              </a:rPr>
              <a:t> </a:t>
            </a:r>
            <a:r>
              <a:rPr sz="2400" dirty="0">
                <a:latin typeface="Trebuchet MS" panose="020B0603020202020204"/>
                <a:cs typeface="Trebuchet MS" panose="020B0603020202020204"/>
                <a:sym typeface="+mn-ea"/>
              </a:rPr>
              <a:t>niños</a:t>
            </a:r>
            <a:r>
              <a:rPr sz="2400" spc="-25" dirty="0">
                <a:latin typeface="Trebuchet MS" panose="020B0603020202020204"/>
                <a:cs typeface="Trebuchet MS" panose="020B0603020202020204"/>
                <a:sym typeface="+mn-ea"/>
              </a:rPr>
              <a:t> </a:t>
            </a:r>
            <a:r>
              <a:rPr sz="2400" dirty="0">
                <a:latin typeface="Trebuchet MS" panose="020B0603020202020204"/>
                <a:cs typeface="Trebuchet MS" panose="020B0603020202020204"/>
                <a:sym typeface="+mn-ea"/>
              </a:rPr>
              <a:t>del</a:t>
            </a:r>
            <a:r>
              <a:rPr sz="2400" spc="-20" dirty="0">
                <a:latin typeface="Trebuchet MS" panose="020B0603020202020204"/>
                <a:cs typeface="Trebuchet MS" panose="020B0603020202020204"/>
                <a:sym typeface="+mn-ea"/>
              </a:rPr>
              <a:t> </a:t>
            </a:r>
            <a:r>
              <a:rPr sz="2400" dirty="0">
                <a:latin typeface="Trebuchet MS" panose="020B0603020202020204"/>
                <a:cs typeface="Trebuchet MS" panose="020B0603020202020204"/>
                <a:sym typeface="+mn-ea"/>
              </a:rPr>
              <a:t>estado,</a:t>
            </a:r>
            <a:r>
              <a:rPr sz="2400" spc="-35" dirty="0">
                <a:latin typeface="Trebuchet MS" panose="020B0603020202020204"/>
                <a:cs typeface="Trebuchet MS" panose="020B0603020202020204"/>
                <a:sym typeface="+mn-ea"/>
              </a:rPr>
              <a:t> </a:t>
            </a:r>
            <a:r>
              <a:rPr sz="2400" b="1" dirty="0">
                <a:solidFill>
                  <a:srgbClr val="00176E"/>
                </a:solidFill>
                <a:latin typeface="Trebuchet MS" panose="020B0603020202020204"/>
                <a:cs typeface="Trebuchet MS" panose="020B0603020202020204"/>
                <a:sym typeface="+mn-ea"/>
              </a:rPr>
              <a:t>40%+</a:t>
            </a:r>
            <a:r>
              <a:rPr sz="2400" b="1" spc="-30" dirty="0">
                <a:solidFill>
                  <a:srgbClr val="00176E"/>
                </a:solidFill>
                <a:latin typeface="Trebuchet MS" panose="020B0603020202020204"/>
                <a:cs typeface="Trebuchet MS" panose="020B0603020202020204"/>
                <a:sym typeface="+mn-ea"/>
              </a:rPr>
              <a:t> </a:t>
            </a:r>
            <a:r>
              <a:rPr sz="2400" spc="-10" dirty="0">
                <a:latin typeface="Trebuchet MS" panose="020B0603020202020204"/>
                <a:cs typeface="Trebuchet MS" panose="020B0603020202020204"/>
                <a:sym typeface="+mn-ea"/>
              </a:rPr>
              <a:t>nacimientos</a:t>
            </a:r>
            <a:endParaRPr sz="2400" dirty="0">
              <a:latin typeface="Trebuchet MS" panose="020B0603020202020204"/>
              <a:cs typeface="Trebuchet MS" panose="020B0603020202020204"/>
            </a:endParaRPr>
          </a:p>
          <a:p>
            <a:pPr marL="405765" indent="-390525">
              <a:lnSpc>
                <a:spcPct val="100000"/>
              </a:lnSpc>
              <a:spcBef>
                <a:spcPts val="1035"/>
              </a:spcBef>
              <a:buChar char="●"/>
              <a:tabLst>
                <a:tab pos="405765" algn="l"/>
              </a:tabLst>
            </a:pPr>
            <a:r>
              <a:rPr sz="2400" dirty="0">
                <a:latin typeface="Trebuchet MS" panose="020B0603020202020204"/>
                <a:cs typeface="Trebuchet MS" panose="020B0603020202020204"/>
              </a:rPr>
              <a:t>Administrar</a:t>
            </a:r>
            <a:r>
              <a:rPr sz="2400" spc="-35" dirty="0">
                <a:latin typeface="Trebuchet MS" panose="020B0603020202020204"/>
                <a:cs typeface="Trebuchet MS" panose="020B0603020202020204"/>
              </a:rPr>
              <a:t> </a:t>
            </a:r>
            <a:r>
              <a:rPr sz="2400" dirty="0">
                <a:latin typeface="Trebuchet MS" panose="020B0603020202020204"/>
                <a:cs typeface="Trebuchet MS" panose="020B0603020202020204"/>
              </a:rPr>
              <a:t>los</a:t>
            </a:r>
            <a:r>
              <a:rPr sz="2400" spc="-35" dirty="0">
                <a:latin typeface="Trebuchet MS" panose="020B0603020202020204"/>
                <a:cs typeface="Trebuchet MS" panose="020B0603020202020204"/>
              </a:rPr>
              <a:t> </a:t>
            </a:r>
            <a:r>
              <a:rPr sz="2400" dirty="0">
                <a:latin typeface="Trebuchet MS" panose="020B0603020202020204"/>
                <a:cs typeface="Trebuchet MS" panose="020B0603020202020204"/>
              </a:rPr>
              <a:t>programas</a:t>
            </a:r>
            <a:r>
              <a:rPr sz="2400" spc="-30" dirty="0">
                <a:latin typeface="Trebuchet MS" panose="020B0603020202020204"/>
                <a:cs typeface="Trebuchet MS" panose="020B0603020202020204"/>
              </a:rPr>
              <a:t> </a:t>
            </a:r>
            <a:r>
              <a:rPr sz="2400" dirty="0">
                <a:latin typeface="Trebuchet MS" panose="020B0603020202020204"/>
                <a:cs typeface="Trebuchet MS" panose="020B0603020202020204"/>
              </a:rPr>
              <a:t>de</a:t>
            </a:r>
            <a:r>
              <a:rPr lang="" sz="2400" dirty="0">
                <a:latin typeface="Trebuchet MS" panose="020B0603020202020204"/>
                <a:cs typeface="Trebuchet MS" panose="020B0603020202020204"/>
              </a:rPr>
              <a:t>l</a:t>
            </a:r>
            <a:r>
              <a:rPr sz="2400" spc="-40" dirty="0">
                <a:latin typeface="Trebuchet MS" panose="020B0603020202020204"/>
                <a:cs typeface="Trebuchet MS" panose="020B0603020202020204"/>
              </a:rPr>
              <a:t> </a:t>
            </a:r>
            <a:r>
              <a:rPr sz="2400" dirty="0">
                <a:latin typeface="Trebuchet MS" panose="020B0603020202020204"/>
                <a:cs typeface="Trebuchet MS" panose="020B0603020202020204"/>
              </a:rPr>
              <a:t>la</a:t>
            </a:r>
            <a:r>
              <a:rPr lang="" sz="2400" dirty="0">
                <a:latin typeface="Trebuchet MS" panose="020B0603020202020204"/>
                <a:cs typeface="Trebuchet MS" panose="020B0603020202020204"/>
              </a:rPr>
              <a:t>do</a:t>
            </a:r>
            <a:r>
              <a:rPr sz="2400" spc="-40" dirty="0">
                <a:latin typeface="Trebuchet MS" panose="020B0603020202020204"/>
                <a:cs typeface="Trebuchet MS" panose="020B0603020202020204"/>
              </a:rPr>
              <a:t> </a:t>
            </a:r>
            <a:r>
              <a:rPr sz="2400" spc="-10" dirty="0" err="1">
                <a:latin typeface="Trebuchet MS" panose="020B0603020202020204"/>
                <a:cs typeface="Trebuchet MS" panose="020B0603020202020204"/>
              </a:rPr>
              <a:t>izquierd</a:t>
            </a:r>
            <a:r>
              <a:rPr lang="" sz="2400" spc="-10" dirty="0" err="1">
                <a:latin typeface="Trebuchet MS" panose="020B0603020202020204"/>
                <a:cs typeface="Trebuchet MS" panose="020B0603020202020204"/>
              </a:rPr>
              <a:t>o</a:t>
            </a:r>
            <a:endParaRPr lang="es-ES" sz="2400" spc="-10" dirty="0">
              <a:latin typeface="Trebuchet MS" panose="020B0603020202020204"/>
              <a:cs typeface="Trebuchet MS" panose="020B0603020202020204"/>
            </a:endParaRPr>
          </a:p>
          <a:p>
            <a:pPr marL="405765" indent="-390525">
              <a:lnSpc>
                <a:spcPct val="100000"/>
              </a:lnSpc>
              <a:spcBef>
                <a:spcPts val="1035"/>
              </a:spcBef>
              <a:buChar char="●"/>
              <a:tabLst>
                <a:tab pos="405765" algn="l"/>
              </a:tabLst>
            </a:pPr>
            <a:r>
              <a:rPr lang="es-ES" sz="2400" dirty="0">
                <a:latin typeface="Trebuchet MS" panose="020B0603020202020204"/>
                <a:cs typeface="Trebuchet MS" panose="020B0603020202020204"/>
              </a:rPr>
              <a:t>Presupuesto</a:t>
            </a:r>
            <a:r>
              <a:rPr lang="es-ES" sz="2400" spc="-25" dirty="0">
                <a:latin typeface="Trebuchet MS" panose="020B0603020202020204"/>
                <a:cs typeface="Trebuchet MS" panose="020B0603020202020204"/>
              </a:rPr>
              <a:t> </a:t>
            </a:r>
            <a:r>
              <a:rPr lang="es-ES" sz="2400" dirty="0">
                <a:latin typeface="Trebuchet MS" panose="020B0603020202020204"/>
                <a:cs typeface="Trebuchet MS" panose="020B0603020202020204"/>
              </a:rPr>
              <a:t>para</a:t>
            </a:r>
            <a:r>
              <a:rPr lang="es-ES" sz="2400" spc="-20" dirty="0">
                <a:latin typeface="Trebuchet MS" panose="020B0603020202020204"/>
                <a:cs typeface="Trebuchet MS" panose="020B0603020202020204"/>
              </a:rPr>
              <a:t> </a:t>
            </a:r>
            <a:r>
              <a:rPr lang="es-ES" sz="2400" dirty="0">
                <a:latin typeface="Trebuchet MS" panose="020B0603020202020204"/>
                <a:cs typeface="Trebuchet MS" panose="020B0603020202020204"/>
              </a:rPr>
              <a:t>el</a:t>
            </a:r>
            <a:r>
              <a:rPr lang="es-ES" sz="2400" spc="-15" dirty="0">
                <a:latin typeface="Trebuchet MS" panose="020B0603020202020204"/>
                <a:cs typeface="Trebuchet MS" panose="020B0603020202020204"/>
              </a:rPr>
              <a:t> </a:t>
            </a:r>
            <a:r>
              <a:rPr lang="es-ES" sz="2400" dirty="0">
                <a:latin typeface="Trebuchet MS" panose="020B0603020202020204"/>
                <a:cs typeface="Trebuchet MS" panose="020B0603020202020204"/>
              </a:rPr>
              <a:t>AF</a:t>
            </a:r>
            <a:r>
              <a:rPr lang="es-ES" sz="2400" spc="-15" dirty="0">
                <a:latin typeface="Trebuchet MS" panose="020B0603020202020204"/>
                <a:cs typeface="Trebuchet MS" panose="020B0603020202020204"/>
              </a:rPr>
              <a:t> </a:t>
            </a:r>
            <a:r>
              <a:rPr lang="es-ES" sz="2400" spc="-10" dirty="0">
                <a:latin typeface="Trebuchet MS" panose="020B0603020202020204"/>
                <a:cs typeface="Trebuchet MS" panose="020B0603020202020204"/>
              </a:rPr>
              <a:t>2025-</a:t>
            </a:r>
            <a:r>
              <a:rPr lang="es-ES" sz="2400" dirty="0">
                <a:latin typeface="Trebuchet MS" panose="020B0603020202020204"/>
                <a:cs typeface="Trebuchet MS" panose="020B0603020202020204"/>
              </a:rPr>
              <a:t>26</a:t>
            </a:r>
            <a:r>
              <a:rPr lang="es-ES" sz="2400" spc="-20" dirty="0">
                <a:latin typeface="Trebuchet MS" panose="020B0603020202020204"/>
                <a:cs typeface="Trebuchet MS" panose="020B0603020202020204"/>
              </a:rPr>
              <a:t> </a:t>
            </a:r>
            <a:r>
              <a:rPr lang="es-ES" sz="2400" b="1" dirty="0">
                <a:solidFill>
                  <a:srgbClr val="00176E"/>
                </a:solidFill>
                <a:latin typeface="Trebuchet MS" panose="020B0603020202020204"/>
                <a:cs typeface="Trebuchet MS" panose="020B0603020202020204"/>
              </a:rPr>
              <a:t>$</a:t>
            </a:r>
            <a:r>
              <a:rPr lang="es-ES" sz="2400" b="1" spc="-40" dirty="0">
                <a:solidFill>
                  <a:srgbClr val="00176E"/>
                </a:solidFill>
                <a:latin typeface="Trebuchet MS" panose="020B0603020202020204"/>
                <a:cs typeface="Trebuchet MS" panose="020B0603020202020204"/>
              </a:rPr>
              <a:t> </a:t>
            </a:r>
            <a:r>
              <a:rPr lang="es-ES" sz="2400" b="1" dirty="0">
                <a:solidFill>
                  <a:srgbClr val="00176E"/>
                </a:solidFill>
                <a:latin typeface="Trebuchet MS" panose="020B0603020202020204"/>
                <a:cs typeface="Trebuchet MS" panose="020B0603020202020204"/>
              </a:rPr>
              <a:t>18.2</a:t>
            </a:r>
            <a:r>
              <a:rPr lang="es-ES" sz="2400" b="1" spc="-25" dirty="0">
                <a:solidFill>
                  <a:srgbClr val="00176E"/>
                </a:solidFill>
                <a:latin typeface="Trebuchet MS" panose="020B0603020202020204"/>
                <a:cs typeface="Trebuchet MS" panose="020B0603020202020204"/>
              </a:rPr>
              <a:t> mil </a:t>
            </a:r>
            <a:r>
              <a:rPr lang="es-ES" sz="2400" b="1" dirty="0">
                <a:solidFill>
                  <a:srgbClr val="00176E"/>
                </a:solidFill>
                <a:latin typeface="Trebuchet MS" panose="020B0603020202020204"/>
                <a:cs typeface="Trebuchet MS" panose="020B0603020202020204"/>
              </a:rPr>
              <a:t>millones</a:t>
            </a:r>
            <a:r>
              <a:rPr lang="es-ES" sz="2400" b="1" spc="-30" dirty="0">
                <a:solidFill>
                  <a:srgbClr val="00176E"/>
                </a:solidFill>
                <a:latin typeface="Trebuchet MS" panose="020B0603020202020204"/>
                <a:cs typeface="Trebuchet MS" panose="020B0603020202020204"/>
              </a:rPr>
              <a:t> </a:t>
            </a:r>
            <a:r>
              <a:rPr lang="es-ES" sz="2400" dirty="0">
                <a:latin typeface="Trebuchet MS" panose="020B0603020202020204"/>
                <a:cs typeface="Trebuchet MS" panose="020B0603020202020204"/>
              </a:rPr>
              <a:t>fondos</a:t>
            </a:r>
            <a:r>
              <a:rPr lang="es-ES" sz="2400" spc="-45" dirty="0">
                <a:latin typeface="Trebuchet MS" panose="020B0603020202020204"/>
                <a:cs typeface="Trebuchet MS" panose="020B0603020202020204"/>
              </a:rPr>
              <a:t> </a:t>
            </a:r>
            <a:r>
              <a:rPr lang="es-ES" sz="2400" spc="-10" dirty="0">
                <a:latin typeface="Trebuchet MS" panose="020B0603020202020204"/>
                <a:cs typeface="Trebuchet MS" panose="020B0603020202020204"/>
              </a:rPr>
              <a:t>totales,</a:t>
            </a:r>
            <a:r>
              <a:rPr lang="" altLang="es-ES" sz="2400" spc="-10" dirty="0">
                <a:latin typeface="Trebuchet MS" panose="020B0603020202020204"/>
                <a:cs typeface="Trebuchet MS" panose="020B0603020202020204"/>
              </a:rPr>
              <a:t> </a:t>
            </a:r>
            <a:r>
              <a:rPr sz="2400" dirty="0">
                <a:solidFill>
                  <a:schemeClr val="tx1"/>
                </a:solidFill>
                <a:latin typeface="Trebuchet MS" panose="020B0603020202020204"/>
                <a:cs typeface="Trebuchet MS" panose="020B0603020202020204"/>
              </a:rPr>
              <a:t>Fondo</a:t>
            </a:r>
            <a:r>
              <a:rPr sz="2400" spc="-45" dirty="0">
                <a:solidFill>
                  <a:schemeClr val="tx1"/>
                </a:solidFill>
                <a:latin typeface="Trebuchet MS" panose="020B0603020202020204"/>
                <a:cs typeface="Trebuchet MS" panose="020B0603020202020204"/>
              </a:rPr>
              <a:t> </a:t>
            </a:r>
            <a:r>
              <a:rPr sz="2400" dirty="0">
                <a:solidFill>
                  <a:schemeClr val="tx1"/>
                </a:solidFill>
                <a:latin typeface="Trebuchet MS" panose="020B0603020202020204"/>
                <a:cs typeface="Trebuchet MS" panose="020B0603020202020204"/>
              </a:rPr>
              <a:t>General</a:t>
            </a:r>
            <a:r>
              <a:rPr sz="2400" spc="-40" dirty="0">
                <a:solidFill>
                  <a:schemeClr val="tx1"/>
                </a:solidFill>
                <a:latin typeface="Trebuchet MS" panose="020B0603020202020204"/>
                <a:cs typeface="Trebuchet MS" panose="020B0603020202020204"/>
              </a:rPr>
              <a:t> </a:t>
            </a:r>
            <a:r>
              <a:rPr sz="2400" b="1" dirty="0">
                <a:solidFill>
                  <a:srgbClr val="00176E"/>
                </a:solidFill>
                <a:latin typeface="Trebuchet MS" panose="020B0603020202020204"/>
                <a:cs typeface="Trebuchet MS" panose="020B0603020202020204"/>
              </a:rPr>
              <a:t>de</a:t>
            </a:r>
            <a:r>
              <a:rPr sz="2400" b="1" spc="-60" dirty="0">
                <a:solidFill>
                  <a:srgbClr val="00176E"/>
                </a:solidFill>
                <a:latin typeface="Trebuchet MS" panose="020B0603020202020204"/>
                <a:cs typeface="Trebuchet MS" panose="020B0603020202020204"/>
              </a:rPr>
              <a:t> </a:t>
            </a:r>
            <a:r>
              <a:rPr sz="2400" b="1" dirty="0">
                <a:solidFill>
                  <a:srgbClr val="00176E"/>
                </a:solidFill>
                <a:latin typeface="Trebuchet MS" panose="020B0603020202020204"/>
                <a:cs typeface="Trebuchet MS" panose="020B0603020202020204"/>
              </a:rPr>
              <a:t>$5.5B</a:t>
            </a:r>
            <a:r>
              <a:rPr sz="2400" b="1" spc="-15" dirty="0">
                <a:solidFill>
                  <a:srgbClr val="00176E"/>
                </a:solidFill>
                <a:latin typeface="Trebuchet MS" panose="020B0603020202020204"/>
                <a:cs typeface="Trebuchet MS" panose="020B0603020202020204"/>
              </a:rPr>
              <a:t> </a:t>
            </a:r>
            <a:r>
              <a:rPr sz="2400" dirty="0">
                <a:latin typeface="Trebuchet MS" panose="020B0603020202020204"/>
                <a:cs typeface="Trebuchet MS" panose="020B0603020202020204"/>
              </a:rPr>
              <a:t>,</a:t>
            </a:r>
            <a:r>
              <a:rPr sz="2400" spc="-50" dirty="0">
                <a:latin typeface="Trebuchet MS" panose="020B0603020202020204"/>
                <a:cs typeface="Trebuchet MS" panose="020B0603020202020204"/>
              </a:rPr>
              <a:t> </a:t>
            </a:r>
            <a:r>
              <a:rPr sz="2400" dirty="0">
                <a:solidFill>
                  <a:srgbClr val="00176E"/>
                </a:solidFill>
                <a:latin typeface="Trebuchet MS" panose="020B0603020202020204"/>
                <a:cs typeface="Trebuchet MS" panose="020B0603020202020204"/>
              </a:rPr>
              <a:t>aproximadamente</a:t>
            </a:r>
            <a:r>
              <a:rPr sz="2400" spc="-35" dirty="0">
                <a:solidFill>
                  <a:srgbClr val="00176E"/>
                </a:solidFill>
                <a:latin typeface="Trebuchet MS" panose="020B0603020202020204"/>
                <a:cs typeface="Trebuchet MS" panose="020B0603020202020204"/>
              </a:rPr>
              <a:t> </a:t>
            </a:r>
            <a:r>
              <a:rPr sz="2400" b="1" dirty="0">
                <a:solidFill>
                  <a:srgbClr val="00176E"/>
                </a:solidFill>
                <a:latin typeface="Trebuchet MS" panose="020B0603020202020204"/>
                <a:cs typeface="Trebuchet MS" panose="020B0603020202020204"/>
              </a:rPr>
              <a:t>1/3</a:t>
            </a:r>
            <a:r>
              <a:rPr sz="2400" b="1" spc="-35" dirty="0">
                <a:solidFill>
                  <a:srgbClr val="00176E"/>
                </a:solidFill>
                <a:latin typeface="Trebuchet MS" panose="020B0603020202020204"/>
                <a:cs typeface="Trebuchet MS" panose="020B0603020202020204"/>
              </a:rPr>
              <a:t> </a:t>
            </a:r>
            <a:r>
              <a:rPr sz="2400" spc="-25" dirty="0">
                <a:latin typeface="Trebuchet MS" panose="020B0603020202020204"/>
                <a:cs typeface="Trebuchet MS" panose="020B0603020202020204"/>
              </a:rPr>
              <a:t>del </a:t>
            </a:r>
            <a:r>
              <a:rPr sz="2400" dirty="0">
                <a:latin typeface="Trebuchet MS" panose="020B0603020202020204"/>
                <a:cs typeface="Trebuchet MS" panose="020B0603020202020204"/>
              </a:rPr>
              <a:t>presupuesto</a:t>
            </a:r>
            <a:r>
              <a:rPr sz="2400" spc="-80" dirty="0">
                <a:latin typeface="Trebuchet MS" panose="020B0603020202020204"/>
                <a:cs typeface="Trebuchet MS" panose="020B0603020202020204"/>
              </a:rPr>
              <a:t> </a:t>
            </a:r>
            <a:r>
              <a:rPr sz="2400" spc="-10" dirty="0">
                <a:latin typeface="Trebuchet MS" panose="020B0603020202020204"/>
                <a:cs typeface="Trebuchet MS" panose="020B0603020202020204"/>
              </a:rPr>
              <a:t>estatal</a:t>
            </a:r>
            <a:endParaRPr sz="2400" dirty="0">
              <a:latin typeface="Trebuchet MS" panose="020B0603020202020204"/>
              <a:cs typeface="Trebuchet MS" panose="020B0603020202020204"/>
            </a:endParaRPr>
          </a:p>
          <a:p>
            <a:pPr marL="405765" marR="940435" indent="-393700">
              <a:lnSpc>
                <a:spcPct val="100000"/>
              </a:lnSpc>
              <a:spcBef>
                <a:spcPts val="1185"/>
              </a:spcBef>
              <a:buClr>
                <a:srgbClr val="000000"/>
              </a:buClr>
              <a:buFont typeface="Trebuchet MS" panose="020B0603020202020204"/>
              <a:buChar char="●"/>
              <a:tabLst>
                <a:tab pos="408305" algn="l"/>
              </a:tabLst>
            </a:pPr>
            <a:r>
              <a:rPr sz="2400" b="1" dirty="0">
                <a:solidFill>
                  <a:srgbClr val="00176E"/>
                </a:solidFill>
                <a:latin typeface="Trebuchet MS" panose="020B0603020202020204"/>
                <a:cs typeface="Trebuchet MS" panose="020B0603020202020204"/>
              </a:rPr>
              <a:t>El</a:t>
            </a:r>
            <a:r>
              <a:rPr sz="2400" b="1" spc="-35" dirty="0">
                <a:solidFill>
                  <a:srgbClr val="00176E"/>
                </a:solidFill>
                <a:latin typeface="Trebuchet MS" panose="020B0603020202020204"/>
                <a:cs typeface="Trebuchet MS" panose="020B0603020202020204"/>
              </a:rPr>
              <a:t> </a:t>
            </a:r>
            <a:r>
              <a:rPr sz="2400" b="1" dirty="0">
                <a:solidFill>
                  <a:srgbClr val="00176E"/>
                </a:solidFill>
                <a:latin typeface="Trebuchet MS" panose="020B0603020202020204"/>
                <a:cs typeface="Trebuchet MS" panose="020B0603020202020204"/>
              </a:rPr>
              <a:t>96%</a:t>
            </a:r>
            <a:r>
              <a:rPr sz="2400" b="1" spc="-30" dirty="0">
                <a:solidFill>
                  <a:srgbClr val="00176E"/>
                </a:solidFill>
                <a:latin typeface="Trebuchet MS" panose="020B0603020202020204"/>
                <a:cs typeface="Trebuchet MS" panose="020B0603020202020204"/>
              </a:rPr>
              <a:t> </a:t>
            </a:r>
            <a:r>
              <a:rPr sz="2400" dirty="0">
                <a:latin typeface="Trebuchet MS" panose="020B0603020202020204"/>
                <a:cs typeface="Trebuchet MS" panose="020B0603020202020204"/>
              </a:rPr>
              <a:t>paga</a:t>
            </a:r>
            <a:r>
              <a:rPr sz="2400" spc="-30" dirty="0">
                <a:latin typeface="Trebuchet MS" panose="020B0603020202020204"/>
                <a:cs typeface="Trebuchet MS" panose="020B0603020202020204"/>
              </a:rPr>
              <a:t> </a:t>
            </a:r>
            <a:r>
              <a:rPr sz="2400" dirty="0">
                <a:latin typeface="Trebuchet MS" panose="020B0603020202020204"/>
                <a:cs typeface="Trebuchet MS" panose="020B0603020202020204"/>
              </a:rPr>
              <a:t>el</a:t>
            </a:r>
            <a:r>
              <a:rPr sz="2400" spc="-25" dirty="0">
                <a:latin typeface="Trebuchet MS" panose="020B0603020202020204"/>
                <a:cs typeface="Trebuchet MS" panose="020B0603020202020204"/>
              </a:rPr>
              <a:t> </a:t>
            </a:r>
            <a:r>
              <a:rPr sz="2400" dirty="0">
                <a:latin typeface="Trebuchet MS" panose="020B0603020202020204"/>
                <a:cs typeface="Trebuchet MS" panose="020B0603020202020204"/>
              </a:rPr>
              <a:t>presupuesto</a:t>
            </a:r>
            <a:r>
              <a:rPr sz="2400" spc="-25" dirty="0">
                <a:latin typeface="Trebuchet MS" panose="020B0603020202020204"/>
                <a:cs typeface="Trebuchet MS" panose="020B0603020202020204"/>
              </a:rPr>
              <a:t> </a:t>
            </a:r>
            <a:r>
              <a:rPr sz="2400" dirty="0">
                <a:latin typeface="Trebuchet MS" panose="020B0603020202020204"/>
                <a:cs typeface="Trebuchet MS" panose="020B0603020202020204"/>
              </a:rPr>
              <a:t>a</a:t>
            </a:r>
            <a:r>
              <a:rPr sz="2400" spc="-25" dirty="0">
                <a:latin typeface="Trebuchet MS" panose="020B0603020202020204"/>
                <a:cs typeface="Trebuchet MS" panose="020B0603020202020204"/>
              </a:rPr>
              <a:t> </a:t>
            </a:r>
            <a:r>
              <a:rPr sz="2400" dirty="0" err="1">
                <a:latin typeface="Trebuchet MS" panose="020B0603020202020204"/>
                <a:cs typeface="Trebuchet MS" panose="020B0603020202020204"/>
              </a:rPr>
              <a:t>los</a:t>
            </a:r>
            <a:r>
              <a:rPr lang="en-US" sz="2400" spc="-20" dirty="0">
                <a:latin typeface="Trebuchet MS" panose="020B0603020202020204"/>
                <a:cs typeface="Trebuchet MS" panose="020B0603020202020204"/>
              </a:rPr>
              <a:t> </a:t>
            </a:r>
            <a:r>
              <a:rPr sz="2400" spc="-10" dirty="0" err="1">
                <a:latin typeface="Trebuchet MS" panose="020B0603020202020204"/>
                <a:cs typeface="Trebuchet MS" panose="020B0603020202020204"/>
              </a:rPr>
              <a:t>proveedores</a:t>
            </a:r>
            <a:r>
              <a:rPr sz="2400" spc="-10" dirty="0">
                <a:latin typeface="Trebuchet MS" panose="020B0603020202020204"/>
                <a:cs typeface="Trebuchet MS" panose="020B0603020202020204"/>
              </a:rPr>
              <a:t>, </a:t>
            </a:r>
            <a:r>
              <a:rPr sz="2400" b="1" dirty="0" err="1">
                <a:solidFill>
                  <a:srgbClr val="212C68"/>
                </a:solidFill>
                <a:latin typeface="Trebuchet MS" panose="020B0603020202020204"/>
                <a:cs typeface="Trebuchet MS" panose="020B0603020202020204"/>
              </a:rPr>
              <a:t>el</a:t>
            </a:r>
            <a:r>
              <a:rPr sz="2400" b="1" spc="-30" dirty="0">
                <a:solidFill>
                  <a:srgbClr val="212C68"/>
                </a:solidFill>
                <a:latin typeface="Trebuchet MS" panose="020B0603020202020204"/>
                <a:cs typeface="Trebuchet MS" panose="020B0603020202020204"/>
              </a:rPr>
              <a:t> </a:t>
            </a:r>
            <a:r>
              <a:rPr sz="2400" b="1" dirty="0">
                <a:solidFill>
                  <a:srgbClr val="212C68"/>
                </a:solidFill>
                <a:latin typeface="Trebuchet MS" panose="020B0603020202020204"/>
                <a:cs typeface="Trebuchet MS" panose="020B0603020202020204"/>
              </a:rPr>
              <a:t>4%</a:t>
            </a:r>
            <a:r>
              <a:rPr sz="2400" b="1" spc="-35" dirty="0">
                <a:solidFill>
                  <a:srgbClr val="212C68"/>
                </a:solidFill>
                <a:latin typeface="Trebuchet MS" panose="020B0603020202020204"/>
                <a:cs typeface="Trebuchet MS" panose="020B0603020202020204"/>
              </a:rPr>
              <a:t> </a:t>
            </a:r>
            <a:r>
              <a:rPr sz="2400" dirty="0">
                <a:latin typeface="Trebuchet MS" panose="020B0603020202020204"/>
                <a:cs typeface="Trebuchet MS" panose="020B0603020202020204"/>
              </a:rPr>
              <a:t>a</a:t>
            </a:r>
            <a:r>
              <a:rPr sz="2400" spc="-30" dirty="0">
                <a:latin typeface="Trebuchet MS" panose="020B0603020202020204"/>
                <a:cs typeface="Trebuchet MS" panose="020B0603020202020204"/>
              </a:rPr>
              <a:t> </a:t>
            </a:r>
            <a:r>
              <a:rPr sz="2400" dirty="0">
                <a:latin typeface="Trebuchet MS" panose="020B0603020202020204"/>
                <a:cs typeface="Trebuchet MS" panose="020B0603020202020204"/>
              </a:rPr>
              <a:t>la</a:t>
            </a:r>
            <a:r>
              <a:rPr sz="2400" spc="-35" dirty="0">
                <a:latin typeface="Trebuchet MS" panose="020B0603020202020204"/>
                <a:cs typeface="Trebuchet MS" panose="020B0603020202020204"/>
              </a:rPr>
              <a:t> </a:t>
            </a:r>
            <a:r>
              <a:rPr sz="2400" dirty="0">
                <a:latin typeface="Trebuchet MS" panose="020B0603020202020204"/>
                <a:cs typeface="Trebuchet MS" panose="020B0603020202020204"/>
              </a:rPr>
              <a:t>administración,</a:t>
            </a:r>
            <a:r>
              <a:rPr sz="2400" spc="-25" dirty="0">
                <a:latin typeface="Trebuchet MS" panose="020B0603020202020204"/>
                <a:cs typeface="Trebuchet MS" panose="020B0603020202020204"/>
              </a:rPr>
              <a:t> </a:t>
            </a:r>
            <a:r>
              <a:rPr sz="2400" dirty="0">
                <a:latin typeface="Trebuchet MS" panose="020B0603020202020204"/>
                <a:cs typeface="Trebuchet MS" panose="020B0603020202020204"/>
              </a:rPr>
              <a:t>incluido</a:t>
            </a:r>
            <a:r>
              <a:rPr sz="2400" spc="-30" dirty="0">
                <a:latin typeface="Trebuchet MS" panose="020B0603020202020204"/>
                <a:cs typeface="Trebuchet MS" panose="020B0603020202020204"/>
              </a:rPr>
              <a:t> </a:t>
            </a:r>
            <a:r>
              <a:rPr sz="2400" dirty="0">
                <a:latin typeface="Trebuchet MS" panose="020B0603020202020204"/>
                <a:cs typeface="Trebuchet MS" panose="020B0603020202020204"/>
              </a:rPr>
              <a:t>el</a:t>
            </a:r>
            <a:r>
              <a:rPr sz="2400" spc="-25" dirty="0">
                <a:latin typeface="Trebuchet MS" panose="020B0603020202020204"/>
                <a:cs typeface="Trebuchet MS" panose="020B0603020202020204"/>
              </a:rPr>
              <a:t> </a:t>
            </a:r>
            <a:r>
              <a:rPr sz="2400" b="1" dirty="0">
                <a:solidFill>
                  <a:srgbClr val="212C68"/>
                </a:solidFill>
                <a:latin typeface="Trebuchet MS" panose="020B0603020202020204"/>
                <a:cs typeface="Trebuchet MS" panose="020B0603020202020204"/>
              </a:rPr>
              <a:t>0,5%</a:t>
            </a:r>
            <a:r>
              <a:rPr sz="2400" b="1" spc="-10" dirty="0">
                <a:solidFill>
                  <a:srgbClr val="212C68"/>
                </a:solidFill>
                <a:latin typeface="Trebuchet MS" panose="020B0603020202020204"/>
                <a:cs typeface="Trebuchet MS" panose="020B0603020202020204"/>
              </a:rPr>
              <a:t> </a:t>
            </a:r>
            <a:r>
              <a:rPr sz="2400" spc="-25" dirty="0">
                <a:latin typeface="Trebuchet MS" panose="020B0603020202020204"/>
                <a:cs typeface="Trebuchet MS" panose="020B0603020202020204"/>
              </a:rPr>
              <a:t>al </a:t>
            </a:r>
            <a:r>
              <a:rPr sz="2400" spc="-10" dirty="0">
                <a:latin typeface="Trebuchet MS" panose="020B0603020202020204"/>
                <a:cs typeface="Trebuchet MS" panose="020B0603020202020204"/>
              </a:rPr>
              <a:t>personal</a:t>
            </a:r>
            <a:endParaRPr sz="2400" dirty="0">
              <a:latin typeface="Trebuchet MS" panose="020B0603020202020204"/>
              <a:cs typeface="Trebuchet MS" panose="020B0603020202020204"/>
            </a:endParaRPr>
          </a:p>
        </p:txBody>
      </p:sp>
      <p:grpSp>
        <p:nvGrpSpPr>
          <p:cNvPr id="19" name="object 19"/>
          <p:cNvGrpSpPr/>
          <p:nvPr/>
        </p:nvGrpSpPr>
        <p:grpSpPr>
          <a:xfrm>
            <a:off x="0" y="5705475"/>
            <a:ext cx="12192000" cy="1152881"/>
            <a:chOff x="0" y="5705475"/>
            <a:chExt cx="12192000" cy="1152881"/>
          </a:xfrm>
        </p:grpSpPr>
        <p:sp>
          <p:nvSpPr>
            <p:cNvPr id="20" name="object 20"/>
            <p:cNvSpPr/>
            <p:nvPr/>
          </p:nvSpPr>
          <p:spPr>
            <a:xfrm>
              <a:off x="0" y="6257646"/>
              <a:ext cx="12192000" cy="600710"/>
            </a:xfrm>
            <a:custGeom>
              <a:avLst/>
              <a:gdLst/>
              <a:ahLst/>
              <a:cxnLst/>
              <a:rect l="l" t="t" r="r" b="b"/>
              <a:pathLst>
                <a:path w="12192000" h="600709">
                  <a:moveTo>
                    <a:pt x="12192000" y="0"/>
                  </a:moveTo>
                  <a:lnTo>
                    <a:pt x="0" y="0"/>
                  </a:lnTo>
                  <a:lnTo>
                    <a:pt x="0" y="600100"/>
                  </a:lnTo>
                  <a:lnTo>
                    <a:pt x="12192000" y="600100"/>
                  </a:lnTo>
                  <a:lnTo>
                    <a:pt x="12192000" y="0"/>
                  </a:lnTo>
                  <a:close/>
                </a:path>
              </a:pathLst>
            </a:custGeom>
            <a:solidFill>
              <a:srgbClr val="212C68"/>
            </a:solidFill>
          </p:spPr>
          <p:txBody>
            <a:bodyPr wrap="square" lIns="0" tIns="0" rIns="0" bIns="0" rtlCol="0"/>
            <a:lstStyle/>
            <a:p>
              <a:endParaRPr/>
            </a:p>
          </p:txBody>
        </p:sp>
        <p:pic>
          <p:nvPicPr>
            <p:cNvPr id="21" name="object 21"/>
            <p:cNvPicPr/>
            <p:nvPr/>
          </p:nvPicPr>
          <p:blipFill>
            <a:blip r:embed="rId5" cstate="print"/>
            <a:stretch>
              <a:fillRect/>
            </a:stretch>
          </p:blipFill>
          <p:spPr>
            <a:xfrm>
              <a:off x="274320" y="6364264"/>
              <a:ext cx="2267712" cy="383819"/>
            </a:xfrm>
            <a:prstGeom prst="rect">
              <a:avLst/>
            </a:prstGeom>
          </p:spPr>
        </p:pic>
        <p:pic>
          <p:nvPicPr>
            <p:cNvPr id="22" name="object 22"/>
            <p:cNvPicPr/>
            <p:nvPr/>
          </p:nvPicPr>
          <p:blipFill>
            <a:blip r:embed="rId6" cstate="print"/>
            <a:stretch>
              <a:fillRect/>
            </a:stretch>
          </p:blipFill>
          <p:spPr>
            <a:xfrm>
              <a:off x="167639" y="5705475"/>
              <a:ext cx="542544" cy="505663"/>
            </a:xfrm>
            <a:prstGeom prst="rect">
              <a:avLst/>
            </a:prstGeom>
          </p:spPr>
        </p:pic>
      </p:grpSp>
      <p:sp>
        <p:nvSpPr>
          <p:cNvPr id="23" name="object 23"/>
          <p:cNvSpPr txBox="1"/>
          <p:nvPr/>
        </p:nvSpPr>
        <p:spPr>
          <a:xfrm>
            <a:off x="801420" y="5839155"/>
            <a:ext cx="2418715" cy="255904"/>
          </a:xfrm>
          <a:prstGeom prst="rect">
            <a:avLst/>
          </a:prstGeom>
        </p:spPr>
        <p:txBody>
          <a:bodyPr vert="horz" wrap="square" lIns="0" tIns="13970" rIns="0" bIns="0" rtlCol="0">
            <a:spAutoFit/>
          </a:bodyPr>
          <a:lstStyle/>
          <a:p>
            <a:pPr marL="12700">
              <a:lnSpc>
                <a:spcPct val="100000"/>
              </a:lnSpc>
              <a:spcBef>
                <a:spcPts val="110"/>
              </a:spcBef>
            </a:pPr>
            <a:r>
              <a:rPr sz="1500" b="1" dirty="0">
                <a:solidFill>
                  <a:srgbClr val="37637D"/>
                </a:solidFill>
                <a:latin typeface="Arial" panose="020B0604020202020204"/>
                <a:cs typeface="Arial" panose="020B0604020202020204"/>
              </a:rPr>
              <a:t>Servicios</a:t>
            </a:r>
            <a:r>
              <a:rPr sz="1500" b="1" spc="-25" dirty="0">
                <a:solidFill>
                  <a:srgbClr val="37637D"/>
                </a:solidFill>
                <a:latin typeface="Arial" panose="020B0604020202020204"/>
                <a:cs typeface="Arial" panose="020B0604020202020204"/>
              </a:rPr>
              <a:t> </a:t>
            </a:r>
            <a:r>
              <a:rPr sz="1500" b="1" dirty="0">
                <a:solidFill>
                  <a:srgbClr val="37637D"/>
                </a:solidFill>
                <a:latin typeface="Arial" panose="020B0604020202020204"/>
                <a:cs typeface="Arial" panose="020B0604020202020204"/>
              </a:rPr>
              <a:t>de</a:t>
            </a:r>
            <a:r>
              <a:rPr sz="1500" b="1" spc="-25" dirty="0">
                <a:solidFill>
                  <a:srgbClr val="37637D"/>
                </a:solidFill>
                <a:latin typeface="Arial" panose="020B0604020202020204"/>
                <a:cs typeface="Arial" panose="020B0604020202020204"/>
              </a:rPr>
              <a:t> </a:t>
            </a:r>
            <a:r>
              <a:rPr sz="1500" b="1" dirty="0">
                <a:solidFill>
                  <a:srgbClr val="37637D"/>
                </a:solidFill>
                <a:latin typeface="Arial" panose="020B0604020202020204"/>
                <a:cs typeface="Arial" panose="020B0604020202020204"/>
              </a:rPr>
              <a:t>salud</a:t>
            </a:r>
            <a:r>
              <a:rPr sz="1500" b="1" spc="-15" dirty="0">
                <a:solidFill>
                  <a:srgbClr val="37637D"/>
                </a:solidFill>
                <a:latin typeface="Arial" panose="020B0604020202020204"/>
                <a:cs typeface="Arial" panose="020B0604020202020204"/>
              </a:rPr>
              <a:t> </a:t>
            </a:r>
            <a:r>
              <a:rPr sz="1500" b="1" spc="-10" dirty="0">
                <a:solidFill>
                  <a:srgbClr val="37637D"/>
                </a:solidFill>
                <a:latin typeface="Arial" panose="020B0604020202020204"/>
                <a:cs typeface="Arial" panose="020B0604020202020204"/>
              </a:rPr>
              <a:t>escolar</a:t>
            </a:r>
            <a:endParaRPr sz="1500" dirty="0">
              <a:latin typeface="Arial" panose="020B0604020202020204"/>
              <a:cs typeface="Arial" panose="020B0604020202020204"/>
            </a:endParaRPr>
          </a:p>
        </p:txBody>
      </p:sp>
      <p:sp>
        <p:nvSpPr>
          <p:cNvPr id="24" name="object 24"/>
          <p:cNvSpPr txBox="1"/>
          <p:nvPr/>
        </p:nvSpPr>
        <p:spPr>
          <a:xfrm>
            <a:off x="3593971" y="6377889"/>
            <a:ext cx="6378703" cy="367408"/>
          </a:xfrm>
          <a:prstGeom prst="rect">
            <a:avLst/>
          </a:prstGeom>
        </p:spPr>
        <p:txBody>
          <a:bodyPr vert="horz" wrap="square" lIns="0" tIns="13335" rIns="0" bIns="0" rtlCol="0">
            <a:spAutoFit/>
          </a:bodyPr>
          <a:lstStyle/>
          <a:p>
            <a:pPr marL="12700">
              <a:spcBef>
                <a:spcPts val="105"/>
              </a:spcBef>
            </a:pPr>
            <a:r>
              <a:rPr sz="2300" dirty="0">
                <a:solidFill>
                  <a:srgbClr val="FFFFFF"/>
                </a:solidFill>
                <a:latin typeface="Trebuchet MS" panose="020B0603020202020204"/>
                <a:cs typeface="Trebuchet MS" panose="020B0603020202020204"/>
              </a:rPr>
              <a:t>Recurso</a:t>
            </a:r>
            <a:r>
              <a:rPr sz="2300" spc="-80" dirty="0">
                <a:solidFill>
                  <a:srgbClr val="FFFFFF"/>
                </a:solidFill>
                <a:latin typeface="Trebuchet MS" panose="020B0603020202020204"/>
                <a:cs typeface="Trebuchet MS" panose="020B0603020202020204"/>
              </a:rPr>
              <a:t> </a:t>
            </a:r>
            <a:r>
              <a:rPr sz="2300" dirty="0">
                <a:solidFill>
                  <a:srgbClr val="FFFFFF"/>
                </a:solidFill>
                <a:latin typeface="Trebuchet MS" panose="020B0603020202020204"/>
                <a:cs typeface="Trebuchet MS" panose="020B0603020202020204"/>
              </a:rPr>
              <a:t>disponible</a:t>
            </a:r>
            <a:r>
              <a:rPr sz="2300" spc="-95" dirty="0">
                <a:solidFill>
                  <a:srgbClr val="FFFFFF"/>
                </a:solidFill>
                <a:latin typeface="Trebuchet MS" panose="020B0603020202020204"/>
                <a:cs typeface="Trebuchet MS" panose="020B0603020202020204"/>
              </a:rPr>
              <a:t> </a:t>
            </a:r>
            <a:r>
              <a:rPr sz="2300" spc="-25" dirty="0" err="1">
                <a:solidFill>
                  <a:srgbClr val="FFFFFF"/>
                </a:solidFill>
                <a:latin typeface="Trebuchet MS" panose="020B0603020202020204"/>
                <a:cs typeface="Trebuchet MS" panose="020B0603020202020204"/>
              </a:rPr>
              <a:t>en</a:t>
            </a:r>
            <a:r>
              <a:rPr lang="en-US" sz="2300" spc="-25" dirty="0">
                <a:solidFill>
                  <a:srgbClr val="FFFFFF"/>
                </a:solidFill>
                <a:latin typeface="Trebuchet MS" panose="020B0603020202020204"/>
                <a:cs typeface="Trebuchet MS" panose="020B0603020202020204"/>
              </a:rPr>
              <a:t> </a:t>
            </a:r>
            <a:r>
              <a:rPr lang="en-US" sz="2300" u="sng" dirty="0">
                <a:solidFill>
                  <a:schemeClr val="lt1"/>
                </a:solidFill>
                <a:latin typeface="Trebuchet MS" panose="020B0603020202020204"/>
                <a:ea typeface="Trebuchet MS" panose="020B0603020202020204"/>
                <a:cs typeface="Trebuchet MS" panose="020B0603020202020204"/>
                <a:sym typeface="Trebuchet MS" panose="020B0603020202020204"/>
                <a:hlinkClick r:id="rId7"/>
              </a:rPr>
              <a:t>CO.gov/</a:t>
            </a:r>
            <a:r>
              <a:rPr lang="en-US" sz="2300" u="sng" dirty="0" err="1">
                <a:solidFill>
                  <a:schemeClr val="lt1"/>
                </a:solidFill>
                <a:latin typeface="Trebuchet MS" panose="020B0603020202020204"/>
                <a:ea typeface="Trebuchet MS" panose="020B0603020202020204"/>
                <a:cs typeface="Trebuchet MS" panose="020B0603020202020204"/>
                <a:sym typeface="Trebuchet MS" panose="020B0603020202020204"/>
                <a:hlinkClick r:id="rId7"/>
              </a:rPr>
              <a:t>hcpf</a:t>
            </a:r>
            <a:r>
              <a:rPr lang="en-US" sz="2300" u="sng" dirty="0">
                <a:solidFill>
                  <a:schemeClr val="lt1"/>
                </a:solidFill>
                <a:latin typeface="Trebuchet MS" panose="020B0603020202020204"/>
                <a:ea typeface="Trebuchet MS" panose="020B0603020202020204"/>
                <a:cs typeface="Trebuchet MS" panose="020B0603020202020204"/>
                <a:sym typeface="Trebuchet MS" panose="020B0603020202020204"/>
                <a:hlinkClick r:id="rId7"/>
              </a:rPr>
              <a:t>/</a:t>
            </a:r>
            <a:r>
              <a:rPr lang="en-US" sz="2300" u="sng" dirty="0" err="1">
                <a:solidFill>
                  <a:schemeClr val="lt1"/>
                </a:solidFill>
                <a:latin typeface="Trebuchet MS" panose="020B0603020202020204"/>
                <a:ea typeface="Trebuchet MS" panose="020B0603020202020204"/>
                <a:cs typeface="Trebuchet MS" panose="020B0603020202020204"/>
                <a:sym typeface="Trebuchet MS" panose="020B0603020202020204"/>
                <a:hlinkClick r:id="rId7"/>
              </a:rPr>
              <a:t>HereForYou</a:t>
            </a:r>
            <a:endParaRPr sz="2300" dirty="0">
              <a:latin typeface="Trebuchet MS" panose="020B0603020202020204"/>
              <a:cs typeface="Trebuchet MS" panose="020B0603020202020204"/>
            </a:endParaRPr>
          </a:p>
        </p:txBody>
      </p:sp>
      <p:grpSp>
        <p:nvGrpSpPr>
          <p:cNvPr id="26" name="object 26"/>
          <p:cNvGrpSpPr/>
          <p:nvPr/>
        </p:nvGrpSpPr>
        <p:grpSpPr>
          <a:xfrm>
            <a:off x="81573" y="1815083"/>
            <a:ext cx="4244975" cy="2720975"/>
            <a:chOff x="81573" y="1843658"/>
            <a:chExt cx="4244975" cy="2720975"/>
          </a:xfrm>
        </p:grpSpPr>
        <p:pic>
          <p:nvPicPr>
            <p:cNvPr id="27" name="object 27"/>
            <p:cNvPicPr/>
            <p:nvPr/>
          </p:nvPicPr>
          <p:blipFill>
            <a:blip r:embed="rId8" cstate="print"/>
            <a:stretch>
              <a:fillRect/>
            </a:stretch>
          </p:blipFill>
          <p:spPr>
            <a:xfrm>
              <a:off x="81573" y="1843658"/>
              <a:ext cx="731659" cy="543560"/>
            </a:xfrm>
            <a:prstGeom prst="rect">
              <a:avLst/>
            </a:prstGeom>
          </p:spPr>
        </p:pic>
        <p:pic>
          <p:nvPicPr>
            <p:cNvPr id="28" name="object 28"/>
            <p:cNvPicPr/>
            <p:nvPr/>
          </p:nvPicPr>
          <p:blipFill>
            <a:blip r:embed="rId9" cstate="print"/>
            <a:stretch>
              <a:fillRect/>
            </a:stretch>
          </p:blipFill>
          <p:spPr>
            <a:xfrm>
              <a:off x="97344" y="2419832"/>
              <a:ext cx="715886" cy="1135678"/>
            </a:xfrm>
            <a:prstGeom prst="rect">
              <a:avLst/>
            </a:prstGeom>
          </p:spPr>
        </p:pic>
        <p:pic>
          <p:nvPicPr>
            <p:cNvPr id="29" name="object 29"/>
            <p:cNvPicPr/>
            <p:nvPr/>
          </p:nvPicPr>
          <p:blipFill>
            <a:blip r:embed="rId10" cstate="print"/>
            <a:stretch>
              <a:fillRect/>
            </a:stretch>
          </p:blipFill>
          <p:spPr>
            <a:xfrm>
              <a:off x="178320" y="3542576"/>
              <a:ext cx="541185" cy="496023"/>
            </a:xfrm>
            <a:prstGeom prst="rect">
              <a:avLst/>
            </a:prstGeom>
          </p:spPr>
        </p:pic>
        <p:pic>
          <p:nvPicPr>
            <p:cNvPr id="30" name="object 30"/>
            <p:cNvPicPr/>
            <p:nvPr/>
          </p:nvPicPr>
          <p:blipFill>
            <a:blip r:embed="rId11" cstate="print"/>
            <a:stretch>
              <a:fillRect/>
            </a:stretch>
          </p:blipFill>
          <p:spPr>
            <a:xfrm>
              <a:off x="163741" y="4080624"/>
              <a:ext cx="537629" cy="483755"/>
            </a:xfrm>
            <a:prstGeom prst="rect">
              <a:avLst/>
            </a:prstGeom>
          </p:spPr>
        </p:pic>
        <p:sp>
          <p:nvSpPr>
            <p:cNvPr id="31" name="object 31"/>
            <p:cNvSpPr/>
            <p:nvPr/>
          </p:nvSpPr>
          <p:spPr>
            <a:xfrm>
              <a:off x="704392" y="1855507"/>
              <a:ext cx="3622040" cy="1580515"/>
            </a:xfrm>
            <a:custGeom>
              <a:avLst/>
              <a:gdLst/>
              <a:ahLst/>
              <a:cxnLst/>
              <a:rect l="l" t="t" r="r" b="b"/>
              <a:pathLst>
                <a:path w="3622040" h="1580514">
                  <a:moveTo>
                    <a:pt x="3371088" y="1220698"/>
                  </a:moveTo>
                  <a:lnTo>
                    <a:pt x="0" y="1220698"/>
                  </a:lnTo>
                  <a:lnTo>
                    <a:pt x="0" y="1580095"/>
                  </a:lnTo>
                  <a:lnTo>
                    <a:pt x="3371088" y="1580095"/>
                  </a:lnTo>
                  <a:lnTo>
                    <a:pt x="3371088" y="1220698"/>
                  </a:lnTo>
                  <a:close/>
                </a:path>
                <a:path w="3622040" h="1580514">
                  <a:moveTo>
                    <a:pt x="3585807" y="0"/>
                  </a:moveTo>
                  <a:lnTo>
                    <a:pt x="51396" y="0"/>
                  </a:lnTo>
                  <a:lnTo>
                    <a:pt x="51396" y="496023"/>
                  </a:lnTo>
                  <a:lnTo>
                    <a:pt x="3585807" y="496023"/>
                  </a:lnTo>
                  <a:lnTo>
                    <a:pt x="3585807" y="0"/>
                  </a:lnTo>
                  <a:close/>
                </a:path>
                <a:path w="3622040" h="1580514">
                  <a:moveTo>
                    <a:pt x="3621963" y="614857"/>
                  </a:moveTo>
                  <a:lnTo>
                    <a:pt x="9067" y="614857"/>
                  </a:lnTo>
                  <a:lnTo>
                    <a:pt x="9067" y="1122768"/>
                  </a:lnTo>
                  <a:lnTo>
                    <a:pt x="3621963" y="1122768"/>
                  </a:lnTo>
                  <a:lnTo>
                    <a:pt x="3621963" y="614857"/>
                  </a:lnTo>
                  <a:close/>
                </a:path>
              </a:pathLst>
            </a:custGeom>
            <a:solidFill>
              <a:srgbClr val="FFFFFF"/>
            </a:solidFill>
          </p:spPr>
          <p:txBody>
            <a:bodyPr wrap="square" lIns="0" tIns="0" rIns="0" bIns="0" rtlCol="0"/>
            <a:lstStyle/>
            <a:p>
              <a:endParaRPr/>
            </a:p>
          </p:txBody>
        </p:sp>
      </p:grpSp>
      <p:sp>
        <p:nvSpPr>
          <p:cNvPr id="32" name="object 32"/>
          <p:cNvSpPr txBox="1"/>
          <p:nvPr/>
        </p:nvSpPr>
        <p:spPr>
          <a:xfrm>
            <a:off x="862380" y="1953082"/>
            <a:ext cx="2233295" cy="256540"/>
          </a:xfrm>
          <a:prstGeom prst="rect">
            <a:avLst/>
          </a:prstGeom>
        </p:spPr>
        <p:txBody>
          <a:bodyPr vert="horz" wrap="square" lIns="0" tIns="14605" rIns="0" bIns="0" rtlCol="0">
            <a:spAutoFit/>
          </a:bodyPr>
          <a:lstStyle/>
          <a:p>
            <a:pPr marL="12700">
              <a:lnSpc>
                <a:spcPct val="100000"/>
              </a:lnSpc>
              <a:spcBef>
                <a:spcPts val="115"/>
              </a:spcBef>
            </a:pPr>
            <a:r>
              <a:rPr sz="1500" b="1" dirty="0">
                <a:solidFill>
                  <a:srgbClr val="37637D"/>
                </a:solidFill>
                <a:latin typeface="Arial" panose="020B0604020202020204"/>
                <a:cs typeface="Arial" panose="020B0604020202020204"/>
              </a:rPr>
              <a:t>Atenci</a:t>
            </a:r>
            <a:r>
              <a:rPr sz="1500" b="1" dirty="0">
                <a:solidFill>
                  <a:srgbClr val="37637D"/>
                </a:solidFill>
                <a:latin typeface="Trebuchet MS" panose="020B0603020202020204"/>
                <a:cs typeface="Trebuchet MS" panose="020B0603020202020204"/>
              </a:rPr>
              <a:t>ó</a:t>
            </a:r>
            <a:r>
              <a:rPr sz="1500" b="1" dirty="0">
                <a:solidFill>
                  <a:srgbClr val="37637D"/>
                </a:solidFill>
                <a:latin typeface="Arial" panose="020B0604020202020204"/>
                <a:cs typeface="Arial" panose="020B0604020202020204"/>
              </a:rPr>
              <a:t>n</a:t>
            </a:r>
            <a:r>
              <a:rPr sz="1500" b="1" spc="-30" dirty="0">
                <a:solidFill>
                  <a:srgbClr val="37637D"/>
                </a:solidFill>
                <a:latin typeface="Arial" panose="020B0604020202020204"/>
                <a:cs typeface="Arial" panose="020B0604020202020204"/>
              </a:rPr>
              <a:t> </a:t>
            </a:r>
            <a:r>
              <a:rPr sz="1500" b="1" dirty="0">
                <a:solidFill>
                  <a:srgbClr val="37637D"/>
                </a:solidFill>
                <a:latin typeface="Arial" panose="020B0604020202020204"/>
                <a:cs typeface="Arial" panose="020B0604020202020204"/>
              </a:rPr>
              <a:t>con</a:t>
            </a:r>
            <a:r>
              <a:rPr sz="1500" b="1" spc="-40" dirty="0">
                <a:solidFill>
                  <a:srgbClr val="37637D"/>
                </a:solidFill>
                <a:latin typeface="Arial" panose="020B0604020202020204"/>
                <a:cs typeface="Arial" panose="020B0604020202020204"/>
              </a:rPr>
              <a:t> </a:t>
            </a:r>
            <a:r>
              <a:rPr sz="1500" b="1" spc="-10" dirty="0">
                <a:solidFill>
                  <a:srgbClr val="37637D"/>
                </a:solidFill>
                <a:latin typeface="Arial" panose="020B0604020202020204"/>
                <a:cs typeface="Arial" panose="020B0604020202020204"/>
              </a:rPr>
              <a:t>descuento</a:t>
            </a:r>
            <a:endParaRPr sz="1500" dirty="0">
              <a:latin typeface="Arial" panose="020B0604020202020204"/>
              <a:cs typeface="Arial" panose="020B0604020202020204"/>
            </a:endParaRPr>
          </a:p>
        </p:txBody>
      </p:sp>
      <p:sp>
        <p:nvSpPr>
          <p:cNvPr id="33" name="object 33"/>
          <p:cNvSpPr txBox="1"/>
          <p:nvPr/>
        </p:nvSpPr>
        <p:spPr>
          <a:xfrm>
            <a:off x="822756" y="2553157"/>
            <a:ext cx="2969260" cy="256540"/>
          </a:xfrm>
          <a:prstGeom prst="rect">
            <a:avLst/>
          </a:prstGeom>
        </p:spPr>
        <p:txBody>
          <a:bodyPr vert="horz" wrap="square" lIns="0" tIns="14605" rIns="0" bIns="0" rtlCol="0">
            <a:spAutoFit/>
          </a:bodyPr>
          <a:lstStyle/>
          <a:p>
            <a:pPr marL="12700">
              <a:lnSpc>
                <a:spcPct val="100000"/>
              </a:lnSpc>
              <a:spcBef>
                <a:spcPts val="115"/>
              </a:spcBef>
            </a:pPr>
            <a:r>
              <a:rPr sz="1500" b="1" dirty="0">
                <a:solidFill>
                  <a:srgbClr val="37637D"/>
                </a:solidFill>
                <a:latin typeface="Arial" panose="020B0604020202020204"/>
                <a:cs typeface="Arial" panose="020B0604020202020204"/>
              </a:rPr>
              <a:t>Servicios</a:t>
            </a:r>
            <a:r>
              <a:rPr sz="1500" b="1" spc="-40" dirty="0">
                <a:solidFill>
                  <a:srgbClr val="37637D"/>
                </a:solidFill>
                <a:latin typeface="Arial" panose="020B0604020202020204"/>
                <a:cs typeface="Arial" panose="020B0604020202020204"/>
              </a:rPr>
              <a:t> </a:t>
            </a:r>
            <a:r>
              <a:rPr sz="1500" b="1" dirty="0">
                <a:solidFill>
                  <a:srgbClr val="37637D"/>
                </a:solidFill>
                <a:latin typeface="Arial" panose="020B0604020202020204"/>
                <a:cs typeface="Arial" panose="020B0604020202020204"/>
              </a:rPr>
              <a:t>y</a:t>
            </a:r>
            <a:r>
              <a:rPr sz="1500" b="1" spc="-35" dirty="0">
                <a:solidFill>
                  <a:srgbClr val="37637D"/>
                </a:solidFill>
                <a:latin typeface="Arial" panose="020B0604020202020204"/>
                <a:cs typeface="Arial" panose="020B0604020202020204"/>
              </a:rPr>
              <a:t> </a:t>
            </a:r>
            <a:r>
              <a:rPr sz="1500" b="1" dirty="0">
                <a:solidFill>
                  <a:srgbClr val="37637D"/>
                </a:solidFill>
                <a:latin typeface="Arial" panose="020B0604020202020204"/>
                <a:cs typeface="Arial" panose="020B0604020202020204"/>
              </a:rPr>
              <a:t>apoyos</a:t>
            </a:r>
            <a:r>
              <a:rPr sz="1500" b="1" spc="-15" dirty="0">
                <a:solidFill>
                  <a:srgbClr val="37637D"/>
                </a:solidFill>
                <a:latin typeface="Arial" panose="020B0604020202020204"/>
                <a:cs typeface="Arial" panose="020B0604020202020204"/>
              </a:rPr>
              <a:t> </a:t>
            </a:r>
            <a:r>
              <a:rPr sz="1500" b="1" dirty="0">
                <a:solidFill>
                  <a:srgbClr val="37637D"/>
                </a:solidFill>
                <a:latin typeface="Arial" panose="020B0604020202020204"/>
                <a:cs typeface="Arial" panose="020B0604020202020204"/>
              </a:rPr>
              <a:t>a</a:t>
            </a:r>
            <a:r>
              <a:rPr sz="1500" b="1" spc="-35" dirty="0">
                <a:solidFill>
                  <a:srgbClr val="37637D"/>
                </a:solidFill>
                <a:latin typeface="Arial" panose="020B0604020202020204"/>
                <a:cs typeface="Arial" panose="020B0604020202020204"/>
              </a:rPr>
              <a:t> </a:t>
            </a:r>
            <a:r>
              <a:rPr sz="1500" b="1" dirty="0">
                <a:solidFill>
                  <a:srgbClr val="37637D"/>
                </a:solidFill>
                <a:latin typeface="Arial" panose="020B0604020202020204"/>
                <a:cs typeface="Arial" panose="020B0604020202020204"/>
              </a:rPr>
              <a:t>largo</a:t>
            </a:r>
            <a:r>
              <a:rPr sz="1500" b="1" spc="-25" dirty="0">
                <a:solidFill>
                  <a:srgbClr val="37637D"/>
                </a:solidFill>
                <a:latin typeface="Arial" panose="020B0604020202020204"/>
                <a:cs typeface="Arial" panose="020B0604020202020204"/>
              </a:rPr>
              <a:t> </a:t>
            </a:r>
            <a:r>
              <a:rPr sz="1500" b="1" spc="-20" dirty="0">
                <a:solidFill>
                  <a:srgbClr val="37637D"/>
                </a:solidFill>
                <a:latin typeface="Arial" panose="020B0604020202020204"/>
                <a:cs typeface="Arial" panose="020B0604020202020204"/>
              </a:rPr>
              <a:t>plazo</a:t>
            </a:r>
            <a:endParaRPr sz="1500" dirty="0">
              <a:latin typeface="Arial" panose="020B0604020202020204"/>
              <a:cs typeface="Arial" panose="020B0604020202020204"/>
            </a:endParaRPr>
          </a:p>
        </p:txBody>
      </p:sp>
      <p:sp>
        <p:nvSpPr>
          <p:cNvPr id="34" name="object 34"/>
          <p:cNvSpPr txBox="1"/>
          <p:nvPr/>
        </p:nvSpPr>
        <p:spPr>
          <a:xfrm>
            <a:off x="788212" y="3074924"/>
            <a:ext cx="3947160" cy="244298"/>
          </a:xfrm>
          <a:prstGeom prst="rect">
            <a:avLst/>
          </a:prstGeom>
        </p:spPr>
        <p:txBody>
          <a:bodyPr vert="horz" wrap="square" lIns="0" tIns="13335" rIns="0" bIns="0" rtlCol="0">
            <a:spAutoFit/>
          </a:bodyPr>
          <a:lstStyle/>
          <a:p>
            <a:pPr marL="38100">
              <a:lnSpc>
                <a:spcPct val="100000"/>
              </a:lnSpc>
              <a:spcBef>
                <a:spcPts val="105"/>
              </a:spcBef>
            </a:pPr>
            <a:r>
              <a:rPr sz="1500" b="1" dirty="0">
                <a:solidFill>
                  <a:srgbClr val="37637D"/>
                </a:solidFill>
                <a:latin typeface="Arial" panose="020B0604020202020204"/>
                <a:cs typeface="Arial" panose="020B0604020202020204"/>
              </a:rPr>
              <a:t>Programa</a:t>
            </a:r>
            <a:r>
              <a:rPr sz="1500" b="1" spc="-50" dirty="0">
                <a:solidFill>
                  <a:srgbClr val="37637D"/>
                </a:solidFill>
                <a:latin typeface="Arial" panose="020B0604020202020204"/>
                <a:cs typeface="Arial" panose="020B0604020202020204"/>
              </a:rPr>
              <a:t> </a:t>
            </a:r>
            <a:r>
              <a:rPr sz="1500" b="1" dirty="0">
                <a:solidFill>
                  <a:srgbClr val="37637D"/>
                </a:solidFill>
                <a:latin typeface="Arial" panose="020B0604020202020204"/>
                <a:cs typeface="Arial" panose="020B0604020202020204"/>
              </a:rPr>
              <a:t>Dental</a:t>
            </a:r>
            <a:r>
              <a:rPr sz="1500" b="1" spc="-30" dirty="0">
                <a:solidFill>
                  <a:srgbClr val="37637D"/>
                </a:solidFill>
                <a:latin typeface="Arial" panose="020B0604020202020204"/>
                <a:cs typeface="Arial" panose="020B0604020202020204"/>
              </a:rPr>
              <a:t> </a:t>
            </a:r>
            <a:r>
              <a:rPr sz="1500" b="1" dirty="0">
                <a:solidFill>
                  <a:srgbClr val="37637D"/>
                </a:solidFill>
                <a:latin typeface="Arial" panose="020B0604020202020204"/>
                <a:cs typeface="Arial" panose="020B0604020202020204"/>
              </a:rPr>
              <a:t>para</a:t>
            </a:r>
            <a:r>
              <a:rPr sz="1500" b="1" spc="-45" dirty="0">
                <a:solidFill>
                  <a:srgbClr val="37637D"/>
                </a:solidFill>
                <a:latin typeface="Arial" panose="020B0604020202020204"/>
                <a:cs typeface="Arial" panose="020B0604020202020204"/>
              </a:rPr>
              <a:t> </a:t>
            </a:r>
            <a:r>
              <a:rPr sz="1500" b="1" dirty="0">
                <a:solidFill>
                  <a:srgbClr val="37637D"/>
                </a:solidFill>
                <a:latin typeface="Arial" panose="020B0604020202020204"/>
                <a:cs typeface="Arial" panose="020B0604020202020204"/>
              </a:rPr>
              <a:t>Personas</a:t>
            </a:r>
            <a:r>
              <a:rPr sz="1500" b="1" spc="-40" dirty="0">
                <a:solidFill>
                  <a:srgbClr val="37637D"/>
                </a:solidFill>
                <a:latin typeface="Arial" panose="020B0604020202020204"/>
                <a:cs typeface="Arial" panose="020B0604020202020204"/>
              </a:rPr>
              <a:t> </a:t>
            </a:r>
            <a:r>
              <a:rPr sz="1500" b="1" spc="-10" dirty="0" err="1">
                <a:solidFill>
                  <a:srgbClr val="37637D"/>
                </a:solidFill>
                <a:latin typeface="Arial" panose="020B0604020202020204"/>
                <a:cs typeface="Arial" panose="020B0604020202020204"/>
              </a:rPr>
              <a:t>Mayores</a:t>
            </a:r>
            <a:endParaRPr sz="3300" baseline="-39000" dirty="0">
              <a:latin typeface="Trebuchet MS" panose="020B0603020202020204"/>
              <a:cs typeface="Trebuchet MS" panose="020B0603020202020204"/>
            </a:endParaRPr>
          </a:p>
        </p:txBody>
      </p:sp>
      <p:sp>
        <p:nvSpPr>
          <p:cNvPr id="35" name="object 35"/>
          <p:cNvSpPr txBox="1"/>
          <p:nvPr/>
        </p:nvSpPr>
        <p:spPr>
          <a:xfrm>
            <a:off x="826008" y="4074414"/>
            <a:ext cx="3414521" cy="436017"/>
          </a:xfrm>
          <a:prstGeom prst="rect">
            <a:avLst/>
          </a:prstGeom>
          <a:noFill/>
        </p:spPr>
        <p:txBody>
          <a:bodyPr vert="horz" wrap="square" lIns="0" tIns="0" rIns="0" bIns="0" rtlCol="0">
            <a:spAutoFit/>
          </a:bodyPr>
          <a:lstStyle/>
          <a:p>
            <a:pPr>
              <a:lnSpc>
                <a:spcPts val="1660"/>
              </a:lnSpc>
            </a:pPr>
            <a:r>
              <a:rPr sz="1500" b="1" dirty="0">
                <a:solidFill>
                  <a:srgbClr val="37637D"/>
                </a:solidFill>
                <a:highlight>
                  <a:srgbClr val="FFFF00"/>
                </a:highlight>
                <a:latin typeface="Arial" panose="020B0604020202020204"/>
                <a:cs typeface="Arial" panose="020B0604020202020204"/>
              </a:rPr>
              <a:t>Cubre</a:t>
            </a:r>
            <a:r>
              <a:rPr sz="1500" b="1" spc="-5" dirty="0">
                <a:solidFill>
                  <a:srgbClr val="37637D"/>
                </a:solidFill>
                <a:highlight>
                  <a:srgbClr val="FFFF00"/>
                </a:highlight>
                <a:latin typeface="Arial" panose="020B0604020202020204"/>
                <a:cs typeface="Arial" panose="020B0604020202020204"/>
              </a:rPr>
              <a:t> </a:t>
            </a:r>
            <a:r>
              <a:rPr sz="1500" b="1" dirty="0">
                <a:solidFill>
                  <a:srgbClr val="37637D"/>
                </a:solidFill>
                <a:highlight>
                  <a:srgbClr val="FFFF00"/>
                </a:highlight>
                <a:latin typeface="Arial" panose="020B0604020202020204"/>
                <a:cs typeface="Arial" panose="020B0604020202020204"/>
              </a:rPr>
              <a:t>a</a:t>
            </a:r>
            <a:r>
              <a:rPr sz="1500" b="1" spc="-25" dirty="0">
                <a:solidFill>
                  <a:srgbClr val="37637D"/>
                </a:solidFill>
                <a:highlight>
                  <a:srgbClr val="FFFF00"/>
                </a:highlight>
                <a:latin typeface="Arial" panose="020B0604020202020204"/>
                <a:cs typeface="Arial" panose="020B0604020202020204"/>
              </a:rPr>
              <a:t> </a:t>
            </a:r>
            <a:r>
              <a:rPr sz="1500" b="1" dirty="0">
                <a:solidFill>
                  <a:srgbClr val="37637D"/>
                </a:solidFill>
                <a:highlight>
                  <a:srgbClr val="FFFF00"/>
                </a:highlight>
                <a:latin typeface="Arial" panose="020B0604020202020204"/>
                <a:cs typeface="Arial" panose="020B0604020202020204"/>
              </a:rPr>
              <a:t>todos</a:t>
            </a:r>
            <a:r>
              <a:rPr sz="1500" b="1" spc="-25" dirty="0">
                <a:solidFill>
                  <a:srgbClr val="37637D"/>
                </a:solidFill>
                <a:highlight>
                  <a:srgbClr val="FFFF00"/>
                </a:highlight>
                <a:latin typeface="Arial" panose="020B0604020202020204"/>
                <a:cs typeface="Arial" panose="020B0604020202020204"/>
              </a:rPr>
              <a:t> </a:t>
            </a:r>
            <a:r>
              <a:rPr sz="1500" b="1" dirty="0">
                <a:solidFill>
                  <a:srgbClr val="37637D"/>
                </a:solidFill>
                <a:highlight>
                  <a:srgbClr val="FFFF00"/>
                </a:highlight>
                <a:latin typeface="Arial" panose="020B0604020202020204"/>
                <a:cs typeface="Arial" panose="020B0604020202020204"/>
              </a:rPr>
              <a:t>los</a:t>
            </a:r>
            <a:r>
              <a:rPr sz="1500" b="1" spc="-20" dirty="0">
                <a:solidFill>
                  <a:srgbClr val="37637D"/>
                </a:solidFill>
                <a:highlight>
                  <a:srgbClr val="FFFF00"/>
                </a:highlight>
                <a:latin typeface="Arial" panose="020B0604020202020204"/>
                <a:cs typeface="Arial" panose="020B0604020202020204"/>
              </a:rPr>
              <a:t> </a:t>
            </a:r>
            <a:r>
              <a:rPr sz="1500" b="1" dirty="0" err="1">
                <a:solidFill>
                  <a:srgbClr val="37637D"/>
                </a:solidFill>
                <a:highlight>
                  <a:srgbClr val="FFFF00"/>
                </a:highlight>
                <a:latin typeface="Arial" panose="020B0604020202020204"/>
                <a:cs typeface="Arial" panose="020B0604020202020204"/>
              </a:rPr>
              <a:t>habitantes</a:t>
            </a:r>
            <a:r>
              <a:rPr sz="1500" b="1" spc="-25" dirty="0">
                <a:solidFill>
                  <a:srgbClr val="37637D"/>
                </a:solidFill>
                <a:highlight>
                  <a:srgbClr val="FFFF00"/>
                </a:highlight>
                <a:latin typeface="Arial" panose="020B0604020202020204"/>
                <a:cs typeface="Arial" panose="020B0604020202020204"/>
              </a:rPr>
              <a:t> de</a:t>
            </a:r>
            <a:r>
              <a:rPr lang="en-US" sz="1500" b="1" spc="-25" dirty="0">
                <a:solidFill>
                  <a:srgbClr val="37637D"/>
                </a:solidFill>
                <a:highlight>
                  <a:srgbClr val="FFFF00"/>
                </a:highlight>
                <a:latin typeface="Arial" panose="020B0604020202020204"/>
                <a:cs typeface="Arial" panose="020B0604020202020204"/>
              </a:rPr>
              <a:t> Colorado</a:t>
            </a:r>
            <a:endParaRPr sz="1500" dirty="0">
              <a:highlight>
                <a:srgbClr val="FFFF00"/>
              </a:highlight>
              <a:latin typeface="Arial" panose="020B0604020202020204"/>
              <a:cs typeface="Arial" panose="020B0604020202020204"/>
            </a:endParaRPr>
          </a:p>
        </p:txBody>
      </p:sp>
      <p:sp>
        <p:nvSpPr>
          <p:cNvPr id="37" name="object 37"/>
          <p:cNvSpPr txBox="1"/>
          <p:nvPr/>
        </p:nvSpPr>
        <p:spPr>
          <a:xfrm>
            <a:off x="875093" y="3656507"/>
            <a:ext cx="2187575" cy="218008"/>
          </a:xfrm>
          <a:prstGeom prst="rect">
            <a:avLst/>
          </a:prstGeom>
          <a:noFill/>
        </p:spPr>
        <p:txBody>
          <a:bodyPr vert="horz" wrap="square" lIns="0" tIns="0" rIns="0" bIns="0" rtlCol="0">
            <a:spAutoFit/>
          </a:bodyPr>
          <a:lstStyle/>
          <a:p>
            <a:pPr>
              <a:lnSpc>
                <a:spcPts val="1690"/>
              </a:lnSpc>
            </a:pPr>
            <a:r>
              <a:rPr sz="1500" b="1" dirty="0">
                <a:solidFill>
                  <a:srgbClr val="37637D"/>
                </a:solidFill>
                <a:highlight>
                  <a:srgbClr val="FFFF00"/>
                </a:highlight>
                <a:latin typeface="Arial" panose="020B0604020202020204"/>
                <a:cs typeface="Arial" panose="020B0604020202020204"/>
              </a:rPr>
              <a:t>Planificaci</a:t>
            </a:r>
            <a:r>
              <a:rPr sz="1500" b="1" dirty="0">
                <a:solidFill>
                  <a:srgbClr val="37637D"/>
                </a:solidFill>
                <a:highlight>
                  <a:srgbClr val="FFFF00"/>
                </a:highlight>
                <a:latin typeface="Trebuchet MS" panose="020B0603020202020204"/>
                <a:cs typeface="Trebuchet MS" panose="020B0603020202020204"/>
              </a:rPr>
              <a:t>ó</a:t>
            </a:r>
            <a:r>
              <a:rPr sz="1500" b="1" dirty="0">
                <a:solidFill>
                  <a:srgbClr val="37637D"/>
                </a:solidFill>
                <a:highlight>
                  <a:srgbClr val="FFFF00"/>
                </a:highlight>
                <a:latin typeface="Arial" panose="020B0604020202020204"/>
                <a:cs typeface="Arial" panose="020B0604020202020204"/>
              </a:rPr>
              <a:t>n</a:t>
            </a:r>
            <a:r>
              <a:rPr sz="1500" b="1" spc="-35" dirty="0">
                <a:solidFill>
                  <a:srgbClr val="37637D"/>
                </a:solidFill>
                <a:highlight>
                  <a:srgbClr val="FFFF00"/>
                </a:highlight>
                <a:latin typeface="Arial" panose="020B0604020202020204"/>
                <a:cs typeface="Arial" panose="020B0604020202020204"/>
              </a:rPr>
              <a:t> </a:t>
            </a:r>
            <a:r>
              <a:rPr sz="1500" b="1" spc="-10" dirty="0">
                <a:solidFill>
                  <a:srgbClr val="37637D"/>
                </a:solidFill>
                <a:highlight>
                  <a:srgbClr val="FFFF00"/>
                </a:highlight>
                <a:latin typeface="Arial" panose="020B0604020202020204"/>
                <a:cs typeface="Arial" panose="020B0604020202020204"/>
              </a:rPr>
              <a:t>familiar</a:t>
            </a:r>
            <a:endParaRPr sz="1500" dirty="0">
              <a:highlight>
                <a:srgbClr val="FFFF00"/>
              </a:highlight>
              <a:latin typeface="Arial" panose="020B0604020202020204"/>
              <a:cs typeface="Arial" panose="020B0604020202020204"/>
            </a:endParaRPr>
          </a:p>
        </p:txBody>
      </p:sp>
      <p:grpSp>
        <p:nvGrpSpPr>
          <p:cNvPr id="38" name="object 38"/>
          <p:cNvGrpSpPr/>
          <p:nvPr/>
        </p:nvGrpSpPr>
        <p:grpSpPr>
          <a:xfrm>
            <a:off x="167639" y="4627626"/>
            <a:ext cx="548640" cy="1054735"/>
            <a:chOff x="167639" y="4694301"/>
            <a:chExt cx="548640" cy="1054735"/>
          </a:xfrm>
        </p:grpSpPr>
        <p:pic>
          <p:nvPicPr>
            <p:cNvPr id="39" name="object 39"/>
            <p:cNvPicPr/>
            <p:nvPr/>
          </p:nvPicPr>
          <p:blipFill>
            <a:blip r:embed="rId12" cstate="print"/>
            <a:stretch>
              <a:fillRect/>
            </a:stretch>
          </p:blipFill>
          <p:spPr>
            <a:xfrm>
              <a:off x="176860" y="5249506"/>
              <a:ext cx="532853" cy="499414"/>
            </a:xfrm>
            <a:prstGeom prst="rect">
              <a:avLst/>
            </a:prstGeom>
          </p:spPr>
        </p:pic>
        <p:pic>
          <p:nvPicPr>
            <p:cNvPr id="40" name="object 40"/>
            <p:cNvPicPr/>
            <p:nvPr/>
          </p:nvPicPr>
          <p:blipFill>
            <a:blip r:embed="rId13" cstate="print"/>
            <a:stretch>
              <a:fillRect/>
            </a:stretch>
          </p:blipFill>
          <p:spPr>
            <a:xfrm>
              <a:off x="167639" y="4694301"/>
              <a:ext cx="548170" cy="518160"/>
            </a:xfrm>
            <a:prstGeom prst="rect">
              <a:avLst/>
            </a:prstGeom>
          </p:spPr>
        </p:pic>
      </p:grpSp>
      <p:sp>
        <p:nvSpPr>
          <p:cNvPr id="13" name="Google Shape;1059;p234"/>
          <p:cNvSpPr txBox="1"/>
          <p:nvPr/>
        </p:nvSpPr>
        <p:spPr>
          <a:xfrm>
            <a:off x="725830" y="4457244"/>
            <a:ext cx="3641573" cy="707846"/>
          </a:xfrm>
          <a:prstGeom prst="rect">
            <a:avLst/>
          </a:prstGeom>
          <a:noFill/>
          <a:ln>
            <a:noFill/>
          </a:ln>
        </p:spPr>
        <p:txBody>
          <a:bodyPr spcFirstLastPara="1" wrap="square" lIns="121900" tIns="121900" rIns="121900" bIns="121900" anchor="t" anchorCtr="0">
            <a:spAutoFit/>
          </a:bodyPr>
          <a:lstStyle/>
          <a:p>
            <a:pPr lvl="0"/>
            <a:r>
              <a:rPr lang="en-US" sz="1500" b="1" dirty="0" err="1">
                <a:solidFill>
                  <a:srgbClr val="37637D"/>
                </a:solidFill>
              </a:rPr>
              <a:t>Contribuci</a:t>
            </a:r>
            <a:r>
              <a:rPr lang="en-US" sz="1500" b="1" dirty="0" err="1">
                <a:solidFill>
                  <a:srgbClr val="37637D"/>
                </a:solidFill>
                <a:latin typeface="Trebuchet MS" panose="020B0603020202020204"/>
                <a:cs typeface="Trebuchet MS" panose="020B0603020202020204"/>
              </a:rPr>
              <a:t>ó</a:t>
            </a:r>
            <a:r>
              <a:rPr lang="en-US" sz="1500" b="1" dirty="0" err="1">
                <a:solidFill>
                  <a:srgbClr val="37637D"/>
                </a:solidFill>
              </a:rPr>
              <a:t>n</a:t>
            </a:r>
            <a:r>
              <a:rPr lang="en-US" sz="1500" b="1" spc="-35" dirty="0">
                <a:solidFill>
                  <a:srgbClr val="37637D"/>
                </a:solidFill>
              </a:rPr>
              <a:t> </a:t>
            </a:r>
            <a:r>
              <a:rPr lang="en-US" sz="1500" b="1" spc="-10" dirty="0">
                <a:solidFill>
                  <a:srgbClr val="37637D"/>
                </a:solidFill>
              </a:rPr>
              <a:t>federal</a:t>
            </a:r>
            <a:r>
              <a:rPr lang="en-US" sz="1500" b="1" dirty="0">
                <a:solidFill>
                  <a:schemeClr val="accent3"/>
                </a:solidFill>
              </a:rPr>
              <a:t>, </a:t>
            </a:r>
            <a:r>
              <a:rPr lang="en-US" sz="1500" b="1" spc="-10" dirty="0" err="1">
                <a:solidFill>
                  <a:srgbClr val="37637D"/>
                </a:solidFill>
                <a:highlight>
                  <a:srgbClr val="FF9900"/>
                </a:highlight>
              </a:rPr>
              <a:t>cobertura</a:t>
            </a:r>
            <a:r>
              <a:rPr lang="en-US" sz="1500" b="1" spc="-10" dirty="0">
                <a:solidFill>
                  <a:srgbClr val="37637D"/>
                </a:solidFill>
                <a:highlight>
                  <a:srgbClr val="FF9900"/>
                </a:highlight>
              </a:rPr>
              <a:t>  continua</a:t>
            </a:r>
            <a:endParaRPr sz="1500" b="1" dirty="0">
              <a:solidFill>
                <a:schemeClr val="accent3"/>
              </a:solidFill>
              <a:highlight>
                <a:srgbClr val="FF9900"/>
              </a:highlight>
            </a:endParaRPr>
          </a:p>
        </p:txBody>
      </p:sp>
      <p:sp>
        <p:nvSpPr>
          <p:cNvPr id="12" name="Google Shape;990;p229"/>
          <p:cNvSpPr txBox="1"/>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r">
              <a:buSzPts val="1200"/>
            </a:pPr>
            <a:fld id="{00000000-1234-1234-1234-123412341234}" type="slidenum">
              <a:rPr lang="en-US" sz="1200" smtClean="0">
                <a:solidFill>
                  <a:schemeClr val="lt1"/>
                </a:solidFill>
              </a:rPr>
              <a:t>14</a:t>
            </a:fld>
            <a:endParaRPr lang="en-US" sz="1200" dirty="0">
              <a:solidFill>
                <a:schemeClr val="lt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65"/>
        <p:cNvGrpSpPr/>
        <p:nvPr/>
      </p:nvGrpSpPr>
      <p:grpSpPr>
        <a:xfrm>
          <a:off x="0" y="0"/>
          <a:ext cx="0" cy="0"/>
          <a:chOff x="0" y="0"/>
          <a:chExt cx="0" cy="0"/>
        </a:xfrm>
      </p:grpSpPr>
      <p:graphicFrame>
        <p:nvGraphicFramePr>
          <p:cNvPr id="1066" name="Google Shape;1066;p235"/>
          <p:cNvGraphicFramePr/>
          <p:nvPr/>
        </p:nvGraphicFramePr>
        <p:xfrm>
          <a:off x="228075" y="83050"/>
          <a:ext cx="7116050" cy="6012588"/>
        </p:xfrm>
        <a:graphic>
          <a:graphicData uri="http://schemas.openxmlformats.org/drawingml/2006/table">
            <a:tbl>
              <a:tblPr>
                <a:noFill/>
                <a:tableStyleId>{593E3870-874A-4834-A51C-35D8B24ED024}</a:tableStyleId>
              </a:tblPr>
              <a:tblGrid>
                <a:gridCol w="1555375">
                  <a:extLst>
                    <a:ext uri="{9D8B030D-6E8A-4147-A177-3AD203B41FA5}">
                      <a16:colId xmlns:a16="http://schemas.microsoft.com/office/drawing/2014/main" val="20000"/>
                    </a:ext>
                  </a:extLst>
                </a:gridCol>
                <a:gridCol w="2285400">
                  <a:extLst>
                    <a:ext uri="{9D8B030D-6E8A-4147-A177-3AD203B41FA5}">
                      <a16:colId xmlns:a16="http://schemas.microsoft.com/office/drawing/2014/main" val="20001"/>
                    </a:ext>
                  </a:extLst>
                </a:gridCol>
                <a:gridCol w="1223425">
                  <a:extLst>
                    <a:ext uri="{9D8B030D-6E8A-4147-A177-3AD203B41FA5}">
                      <a16:colId xmlns:a16="http://schemas.microsoft.com/office/drawing/2014/main" val="20002"/>
                    </a:ext>
                  </a:extLst>
                </a:gridCol>
                <a:gridCol w="2051850">
                  <a:extLst>
                    <a:ext uri="{9D8B030D-6E8A-4147-A177-3AD203B41FA5}">
                      <a16:colId xmlns:a16="http://schemas.microsoft.com/office/drawing/2014/main" val="20003"/>
                    </a:ext>
                  </a:extLst>
                </a:gridCol>
              </a:tblGrid>
              <a:tr h="758100">
                <a:tc>
                  <a:txBody>
                    <a:bodyPr/>
                    <a:lstStyle/>
                    <a:p>
                      <a:pPr marL="0" lvl="0" indent="0" algn="ctr" rtl="0">
                        <a:lnSpc>
                          <a:spcPct val="115000"/>
                        </a:lnSpc>
                        <a:spcBef>
                          <a:spcPts val="0"/>
                        </a:spcBef>
                        <a:spcAft>
                          <a:spcPts val="0"/>
                        </a:spcAft>
                        <a:buNone/>
                      </a:pPr>
                      <a:r>
                        <a:rPr lang="en-US" sz="1800" b="1" dirty="0">
                          <a:solidFill>
                            <a:schemeClr val="dk1"/>
                          </a:solidFill>
                          <a:latin typeface="Trebuchet MS" panose="020B0603020202020204"/>
                          <a:ea typeface="Trebuchet MS" panose="020B0603020202020204"/>
                          <a:cs typeface="Trebuchet MS" panose="020B0603020202020204"/>
                          <a:sym typeface="Trebuchet MS" panose="020B0603020202020204"/>
                        </a:rPr>
                        <a:t>Fiscal Yr</a:t>
                      </a:r>
                      <a:endParaRPr sz="18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68575" marR="6857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CCCCCC"/>
                    </a:solidFill>
                  </a:tcPr>
                </a:tc>
                <a:tc>
                  <a:txBody>
                    <a:bodyPr/>
                    <a:lstStyle/>
                    <a:p>
                      <a:pPr marL="0" lvl="0" indent="0" algn="ctr" rtl="0">
                        <a:lnSpc>
                          <a:spcPct val="115000"/>
                        </a:lnSpc>
                        <a:spcBef>
                          <a:spcPts val="0"/>
                        </a:spcBef>
                        <a:spcAft>
                          <a:spcPts val="0"/>
                        </a:spcAft>
                        <a:buNone/>
                      </a:pPr>
                      <a:r>
                        <a:rPr lang="en-US" sz="1800" b="1" dirty="0">
                          <a:solidFill>
                            <a:schemeClr val="dk1"/>
                          </a:solidFill>
                          <a:latin typeface="Trebuchet MS" panose="020B0603020202020204"/>
                          <a:ea typeface="Trebuchet MS" panose="020B0603020202020204"/>
                          <a:cs typeface="Trebuchet MS" panose="020B0603020202020204"/>
                          <a:sym typeface="Trebuchet MS" panose="020B0603020202020204"/>
                        </a:rPr>
                        <a:t>Year End GF </a:t>
                      </a:r>
                      <a:endParaRPr sz="18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0" lvl="0" indent="0" algn="ctr" rtl="0">
                        <a:lnSpc>
                          <a:spcPct val="115000"/>
                        </a:lnSpc>
                        <a:spcBef>
                          <a:spcPts val="0"/>
                        </a:spcBef>
                        <a:spcAft>
                          <a:spcPts val="0"/>
                        </a:spcAft>
                        <a:buNone/>
                      </a:pPr>
                      <a:r>
                        <a:rPr lang="en-US" sz="1800" b="1" dirty="0">
                          <a:solidFill>
                            <a:schemeClr val="dk1"/>
                          </a:solidFill>
                          <a:latin typeface="Trebuchet MS" panose="020B0603020202020204"/>
                          <a:ea typeface="Trebuchet MS" panose="020B0603020202020204"/>
                          <a:cs typeface="Trebuchet MS" panose="020B0603020202020204"/>
                          <a:sym typeface="Trebuchet MS" panose="020B0603020202020204"/>
                        </a:rPr>
                        <a:t>(in millions)</a:t>
                      </a:r>
                      <a:endParaRPr sz="18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68575" marR="6857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CCCCCC"/>
                    </a:solidFill>
                  </a:tcPr>
                </a:tc>
                <a:tc>
                  <a:txBody>
                    <a:bodyPr/>
                    <a:lstStyle/>
                    <a:p>
                      <a:pPr marL="0" lvl="0" indent="0" algn="ctr" rtl="0">
                        <a:lnSpc>
                          <a:spcPct val="115000"/>
                        </a:lnSpc>
                        <a:spcBef>
                          <a:spcPts val="0"/>
                        </a:spcBef>
                        <a:spcAft>
                          <a:spcPts val="0"/>
                        </a:spcAft>
                        <a:buNone/>
                      </a:pPr>
                      <a:r>
                        <a:rPr lang="en-US" sz="1900" b="1" i="1">
                          <a:solidFill>
                            <a:schemeClr val="dk1"/>
                          </a:solidFill>
                          <a:latin typeface="Trebuchet MS" panose="020B0603020202020204"/>
                          <a:ea typeface="Trebuchet MS" panose="020B0603020202020204"/>
                          <a:cs typeface="Trebuchet MS" panose="020B0603020202020204"/>
                          <a:sym typeface="Trebuchet MS" panose="020B0603020202020204"/>
                        </a:rPr>
                        <a:t>% </a:t>
                      </a:r>
                      <a:endParaRPr sz="1900" b="1" i="1">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0" lvl="0" indent="0" algn="ctr" rtl="0">
                        <a:lnSpc>
                          <a:spcPct val="115000"/>
                        </a:lnSpc>
                        <a:spcBef>
                          <a:spcPts val="0"/>
                        </a:spcBef>
                        <a:spcAft>
                          <a:spcPts val="0"/>
                        </a:spcAft>
                        <a:buNone/>
                      </a:pPr>
                      <a:r>
                        <a:rPr lang="en-US" sz="1900" b="1" i="1">
                          <a:solidFill>
                            <a:schemeClr val="dk1"/>
                          </a:solidFill>
                          <a:latin typeface="Trebuchet MS" panose="020B0603020202020204"/>
                          <a:ea typeface="Trebuchet MS" panose="020B0603020202020204"/>
                          <a:cs typeface="Trebuchet MS" panose="020B0603020202020204"/>
                          <a:sym typeface="Trebuchet MS" panose="020B0603020202020204"/>
                        </a:rPr>
                        <a:t>Growth</a:t>
                      </a:r>
                      <a:endParaRPr sz="1900" b="1" i="1">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68575" marR="6857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CCCCC"/>
                    </a:solidFill>
                  </a:tcPr>
                </a:tc>
                <a:tc>
                  <a:txBody>
                    <a:bodyPr/>
                    <a:lstStyle/>
                    <a:p>
                      <a:pPr marL="0" lvl="0" indent="0" algn="ctr" rtl="0">
                        <a:lnSpc>
                          <a:spcPct val="115000"/>
                        </a:lnSpc>
                        <a:spcBef>
                          <a:spcPts val="0"/>
                        </a:spcBef>
                        <a:spcAft>
                          <a:spcPts val="0"/>
                        </a:spcAft>
                        <a:buNone/>
                      </a:pPr>
                      <a:r>
                        <a:rPr lang="en-US" sz="1900" b="1" i="1">
                          <a:solidFill>
                            <a:schemeClr val="dk1"/>
                          </a:solidFill>
                          <a:latin typeface="Trebuchet MS" panose="020B0603020202020204"/>
                          <a:ea typeface="Trebuchet MS" panose="020B0603020202020204"/>
                          <a:cs typeface="Trebuchet MS" panose="020B0603020202020204"/>
                          <a:sym typeface="Trebuchet MS" panose="020B0603020202020204"/>
                        </a:rPr>
                        <a:t>GF Actuals Growth</a:t>
                      </a:r>
                      <a:endParaRPr sz="1900" b="1" i="1">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68575" marR="6857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CCCCC"/>
                    </a:solidFill>
                  </a:tcPr>
                </a:tc>
                <a:extLst>
                  <a:ext uri="{0D108BD9-81ED-4DB2-BD59-A6C34878D82A}">
                    <a16:rowId xmlns:a16="http://schemas.microsoft.com/office/drawing/2014/main" val="10000"/>
                  </a:ext>
                </a:extLst>
              </a:tr>
              <a:tr h="453675">
                <a:tc>
                  <a:txBody>
                    <a:bodyPr/>
                    <a:lstStyle/>
                    <a:p>
                      <a:pPr marL="0" lvl="0" indent="0" algn="ctr" rtl="0">
                        <a:lnSpc>
                          <a:spcPct val="100000"/>
                        </a:lnSpc>
                        <a:spcBef>
                          <a:spcPts val="0"/>
                        </a:spcBef>
                        <a:spcAft>
                          <a:spcPts val="0"/>
                        </a:spcAft>
                        <a:buNone/>
                      </a:pPr>
                      <a:r>
                        <a:rPr lang="en-US" sz="1800" b="1" dirty="0">
                          <a:solidFill>
                            <a:schemeClr val="dk1"/>
                          </a:solidFill>
                          <a:latin typeface="Trebuchet MS" panose="020B0603020202020204"/>
                          <a:ea typeface="Trebuchet MS" panose="020B0603020202020204"/>
                          <a:cs typeface="Trebuchet MS" panose="020B0603020202020204"/>
                          <a:sym typeface="Trebuchet MS" panose="020B0603020202020204"/>
                        </a:rPr>
                        <a:t>FY 2014-15</a:t>
                      </a:r>
                      <a:endParaRPr sz="18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68575" marR="6857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chemeClr val="lt1"/>
                    </a:solidFill>
                  </a:tcPr>
                </a:tc>
                <a:tc>
                  <a:txBody>
                    <a:bodyPr/>
                    <a:lstStyle/>
                    <a:p>
                      <a:pPr marL="0" lvl="0" indent="0" algn="ctr" rtl="0">
                        <a:lnSpc>
                          <a:spcPct val="100000"/>
                        </a:lnSpc>
                        <a:spcBef>
                          <a:spcPts val="0"/>
                        </a:spcBef>
                        <a:spcAft>
                          <a:spcPts val="0"/>
                        </a:spcAft>
                        <a:buNone/>
                      </a:pPr>
                      <a:r>
                        <a:rPr lang="en-US" sz="1800" b="1" dirty="0">
                          <a:solidFill>
                            <a:schemeClr val="dk1"/>
                          </a:solidFill>
                          <a:latin typeface="Trebuchet MS" panose="020B0603020202020204"/>
                          <a:ea typeface="Trebuchet MS" panose="020B0603020202020204"/>
                          <a:cs typeface="Trebuchet MS" panose="020B0603020202020204"/>
                          <a:sym typeface="Trebuchet MS" panose="020B0603020202020204"/>
                        </a:rPr>
                        <a:t>$2,210.6 </a:t>
                      </a:r>
                      <a:endParaRPr sz="18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68575" marR="68575" marT="91425" marB="91425">
                    <a:lnL w="76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chemeClr val="lt1"/>
                    </a:solidFill>
                  </a:tcPr>
                </a:tc>
                <a:tc>
                  <a:txBody>
                    <a:bodyPr/>
                    <a:lstStyle/>
                    <a:p>
                      <a:pPr marL="0" lvl="0" indent="0" algn="r" rtl="0">
                        <a:lnSpc>
                          <a:spcPct val="115000"/>
                        </a:lnSpc>
                        <a:spcBef>
                          <a:spcPts val="0"/>
                        </a:spcBef>
                        <a:spcAft>
                          <a:spcPts val="0"/>
                        </a:spcAft>
                        <a:buNone/>
                      </a:pPr>
                      <a:r>
                        <a:rPr lang="en-US" sz="1800" b="1">
                          <a:latin typeface="Trebuchet MS" panose="020B0603020202020204"/>
                          <a:ea typeface="Trebuchet MS" panose="020B0603020202020204"/>
                          <a:cs typeface="Trebuchet MS" panose="020B0603020202020204"/>
                          <a:sym typeface="Trebuchet MS" panose="020B0603020202020204"/>
                        </a:rPr>
                        <a:t>22%</a:t>
                      </a:r>
                      <a:endParaRPr sz="1800" b="1" i="1">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FFF"/>
                    </a:solidFill>
                  </a:tcPr>
                </a:tc>
                <a:tc>
                  <a:txBody>
                    <a:bodyPr/>
                    <a:lstStyle/>
                    <a:p>
                      <a:pPr marL="0" lvl="0" indent="0" algn="r" rtl="0">
                        <a:lnSpc>
                          <a:spcPct val="115000"/>
                        </a:lnSpc>
                        <a:spcBef>
                          <a:spcPts val="0"/>
                        </a:spcBef>
                        <a:spcAft>
                          <a:spcPts val="0"/>
                        </a:spcAft>
                        <a:buNone/>
                      </a:pPr>
                      <a:r>
                        <a:rPr lang="en-US" sz="1800" b="1">
                          <a:latin typeface="Trebuchet MS" panose="020B0603020202020204"/>
                          <a:ea typeface="Trebuchet MS" panose="020B0603020202020204"/>
                          <a:cs typeface="Trebuchet MS" panose="020B0603020202020204"/>
                          <a:sym typeface="Trebuchet MS" panose="020B0603020202020204"/>
                        </a:rPr>
                        <a:t>$404.10</a:t>
                      </a:r>
                      <a:endParaRPr sz="1800" b="1" i="1">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453675">
                <a:tc>
                  <a:txBody>
                    <a:bodyPr/>
                    <a:lstStyle/>
                    <a:p>
                      <a:pPr marL="0" lvl="0" indent="0" algn="ctr" rtl="0">
                        <a:lnSpc>
                          <a:spcPct val="100000"/>
                        </a:lnSpc>
                        <a:spcBef>
                          <a:spcPts val="0"/>
                        </a:spcBef>
                        <a:spcAft>
                          <a:spcPts val="0"/>
                        </a:spcAft>
                        <a:buNone/>
                      </a:pPr>
                      <a:r>
                        <a:rPr lang="en-US" sz="1800" b="1" dirty="0">
                          <a:solidFill>
                            <a:schemeClr val="dk1"/>
                          </a:solidFill>
                          <a:latin typeface="Trebuchet MS" panose="020B0603020202020204"/>
                          <a:ea typeface="Trebuchet MS" panose="020B0603020202020204"/>
                          <a:cs typeface="Trebuchet MS" panose="020B0603020202020204"/>
                          <a:sym typeface="Trebuchet MS" panose="020B0603020202020204"/>
                        </a:rPr>
                        <a:t>FY 2015-16</a:t>
                      </a:r>
                      <a:endParaRPr sz="18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68575" marR="6857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EFEFEF"/>
                    </a:solidFill>
                  </a:tcPr>
                </a:tc>
                <a:tc>
                  <a:txBody>
                    <a:bodyPr/>
                    <a:lstStyle/>
                    <a:p>
                      <a:pPr marL="0" lvl="0" indent="0" algn="ctr" rtl="0">
                        <a:lnSpc>
                          <a:spcPct val="100000"/>
                        </a:lnSpc>
                        <a:spcBef>
                          <a:spcPts val="0"/>
                        </a:spcBef>
                        <a:spcAft>
                          <a:spcPts val="0"/>
                        </a:spcAft>
                        <a:buNone/>
                      </a:pPr>
                      <a:r>
                        <a:rPr lang="en-US" sz="1800" b="1" dirty="0">
                          <a:solidFill>
                            <a:schemeClr val="dk1"/>
                          </a:solidFill>
                          <a:latin typeface="Trebuchet MS" panose="020B0603020202020204"/>
                          <a:ea typeface="Trebuchet MS" panose="020B0603020202020204"/>
                          <a:cs typeface="Trebuchet MS" panose="020B0603020202020204"/>
                          <a:sym typeface="Trebuchet MS" panose="020B0603020202020204"/>
                        </a:rPr>
                        <a:t>$2,364.0 </a:t>
                      </a:r>
                      <a:endParaRPr sz="18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68575" marR="68575" marT="91425" marB="91425">
                    <a:lnL w="76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EFEFEF"/>
                    </a:solidFill>
                  </a:tcPr>
                </a:tc>
                <a:tc>
                  <a:txBody>
                    <a:bodyPr/>
                    <a:lstStyle/>
                    <a:p>
                      <a:pPr marL="0" lvl="0" indent="0" algn="r" rtl="0">
                        <a:lnSpc>
                          <a:spcPct val="115000"/>
                        </a:lnSpc>
                        <a:spcBef>
                          <a:spcPts val="0"/>
                        </a:spcBef>
                        <a:spcAft>
                          <a:spcPts val="0"/>
                        </a:spcAft>
                        <a:buNone/>
                      </a:pPr>
                      <a:r>
                        <a:rPr lang="en-US" sz="1800" b="1">
                          <a:latin typeface="Trebuchet MS" panose="020B0603020202020204"/>
                          <a:ea typeface="Trebuchet MS" panose="020B0603020202020204"/>
                          <a:cs typeface="Trebuchet MS" panose="020B0603020202020204"/>
                          <a:sym typeface="Trebuchet MS" panose="020B0603020202020204"/>
                        </a:rPr>
                        <a:t>7%</a:t>
                      </a:r>
                      <a:endParaRPr sz="1800" b="1" i="1">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FEFEF"/>
                    </a:solidFill>
                  </a:tcPr>
                </a:tc>
                <a:tc>
                  <a:txBody>
                    <a:bodyPr/>
                    <a:lstStyle/>
                    <a:p>
                      <a:pPr marL="0" lvl="0" indent="0" algn="r" rtl="0">
                        <a:lnSpc>
                          <a:spcPct val="115000"/>
                        </a:lnSpc>
                        <a:spcBef>
                          <a:spcPts val="0"/>
                        </a:spcBef>
                        <a:spcAft>
                          <a:spcPts val="0"/>
                        </a:spcAft>
                        <a:buNone/>
                      </a:pPr>
                      <a:r>
                        <a:rPr lang="en-US" sz="1800" b="1">
                          <a:latin typeface="Trebuchet MS" panose="020B0603020202020204"/>
                          <a:ea typeface="Trebuchet MS" panose="020B0603020202020204"/>
                          <a:cs typeface="Trebuchet MS" panose="020B0603020202020204"/>
                          <a:sym typeface="Trebuchet MS" panose="020B0603020202020204"/>
                        </a:rPr>
                        <a:t>$153.40</a:t>
                      </a:r>
                      <a:endParaRPr sz="1800" b="1" i="1">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FEFEF"/>
                    </a:solidFill>
                  </a:tcPr>
                </a:tc>
                <a:extLst>
                  <a:ext uri="{0D108BD9-81ED-4DB2-BD59-A6C34878D82A}">
                    <a16:rowId xmlns:a16="http://schemas.microsoft.com/office/drawing/2014/main" val="10002"/>
                  </a:ext>
                </a:extLst>
              </a:tr>
              <a:tr h="453675">
                <a:tc>
                  <a:txBody>
                    <a:bodyPr/>
                    <a:lstStyle/>
                    <a:p>
                      <a:pPr marL="0" lvl="0" indent="0" algn="ctr" rtl="0">
                        <a:lnSpc>
                          <a:spcPct val="100000"/>
                        </a:lnSpc>
                        <a:spcBef>
                          <a:spcPts val="0"/>
                        </a:spcBef>
                        <a:spcAft>
                          <a:spcPts val="0"/>
                        </a:spcAft>
                        <a:buNone/>
                      </a:pPr>
                      <a:r>
                        <a:rPr lang="en-US" sz="1800" b="1" dirty="0">
                          <a:solidFill>
                            <a:schemeClr val="dk1"/>
                          </a:solidFill>
                          <a:latin typeface="Trebuchet MS" panose="020B0603020202020204"/>
                          <a:ea typeface="Trebuchet MS" panose="020B0603020202020204"/>
                          <a:cs typeface="Trebuchet MS" panose="020B0603020202020204"/>
                          <a:sym typeface="Trebuchet MS" panose="020B0603020202020204"/>
                        </a:rPr>
                        <a:t>FY 2016-17</a:t>
                      </a:r>
                      <a:endParaRPr sz="18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68575" marR="6857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chemeClr val="lt1"/>
                    </a:solidFill>
                  </a:tcPr>
                </a:tc>
                <a:tc>
                  <a:txBody>
                    <a:bodyPr/>
                    <a:lstStyle/>
                    <a:p>
                      <a:pPr marL="0" lvl="0" indent="0" algn="ctr" rtl="0">
                        <a:lnSpc>
                          <a:spcPct val="100000"/>
                        </a:lnSpc>
                        <a:spcBef>
                          <a:spcPts val="0"/>
                        </a:spcBef>
                        <a:spcAft>
                          <a:spcPts val="0"/>
                        </a:spcAft>
                        <a:buNone/>
                      </a:pPr>
                      <a:r>
                        <a:rPr lang="en-US" sz="1800" b="1" dirty="0">
                          <a:solidFill>
                            <a:schemeClr val="dk1"/>
                          </a:solidFill>
                          <a:latin typeface="Trebuchet MS" panose="020B0603020202020204"/>
                          <a:ea typeface="Trebuchet MS" panose="020B0603020202020204"/>
                          <a:cs typeface="Trebuchet MS" panose="020B0603020202020204"/>
                          <a:sym typeface="Trebuchet MS" panose="020B0603020202020204"/>
                        </a:rPr>
                        <a:t>$2,407.5 </a:t>
                      </a:r>
                      <a:endParaRPr sz="18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68575" marR="68575" marT="91425" marB="91425">
                    <a:lnL w="76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chemeClr val="lt1"/>
                    </a:solidFill>
                  </a:tcPr>
                </a:tc>
                <a:tc>
                  <a:txBody>
                    <a:bodyPr/>
                    <a:lstStyle/>
                    <a:p>
                      <a:pPr marL="0" lvl="0" indent="0" algn="r" rtl="0">
                        <a:lnSpc>
                          <a:spcPct val="115000"/>
                        </a:lnSpc>
                        <a:spcBef>
                          <a:spcPts val="0"/>
                        </a:spcBef>
                        <a:spcAft>
                          <a:spcPts val="0"/>
                        </a:spcAft>
                        <a:buNone/>
                      </a:pPr>
                      <a:r>
                        <a:rPr lang="en-US" sz="1800" b="1">
                          <a:latin typeface="Trebuchet MS" panose="020B0603020202020204"/>
                          <a:ea typeface="Trebuchet MS" panose="020B0603020202020204"/>
                          <a:cs typeface="Trebuchet MS" panose="020B0603020202020204"/>
                          <a:sym typeface="Trebuchet MS" panose="020B0603020202020204"/>
                        </a:rPr>
                        <a:t>2%</a:t>
                      </a:r>
                      <a:endParaRPr sz="1800" b="1" i="1">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FFF"/>
                    </a:solidFill>
                  </a:tcPr>
                </a:tc>
                <a:tc>
                  <a:txBody>
                    <a:bodyPr/>
                    <a:lstStyle/>
                    <a:p>
                      <a:pPr marL="0" lvl="0" indent="0" algn="r" rtl="0">
                        <a:lnSpc>
                          <a:spcPct val="115000"/>
                        </a:lnSpc>
                        <a:spcBef>
                          <a:spcPts val="0"/>
                        </a:spcBef>
                        <a:spcAft>
                          <a:spcPts val="0"/>
                        </a:spcAft>
                        <a:buNone/>
                      </a:pPr>
                      <a:r>
                        <a:rPr lang="en-US" sz="1800" b="1">
                          <a:latin typeface="Trebuchet MS" panose="020B0603020202020204"/>
                          <a:ea typeface="Trebuchet MS" panose="020B0603020202020204"/>
                          <a:cs typeface="Trebuchet MS" panose="020B0603020202020204"/>
                          <a:sym typeface="Trebuchet MS" panose="020B0603020202020204"/>
                        </a:rPr>
                        <a:t>$43.50</a:t>
                      </a:r>
                      <a:endParaRPr sz="1800" b="1" i="1">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r h="453675">
                <a:tc>
                  <a:txBody>
                    <a:bodyPr/>
                    <a:lstStyle/>
                    <a:p>
                      <a:pPr marL="0" lvl="0" indent="0" algn="ctr" rtl="0">
                        <a:lnSpc>
                          <a:spcPct val="100000"/>
                        </a:lnSpc>
                        <a:spcBef>
                          <a:spcPts val="0"/>
                        </a:spcBef>
                        <a:spcAft>
                          <a:spcPts val="0"/>
                        </a:spcAft>
                        <a:buNone/>
                      </a:pPr>
                      <a:r>
                        <a:rPr lang="en-US" sz="1800" b="1" dirty="0">
                          <a:solidFill>
                            <a:schemeClr val="dk1"/>
                          </a:solidFill>
                          <a:latin typeface="Trebuchet MS" panose="020B0603020202020204"/>
                          <a:ea typeface="Trebuchet MS" panose="020B0603020202020204"/>
                          <a:cs typeface="Trebuchet MS" panose="020B0603020202020204"/>
                          <a:sym typeface="Trebuchet MS" panose="020B0603020202020204"/>
                        </a:rPr>
                        <a:t>FY 2017-18</a:t>
                      </a:r>
                      <a:endParaRPr sz="18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68575" marR="6857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EFEFEF"/>
                    </a:solidFill>
                  </a:tcPr>
                </a:tc>
                <a:tc>
                  <a:txBody>
                    <a:bodyPr/>
                    <a:lstStyle/>
                    <a:p>
                      <a:pPr marL="0" lvl="0" indent="0" algn="ctr" rtl="0">
                        <a:lnSpc>
                          <a:spcPct val="100000"/>
                        </a:lnSpc>
                        <a:spcBef>
                          <a:spcPts val="0"/>
                        </a:spcBef>
                        <a:spcAft>
                          <a:spcPts val="0"/>
                        </a:spcAft>
                        <a:buNone/>
                      </a:pPr>
                      <a:r>
                        <a:rPr lang="en-US" sz="1800" b="1">
                          <a:solidFill>
                            <a:schemeClr val="dk1"/>
                          </a:solidFill>
                          <a:latin typeface="Trebuchet MS" panose="020B0603020202020204"/>
                          <a:ea typeface="Trebuchet MS" panose="020B0603020202020204"/>
                          <a:cs typeface="Trebuchet MS" panose="020B0603020202020204"/>
                          <a:sym typeface="Trebuchet MS" panose="020B0603020202020204"/>
                        </a:rPr>
                        <a:t>$2,679.6 </a:t>
                      </a:r>
                      <a:endParaRPr sz="1800" b="1">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68575" marR="68575" marT="91425" marB="91425">
                    <a:lnL w="76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EFEFEF"/>
                    </a:solidFill>
                  </a:tcPr>
                </a:tc>
                <a:tc>
                  <a:txBody>
                    <a:bodyPr/>
                    <a:lstStyle/>
                    <a:p>
                      <a:pPr marL="0" lvl="0" indent="0" algn="r" rtl="0">
                        <a:lnSpc>
                          <a:spcPct val="115000"/>
                        </a:lnSpc>
                        <a:spcBef>
                          <a:spcPts val="0"/>
                        </a:spcBef>
                        <a:spcAft>
                          <a:spcPts val="0"/>
                        </a:spcAft>
                        <a:buNone/>
                      </a:pPr>
                      <a:r>
                        <a:rPr lang="en-US" sz="1800" b="1">
                          <a:latin typeface="Trebuchet MS" panose="020B0603020202020204"/>
                          <a:ea typeface="Trebuchet MS" panose="020B0603020202020204"/>
                          <a:cs typeface="Trebuchet MS" panose="020B0603020202020204"/>
                          <a:sym typeface="Trebuchet MS" panose="020B0603020202020204"/>
                        </a:rPr>
                        <a:t>11%</a:t>
                      </a:r>
                      <a:endParaRPr sz="1800" b="1" i="1">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FEFEF"/>
                    </a:solidFill>
                  </a:tcPr>
                </a:tc>
                <a:tc>
                  <a:txBody>
                    <a:bodyPr/>
                    <a:lstStyle/>
                    <a:p>
                      <a:pPr marL="0" lvl="0" indent="0" algn="r" rtl="0">
                        <a:lnSpc>
                          <a:spcPct val="115000"/>
                        </a:lnSpc>
                        <a:spcBef>
                          <a:spcPts val="0"/>
                        </a:spcBef>
                        <a:spcAft>
                          <a:spcPts val="0"/>
                        </a:spcAft>
                        <a:buNone/>
                      </a:pPr>
                      <a:r>
                        <a:rPr lang="en-US" sz="1800" b="1">
                          <a:latin typeface="Trebuchet MS" panose="020B0603020202020204"/>
                          <a:ea typeface="Trebuchet MS" panose="020B0603020202020204"/>
                          <a:cs typeface="Trebuchet MS" panose="020B0603020202020204"/>
                          <a:sym typeface="Trebuchet MS" panose="020B0603020202020204"/>
                        </a:rPr>
                        <a:t>$272.10</a:t>
                      </a:r>
                      <a:endParaRPr sz="1800" b="1" i="1">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FEFEF"/>
                    </a:solidFill>
                  </a:tcPr>
                </a:tc>
                <a:extLst>
                  <a:ext uri="{0D108BD9-81ED-4DB2-BD59-A6C34878D82A}">
                    <a16:rowId xmlns:a16="http://schemas.microsoft.com/office/drawing/2014/main" val="10004"/>
                  </a:ext>
                </a:extLst>
              </a:tr>
              <a:tr h="453675">
                <a:tc>
                  <a:txBody>
                    <a:bodyPr/>
                    <a:lstStyle/>
                    <a:p>
                      <a:pPr marL="0" lvl="0" indent="0" algn="ctr" rtl="0">
                        <a:lnSpc>
                          <a:spcPct val="100000"/>
                        </a:lnSpc>
                        <a:spcBef>
                          <a:spcPts val="0"/>
                        </a:spcBef>
                        <a:spcAft>
                          <a:spcPts val="0"/>
                        </a:spcAft>
                        <a:buNone/>
                      </a:pPr>
                      <a:r>
                        <a:rPr lang="en-US" sz="1800" b="1" dirty="0">
                          <a:solidFill>
                            <a:schemeClr val="dk1"/>
                          </a:solidFill>
                          <a:latin typeface="Trebuchet MS" panose="020B0603020202020204"/>
                          <a:ea typeface="Trebuchet MS" panose="020B0603020202020204"/>
                          <a:cs typeface="Trebuchet MS" panose="020B0603020202020204"/>
                          <a:sym typeface="Trebuchet MS" panose="020B0603020202020204"/>
                        </a:rPr>
                        <a:t>FY 2018-19</a:t>
                      </a:r>
                      <a:endParaRPr sz="18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68575" marR="6857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chemeClr val="lt1"/>
                    </a:solidFill>
                  </a:tcPr>
                </a:tc>
                <a:tc>
                  <a:txBody>
                    <a:bodyPr/>
                    <a:lstStyle/>
                    <a:p>
                      <a:pPr marL="0" lvl="0" indent="0" algn="ctr" rtl="0">
                        <a:lnSpc>
                          <a:spcPct val="100000"/>
                        </a:lnSpc>
                        <a:spcBef>
                          <a:spcPts val="0"/>
                        </a:spcBef>
                        <a:spcAft>
                          <a:spcPts val="0"/>
                        </a:spcAft>
                        <a:buNone/>
                      </a:pPr>
                      <a:r>
                        <a:rPr lang="en-US" sz="1800" b="1" dirty="0">
                          <a:solidFill>
                            <a:schemeClr val="dk1"/>
                          </a:solidFill>
                          <a:latin typeface="Trebuchet MS" panose="020B0603020202020204"/>
                          <a:ea typeface="Trebuchet MS" panose="020B0603020202020204"/>
                          <a:cs typeface="Trebuchet MS" panose="020B0603020202020204"/>
                          <a:sym typeface="Trebuchet MS" panose="020B0603020202020204"/>
                        </a:rPr>
                        <a:t>$2,824.8 </a:t>
                      </a:r>
                      <a:endParaRPr sz="18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68575" marR="68575" marT="91425" marB="91425">
                    <a:lnL w="76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chemeClr val="lt1"/>
                    </a:solidFill>
                  </a:tcPr>
                </a:tc>
                <a:tc>
                  <a:txBody>
                    <a:bodyPr/>
                    <a:lstStyle/>
                    <a:p>
                      <a:pPr marL="0" lvl="0" indent="0" algn="r" rtl="0">
                        <a:lnSpc>
                          <a:spcPct val="115000"/>
                        </a:lnSpc>
                        <a:spcBef>
                          <a:spcPts val="0"/>
                        </a:spcBef>
                        <a:spcAft>
                          <a:spcPts val="0"/>
                        </a:spcAft>
                        <a:buNone/>
                      </a:pPr>
                      <a:r>
                        <a:rPr lang="en-US" sz="1800" b="1" dirty="0">
                          <a:latin typeface="Trebuchet MS" panose="020B0603020202020204"/>
                          <a:ea typeface="Trebuchet MS" panose="020B0603020202020204"/>
                          <a:cs typeface="Trebuchet MS" panose="020B0603020202020204"/>
                          <a:sym typeface="Trebuchet MS" panose="020B0603020202020204"/>
                        </a:rPr>
                        <a:t>5%</a:t>
                      </a:r>
                      <a:endParaRPr sz="1800" b="1" i="1" dirty="0">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FFF"/>
                    </a:solidFill>
                  </a:tcPr>
                </a:tc>
                <a:tc>
                  <a:txBody>
                    <a:bodyPr/>
                    <a:lstStyle/>
                    <a:p>
                      <a:pPr marL="0" lvl="0" indent="0" algn="r" rtl="0">
                        <a:lnSpc>
                          <a:spcPct val="115000"/>
                        </a:lnSpc>
                        <a:spcBef>
                          <a:spcPts val="0"/>
                        </a:spcBef>
                        <a:spcAft>
                          <a:spcPts val="0"/>
                        </a:spcAft>
                        <a:buNone/>
                      </a:pPr>
                      <a:r>
                        <a:rPr lang="en-US" sz="1800" b="1">
                          <a:latin typeface="Trebuchet MS" panose="020B0603020202020204"/>
                          <a:ea typeface="Trebuchet MS" panose="020B0603020202020204"/>
                          <a:cs typeface="Trebuchet MS" panose="020B0603020202020204"/>
                          <a:sym typeface="Trebuchet MS" panose="020B0603020202020204"/>
                        </a:rPr>
                        <a:t>$145.20</a:t>
                      </a:r>
                      <a:endParaRPr sz="1800" b="1" i="1">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5"/>
                  </a:ext>
                </a:extLst>
              </a:tr>
              <a:tr h="453675">
                <a:tc>
                  <a:txBody>
                    <a:bodyPr/>
                    <a:lstStyle/>
                    <a:p>
                      <a:pPr marL="0" lvl="0" indent="0" algn="ctr" rtl="0">
                        <a:lnSpc>
                          <a:spcPct val="100000"/>
                        </a:lnSpc>
                        <a:spcBef>
                          <a:spcPts val="0"/>
                        </a:spcBef>
                        <a:spcAft>
                          <a:spcPts val="0"/>
                        </a:spcAft>
                        <a:buNone/>
                      </a:pPr>
                      <a:r>
                        <a:rPr lang="en-US" sz="1800" b="1" dirty="0">
                          <a:solidFill>
                            <a:schemeClr val="dk1"/>
                          </a:solidFill>
                          <a:latin typeface="Trebuchet MS" panose="020B0603020202020204"/>
                          <a:ea typeface="Trebuchet MS" panose="020B0603020202020204"/>
                          <a:cs typeface="Trebuchet MS" panose="020B0603020202020204"/>
                          <a:sym typeface="Trebuchet MS" panose="020B0603020202020204"/>
                        </a:rPr>
                        <a:t>FY 2019-20</a:t>
                      </a:r>
                      <a:endParaRPr sz="18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68575" marR="6857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EFEFEF"/>
                    </a:solidFill>
                  </a:tcPr>
                </a:tc>
                <a:tc>
                  <a:txBody>
                    <a:bodyPr/>
                    <a:lstStyle/>
                    <a:p>
                      <a:pPr marL="0" lvl="0" indent="0" algn="ctr" rtl="0">
                        <a:lnSpc>
                          <a:spcPct val="100000"/>
                        </a:lnSpc>
                        <a:spcBef>
                          <a:spcPts val="0"/>
                        </a:spcBef>
                        <a:spcAft>
                          <a:spcPts val="0"/>
                        </a:spcAft>
                        <a:buNone/>
                      </a:pPr>
                      <a:r>
                        <a:rPr lang="en-US" sz="1800" b="1">
                          <a:solidFill>
                            <a:schemeClr val="dk1"/>
                          </a:solidFill>
                          <a:latin typeface="Trebuchet MS" panose="020B0603020202020204"/>
                          <a:ea typeface="Trebuchet MS" panose="020B0603020202020204"/>
                          <a:cs typeface="Trebuchet MS" panose="020B0603020202020204"/>
                          <a:sym typeface="Trebuchet MS" panose="020B0603020202020204"/>
                        </a:rPr>
                        <a:t>$2,822.5 </a:t>
                      </a:r>
                      <a:endParaRPr sz="1800" b="1">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68575" marR="68575" marT="91425" marB="91425">
                    <a:lnL w="76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EFEFEF"/>
                    </a:solidFill>
                  </a:tcPr>
                </a:tc>
                <a:tc>
                  <a:txBody>
                    <a:bodyPr/>
                    <a:lstStyle/>
                    <a:p>
                      <a:pPr marL="0" lvl="0" indent="0" algn="r" rtl="0">
                        <a:lnSpc>
                          <a:spcPct val="115000"/>
                        </a:lnSpc>
                        <a:spcBef>
                          <a:spcPts val="0"/>
                        </a:spcBef>
                        <a:spcAft>
                          <a:spcPts val="0"/>
                        </a:spcAft>
                        <a:buNone/>
                      </a:pPr>
                      <a:r>
                        <a:rPr lang="en-US" sz="1800" b="1" dirty="0">
                          <a:latin typeface="Trebuchet MS" panose="020B0603020202020204"/>
                          <a:ea typeface="Trebuchet MS" panose="020B0603020202020204"/>
                          <a:cs typeface="Trebuchet MS" panose="020B0603020202020204"/>
                          <a:sym typeface="Trebuchet MS" panose="020B0603020202020204"/>
                        </a:rPr>
                        <a:t>0%</a:t>
                      </a:r>
                      <a:endParaRPr sz="1800" b="1" i="1" dirty="0">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FEFEF"/>
                    </a:solidFill>
                  </a:tcPr>
                </a:tc>
                <a:tc>
                  <a:txBody>
                    <a:bodyPr/>
                    <a:lstStyle/>
                    <a:p>
                      <a:pPr marL="0" lvl="0" indent="0" algn="r" rtl="0">
                        <a:lnSpc>
                          <a:spcPct val="115000"/>
                        </a:lnSpc>
                        <a:spcBef>
                          <a:spcPts val="0"/>
                        </a:spcBef>
                        <a:spcAft>
                          <a:spcPts val="0"/>
                        </a:spcAft>
                        <a:buNone/>
                      </a:pPr>
                      <a:r>
                        <a:rPr lang="en-US" sz="1800" b="1">
                          <a:solidFill>
                            <a:srgbClr val="FF0000"/>
                          </a:solidFill>
                          <a:latin typeface="Trebuchet MS" panose="020B0603020202020204"/>
                          <a:ea typeface="Trebuchet MS" panose="020B0603020202020204"/>
                          <a:cs typeface="Trebuchet MS" panose="020B0603020202020204"/>
                          <a:sym typeface="Trebuchet MS" panose="020B0603020202020204"/>
                        </a:rPr>
                        <a:t>($2.30)</a:t>
                      </a:r>
                      <a:endParaRPr sz="1800" b="1" i="1">
                        <a:solidFill>
                          <a:srgbClr val="FF0000"/>
                        </a:solidFill>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FEFEF"/>
                    </a:solidFill>
                  </a:tcPr>
                </a:tc>
                <a:extLst>
                  <a:ext uri="{0D108BD9-81ED-4DB2-BD59-A6C34878D82A}">
                    <a16:rowId xmlns:a16="http://schemas.microsoft.com/office/drawing/2014/main" val="10006"/>
                  </a:ext>
                </a:extLst>
              </a:tr>
              <a:tr h="453675">
                <a:tc>
                  <a:txBody>
                    <a:bodyPr/>
                    <a:lstStyle/>
                    <a:p>
                      <a:pPr marL="0" lvl="0" indent="0" algn="ctr" rtl="0">
                        <a:lnSpc>
                          <a:spcPct val="100000"/>
                        </a:lnSpc>
                        <a:spcBef>
                          <a:spcPts val="0"/>
                        </a:spcBef>
                        <a:spcAft>
                          <a:spcPts val="0"/>
                        </a:spcAft>
                        <a:buNone/>
                      </a:pPr>
                      <a:r>
                        <a:rPr lang="en-US" sz="1800" b="1">
                          <a:solidFill>
                            <a:schemeClr val="dk1"/>
                          </a:solidFill>
                          <a:latin typeface="Trebuchet MS" panose="020B0603020202020204"/>
                          <a:ea typeface="Trebuchet MS" panose="020B0603020202020204"/>
                          <a:cs typeface="Trebuchet MS" panose="020B0603020202020204"/>
                          <a:sym typeface="Trebuchet MS" panose="020B0603020202020204"/>
                        </a:rPr>
                        <a:t>FY 2020-21</a:t>
                      </a:r>
                      <a:endParaRPr sz="1800" b="1">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68575" marR="6857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chemeClr val="lt1"/>
                    </a:solidFill>
                  </a:tcPr>
                </a:tc>
                <a:tc>
                  <a:txBody>
                    <a:bodyPr/>
                    <a:lstStyle/>
                    <a:p>
                      <a:pPr marL="0" lvl="0" indent="0" algn="ctr" rtl="0">
                        <a:lnSpc>
                          <a:spcPct val="100000"/>
                        </a:lnSpc>
                        <a:spcBef>
                          <a:spcPts val="0"/>
                        </a:spcBef>
                        <a:spcAft>
                          <a:spcPts val="0"/>
                        </a:spcAft>
                        <a:buNone/>
                      </a:pPr>
                      <a:r>
                        <a:rPr lang="en-US" sz="1800" b="1">
                          <a:solidFill>
                            <a:schemeClr val="dk1"/>
                          </a:solidFill>
                          <a:latin typeface="Trebuchet MS" panose="020B0603020202020204"/>
                          <a:ea typeface="Trebuchet MS" panose="020B0603020202020204"/>
                          <a:cs typeface="Trebuchet MS" panose="020B0603020202020204"/>
                          <a:sym typeface="Trebuchet MS" panose="020B0603020202020204"/>
                        </a:rPr>
                        <a:t>$2,556.6 </a:t>
                      </a:r>
                      <a:endParaRPr sz="1800" b="1">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68575" marR="68575" marT="91425" marB="91425">
                    <a:lnL w="76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chemeClr val="lt1"/>
                    </a:solidFill>
                  </a:tcPr>
                </a:tc>
                <a:tc>
                  <a:txBody>
                    <a:bodyPr/>
                    <a:lstStyle/>
                    <a:p>
                      <a:pPr marL="0" lvl="0" indent="0" algn="r" rtl="0">
                        <a:lnSpc>
                          <a:spcPct val="115000"/>
                        </a:lnSpc>
                        <a:spcBef>
                          <a:spcPts val="0"/>
                        </a:spcBef>
                        <a:spcAft>
                          <a:spcPts val="0"/>
                        </a:spcAft>
                        <a:buNone/>
                      </a:pPr>
                      <a:r>
                        <a:rPr lang="en-US" sz="1800" b="1" dirty="0">
                          <a:latin typeface="Trebuchet MS" panose="020B0603020202020204"/>
                          <a:ea typeface="Trebuchet MS" panose="020B0603020202020204"/>
                          <a:cs typeface="Trebuchet MS" panose="020B0603020202020204"/>
                          <a:sym typeface="Trebuchet MS" panose="020B0603020202020204"/>
                        </a:rPr>
                        <a:t>-9%</a:t>
                      </a:r>
                      <a:endParaRPr sz="1800" b="1" i="1" dirty="0">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FFF"/>
                    </a:solidFill>
                  </a:tcPr>
                </a:tc>
                <a:tc>
                  <a:txBody>
                    <a:bodyPr/>
                    <a:lstStyle/>
                    <a:p>
                      <a:pPr marL="0" lvl="0" indent="0" algn="r" rtl="0">
                        <a:lnSpc>
                          <a:spcPct val="115000"/>
                        </a:lnSpc>
                        <a:spcBef>
                          <a:spcPts val="0"/>
                        </a:spcBef>
                        <a:spcAft>
                          <a:spcPts val="0"/>
                        </a:spcAft>
                        <a:buNone/>
                      </a:pPr>
                      <a:r>
                        <a:rPr lang="en-US" sz="1800" b="1">
                          <a:solidFill>
                            <a:srgbClr val="FF0000"/>
                          </a:solidFill>
                          <a:latin typeface="Trebuchet MS" panose="020B0603020202020204"/>
                          <a:ea typeface="Trebuchet MS" panose="020B0603020202020204"/>
                          <a:cs typeface="Trebuchet MS" panose="020B0603020202020204"/>
                          <a:sym typeface="Trebuchet MS" panose="020B0603020202020204"/>
                        </a:rPr>
                        <a:t>($265.90)</a:t>
                      </a:r>
                      <a:endParaRPr sz="1800" b="1" i="1">
                        <a:solidFill>
                          <a:srgbClr val="FF0000"/>
                        </a:solidFill>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7"/>
                  </a:ext>
                </a:extLst>
              </a:tr>
              <a:tr h="453675">
                <a:tc>
                  <a:txBody>
                    <a:bodyPr/>
                    <a:lstStyle/>
                    <a:p>
                      <a:pPr marL="0" lvl="0" indent="0" algn="ctr" rtl="0">
                        <a:lnSpc>
                          <a:spcPct val="100000"/>
                        </a:lnSpc>
                        <a:spcBef>
                          <a:spcPts val="0"/>
                        </a:spcBef>
                        <a:spcAft>
                          <a:spcPts val="0"/>
                        </a:spcAft>
                        <a:buNone/>
                      </a:pPr>
                      <a:r>
                        <a:rPr lang="en-US" sz="1800" b="1">
                          <a:solidFill>
                            <a:schemeClr val="dk1"/>
                          </a:solidFill>
                          <a:latin typeface="Trebuchet MS" panose="020B0603020202020204"/>
                          <a:ea typeface="Trebuchet MS" panose="020B0603020202020204"/>
                          <a:cs typeface="Trebuchet MS" panose="020B0603020202020204"/>
                          <a:sym typeface="Trebuchet MS" panose="020B0603020202020204"/>
                        </a:rPr>
                        <a:t>FY 2021-22</a:t>
                      </a:r>
                      <a:endParaRPr sz="1800" b="1">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68575" marR="6857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EFEFEF"/>
                    </a:solidFill>
                  </a:tcPr>
                </a:tc>
                <a:tc>
                  <a:txBody>
                    <a:bodyPr/>
                    <a:lstStyle/>
                    <a:p>
                      <a:pPr marL="0" lvl="0" indent="0" algn="ctr" rtl="0">
                        <a:lnSpc>
                          <a:spcPct val="100000"/>
                        </a:lnSpc>
                        <a:spcBef>
                          <a:spcPts val="0"/>
                        </a:spcBef>
                        <a:spcAft>
                          <a:spcPts val="0"/>
                        </a:spcAft>
                        <a:buNone/>
                      </a:pPr>
                      <a:r>
                        <a:rPr lang="en-US" sz="1800" b="1" dirty="0">
                          <a:solidFill>
                            <a:schemeClr val="dk1"/>
                          </a:solidFill>
                          <a:latin typeface="Trebuchet MS" panose="020B0603020202020204"/>
                          <a:ea typeface="Trebuchet MS" panose="020B0603020202020204"/>
                          <a:cs typeface="Trebuchet MS" panose="020B0603020202020204"/>
                          <a:sym typeface="Trebuchet MS" panose="020B0603020202020204"/>
                        </a:rPr>
                        <a:t>$2,865.7 </a:t>
                      </a:r>
                      <a:endParaRPr sz="18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68575" marR="68575" marT="91425" marB="91425">
                    <a:lnL w="76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EFEFEF"/>
                    </a:solidFill>
                  </a:tcPr>
                </a:tc>
                <a:tc>
                  <a:txBody>
                    <a:bodyPr/>
                    <a:lstStyle/>
                    <a:p>
                      <a:pPr marL="0" lvl="0" indent="0" algn="r" rtl="0">
                        <a:lnSpc>
                          <a:spcPct val="115000"/>
                        </a:lnSpc>
                        <a:spcBef>
                          <a:spcPts val="0"/>
                        </a:spcBef>
                        <a:spcAft>
                          <a:spcPts val="0"/>
                        </a:spcAft>
                        <a:buNone/>
                      </a:pPr>
                      <a:r>
                        <a:rPr lang="en-US" sz="1800" b="1" dirty="0">
                          <a:highlight>
                            <a:srgbClr val="FF9900"/>
                          </a:highlight>
                          <a:latin typeface="Trebuchet MS" panose="020B0603020202020204"/>
                          <a:ea typeface="Trebuchet MS" panose="020B0603020202020204"/>
                          <a:cs typeface="Trebuchet MS" panose="020B0603020202020204"/>
                          <a:sym typeface="Trebuchet MS" panose="020B0603020202020204"/>
                        </a:rPr>
                        <a:t>12%</a:t>
                      </a:r>
                      <a:endParaRPr sz="1800" b="1" i="1" dirty="0">
                        <a:solidFill>
                          <a:schemeClr val="dk1"/>
                        </a:solidFill>
                        <a:highlight>
                          <a:srgbClr val="FF9900"/>
                        </a:highlight>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FEFEF"/>
                    </a:solidFill>
                  </a:tcPr>
                </a:tc>
                <a:tc>
                  <a:txBody>
                    <a:bodyPr/>
                    <a:lstStyle/>
                    <a:p>
                      <a:pPr marL="0" lvl="0" indent="0" algn="r" rtl="0">
                        <a:lnSpc>
                          <a:spcPct val="115000"/>
                        </a:lnSpc>
                        <a:spcBef>
                          <a:spcPts val="0"/>
                        </a:spcBef>
                        <a:spcAft>
                          <a:spcPts val="0"/>
                        </a:spcAft>
                        <a:buNone/>
                      </a:pPr>
                      <a:r>
                        <a:rPr lang="en-US" sz="1800" b="1" dirty="0">
                          <a:highlight>
                            <a:srgbClr val="FF9900"/>
                          </a:highlight>
                          <a:latin typeface="Trebuchet MS" panose="020B0603020202020204"/>
                          <a:ea typeface="Trebuchet MS" panose="020B0603020202020204"/>
                          <a:cs typeface="Trebuchet MS" panose="020B0603020202020204"/>
                          <a:sym typeface="Trebuchet MS" panose="020B0603020202020204"/>
                        </a:rPr>
                        <a:t>$309.10</a:t>
                      </a:r>
                      <a:endParaRPr sz="1800" b="1" i="1" dirty="0">
                        <a:solidFill>
                          <a:schemeClr val="dk1"/>
                        </a:solidFill>
                        <a:highlight>
                          <a:srgbClr val="FF9900"/>
                        </a:highlight>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FEFEF"/>
                    </a:solidFill>
                  </a:tcPr>
                </a:tc>
                <a:extLst>
                  <a:ext uri="{0D108BD9-81ED-4DB2-BD59-A6C34878D82A}">
                    <a16:rowId xmlns:a16="http://schemas.microsoft.com/office/drawing/2014/main" val="10008"/>
                  </a:ext>
                </a:extLst>
              </a:tr>
              <a:tr h="453675">
                <a:tc>
                  <a:txBody>
                    <a:bodyPr/>
                    <a:lstStyle/>
                    <a:p>
                      <a:pPr marL="0" lvl="0" indent="0" algn="ctr" rtl="0">
                        <a:lnSpc>
                          <a:spcPct val="100000"/>
                        </a:lnSpc>
                        <a:spcBef>
                          <a:spcPts val="0"/>
                        </a:spcBef>
                        <a:spcAft>
                          <a:spcPts val="0"/>
                        </a:spcAft>
                        <a:buNone/>
                      </a:pPr>
                      <a:r>
                        <a:rPr lang="en-US" sz="1800" b="1">
                          <a:solidFill>
                            <a:schemeClr val="dk1"/>
                          </a:solidFill>
                          <a:latin typeface="Trebuchet MS" panose="020B0603020202020204"/>
                          <a:ea typeface="Trebuchet MS" panose="020B0603020202020204"/>
                          <a:cs typeface="Trebuchet MS" panose="020B0603020202020204"/>
                          <a:sym typeface="Trebuchet MS" panose="020B0603020202020204"/>
                        </a:rPr>
                        <a:t>FY 2022-23</a:t>
                      </a:r>
                      <a:endParaRPr sz="1800" b="1">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68575" marR="6857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chemeClr val="lt1"/>
                    </a:solidFill>
                  </a:tcPr>
                </a:tc>
                <a:tc>
                  <a:txBody>
                    <a:bodyPr/>
                    <a:lstStyle/>
                    <a:p>
                      <a:pPr marL="0" lvl="0" indent="0" algn="ctr" rtl="0">
                        <a:lnSpc>
                          <a:spcPct val="100000"/>
                        </a:lnSpc>
                        <a:spcBef>
                          <a:spcPts val="0"/>
                        </a:spcBef>
                        <a:spcAft>
                          <a:spcPts val="0"/>
                        </a:spcAft>
                        <a:buNone/>
                      </a:pPr>
                      <a:r>
                        <a:rPr lang="en-US" sz="1800" b="1">
                          <a:solidFill>
                            <a:schemeClr val="dk1"/>
                          </a:solidFill>
                          <a:latin typeface="Trebuchet MS" panose="020B0603020202020204"/>
                          <a:ea typeface="Trebuchet MS" panose="020B0603020202020204"/>
                          <a:cs typeface="Trebuchet MS" panose="020B0603020202020204"/>
                          <a:sym typeface="Trebuchet MS" panose="020B0603020202020204"/>
                        </a:rPr>
                        <a:t>$3,452.3 </a:t>
                      </a:r>
                      <a:endParaRPr sz="1800" b="1">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68575" marR="68575" marT="91425" marB="91425">
                    <a:lnL w="76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chemeClr val="lt1"/>
                    </a:solidFill>
                  </a:tcPr>
                </a:tc>
                <a:tc>
                  <a:txBody>
                    <a:bodyPr/>
                    <a:lstStyle/>
                    <a:p>
                      <a:pPr marL="0" lvl="0" indent="0" algn="r" rtl="0">
                        <a:lnSpc>
                          <a:spcPct val="115000"/>
                        </a:lnSpc>
                        <a:spcBef>
                          <a:spcPts val="0"/>
                        </a:spcBef>
                        <a:spcAft>
                          <a:spcPts val="0"/>
                        </a:spcAft>
                        <a:buNone/>
                      </a:pPr>
                      <a:r>
                        <a:rPr lang="en-US" sz="1800" b="1" dirty="0">
                          <a:highlight>
                            <a:srgbClr val="FF9900"/>
                          </a:highlight>
                          <a:latin typeface="Trebuchet MS" panose="020B0603020202020204"/>
                          <a:ea typeface="Trebuchet MS" panose="020B0603020202020204"/>
                          <a:cs typeface="Trebuchet MS" panose="020B0603020202020204"/>
                          <a:sym typeface="Trebuchet MS" panose="020B0603020202020204"/>
                        </a:rPr>
                        <a:t>20%</a:t>
                      </a:r>
                      <a:endParaRPr sz="1800" b="1" i="1" dirty="0">
                        <a:solidFill>
                          <a:schemeClr val="dk1"/>
                        </a:solidFill>
                        <a:highlight>
                          <a:srgbClr val="FF9900"/>
                        </a:highlight>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FFF"/>
                    </a:solidFill>
                  </a:tcPr>
                </a:tc>
                <a:tc>
                  <a:txBody>
                    <a:bodyPr/>
                    <a:lstStyle/>
                    <a:p>
                      <a:pPr marL="0" lvl="0" indent="0" algn="r" rtl="0">
                        <a:lnSpc>
                          <a:spcPct val="115000"/>
                        </a:lnSpc>
                        <a:spcBef>
                          <a:spcPts val="0"/>
                        </a:spcBef>
                        <a:spcAft>
                          <a:spcPts val="0"/>
                        </a:spcAft>
                        <a:buNone/>
                      </a:pPr>
                      <a:r>
                        <a:rPr lang="en-US" sz="1800" b="1" dirty="0">
                          <a:highlight>
                            <a:srgbClr val="FF9900"/>
                          </a:highlight>
                          <a:latin typeface="Trebuchet MS" panose="020B0603020202020204"/>
                          <a:ea typeface="Trebuchet MS" panose="020B0603020202020204"/>
                          <a:cs typeface="Trebuchet MS" panose="020B0603020202020204"/>
                          <a:sym typeface="Trebuchet MS" panose="020B0603020202020204"/>
                        </a:rPr>
                        <a:t>$586.60</a:t>
                      </a:r>
                      <a:endParaRPr sz="1800" b="1" i="1" dirty="0">
                        <a:solidFill>
                          <a:schemeClr val="dk1"/>
                        </a:solidFill>
                        <a:highlight>
                          <a:srgbClr val="FF9900"/>
                        </a:highlight>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9"/>
                  </a:ext>
                </a:extLst>
              </a:tr>
              <a:tr h="453675">
                <a:tc>
                  <a:txBody>
                    <a:bodyPr/>
                    <a:lstStyle/>
                    <a:p>
                      <a:pPr marL="0" lvl="0" indent="0" algn="ctr" rtl="0">
                        <a:lnSpc>
                          <a:spcPct val="100000"/>
                        </a:lnSpc>
                        <a:spcBef>
                          <a:spcPts val="0"/>
                        </a:spcBef>
                        <a:spcAft>
                          <a:spcPts val="0"/>
                        </a:spcAft>
                        <a:buNone/>
                      </a:pPr>
                      <a:r>
                        <a:rPr lang="en-US" sz="1800" b="1">
                          <a:solidFill>
                            <a:schemeClr val="dk1"/>
                          </a:solidFill>
                          <a:latin typeface="Trebuchet MS" panose="020B0603020202020204"/>
                          <a:ea typeface="Trebuchet MS" panose="020B0603020202020204"/>
                          <a:cs typeface="Trebuchet MS" panose="020B0603020202020204"/>
                          <a:sym typeface="Trebuchet MS" panose="020B0603020202020204"/>
                        </a:rPr>
                        <a:t>FY 2023-24</a:t>
                      </a:r>
                      <a:endParaRPr sz="1800" b="1">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68575" marR="6857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EFEFEF"/>
                    </a:solidFill>
                  </a:tcPr>
                </a:tc>
                <a:tc>
                  <a:txBody>
                    <a:bodyPr/>
                    <a:lstStyle/>
                    <a:p>
                      <a:pPr marL="0" lvl="0" indent="0" algn="ctr" rtl="0">
                        <a:lnSpc>
                          <a:spcPct val="100000"/>
                        </a:lnSpc>
                        <a:spcBef>
                          <a:spcPts val="0"/>
                        </a:spcBef>
                        <a:spcAft>
                          <a:spcPts val="0"/>
                        </a:spcAft>
                        <a:buNone/>
                      </a:pPr>
                      <a:r>
                        <a:rPr lang="en-US" sz="1800" b="1">
                          <a:solidFill>
                            <a:schemeClr val="dk1"/>
                          </a:solidFill>
                          <a:latin typeface="Trebuchet MS" panose="020B0603020202020204"/>
                          <a:ea typeface="Trebuchet MS" panose="020B0603020202020204"/>
                          <a:cs typeface="Trebuchet MS" panose="020B0603020202020204"/>
                          <a:sym typeface="Trebuchet MS" panose="020B0603020202020204"/>
                        </a:rPr>
                        <a:t>$4,362.0</a:t>
                      </a:r>
                      <a:endParaRPr sz="1800" b="1">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68575" marR="68575" marT="91425" marB="91425">
                    <a:lnL w="76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rgbClr val="EFEFEF"/>
                    </a:solidFill>
                  </a:tcPr>
                </a:tc>
                <a:tc>
                  <a:txBody>
                    <a:bodyPr/>
                    <a:lstStyle/>
                    <a:p>
                      <a:pPr marL="0" lvl="0" indent="0" algn="r" rtl="0">
                        <a:lnSpc>
                          <a:spcPct val="115000"/>
                        </a:lnSpc>
                        <a:spcBef>
                          <a:spcPts val="0"/>
                        </a:spcBef>
                        <a:spcAft>
                          <a:spcPts val="0"/>
                        </a:spcAft>
                        <a:buNone/>
                      </a:pPr>
                      <a:r>
                        <a:rPr lang="en-US" sz="1800" b="1" dirty="0">
                          <a:highlight>
                            <a:srgbClr val="FF9900"/>
                          </a:highlight>
                          <a:latin typeface="Trebuchet MS" panose="020B0603020202020204"/>
                          <a:ea typeface="Trebuchet MS" panose="020B0603020202020204"/>
                          <a:cs typeface="Trebuchet MS" panose="020B0603020202020204"/>
                          <a:sym typeface="Trebuchet MS" panose="020B0603020202020204"/>
                        </a:rPr>
                        <a:t>26%</a:t>
                      </a:r>
                      <a:endParaRPr sz="1800" b="1" i="1" dirty="0">
                        <a:solidFill>
                          <a:schemeClr val="dk1"/>
                        </a:solidFill>
                        <a:highlight>
                          <a:srgbClr val="FF9900"/>
                        </a:highlight>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FEFEF"/>
                    </a:solidFill>
                  </a:tcPr>
                </a:tc>
                <a:tc>
                  <a:txBody>
                    <a:bodyPr/>
                    <a:lstStyle/>
                    <a:p>
                      <a:pPr marL="0" lvl="0" indent="0" algn="r" rtl="0">
                        <a:lnSpc>
                          <a:spcPct val="115000"/>
                        </a:lnSpc>
                        <a:spcBef>
                          <a:spcPts val="0"/>
                        </a:spcBef>
                        <a:spcAft>
                          <a:spcPts val="0"/>
                        </a:spcAft>
                        <a:buNone/>
                      </a:pPr>
                      <a:r>
                        <a:rPr lang="en-US" sz="1800" b="1" dirty="0">
                          <a:highlight>
                            <a:srgbClr val="FF9900"/>
                          </a:highlight>
                          <a:latin typeface="Trebuchet MS" panose="020B0603020202020204"/>
                          <a:ea typeface="Trebuchet MS" panose="020B0603020202020204"/>
                          <a:cs typeface="Trebuchet MS" panose="020B0603020202020204"/>
                          <a:sym typeface="Trebuchet MS" panose="020B0603020202020204"/>
                        </a:rPr>
                        <a:t>$909.70</a:t>
                      </a:r>
                      <a:endParaRPr sz="1800" b="1" i="1" dirty="0">
                        <a:solidFill>
                          <a:schemeClr val="dk1"/>
                        </a:solidFill>
                        <a:highlight>
                          <a:srgbClr val="FF9900"/>
                        </a:highlight>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FEFEF"/>
                    </a:solidFill>
                  </a:tcPr>
                </a:tc>
                <a:extLst>
                  <a:ext uri="{0D108BD9-81ED-4DB2-BD59-A6C34878D82A}">
                    <a16:rowId xmlns:a16="http://schemas.microsoft.com/office/drawing/2014/main" val="10010"/>
                  </a:ext>
                </a:extLst>
              </a:tr>
              <a:tr h="453675">
                <a:tc>
                  <a:txBody>
                    <a:bodyPr/>
                    <a:lstStyle/>
                    <a:p>
                      <a:pPr marL="0" lvl="0" indent="0" algn="ctr" rtl="0">
                        <a:lnSpc>
                          <a:spcPct val="100000"/>
                        </a:lnSpc>
                        <a:spcBef>
                          <a:spcPts val="0"/>
                        </a:spcBef>
                        <a:spcAft>
                          <a:spcPts val="0"/>
                        </a:spcAft>
                        <a:buNone/>
                      </a:pPr>
                      <a:r>
                        <a:rPr lang="en-US" sz="1800" b="1">
                          <a:solidFill>
                            <a:schemeClr val="dk1"/>
                          </a:solidFill>
                          <a:latin typeface="Trebuchet MS" panose="020B0603020202020204"/>
                          <a:ea typeface="Trebuchet MS" panose="020B0603020202020204"/>
                          <a:cs typeface="Trebuchet MS" panose="020B0603020202020204"/>
                          <a:sym typeface="Trebuchet MS" panose="020B0603020202020204"/>
                        </a:rPr>
                        <a:t>FY 2024-25 </a:t>
                      </a:r>
                      <a:endParaRPr sz="1800" b="1">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68575" marR="68575" marT="91425" marB="91425">
                    <a:lnL w="7625" cap="flat" cmpd="sng">
                      <a:solidFill>
                        <a:srgbClr val="000000"/>
                      </a:solidFill>
                      <a:prstDash val="solid"/>
                      <a:round/>
                      <a:headEnd type="none" w="sm" len="sm"/>
                      <a:tailEnd type="none" w="sm" len="sm"/>
                    </a:lnL>
                    <a:lnR w="76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chemeClr val="lt1"/>
                    </a:solidFill>
                  </a:tcPr>
                </a:tc>
                <a:tc>
                  <a:txBody>
                    <a:bodyPr/>
                    <a:lstStyle/>
                    <a:p>
                      <a:pPr marL="0" lvl="0" indent="0" algn="ctr" rtl="0">
                        <a:lnSpc>
                          <a:spcPct val="100000"/>
                        </a:lnSpc>
                        <a:spcBef>
                          <a:spcPts val="0"/>
                        </a:spcBef>
                        <a:spcAft>
                          <a:spcPts val="0"/>
                        </a:spcAft>
                        <a:buNone/>
                      </a:pPr>
                      <a:r>
                        <a:rPr lang="en-US" sz="1800" b="1" dirty="0">
                          <a:solidFill>
                            <a:schemeClr val="dk1"/>
                          </a:solidFill>
                          <a:latin typeface="Trebuchet MS" panose="020B0603020202020204"/>
                          <a:ea typeface="Trebuchet MS" panose="020B0603020202020204"/>
                          <a:cs typeface="Trebuchet MS" panose="020B0603020202020204"/>
                          <a:sym typeface="Trebuchet MS" panose="020B0603020202020204"/>
                        </a:rPr>
                        <a:t>TBD</a:t>
                      </a:r>
                      <a:endParaRPr sz="18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68575" marR="68575" marT="91425" marB="91425">
                    <a:lnL w="76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7625" cap="flat" cmpd="sng">
                      <a:solidFill>
                        <a:srgbClr val="000000"/>
                      </a:solidFill>
                      <a:prstDash val="solid"/>
                      <a:round/>
                      <a:headEnd type="none" w="sm" len="sm"/>
                      <a:tailEnd type="none" w="sm" len="sm"/>
                    </a:lnT>
                    <a:lnB w="7625" cap="flat" cmpd="sng">
                      <a:solidFill>
                        <a:srgbClr val="000000"/>
                      </a:solidFill>
                      <a:prstDash val="solid"/>
                      <a:round/>
                      <a:headEnd type="none" w="sm" len="sm"/>
                      <a:tailEnd type="none" w="sm" len="sm"/>
                    </a:lnB>
                    <a:solidFill>
                      <a:schemeClr val="lt1"/>
                    </a:solidFill>
                  </a:tcPr>
                </a:tc>
                <a:tc>
                  <a:txBody>
                    <a:bodyPr/>
                    <a:lstStyle/>
                    <a:p>
                      <a:pPr marL="0" lvl="0" indent="0" algn="r" rtl="0">
                        <a:lnSpc>
                          <a:spcPct val="115000"/>
                        </a:lnSpc>
                        <a:spcBef>
                          <a:spcPts val="0"/>
                        </a:spcBef>
                        <a:spcAft>
                          <a:spcPts val="0"/>
                        </a:spcAft>
                        <a:buNone/>
                      </a:pPr>
                      <a:r>
                        <a:rPr lang="en-US" sz="1800" b="1" dirty="0">
                          <a:highlight>
                            <a:srgbClr val="FF9900"/>
                          </a:highlight>
                          <a:latin typeface="Trebuchet MS" panose="020B0603020202020204"/>
                          <a:ea typeface="Trebuchet MS" panose="020B0603020202020204"/>
                          <a:cs typeface="Trebuchet MS" panose="020B0603020202020204"/>
                          <a:sym typeface="Trebuchet MS" panose="020B0603020202020204"/>
                        </a:rPr>
                        <a:t>**16%</a:t>
                      </a:r>
                      <a:endParaRPr sz="1800" b="1" i="1" dirty="0">
                        <a:solidFill>
                          <a:schemeClr val="dk1"/>
                        </a:solidFill>
                        <a:highlight>
                          <a:srgbClr val="FF9900"/>
                        </a:highlight>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en-US" sz="1400" b="1" dirty="0">
                          <a:solidFill>
                            <a:schemeClr val="dk1"/>
                          </a:solidFill>
                          <a:highlight>
                            <a:srgbClr val="FF9900"/>
                          </a:highlight>
                        </a:rPr>
                        <a:t>**Based on forecast</a:t>
                      </a:r>
                      <a:endParaRPr sz="1400" b="1" dirty="0">
                        <a:solidFill>
                          <a:schemeClr val="dk1"/>
                        </a:solidFill>
                        <a:highlight>
                          <a:srgbClr val="FF9900"/>
                        </a:highlight>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11"/>
                  </a:ext>
                </a:extLst>
              </a:tr>
            </a:tbl>
          </a:graphicData>
        </a:graphic>
      </p:graphicFrame>
      <p:sp>
        <p:nvSpPr>
          <p:cNvPr id="1067" name="Google Shape;1067;p235"/>
          <p:cNvSpPr txBox="1"/>
          <p:nvPr/>
        </p:nvSpPr>
        <p:spPr>
          <a:xfrm>
            <a:off x="7691875" y="404550"/>
            <a:ext cx="4392300" cy="61968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3100" b="1" dirty="0">
                <a:solidFill>
                  <a:schemeClr val="dk1"/>
                </a:solidFill>
                <a:latin typeface="Trebuchet MS" panose="020B0603020202020204"/>
                <a:ea typeface="Trebuchet MS" panose="020B0603020202020204"/>
                <a:cs typeface="Trebuchet MS" panose="020B0603020202020204"/>
                <a:sym typeface="Trebuchet MS" panose="020B0603020202020204"/>
              </a:rPr>
              <a:t>Outlier budget growth last 4 years, aligned with COVID stim investments and other actions. </a:t>
            </a:r>
            <a:endParaRPr sz="31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0" lvl="0" indent="0" algn="ctr" rtl="0">
              <a:lnSpc>
                <a:spcPct val="90000"/>
              </a:lnSpc>
              <a:spcBef>
                <a:spcPts val="0"/>
              </a:spcBef>
              <a:spcAft>
                <a:spcPts val="0"/>
              </a:spcAft>
              <a:buNone/>
            </a:pPr>
            <a:endParaRPr sz="31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0" lvl="0" indent="0" algn="ctr" rtl="0">
              <a:lnSpc>
                <a:spcPct val="90000"/>
              </a:lnSpc>
              <a:spcBef>
                <a:spcPts val="0"/>
              </a:spcBef>
              <a:spcAft>
                <a:spcPts val="0"/>
              </a:spcAft>
              <a:buNone/>
            </a:pPr>
            <a:r>
              <a:rPr lang="en-US" sz="3100" b="1" dirty="0">
                <a:solidFill>
                  <a:schemeClr val="dk1"/>
                </a:solidFill>
                <a:latin typeface="Trebuchet MS" panose="020B0603020202020204"/>
                <a:ea typeface="Trebuchet MS" panose="020B0603020202020204"/>
                <a:cs typeface="Trebuchet MS" panose="020B0603020202020204"/>
                <a:sym typeface="Trebuchet MS" panose="020B0603020202020204"/>
              </a:rPr>
              <a:t>Our fiscal realities have changed.</a:t>
            </a:r>
            <a:endParaRPr sz="31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0" lvl="0" indent="0" algn="ctr" rtl="0">
              <a:lnSpc>
                <a:spcPct val="90000"/>
              </a:lnSpc>
              <a:spcBef>
                <a:spcPts val="0"/>
              </a:spcBef>
              <a:spcAft>
                <a:spcPts val="0"/>
              </a:spcAft>
              <a:buNone/>
            </a:pPr>
            <a:endParaRPr sz="31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0" lvl="0" indent="0" algn="ctr" rtl="0">
              <a:lnSpc>
                <a:spcPct val="90000"/>
              </a:lnSpc>
              <a:spcBef>
                <a:spcPts val="0"/>
              </a:spcBef>
              <a:spcAft>
                <a:spcPts val="0"/>
              </a:spcAft>
              <a:buNone/>
            </a:pPr>
            <a:r>
              <a:rPr lang="en-US" sz="3100" b="1" dirty="0">
                <a:solidFill>
                  <a:schemeClr val="dk1"/>
                </a:solidFill>
                <a:latin typeface="Trebuchet MS" panose="020B0603020202020204"/>
                <a:ea typeface="Trebuchet MS" panose="020B0603020202020204"/>
                <a:cs typeface="Trebuchet MS" panose="020B0603020202020204"/>
                <a:sym typeface="Trebuchet MS" panose="020B0603020202020204"/>
              </a:rPr>
              <a:t>We must change, too.</a:t>
            </a:r>
            <a:endParaRPr sz="31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0" lvl="0" indent="0" algn="ctr" rtl="0">
              <a:lnSpc>
                <a:spcPct val="90000"/>
              </a:lnSpc>
              <a:spcBef>
                <a:spcPts val="0"/>
              </a:spcBef>
              <a:spcAft>
                <a:spcPts val="0"/>
              </a:spcAft>
              <a:buNone/>
            </a:pPr>
            <a:r>
              <a:rPr lang="en-US" sz="3100" b="1" dirty="0">
                <a:solidFill>
                  <a:schemeClr val="dk1"/>
                </a:solidFill>
                <a:highlight>
                  <a:srgbClr val="FF9900"/>
                </a:highlight>
                <a:latin typeface="Trebuchet MS" panose="020B0603020202020204"/>
                <a:ea typeface="Trebuchet MS" panose="020B0603020202020204"/>
                <a:cs typeface="Trebuchet MS" panose="020B0603020202020204"/>
                <a:sym typeface="Trebuchet MS" panose="020B0603020202020204"/>
              </a:rPr>
              <a:t>We must manage within budget realities.</a:t>
            </a:r>
            <a:endParaRPr sz="3100" b="1" dirty="0">
              <a:solidFill>
                <a:schemeClr val="dk1"/>
              </a:solidFill>
              <a:highlight>
                <a:srgbClr val="FF9900"/>
              </a:highlight>
              <a:latin typeface="Trebuchet MS" panose="020B0603020202020204"/>
              <a:ea typeface="Trebuchet MS" panose="020B0603020202020204"/>
              <a:cs typeface="Trebuchet MS" panose="020B0603020202020204"/>
              <a:sym typeface="Trebuchet MS" panose="020B0603020202020204"/>
            </a:endParaRPr>
          </a:p>
          <a:p>
            <a:pPr marL="0" lvl="0" indent="0" algn="ctr" rtl="0">
              <a:lnSpc>
                <a:spcPct val="90000"/>
              </a:lnSpc>
              <a:spcBef>
                <a:spcPts val="0"/>
              </a:spcBef>
              <a:spcAft>
                <a:spcPts val="0"/>
              </a:spcAft>
              <a:buNone/>
            </a:pPr>
            <a:endParaRPr sz="31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
        <p:nvSpPr>
          <p:cNvPr id="1068" name="Google Shape;1068;p235"/>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7875778" y="271145"/>
            <a:ext cx="3970020" cy="5772220"/>
          </a:xfrm>
          <a:prstGeom prst="rect">
            <a:avLst/>
          </a:prstGeom>
        </p:spPr>
        <p:txBody>
          <a:bodyPr vert="horz" wrap="square" lIns="0" tIns="52069" rIns="0" bIns="0" rtlCol="0">
            <a:spAutoFit/>
          </a:bodyPr>
          <a:lstStyle/>
          <a:p>
            <a:pPr marL="12065" marR="5080" indent="-2540" algn="ctr">
              <a:lnSpc>
                <a:spcPct val="90000"/>
              </a:lnSpc>
              <a:spcBef>
                <a:spcPts val="410"/>
              </a:spcBef>
            </a:pPr>
            <a:r>
              <a:rPr sz="2600" b="1" spc="-10" dirty="0">
                <a:latin typeface="Trebuchet MS" panose="020B0603020202020204"/>
                <a:cs typeface="Trebuchet MS" panose="020B0603020202020204"/>
              </a:rPr>
              <a:t>Crecimiento </a:t>
            </a:r>
            <a:r>
              <a:rPr sz="2600" b="1" dirty="0">
                <a:latin typeface="Trebuchet MS" panose="020B0603020202020204"/>
                <a:cs typeface="Trebuchet MS" panose="020B0603020202020204"/>
              </a:rPr>
              <a:t>presupuestario</a:t>
            </a:r>
            <a:r>
              <a:rPr sz="2600" b="1" spc="-120" dirty="0">
                <a:latin typeface="Trebuchet MS" panose="020B0603020202020204"/>
                <a:cs typeface="Trebuchet MS" panose="020B0603020202020204"/>
              </a:rPr>
              <a:t> </a:t>
            </a:r>
            <a:r>
              <a:rPr sz="2600" b="1" dirty="0">
                <a:latin typeface="Trebuchet MS" panose="020B0603020202020204"/>
                <a:cs typeface="Trebuchet MS" panose="020B0603020202020204"/>
              </a:rPr>
              <a:t>atípico</a:t>
            </a:r>
            <a:r>
              <a:rPr sz="2600" b="1" spc="-114" dirty="0">
                <a:latin typeface="Trebuchet MS" panose="020B0603020202020204"/>
                <a:cs typeface="Trebuchet MS" panose="020B0603020202020204"/>
              </a:rPr>
              <a:t> </a:t>
            </a:r>
            <a:r>
              <a:rPr sz="2600" b="1" spc="-25" dirty="0">
                <a:latin typeface="Trebuchet MS" panose="020B0603020202020204"/>
                <a:cs typeface="Trebuchet MS" panose="020B0603020202020204"/>
              </a:rPr>
              <a:t>en </a:t>
            </a:r>
            <a:r>
              <a:rPr sz="2600" b="1" dirty="0">
                <a:latin typeface="Trebuchet MS" panose="020B0603020202020204"/>
                <a:cs typeface="Trebuchet MS" panose="020B0603020202020204"/>
              </a:rPr>
              <a:t>los</a:t>
            </a:r>
            <a:r>
              <a:rPr sz="2600" b="1" spc="-30" dirty="0">
                <a:latin typeface="Trebuchet MS" panose="020B0603020202020204"/>
                <a:cs typeface="Trebuchet MS" panose="020B0603020202020204"/>
              </a:rPr>
              <a:t> </a:t>
            </a:r>
            <a:r>
              <a:rPr sz="2600" b="1" dirty="0">
                <a:latin typeface="Trebuchet MS" panose="020B0603020202020204"/>
                <a:cs typeface="Trebuchet MS" panose="020B0603020202020204"/>
              </a:rPr>
              <a:t>últimos</a:t>
            </a:r>
            <a:r>
              <a:rPr sz="2600" b="1" spc="-25" dirty="0">
                <a:latin typeface="Trebuchet MS" panose="020B0603020202020204"/>
                <a:cs typeface="Trebuchet MS" panose="020B0603020202020204"/>
              </a:rPr>
              <a:t> </a:t>
            </a:r>
            <a:r>
              <a:rPr sz="2600" b="1" dirty="0">
                <a:latin typeface="Trebuchet MS" panose="020B0603020202020204"/>
                <a:cs typeface="Trebuchet MS" panose="020B0603020202020204"/>
              </a:rPr>
              <a:t>4</a:t>
            </a:r>
            <a:r>
              <a:rPr sz="2600" b="1" spc="-40" dirty="0">
                <a:latin typeface="Trebuchet MS" panose="020B0603020202020204"/>
                <a:cs typeface="Trebuchet MS" panose="020B0603020202020204"/>
              </a:rPr>
              <a:t> </a:t>
            </a:r>
            <a:r>
              <a:rPr sz="2600" b="1" spc="-20" dirty="0">
                <a:latin typeface="Trebuchet MS" panose="020B0603020202020204"/>
                <a:cs typeface="Trebuchet MS" panose="020B0603020202020204"/>
              </a:rPr>
              <a:t>años, </a:t>
            </a:r>
            <a:r>
              <a:rPr sz="2600" b="1" dirty="0">
                <a:latin typeface="Trebuchet MS" panose="020B0603020202020204"/>
                <a:cs typeface="Trebuchet MS" panose="020B0603020202020204"/>
              </a:rPr>
              <a:t>alineado</a:t>
            </a:r>
            <a:r>
              <a:rPr sz="2600" b="1" spc="-65" dirty="0">
                <a:latin typeface="Trebuchet MS" panose="020B0603020202020204"/>
                <a:cs typeface="Trebuchet MS" panose="020B0603020202020204"/>
              </a:rPr>
              <a:t> </a:t>
            </a:r>
            <a:r>
              <a:rPr sz="2600" b="1" dirty="0">
                <a:latin typeface="Trebuchet MS" panose="020B0603020202020204"/>
                <a:cs typeface="Trebuchet MS" panose="020B0603020202020204"/>
              </a:rPr>
              <a:t>con</a:t>
            </a:r>
            <a:r>
              <a:rPr sz="2600" b="1" spc="-65" dirty="0">
                <a:latin typeface="Trebuchet MS" panose="020B0603020202020204"/>
                <a:cs typeface="Trebuchet MS" panose="020B0603020202020204"/>
              </a:rPr>
              <a:t> </a:t>
            </a:r>
            <a:r>
              <a:rPr sz="2600" b="1" spc="-25" dirty="0">
                <a:latin typeface="Trebuchet MS" panose="020B0603020202020204"/>
                <a:cs typeface="Trebuchet MS" panose="020B0603020202020204"/>
              </a:rPr>
              <a:t>las </a:t>
            </a:r>
            <a:r>
              <a:rPr sz="2600" b="1" dirty="0">
                <a:latin typeface="Trebuchet MS" panose="020B0603020202020204"/>
                <a:cs typeface="Trebuchet MS" panose="020B0603020202020204"/>
              </a:rPr>
              <a:t>inversiones</a:t>
            </a:r>
            <a:r>
              <a:rPr sz="2600" b="1" spc="-75" dirty="0">
                <a:latin typeface="Trebuchet MS" panose="020B0603020202020204"/>
                <a:cs typeface="Trebuchet MS" panose="020B0603020202020204"/>
              </a:rPr>
              <a:t> </a:t>
            </a:r>
            <a:r>
              <a:rPr sz="2600" b="1" dirty="0">
                <a:latin typeface="Trebuchet MS" panose="020B0603020202020204"/>
                <a:cs typeface="Trebuchet MS" panose="020B0603020202020204"/>
              </a:rPr>
              <a:t>de</a:t>
            </a:r>
            <a:r>
              <a:rPr sz="2600" b="1" spc="-80" dirty="0">
                <a:latin typeface="Trebuchet MS" panose="020B0603020202020204"/>
                <a:cs typeface="Trebuchet MS" panose="020B0603020202020204"/>
              </a:rPr>
              <a:t> </a:t>
            </a:r>
            <a:r>
              <a:rPr sz="2600" b="1" spc="-10" dirty="0">
                <a:latin typeface="Trebuchet MS" panose="020B0603020202020204"/>
                <a:cs typeface="Trebuchet MS" panose="020B0603020202020204"/>
              </a:rPr>
              <a:t>estímulo </a:t>
            </a:r>
            <a:r>
              <a:rPr sz="2600" b="1" dirty="0">
                <a:latin typeface="Trebuchet MS" panose="020B0603020202020204"/>
                <a:cs typeface="Trebuchet MS" panose="020B0603020202020204"/>
              </a:rPr>
              <a:t>COVID</a:t>
            </a:r>
            <a:r>
              <a:rPr sz="2600" b="1" spc="-60" dirty="0">
                <a:latin typeface="Trebuchet MS" panose="020B0603020202020204"/>
                <a:cs typeface="Trebuchet MS" panose="020B0603020202020204"/>
              </a:rPr>
              <a:t> </a:t>
            </a:r>
            <a:r>
              <a:rPr sz="2600" b="1" dirty="0">
                <a:latin typeface="Trebuchet MS" panose="020B0603020202020204"/>
                <a:cs typeface="Trebuchet MS" panose="020B0603020202020204"/>
              </a:rPr>
              <a:t>y</a:t>
            </a:r>
            <a:r>
              <a:rPr sz="2600" b="1" spc="-40" dirty="0">
                <a:latin typeface="Trebuchet MS" panose="020B0603020202020204"/>
                <a:cs typeface="Trebuchet MS" panose="020B0603020202020204"/>
              </a:rPr>
              <a:t> </a:t>
            </a:r>
            <a:r>
              <a:rPr sz="2600" b="1" dirty="0">
                <a:latin typeface="Trebuchet MS" panose="020B0603020202020204"/>
                <a:cs typeface="Trebuchet MS" panose="020B0603020202020204"/>
              </a:rPr>
              <a:t>otras</a:t>
            </a:r>
            <a:r>
              <a:rPr sz="2600" b="1" spc="-30" dirty="0">
                <a:latin typeface="Trebuchet MS" panose="020B0603020202020204"/>
                <a:cs typeface="Trebuchet MS" panose="020B0603020202020204"/>
              </a:rPr>
              <a:t> </a:t>
            </a:r>
            <a:r>
              <a:rPr sz="2600" b="1" spc="-10" dirty="0">
                <a:latin typeface="Trebuchet MS" panose="020B0603020202020204"/>
                <a:cs typeface="Trebuchet MS" panose="020B0603020202020204"/>
              </a:rPr>
              <a:t>acciones.</a:t>
            </a:r>
            <a:endParaRPr sz="2600" dirty="0">
              <a:latin typeface="Trebuchet MS" panose="020B0603020202020204"/>
              <a:cs typeface="Trebuchet MS" panose="020B0603020202020204"/>
            </a:endParaRPr>
          </a:p>
          <a:p>
            <a:pPr>
              <a:lnSpc>
                <a:spcPct val="100000"/>
              </a:lnSpc>
              <a:spcBef>
                <a:spcPts val="380"/>
              </a:spcBef>
            </a:pPr>
            <a:endParaRPr sz="2600" dirty="0">
              <a:latin typeface="Trebuchet MS" panose="020B0603020202020204"/>
              <a:cs typeface="Trebuchet MS" panose="020B0603020202020204"/>
            </a:endParaRPr>
          </a:p>
          <a:p>
            <a:pPr marL="234950" marR="233680" algn="ctr">
              <a:lnSpc>
                <a:spcPts val="2810"/>
              </a:lnSpc>
            </a:pPr>
            <a:r>
              <a:rPr sz="2600" b="1" dirty="0">
                <a:latin typeface="Trebuchet MS" panose="020B0603020202020204"/>
                <a:cs typeface="Trebuchet MS" panose="020B0603020202020204"/>
              </a:rPr>
              <a:t>Nuestras</a:t>
            </a:r>
            <a:r>
              <a:rPr sz="2600" b="1" spc="-110" dirty="0">
                <a:latin typeface="Trebuchet MS" panose="020B0603020202020204"/>
                <a:cs typeface="Trebuchet MS" panose="020B0603020202020204"/>
              </a:rPr>
              <a:t> </a:t>
            </a:r>
            <a:r>
              <a:rPr sz="2600" b="1" spc="-10" dirty="0">
                <a:latin typeface="Trebuchet MS" panose="020B0603020202020204"/>
                <a:cs typeface="Trebuchet MS" panose="020B0603020202020204"/>
              </a:rPr>
              <a:t>realidades </a:t>
            </a:r>
            <a:r>
              <a:rPr sz="2600" b="1" dirty="0">
                <a:latin typeface="Trebuchet MS" panose="020B0603020202020204"/>
                <a:cs typeface="Trebuchet MS" panose="020B0603020202020204"/>
              </a:rPr>
              <a:t>fiscales</a:t>
            </a:r>
            <a:r>
              <a:rPr sz="2600" b="1" spc="-60" dirty="0">
                <a:latin typeface="Trebuchet MS" panose="020B0603020202020204"/>
                <a:cs typeface="Trebuchet MS" panose="020B0603020202020204"/>
              </a:rPr>
              <a:t> </a:t>
            </a:r>
            <a:r>
              <a:rPr sz="2600" b="1" dirty="0">
                <a:latin typeface="Trebuchet MS" panose="020B0603020202020204"/>
                <a:cs typeface="Trebuchet MS" panose="020B0603020202020204"/>
              </a:rPr>
              <a:t>han</a:t>
            </a:r>
            <a:r>
              <a:rPr sz="2600" b="1" spc="-60" dirty="0">
                <a:latin typeface="Trebuchet MS" panose="020B0603020202020204"/>
                <a:cs typeface="Trebuchet MS" panose="020B0603020202020204"/>
              </a:rPr>
              <a:t> </a:t>
            </a:r>
            <a:r>
              <a:rPr sz="2600" b="1" spc="-10" dirty="0">
                <a:latin typeface="Trebuchet MS" panose="020B0603020202020204"/>
                <a:cs typeface="Trebuchet MS" panose="020B0603020202020204"/>
              </a:rPr>
              <a:t>cambiado.</a:t>
            </a:r>
            <a:endParaRPr sz="2600" dirty="0">
              <a:latin typeface="Trebuchet MS" panose="020B0603020202020204"/>
              <a:cs typeface="Trebuchet MS" panose="020B0603020202020204"/>
            </a:endParaRPr>
          </a:p>
          <a:p>
            <a:pPr>
              <a:lnSpc>
                <a:spcPct val="100000"/>
              </a:lnSpc>
              <a:spcBef>
                <a:spcPts val="10"/>
              </a:spcBef>
            </a:pPr>
            <a:endParaRPr sz="2600" dirty="0">
              <a:latin typeface="Trebuchet MS" panose="020B0603020202020204"/>
              <a:cs typeface="Trebuchet MS" panose="020B0603020202020204"/>
            </a:endParaRPr>
          </a:p>
          <a:p>
            <a:pPr marL="567055" marR="563245" indent="-3175" algn="ctr">
              <a:lnSpc>
                <a:spcPct val="112000"/>
              </a:lnSpc>
              <a:spcBef>
                <a:spcPts val="5"/>
              </a:spcBef>
            </a:pPr>
            <a:r>
              <a:rPr sz="2600" b="1" dirty="0">
                <a:latin typeface="Trebuchet MS" panose="020B0603020202020204"/>
                <a:cs typeface="Trebuchet MS" panose="020B0603020202020204"/>
              </a:rPr>
              <a:t>Nosotros</a:t>
            </a:r>
            <a:r>
              <a:rPr sz="2600" b="1" spc="-100" dirty="0">
                <a:latin typeface="Trebuchet MS" panose="020B0603020202020204"/>
                <a:cs typeface="Trebuchet MS" panose="020B0603020202020204"/>
              </a:rPr>
              <a:t> </a:t>
            </a:r>
            <a:r>
              <a:rPr sz="2600" b="1" spc="-10" dirty="0">
                <a:latin typeface="Trebuchet MS" panose="020B0603020202020204"/>
                <a:cs typeface="Trebuchet MS" panose="020B0603020202020204"/>
              </a:rPr>
              <a:t>también </a:t>
            </a:r>
            <a:r>
              <a:rPr sz="2600" b="1" dirty="0">
                <a:latin typeface="Trebuchet MS" panose="020B0603020202020204"/>
                <a:cs typeface="Trebuchet MS" panose="020B0603020202020204"/>
              </a:rPr>
              <a:t>debemos</a:t>
            </a:r>
            <a:r>
              <a:rPr sz="2600" b="1" spc="-100" dirty="0">
                <a:latin typeface="Trebuchet MS" panose="020B0603020202020204"/>
                <a:cs typeface="Trebuchet MS" panose="020B0603020202020204"/>
              </a:rPr>
              <a:t> </a:t>
            </a:r>
            <a:r>
              <a:rPr sz="2600" b="1" spc="-10" dirty="0">
                <a:latin typeface="Trebuchet MS" panose="020B0603020202020204"/>
                <a:cs typeface="Trebuchet MS" panose="020B0603020202020204"/>
              </a:rPr>
              <a:t>cambiar.</a:t>
            </a:r>
            <a:endParaRPr sz="2600" dirty="0">
              <a:latin typeface="Trebuchet MS" panose="020B0603020202020204"/>
              <a:cs typeface="Trebuchet MS" panose="020B0603020202020204"/>
            </a:endParaRPr>
          </a:p>
          <a:p>
            <a:pPr marL="131445" marR="122555" indent="-6985" algn="ctr">
              <a:lnSpc>
                <a:spcPct val="90000"/>
              </a:lnSpc>
              <a:spcBef>
                <a:spcPts val="140"/>
              </a:spcBef>
            </a:pPr>
            <a:r>
              <a:rPr sz="2600" b="1" dirty="0">
                <a:highlight>
                  <a:srgbClr val="FF9900"/>
                </a:highlight>
                <a:latin typeface="Trebuchet MS" panose="020B0603020202020204"/>
                <a:cs typeface="Trebuchet MS" panose="020B0603020202020204"/>
              </a:rPr>
              <a:t>Debemos</a:t>
            </a:r>
            <a:r>
              <a:rPr sz="2600" b="1" spc="-120" dirty="0">
                <a:highlight>
                  <a:srgbClr val="FF9900"/>
                </a:highlight>
                <a:latin typeface="Trebuchet MS" panose="020B0603020202020204"/>
                <a:cs typeface="Trebuchet MS" panose="020B0603020202020204"/>
              </a:rPr>
              <a:t> </a:t>
            </a:r>
            <a:r>
              <a:rPr sz="2600" b="1" spc="-10" dirty="0">
                <a:highlight>
                  <a:srgbClr val="FF9900"/>
                </a:highlight>
                <a:latin typeface="Trebuchet MS" panose="020B0603020202020204"/>
                <a:cs typeface="Trebuchet MS" panose="020B0603020202020204"/>
              </a:rPr>
              <a:t>arreglárnoslas </a:t>
            </a:r>
            <a:r>
              <a:rPr sz="2600" b="1" dirty="0">
                <a:highlight>
                  <a:srgbClr val="FF9900"/>
                </a:highlight>
                <a:latin typeface="Trebuchet MS" panose="020B0603020202020204"/>
                <a:cs typeface="Trebuchet MS" panose="020B0603020202020204"/>
              </a:rPr>
              <a:t>dentro</a:t>
            </a:r>
            <a:r>
              <a:rPr sz="2600" b="1" spc="-65" dirty="0">
                <a:highlight>
                  <a:srgbClr val="FF9900"/>
                </a:highlight>
                <a:latin typeface="Trebuchet MS" panose="020B0603020202020204"/>
                <a:cs typeface="Trebuchet MS" panose="020B0603020202020204"/>
              </a:rPr>
              <a:t> </a:t>
            </a:r>
            <a:r>
              <a:rPr sz="2600" b="1" dirty="0">
                <a:highlight>
                  <a:srgbClr val="FF9900"/>
                </a:highlight>
                <a:latin typeface="Trebuchet MS" panose="020B0603020202020204"/>
                <a:cs typeface="Trebuchet MS" panose="020B0603020202020204"/>
              </a:rPr>
              <a:t>de</a:t>
            </a:r>
            <a:r>
              <a:rPr sz="2600" b="1" spc="-35" dirty="0">
                <a:highlight>
                  <a:srgbClr val="FF9900"/>
                </a:highlight>
                <a:latin typeface="Trebuchet MS" panose="020B0603020202020204"/>
                <a:cs typeface="Trebuchet MS" panose="020B0603020202020204"/>
              </a:rPr>
              <a:t> </a:t>
            </a:r>
            <a:r>
              <a:rPr sz="2600" b="1" dirty="0">
                <a:highlight>
                  <a:srgbClr val="FF9900"/>
                </a:highlight>
                <a:latin typeface="Trebuchet MS" panose="020B0603020202020204"/>
                <a:cs typeface="Trebuchet MS" panose="020B0603020202020204"/>
              </a:rPr>
              <a:t>las</a:t>
            </a:r>
            <a:r>
              <a:rPr sz="2600" b="1" spc="-65" dirty="0">
                <a:highlight>
                  <a:srgbClr val="FF9900"/>
                </a:highlight>
                <a:latin typeface="Trebuchet MS" panose="020B0603020202020204"/>
                <a:cs typeface="Trebuchet MS" panose="020B0603020202020204"/>
              </a:rPr>
              <a:t> </a:t>
            </a:r>
            <a:r>
              <a:rPr sz="2600" b="1" spc="-10" dirty="0">
                <a:highlight>
                  <a:srgbClr val="FF9900"/>
                </a:highlight>
                <a:latin typeface="Trebuchet MS" panose="020B0603020202020204"/>
                <a:cs typeface="Trebuchet MS" panose="020B0603020202020204"/>
              </a:rPr>
              <a:t>realidades presupuestarias.</a:t>
            </a:r>
            <a:endParaRPr sz="2600" dirty="0">
              <a:highlight>
                <a:srgbClr val="FF9900"/>
              </a:highlight>
              <a:latin typeface="Trebuchet MS" panose="020B0603020202020204"/>
              <a:cs typeface="Trebuchet MS" panose="020B0603020202020204"/>
            </a:endParaRPr>
          </a:p>
        </p:txBody>
      </p:sp>
      <p:graphicFrame>
        <p:nvGraphicFramePr>
          <p:cNvPr id="25" name="object 21"/>
          <p:cNvGraphicFramePr>
            <a:graphicFrameLocks noGrp="1"/>
          </p:cNvGraphicFramePr>
          <p:nvPr>
            <p:extLst>
              <p:ext uri="{D42A27DB-BD31-4B8C-83A1-F6EECF244321}">
                <p14:modId xmlns:p14="http://schemas.microsoft.com/office/powerpoint/2010/main" val="2572122700"/>
              </p:ext>
            </p:extLst>
          </p:nvPr>
        </p:nvGraphicFramePr>
        <p:xfrm>
          <a:off x="216407" y="79247"/>
          <a:ext cx="7120890" cy="5940905"/>
        </p:xfrm>
        <a:graphic>
          <a:graphicData uri="http://schemas.openxmlformats.org/drawingml/2006/table">
            <a:tbl>
              <a:tblPr firstRow="1" bandRow="1">
                <a:tableStyleId>{2D5ABB26-0587-4C30-8999-92F81FD0307C}</a:tableStyleId>
              </a:tblPr>
              <a:tblGrid>
                <a:gridCol w="1746885">
                  <a:extLst>
                    <a:ext uri="{9D8B030D-6E8A-4147-A177-3AD203B41FA5}">
                      <a16:colId xmlns:a16="http://schemas.microsoft.com/office/drawing/2014/main" val="20000"/>
                    </a:ext>
                  </a:extLst>
                </a:gridCol>
                <a:gridCol w="2094230">
                  <a:extLst>
                    <a:ext uri="{9D8B030D-6E8A-4147-A177-3AD203B41FA5}">
                      <a16:colId xmlns:a16="http://schemas.microsoft.com/office/drawing/2014/main" val="20001"/>
                    </a:ext>
                  </a:extLst>
                </a:gridCol>
                <a:gridCol w="1226185">
                  <a:extLst>
                    <a:ext uri="{9D8B030D-6E8A-4147-A177-3AD203B41FA5}">
                      <a16:colId xmlns:a16="http://schemas.microsoft.com/office/drawing/2014/main" val="20002"/>
                    </a:ext>
                  </a:extLst>
                </a:gridCol>
                <a:gridCol w="2053590">
                  <a:extLst>
                    <a:ext uri="{9D8B030D-6E8A-4147-A177-3AD203B41FA5}">
                      <a16:colId xmlns:a16="http://schemas.microsoft.com/office/drawing/2014/main" val="20003"/>
                    </a:ext>
                  </a:extLst>
                </a:gridCol>
              </a:tblGrid>
              <a:tr h="853440">
                <a:tc>
                  <a:txBody>
                    <a:bodyPr/>
                    <a:lstStyle/>
                    <a:p>
                      <a:pPr marL="1905" algn="ctr">
                        <a:lnSpc>
                          <a:spcPct val="100000"/>
                        </a:lnSpc>
                        <a:spcBef>
                          <a:spcPts val="770"/>
                        </a:spcBef>
                      </a:pPr>
                      <a:r>
                        <a:rPr lang="es-US" sz="1600" b="1" dirty="0">
                          <a:latin typeface="Trebuchet MS" panose="020B0603020202020204"/>
                          <a:cs typeface="Trebuchet MS" panose="020B0603020202020204"/>
                        </a:rPr>
                        <a:t>Año fiscal</a:t>
                      </a:r>
                      <a:endParaRPr sz="1600" b="1" dirty="0">
                        <a:latin typeface="Trebuchet MS" panose="020B0603020202020204"/>
                        <a:cs typeface="Trebuchet MS" panose="020B0603020202020204"/>
                      </a:endParaRPr>
                    </a:p>
                  </a:txBody>
                  <a:tcPr marL="0" marR="0" marT="9779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CCCCCC"/>
                    </a:solidFill>
                  </a:tcPr>
                </a:tc>
                <a:tc>
                  <a:txBody>
                    <a:bodyPr/>
                    <a:lstStyle/>
                    <a:p>
                      <a:pPr marL="63500" marR="447040" indent="0" algn="ctr">
                        <a:lnSpc>
                          <a:spcPct val="114000"/>
                        </a:lnSpc>
                        <a:spcBef>
                          <a:spcPts val="530"/>
                        </a:spcBef>
                      </a:pPr>
                      <a:r>
                        <a:rPr sz="1600" b="1" dirty="0">
                          <a:latin typeface="Trebuchet MS" panose="020B0603020202020204"/>
                          <a:cs typeface="Trebuchet MS" panose="020B0603020202020204"/>
                        </a:rPr>
                        <a:t>Fin</a:t>
                      </a:r>
                      <a:r>
                        <a:rPr sz="1600" b="1" spc="-40" dirty="0">
                          <a:latin typeface="Trebuchet MS" panose="020B0603020202020204"/>
                          <a:cs typeface="Trebuchet MS" panose="020B0603020202020204"/>
                        </a:rPr>
                        <a:t> </a:t>
                      </a:r>
                      <a:r>
                        <a:rPr sz="1600" b="1" dirty="0">
                          <a:latin typeface="Trebuchet MS" panose="020B0603020202020204"/>
                          <a:cs typeface="Trebuchet MS" panose="020B0603020202020204"/>
                        </a:rPr>
                        <a:t>de</a:t>
                      </a:r>
                      <a:r>
                        <a:rPr sz="1600" b="1" spc="-40" dirty="0">
                          <a:latin typeface="Trebuchet MS" panose="020B0603020202020204"/>
                          <a:cs typeface="Trebuchet MS" panose="020B0603020202020204"/>
                        </a:rPr>
                        <a:t> </a:t>
                      </a:r>
                      <a:r>
                        <a:rPr sz="1600" b="1" dirty="0">
                          <a:latin typeface="Trebuchet MS" panose="020B0603020202020204"/>
                          <a:cs typeface="Trebuchet MS" panose="020B0603020202020204"/>
                        </a:rPr>
                        <a:t>año</a:t>
                      </a:r>
                      <a:r>
                        <a:rPr sz="1600" b="1" spc="5" dirty="0">
                          <a:latin typeface="Trebuchet MS" panose="020B0603020202020204"/>
                          <a:cs typeface="Trebuchet MS" panose="020B0603020202020204"/>
                        </a:rPr>
                        <a:t> </a:t>
                      </a:r>
                      <a:r>
                        <a:rPr sz="1600" b="1" spc="-25" dirty="0">
                          <a:latin typeface="Trebuchet MS" panose="020B0603020202020204"/>
                          <a:cs typeface="Trebuchet MS" panose="020B0603020202020204"/>
                        </a:rPr>
                        <a:t>GF </a:t>
                      </a:r>
                      <a:r>
                        <a:rPr sz="1600" b="1" dirty="0">
                          <a:latin typeface="Trebuchet MS" panose="020B0603020202020204"/>
                          <a:cs typeface="Trebuchet MS" panose="020B0603020202020204"/>
                        </a:rPr>
                        <a:t>(en</a:t>
                      </a:r>
                      <a:r>
                        <a:rPr sz="1600" b="1" spc="-45" dirty="0">
                          <a:latin typeface="Trebuchet MS" panose="020B0603020202020204"/>
                          <a:cs typeface="Trebuchet MS" panose="020B0603020202020204"/>
                        </a:rPr>
                        <a:t> </a:t>
                      </a:r>
                      <a:r>
                        <a:rPr sz="1600" b="1" spc="-10" dirty="0">
                          <a:latin typeface="Trebuchet MS" panose="020B0603020202020204"/>
                          <a:cs typeface="Trebuchet MS" panose="020B0603020202020204"/>
                        </a:rPr>
                        <a:t>millones)</a:t>
                      </a:r>
                      <a:endParaRPr sz="1600" b="1" dirty="0">
                        <a:latin typeface="Trebuchet MS" panose="020B0603020202020204"/>
                        <a:cs typeface="Trebuchet MS" panose="020B0603020202020204"/>
                      </a:endParaRPr>
                    </a:p>
                  </a:txBody>
                  <a:tcPr marL="0" marR="0" marT="6731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CCCCCC"/>
                    </a:solidFill>
                  </a:tcPr>
                </a:tc>
                <a:tc>
                  <a:txBody>
                    <a:bodyPr/>
                    <a:lstStyle/>
                    <a:p>
                      <a:pPr marL="10160" algn="ctr">
                        <a:lnSpc>
                          <a:spcPct val="100000"/>
                        </a:lnSpc>
                        <a:spcBef>
                          <a:spcPts val="770"/>
                        </a:spcBef>
                      </a:pPr>
                      <a:r>
                        <a:rPr sz="1600" b="1" i="1" spc="-50" dirty="0">
                          <a:latin typeface="Trebuchet MS" panose="020B0603020202020204"/>
                          <a:cs typeface="Trebuchet MS" panose="020B0603020202020204"/>
                        </a:rPr>
                        <a:t>%</a:t>
                      </a:r>
                      <a:endParaRPr sz="1600" b="1" dirty="0">
                        <a:latin typeface="Trebuchet MS" panose="020B0603020202020204"/>
                        <a:cs typeface="Trebuchet MS" panose="020B0603020202020204"/>
                      </a:endParaRPr>
                    </a:p>
                    <a:p>
                      <a:pPr marL="11430" algn="ctr">
                        <a:lnSpc>
                          <a:spcPct val="100000"/>
                        </a:lnSpc>
                        <a:spcBef>
                          <a:spcPts val="360"/>
                        </a:spcBef>
                      </a:pPr>
                      <a:r>
                        <a:rPr sz="1600" b="1" i="1" spc="-10" dirty="0">
                          <a:latin typeface="Trebuchet MS" panose="020B0603020202020204"/>
                          <a:cs typeface="Trebuchet MS" panose="020B0603020202020204"/>
                        </a:rPr>
                        <a:t>Crecimiento</a:t>
                      </a:r>
                      <a:endParaRPr sz="1600" b="1" dirty="0">
                        <a:latin typeface="Trebuchet MS" panose="020B0603020202020204"/>
                        <a:cs typeface="Trebuchet MS" panose="020B0603020202020204"/>
                      </a:endParaRPr>
                    </a:p>
                  </a:txBody>
                  <a:tcPr marL="0" marR="0" marT="9779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CCCCCC"/>
                    </a:solidFill>
                  </a:tcPr>
                </a:tc>
                <a:tc>
                  <a:txBody>
                    <a:bodyPr/>
                    <a:lstStyle/>
                    <a:p>
                      <a:pPr marL="114300" marR="215900" indent="-41275" algn="ctr">
                        <a:lnSpc>
                          <a:spcPct val="115000"/>
                        </a:lnSpc>
                        <a:spcBef>
                          <a:spcPts val="495"/>
                        </a:spcBef>
                      </a:pPr>
                      <a:r>
                        <a:rPr sz="1600" b="1" i="1" dirty="0">
                          <a:latin typeface="Trebuchet MS" panose="020B0603020202020204"/>
                          <a:cs typeface="Trebuchet MS" panose="020B0603020202020204"/>
                        </a:rPr>
                        <a:t>Crecimiento</a:t>
                      </a:r>
                      <a:r>
                        <a:rPr sz="1600" b="1" i="1" spc="-70" dirty="0">
                          <a:latin typeface="Trebuchet MS" panose="020B0603020202020204"/>
                          <a:cs typeface="Trebuchet MS" panose="020B0603020202020204"/>
                        </a:rPr>
                        <a:t> </a:t>
                      </a:r>
                      <a:r>
                        <a:rPr sz="1600" b="1" i="1" spc="-20" dirty="0">
                          <a:latin typeface="Trebuchet MS" panose="020B0603020202020204"/>
                          <a:cs typeface="Trebuchet MS" panose="020B0603020202020204"/>
                        </a:rPr>
                        <a:t>real </a:t>
                      </a:r>
                      <a:r>
                        <a:rPr sz="1600" b="1" i="1" dirty="0">
                          <a:latin typeface="Trebuchet MS" panose="020B0603020202020204"/>
                          <a:cs typeface="Trebuchet MS" panose="020B0603020202020204"/>
                        </a:rPr>
                        <a:t>del</a:t>
                      </a:r>
                      <a:r>
                        <a:rPr sz="1600" b="1" i="1" spc="-40" dirty="0">
                          <a:latin typeface="Trebuchet MS" panose="020B0603020202020204"/>
                          <a:cs typeface="Trebuchet MS" panose="020B0603020202020204"/>
                        </a:rPr>
                        <a:t> </a:t>
                      </a:r>
                      <a:r>
                        <a:rPr sz="1600" b="1" i="1" spc="-10" dirty="0">
                          <a:latin typeface="Trebuchet MS" panose="020B0603020202020204"/>
                          <a:cs typeface="Trebuchet MS" panose="020B0603020202020204"/>
                        </a:rPr>
                        <a:t>fondo financiero</a:t>
                      </a:r>
                      <a:endParaRPr sz="1600" b="1" dirty="0">
                        <a:latin typeface="Trebuchet MS" panose="020B0603020202020204"/>
                        <a:cs typeface="Trebuchet MS" panose="020B0603020202020204"/>
                      </a:endParaRPr>
                    </a:p>
                  </a:txBody>
                  <a:tcPr marL="0" marR="0" marT="6286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CCCCCC"/>
                    </a:solidFill>
                  </a:tcPr>
                </a:tc>
                <a:extLst>
                  <a:ext uri="{0D108BD9-81ED-4DB2-BD59-A6C34878D82A}">
                    <a16:rowId xmlns:a16="http://schemas.microsoft.com/office/drawing/2014/main" val="10000"/>
                  </a:ext>
                </a:extLst>
              </a:tr>
              <a:tr h="477013">
                <a:tc>
                  <a:txBody>
                    <a:bodyPr/>
                    <a:lstStyle/>
                    <a:p>
                      <a:pPr marL="2540" algn="ctr">
                        <a:lnSpc>
                          <a:spcPct val="100000"/>
                        </a:lnSpc>
                        <a:spcBef>
                          <a:spcPts val="655"/>
                        </a:spcBef>
                        <a:spcAft>
                          <a:spcPts val="900"/>
                        </a:spcAft>
                      </a:pPr>
                      <a:r>
                        <a:rPr b="1" dirty="0">
                          <a:latin typeface="Trebuchet MS" panose="020B0603020202020204" pitchFamily="34" charset="0"/>
                        </a:rPr>
                        <a:t>AF 2014-15</a:t>
                      </a:r>
                    </a:p>
                  </a:txBody>
                  <a:tcPr marL="0" marR="0" marT="83185" marB="0" anchor="ctr">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7620" algn="ctr">
                        <a:lnSpc>
                          <a:spcPct val="100000"/>
                        </a:lnSpc>
                        <a:spcBef>
                          <a:spcPts val="655"/>
                        </a:spcBef>
                        <a:spcAft>
                          <a:spcPts val="900"/>
                        </a:spcAft>
                      </a:pPr>
                      <a:r>
                        <a:rPr sz="1600" b="1" dirty="0">
                          <a:latin typeface="Trebuchet MS" panose="020B0603020202020204" pitchFamily="34" charset="0"/>
                        </a:rPr>
                        <a:t>$2,210.6</a:t>
                      </a:r>
                    </a:p>
                  </a:txBody>
                  <a:tcPr marL="0" marR="0" marT="83185" marB="0" anchor="ctr">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57150" indent="0" algn="ctr">
                        <a:lnSpc>
                          <a:spcPct val="100000"/>
                        </a:lnSpc>
                        <a:spcBef>
                          <a:spcPts val="775"/>
                        </a:spcBef>
                        <a:spcAft>
                          <a:spcPts val="900"/>
                        </a:spcAft>
                      </a:pPr>
                      <a:r>
                        <a:rPr lang="en-US" sz="1600" b="1" dirty="0">
                          <a:latin typeface="Trebuchet MS" panose="020B0603020202020204" pitchFamily="34" charset="0"/>
                        </a:rPr>
                        <a:t>          </a:t>
                      </a:r>
                      <a:r>
                        <a:rPr sz="1600" b="1" dirty="0">
                          <a:latin typeface="Trebuchet MS" panose="020B0603020202020204" pitchFamily="34" charset="0"/>
                        </a:rPr>
                        <a:t>22%</a:t>
                      </a:r>
                    </a:p>
                  </a:txBody>
                  <a:tcPr marL="0" marR="0" marT="98425" marB="0" anchor="ctr">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14300" indent="0" algn="ctr">
                        <a:lnSpc>
                          <a:spcPct val="100000"/>
                        </a:lnSpc>
                        <a:spcBef>
                          <a:spcPts val="775"/>
                        </a:spcBef>
                        <a:spcAft>
                          <a:spcPts val="900"/>
                        </a:spcAft>
                      </a:pPr>
                      <a:r>
                        <a:rPr lang="en-US" sz="1600" b="1" dirty="0">
                          <a:latin typeface="Trebuchet MS" panose="020B0603020202020204" pitchFamily="34" charset="0"/>
                        </a:rPr>
                        <a:t>               </a:t>
                      </a:r>
                      <a:r>
                        <a:rPr sz="1600" b="1" dirty="0">
                          <a:latin typeface="Trebuchet MS" panose="020B0603020202020204" pitchFamily="34" charset="0"/>
                        </a:rPr>
                        <a:t>$404.10</a:t>
                      </a:r>
                    </a:p>
                  </a:txBody>
                  <a:tcPr marL="0" marR="0" marT="98425" marB="0" anchor="ctr">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1"/>
                  </a:ext>
                </a:extLst>
              </a:tr>
              <a:tr h="476250">
                <a:tc>
                  <a:txBody>
                    <a:bodyPr/>
                    <a:lstStyle/>
                    <a:p>
                      <a:pPr marL="2540" algn="ctr">
                        <a:lnSpc>
                          <a:spcPct val="100000"/>
                        </a:lnSpc>
                        <a:spcBef>
                          <a:spcPts val="655"/>
                        </a:spcBef>
                        <a:spcAft>
                          <a:spcPts val="900"/>
                        </a:spcAft>
                      </a:pPr>
                      <a:r>
                        <a:rPr b="1" dirty="0">
                          <a:latin typeface="Trebuchet MS" panose="020B0603020202020204" pitchFamily="34" charset="0"/>
                        </a:rPr>
                        <a:t>AF 2015-16</a:t>
                      </a:r>
                    </a:p>
                  </a:txBody>
                  <a:tcPr marL="0" marR="0" marT="83185" marB="0" anchor="ctr">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EDEDED"/>
                    </a:solidFill>
                  </a:tcPr>
                </a:tc>
                <a:tc>
                  <a:txBody>
                    <a:bodyPr/>
                    <a:lstStyle/>
                    <a:p>
                      <a:pPr marL="7620" algn="ctr">
                        <a:lnSpc>
                          <a:spcPct val="100000"/>
                        </a:lnSpc>
                        <a:spcBef>
                          <a:spcPts val="655"/>
                        </a:spcBef>
                        <a:spcAft>
                          <a:spcPts val="900"/>
                        </a:spcAft>
                      </a:pPr>
                      <a:r>
                        <a:rPr sz="1600" b="1" dirty="0">
                          <a:latin typeface="Trebuchet MS" panose="020B0603020202020204" pitchFamily="34" charset="0"/>
                        </a:rPr>
                        <a:t>$2,364.0</a:t>
                      </a:r>
                    </a:p>
                  </a:txBody>
                  <a:tcPr marL="0" marR="0" marT="83185" marB="0" anchor="ctr">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EDEDED"/>
                    </a:solidFill>
                  </a:tcPr>
                </a:tc>
                <a:tc>
                  <a:txBody>
                    <a:bodyPr/>
                    <a:lstStyle/>
                    <a:p>
                      <a:pPr marL="57150" indent="0" algn="ctr">
                        <a:lnSpc>
                          <a:spcPct val="100000"/>
                        </a:lnSpc>
                        <a:spcBef>
                          <a:spcPts val="770"/>
                        </a:spcBef>
                        <a:spcAft>
                          <a:spcPts val="900"/>
                        </a:spcAft>
                      </a:pPr>
                      <a:r>
                        <a:rPr lang="en-US" sz="1600" b="1" dirty="0">
                          <a:latin typeface="Trebuchet MS" panose="020B0603020202020204" pitchFamily="34" charset="0"/>
                        </a:rPr>
                        <a:t>            </a:t>
                      </a:r>
                      <a:r>
                        <a:rPr sz="1600" b="1" dirty="0">
                          <a:latin typeface="Trebuchet MS" panose="020B0603020202020204" pitchFamily="34" charset="0"/>
                        </a:rPr>
                        <a:t>7%</a:t>
                      </a:r>
                    </a:p>
                  </a:txBody>
                  <a:tcPr marL="0" marR="0" marT="97790" marB="0" anchor="ctr">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EDEDED"/>
                    </a:solidFill>
                  </a:tcPr>
                </a:tc>
                <a:tc>
                  <a:txBody>
                    <a:bodyPr/>
                    <a:lstStyle/>
                    <a:p>
                      <a:pPr marL="114300" indent="0" algn="ctr">
                        <a:lnSpc>
                          <a:spcPct val="100000"/>
                        </a:lnSpc>
                        <a:spcBef>
                          <a:spcPts val="770"/>
                        </a:spcBef>
                        <a:spcAft>
                          <a:spcPts val="900"/>
                        </a:spcAft>
                      </a:pPr>
                      <a:r>
                        <a:rPr lang="en-US" sz="1600" b="1" dirty="0">
                          <a:latin typeface="Trebuchet MS" panose="020B0603020202020204" pitchFamily="34" charset="0"/>
                        </a:rPr>
                        <a:t>               </a:t>
                      </a:r>
                      <a:r>
                        <a:rPr sz="1600" b="1" dirty="0">
                          <a:latin typeface="Trebuchet MS" panose="020B0603020202020204" pitchFamily="34" charset="0"/>
                        </a:rPr>
                        <a:t>$153.40</a:t>
                      </a:r>
                    </a:p>
                  </a:txBody>
                  <a:tcPr marL="0" marR="0" marT="97790" marB="0" anchor="ctr">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EDEDED"/>
                    </a:solidFill>
                  </a:tcPr>
                </a:tc>
                <a:extLst>
                  <a:ext uri="{0D108BD9-81ED-4DB2-BD59-A6C34878D82A}">
                    <a16:rowId xmlns:a16="http://schemas.microsoft.com/office/drawing/2014/main" val="10002"/>
                  </a:ext>
                </a:extLst>
              </a:tr>
              <a:tr h="457200">
                <a:tc>
                  <a:txBody>
                    <a:bodyPr/>
                    <a:lstStyle/>
                    <a:p>
                      <a:pPr marL="2540" algn="ctr">
                        <a:lnSpc>
                          <a:spcPct val="100000"/>
                        </a:lnSpc>
                        <a:spcBef>
                          <a:spcPts val="650"/>
                        </a:spcBef>
                        <a:spcAft>
                          <a:spcPts val="900"/>
                        </a:spcAft>
                      </a:pPr>
                      <a:r>
                        <a:rPr b="1" dirty="0">
                          <a:latin typeface="Trebuchet MS" panose="020B0603020202020204" pitchFamily="34" charset="0"/>
                        </a:rPr>
                        <a:t>AF 2016-17</a:t>
                      </a:r>
                    </a:p>
                  </a:txBody>
                  <a:tcPr marL="0" marR="0" marT="82550" marB="0" anchor="ctr">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7620" algn="ctr">
                        <a:lnSpc>
                          <a:spcPct val="100000"/>
                        </a:lnSpc>
                        <a:spcBef>
                          <a:spcPts val="650"/>
                        </a:spcBef>
                        <a:spcAft>
                          <a:spcPts val="900"/>
                        </a:spcAft>
                      </a:pPr>
                      <a:r>
                        <a:rPr sz="1600" b="1" dirty="0">
                          <a:latin typeface="Trebuchet MS" panose="020B0603020202020204" pitchFamily="34" charset="0"/>
                        </a:rPr>
                        <a:t>$2,407.5</a:t>
                      </a:r>
                    </a:p>
                  </a:txBody>
                  <a:tcPr marL="0" marR="0" marT="82550" marB="0" anchor="ctr">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57150" indent="0" algn="ctr">
                        <a:lnSpc>
                          <a:spcPct val="100000"/>
                        </a:lnSpc>
                        <a:spcBef>
                          <a:spcPts val="770"/>
                        </a:spcBef>
                        <a:spcAft>
                          <a:spcPts val="900"/>
                        </a:spcAft>
                      </a:pPr>
                      <a:r>
                        <a:rPr lang="en-US" sz="1600" b="1" dirty="0">
                          <a:latin typeface="Trebuchet MS" panose="020B0603020202020204" pitchFamily="34" charset="0"/>
                        </a:rPr>
                        <a:t>            </a:t>
                      </a:r>
                      <a:r>
                        <a:rPr sz="1600" b="1" dirty="0">
                          <a:latin typeface="Trebuchet MS" panose="020B0603020202020204" pitchFamily="34" charset="0"/>
                        </a:rPr>
                        <a:t>2%</a:t>
                      </a:r>
                    </a:p>
                  </a:txBody>
                  <a:tcPr marL="0" marR="0" marT="97790" marB="0" anchor="ctr">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14300" marR="76200" indent="0" algn="ctr">
                        <a:lnSpc>
                          <a:spcPct val="100000"/>
                        </a:lnSpc>
                        <a:spcBef>
                          <a:spcPts val="770"/>
                        </a:spcBef>
                        <a:spcAft>
                          <a:spcPts val="900"/>
                        </a:spcAft>
                      </a:pPr>
                      <a:r>
                        <a:rPr lang="en-US" sz="1600" b="1" dirty="0">
                          <a:latin typeface="Trebuchet MS" panose="020B0603020202020204" pitchFamily="34" charset="0"/>
                        </a:rPr>
                        <a:t>                  </a:t>
                      </a:r>
                      <a:r>
                        <a:rPr sz="1600" b="1" dirty="0">
                          <a:latin typeface="Trebuchet MS" panose="020B0603020202020204" pitchFamily="34" charset="0"/>
                        </a:rPr>
                        <a:t>$43.50</a:t>
                      </a:r>
                    </a:p>
                  </a:txBody>
                  <a:tcPr marL="0" marR="0" marT="97790" marB="0" anchor="ctr">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3"/>
                  </a:ext>
                </a:extLst>
              </a:tr>
              <a:tr h="457200">
                <a:tc>
                  <a:txBody>
                    <a:bodyPr/>
                    <a:lstStyle/>
                    <a:p>
                      <a:pPr marL="2540" algn="ctr">
                        <a:lnSpc>
                          <a:spcPct val="100000"/>
                        </a:lnSpc>
                        <a:spcBef>
                          <a:spcPts val="650"/>
                        </a:spcBef>
                        <a:spcAft>
                          <a:spcPts val="900"/>
                        </a:spcAft>
                      </a:pPr>
                      <a:r>
                        <a:rPr b="1" dirty="0">
                          <a:latin typeface="Trebuchet MS" panose="020B0603020202020204" pitchFamily="34" charset="0"/>
                        </a:rPr>
                        <a:t>AF 2017-18</a:t>
                      </a:r>
                    </a:p>
                  </a:txBody>
                  <a:tcPr marL="0" marR="0" marT="82550" marB="0" anchor="ctr">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EDEDED"/>
                    </a:solidFill>
                  </a:tcPr>
                </a:tc>
                <a:tc>
                  <a:txBody>
                    <a:bodyPr/>
                    <a:lstStyle/>
                    <a:p>
                      <a:pPr marL="7620" algn="ctr">
                        <a:lnSpc>
                          <a:spcPct val="100000"/>
                        </a:lnSpc>
                        <a:spcBef>
                          <a:spcPts val="650"/>
                        </a:spcBef>
                        <a:spcAft>
                          <a:spcPts val="900"/>
                        </a:spcAft>
                      </a:pPr>
                      <a:r>
                        <a:rPr sz="1600" b="1" dirty="0">
                          <a:latin typeface="Trebuchet MS" panose="020B0603020202020204" pitchFamily="34" charset="0"/>
                        </a:rPr>
                        <a:t>$2,679.6</a:t>
                      </a:r>
                    </a:p>
                  </a:txBody>
                  <a:tcPr marL="0" marR="0" marT="82550" marB="0" anchor="ctr">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EDEDED"/>
                    </a:solidFill>
                  </a:tcPr>
                </a:tc>
                <a:tc>
                  <a:txBody>
                    <a:bodyPr/>
                    <a:lstStyle/>
                    <a:p>
                      <a:pPr marL="57150" indent="0" algn="ctr">
                        <a:lnSpc>
                          <a:spcPct val="100000"/>
                        </a:lnSpc>
                        <a:spcBef>
                          <a:spcPts val="770"/>
                        </a:spcBef>
                        <a:spcAft>
                          <a:spcPts val="900"/>
                        </a:spcAft>
                      </a:pPr>
                      <a:r>
                        <a:rPr lang="en-US" sz="1600" b="1" dirty="0">
                          <a:latin typeface="Trebuchet MS" panose="020B0603020202020204" pitchFamily="34" charset="0"/>
                        </a:rPr>
                        <a:t>          </a:t>
                      </a:r>
                      <a:r>
                        <a:rPr sz="1600" b="1" dirty="0">
                          <a:latin typeface="Trebuchet MS" panose="020B0603020202020204" pitchFamily="34" charset="0"/>
                        </a:rPr>
                        <a:t>11%</a:t>
                      </a:r>
                    </a:p>
                  </a:txBody>
                  <a:tcPr marL="0" marR="0" marT="97790" marB="0" anchor="ctr">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EDEDED"/>
                    </a:solidFill>
                  </a:tcPr>
                </a:tc>
                <a:tc>
                  <a:txBody>
                    <a:bodyPr/>
                    <a:lstStyle/>
                    <a:p>
                      <a:pPr marL="114300" indent="0" algn="ctr">
                        <a:lnSpc>
                          <a:spcPct val="100000"/>
                        </a:lnSpc>
                        <a:spcBef>
                          <a:spcPts val="770"/>
                        </a:spcBef>
                        <a:spcAft>
                          <a:spcPts val="900"/>
                        </a:spcAft>
                      </a:pPr>
                      <a:r>
                        <a:rPr lang="en-US" sz="1600" b="1" dirty="0">
                          <a:latin typeface="Trebuchet MS" panose="020B0603020202020204" pitchFamily="34" charset="0"/>
                        </a:rPr>
                        <a:t>               </a:t>
                      </a:r>
                      <a:r>
                        <a:rPr sz="1600" b="1" dirty="0">
                          <a:latin typeface="Trebuchet MS" panose="020B0603020202020204" pitchFamily="34" charset="0"/>
                        </a:rPr>
                        <a:t>$272.10</a:t>
                      </a:r>
                    </a:p>
                  </a:txBody>
                  <a:tcPr marL="0" marR="0" marT="97790" marB="0" anchor="ctr">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EDEDED"/>
                    </a:solidFill>
                  </a:tcPr>
                </a:tc>
                <a:extLst>
                  <a:ext uri="{0D108BD9-81ED-4DB2-BD59-A6C34878D82A}">
                    <a16:rowId xmlns:a16="http://schemas.microsoft.com/office/drawing/2014/main" val="10004"/>
                  </a:ext>
                </a:extLst>
              </a:tr>
              <a:tr h="447675">
                <a:tc>
                  <a:txBody>
                    <a:bodyPr/>
                    <a:lstStyle/>
                    <a:p>
                      <a:pPr marL="2540" algn="ctr">
                        <a:lnSpc>
                          <a:spcPct val="100000"/>
                        </a:lnSpc>
                        <a:spcBef>
                          <a:spcPts val="650"/>
                        </a:spcBef>
                        <a:spcAft>
                          <a:spcPts val="900"/>
                        </a:spcAft>
                      </a:pPr>
                      <a:r>
                        <a:rPr b="1" dirty="0">
                          <a:latin typeface="Trebuchet MS" panose="020B0603020202020204" pitchFamily="34" charset="0"/>
                        </a:rPr>
                        <a:t>AF 2018-19</a:t>
                      </a:r>
                      <a:endParaRPr b="1">
                        <a:latin typeface="Trebuchet MS" panose="020B0603020202020204" pitchFamily="34" charset="0"/>
                      </a:endParaRPr>
                    </a:p>
                  </a:txBody>
                  <a:tcPr marL="0" marR="0" marT="82550" marB="0" anchor="ctr">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5080" algn="ctr">
                        <a:lnSpc>
                          <a:spcPct val="100000"/>
                        </a:lnSpc>
                        <a:spcBef>
                          <a:spcPts val="650"/>
                        </a:spcBef>
                        <a:spcAft>
                          <a:spcPts val="900"/>
                        </a:spcAft>
                      </a:pPr>
                      <a:r>
                        <a:rPr sz="1600" b="1" dirty="0">
                          <a:latin typeface="Trebuchet MS" panose="020B0603020202020204" pitchFamily="34" charset="0"/>
                        </a:rPr>
                        <a:t>$2,824.8</a:t>
                      </a:r>
                    </a:p>
                  </a:txBody>
                  <a:tcPr marL="0" marR="0" marT="82550" marB="0" anchor="ctr">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57150" indent="0" algn="ctr">
                        <a:lnSpc>
                          <a:spcPct val="100000"/>
                        </a:lnSpc>
                        <a:spcBef>
                          <a:spcPts val="770"/>
                        </a:spcBef>
                        <a:spcAft>
                          <a:spcPts val="900"/>
                        </a:spcAft>
                      </a:pPr>
                      <a:r>
                        <a:rPr lang="en-US" sz="1600" b="1" dirty="0">
                          <a:latin typeface="Trebuchet MS" panose="020B0603020202020204" pitchFamily="34" charset="0"/>
                        </a:rPr>
                        <a:t>           </a:t>
                      </a:r>
                      <a:r>
                        <a:rPr sz="1600" b="1" dirty="0">
                          <a:latin typeface="Trebuchet MS" panose="020B0603020202020204" pitchFamily="34" charset="0"/>
                        </a:rPr>
                        <a:t>5%</a:t>
                      </a:r>
                    </a:p>
                  </a:txBody>
                  <a:tcPr marL="0" marR="0" marT="97790" marB="0" anchor="ctr">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14300" indent="0" algn="ctr">
                        <a:lnSpc>
                          <a:spcPct val="100000"/>
                        </a:lnSpc>
                        <a:spcBef>
                          <a:spcPts val="770"/>
                        </a:spcBef>
                        <a:spcAft>
                          <a:spcPts val="900"/>
                        </a:spcAft>
                      </a:pPr>
                      <a:r>
                        <a:rPr lang="en-US" sz="1600" b="1" dirty="0">
                          <a:latin typeface="Trebuchet MS" panose="020B0603020202020204" pitchFamily="34" charset="0"/>
                        </a:rPr>
                        <a:t>               </a:t>
                      </a:r>
                      <a:r>
                        <a:rPr sz="1600" b="1" dirty="0">
                          <a:latin typeface="Trebuchet MS" panose="020B0603020202020204" pitchFamily="34" charset="0"/>
                        </a:rPr>
                        <a:t>$145.20</a:t>
                      </a:r>
                    </a:p>
                  </a:txBody>
                  <a:tcPr marL="0" marR="0" marT="97790" marB="0" anchor="ctr">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5"/>
                  </a:ext>
                </a:extLst>
              </a:tr>
              <a:tr h="466725">
                <a:tc>
                  <a:txBody>
                    <a:bodyPr/>
                    <a:lstStyle/>
                    <a:p>
                      <a:pPr marL="2540" algn="ctr">
                        <a:lnSpc>
                          <a:spcPct val="100000"/>
                        </a:lnSpc>
                        <a:spcBef>
                          <a:spcPts val="650"/>
                        </a:spcBef>
                        <a:spcAft>
                          <a:spcPts val="900"/>
                        </a:spcAft>
                      </a:pPr>
                      <a:r>
                        <a:rPr b="1" dirty="0">
                          <a:latin typeface="Trebuchet MS" panose="020B0603020202020204" pitchFamily="34" charset="0"/>
                        </a:rPr>
                        <a:t>AF 2019-20</a:t>
                      </a:r>
                    </a:p>
                  </a:txBody>
                  <a:tcPr marL="0" marR="0" marT="82550" marB="0" anchor="ctr">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EDEDED"/>
                    </a:solidFill>
                  </a:tcPr>
                </a:tc>
                <a:tc>
                  <a:txBody>
                    <a:bodyPr/>
                    <a:lstStyle/>
                    <a:p>
                      <a:pPr marL="5080" algn="ctr">
                        <a:lnSpc>
                          <a:spcPct val="100000"/>
                        </a:lnSpc>
                        <a:spcBef>
                          <a:spcPts val="650"/>
                        </a:spcBef>
                        <a:spcAft>
                          <a:spcPts val="900"/>
                        </a:spcAft>
                      </a:pPr>
                      <a:r>
                        <a:rPr sz="1600" b="1" dirty="0">
                          <a:latin typeface="Trebuchet MS" panose="020B0603020202020204" pitchFamily="34" charset="0"/>
                        </a:rPr>
                        <a:t>$2,822.5</a:t>
                      </a:r>
                    </a:p>
                  </a:txBody>
                  <a:tcPr marL="0" marR="0" marT="82550" marB="0" anchor="ctr">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EDEDED"/>
                    </a:solidFill>
                  </a:tcPr>
                </a:tc>
                <a:tc>
                  <a:txBody>
                    <a:bodyPr/>
                    <a:lstStyle/>
                    <a:p>
                      <a:pPr marL="57150" indent="0" algn="ctr">
                        <a:lnSpc>
                          <a:spcPct val="100000"/>
                        </a:lnSpc>
                        <a:spcBef>
                          <a:spcPts val="770"/>
                        </a:spcBef>
                        <a:spcAft>
                          <a:spcPts val="900"/>
                        </a:spcAft>
                      </a:pPr>
                      <a:r>
                        <a:rPr lang="en-US" sz="1600" b="1" dirty="0">
                          <a:latin typeface="Trebuchet MS" panose="020B0603020202020204" pitchFamily="34" charset="0"/>
                        </a:rPr>
                        <a:t>           </a:t>
                      </a:r>
                      <a:r>
                        <a:rPr sz="1600" b="1" dirty="0">
                          <a:latin typeface="Trebuchet MS" panose="020B0603020202020204" pitchFamily="34" charset="0"/>
                        </a:rPr>
                        <a:t>0%</a:t>
                      </a:r>
                    </a:p>
                  </a:txBody>
                  <a:tcPr marL="0" marR="0" marT="97790" marB="0" anchor="ctr">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EDEDED"/>
                    </a:solidFill>
                  </a:tcPr>
                </a:tc>
                <a:tc>
                  <a:txBody>
                    <a:bodyPr/>
                    <a:lstStyle/>
                    <a:p>
                      <a:pPr marL="114300" indent="0" algn="ctr">
                        <a:lnSpc>
                          <a:spcPct val="100000"/>
                        </a:lnSpc>
                        <a:spcBef>
                          <a:spcPts val="770"/>
                        </a:spcBef>
                        <a:spcAft>
                          <a:spcPts val="900"/>
                        </a:spcAft>
                      </a:pPr>
                      <a:r>
                        <a:rPr lang="en-US" sz="1600" b="1" dirty="0">
                          <a:solidFill>
                            <a:srgbClr val="FF0000"/>
                          </a:solidFill>
                          <a:latin typeface="Trebuchet MS" panose="020B0603020202020204" pitchFamily="34" charset="0"/>
                        </a:rPr>
                        <a:t>                </a:t>
                      </a:r>
                      <a:r>
                        <a:rPr sz="1600" b="1" dirty="0">
                          <a:solidFill>
                            <a:srgbClr val="FF0000"/>
                          </a:solidFill>
                          <a:latin typeface="Trebuchet MS" panose="020B0603020202020204" pitchFamily="34" charset="0"/>
                        </a:rPr>
                        <a:t>($2.30)</a:t>
                      </a:r>
                    </a:p>
                  </a:txBody>
                  <a:tcPr marL="0" marR="0" marT="97790" marB="0" anchor="ctr">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EDEDED"/>
                    </a:solidFill>
                  </a:tcPr>
                </a:tc>
                <a:extLst>
                  <a:ext uri="{0D108BD9-81ED-4DB2-BD59-A6C34878D82A}">
                    <a16:rowId xmlns:a16="http://schemas.microsoft.com/office/drawing/2014/main" val="10006"/>
                  </a:ext>
                </a:extLst>
              </a:tr>
              <a:tr h="438150">
                <a:tc>
                  <a:txBody>
                    <a:bodyPr/>
                    <a:lstStyle/>
                    <a:p>
                      <a:pPr marL="2540" algn="ctr">
                        <a:lnSpc>
                          <a:spcPct val="100000"/>
                        </a:lnSpc>
                        <a:spcBef>
                          <a:spcPts val="655"/>
                        </a:spcBef>
                        <a:spcAft>
                          <a:spcPts val="900"/>
                        </a:spcAft>
                      </a:pPr>
                      <a:r>
                        <a:rPr b="1" dirty="0">
                          <a:latin typeface="Trebuchet MS" panose="020B0603020202020204" pitchFamily="34" charset="0"/>
                        </a:rPr>
                        <a:t>AF 2020-21</a:t>
                      </a:r>
                    </a:p>
                  </a:txBody>
                  <a:tcPr marL="0" marR="0" marT="83185" marB="0" anchor="ctr">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7620" algn="ctr">
                        <a:lnSpc>
                          <a:spcPct val="100000"/>
                        </a:lnSpc>
                        <a:spcBef>
                          <a:spcPts val="655"/>
                        </a:spcBef>
                        <a:spcAft>
                          <a:spcPts val="900"/>
                        </a:spcAft>
                      </a:pPr>
                      <a:r>
                        <a:rPr sz="1600" b="1" dirty="0">
                          <a:latin typeface="Trebuchet MS" panose="020B0603020202020204" pitchFamily="34" charset="0"/>
                        </a:rPr>
                        <a:t>$2,556.6</a:t>
                      </a:r>
                    </a:p>
                  </a:txBody>
                  <a:tcPr marL="0" marR="0" marT="83185" marB="0" anchor="ctr">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57150" indent="0" algn="ctr">
                        <a:lnSpc>
                          <a:spcPct val="100000"/>
                        </a:lnSpc>
                        <a:spcBef>
                          <a:spcPts val="775"/>
                        </a:spcBef>
                        <a:spcAft>
                          <a:spcPts val="900"/>
                        </a:spcAft>
                      </a:pPr>
                      <a:r>
                        <a:rPr lang="en-US" sz="1600" b="1" dirty="0">
                          <a:latin typeface="Trebuchet MS" panose="020B0603020202020204" pitchFamily="34" charset="0"/>
                        </a:rPr>
                        <a:t>          </a:t>
                      </a:r>
                      <a:r>
                        <a:rPr sz="1600" b="1" dirty="0">
                          <a:latin typeface="Trebuchet MS" panose="020B0603020202020204" pitchFamily="34" charset="0"/>
                        </a:rPr>
                        <a:t>-9%</a:t>
                      </a:r>
                    </a:p>
                  </a:txBody>
                  <a:tcPr marL="0" marR="0" marT="98425" marB="0" anchor="ctr">
                    <a:lnL w="9525">
                      <a:solidFill>
                        <a:srgbClr val="000000"/>
                      </a:solidFill>
                      <a:prstDash val="solid"/>
                    </a:lnL>
                    <a:lnR w="9525">
                      <a:solidFill>
                        <a:srgbClr val="000000"/>
                      </a:solidFill>
                      <a:prstDash val="solid"/>
                    </a:lnR>
                    <a:lnT w="9525">
                      <a:solidFill>
                        <a:srgbClr val="000000"/>
                      </a:solidFill>
                      <a:prstDash val="solid"/>
                    </a:lnT>
                    <a:lnB w="9525" cap="flat" cmpd="sng" algn="ctr">
                      <a:solidFill>
                        <a:srgbClr val="000000"/>
                      </a:solidFill>
                      <a:prstDash val="solid"/>
                      <a:round/>
                      <a:headEnd type="none" w="med" len="med"/>
                      <a:tailEnd type="none" w="med" len="med"/>
                    </a:lnB>
                  </a:tcPr>
                </a:tc>
                <a:tc>
                  <a:txBody>
                    <a:bodyPr/>
                    <a:lstStyle/>
                    <a:p>
                      <a:pPr marL="114300" indent="0" algn="ctr">
                        <a:lnSpc>
                          <a:spcPct val="100000"/>
                        </a:lnSpc>
                        <a:spcBef>
                          <a:spcPts val="775"/>
                        </a:spcBef>
                        <a:spcAft>
                          <a:spcPts val="900"/>
                        </a:spcAft>
                      </a:pPr>
                      <a:r>
                        <a:rPr lang="en-US" sz="1600" b="1" dirty="0">
                          <a:solidFill>
                            <a:srgbClr val="FF0000"/>
                          </a:solidFill>
                          <a:latin typeface="Trebuchet MS" panose="020B0603020202020204" pitchFamily="34" charset="0"/>
                        </a:rPr>
                        <a:t>             </a:t>
                      </a:r>
                      <a:r>
                        <a:rPr sz="1600" b="1" dirty="0">
                          <a:solidFill>
                            <a:srgbClr val="FF0000"/>
                          </a:solidFill>
                          <a:latin typeface="Trebuchet MS" panose="020B0603020202020204" pitchFamily="34" charset="0"/>
                        </a:rPr>
                        <a:t>($265.90)</a:t>
                      </a:r>
                    </a:p>
                  </a:txBody>
                  <a:tcPr marL="0" marR="0" marT="98425" marB="0" anchor="ctr">
                    <a:lnL w="9525">
                      <a:solidFill>
                        <a:srgbClr val="000000"/>
                      </a:solidFill>
                      <a:prstDash val="solid"/>
                    </a:lnL>
                    <a:lnR w="9525">
                      <a:solidFill>
                        <a:srgbClr val="000000"/>
                      </a:solidFill>
                      <a:prstDash val="solid"/>
                    </a:lnR>
                    <a:lnT w="9525">
                      <a:solidFill>
                        <a:srgbClr val="000000"/>
                      </a:solidFill>
                      <a:prstDash val="soli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466725">
                <a:tc>
                  <a:txBody>
                    <a:bodyPr/>
                    <a:lstStyle/>
                    <a:p>
                      <a:pPr marL="2540" algn="ctr">
                        <a:lnSpc>
                          <a:spcPct val="100000"/>
                        </a:lnSpc>
                        <a:spcBef>
                          <a:spcPts val="650"/>
                        </a:spcBef>
                        <a:spcAft>
                          <a:spcPts val="900"/>
                        </a:spcAft>
                      </a:pPr>
                      <a:r>
                        <a:rPr b="1" dirty="0">
                          <a:latin typeface="Trebuchet MS" panose="020B0603020202020204" pitchFamily="34" charset="0"/>
                        </a:rPr>
                        <a:t>AF 2021-22</a:t>
                      </a:r>
                      <a:endParaRPr b="1">
                        <a:latin typeface="Trebuchet MS" panose="020B0603020202020204" pitchFamily="34" charset="0"/>
                      </a:endParaRPr>
                    </a:p>
                  </a:txBody>
                  <a:tcPr marL="0" marR="0" marT="82550" marB="0" anchor="ctr">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EDEDED"/>
                    </a:solidFill>
                  </a:tcPr>
                </a:tc>
                <a:tc>
                  <a:txBody>
                    <a:bodyPr/>
                    <a:lstStyle/>
                    <a:p>
                      <a:pPr marL="7620" algn="ctr">
                        <a:lnSpc>
                          <a:spcPct val="100000"/>
                        </a:lnSpc>
                        <a:spcBef>
                          <a:spcPts val="650"/>
                        </a:spcBef>
                        <a:spcAft>
                          <a:spcPts val="900"/>
                        </a:spcAft>
                      </a:pPr>
                      <a:r>
                        <a:rPr sz="1600" b="1" dirty="0">
                          <a:latin typeface="Trebuchet MS" panose="020B0603020202020204" pitchFamily="34" charset="0"/>
                        </a:rPr>
                        <a:t>$2,865.7</a:t>
                      </a:r>
                    </a:p>
                  </a:txBody>
                  <a:tcPr marL="0" marR="0" marT="82550" marB="0" anchor="ctr">
                    <a:lnL w="9525">
                      <a:solidFill>
                        <a:srgbClr val="000000"/>
                      </a:solidFill>
                      <a:prstDash val="solid"/>
                    </a:lnL>
                    <a:lnR w="9525" cap="flat" cmpd="sng" algn="ctr">
                      <a:solidFill>
                        <a:srgbClr val="000000"/>
                      </a:solidFill>
                      <a:prstDash val="solid"/>
                      <a:round/>
                      <a:headEnd type="none" w="med" len="med"/>
                      <a:tailEnd type="none" w="med" len="med"/>
                    </a:lnR>
                    <a:lnT w="9525">
                      <a:solidFill>
                        <a:srgbClr val="000000"/>
                      </a:solidFill>
                      <a:prstDash val="solid"/>
                    </a:lnT>
                    <a:lnB w="9525">
                      <a:solidFill>
                        <a:srgbClr val="000000"/>
                      </a:solidFill>
                      <a:prstDash val="solid"/>
                    </a:lnB>
                    <a:solidFill>
                      <a:srgbClr val="EDEDED"/>
                    </a:solidFill>
                  </a:tcPr>
                </a:tc>
                <a:tc>
                  <a:txBody>
                    <a:bodyPr/>
                    <a:lstStyle/>
                    <a:p>
                      <a:pPr marL="0" lvl="0" indent="0" algn="r" rtl="0">
                        <a:lnSpc>
                          <a:spcPct val="115000"/>
                        </a:lnSpc>
                        <a:spcBef>
                          <a:spcPts val="0"/>
                        </a:spcBef>
                        <a:spcAft>
                          <a:spcPts val="0"/>
                        </a:spcAft>
                        <a:buNone/>
                      </a:pPr>
                      <a:r>
                        <a:rPr lang="en-US" sz="1600" b="1" dirty="0">
                          <a:highlight>
                            <a:srgbClr val="FF9900"/>
                          </a:highlight>
                          <a:latin typeface="Trebuchet MS" panose="020B0603020202020204"/>
                          <a:ea typeface="Trebuchet MS" panose="020B0603020202020204"/>
                          <a:cs typeface="Trebuchet MS" panose="020B0603020202020204"/>
                          <a:sym typeface="Trebuchet MS" panose="020B0603020202020204"/>
                        </a:rPr>
                        <a:t>12%</a:t>
                      </a:r>
                      <a:endParaRPr sz="1600" b="1" i="1" dirty="0">
                        <a:solidFill>
                          <a:schemeClr val="dk1"/>
                        </a:solidFill>
                        <a:highlight>
                          <a:srgbClr val="FF9900"/>
                        </a:highlight>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lnL w="9525">
                      <a:solidFill>
                        <a:srgbClr val="000000"/>
                      </a:solidFill>
                      <a:prstDash val="solid"/>
                    </a:lnL>
                    <a:lnR w="9525" cap="flat" cmpd="sng" algn="ctr">
                      <a:solidFill>
                        <a:srgbClr val="000000"/>
                      </a:solidFill>
                      <a:prstDash val="solid"/>
                      <a:round/>
                      <a:headEnd type="none" w="med" len="med"/>
                      <a:tailEnd type="none" w="med" len="med"/>
                    </a:lnR>
                    <a:lnT w="9525">
                      <a:solidFill>
                        <a:srgbClr val="000000"/>
                      </a:solidFill>
                      <a:prstDash val="solid"/>
                    </a:lnT>
                    <a:lnB w="9525">
                      <a:solidFill>
                        <a:srgbClr val="000000"/>
                      </a:solidFill>
                      <a:prstDash val="solid"/>
                    </a:lnB>
                    <a:solidFill>
                      <a:srgbClr val="EDEDED"/>
                    </a:solidFill>
                  </a:tcPr>
                </a:tc>
                <a:tc>
                  <a:txBody>
                    <a:bodyPr/>
                    <a:lstStyle/>
                    <a:p>
                      <a:pPr marL="0" lvl="0" indent="0" algn="r" rtl="0">
                        <a:lnSpc>
                          <a:spcPct val="115000"/>
                        </a:lnSpc>
                        <a:spcBef>
                          <a:spcPts val="0"/>
                        </a:spcBef>
                        <a:spcAft>
                          <a:spcPts val="0"/>
                        </a:spcAft>
                        <a:buNone/>
                      </a:pPr>
                      <a:r>
                        <a:rPr lang="en-US" sz="1600" b="1" dirty="0">
                          <a:highlight>
                            <a:srgbClr val="FF9900"/>
                          </a:highlight>
                          <a:latin typeface="Trebuchet MS" panose="020B0603020202020204"/>
                          <a:ea typeface="Trebuchet MS" panose="020B0603020202020204"/>
                          <a:cs typeface="Trebuchet MS" panose="020B0603020202020204"/>
                          <a:sym typeface="Trebuchet MS" panose="020B0603020202020204"/>
                        </a:rPr>
                        <a:t>$309.10</a:t>
                      </a:r>
                      <a:endParaRPr sz="1600" b="1" i="1" dirty="0">
                        <a:solidFill>
                          <a:schemeClr val="dk1"/>
                        </a:solidFill>
                        <a:highlight>
                          <a:srgbClr val="FF9900"/>
                        </a:highlight>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lnL w="9525" cap="flat" cmpd="sng" algn="ctr">
                      <a:solidFill>
                        <a:srgbClr val="000000"/>
                      </a:solidFill>
                      <a:prstDash val="solid"/>
                      <a:round/>
                      <a:headEnd type="none" w="med" len="med"/>
                      <a:tailEnd type="none" w="med" len="med"/>
                    </a:lnL>
                    <a:lnR w="9525">
                      <a:solidFill>
                        <a:srgbClr val="000000"/>
                      </a:solidFill>
                      <a:prstDash val="solid"/>
                    </a:lnR>
                    <a:lnT w="9525">
                      <a:solidFill>
                        <a:srgbClr val="000000"/>
                      </a:solidFill>
                      <a:prstDash val="solid"/>
                    </a:lnT>
                    <a:lnB w="9525">
                      <a:solidFill>
                        <a:srgbClr val="000000"/>
                      </a:solidFill>
                      <a:prstDash val="solid"/>
                    </a:lnB>
                    <a:solidFill>
                      <a:srgbClr val="EDEDED"/>
                    </a:solidFill>
                  </a:tcPr>
                </a:tc>
                <a:extLst>
                  <a:ext uri="{0D108BD9-81ED-4DB2-BD59-A6C34878D82A}">
                    <a16:rowId xmlns:a16="http://schemas.microsoft.com/office/drawing/2014/main" val="10008"/>
                  </a:ext>
                </a:extLst>
              </a:tr>
              <a:tr h="457200">
                <a:tc>
                  <a:txBody>
                    <a:bodyPr/>
                    <a:lstStyle/>
                    <a:p>
                      <a:pPr marL="2540" algn="ctr">
                        <a:lnSpc>
                          <a:spcPct val="100000"/>
                        </a:lnSpc>
                        <a:spcBef>
                          <a:spcPts val="650"/>
                        </a:spcBef>
                        <a:spcAft>
                          <a:spcPts val="900"/>
                        </a:spcAft>
                      </a:pPr>
                      <a:r>
                        <a:rPr b="1" dirty="0">
                          <a:latin typeface="Trebuchet MS" panose="020B0603020202020204" pitchFamily="34" charset="0"/>
                        </a:rPr>
                        <a:t>AF 2022-23</a:t>
                      </a:r>
                      <a:endParaRPr b="1">
                        <a:latin typeface="Trebuchet MS" panose="020B0603020202020204" pitchFamily="34" charset="0"/>
                      </a:endParaRPr>
                    </a:p>
                  </a:txBody>
                  <a:tcPr marL="0" marR="0" marT="82550" marB="0" anchor="ctr">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7620" algn="ctr">
                        <a:lnSpc>
                          <a:spcPct val="100000"/>
                        </a:lnSpc>
                        <a:spcBef>
                          <a:spcPts val="650"/>
                        </a:spcBef>
                        <a:spcAft>
                          <a:spcPts val="900"/>
                        </a:spcAft>
                      </a:pPr>
                      <a:r>
                        <a:rPr sz="1600" b="1" dirty="0">
                          <a:latin typeface="Trebuchet MS" panose="020B0603020202020204" pitchFamily="34" charset="0"/>
                        </a:rPr>
                        <a:t>$3,452.3</a:t>
                      </a:r>
                    </a:p>
                  </a:txBody>
                  <a:tcPr marL="0" marR="0" marT="82550" marB="0" anchor="ctr">
                    <a:lnL w="9525">
                      <a:solidFill>
                        <a:srgbClr val="000000"/>
                      </a:solidFill>
                      <a:prstDash val="solid"/>
                    </a:lnL>
                    <a:lnR w="9525" cap="flat" cmpd="sng" algn="ctr">
                      <a:solidFill>
                        <a:srgbClr val="000000"/>
                      </a:solidFill>
                      <a:prstDash val="solid"/>
                      <a:round/>
                      <a:headEnd type="none" w="med" len="med"/>
                      <a:tailEnd type="none" w="med" len="med"/>
                    </a:lnR>
                    <a:lnT w="9525">
                      <a:solidFill>
                        <a:srgbClr val="000000"/>
                      </a:solidFill>
                      <a:prstDash val="solid"/>
                    </a:lnT>
                    <a:lnB w="9525">
                      <a:solidFill>
                        <a:srgbClr val="000000"/>
                      </a:solidFill>
                      <a:prstDash val="solid"/>
                    </a:lnB>
                  </a:tcPr>
                </a:tc>
                <a:tc>
                  <a:txBody>
                    <a:bodyPr/>
                    <a:lstStyle/>
                    <a:p>
                      <a:pPr marL="0" lvl="0" indent="0" algn="r" rtl="0">
                        <a:lnSpc>
                          <a:spcPct val="115000"/>
                        </a:lnSpc>
                        <a:spcBef>
                          <a:spcPts val="0"/>
                        </a:spcBef>
                        <a:spcAft>
                          <a:spcPts val="0"/>
                        </a:spcAft>
                        <a:buNone/>
                      </a:pPr>
                      <a:r>
                        <a:rPr lang="en-US" sz="1600" b="1" dirty="0">
                          <a:highlight>
                            <a:srgbClr val="FF9900"/>
                          </a:highlight>
                          <a:latin typeface="Trebuchet MS" panose="020B0603020202020204"/>
                          <a:ea typeface="Trebuchet MS" panose="020B0603020202020204"/>
                          <a:cs typeface="Trebuchet MS" panose="020B0603020202020204"/>
                          <a:sym typeface="Trebuchet MS" panose="020B0603020202020204"/>
                        </a:rPr>
                        <a:t>20%</a:t>
                      </a:r>
                      <a:endParaRPr sz="1600" b="1" i="1" dirty="0">
                        <a:solidFill>
                          <a:schemeClr val="dk1"/>
                        </a:solidFill>
                        <a:highlight>
                          <a:srgbClr val="FF9900"/>
                        </a:highlight>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lnL w="9525">
                      <a:solidFill>
                        <a:srgbClr val="000000"/>
                      </a:solidFill>
                      <a:prstDash val="solid"/>
                    </a:lnL>
                    <a:lnR w="9525" cap="flat" cmpd="sng" algn="ctr">
                      <a:solidFill>
                        <a:srgbClr val="000000"/>
                      </a:solidFill>
                      <a:prstDash val="solid"/>
                      <a:round/>
                      <a:headEnd type="none" w="med" len="med"/>
                      <a:tailEnd type="none" w="med" len="med"/>
                    </a:lnR>
                    <a:lnT w="9525">
                      <a:solidFill>
                        <a:srgbClr val="000000"/>
                      </a:solidFill>
                      <a:prstDash val="solid"/>
                    </a:lnT>
                    <a:lnB w="9525">
                      <a:solidFill>
                        <a:srgbClr val="000000"/>
                      </a:solidFill>
                      <a:prstDash val="solid"/>
                    </a:lnB>
                  </a:tcPr>
                </a:tc>
                <a:tc>
                  <a:txBody>
                    <a:bodyPr/>
                    <a:lstStyle/>
                    <a:p>
                      <a:pPr marL="0" lvl="0" indent="0" algn="r" rtl="0">
                        <a:lnSpc>
                          <a:spcPct val="115000"/>
                        </a:lnSpc>
                        <a:spcBef>
                          <a:spcPts val="0"/>
                        </a:spcBef>
                        <a:spcAft>
                          <a:spcPts val="0"/>
                        </a:spcAft>
                        <a:buNone/>
                      </a:pPr>
                      <a:r>
                        <a:rPr lang="en-US" sz="1600" b="1" dirty="0">
                          <a:highlight>
                            <a:srgbClr val="FF9900"/>
                          </a:highlight>
                          <a:latin typeface="Trebuchet MS" panose="020B0603020202020204"/>
                          <a:ea typeface="Trebuchet MS" panose="020B0603020202020204"/>
                          <a:cs typeface="Trebuchet MS" panose="020B0603020202020204"/>
                          <a:sym typeface="Trebuchet MS" panose="020B0603020202020204"/>
                        </a:rPr>
                        <a:t>$586.60</a:t>
                      </a:r>
                      <a:endParaRPr sz="1600" b="1" i="1" dirty="0">
                        <a:solidFill>
                          <a:schemeClr val="dk1"/>
                        </a:solidFill>
                        <a:highlight>
                          <a:srgbClr val="FF9900"/>
                        </a:highlight>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lnL w="9525" cap="flat" cmpd="sng" algn="ctr">
                      <a:solidFill>
                        <a:srgbClr val="000000"/>
                      </a:solidFill>
                      <a:prstDash val="solid"/>
                      <a:round/>
                      <a:headEnd type="none" w="med" len="med"/>
                      <a:tailEnd type="none" w="med" len="me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9"/>
                  </a:ext>
                </a:extLst>
              </a:tr>
              <a:tr h="476250">
                <a:tc>
                  <a:txBody>
                    <a:bodyPr/>
                    <a:lstStyle/>
                    <a:p>
                      <a:pPr marL="2540" algn="ctr">
                        <a:lnSpc>
                          <a:spcPct val="100000"/>
                        </a:lnSpc>
                        <a:spcBef>
                          <a:spcPts val="675"/>
                        </a:spcBef>
                        <a:spcAft>
                          <a:spcPts val="900"/>
                        </a:spcAft>
                      </a:pPr>
                      <a:r>
                        <a:rPr b="1" dirty="0">
                          <a:latin typeface="Trebuchet MS" panose="020B0603020202020204" pitchFamily="34" charset="0"/>
                        </a:rPr>
                        <a:t>AF 2023-24</a:t>
                      </a:r>
                      <a:endParaRPr b="1">
                        <a:latin typeface="Trebuchet MS" panose="020B0603020202020204" pitchFamily="34" charset="0"/>
                      </a:endParaRPr>
                    </a:p>
                  </a:txBody>
                  <a:tcPr marL="0" marR="0" marT="85725" marB="0" anchor="ctr">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EDEDED"/>
                    </a:solidFill>
                  </a:tcPr>
                </a:tc>
                <a:tc>
                  <a:txBody>
                    <a:bodyPr/>
                    <a:lstStyle/>
                    <a:p>
                      <a:pPr marL="5080" algn="ctr">
                        <a:lnSpc>
                          <a:spcPct val="100000"/>
                        </a:lnSpc>
                        <a:spcBef>
                          <a:spcPts val="675"/>
                        </a:spcBef>
                        <a:spcAft>
                          <a:spcPts val="900"/>
                        </a:spcAft>
                      </a:pPr>
                      <a:r>
                        <a:rPr sz="1600" b="1" dirty="0">
                          <a:latin typeface="Trebuchet MS" panose="020B0603020202020204" pitchFamily="34" charset="0"/>
                        </a:rPr>
                        <a:t>$4,362.0</a:t>
                      </a:r>
                    </a:p>
                  </a:txBody>
                  <a:tcPr marL="0" marR="0" marT="85725" marB="0" anchor="ctr">
                    <a:lnL w="9525">
                      <a:solidFill>
                        <a:srgbClr val="000000"/>
                      </a:solidFill>
                      <a:prstDash val="solid"/>
                    </a:lnL>
                    <a:lnR w="9525" cap="flat" cmpd="sng" algn="ctr">
                      <a:solidFill>
                        <a:srgbClr val="000000"/>
                      </a:solidFill>
                      <a:prstDash val="solid"/>
                      <a:round/>
                      <a:headEnd type="none" w="med" len="med"/>
                      <a:tailEnd type="none" w="med" len="med"/>
                    </a:lnR>
                    <a:lnT w="9525">
                      <a:solidFill>
                        <a:srgbClr val="000000"/>
                      </a:solidFill>
                      <a:prstDash val="solid"/>
                    </a:lnT>
                    <a:lnB w="9525">
                      <a:solidFill>
                        <a:srgbClr val="000000"/>
                      </a:solidFill>
                      <a:prstDash val="solid"/>
                    </a:lnB>
                    <a:solidFill>
                      <a:srgbClr val="EDEDED"/>
                    </a:solidFill>
                  </a:tcPr>
                </a:tc>
                <a:tc>
                  <a:txBody>
                    <a:bodyPr/>
                    <a:lstStyle/>
                    <a:p>
                      <a:pPr marL="0" lvl="0" indent="0" algn="r" rtl="0">
                        <a:lnSpc>
                          <a:spcPct val="115000"/>
                        </a:lnSpc>
                        <a:spcBef>
                          <a:spcPts val="0"/>
                        </a:spcBef>
                        <a:spcAft>
                          <a:spcPts val="0"/>
                        </a:spcAft>
                        <a:buNone/>
                      </a:pPr>
                      <a:r>
                        <a:rPr lang="en-US" sz="1600" b="1" dirty="0">
                          <a:highlight>
                            <a:srgbClr val="FF9900"/>
                          </a:highlight>
                          <a:latin typeface="Trebuchet MS" panose="020B0603020202020204"/>
                          <a:ea typeface="Trebuchet MS" panose="020B0603020202020204"/>
                          <a:cs typeface="Trebuchet MS" panose="020B0603020202020204"/>
                          <a:sym typeface="Trebuchet MS" panose="020B0603020202020204"/>
                        </a:rPr>
                        <a:t>26%</a:t>
                      </a:r>
                      <a:endParaRPr sz="1600" b="1" i="1" dirty="0">
                        <a:solidFill>
                          <a:schemeClr val="dk1"/>
                        </a:solidFill>
                        <a:highlight>
                          <a:srgbClr val="FF9900"/>
                        </a:highlight>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lnL w="9525">
                      <a:solidFill>
                        <a:srgbClr val="000000"/>
                      </a:solidFill>
                      <a:prstDash val="solid"/>
                    </a:lnL>
                    <a:lnR w="9525" cap="flat" cmpd="sng" algn="ctr">
                      <a:solidFill>
                        <a:srgbClr val="000000"/>
                      </a:solidFill>
                      <a:prstDash val="solid"/>
                      <a:round/>
                      <a:headEnd type="none" w="med" len="med"/>
                      <a:tailEnd type="none" w="med" len="med"/>
                    </a:lnR>
                    <a:lnT w="9525">
                      <a:solidFill>
                        <a:srgbClr val="000000"/>
                      </a:solidFill>
                      <a:prstDash val="solid"/>
                    </a:lnT>
                    <a:lnB w="9525">
                      <a:solidFill>
                        <a:srgbClr val="000000"/>
                      </a:solidFill>
                      <a:prstDash val="solid"/>
                    </a:lnB>
                    <a:solidFill>
                      <a:srgbClr val="EDEDED"/>
                    </a:solidFill>
                  </a:tcPr>
                </a:tc>
                <a:tc>
                  <a:txBody>
                    <a:bodyPr/>
                    <a:lstStyle/>
                    <a:p>
                      <a:pPr marL="0" lvl="0" indent="0" algn="r" rtl="0">
                        <a:lnSpc>
                          <a:spcPct val="115000"/>
                        </a:lnSpc>
                        <a:spcBef>
                          <a:spcPts val="0"/>
                        </a:spcBef>
                        <a:spcAft>
                          <a:spcPts val="0"/>
                        </a:spcAft>
                        <a:buNone/>
                      </a:pPr>
                      <a:r>
                        <a:rPr lang="en-US" sz="1600" b="1" dirty="0">
                          <a:highlight>
                            <a:srgbClr val="FF9900"/>
                          </a:highlight>
                          <a:latin typeface="Trebuchet MS" panose="020B0603020202020204"/>
                          <a:ea typeface="Trebuchet MS" panose="020B0603020202020204"/>
                          <a:cs typeface="Trebuchet MS" panose="020B0603020202020204"/>
                          <a:sym typeface="Trebuchet MS" panose="020B0603020202020204"/>
                        </a:rPr>
                        <a:t>$909.70</a:t>
                      </a:r>
                    </a:p>
                  </a:txBody>
                  <a:tcPr marL="91425" marR="91425" marT="91425" marB="91425">
                    <a:lnL w="9525" cap="flat" cmpd="sng" algn="ctr">
                      <a:solidFill>
                        <a:srgbClr val="000000"/>
                      </a:solidFill>
                      <a:prstDash val="solid"/>
                      <a:round/>
                      <a:headEnd type="none" w="med" len="med"/>
                      <a:tailEnd type="none" w="med" len="med"/>
                    </a:lnL>
                    <a:lnR w="9525">
                      <a:solidFill>
                        <a:srgbClr val="000000"/>
                      </a:solidFill>
                      <a:prstDash val="solid"/>
                    </a:lnR>
                    <a:lnT w="9525">
                      <a:solidFill>
                        <a:srgbClr val="000000"/>
                      </a:solidFill>
                      <a:prstDash val="solid"/>
                    </a:lnT>
                    <a:lnB w="9525">
                      <a:solidFill>
                        <a:srgbClr val="000000"/>
                      </a:solidFill>
                      <a:prstDash val="solid"/>
                    </a:lnB>
                    <a:solidFill>
                      <a:srgbClr val="EDEDED"/>
                    </a:solidFill>
                  </a:tcPr>
                </a:tc>
                <a:extLst>
                  <a:ext uri="{0D108BD9-81ED-4DB2-BD59-A6C34878D82A}">
                    <a16:rowId xmlns:a16="http://schemas.microsoft.com/office/drawing/2014/main" val="10010"/>
                  </a:ext>
                </a:extLst>
              </a:tr>
              <a:tr h="423545">
                <a:tc>
                  <a:txBody>
                    <a:bodyPr/>
                    <a:lstStyle/>
                    <a:p>
                      <a:pPr marL="101600" marR="0" lvl="0" indent="0" algn="l" defTabSz="914400" rtl="0" eaLnBrk="1" fontAlgn="auto" latinLnBrk="0" hangingPunct="1">
                        <a:lnSpc>
                          <a:spcPct val="100000"/>
                        </a:lnSpc>
                        <a:spcBef>
                          <a:spcPts val="675"/>
                        </a:spcBef>
                        <a:spcAft>
                          <a:spcPts val="900"/>
                        </a:spcAft>
                        <a:buClrTx/>
                        <a:buSzTx/>
                        <a:buFontTx/>
                        <a:buNone/>
                        <a:defRPr/>
                      </a:pPr>
                      <a:r>
                        <a:rPr lang="en-US" b="1" dirty="0">
                          <a:latin typeface="Trebuchet MS" panose="020B0603020202020204" pitchFamily="34" charset="0"/>
                        </a:rPr>
                        <a:t>AF 2024-25</a:t>
                      </a:r>
                    </a:p>
                  </a:txBody>
                  <a:tcPr marL="0" marR="0" marT="85725" marB="0" anchor="ctr">
                    <a:lnL w="9525">
                      <a:solidFill>
                        <a:srgbClr val="000000"/>
                      </a:solidFill>
                      <a:prstDash val="solid"/>
                    </a:lnL>
                    <a:lnR w="9525" cap="flat" cmpd="sng" algn="ctr">
                      <a:solidFill>
                        <a:srgbClr val="000000"/>
                      </a:solidFill>
                      <a:prstDash val="solid"/>
                      <a:round/>
                      <a:headEnd type="none" w="med" len="med"/>
                      <a:tailEnd type="none" w="med" len="med"/>
                    </a:lnR>
                    <a:lnT w="9525">
                      <a:solidFill>
                        <a:srgbClr val="000000"/>
                      </a:solidFill>
                      <a:prstDash val="solid"/>
                    </a:lnT>
                    <a:lnB w="9525" cap="flat" cmpd="sng" algn="ctr">
                      <a:solidFill>
                        <a:srgbClr val="000000"/>
                      </a:solidFill>
                      <a:prstDash val="solid"/>
                      <a:round/>
                      <a:headEnd type="none" w="med" len="med"/>
                      <a:tailEnd type="none" w="med" len="med"/>
                    </a:lnB>
                    <a:solidFill>
                      <a:srgbClr val="FFFFFF"/>
                    </a:solidFill>
                  </a:tcPr>
                </a:tc>
                <a:tc>
                  <a:txBody>
                    <a:bodyPr/>
                    <a:lstStyle/>
                    <a:p>
                      <a:pPr marL="15240" marR="0" lvl="0" indent="0" algn="ctr" defTabSz="914400" rtl="0" eaLnBrk="1" fontAlgn="auto" latinLnBrk="0" hangingPunct="1">
                        <a:lnSpc>
                          <a:spcPct val="100000"/>
                        </a:lnSpc>
                        <a:spcBef>
                          <a:spcPts val="675"/>
                        </a:spcBef>
                        <a:spcAft>
                          <a:spcPts val="900"/>
                        </a:spcAft>
                        <a:buClrTx/>
                        <a:buSzTx/>
                        <a:buFontTx/>
                        <a:buNone/>
                        <a:defRPr/>
                      </a:pPr>
                      <a:r>
                        <a:rPr lang="" altLang="en-US" b="1" dirty="0">
                          <a:latin typeface="Trebuchet MS" panose="020B0603020202020204" pitchFamily="34" charset="0"/>
                        </a:rPr>
                        <a:t>POR DETERMINAR</a:t>
                      </a:r>
                    </a:p>
                  </a:txBody>
                  <a:tcPr marL="0" marR="0" marT="85725"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a:solidFill>
                        <a:srgbClr val="000000"/>
                      </a:solidFill>
                      <a:prstDash val="solid"/>
                    </a:lnT>
                    <a:lnB w="9525" cap="flat" cmpd="sng" algn="ctr">
                      <a:solidFill>
                        <a:srgbClr val="000000"/>
                      </a:solidFill>
                      <a:prstDash val="solid"/>
                      <a:round/>
                      <a:headEnd type="none" w="med" len="med"/>
                      <a:tailEnd type="none" w="med" len="med"/>
                    </a:lnB>
                    <a:solidFill>
                      <a:srgbClr val="FFFFFF"/>
                    </a:solidFill>
                  </a:tcPr>
                </a:tc>
                <a:tc>
                  <a:txBody>
                    <a:bodyPr/>
                    <a:lstStyle/>
                    <a:p>
                      <a:pPr marL="0" lvl="0" indent="0" algn="r" rtl="0">
                        <a:lnSpc>
                          <a:spcPct val="115000"/>
                        </a:lnSpc>
                        <a:spcBef>
                          <a:spcPts val="0"/>
                        </a:spcBef>
                        <a:spcAft>
                          <a:spcPts val="0"/>
                        </a:spcAft>
                        <a:buNone/>
                      </a:pPr>
                      <a:r>
                        <a:rPr lang="en-US" sz="1600" b="1" dirty="0">
                          <a:highlight>
                            <a:srgbClr val="FF9900"/>
                          </a:highlight>
                          <a:latin typeface="Trebuchet MS" panose="020B0603020202020204"/>
                          <a:ea typeface="Trebuchet MS" panose="020B0603020202020204"/>
                          <a:cs typeface="Trebuchet MS" panose="020B0603020202020204"/>
                          <a:sym typeface="Trebuchet MS" panose="020B0603020202020204"/>
                        </a:rPr>
                        <a:t>**16%</a:t>
                      </a:r>
                      <a:endParaRPr sz="1600" b="1" i="1" dirty="0">
                        <a:solidFill>
                          <a:schemeClr val="dk1"/>
                        </a:solidFill>
                        <a:highlight>
                          <a:srgbClr val="FF9900"/>
                        </a:highlight>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a:solidFill>
                        <a:srgbClr val="000000"/>
                      </a:solidFill>
                      <a:prstDash val="solid"/>
                    </a:lnT>
                    <a:lnB w="9525" cap="flat" cmpd="sng" algn="ctr">
                      <a:solidFill>
                        <a:srgbClr val="000000"/>
                      </a:solidFill>
                      <a:prstDash val="solid"/>
                      <a:round/>
                      <a:headEnd type="none" w="med" len="med"/>
                      <a:tailEnd type="none" w="med" len="med"/>
                    </a:lnB>
                  </a:tcPr>
                </a:tc>
                <a:tc>
                  <a:txBody>
                    <a:bodyPr/>
                    <a:lstStyle/>
                    <a:p>
                      <a:pPr marL="95885">
                        <a:lnSpc>
                          <a:spcPts val="1590"/>
                        </a:lnSpc>
                        <a:spcBef>
                          <a:spcPts val="675"/>
                        </a:spcBef>
                        <a:spcAft>
                          <a:spcPts val="900"/>
                        </a:spcAft>
                      </a:pPr>
                      <a:r>
                        <a:rPr lang="en-US" sz="1200" b="1" dirty="0">
                          <a:highlight>
                            <a:srgbClr val="00FF00"/>
                          </a:highlight>
                          <a:latin typeface="Trebuchet MS" panose="020B0603020202020204" pitchFamily="34" charset="0"/>
                        </a:rPr>
                        <a:t> </a:t>
                      </a:r>
                    </a:p>
                  </a:txBody>
                  <a:tcPr marL="0" marR="0" marT="85725" marB="0" anchor="ctr">
                    <a:lnL w="9525" cap="flat" cmpd="sng" algn="ctr">
                      <a:solidFill>
                        <a:srgbClr val="000000"/>
                      </a:solidFill>
                      <a:prstDash val="solid"/>
                      <a:round/>
                      <a:headEnd type="none" w="med" len="med"/>
                      <a:tailEnd type="none" w="med" len="med"/>
                    </a:lnL>
                    <a:lnR w="9525">
                      <a:solidFill>
                        <a:srgbClr val="000000"/>
                      </a:solidFill>
                      <a:prstDash val="soli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bl>
          </a:graphicData>
        </a:graphic>
      </p:graphicFrame>
      <p:sp>
        <p:nvSpPr>
          <p:cNvPr id="5" name="Rectangle 4"/>
          <p:cNvSpPr/>
          <p:nvPr/>
        </p:nvSpPr>
        <p:spPr>
          <a:xfrm>
            <a:off x="5250729" y="5561814"/>
            <a:ext cx="2458609" cy="48155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300" b="1" dirty="0">
                <a:solidFill>
                  <a:schemeClr val="tx1"/>
                </a:solidFill>
                <a:highlight>
                  <a:srgbClr val="FF9900"/>
                </a:highlight>
              </a:rPr>
              <a:t>**</a:t>
            </a:r>
            <a:r>
              <a:rPr lang="en-US" sz="1300" b="1" dirty="0" err="1">
                <a:solidFill>
                  <a:schemeClr val="tx1"/>
                </a:solidFill>
                <a:highlight>
                  <a:srgbClr val="FF9900"/>
                </a:highlight>
                <a:latin typeface="Trebuchet MS" panose="020B0603020202020204" pitchFamily="34" charset="0"/>
              </a:rPr>
              <a:t>Basado</a:t>
            </a:r>
            <a:r>
              <a:rPr lang="en-US" sz="1300" b="1" dirty="0">
                <a:solidFill>
                  <a:schemeClr val="tx1"/>
                </a:solidFill>
                <a:highlight>
                  <a:srgbClr val="FF9900"/>
                </a:highlight>
                <a:latin typeface="Trebuchet MS" panose="020B0603020202020204" pitchFamily="34" charset="0"/>
              </a:rPr>
              <a:t> </a:t>
            </a:r>
            <a:r>
              <a:rPr lang="en-US" sz="1300" b="1" dirty="0" err="1">
                <a:solidFill>
                  <a:schemeClr val="tx1"/>
                </a:solidFill>
                <a:highlight>
                  <a:srgbClr val="FF9900"/>
                </a:highlight>
                <a:latin typeface="Trebuchet MS" panose="020B0603020202020204" pitchFamily="34" charset="0"/>
              </a:rPr>
              <a:t>en</a:t>
            </a:r>
            <a:r>
              <a:rPr lang="en-US" sz="1300" b="1" dirty="0">
                <a:solidFill>
                  <a:schemeClr val="tx1"/>
                </a:solidFill>
                <a:highlight>
                  <a:srgbClr val="FF9900"/>
                </a:highlight>
                <a:latin typeface="Trebuchet MS" panose="020B0603020202020204" pitchFamily="34" charset="0"/>
              </a:rPr>
              <a:t> </a:t>
            </a:r>
            <a:r>
              <a:rPr lang="en-US" sz="1300" b="1" dirty="0" err="1">
                <a:solidFill>
                  <a:schemeClr val="tx1"/>
                </a:solidFill>
                <a:highlight>
                  <a:srgbClr val="FF9900"/>
                </a:highlight>
                <a:latin typeface="Trebuchet MS" panose="020B0603020202020204" pitchFamily="34" charset="0"/>
              </a:rPr>
              <a:t>el</a:t>
            </a:r>
            <a:r>
              <a:rPr lang="en-US" sz="1300" b="1" dirty="0">
                <a:solidFill>
                  <a:schemeClr val="tx1"/>
                </a:solidFill>
                <a:highlight>
                  <a:srgbClr val="FF9900"/>
                </a:highlight>
                <a:latin typeface="Trebuchet MS" panose="020B0603020202020204" pitchFamily="34" charset="0"/>
              </a:rPr>
              <a:t> </a:t>
            </a:r>
            <a:r>
              <a:rPr lang="en-US" sz="1300" b="1" dirty="0" err="1">
                <a:solidFill>
                  <a:schemeClr val="tx1"/>
                </a:solidFill>
                <a:highlight>
                  <a:srgbClr val="FF9900"/>
                </a:highlight>
                <a:latin typeface="Trebuchet MS" panose="020B0603020202020204" pitchFamily="34" charset="0"/>
              </a:rPr>
              <a:t>pronóstico</a:t>
            </a:r>
            <a:endParaRPr lang="en-US" sz="1300" b="1" dirty="0">
              <a:solidFill>
                <a:schemeClr val="tx1"/>
              </a:solidFill>
              <a:highlight>
                <a:srgbClr val="FF9900"/>
              </a:highlight>
            </a:endParaRPr>
          </a:p>
        </p:txBody>
      </p:sp>
      <p:sp>
        <p:nvSpPr>
          <p:cNvPr id="2" name="Google Shape;990;p229"/>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sz="1200">
                <a:solidFill>
                  <a:schemeClr val="lt1"/>
                </a:solidFill>
              </a:rPr>
              <a:t>16</a:t>
            </a:fld>
            <a:endParaRPr sz="1200" dirty="0">
              <a:solidFill>
                <a:schemeClr val="lt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72"/>
        <p:cNvGrpSpPr/>
        <p:nvPr/>
      </p:nvGrpSpPr>
      <p:grpSpPr>
        <a:xfrm>
          <a:off x="0" y="0"/>
          <a:ext cx="0" cy="0"/>
          <a:chOff x="0" y="0"/>
          <a:chExt cx="0" cy="0"/>
        </a:xfrm>
      </p:grpSpPr>
      <p:sp>
        <p:nvSpPr>
          <p:cNvPr id="1073" name="Google Shape;1073;p236"/>
          <p:cNvSpPr txBox="1">
            <a:spLocks noGrp="1"/>
          </p:cNvSpPr>
          <p:nvPr>
            <p:ph type="sldNum" idx="12"/>
          </p:nvPr>
        </p:nvSpPr>
        <p:spPr>
          <a:xfrm>
            <a:off x="12232168" y="8498248"/>
            <a:ext cx="3657600" cy="4869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17</a:t>
            </a:fld>
            <a:endParaRPr lang="en-US"/>
          </a:p>
        </p:txBody>
      </p:sp>
      <p:sp>
        <p:nvSpPr>
          <p:cNvPr id="1074" name="Google Shape;1074;p236"/>
          <p:cNvSpPr txBox="1">
            <a:spLocks noGrp="1"/>
          </p:cNvSpPr>
          <p:nvPr>
            <p:ph type="body" idx="1"/>
          </p:nvPr>
        </p:nvSpPr>
        <p:spPr>
          <a:xfrm>
            <a:off x="216900" y="1215642"/>
            <a:ext cx="11975100" cy="4977600"/>
          </a:xfrm>
          <a:prstGeom prst="rect">
            <a:avLst/>
          </a:prstGeom>
        </p:spPr>
        <p:txBody>
          <a:bodyPr spcFirstLastPara="1" wrap="square" lIns="91425" tIns="45700" rIns="91425" bIns="45700" anchor="t" anchorCtr="0">
            <a:noAutofit/>
          </a:bodyPr>
          <a:lstStyle/>
          <a:p>
            <a:pPr marL="457200" lvl="0" indent="-361950" algn="l" rtl="0">
              <a:spcBef>
                <a:spcPts val="1100"/>
              </a:spcBef>
              <a:spcAft>
                <a:spcPts val="0"/>
              </a:spcAft>
              <a:buClr>
                <a:schemeClr val="dk1"/>
              </a:buClr>
              <a:buSzPts val="2300"/>
              <a:buFont typeface="Trebuchet MS" panose="020B0603020202020204"/>
              <a:buAutoNum type="arabicPeriod"/>
            </a:pPr>
            <a:r>
              <a:rPr lang="en-US" sz="2300" b="1" dirty="0">
                <a:solidFill>
                  <a:schemeClr val="dk1"/>
                </a:solidFill>
                <a:latin typeface="Trebuchet MS" panose="020B0603020202020204"/>
                <a:ea typeface="Trebuchet MS" panose="020B0603020202020204"/>
                <a:cs typeface="Trebuchet MS" panose="020B0603020202020204"/>
                <a:sym typeface="Trebuchet MS" panose="020B0603020202020204"/>
              </a:rPr>
              <a:t>Address Drivers of Trend: </a:t>
            </a:r>
            <a:r>
              <a:rPr lang="en-US" sz="2300" dirty="0">
                <a:solidFill>
                  <a:schemeClr val="dk1"/>
                </a:solidFill>
                <a:latin typeface="Trebuchet MS" panose="020B0603020202020204"/>
                <a:ea typeface="Trebuchet MS" panose="020B0603020202020204"/>
                <a:cs typeface="Trebuchet MS" panose="020B0603020202020204"/>
                <a:sym typeface="Trebuchet MS" panose="020B0603020202020204"/>
              </a:rPr>
              <a:t>Better address all the controllable factors that drive Medicaid cost trends </a:t>
            </a:r>
            <a:endParaRPr sz="23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61950" algn="l" rtl="0">
              <a:spcBef>
                <a:spcPts val="1100"/>
              </a:spcBef>
              <a:spcAft>
                <a:spcPts val="0"/>
              </a:spcAft>
              <a:buClr>
                <a:schemeClr val="dk1"/>
              </a:buClr>
              <a:buSzPts val="2300"/>
              <a:buFont typeface="Trebuchet MS" panose="020B0603020202020204"/>
              <a:buAutoNum type="arabicPeriod"/>
            </a:pPr>
            <a:r>
              <a:rPr lang="en-US" sz="2300" b="1" dirty="0">
                <a:solidFill>
                  <a:schemeClr val="dk1"/>
                </a:solidFill>
                <a:latin typeface="Trebuchet MS" panose="020B0603020202020204"/>
                <a:ea typeface="Trebuchet MS" panose="020B0603020202020204"/>
                <a:cs typeface="Trebuchet MS" panose="020B0603020202020204"/>
                <a:sym typeface="Trebuchet MS" panose="020B0603020202020204"/>
              </a:rPr>
              <a:t>Maximize Federal Funding: </a:t>
            </a:r>
            <a:r>
              <a:rPr lang="en-US" sz="2300" dirty="0">
                <a:solidFill>
                  <a:schemeClr val="dk1"/>
                </a:solidFill>
                <a:latin typeface="Trebuchet MS" panose="020B0603020202020204"/>
                <a:ea typeface="Trebuchet MS" panose="020B0603020202020204"/>
                <a:cs typeface="Trebuchet MS" panose="020B0603020202020204"/>
                <a:sym typeface="Trebuchet MS" panose="020B0603020202020204"/>
              </a:rPr>
              <a:t>Leverage and maximize HCPF’s ability to draw down additional federal dollars </a:t>
            </a:r>
            <a:endParaRPr sz="23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61950" algn="l" rtl="0">
              <a:spcBef>
                <a:spcPts val="1100"/>
              </a:spcBef>
              <a:spcAft>
                <a:spcPts val="0"/>
              </a:spcAft>
              <a:buClr>
                <a:schemeClr val="dk1"/>
              </a:buClr>
              <a:buSzPts val="2300"/>
              <a:buFont typeface="Trebuchet MS" panose="020B0603020202020204"/>
              <a:buAutoNum type="arabicPeriod"/>
            </a:pPr>
            <a:r>
              <a:rPr lang="en-US" sz="2300" b="1" dirty="0">
                <a:solidFill>
                  <a:schemeClr val="dk1"/>
                </a:solidFill>
                <a:latin typeface="Trebuchet MS" panose="020B0603020202020204"/>
                <a:ea typeface="Trebuchet MS" panose="020B0603020202020204"/>
                <a:cs typeface="Trebuchet MS" panose="020B0603020202020204"/>
                <a:sym typeface="Trebuchet MS" panose="020B0603020202020204"/>
              </a:rPr>
              <a:t>Invest in Coloradans:</a:t>
            </a:r>
            <a:r>
              <a:rPr lang="en-US" sz="2300" dirty="0">
                <a:solidFill>
                  <a:schemeClr val="dk1"/>
                </a:solidFill>
                <a:latin typeface="Trebuchet MS" panose="020B0603020202020204"/>
                <a:ea typeface="Trebuchet MS" panose="020B0603020202020204"/>
                <a:cs typeface="Trebuchet MS" panose="020B0603020202020204"/>
                <a:sym typeface="Trebuchet MS" panose="020B0603020202020204"/>
              </a:rPr>
              <a:t> Continue investing in initiatives to drive a Colorado economy and educational system to reduce the demand for Medicaid over the long term as Coloradans rise and thrive</a:t>
            </a:r>
            <a:endParaRPr sz="23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61950" algn="l" rtl="0">
              <a:spcBef>
                <a:spcPts val="1100"/>
              </a:spcBef>
              <a:spcAft>
                <a:spcPts val="0"/>
              </a:spcAft>
              <a:buClr>
                <a:schemeClr val="dk1"/>
              </a:buClr>
              <a:buSzPts val="2300"/>
              <a:buFont typeface="Trebuchet MS" panose="020B0603020202020204"/>
              <a:buAutoNum type="arabicPeriod"/>
            </a:pPr>
            <a:r>
              <a:rPr lang="en-US" sz="2300" b="1" dirty="0">
                <a:solidFill>
                  <a:schemeClr val="dk1"/>
                </a:solidFill>
                <a:latin typeface="Trebuchet MS" panose="020B0603020202020204"/>
                <a:ea typeface="Trebuchet MS" panose="020B0603020202020204"/>
                <a:cs typeface="Trebuchet MS" panose="020B0603020202020204"/>
                <a:sym typeface="Trebuchet MS" panose="020B0603020202020204"/>
              </a:rPr>
              <a:t>Make Reasonable Medicaid Cuts or Adjustments:</a:t>
            </a:r>
            <a:r>
              <a:rPr lang="en-US" sz="2300" dirty="0">
                <a:solidFill>
                  <a:schemeClr val="dk1"/>
                </a:solidFill>
                <a:latin typeface="Trebuchet MS" panose="020B0603020202020204"/>
                <a:ea typeface="Trebuchet MS" panose="020B0603020202020204"/>
                <a:cs typeface="Trebuchet MS" panose="020B0603020202020204"/>
                <a:sym typeface="Trebuchet MS" panose="020B0603020202020204"/>
              </a:rPr>
              <a:t> Identify where programs, benefits, and reimbursements are comparative outliers or designed in such a way that we are seeing - or will experience - higher than intended trends or unintended consequences</a:t>
            </a:r>
            <a:endParaRPr sz="23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61950" algn="l" rtl="0">
              <a:spcBef>
                <a:spcPts val="1100"/>
              </a:spcBef>
              <a:spcAft>
                <a:spcPts val="0"/>
              </a:spcAft>
              <a:buClr>
                <a:schemeClr val="dk1"/>
              </a:buClr>
              <a:buSzPts val="2300"/>
              <a:buFont typeface="Trebuchet MS" panose="020B0603020202020204"/>
              <a:buAutoNum type="arabicPeriod"/>
            </a:pPr>
            <a:r>
              <a:rPr lang="en-US" sz="2300" b="1" dirty="0">
                <a:solidFill>
                  <a:schemeClr val="dk1"/>
                </a:solidFill>
                <a:latin typeface="Trebuchet MS" panose="020B0603020202020204"/>
                <a:ea typeface="Trebuchet MS" panose="020B0603020202020204"/>
                <a:cs typeface="Trebuchet MS" panose="020B0603020202020204"/>
                <a:sym typeface="Trebuchet MS" panose="020B0603020202020204"/>
              </a:rPr>
              <a:t>Reassess New Policies:</a:t>
            </a:r>
            <a:r>
              <a:rPr lang="en-US" sz="2300" dirty="0">
                <a:solidFill>
                  <a:schemeClr val="dk1"/>
                </a:solidFill>
                <a:latin typeface="Trebuchet MS" panose="020B0603020202020204"/>
                <a:ea typeface="Trebuchet MS" panose="020B0603020202020204"/>
                <a:cs typeface="Trebuchet MS" panose="020B0603020202020204"/>
                <a:sym typeface="Trebuchet MS" panose="020B0603020202020204"/>
              </a:rPr>
              <a:t> Consider pausing or adjusting recently passed policies not yet implemented </a:t>
            </a:r>
            <a:endParaRPr sz="23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61950" algn="l" rtl="0">
              <a:spcBef>
                <a:spcPts val="1100"/>
              </a:spcBef>
              <a:spcAft>
                <a:spcPts val="0"/>
              </a:spcAft>
              <a:buClr>
                <a:schemeClr val="dk1"/>
              </a:buClr>
              <a:buSzPts val="2300"/>
              <a:buFont typeface="Trebuchet MS" panose="020B0603020202020204"/>
              <a:buAutoNum type="arabicPeriod"/>
            </a:pPr>
            <a:r>
              <a:rPr lang="en-US" sz="2300" b="1" dirty="0">
                <a:solidFill>
                  <a:schemeClr val="dk1"/>
                </a:solidFill>
                <a:latin typeface="Trebuchet MS" panose="020B0603020202020204"/>
                <a:ea typeface="Trebuchet MS" panose="020B0603020202020204"/>
                <a:cs typeface="Trebuchet MS" panose="020B0603020202020204"/>
                <a:sym typeface="Trebuchet MS" panose="020B0603020202020204"/>
              </a:rPr>
              <a:t>Exercise Caution in Crafting Increases </a:t>
            </a:r>
            <a:r>
              <a:rPr lang="en-US" sz="2300" dirty="0">
                <a:solidFill>
                  <a:schemeClr val="dk1"/>
                </a:solidFill>
                <a:latin typeface="Trebuchet MS" panose="020B0603020202020204"/>
                <a:ea typeface="Trebuchet MS" panose="020B0603020202020204"/>
                <a:cs typeface="Trebuchet MS" panose="020B0603020202020204"/>
                <a:sym typeface="Trebuchet MS" panose="020B0603020202020204"/>
              </a:rPr>
              <a:t>to the Medicaid program going forward</a:t>
            </a:r>
            <a:endParaRPr sz="2300" dirty="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
        <p:nvSpPr>
          <p:cNvPr id="1075" name="Google Shape;1075;p236"/>
          <p:cNvSpPr txBox="1">
            <a:spLocks noGrp="1"/>
          </p:cNvSpPr>
          <p:nvPr>
            <p:ph type="title"/>
          </p:nvPr>
        </p:nvSpPr>
        <p:spPr>
          <a:xfrm>
            <a:off x="158550" y="1"/>
            <a:ext cx="11874900" cy="12156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600" dirty="0"/>
              <a:t>Medicaid Sustainability Framework</a:t>
            </a:r>
            <a:r>
              <a:rPr lang="en-US" sz="3300" dirty="0"/>
              <a:t> </a:t>
            </a:r>
            <a:r>
              <a:rPr lang="en-US" sz="3300" b="0" dirty="0"/>
              <a:t>helps us </a:t>
            </a:r>
            <a:endParaRPr sz="3300" b="0" dirty="0"/>
          </a:p>
          <a:p>
            <a:pPr marL="0" lvl="0" indent="0" algn="ctr" rtl="0">
              <a:spcBef>
                <a:spcPts val="0"/>
              </a:spcBef>
              <a:spcAft>
                <a:spcPts val="0"/>
              </a:spcAft>
              <a:buNone/>
            </a:pPr>
            <a:r>
              <a:rPr lang="en-US" sz="3300" b="0" dirty="0"/>
              <a:t>better manage Medicaid trends </a:t>
            </a:r>
            <a:r>
              <a:rPr lang="en-US" sz="3300" dirty="0"/>
              <a:t>and </a:t>
            </a:r>
            <a:r>
              <a:rPr lang="en-US" sz="3400" dirty="0"/>
              <a:t>avoid draconian cuts</a:t>
            </a:r>
            <a:endParaRPr sz="3400" dirty="0"/>
          </a:p>
        </p:txBody>
      </p:sp>
      <p:sp>
        <p:nvSpPr>
          <p:cNvPr id="1076" name="Google Shape;1076;p236"/>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panose="020B0604020202020204"/>
              <a:buNone/>
            </a:pPr>
            <a:fld id="{00000000-1234-1234-1234-123412341234}" type="slidenum">
              <a:rPr lang="en-US"/>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61987" y="264898"/>
            <a:ext cx="10868026" cy="826508"/>
          </a:xfrm>
          <a:prstGeom prst="rect">
            <a:avLst/>
          </a:prstGeom>
        </p:spPr>
        <p:txBody>
          <a:bodyPr vert="horz" wrap="square" lIns="0" tIns="56515" rIns="0" bIns="0" rtlCol="0">
            <a:spAutoFit/>
          </a:bodyPr>
          <a:lstStyle/>
          <a:p>
            <a:pPr marL="12700" marR="5080" indent="-12700">
              <a:lnSpc>
                <a:spcPts val="2810"/>
              </a:lnSpc>
              <a:spcBef>
                <a:spcPts val="445"/>
              </a:spcBef>
            </a:pPr>
            <a:r>
              <a:rPr sz="3000" spc="-30" dirty="0"/>
              <a:t>El Marco de Sostenibilidad de Medicaid</a:t>
            </a:r>
            <a:r>
              <a:rPr sz="2600" spc="-30" dirty="0"/>
              <a:t> </a:t>
            </a:r>
            <a:r>
              <a:rPr sz="2600" b="0" spc="-30" dirty="0">
                <a:latin typeface="Trebuchet MS" panose="020B0603020202020204"/>
                <a:cs typeface="Trebuchet MS" panose="020B0603020202020204"/>
              </a:rPr>
              <a:t>nos ayuda a </a:t>
            </a:r>
            <a:r>
              <a:rPr sz="2600" b="0" spc="-30" dirty="0" err="1">
                <a:latin typeface="Trebuchet MS" panose="020B0603020202020204"/>
                <a:cs typeface="Trebuchet MS" panose="020B0603020202020204"/>
              </a:rPr>
              <a:t>administrar</a:t>
            </a:r>
            <a:r>
              <a:rPr sz="2600" b="0" spc="-30" dirty="0">
                <a:latin typeface="Trebuchet MS" panose="020B0603020202020204"/>
                <a:cs typeface="Trebuchet MS" panose="020B0603020202020204"/>
              </a:rPr>
              <a:t> mejor las tendencias de Medicaid </a:t>
            </a:r>
            <a:r>
              <a:rPr sz="3000" spc="-30" dirty="0"/>
              <a:t>y evitar recortes draconianos</a:t>
            </a:r>
            <a:endParaRPr sz="3000" spc="-30" dirty="0">
              <a:latin typeface="Trebuchet MS" panose="020B0603020202020204"/>
              <a:cs typeface="Trebuchet MS" panose="020B0603020202020204"/>
            </a:endParaRPr>
          </a:p>
        </p:txBody>
      </p:sp>
      <p:sp>
        <p:nvSpPr>
          <p:cNvPr id="4" name="object 4"/>
          <p:cNvSpPr txBox="1">
            <a:spLocks noGrp="1"/>
          </p:cNvSpPr>
          <p:nvPr>
            <p:ph type="sldNum" sz="quarter" idx="7"/>
          </p:nvPr>
        </p:nvSpPr>
        <p:spPr>
          <a:prstGeom prst="rect">
            <a:avLst/>
          </a:prstGeom>
        </p:spPr>
        <p:txBody>
          <a:bodyPr vert="horz" wrap="square" lIns="0" tIns="3175" rIns="0" bIns="0" rtlCol="0">
            <a:spAutoFit/>
          </a:bodyPr>
          <a:lstStyle/>
          <a:p>
            <a:pPr marL="77470">
              <a:lnSpc>
                <a:spcPct val="100000"/>
              </a:lnSpc>
              <a:spcBef>
                <a:spcPts val="25"/>
              </a:spcBef>
            </a:pPr>
            <a:fld id="{81D60167-4931-47E6-BA6A-407CBD079E47}" type="slidenum">
              <a:rPr spc="-25" dirty="0">
                <a:solidFill>
                  <a:srgbClr val="FFFFFF"/>
                </a:solidFill>
              </a:rPr>
              <a:t>18</a:t>
            </a:fld>
            <a:endParaRPr spc="-25" dirty="0">
              <a:solidFill>
                <a:srgbClr val="FFFFFF"/>
              </a:solidFill>
            </a:endParaRPr>
          </a:p>
        </p:txBody>
      </p:sp>
      <p:sp>
        <p:nvSpPr>
          <p:cNvPr id="3" name="object 3"/>
          <p:cNvSpPr txBox="1"/>
          <p:nvPr/>
        </p:nvSpPr>
        <p:spPr>
          <a:xfrm>
            <a:off x="389636" y="1224026"/>
            <a:ext cx="11644630" cy="4184650"/>
          </a:xfrm>
          <a:prstGeom prst="rect">
            <a:avLst/>
          </a:prstGeom>
        </p:spPr>
        <p:txBody>
          <a:bodyPr vert="horz" wrap="square" lIns="0" tIns="31750" rIns="0" bIns="0" rtlCol="0">
            <a:spAutoFit/>
          </a:bodyPr>
          <a:lstStyle/>
          <a:p>
            <a:pPr marL="373380" marR="828675" indent="-361315">
              <a:lnSpc>
                <a:spcPts val="2570"/>
              </a:lnSpc>
              <a:spcBef>
                <a:spcPts val="250"/>
              </a:spcBef>
              <a:buSzPct val="128000"/>
              <a:buAutoNum type="arabicPeriod"/>
              <a:tabLst>
                <a:tab pos="375285" algn="l"/>
              </a:tabLst>
            </a:pPr>
            <a:r>
              <a:rPr sz="1800" b="1" dirty="0">
                <a:latin typeface="Trebuchet MS" panose="020B0603020202020204"/>
                <a:cs typeface="Trebuchet MS" panose="020B0603020202020204"/>
              </a:rPr>
              <a:t>Abordar</a:t>
            </a:r>
            <a:r>
              <a:rPr sz="1800" b="1" spc="-45" dirty="0">
                <a:latin typeface="Trebuchet MS" panose="020B0603020202020204"/>
                <a:cs typeface="Trebuchet MS" panose="020B0603020202020204"/>
              </a:rPr>
              <a:t> </a:t>
            </a:r>
            <a:r>
              <a:rPr sz="1800" b="1" dirty="0">
                <a:latin typeface="Trebuchet MS" panose="020B0603020202020204"/>
                <a:cs typeface="Trebuchet MS" panose="020B0603020202020204"/>
              </a:rPr>
              <a:t>los</a:t>
            </a:r>
            <a:r>
              <a:rPr sz="1800" b="1" spc="-45" dirty="0">
                <a:latin typeface="Trebuchet MS" panose="020B0603020202020204"/>
                <a:cs typeface="Trebuchet MS" panose="020B0603020202020204"/>
              </a:rPr>
              <a:t> </a:t>
            </a:r>
            <a:r>
              <a:rPr sz="1800" b="1" dirty="0">
                <a:latin typeface="Trebuchet MS" panose="020B0603020202020204"/>
                <a:cs typeface="Trebuchet MS" panose="020B0603020202020204"/>
              </a:rPr>
              <a:t>impulsores</a:t>
            </a:r>
            <a:r>
              <a:rPr sz="1800" b="1" spc="-50" dirty="0">
                <a:latin typeface="Trebuchet MS" panose="020B0603020202020204"/>
                <a:cs typeface="Trebuchet MS" panose="020B0603020202020204"/>
              </a:rPr>
              <a:t> </a:t>
            </a:r>
            <a:r>
              <a:rPr sz="1800" b="1" dirty="0">
                <a:latin typeface="Trebuchet MS" panose="020B0603020202020204"/>
                <a:cs typeface="Trebuchet MS" panose="020B0603020202020204"/>
              </a:rPr>
              <a:t>de</a:t>
            </a:r>
            <a:r>
              <a:rPr sz="1800" b="1" spc="-40" dirty="0">
                <a:latin typeface="Trebuchet MS" panose="020B0603020202020204"/>
                <a:cs typeface="Trebuchet MS" panose="020B0603020202020204"/>
              </a:rPr>
              <a:t> </a:t>
            </a:r>
            <a:r>
              <a:rPr sz="1800" b="1" dirty="0">
                <a:latin typeface="Trebuchet MS" panose="020B0603020202020204"/>
                <a:cs typeface="Trebuchet MS" panose="020B0603020202020204"/>
              </a:rPr>
              <a:t>la</a:t>
            </a:r>
            <a:r>
              <a:rPr sz="1800" b="1" spc="-45" dirty="0">
                <a:latin typeface="Trebuchet MS" panose="020B0603020202020204"/>
                <a:cs typeface="Trebuchet MS" panose="020B0603020202020204"/>
              </a:rPr>
              <a:t> </a:t>
            </a:r>
            <a:r>
              <a:rPr sz="1800" b="1" dirty="0">
                <a:latin typeface="Trebuchet MS" panose="020B0603020202020204"/>
                <a:cs typeface="Trebuchet MS" panose="020B0603020202020204"/>
              </a:rPr>
              <a:t>tendencia:</a:t>
            </a:r>
            <a:r>
              <a:rPr sz="1800" b="1" spc="-5" dirty="0">
                <a:latin typeface="Trebuchet MS" panose="020B0603020202020204"/>
                <a:cs typeface="Trebuchet MS" panose="020B0603020202020204"/>
              </a:rPr>
              <a:t> </a:t>
            </a:r>
            <a:r>
              <a:rPr lang="" sz="1800" b="1" spc="-5" dirty="0">
                <a:latin typeface="Trebuchet MS" panose="020B0603020202020204"/>
                <a:cs typeface="Trebuchet MS" panose="020B0603020202020204"/>
              </a:rPr>
              <a:t>A</a:t>
            </a:r>
            <a:r>
              <a:rPr sz="1800" dirty="0">
                <a:latin typeface="Trebuchet MS" panose="020B0603020202020204"/>
                <a:cs typeface="Trebuchet MS" panose="020B0603020202020204"/>
              </a:rPr>
              <a:t>bordar</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mejor</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todos</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los</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factores</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controlables</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que</a:t>
            </a:r>
            <a:r>
              <a:rPr sz="1800" spc="-40" dirty="0">
                <a:latin typeface="Trebuchet MS" panose="020B0603020202020204"/>
                <a:cs typeface="Trebuchet MS" panose="020B0603020202020204"/>
              </a:rPr>
              <a:t> </a:t>
            </a:r>
            <a:r>
              <a:rPr sz="1800" spc="-10" dirty="0">
                <a:latin typeface="Trebuchet MS" panose="020B0603020202020204"/>
                <a:cs typeface="Trebuchet MS" panose="020B0603020202020204"/>
              </a:rPr>
              <a:t>impulsan 	</a:t>
            </a:r>
            <a:r>
              <a:rPr lang="" sz="1800" spc="-10" dirty="0">
                <a:latin typeface="Trebuchet MS" panose="020B0603020202020204"/>
                <a:cs typeface="Trebuchet MS" panose="020B0603020202020204"/>
              </a:rPr>
              <a:t>t</a:t>
            </a:r>
            <a:r>
              <a:rPr sz="1800" dirty="0">
                <a:latin typeface="Trebuchet MS" panose="020B0603020202020204"/>
                <a:cs typeface="Trebuchet MS" panose="020B0603020202020204"/>
              </a:rPr>
              <a:t>endencias</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costos</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35" dirty="0">
                <a:latin typeface="Trebuchet MS" panose="020B0603020202020204"/>
                <a:cs typeface="Trebuchet MS" panose="020B0603020202020204"/>
              </a:rPr>
              <a:t> </a:t>
            </a:r>
            <a:r>
              <a:rPr sz="1800" spc="-10" dirty="0">
                <a:latin typeface="Trebuchet MS" panose="020B0603020202020204"/>
                <a:cs typeface="Trebuchet MS" panose="020B0603020202020204"/>
              </a:rPr>
              <a:t>Medicaid</a:t>
            </a:r>
            <a:endParaRPr sz="1800" dirty="0">
              <a:latin typeface="Trebuchet MS" panose="020B0603020202020204"/>
              <a:cs typeface="Trebuchet MS" panose="020B0603020202020204"/>
            </a:endParaRPr>
          </a:p>
          <a:p>
            <a:pPr marL="373380" marR="1056005" indent="-361315">
              <a:lnSpc>
                <a:spcPct val="112000"/>
              </a:lnSpc>
              <a:spcBef>
                <a:spcPts val="360"/>
              </a:spcBef>
              <a:buSzPct val="128000"/>
              <a:buAutoNum type="arabicPeriod"/>
              <a:tabLst>
                <a:tab pos="375285" algn="l"/>
              </a:tabLst>
            </a:pPr>
            <a:r>
              <a:rPr sz="1800" b="1" dirty="0">
                <a:latin typeface="Trebuchet MS" panose="020B0603020202020204"/>
                <a:cs typeface="Trebuchet MS" panose="020B0603020202020204"/>
              </a:rPr>
              <a:t>Maximizar</a:t>
            </a:r>
            <a:r>
              <a:rPr sz="1800" b="1" spc="-55" dirty="0">
                <a:latin typeface="Trebuchet MS" panose="020B0603020202020204"/>
                <a:cs typeface="Trebuchet MS" panose="020B0603020202020204"/>
              </a:rPr>
              <a:t> </a:t>
            </a:r>
            <a:r>
              <a:rPr sz="1800" b="1" dirty="0">
                <a:latin typeface="Trebuchet MS" panose="020B0603020202020204"/>
                <a:cs typeface="Trebuchet MS" panose="020B0603020202020204"/>
              </a:rPr>
              <a:t>los</a:t>
            </a:r>
            <a:r>
              <a:rPr sz="1800" b="1" spc="-55" dirty="0">
                <a:latin typeface="Trebuchet MS" panose="020B0603020202020204"/>
                <a:cs typeface="Trebuchet MS" panose="020B0603020202020204"/>
              </a:rPr>
              <a:t> </a:t>
            </a:r>
            <a:r>
              <a:rPr sz="1800" b="1" dirty="0">
                <a:latin typeface="Trebuchet MS" panose="020B0603020202020204"/>
                <a:cs typeface="Trebuchet MS" panose="020B0603020202020204"/>
              </a:rPr>
              <a:t>fondos</a:t>
            </a:r>
            <a:r>
              <a:rPr sz="1800" b="1" spc="-55" dirty="0">
                <a:latin typeface="Trebuchet MS" panose="020B0603020202020204"/>
                <a:cs typeface="Trebuchet MS" panose="020B0603020202020204"/>
              </a:rPr>
              <a:t> </a:t>
            </a:r>
            <a:r>
              <a:rPr sz="1800" b="1" dirty="0">
                <a:latin typeface="Trebuchet MS" panose="020B0603020202020204"/>
                <a:cs typeface="Trebuchet MS" panose="020B0603020202020204"/>
              </a:rPr>
              <a:t>federales:</a:t>
            </a:r>
            <a:r>
              <a:rPr sz="1800" b="1" spc="-15" dirty="0">
                <a:latin typeface="Trebuchet MS" panose="020B0603020202020204"/>
                <a:cs typeface="Trebuchet MS" panose="020B0603020202020204"/>
              </a:rPr>
              <a:t> </a:t>
            </a:r>
            <a:r>
              <a:rPr sz="1800" dirty="0">
                <a:latin typeface="Trebuchet MS" panose="020B0603020202020204"/>
                <a:cs typeface="Trebuchet MS" panose="020B0603020202020204"/>
              </a:rPr>
              <a:t>Aprovechar</a:t>
            </a:r>
            <a:r>
              <a:rPr sz="1800" spc="-60" dirty="0">
                <a:latin typeface="Trebuchet MS" panose="020B0603020202020204"/>
                <a:cs typeface="Trebuchet MS" panose="020B0603020202020204"/>
              </a:rPr>
              <a:t> </a:t>
            </a:r>
            <a:r>
              <a:rPr sz="1800" dirty="0">
                <a:latin typeface="Trebuchet MS" panose="020B0603020202020204"/>
                <a:cs typeface="Trebuchet MS" panose="020B0603020202020204"/>
              </a:rPr>
              <a:t>y</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maximizar</a:t>
            </a:r>
            <a:r>
              <a:rPr sz="1800" spc="-55" dirty="0">
                <a:latin typeface="Trebuchet MS" panose="020B0603020202020204"/>
                <a:cs typeface="Trebuchet MS" panose="020B0603020202020204"/>
              </a:rPr>
              <a:t> </a:t>
            </a:r>
            <a:r>
              <a:rPr sz="1800" dirty="0">
                <a:latin typeface="Trebuchet MS" panose="020B0603020202020204"/>
                <a:cs typeface="Trebuchet MS" panose="020B0603020202020204"/>
              </a:rPr>
              <a:t>la</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capacidad</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HCPF</a:t>
            </a:r>
            <a:r>
              <a:rPr sz="1800" spc="-60" dirty="0">
                <a:latin typeface="Trebuchet MS" panose="020B0603020202020204"/>
                <a:cs typeface="Trebuchet MS" panose="020B0603020202020204"/>
              </a:rPr>
              <a:t> </a:t>
            </a:r>
            <a:r>
              <a:rPr sz="1800" dirty="0">
                <a:latin typeface="Trebuchet MS" panose="020B0603020202020204"/>
                <a:cs typeface="Trebuchet MS" panose="020B0603020202020204"/>
              </a:rPr>
              <a:t>para</a:t>
            </a:r>
            <a:r>
              <a:rPr sz="1800" spc="-65" dirty="0">
                <a:latin typeface="Trebuchet MS" panose="020B0603020202020204"/>
                <a:cs typeface="Trebuchet MS" panose="020B0603020202020204"/>
              </a:rPr>
              <a:t> </a:t>
            </a:r>
            <a:r>
              <a:rPr sz="1800" dirty="0">
                <a:latin typeface="Trebuchet MS" panose="020B0603020202020204"/>
                <a:cs typeface="Trebuchet MS" panose="020B0603020202020204"/>
              </a:rPr>
              <a:t>retirar</a:t>
            </a:r>
            <a:r>
              <a:rPr sz="1800" spc="-55" dirty="0">
                <a:latin typeface="Trebuchet MS" panose="020B0603020202020204"/>
                <a:cs typeface="Trebuchet MS" panose="020B0603020202020204"/>
              </a:rPr>
              <a:t> </a:t>
            </a:r>
            <a:r>
              <a:rPr sz="1800" spc="-10" dirty="0">
                <a:latin typeface="Trebuchet MS" panose="020B0603020202020204"/>
                <a:cs typeface="Trebuchet MS" panose="020B0603020202020204"/>
              </a:rPr>
              <a:t>fondos </a:t>
            </a:r>
            <a:r>
              <a:rPr lang="" sz="1800" spc="-10" dirty="0">
                <a:latin typeface="Trebuchet MS" panose="020B0603020202020204"/>
                <a:cs typeface="Trebuchet MS" panose="020B0603020202020204"/>
              </a:rPr>
              <a:t>de d</a:t>
            </a:r>
            <a:r>
              <a:rPr sz="1800" dirty="0">
                <a:latin typeface="Trebuchet MS" panose="020B0603020202020204"/>
                <a:cs typeface="Trebuchet MS" panose="020B0603020202020204"/>
              </a:rPr>
              <a:t>ólares</a:t>
            </a:r>
            <a:r>
              <a:rPr sz="1800" spc="-65" dirty="0">
                <a:latin typeface="Trebuchet MS" panose="020B0603020202020204"/>
                <a:cs typeface="Trebuchet MS" panose="020B0603020202020204"/>
              </a:rPr>
              <a:t> </a:t>
            </a:r>
            <a:r>
              <a:rPr sz="1800" dirty="0">
                <a:latin typeface="Trebuchet MS" panose="020B0603020202020204"/>
                <a:cs typeface="Trebuchet MS" panose="020B0603020202020204"/>
              </a:rPr>
              <a:t>federales</a:t>
            </a:r>
            <a:r>
              <a:rPr sz="1800" spc="-60" dirty="0">
                <a:latin typeface="Trebuchet MS" panose="020B0603020202020204"/>
                <a:cs typeface="Trebuchet MS" panose="020B0603020202020204"/>
              </a:rPr>
              <a:t> </a:t>
            </a:r>
            <a:r>
              <a:rPr sz="1800" spc="-10" dirty="0">
                <a:latin typeface="Trebuchet MS" panose="020B0603020202020204"/>
                <a:cs typeface="Trebuchet MS" panose="020B0603020202020204"/>
              </a:rPr>
              <a:t>adicionales</a:t>
            </a:r>
            <a:endParaRPr sz="1800" dirty="0">
              <a:latin typeface="Trebuchet MS" panose="020B0603020202020204"/>
              <a:cs typeface="Trebuchet MS" panose="020B0603020202020204"/>
            </a:endParaRPr>
          </a:p>
          <a:p>
            <a:pPr marL="373380" marR="505460" indent="-361315" algn="just">
              <a:lnSpc>
                <a:spcPct val="88000"/>
              </a:lnSpc>
              <a:spcBef>
                <a:spcPts val="1150"/>
              </a:spcBef>
              <a:buSzPct val="128000"/>
              <a:buAutoNum type="arabicPeriod"/>
              <a:tabLst>
                <a:tab pos="375285" algn="l"/>
              </a:tabLst>
            </a:pPr>
            <a:r>
              <a:rPr sz="1800" b="1" dirty="0">
                <a:latin typeface="Trebuchet MS" panose="020B0603020202020204"/>
                <a:cs typeface="Trebuchet MS" panose="020B0603020202020204"/>
              </a:rPr>
              <a:t>Invertir</a:t>
            </a:r>
            <a:r>
              <a:rPr sz="1800" b="1" spc="-55" dirty="0">
                <a:latin typeface="Trebuchet MS" panose="020B0603020202020204"/>
                <a:cs typeface="Trebuchet MS" panose="020B0603020202020204"/>
              </a:rPr>
              <a:t> </a:t>
            </a:r>
            <a:r>
              <a:rPr sz="1800" b="1" dirty="0">
                <a:latin typeface="Trebuchet MS" panose="020B0603020202020204"/>
                <a:cs typeface="Trebuchet MS" panose="020B0603020202020204"/>
              </a:rPr>
              <a:t>en</a:t>
            </a:r>
            <a:r>
              <a:rPr sz="1800" b="1" spc="-55" dirty="0">
                <a:latin typeface="Trebuchet MS" panose="020B0603020202020204"/>
                <a:cs typeface="Trebuchet MS" panose="020B0603020202020204"/>
              </a:rPr>
              <a:t> </a:t>
            </a:r>
            <a:r>
              <a:rPr sz="1800" b="1" dirty="0">
                <a:latin typeface="Trebuchet MS" panose="020B0603020202020204"/>
                <a:cs typeface="Trebuchet MS" panose="020B0603020202020204"/>
              </a:rPr>
              <a:t>los</a:t>
            </a:r>
            <a:r>
              <a:rPr sz="1800" b="1" spc="-50" dirty="0">
                <a:latin typeface="Trebuchet MS" panose="020B0603020202020204"/>
                <a:cs typeface="Trebuchet MS" panose="020B0603020202020204"/>
              </a:rPr>
              <a:t> </a:t>
            </a:r>
            <a:r>
              <a:rPr sz="1800" b="1" dirty="0">
                <a:latin typeface="Trebuchet MS" panose="020B0603020202020204"/>
                <a:cs typeface="Trebuchet MS" panose="020B0603020202020204"/>
              </a:rPr>
              <a:t>habitantes</a:t>
            </a:r>
            <a:r>
              <a:rPr sz="1800" b="1" spc="-55" dirty="0">
                <a:latin typeface="Trebuchet MS" panose="020B0603020202020204"/>
                <a:cs typeface="Trebuchet MS" panose="020B0603020202020204"/>
              </a:rPr>
              <a:t> </a:t>
            </a:r>
            <a:r>
              <a:rPr sz="1800" b="1" dirty="0">
                <a:latin typeface="Trebuchet MS" panose="020B0603020202020204"/>
                <a:cs typeface="Trebuchet MS" panose="020B0603020202020204"/>
              </a:rPr>
              <a:t>de</a:t>
            </a:r>
            <a:r>
              <a:rPr sz="1800" b="1" spc="-70" dirty="0">
                <a:latin typeface="Trebuchet MS" panose="020B0603020202020204"/>
                <a:cs typeface="Trebuchet MS" panose="020B0603020202020204"/>
              </a:rPr>
              <a:t> </a:t>
            </a:r>
            <a:r>
              <a:rPr sz="1800" b="1" dirty="0">
                <a:latin typeface="Trebuchet MS" panose="020B0603020202020204"/>
                <a:cs typeface="Trebuchet MS" panose="020B0603020202020204"/>
              </a:rPr>
              <a:t>Colorado:</a:t>
            </a:r>
            <a:r>
              <a:rPr sz="1800" b="1" spc="-20" dirty="0">
                <a:latin typeface="Trebuchet MS" panose="020B0603020202020204"/>
                <a:cs typeface="Trebuchet MS" panose="020B0603020202020204"/>
              </a:rPr>
              <a:t> </a:t>
            </a:r>
            <a:r>
              <a:rPr sz="1800" dirty="0">
                <a:latin typeface="Trebuchet MS" panose="020B0603020202020204"/>
                <a:cs typeface="Trebuchet MS" panose="020B0603020202020204"/>
              </a:rPr>
              <a:t>Continuar</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invirtiendo</a:t>
            </a:r>
            <a:r>
              <a:rPr sz="1800" spc="-55" dirty="0">
                <a:latin typeface="Trebuchet MS" panose="020B0603020202020204"/>
                <a:cs typeface="Trebuchet MS" panose="020B0603020202020204"/>
              </a:rPr>
              <a:t> </a:t>
            </a:r>
            <a:r>
              <a:rPr sz="1800" dirty="0">
                <a:latin typeface="Trebuchet MS" panose="020B0603020202020204"/>
                <a:cs typeface="Trebuchet MS" panose="020B0603020202020204"/>
              </a:rPr>
              <a:t>en</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iniciativas</a:t>
            </a:r>
            <a:r>
              <a:rPr sz="1800" spc="-55" dirty="0">
                <a:latin typeface="Trebuchet MS" panose="020B0603020202020204"/>
                <a:cs typeface="Trebuchet MS" panose="020B0603020202020204"/>
              </a:rPr>
              <a:t> </a:t>
            </a:r>
            <a:r>
              <a:rPr sz="1800" dirty="0">
                <a:latin typeface="Trebuchet MS" panose="020B0603020202020204"/>
                <a:cs typeface="Trebuchet MS" panose="020B0603020202020204"/>
              </a:rPr>
              <a:t>para</a:t>
            </a:r>
            <a:r>
              <a:rPr sz="1800" spc="-60" dirty="0">
                <a:latin typeface="Trebuchet MS" panose="020B0603020202020204"/>
                <a:cs typeface="Trebuchet MS" panose="020B0603020202020204"/>
              </a:rPr>
              <a:t> </a:t>
            </a:r>
            <a:r>
              <a:rPr sz="1800" dirty="0">
                <a:latin typeface="Trebuchet MS" panose="020B0603020202020204"/>
                <a:cs typeface="Trebuchet MS" panose="020B0603020202020204"/>
              </a:rPr>
              <a:t>impulsar</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una</a:t>
            </a:r>
            <a:r>
              <a:rPr sz="1800" spc="-50" dirty="0">
                <a:latin typeface="Trebuchet MS" panose="020B0603020202020204"/>
                <a:cs typeface="Trebuchet MS" panose="020B0603020202020204"/>
              </a:rPr>
              <a:t> </a:t>
            </a:r>
            <a:r>
              <a:rPr sz="1800" spc="-10" dirty="0">
                <a:latin typeface="Trebuchet MS" panose="020B0603020202020204"/>
                <a:cs typeface="Trebuchet MS" panose="020B0603020202020204"/>
              </a:rPr>
              <a:t>economía 	</a:t>
            </a:r>
            <a:r>
              <a:rPr sz="1800" dirty="0">
                <a:latin typeface="Trebuchet MS" panose="020B0603020202020204"/>
                <a:cs typeface="Trebuchet MS" panose="020B0603020202020204"/>
              </a:rPr>
              <a:t>y</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un</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sistema</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educativo</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Colorado</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para</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reducir</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la</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demanda</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Medicaid</a:t>
            </a:r>
            <a:r>
              <a:rPr sz="1800" spc="-25" dirty="0">
                <a:latin typeface="Trebuchet MS" panose="020B0603020202020204"/>
                <a:cs typeface="Trebuchet MS" panose="020B0603020202020204"/>
              </a:rPr>
              <a:t> </a:t>
            </a:r>
            <a:r>
              <a:rPr sz="1800" dirty="0">
                <a:latin typeface="Trebuchet MS" panose="020B0603020202020204"/>
                <a:cs typeface="Trebuchet MS" panose="020B0603020202020204"/>
              </a:rPr>
              <a:t>a</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largo</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plazo</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a</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medida</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que</a:t>
            </a:r>
            <a:r>
              <a:rPr sz="1800" spc="-30" dirty="0">
                <a:latin typeface="Trebuchet MS" panose="020B0603020202020204"/>
                <a:cs typeface="Trebuchet MS" panose="020B0603020202020204"/>
              </a:rPr>
              <a:t> </a:t>
            </a:r>
            <a:r>
              <a:rPr sz="1800" spc="-25" dirty="0">
                <a:latin typeface="Trebuchet MS" panose="020B0603020202020204"/>
                <a:cs typeface="Trebuchet MS" panose="020B0603020202020204"/>
              </a:rPr>
              <a:t>los 	</a:t>
            </a:r>
            <a:r>
              <a:rPr sz="1800" dirty="0">
                <a:latin typeface="Trebuchet MS" panose="020B0603020202020204"/>
                <a:cs typeface="Trebuchet MS" panose="020B0603020202020204"/>
              </a:rPr>
              <a:t>habitantes</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Colorado</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crecen</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y</a:t>
            </a:r>
            <a:r>
              <a:rPr sz="1800" spc="-40" dirty="0">
                <a:latin typeface="Trebuchet MS" panose="020B0603020202020204"/>
                <a:cs typeface="Trebuchet MS" panose="020B0603020202020204"/>
              </a:rPr>
              <a:t> </a:t>
            </a:r>
            <a:r>
              <a:rPr sz="1800" spc="-10" dirty="0">
                <a:latin typeface="Trebuchet MS" panose="020B0603020202020204"/>
                <a:cs typeface="Trebuchet MS" panose="020B0603020202020204"/>
              </a:rPr>
              <a:t>prosperan</a:t>
            </a:r>
            <a:endParaRPr sz="1800" dirty="0">
              <a:latin typeface="Trebuchet MS" panose="020B0603020202020204"/>
              <a:cs typeface="Trebuchet MS" panose="020B0603020202020204"/>
            </a:endParaRPr>
          </a:p>
          <a:p>
            <a:pPr marL="370205" marR="600075" indent="-358140">
              <a:lnSpc>
                <a:spcPct val="88000"/>
              </a:lnSpc>
              <a:spcBef>
                <a:spcPts val="1175"/>
              </a:spcBef>
              <a:buSzPct val="128000"/>
              <a:buAutoNum type="arabicPeriod"/>
              <a:tabLst>
                <a:tab pos="375285" algn="l"/>
              </a:tabLst>
            </a:pPr>
            <a:r>
              <a:rPr sz="1800" b="1" dirty="0">
                <a:latin typeface="Trebuchet MS" panose="020B0603020202020204"/>
                <a:cs typeface="Trebuchet MS" panose="020B0603020202020204"/>
              </a:rPr>
              <a:t>Hacer</a:t>
            </a:r>
            <a:r>
              <a:rPr sz="1800" b="1" spc="-55" dirty="0">
                <a:latin typeface="Trebuchet MS" panose="020B0603020202020204"/>
                <a:cs typeface="Trebuchet MS" panose="020B0603020202020204"/>
              </a:rPr>
              <a:t> </a:t>
            </a:r>
            <a:r>
              <a:rPr sz="1800" b="1" dirty="0">
                <a:latin typeface="Trebuchet MS" panose="020B0603020202020204"/>
                <a:cs typeface="Trebuchet MS" panose="020B0603020202020204"/>
              </a:rPr>
              <a:t>recortes</a:t>
            </a:r>
            <a:r>
              <a:rPr sz="1800" b="1" spc="-60" dirty="0">
                <a:latin typeface="Trebuchet MS" panose="020B0603020202020204"/>
                <a:cs typeface="Trebuchet MS" panose="020B0603020202020204"/>
              </a:rPr>
              <a:t> </a:t>
            </a:r>
            <a:r>
              <a:rPr sz="1800" b="1" dirty="0">
                <a:latin typeface="Trebuchet MS" panose="020B0603020202020204"/>
                <a:cs typeface="Trebuchet MS" panose="020B0603020202020204"/>
              </a:rPr>
              <a:t>o</a:t>
            </a:r>
            <a:r>
              <a:rPr sz="1800" b="1" spc="-60" dirty="0">
                <a:latin typeface="Trebuchet MS" panose="020B0603020202020204"/>
                <a:cs typeface="Trebuchet MS" panose="020B0603020202020204"/>
              </a:rPr>
              <a:t> </a:t>
            </a:r>
            <a:r>
              <a:rPr sz="1800" b="1" dirty="0">
                <a:latin typeface="Trebuchet MS" panose="020B0603020202020204"/>
                <a:cs typeface="Trebuchet MS" panose="020B0603020202020204"/>
              </a:rPr>
              <a:t>ajustes</a:t>
            </a:r>
            <a:r>
              <a:rPr sz="1800" b="1" spc="-60" dirty="0">
                <a:latin typeface="Trebuchet MS" panose="020B0603020202020204"/>
                <a:cs typeface="Trebuchet MS" panose="020B0603020202020204"/>
              </a:rPr>
              <a:t> </a:t>
            </a:r>
            <a:r>
              <a:rPr sz="1800" b="1" dirty="0">
                <a:latin typeface="Trebuchet MS" panose="020B0603020202020204"/>
                <a:cs typeface="Trebuchet MS" panose="020B0603020202020204"/>
              </a:rPr>
              <a:t>razonables</a:t>
            </a:r>
            <a:r>
              <a:rPr sz="1800" b="1" spc="-55" dirty="0">
                <a:latin typeface="Trebuchet MS" panose="020B0603020202020204"/>
                <a:cs typeface="Trebuchet MS" panose="020B0603020202020204"/>
              </a:rPr>
              <a:t> </a:t>
            </a:r>
            <a:r>
              <a:rPr sz="1800" b="1" dirty="0">
                <a:latin typeface="Trebuchet MS" panose="020B0603020202020204"/>
                <a:cs typeface="Trebuchet MS" panose="020B0603020202020204"/>
              </a:rPr>
              <a:t>de</a:t>
            </a:r>
            <a:r>
              <a:rPr sz="1800" b="1" spc="-50" dirty="0">
                <a:latin typeface="Trebuchet MS" panose="020B0603020202020204"/>
                <a:cs typeface="Trebuchet MS" panose="020B0603020202020204"/>
              </a:rPr>
              <a:t> </a:t>
            </a:r>
            <a:r>
              <a:rPr sz="1800" b="1" dirty="0">
                <a:latin typeface="Trebuchet MS" panose="020B0603020202020204"/>
                <a:cs typeface="Trebuchet MS" panose="020B0603020202020204"/>
              </a:rPr>
              <a:t>Medicaid:</a:t>
            </a:r>
            <a:r>
              <a:rPr sz="1800" b="1" spc="-10" dirty="0">
                <a:latin typeface="Trebuchet MS" panose="020B0603020202020204"/>
                <a:cs typeface="Trebuchet MS" panose="020B0603020202020204"/>
              </a:rPr>
              <a:t> </a:t>
            </a:r>
            <a:r>
              <a:rPr sz="1800" dirty="0">
                <a:latin typeface="Trebuchet MS" panose="020B0603020202020204"/>
                <a:cs typeface="Trebuchet MS" panose="020B0603020202020204"/>
              </a:rPr>
              <a:t>Identificar</a:t>
            </a:r>
            <a:r>
              <a:rPr sz="1800" spc="-55" dirty="0">
                <a:latin typeface="Trebuchet MS" panose="020B0603020202020204"/>
                <a:cs typeface="Trebuchet MS" panose="020B0603020202020204"/>
              </a:rPr>
              <a:t> </a:t>
            </a:r>
            <a:r>
              <a:rPr sz="1800" dirty="0">
                <a:latin typeface="Trebuchet MS" panose="020B0603020202020204"/>
                <a:cs typeface="Trebuchet MS" panose="020B0603020202020204"/>
              </a:rPr>
              <a:t>dónde</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los</a:t>
            </a:r>
            <a:r>
              <a:rPr sz="1800" spc="-60" dirty="0">
                <a:latin typeface="Trebuchet MS" panose="020B0603020202020204"/>
                <a:cs typeface="Trebuchet MS" panose="020B0603020202020204"/>
              </a:rPr>
              <a:t> </a:t>
            </a:r>
            <a:r>
              <a:rPr sz="1800" dirty="0">
                <a:latin typeface="Trebuchet MS" panose="020B0603020202020204"/>
                <a:cs typeface="Trebuchet MS" panose="020B0603020202020204"/>
              </a:rPr>
              <a:t>programas,</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los</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beneficios</a:t>
            </a:r>
            <a:r>
              <a:rPr sz="1800" spc="-55" dirty="0">
                <a:latin typeface="Trebuchet MS" panose="020B0603020202020204"/>
                <a:cs typeface="Trebuchet MS" panose="020B0603020202020204"/>
              </a:rPr>
              <a:t> </a:t>
            </a:r>
            <a:r>
              <a:rPr sz="1800" dirty="0">
                <a:latin typeface="Trebuchet MS" panose="020B0603020202020204"/>
                <a:cs typeface="Trebuchet MS" panose="020B0603020202020204"/>
              </a:rPr>
              <a:t>y</a:t>
            </a:r>
            <a:r>
              <a:rPr sz="1800" spc="-50" dirty="0">
                <a:latin typeface="Trebuchet MS" panose="020B0603020202020204"/>
                <a:cs typeface="Trebuchet MS" panose="020B0603020202020204"/>
              </a:rPr>
              <a:t> </a:t>
            </a:r>
            <a:r>
              <a:rPr sz="1800" spc="-25" dirty="0">
                <a:latin typeface="Trebuchet MS" panose="020B0603020202020204"/>
                <a:cs typeface="Trebuchet MS" panose="020B0603020202020204"/>
              </a:rPr>
              <a:t>los 	</a:t>
            </a:r>
            <a:r>
              <a:rPr sz="1800" dirty="0">
                <a:latin typeface="Trebuchet MS" panose="020B0603020202020204"/>
                <a:cs typeface="Trebuchet MS" panose="020B0603020202020204"/>
              </a:rPr>
              <a:t>reembolsos</a:t>
            </a:r>
            <a:r>
              <a:rPr sz="1800" spc="-55" dirty="0">
                <a:latin typeface="Trebuchet MS" panose="020B0603020202020204"/>
                <a:cs typeface="Trebuchet MS" panose="020B0603020202020204"/>
              </a:rPr>
              <a:t> </a:t>
            </a:r>
            <a:r>
              <a:rPr sz="1800" dirty="0">
                <a:latin typeface="Trebuchet MS" panose="020B0603020202020204"/>
                <a:cs typeface="Trebuchet MS" panose="020B0603020202020204"/>
              </a:rPr>
              <a:t>son</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valores</a:t>
            </a:r>
            <a:r>
              <a:rPr sz="1800" spc="-55" dirty="0">
                <a:latin typeface="Trebuchet MS" panose="020B0603020202020204"/>
                <a:cs typeface="Trebuchet MS" panose="020B0603020202020204"/>
              </a:rPr>
              <a:t> </a:t>
            </a:r>
            <a:r>
              <a:rPr sz="1800" dirty="0">
                <a:latin typeface="Trebuchet MS" panose="020B0603020202020204"/>
                <a:cs typeface="Trebuchet MS" panose="020B0603020202020204"/>
              </a:rPr>
              <a:t>atípicos</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comparativos</a:t>
            </a:r>
            <a:r>
              <a:rPr sz="1800" spc="-55" dirty="0">
                <a:latin typeface="Trebuchet MS" panose="020B0603020202020204"/>
                <a:cs typeface="Trebuchet MS" panose="020B0603020202020204"/>
              </a:rPr>
              <a:t> </a:t>
            </a:r>
            <a:r>
              <a:rPr sz="1800" dirty="0">
                <a:latin typeface="Trebuchet MS" panose="020B0603020202020204"/>
                <a:cs typeface="Trebuchet MS" panose="020B0603020202020204"/>
              </a:rPr>
              <a:t>o</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están</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diseñados</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tal</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manera</a:t>
            </a:r>
            <a:r>
              <a:rPr sz="1800" spc="-55" dirty="0">
                <a:latin typeface="Trebuchet MS" panose="020B0603020202020204"/>
                <a:cs typeface="Trebuchet MS" panose="020B0603020202020204"/>
              </a:rPr>
              <a:t> </a:t>
            </a:r>
            <a:r>
              <a:rPr sz="1800" dirty="0">
                <a:latin typeface="Trebuchet MS" panose="020B0603020202020204"/>
                <a:cs typeface="Trebuchet MS" panose="020B0603020202020204"/>
              </a:rPr>
              <a:t>que</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estamos</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viendo,</a:t>
            </a:r>
            <a:r>
              <a:rPr sz="1800" spc="-40" dirty="0">
                <a:latin typeface="Trebuchet MS" panose="020B0603020202020204"/>
                <a:cs typeface="Trebuchet MS" panose="020B0603020202020204"/>
              </a:rPr>
              <a:t> </a:t>
            </a:r>
            <a:r>
              <a:rPr sz="1800" spc="-50" dirty="0">
                <a:latin typeface="Trebuchet MS" panose="020B0603020202020204"/>
                <a:cs typeface="Trebuchet MS" panose="020B0603020202020204"/>
              </a:rPr>
              <a:t>o 	</a:t>
            </a:r>
            <a:r>
              <a:rPr sz="1800" spc="-10" dirty="0">
                <a:latin typeface="Trebuchet MS" panose="020B0603020202020204"/>
                <a:cs typeface="Trebuchet MS" panose="020B0603020202020204"/>
              </a:rPr>
              <a:t>experimentaremos,</a:t>
            </a:r>
            <a:r>
              <a:rPr sz="1800" spc="-20" dirty="0">
                <a:latin typeface="Trebuchet MS" panose="020B0603020202020204"/>
                <a:cs typeface="Trebuchet MS" panose="020B0603020202020204"/>
              </a:rPr>
              <a:t> </a:t>
            </a:r>
            <a:r>
              <a:rPr sz="1800" dirty="0">
                <a:latin typeface="Trebuchet MS" panose="020B0603020202020204"/>
                <a:cs typeface="Trebuchet MS" panose="020B0603020202020204"/>
              </a:rPr>
              <a:t>tendencias</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más</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altas</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25" dirty="0">
                <a:latin typeface="Trebuchet MS" panose="020B0603020202020204"/>
                <a:cs typeface="Trebuchet MS" panose="020B0603020202020204"/>
              </a:rPr>
              <a:t> </a:t>
            </a:r>
            <a:r>
              <a:rPr sz="1800" dirty="0">
                <a:latin typeface="Trebuchet MS" panose="020B0603020202020204"/>
                <a:cs typeface="Trebuchet MS" panose="020B0603020202020204"/>
              </a:rPr>
              <a:t>lo</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previsto</a:t>
            </a:r>
            <a:r>
              <a:rPr sz="1800" spc="-30" dirty="0">
                <a:latin typeface="Trebuchet MS" panose="020B0603020202020204"/>
                <a:cs typeface="Trebuchet MS" panose="020B0603020202020204"/>
              </a:rPr>
              <a:t> </a:t>
            </a:r>
            <a:r>
              <a:rPr sz="1800" dirty="0">
                <a:latin typeface="Trebuchet MS" panose="020B0603020202020204"/>
                <a:cs typeface="Trebuchet MS" panose="020B0603020202020204"/>
              </a:rPr>
              <a:t>o</a:t>
            </a:r>
            <a:r>
              <a:rPr sz="1800" spc="-35" dirty="0">
                <a:latin typeface="Trebuchet MS" panose="020B0603020202020204"/>
                <a:cs typeface="Trebuchet MS" panose="020B0603020202020204"/>
              </a:rPr>
              <a:t> </a:t>
            </a:r>
            <a:r>
              <a:rPr sz="1800" spc="-10" dirty="0">
                <a:latin typeface="Trebuchet MS" panose="020B0603020202020204"/>
                <a:cs typeface="Trebuchet MS" panose="020B0603020202020204"/>
              </a:rPr>
              <a:t>consecuencias</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no</a:t>
            </a:r>
            <a:r>
              <a:rPr sz="1800" spc="-35" dirty="0">
                <a:latin typeface="Trebuchet MS" panose="020B0603020202020204"/>
                <a:cs typeface="Trebuchet MS" panose="020B0603020202020204"/>
              </a:rPr>
              <a:t> </a:t>
            </a:r>
            <a:r>
              <a:rPr sz="1800" spc="-10" dirty="0">
                <a:latin typeface="Trebuchet MS" panose="020B0603020202020204"/>
                <a:cs typeface="Trebuchet MS" panose="020B0603020202020204"/>
              </a:rPr>
              <a:t>deseadas</a:t>
            </a:r>
            <a:endParaRPr sz="1800" dirty="0">
              <a:latin typeface="Trebuchet MS" panose="020B0603020202020204"/>
              <a:cs typeface="Trebuchet MS" panose="020B0603020202020204"/>
            </a:endParaRPr>
          </a:p>
          <a:p>
            <a:pPr marL="373380" marR="5080" indent="-361315">
              <a:lnSpc>
                <a:spcPct val="111000"/>
              </a:lnSpc>
              <a:spcBef>
                <a:spcPts val="560"/>
              </a:spcBef>
              <a:buSzPct val="128000"/>
              <a:buAutoNum type="arabicPeriod"/>
              <a:tabLst>
                <a:tab pos="375285" algn="l"/>
              </a:tabLst>
            </a:pPr>
            <a:r>
              <a:rPr sz="1800" b="1" dirty="0">
                <a:latin typeface="Trebuchet MS" panose="020B0603020202020204"/>
                <a:cs typeface="Trebuchet MS" panose="020B0603020202020204"/>
              </a:rPr>
              <a:t>Reevaluar</a:t>
            </a:r>
            <a:r>
              <a:rPr sz="1800" b="1" spc="-45" dirty="0">
                <a:latin typeface="Trebuchet MS" panose="020B0603020202020204"/>
                <a:cs typeface="Trebuchet MS" panose="020B0603020202020204"/>
              </a:rPr>
              <a:t> </a:t>
            </a:r>
            <a:r>
              <a:rPr sz="1800" b="1" dirty="0">
                <a:latin typeface="Trebuchet MS" panose="020B0603020202020204"/>
                <a:cs typeface="Trebuchet MS" panose="020B0603020202020204"/>
              </a:rPr>
              <a:t>las</a:t>
            </a:r>
            <a:r>
              <a:rPr sz="1800" b="1" spc="-50" dirty="0">
                <a:latin typeface="Trebuchet MS" panose="020B0603020202020204"/>
                <a:cs typeface="Trebuchet MS" panose="020B0603020202020204"/>
              </a:rPr>
              <a:t> </a:t>
            </a:r>
            <a:r>
              <a:rPr sz="1800" b="1" dirty="0">
                <a:latin typeface="Trebuchet MS" panose="020B0603020202020204"/>
                <a:cs typeface="Trebuchet MS" panose="020B0603020202020204"/>
              </a:rPr>
              <a:t>nuevas</a:t>
            </a:r>
            <a:r>
              <a:rPr sz="1800" b="1" spc="-50" dirty="0">
                <a:latin typeface="Trebuchet MS" panose="020B0603020202020204"/>
                <a:cs typeface="Trebuchet MS" panose="020B0603020202020204"/>
              </a:rPr>
              <a:t> </a:t>
            </a:r>
            <a:r>
              <a:rPr sz="1800" b="1" dirty="0">
                <a:latin typeface="Trebuchet MS" panose="020B0603020202020204"/>
                <a:cs typeface="Trebuchet MS" panose="020B0603020202020204"/>
              </a:rPr>
              <a:t>políticas:</a:t>
            </a:r>
            <a:r>
              <a:rPr sz="1800" b="1" spc="-10" dirty="0">
                <a:latin typeface="Trebuchet MS" panose="020B0603020202020204"/>
                <a:cs typeface="Trebuchet MS" panose="020B0603020202020204"/>
              </a:rPr>
              <a:t> </a:t>
            </a:r>
            <a:r>
              <a:rPr sz="1800" dirty="0">
                <a:latin typeface="Trebuchet MS" panose="020B0603020202020204"/>
                <a:cs typeface="Trebuchet MS" panose="020B0603020202020204"/>
              </a:rPr>
              <a:t>Consider</a:t>
            </a:r>
            <a:r>
              <a:rPr lang="" sz="1800" dirty="0">
                <a:latin typeface="Trebuchet MS" panose="020B0603020202020204"/>
                <a:cs typeface="Trebuchet MS" panose="020B0603020202020204"/>
              </a:rPr>
              <a:t>ar</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pausar</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o</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ajustar</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las</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políticas</a:t>
            </a:r>
            <a:r>
              <a:rPr sz="1800" spc="-55" dirty="0">
                <a:latin typeface="Trebuchet MS" panose="020B0603020202020204"/>
                <a:cs typeface="Trebuchet MS" panose="020B0603020202020204"/>
              </a:rPr>
              <a:t> </a:t>
            </a:r>
            <a:r>
              <a:rPr sz="1800" dirty="0">
                <a:latin typeface="Trebuchet MS" panose="020B0603020202020204"/>
                <a:cs typeface="Trebuchet MS" panose="020B0603020202020204"/>
              </a:rPr>
              <a:t>aprobadas</a:t>
            </a:r>
            <a:r>
              <a:rPr sz="1800" spc="-50" dirty="0">
                <a:latin typeface="Trebuchet MS" panose="020B0603020202020204"/>
                <a:cs typeface="Trebuchet MS" panose="020B0603020202020204"/>
              </a:rPr>
              <a:t> </a:t>
            </a:r>
            <a:r>
              <a:rPr sz="1800" spc="-10" dirty="0">
                <a:latin typeface="Trebuchet MS" panose="020B0603020202020204"/>
                <a:cs typeface="Trebuchet MS" panose="020B0603020202020204"/>
              </a:rPr>
              <a:t>recientemente</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que</a:t>
            </a:r>
            <a:r>
              <a:rPr sz="1800" spc="-65" dirty="0">
                <a:latin typeface="Trebuchet MS" panose="020B0603020202020204"/>
                <a:cs typeface="Trebuchet MS" panose="020B0603020202020204"/>
              </a:rPr>
              <a:t> </a:t>
            </a:r>
            <a:r>
              <a:rPr sz="1800" dirty="0">
                <a:latin typeface="Trebuchet MS" panose="020B0603020202020204"/>
                <a:cs typeface="Trebuchet MS" panose="020B0603020202020204"/>
              </a:rPr>
              <a:t>aún</a:t>
            </a:r>
            <a:r>
              <a:rPr sz="1800" spc="-40" dirty="0">
                <a:latin typeface="Trebuchet MS" panose="020B0603020202020204"/>
                <a:cs typeface="Trebuchet MS" panose="020B0603020202020204"/>
              </a:rPr>
              <a:t> </a:t>
            </a:r>
            <a:r>
              <a:rPr sz="1800" spc="-25" dirty="0">
                <a:latin typeface="Trebuchet MS" panose="020B0603020202020204"/>
                <a:cs typeface="Trebuchet MS" panose="020B0603020202020204"/>
              </a:rPr>
              <a:t>no 	</a:t>
            </a:r>
            <a:r>
              <a:rPr sz="1800" dirty="0">
                <a:latin typeface="Trebuchet MS" panose="020B0603020202020204"/>
                <a:cs typeface="Trebuchet MS" panose="020B0603020202020204"/>
              </a:rPr>
              <a:t>se</a:t>
            </a:r>
            <a:r>
              <a:rPr sz="1800" spc="-30" dirty="0">
                <a:latin typeface="Trebuchet MS" panose="020B0603020202020204"/>
                <a:cs typeface="Trebuchet MS" panose="020B0603020202020204"/>
              </a:rPr>
              <a:t> </a:t>
            </a:r>
            <a:r>
              <a:rPr sz="1800" dirty="0">
                <a:latin typeface="Trebuchet MS" panose="020B0603020202020204"/>
                <a:cs typeface="Trebuchet MS" panose="020B0603020202020204"/>
              </a:rPr>
              <a:t>han</a:t>
            </a:r>
            <a:r>
              <a:rPr sz="1800" spc="-25" dirty="0">
                <a:latin typeface="Trebuchet MS" panose="020B0603020202020204"/>
                <a:cs typeface="Trebuchet MS" panose="020B0603020202020204"/>
              </a:rPr>
              <a:t> </a:t>
            </a:r>
            <a:r>
              <a:rPr lang="" sz="1800" spc="-25" dirty="0">
                <a:latin typeface="Trebuchet MS" panose="020B0603020202020204"/>
                <a:cs typeface="Trebuchet MS" panose="020B0603020202020204"/>
              </a:rPr>
              <a:t>i</a:t>
            </a:r>
            <a:r>
              <a:rPr sz="1800" spc="-10" dirty="0">
                <a:latin typeface="Trebuchet MS" panose="020B0603020202020204"/>
                <a:cs typeface="Trebuchet MS" panose="020B0603020202020204"/>
              </a:rPr>
              <a:t>mplementado</a:t>
            </a:r>
            <a:endParaRPr sz="1800" dirty="0">
              <a:latin typeface="Trebuchet MS" panose="020B0603020202020204"/>
              <a:cs typeface="Trebuchet MS" panose="020B0603020202020204"/>
            </a:endParaRPr>
          </a:p>
          <a:p>
            <a:pPr marL="374015" indent="-361315">
              <a:lnSpc>
                <a:spcPct val="100000"/>
              </a:lnSpc>
              <a:spcBef>
                <a:spcPts val="820"/>
              </a:spcBef>
              <a:buSzPct val="128000"/>
              <a:buAutoNum type="arabicPeriod" startAt="6"/>
              <a:tabLst>
                <a:tab pos="374015" algn="l"/>
              </a:tabLst>
            </a:pPr>
            <a:r>
              <a:rPr sz="1800" b="1" dirty="0">
                <a:latin typeface="Trebuchet MS" panose="020B0603020202020204"/>
                <a:cs typeface="Trebuchet MS" panose="020B0603020202020204"/>
              </a:rPr>
              <a:t>Ten</a:t>
            </a:r>
            <a:r>
              <a:rPr lang="" sz="1800" b="1" dirty="0">
                <a:latin typeface="Trebuchet MS" panose="020B0603020202020204"/>
                <a:cs typeface="Trebuchet MS" panose="020B0603020202020204"/>
              </a:rPr>
              <a:t>er</a:t>
            </a:r>
            <a:r>
              <a:rPr sz="1800" b="1" spc="-45" dirty="0">
                <a:latin typeface="Trebuchet MS" panose="020B0603020202020204"/>
                <a:cs typeface="Trebuchet MS" panose="020B0603020202020204"/>
              </a:rPr>
              <a:t> </a:t>
            </a:r>
            <a:r>
              <a:rPr sz="1800" b="1" dirty="0">
                <a:latin typeface="Trebuchet MS" panose="020B0603020202020204"/>
                <a:cs typeface="Trebuchet MS" panose="020B0603020202020204"/>
              </a:rPr>
              <a:t>cuidado</a:t>
            </a:r>
            <a:r>
              <a:rPr sz="1800" b="1" spc="-50" dirty="0">
                <a:latin typeface="Trebuchet MS" panose="020B0603020202020204"/>
                <a:cs typeface="Trebuchet MS" panose="020B0603020202020204"/>
              </a:rPr>
              <a:t> </a:t>
            </a:r>
            <a:r>
              <a:rPr sz="1800" b="1" dirty="0">
                <a:latin typeface="Trebuchet MS" panose="020B0603020202020204"/>
                <a:cs typeface="Trebuchet MS" panose="020B0603020202020204"/>
              </a:rPr>
              <a:t>al</a:t>
            </a:r>
            <a:r>
              <a:rPr sz="1800" b="1" spc="-45" dirty="0">
                <a:latin typeface="Trebuchet MS" panose="020B0603020202020204"/>
                <a:cs typeface="Trebuchet MS" panose="020B0603020202020204"/>
              </a:rPr>
              <a:t> </a:t>
            </a:r>
            <a:r>
              <a:rPr sz="1800" b="1" dirty="0">
                <a:latin typeface="Trebuchet MS" panose="020B0603020202020204"/>
                <a:cs typeface="Trebuchet MS" panose="020B0603020202020204"/>
              </a:rPr>
              <a:t>elaborar</a:t>
            </a:r>
            <a:r>
              <a:rPr sz="1800" b="1" spc="-40" dirty="0">
                <a:latin typeface="Trebuchet MS" panose="020B0603020202020204"/>
                <a:cs typeface="Trebuchet MS" panose="020B0603020202020204"/>
              </a:rPr>
              <a:t> </a:t>
            </a:r>
            <a:r>
              <a:rPr sz="1800" b="1" dirty="0">
                <a:latin typeface="Trebuchet MS" panose="020B0603020202020204"/>
                <a:cs typeface="Trebuchet MS" panose="020B0603020202020204"/>
              </a:rPr>
              <a:t>aumentos</a:t>
            </a:r>
            <a:r>
              <a:rPr sz="1800" b="1" spc="-25" dirty="0">
                <a:latin typeface="Trebuchet MS" panose="020B0603020202020204"/>
                <a:cs typeface="Trebuchet MS" panose="020B0603020202020204"/>
              </a:rPr>
              <a:t> </a:t>
            </a:r>
            <a:r>
              <a:rPr sz="1800" dirty="0">
                <a:latin typeface="Trebuchet MS" panose="020B0603020202020204"/>
                <a:cs typeface="Trebuchet MS" panose="020B0603020202020204"/>
              </a:rPr>
              <a:t>al</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programa</a:t>
            </a:r>
            <a:r>
              <a:rPr sz="1800" spc="-55" dirty="0">
                <a:latin typeface="Trebuchet MS" panose="020B0603020202020204"/>
                <a:cs typeface="Trebuchet MS" panose="020B0603020202020204"/>
              </a:rPr>
              <a:t> </a:t>
            </a:r>
            <a:r>
              <a:rPr sz="1800" dirty="0">
                <a:latin typeface="Trebuchet MS" panose="020B0603020202020204"/>
                <a:cs typeface="Trebuchet MS" panose="020B0603020202020204"/>
              </a:rPr>
              <a:t>Medicaid</a:t>
            </a:r>
            <a:r>
              <a:rPr sz="1800" spc="-15" dirty="0">
                <a:latin typeface="Trebuchet MS" panose="020B0603020202020204"/>
                <a:cs typeface="Trebuchet MS" panose="020B0603020202020204"/>
              </a:rPr>
              <a:t> </a:t>
            </a:r>
            <a:r>
              <a:rPr sz="1800" dirty="0">
                <a:latin typeface="Trebuchet MS" panose="020B0603020202020204"/>
                <a:cs typeface="Trebuchet MS" panose="020B0603020202020204"/>
              </a:rPr>
              <a:t>en</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el</a:t>
            </a:r>
            <a:r>
              <a:rPr sz="1800" spc="-60" dirty="0">
                <a:latin typeface="Trebuchet MS" panose="020B0603020202020204"/>
                <a:cs typeface="Trebuchet MS" panose="020B0603020202020204"/>
              </a:rPr>
              <a:t> </a:t>
            </a:r>
            <a:r>
              <a:rPr sz="1800" spc="-10" dirty="0">
                <a:latin typeface="Trebuchet MS" panose="020B0603020202020204"/>
                <a:cs typeface="Trebuchet MS" panose="020B0603020202020204"/>
              </a:rPr>
              <a:t>futuro</a:t>
            </a:r>
            <a:endParaRPr sz="1800" dirty="0">
              <a:latin typeface="Trebuchet MS" panose="020B0603020202020204"/>
              <a:cs typeface="Trebuchet MS" panose="020B0603020202020204"/>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81"/>
        <p:cNvGrpSpPr/>
        <p:nvPr/>
      </p:nvGrpSpPr>
      <p:grpSpPr>
        <a:xfrm>
          <a:off x="0" y="0"/>
          <a:ext cx="0" cy="0"/>
          <a:chOff x="0" y="0"/>
          <a:chExt cx="0" cy="0"/>
        </a:xfrm>
      </p:grpSpPr>
      <p:sp>
        <p:nvSpPr>
          <p:cNvPr id="1082" name="Google Shape;1082;p237"/>
          <p:cNvSpPr/>
          <p:nvPr/>
        </p:nvSpPr>
        <p:spPr>
          <a:xfrm>
            <a:off x="1124700" y="4977250"/>
            <a:ext cx="11067300" cy="1280700"/>
          </a:xfrm>
          <a:prstGeom prst="rect">
            <a:avLst/>
          </a:prstGeom>
          <a:solidFill>
            <a:srgbClr val="FFE599"/>
          </a:solidFill>
          <a:ln>
            <a:noFill/>
          </a:ln>
        </p:spPr>
        <p:txBody>
          <a:bodyPr spcFirstLastPara="1" wrap="square" lIns="114575" tIns="114575" rIns="114575" bIns="114575" anchor="ctr" anchorCtr="0">
            <a:noAutofit/>
          </a:bodyPr>
          <a:lstStyle/>
          <a:p>
            <a:pPr marL="0" lvl="0" indent="0" algn="ctr" rtl="0">
              <a:spcBef>
                <a:spcPts val="0"/>
              </a:spcBef>
              <a:spcAft>
                <a:spcPts val="0"/>
              </a:spcAft>
              <a:buClr>
                <a:schemeClr val="dk1"/>
              </a:buClr>
              <a:buSzPts val="1379"/>
              <a:buFont typeface="Arial" panose="020B0604020202020204"/>
              <a:buNone/>
            </a:pPr>
            <a:r>
              <a:rPr lang="en-US" sz="3400" b="1" dirty="0">
                <a:solidFill>
                  <a:schemeClr val="dk1"/>
                </a:solidFill>
                <a:latin typeface="Trebuchet MS" panose="020B0603020202020204"/>
                <a:ea typeface="Trebuchet MS" panose="020B0603020202020204"/>
                <a:cs typeface="Trebuchet MS" panose="020B0603020202020204"/>
                <a:sym typeface="Trebuchet MS" panose="020B0603020202020204"/>
              </a:rPr>
              <a:t>North Star:</a:t>
            </a:r>
            <a:r>
              <a:rPr lang="en-US" sz="3000" b="1" dirty="0">
                <a:solidFill>
                  <a:schemeClr val="dk1"/>
                </a:solidFill>
                <a:latin typeface="Trebuchet MS" panose="020B0603020202020204"/>
                <a:ea typeface="Trebuchet MS" panose="020B0603020202020204"/>
                <a:cs typeface="Trebuchet MS" panose="020B0603020202020204"/>
                <a:sym typeface="Trebuchet MS" panose="020B0603020202020204"/>
              </a:rPr>
              <a:t> Mitigate coverage losses </a:t>
            </a:r>
            <a:r>
              <a:rPr lang="en-US" sz="3000" dirty="0">
                <a:solidFill>
                  <a:schemeClr val="dk1"/>
                </a:solidFill>
                <a:latin typeface="Trebuchet MS" panose="020B0603020202020204"/>
                <a:ea typeface="Trebuchet MS" panose="020B0603020202020204"/>
                <a:cs typeface="Trebuchet MS" panose="020B0603020202020204"/>
                <a:sym typeface="Trebuchet MS" panose="020B0603020202020204"/>
              </a:rPr>
              <a:t>and its catastrophic consequences to Coloradans, providers, economy</a:t>
            </a:r>
            <a:endParaRPr sz="30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
        <p:nvSpPr>
          <p:cNvPr id="1083" name="Google Shape;1083;p237"/>
          <p:cNvSpPr txBox="1">
            <a:spLocks noGrp="1"/>
          </p:cNvSpPr>
          <p:nvPr>
            <p:ph type="sldNum" idx="12"/>
          </p:nvPr>
        </p:nvSpPr>
        <p:spPr>
          <a:xfrm>
            <a:off x="13128481" y="8566848"/>
            <a:ext cx="2682900" cy="486900"/>
          </a:xfrm>
          <a:prstGeom prst="rect">
            <a:avLst/>
          </a:prstGeom>
          <a:noFill/>
          <a:ln>
            <a:noFill/>
          </a:ln>
        </p:spPr>
        <p:txBody>
          <a:bodyPr spcFirstLastPara="1" wrap="square" lIns="48200" tIns="24100" rIns="48200" bIns="24100" anchor="ctr" anchorCtr="0">
            <a:noAutofit/>
          </a:bodyPr>
          <a:lstStyle/>
          <a:p>
            <a:pPr marL="0" lvl="0" indent="0" algn="r" rtl="0">
              <a:spcBef>
                <a:spcPts val="0"/>
              </a:spcBef>
              <a:spcAft>
                <a:spcPts val="0"/>
              </a:spcAft>
              <a:buNone/>
            </a:pPr>
            <a:fld id="{00000000-1234-1234-1234-123412341234}" type="slidenum">
              <a:rPr lang="en-US"/>
              <a:t>19</a:t>
            </a:fld>
            <a:endParaRPr lang="en-US"/>
          </a:p>
        </p:txBody>
      </p:sp>
      <p:sp>
        <p:nvSpPr>
          <p:cNvPr id="1084" name="Google Shape;1084;p237"/>
          <p:cNvSpPr txBox="1">
            <a:spLocks noGrp="1"/>
          </p:cNvSpPr>
          <p:nvPr>
            <p:ph type="title"/>
          </p:nvPr>
        </p:nvSpPr>
        <p:spPr>
          <a:xfrm>
            <a:off x="222100" y="165600"/>
            <a:ext cx="11572500" cy="725400"/>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800"/>
              <a:buNone/>
            </a:pPr>
            <a:r>
              <a:rPr lang="en-US" sz="4300">
                <a:solidFill>
                  <a:srgbClr val="001970"/>
                </a:solidFill>
              </a:rPr>
              <a:t>H.R.1 Medicaid Coverage Threats</a:t>
            </a:r>
            <a:endParaRPr sz="4300">
              <a:solidFill>
                <a:srgbClr val="001970"/>
              </a:solidFill>
            </a:endParaRPr>
          </a:p>
        </p:txBody>
      </p:sp>
      <p:sp>
        <p:nvSpPr>
          <p:cNvPr id="1085" name="Google Shape;1085;p237" descr="star" title="star"/>
          <p:cNvSpPr/>
          <p:nvPr/>
        </p:nvSpPr>
        <p:spPr>
          <a:xfrm>
            <a:off x="0" y="5025450"/>
            <a:ext cx="1124700" cy="989700"/>
          </a:xfrm>
          <a:prstGeom prst="star5">
            <a:avLst>
              <a:gd name="adj" fmla="val 19098"/>
              <a:gd name="hf" fmla="val 105146"/>
              <a:gd name="vf" fmla="val 110557"/>
            </a:avLst>
          </a:prstGeom>
          <a:solidFill>
            <a:srgbClr val="F1C232"/>
          </a:solidFill>
          <a:ln>
            <a:noFill/>
          </a:ln>
        </p:spPr>
        <p:txBody>
          <a:bodyPr spcFirstLastPara="1" wrap="square" lIns="114575" tIns="114575" rIns="114575" bIns="114575" anchor="ctr" anchorCtr="0">
            <a:noAutofit/>
          </a:bodyPr>
          <a:lstStyle/>
          <a:p>
            <a:pPr marL="0" lvl="0" indent="0" algn="ctr" rtl="0">
              <a:spcBef>
                <a:spcPts val="0"/>
              </a:spcBef>
              <a:spcAft>
                <a:spcPts val="0"/>
              </a:spcAft>
              <a:buNone/>
            </a:pPr>
            <a:endParaRPr sz="2380" b="1">
              <a:solidFill>
                <a:schemeClr val="lt1"/>
              </a:solidFill>
            </a:endParaRPr>
          </a:p>
        </p:txBody>
      </p:sp>
      <p:sp>
        <p:nvSpPr>
          <p:cNvPr id="1086" name="Google Shape;1086;p237"/>
          <p:cNvSpPr txBox="1">
            <a:spLocks noGrp="1"/>
          </p:cNvSpPr>
          <p:nvPr>
            <p:ph type="sldNum" idx="12"/>
          </p:nvPr>
        </p:nvSpPr>
        <p:spPr>
          <a:xfrm>
            <a:off x="9174126" y="6373686"/>
            <a:ext cx="2743200" cy="365100"/>
          </a:xfrm>
          <a:prstGeom prst="rect">
            <a:avLst/>
          </a:prstGeom>
        </p:spPr>
        <p:txBody>
          <a:bodyPr spcFirstLastPara="1" wrap="square" lIns="48200" tIns="24100" rIns="48200" bIns="24100" anchor="ctr" anchorCtr="0">
            <a:noAutofit/>
          </a:bodyPr>
          <a:lstStyle/>
          <a:p>
            <a:pPr marL="0" lvl="0" indent="0" algn="r" rtl="0">
              <a:spcBef>
                <a:spcPts val="0"/>
              </a:spcBef>
              <a:spcAft>
                <a:spcPts val="0"/>
              </a:spcAft>
              <a:buClr>
                <a:srgbClr val="000000"/>
              </a:buClr>
              <a:buSzPts val="1200"/>
              <a:buFont typeface="Arial" panose="020B0604020202020204"/>
              <a:buNone/>
            </a:pPr>
            <a:fld id="{00000000-1234-1234-1234-123412341234}" type="slidenum">
              <a:rPr lang="en-US" sz="1200" b="0"/>
              <a:t>19</a:t>
            </a:fld>
            <a:endParaRPr sz="1200" b="0"/>
          </a:p>
        </p:txBody>
      </p:sp>
      <p:sp>
        <p:nvSpPr>
          <p:cNvPr id="1087" name="Google Shape;1087;p237"/>
          <p:cNvSpPr txBox="1"/>
          <p:nvPr/>
        </p:nvSpPr>
        <p:spPr>
          <a:xfrm>
            <a:off x="309750" y="891000"/>
            <a:ext cx="11572500" cy="4298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800" b="1" dirty="0">
                <a:solidFill>
                  <a:schemeClr val="dk1"/>
                </a:solidFill>
                <a:latin typeface="Trebuchet MS" panose="020B0603020202020204"/>
                <a:ea typeface="Trebuchet MS" panose="020B0603020202020204"/>
                <a:cs typeface="Trebuchet MS" panose="020B0603020202020204"/>
                <a:sym typeface="Trebuchet MS" panose="020B0603020202020204"/>
              </a:rPr>
              <a:t>Medicaid Expansion population - 377,000 Medicaid members:</a:t>
            </a:r>
            <a:endParaRPr sz="28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None/>
            </a:pPr>
            <a:endParaRPr sz="28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74650" algn="l" rtl="0">
              <a:spcBef>
                <a:spcPts val="0"/>
              </a:spcBef>
              <a:spcAft>
                <a:spcPts val="0"/>
              </a:spcAft>
              <a:buClr>
                <a:schemeClr val="dk1"/>
              </a:buClr>
              <a:buSzPts val="2500"/>
              <a:buFont typeface="Trebuchet MS" panose="020B0603020202020204"/>
              <a:buChar char="●"/>
            </a:pPr>
            <a:r>
              <a:rPr lang="en-US" sz="2500" b="1" dirty="0">
                <a:solidFill>
                  <a:schemeClr val="dk1"/>
                </a:solidFill>
                <a:latin typeface="Trebuchet MS" panose="020B0603020202020204"/>
                <a:ea typeface="Trebuchet MS" panose="020B0603020202020204"/>
                <a:cs typeface="Trebuchet MS" panose="020B0603020202020204"/>
                <a:sym typeface="Trebuchet MS" panose="020B0603020202020204"/>
              </a:rPr>
              <a:t>Federal CHASE Funding Reductions</a:t>
            </a:r>
            <a:r>
              <a:rPr lang="en-US" sz="2500" dirty="0">
                <a:solidFill>
                  <a:schemeClr val="dk1"/>
                </a:solidFill>
                <a:latin typeface="Trebuchet MS" panose="020B0603020202020204"/>
                <a:ea typeface="Trebuchet MS" panose="020B0603020202020204"/>
                <a:cs typeface="Trebuchet MS" panose="020B0603020202020204"/>
                <a:sym typeface="Trebuchet MS" panose="020B0603020202020204"/>
              </a:rPr>
              <a:t> impacting this population </a:t>
            </a:r>
            <a:endParaRPr sz="25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74650" algn="l" rtl="0">
              <a:lnSpc>
                <a:spcPct val="115000"/>
              </a:lnSpc>
              <a:spcBef>
                <a:spcPts val="0"/>
              </a:spcBef>
              <a:spcAft>
                <a:spcPts val="0"/>
              </a:spcAft>
              <a:buClr>
                <a:schemeClr val="dk1"/>
              </a:buClr>
              <a:buSzPts val="2500"/>
              <a:buChar char="●"/>
            </a:pPr>
            <a:r>
              <a:rPr lang="en-US" sz="2500" b="1" dirty="0">
                <a:solidFill>
                  <a:schemeClr val="dk1"/>
                </a:solidFill>
                <a:latin typeface="Trebuchet MS" panose="020B0603020202020204"/>
                <a:ea typeface="Trebuchet MS" panose="020B0603020202020204"/>
                <a:cs typeface="Trebuchet MS" panose="020B0603020202020204"/>
                <a:sym typeface="Trebuchet MS" panose="020B0603020202020204"/>
              </a:rPr>
              <a:t>Eligibility redeterminations increased from every 12 months to every 6, </a:t>
            </a:r>
            <a:r>
              <a:rPr lang="en-US" sz="2500" dirty="0">
                <a:solidFill>
                  <a:schemeClr val="dk1"/>
                </a:solidFill>
                <a:latin typeface="Trebuchet MS" panose="020B0603020202020204"/>
                <a:ea typeface="Trebuchet MS" panose="020B0603020202020204"/>
                <a:cs typeface="Trebuchet MS" panose="020B0603020202020204"/>
                <a:sym typeface="Trebuchet MS" panose="020B0603020202020204"/>
              </a:rPr>
              <a:t>starting Jan. 1, 2027</a:t>
            </a:r>
            <a:endParaRPr sz="25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74650" algn="l" rtl="0">
              <a:lnSpc>
                <a:spcPct val="115000"/>
              </a:lnSpc>
              <a:spcBef>
                <a:spcPts val="0"/>
              </a:spcBef>
              <a:spcAft>
                <a:spcPts val="0"/>
              </a:spcAft>
              <a:buClr>
                <a:schemeClr val="dk1"/>
              </a:buClr>
              <a:buSzPts val="2500"/>
              <a:buChar char="●"/>
            </a:pPr>
            <a:r>
              <a:rPr lang="en-US" sz="2500" b="1" dirty="0">
                <a:solidFill>
                  <a:schemeClr val="dk1"/>
                </a:solidFill>
                <a:latin typeface="Trebuchet MS" panose="020B0603020202020204"/>
                <a:ea typeface="Trebuchet MS" panose="020B0603020202020204"/>
                <a:cs typeface="Trebuchet MS" panose="020B0603020202020204"/>
                <a:sym typeface="Trebuchet MS" panose="020B0603020202020204"/>
              </a:rPr>
              <a:t>Work requirements</a:t>
            </a:r>
            <a:r>
              <a:rPr lang="en-US" sz="2500" dirty="0">
                <a:solidFill>
                  <a:schemeClr val="dk1"/>
                </a:solidFill>
                <a:latin typeface="Trebuchet MS" panose="020B0603020202020204"/>
                <a:ea typeface="Trebuchet MS" panose="020B0603020202020204"/>
                <a:cs typeface="Trebuchet MS" panose="020B0603020202020204"/>
                <a:sym typeface="Trebuchet MS" panose="020B0603020202020204"/>
              </a:rPr>
              <a:t> for most “able-bodied adults”, starting Jan. 1, 2027</a:t>
            </a:r>
            <a:endParaRPr sz="25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914400" lvl="1" indent="-374650" algn="l" rtl="0">
              <a:spcBef>
                <a:spcPts val="0"/>
              </a:spcBef>
              <a:spcAft>
                <a:spcPts val="0"/>
              </a:spcAft>
              <a:buClr>
                <a:schemeClr val="dk1"/>
              </a:buClr>
              <a:buSzPts val="2500"/>
              <a:buFont typeface="Noto Sans Symbols"/>
              <a:buChar char="○"/>
            </a:pPr>
            <a:r>
              <a:rPr lang="en-US" sz="2500" dirty="0">
                <a:solidFill>
                  <a:schemeClr val="dk1"/>
                </a:solidFill>
                <a:latin typeface="Trebuchet MS" panose="020B0603020202020204"/>
                <a:ea typeface="Trebuchet MS" panose="020B0603020202020204"/>
                <a:cs typeface="Trebuchet MS" panose="020B0603020202020204"/>
                <a:sym typeface="Trebuchet MS" panose="020B0603020202020204"/>
              </a:rPr>
              <a:t>Working, Going to school, or Volunteering at least 80 </a:t>
            </a:r>
            <a:r>
              <a:rPr lang="en-US" sz="2500" dirty="0" err="1">
                <a:solidFill>
                  <a:schemeClr val="dk1"/>
                </a:solidFill>
                <a:latin typeface="Trebuchet MS" panose="020B0603020202020204"/>
                <a:ea typeface="Trebuchet MS" panose="020B0603020202020204"/>
                <a:cs typeface="Trebuchet MS" panose="020B0603020202020204"/>
                <a:sym typeface="Trebuchet MS" panose="020B0603020202020204"/>
              </a:rPr>
              <a:t>hrs</a:t>
            </a:r>
            <a:r>
              <a:rPr lang="en-US" sz="2500" dirty="0">
                <a:solidFill>
                  <a:schemeClr val="dk1"/>
                </a:solidFill>
                <a:latin typeface="Trebuchet MS" panose="020B0603020202020204"/>
                <a:ea typeface="Trebuchet MS" panose="020B0603020202020204"/>
                <a:cs typeface="Trebuchet MS" panose="020B0603020202020204"/>
                <a:sym typeface="Trebuchet MS" panose="020B0603020202020204"/>
              </a:rPr>
              <a:t>/</a:t>
            </a:r>
            <a:r>
              <a:rPr lang="en-US" sz="2500" dirty="0" err="1">
                <a:solidFill>
                  <a:schemeClr val="dk1"/>
                </a:solidFill>
                <a:latin typeface="Trebuchet MS" panose="020B0603020202020204"/>
                <a:ea typeface="Trebuchet MS" panose="020B0603020202020204"/>
                <a:cs typeface="Trebuchet MS" panose="020B0603020202020204"/>
                <a:sym typeface="Trebuchet MS" panose="020B0603020202020204"/>
              </a:rPr>
              <a:t>mo</a:t>
            </a:r>
            <a:r>
              <a:rPr lang="en-US" sz="2500" dirty="0">
                <a:solidFill>
                  <a:schemeClr val="dk1"/>
                </a:solidFill>
                <a:latin typeface="Trebuchet MS" panose="020B0603020202020204"/>
                <a:ea typeface="Trebuchet MS" panose="020B0603020202020204"/>
                <a:cs typeface="Trebuchet MS" panose="020B0603020202020204"/>
                <a:sym typeface="Trebuchet MS" panose="020B0603020202020204"/>
              </a:rPr>
              <a:t> to qualify</a:t>
            </a:r>
            <a:endParaRPr sz="25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74650" algn="l" rtl="0">
              <a:spcBef>
                <a:spcPts val="0"/>
              </a:spcBef>
              <a:spcAft>
                <a:spcPts val="0"/>
              </a:spcAft>
              <a:buClr>
                <a:schemeClr val="dk1"/>
              </a:buClr>
              <a:buSzPts val="2500"/>
              <a:buFont typeface="Trebuchet MS" panose="020B0603020202020204"/>
              <a:buChar char="●"/>
            </a:pPr>
            <a:r>
              <a:rPr lang="en-US" sz="2500" b="1" dirty="0">
                <a:solidFill>
                  <a:schemeClr val="dk1"/>
                </a:solidFill>
                <a:latin typeface="Trebuchet MS" panose="020B0603020202020204"/>
                <a:ea typeface="Trebuchet MS" panose="020B0603020202020204"/>
                <a:cs typeface="Trebuchet MS" panose="020B0603020202020204"/>
                <a:sym typeface="Trebuchet MS" panose="020B0603020202020204"/>
              </a:rPr>
              <a:t>Coloradans may lose coverage because</a:t>
            </a:r>
            <a:r>
              <a:rPr lang="en-US" sz="2500" dirty="0">
                <a:solidFill>
                  <a:schemeClr val="dk1"/>
                </a:solidFill>
                <a:latin typeface="Trebuchet MS" panose="020B0603020202020204"/>
                <a:ea typeface="Trebuchet MS" panose="020B0603020202020204"/>
                <a:cs typeface="Trebuchet MS" panose="020B0603020202020204"/>
                <a:sym typeface="Trebuchet MS" panose="020B0603020202020204"/>
              </a:rPr>
              <a:t> they don’t meet the new requirements or because of administrative complications</a:t>
            </a:r>
            <a:endParaRPr sz="25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None/>
            </a:pPr>
            <a:endParaRPr sz="2500" dirty="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78"/>
        <p:cNvGrpSpPr/>
        <p:nvPr/>
      </p:nvGrpSpPr>
      <p:grpSpPr>
        <a:xfrm>
          <a:off x="0" y="0"/>
          <a:ext cx="0" cy="0"/>
          <a:chOff x="0" y="0"/>
          <a:chExt cx="0" cy="0"/>
        </a:xfrm>
      </p:grpSpPr>
      <p:sp>
        <p:nvSpPr>
          <p:cNvPr id="979" name="Google Shape;979;p228"/>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2</a:t>
            </a:fld>
            <a:endParaRPr lang="en-US"/>
          </a:p>
        </p:txBody>
      </p:sp>
      <p:pic>
        <p:nvPicPr>
          <p:cNvPr id="980" name="Google Shape;980;p228"/>
          <p:cNvPicPr preferRelativeResize="0"/>
          <p:nvPr/>
        </p:nvPicPr>
        <p:blipFill>
          <a:blip r:embed="rId3"/>
          <a:srcRect/>
          <a:stretch>
            <a:fillRect/>
          </a:stretch>
        </p:blipFill>
        <p:spPr>
          <a:xfrm>
            <a:off x="0" y="0"/>
            <a:ext cx="12192000" cy="6858000"/>
          </a:xfrm>
          <a:prstGeom prst="rect">
            <a:avLst/>
          </a:prstGeom>
          <a:noFill/>
          <a:ln>
            <a:noFill/>
          </a:ln>
        </p:spPr>
      </p:pic>
      <p:sp>
        <p:nvSpPr>
          <p:cNvPr id="2" name="Rectangle 1"/>
          <p:cNvSpPr/>
          <p:nvPr/>
        </p:nvSpPr>
        <p:spPr>
          <a:xfrm>
            <a:off x="770021" y="5805136"/>
            <a:ext cx="7825339" cy="9336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600" b="1" dirty="0">
                <a:solidFill>
                  <a:srgbClr val="002060"/>
                </a:solidFill>
                <a:latin typeface="Nikosh" panose="02000000000000000000" pitchFamily="2" charset="0"/>
                <a:cs typeface="Nikosh" panose="02000000000000000000" pitchFamily="2" charset="0"/>
              </a:rPr>
              <a:t>12 de Agosto de 2025   9 – 11 a.m.</a:t>
            </a:r>
            <a:endParaRPr lang="en-US" sz="3600" b="1" dirty="0">
              <a:solidFill>
                <a:srgbClr val="002060"/>
              </a:solidFill>
              <a:latin typeface="Nikosh" panose="02000000000000000000" pitchFamily="2" charset="0"/>
              <a:cs typeface="Nikosh" panose="02000000000000000000" pitchFamily="2" charset="0"/>
            </a:endParaRPr>
          </a:p>
        </p:txBody>
      </p:sp>
      <p:sp>
        <p:nvSpPr>
          <p:cNvPr id="5" name="Rectangle 4">
            <a:extLst>
              <a:ext uri="{FF2B5EF4-FFF2-40B4-BE49-F238E27FC236}">
                <a16:creationId xmlns:a16="http://schemas.microsoft.com/office/drawing/2014/main" id="{06ADC903-D509-435B-06B1-41665E26AFA4}"/>
              </a:ext>
            </a:extLst>
          </p:cNvPr>
          <p:cNvSpPr/>
          <p:nvPr/>
        </p:nvSpPr>
        <p:spPr>
          <a:xfrm>
            <a:off x="421887" y="2420645"/>
            <a:ext cx="11348226" cy="2497394"/>
          </a:xfrm>
          <a:prstGeom prst="rect">
            <a:avLst/>
          </a:prstGeom>
          <a:solidFill>
            <a:srgbClr val="222A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B71D8AA-CF80-CCED-16A5-5AE24629DBBA}"/>
              </a:ext>
            </a:extLst>
          </p:cNvPr>
          <p:cNvSpPr/>
          <p:nvPr/>
        </p:nvSpPr>
        <p:spPr>
          <a:xfrm>
            <a:off x="355105" y="2460376"/>
            <a:ext cx="11836895" cy="2123658"/>
          </a:xfrm>
          <a:prstGeom prst="rect">
            <a:avLst/>
          </a:prstGeom>
          <a:noFill/>
        </p:spPr>
        <p:txBody>
          <a:bodyPr wrap="none" lIns="91440" tIns="45720" rIns="91440" bIns="45720">
            <a:spAutoFit/>
          </a:bodyPr>
          <a:lstStyle/>
          <a:p>
            <a:pPr algn="ctr"/>
            <a:r>
              <a:rPr lang="en-US" sz="6600" b="1" cap="none" spc="0" dirty="0">
                <a:ln w="28575">
                  <a:solidFill>
                    <a:srgbClr val="FFD200"/>
                  </a:solidFill>
                  <a:prstDash val="solid"/>
                </a:ln>
                <a:solidFill>
                  <a:srgbClr val="FFD200"/>
                </a:solidFill>
                <a:effectLst>
                  <a:outerShdw blurRad="38100" dist="22860" dir="5400000" algn="tl" rotWithShape="0">
                    <a:srgbClr val="000000">
                      <a:alpha val="30000"/>
                    </a:srgbClr>
                  </a:outerShdw>
                </a:effectLst>
                <a:latin typeface="Nikosh" panose="02000000000000000000" pitchFamily="2" charset="0"/>
                <a:cs typeface="Nikosh" panose="02000000000000000000" pitchFamily="2" charset="0"/>
              </a:rPr>
              <a:t>Seminario web para partes </a:t>
            </a:r>
          </a:p>
          <a:p>
            <a:pPr algn="ctr"/>
            <a:r>
              <a:rPr lang="en-US" sz="6600" b="1" cap="none" spc="0" dirty="0" err="1">
                <a:ln w="28575">
                  <a:solidFill>
                    <a:srgbClr val="FFD200"/>
                  </a:solidFill>
                  <a:prstDash val="solid"/>
                </a:ln>
                <a:solidFill>
                  <a:srgbClr val="FFD200"/>
                </a:solidFill>
                <a:effectLst>
                  <a:outerShdw blurRad="38100" dist="22860" dir="5400000" algn="tl" rotWithShape="0">
                    <a:srgbClr val="000000">
                      <a:alpha val="30000"/>
                    </a:srgbClr>
                  </a:outerShdw>
                </a:effectLst>
                <a:latin typeface="Nikosh" panose="02000000000000000000" pitchFamily="2" charset="0"/>
                <a:cs typeface="Nikosh" panose="02000000000000000000" pitchFamily="2" charset="0"/>
              </a:rPr>
              <a:t>interesadas</a:t>
            </a:r>
            <a:r>
              <a:rPr lang="en-US" sz="6600" b="1" cap="none" spc="0" dirty="0">
                <a:ln w="28575">
                  <a:solidFill>
                    <a:srgbClr val="FFD200"/>
                  </a:solidFill>
                  <a:prstDash val="solid"/>
                </a:ln>
                <a:solidFill>
                  <a:srgbClr val="FFD200"/>
                </a:solidFill>
                <a:effectLst>
                  <a:outerShdw blurRad="38100" dist="22860" dir="5400000" algn="tl" rotWithShape="0">
                    <a:srgbClr val="000000">
                      <a:alpha val="30000"/>
                    </a:srgbClr>
                  </a:outerShdw>
                </a:effectLst>
                <a:latin typeface="Nikosh" panose="02000000000000000000" pitchFamily="2" charset="0"/>
                <a:cs typeface="Nikosh" panose="02000000000000000000" pitchFamily="2" charset="0"/>
              </a:rPr>
              <a:t> de HCPF 2025</a:t>
            </a:r>
            <a:endParaRPr lang="en-US" sz="6600" b="1" cap="none" spc="0" dirty="0">
              <a:ln w="28575">
                <a:solidFill>
                  <a:srgbClr val="FFD200"/>
                </a:solidFill>
                <a:prstDash val="solid"/>
              </a:ln>
              <a:solidFill>
                <a:srgbClr val="FFD200"/>
              </a:solidFill>
              <a:effectLst>
                <a:outerShdw blurRad="38100" dist="22860" dir="5400000" algn="tl" rotWithShape="0">
                  <a:srgbClr val="000000">
                    <a:alpha val="30000"/>
                  </a:srgbClr>
                </a:outerShdw>
              </a:effectLs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97940" y="155916"/>
            <a:ext cx="9596120" cy="603885"/>
          </a:xfrm>
          <a:prstGeom prst="rect">
            <a:avLst/>
          </a:prstGeom>
        </p:spPr>
        <p:txBody>
          <a:bodyPr vert="horz" wrap="square" lIns="0" tIns="12065" rIns="0" bIns="0" rtlCol="0">
            <a:spAutoFit/>
          </a:bodyPr>
          <a:lstStyle/>
          <a:p>
            <a:pPr marL="12700">
              <a:lnSpc>
                <a:spcPct val="100000"/>
              </a:lnSpc>
              <a:spcBef>
                <a:spcPts val="95"/>
              </a:spcBef>
            </a:pPr>
            <a:r>
              <a:rPr sz="3800" dirty="0"/>
              <a:t>Amenazas</a:t>
            </a:r>
            <a:r>
              <a:rPr sz="3800" spc="-130" dirty="0"/>
              <a:t> </a:t>
            </a:r>
            <a:r>
              <a:rPr sz="3800" dirty="0"/>
              <a:t>de</a:t>
            </a:r>
            <a:r>
              <a:rPr sz="3800" spc="-120" dirty="0"/>
              <a:t> </a:t>
            </a:r>
            <a:r>
              <a:rPr sz="3800" dirty="0"/>
              <a:t>cobertura</a:t>
            </a:r>
            <a:r>
              <a:rPr sz="3800" spc="-130" dirty="0"/>
              <a:t> </a:t>
            </a:r>
            <a:r>
              <a:rPr sz="3800" dirty="0"/>
              <a:t>de</a:t>
            </a:r>
            <a:r>
              <a:rPr sz="3800" spc="-114" dirty="0"/>
              <a:t> </a:t>
            </a:r>
            <a:r>
              <a:rPr sz="3800" dirty="0"/>
              <a:t>Medicaid</a:t>
            </a:r>
            <a:r>
              <a:rPr sz="3800" spc="-114" dirty="0"/>
              <a:t> </a:t>
            </a:r>
            <a:r>
              <a:rPr sz="3800" spc="-10" dirty="0"/>
              <a:t>H.R.1</a:t>
            </a:r>
            <a:endParaRPr sz="3800" dirty="0"/>
          </a:p>
        </p:txBody>
      </p:sp>
      <p:grpSp>
        <p:nvGrpSpPr>
          <p:cNvPr id="3" name="object 3"/>
          <p:cNvGrpSpPr/>
          <p:nvPr/>
        </p:nvGrpSpPr>
        <p:grpSpPr>
          <a:xfrm>
            <a:off x="0" y="4977129"/>
            <a:ext cx="12192635" cy="1880870"/>
            <a:chOff x="0" y="4977129"/>
            <a:chExt cx="12192635" cy="1880870"/>
          </a:xfrm>
        </p:grpSpPr>
        <p:sp>
          <p:nvSpPr>
            <p:cNvPr id="4" name="object 4"/>
            <p:cNvSpPr/>
            <p:nvPr/>
          </p:nvSpPr>
          <p:spPr>
            <a:xfrm>
              <a:off x="0" y="6257287"/>
              <a:ext cx="12192000" cy="600710"/>
            </a:xfrm>
            <a:custGeom>
              <a:avLst/>
              <a:gdLst/>
              <a:ahLst/>
              <a:cxnLst/>
              <a:rect l="l" t="t" r="r" b="b"/>
              <a:pathLst>
                <a:path w="12192000" h="600709">
                  <a:moveTo>
                    <a:pt x="12192000" y="0"/>
                  </a:moveTo>
                  <a:lnTo>
                    <a:pt x="0" y="0"/>
                  </a:lnTo>
                  <a:lnTo>
                    <a:pt x="0" y="600456"/>
                  </a:lnTo>
                  <a:lnTo>
                    <a:pt x="12192000" y="600456"/>
                  </a:lnTo>
                  <a:lnTo>
                    <a:pt x="12192000" y="0"/>
                  </a:lnTo>
                  <a:close/>
                </a:path>
              </a:pathLst>
            </a:custGeom>
            <a:solidFill>
              <a:srgbClr val="212C68"/>
            </a:solidFill>
          </p:spPr>
          <p:txBody>
            <a:bodyPr wrap="square" lIns="0" tIns="0" rIns="0" bIns="0" rtlCol="0"/>
            <a:lstStyle/>
            <a:p>
              <a:endParaRPr/>
            </a:p>
          </p:txBody>
        </p:sp>
        <p:pic>
          <p:nvPicPr>
            <p:cNvPr id="5" name="object 5"/>
            <p:cNvPicPr/>
            <p:nvPr/>
          </p:nvPicPr>
          <p:blipFill>
            <a:blip r:embed="rId2" cstate="print"/>
            <a:stretch>
              <a:fillRect/>
            </a:stretch>
          </p:blipFill>
          <p:spPr>
            <a:xfrm>
              <a:off x="274320" y="6363966"/>
              <a:ext cx="2267712" cy="384048"/>
            </a:xfrm>
            <a:prstGeom prst="rect">
              <a:avLst/>
            </a:prstGeom>
          </p:spPr>
        </p:pic>
        <p:sp>
          <p:nvSpPr>
            <p:cNvPr id="6" name="object 6"/>
            <p:cNvSpPr/>
            <p:nvPr/>
          </p:nvSpPr>
          <p:spPr>
            <a:xfrm>
              <a:off x="0" y="5025897"/>
              <a:ext cx="1125220" cy="988060"/>
            </a:xfrm>
            <a:custGeom>
              <a:avLst/>
              <a:gdLst/>
              <a:ahLst/>
              <a:cxnLst/>
              <a:rect l="l" t="t" r="r" b="b"/>
              <a:pathLst>
                <a:path w="1125220" h="988060">
                  <a:moveTo>
                    <a:pt x="562355" y="0"/>
                  </a:moveTo>
                  <a:lnTo>
                    <a:pt x="429601" y="377189"/>
                  </a:lnTo>
                  <a:lnTo>
                    <a:pt x="0" y="377189"/>
                  </a:lnTo>
                  <a:lnTo>
                    <a:pt x="347559" y="610336"/>
                  </a:lnTo>
                  <a:lnTo>
                    <a:pt x="214794" y="987551"/>
                  </a:lnTo>
                  <a:lnTo>
                    <a:pt x="562355" y="754418"/>
                  </a:lnTo>
                  <a:lnTo>
                    <a:pt x="909915" y="987551"/>
                  </a:lnTo>
                  <a:lnTo>
                    <a:pt x="777150" y="610336"/>
                  </a:lnTo>
                  <a:lnTo>
                    <a:pt x="1124711" y="377189"/>
                  </a:lnTo>
                  <a:lnTo>
                    <a:pt x="695108" y="377189"/>
                  </a:lnTo>
                  <a:lnTo>
                    <a:pt x="562355" y="0"/>
                  </a:lnTo>
                  <a:close/>
                </a:path>
              </a:pathLst>
            </a:custGeom>
            <a:solidFill>
              <a:srgbClr val="EFC230"/>
            </a:solidFill>
          </p:spPr>
          <p:txBody>
            <a:bodyPr wrap="square" lIns="0" tIns="0" rIns="0" bIns="0" rtlCol="0"/>
            <a:lstStyle/>
            <a:p>
              <a:endParaRPr/>
            </a:p>
          </p:txBody>
        </p:sp>
        <p:sp>
          <p:nvSpPr>
            <p:cNvPr id="7" name="object 7"/>
            <p:cNvSpPr/>
            <p:nvPr/>
          </p:nvSpPr>
          <p:spPr>
            <a:xfrm>
              <a:off x="1124711" y="4977129"/>
              <a:ext cx="11067415" cy="1280160"/>
            </a:xfrm>
            <a:custGeom>
              <a:avLst/>
              <a:gdLst/>
              <a:ahLst/>
              <a:cxnLst/>
              <a:rect l="l" t="t" r="r" b="b"/>
              <a:pathLst>
                <a:path w="11067415" h="1280160">
                  <a:moveTo>
                    <a:pt x="11067415" y="0"/>
                  </a:moveTo>
                  <a:lnTo>
                    <a:pt x="0" y="0"/>
                  </a:lnTo>
                  <a:lnTo>
                    <a:pt x="0" y="1280160"/>
                  </a:lnTo>
                  <a:lnTo>
                    <a:pt x="11067415" y="1280160"/>
                  </a:lnTo>
                  <a:lnTo>
                    <a:pt x="11067415" y="0"/>
                  </a:lnTo>
                  <a:close/>
                </a:path>
              </a:pathLst>
            </a:custGeom>
            <a:solidFill>
              <a:srgbClr val="FFE399"/>
            </a:solidFill>
          </p:spPr>
          <p:txBody>
            <a:bodyPr wrap="square" lIns="0" tIns="0" rIns="0" bIns="0" rtlCol="0"/>
            <a:lstStyle/>
            <a:p>
              <a:endParaRPr/>
            </a:p>
          </p:txBody>
        </p:sp>
      </p:grpSp>
      <p:sp>
        <p:nvSpPr>
          <p:cNvPr id="8" name="object 8"/>
          <p:cNvSpPr txBox="1"/>
          <p:nvPr/>
        </p:nvSpPr>
        <p:spPr>
          <a:xfrm>
            <a:off x="389636" y="798702"/>
            <a:ext cx="11477625" cy="5480050"/>
          </a:xfrm>
          <a:prstGeom prst="rect">
            <a:avLst/>
          </a:prstGeom>
        </p:spPr>
        <p:txBody>
          <a:bodyPr vert="horz" wrap="square" lIns="0" tIns="13335" rIns="0" bIns="0" rtlCol="0">
            <a:spAutoFit/>
          </a:bodyPr>
          <a:lstStyle/>
          <a:p>
            <a:pPr marL="12700">
              <a:lnSpc>
                <a:spcPct val="100000"/>
              </a:lnSpc>
              <a:spcBef>
                <a:spcPts val="105"/>
              </a:spcBef>
            </a:pPr>
            <a:r>
              <a:rPr sz="2200" b="1" dirty="0">
                <a:latin typeface="Trebuchet MS" panose="020B0603020202020204"/>
                <a:cs typeface="Trebuchet MS" panose="020B0603020202020204"/>
              </a:rPr>
              <a:t>Población</a:t>
            </a:r>
            <a:r>
              <a:rPr sz="2200" b="1" spc="-50" dirty="0">
                <a:latin typeface="Trebuchet MS" panose="020B0603020202020204"/>
                <a:cs typeface="Trebuchet MS" panose="020B0603020202020204"/>
              </a:rPr>
              <a:t> </a:t>
            </a:r>
            <a:r>
              <a:rPr sz="2200" b="1" dirty="0">
                <a:latin typeface="Trebuchet MS" panose="020B0603020202020204"/>
                <a:cs typeface="Trebuchet MS" panose="020B0603020202020204"/>
              </a:rPr>
              <a:t>de</a:t>
            </a:r>
            <a:r>
              <a:rPr sz="2200" b="1" spc="-60" dirty="0">
                <a:latin typeface="Trebuchet MS" panose="020B0603020202020204"/>
                <a:cs typeface="Trebuchet MS" panose="020B0603020202020204"/>
              </a:rPr>
              <a:t> </a:t>
            </a:r>
            <a:r>
              <a:rPr sz="2200" b="1" dirty="0">
                <a:latin typeface="Trebuchet MS" panose="020B0603020202020204"/>
                <a:cs typeface="Trebuchet MS" panose="020B0603020202020204"/>
              </a:rPr>
              <a:t>expansión</a:t>
            </a:r>
            <a:r>
              <a:rPr sz="2200" b="1" spc="-45" dirty="0">
                <a:latin typeface="Trebuchet MS" panose="020B0603020202020204"/>
                <a:cs typeface="Trebuchet MS" panose="020B0603020202020204"/>
              </a:rPr>
              <a:t> </a:t>
            </a:r>
            <a:r>
              <a:rPr sz="2200" b="1" dirty="0">
                <a:latin typeface="Trebuchet MS" panose="020B0603020202020204"/>
                <a:cs typeface="Trebuchet MS" panose="020B0603020202020204"/>
              </a:rPr>
              <a:t>de</a:t>
            </a:r>
            <a:r>
              <a:rPr sz="2200" b="1" spc="-60" dirty="0">
                <a:latin typeface="Trebuchet MS" panose="020B0603020202020204"/>
                <a:cs typeface="Trebuchet MS" panose="020B0603020202020204"/>
              </a:rPr>
              <a:t> </a:t>
            </a:r>
            <a:r>
              <a:rPr sz="2200" b="1" dirty="0">
                <a:latin typeface="Trebuchet MS" panose="020B0603020202020204"/>
                <a:cs typeface="Trebuchet MS" panose="020B0603020202020204"/>
              </a:rPr>
              <a:t>Medicaid:</a:t>
            </a:r>
            <a:r>
              <a:rPr sz="2200" b="1" spc="5" dirty="0">
                <a:latin typeface="Trebuchet MS" panose="020B0603020202020204"/>
                <a:cs typeface="Trebuchet MS" panose="020B0603020202020204"/>
              </a:rPr>
              <a:t> </a:t>
            </a:r>
            <a:r>
              <a:rPr sz="2200" b="1" dirty="0">
                <a:latin typeface="Trebuchet MS" panose="020B0603020202020204"/>
                <a:cs typeface="Trebuchet MS" panose="020B0603020202020204"/>
              </a:rPr>
              <a:t>377,000</a:t>
            </a:r>
            <a:r>
              <a:rPr sz="2200" b="1" spc="-55" dirty="0">
                <a:latin typeface="Trebuchet MS" panose="020B0603020202020204"/>
                <a:cs typeface="Trebuchet MS" panose="020B0603020202020204"/>
              </a:rPr>
              <a:t> </a:t>
            </a:r>
            <a:r>
              <a:rPr sz="2200" b="1" dirty="0">
                <a:latin typeface="Trebuchet MS" panose="020B0603020202020204"/>
                <a:cs typeface="Trebuchet MS" panose="020B0603020202020204"/>
              </a:rPr>
              <a:t>miembros</a:t>
            </a:r>
            <a:r>
              <a:rPr sz="2200" b="1" spc="-30" dirty="0">
                <a:latin typeface="Trebuchet MS" panose="020B0603020202020204"/>
                <a:cs typeface="Trebuchet MS" panose="020B0603020202020204"/>
              </a:rPr>
              <a:t> </a:t>
            </a:r>
            <a:r>
              <a:rPr sz="2200" b="1" dirty="0">
                <a:latin typeface="Trebuchet MS" panose="020B0603020202020204"/>
                <a:cs typeface="Trebuchet MS" panose="020B0603020202020204"/>
              </a:rPr>
              <a:t>de</a:t>
            </a:r>
            <a:r>
              <a:rPr sz="2200" b="1" spc="-65" dirty="0">
                <a:latin typeface="Trebuchet MS" panose="020B0603020202020204"/>
                <a:cs typeface="Trebuchet MS" panose="020B0603020202020204"/>
              </a:rPr>
              <a:t> </a:t>
            </a:r>
            <a:r>
              <a:rPr sz="2200" b="1" spc="-10" dirty="0">
                <a:latin typeface="Trebuchet MS" panose="020B0603020202020204"/>
                <a:cs typeface="Trebuchet MS" panose="020B0603020202020204"/>
              </a:rPr>
              <a:t>Medicaid:</a:t>
            </a:r>
            <a:endParaRPr sz="2200" dirty="0">
              <a:latin typeface="Trebuchet MS" panose="020B0603020202020204"/>
              <a:cs typeface="Trebuchet MS" panose="020B0603020202020204"/>
            </a:endParaRPr>
          </a:p>
          <a:p>
            <a:pPr>
              <a:lnSpc>
                <a:spcPct val="100000"/>
              </a:lnSpc>
              <a:spcBef>
                <a:spcPts val="110"/>
              </a:spcBef>
            </a:pPr>
            <a:endParaRPr sz="2200" dirty="0">
              <a:latin typeface="Trebuchet MS" panose="020B0603020202020204"/>
              <a:cs typeface="Trebuchet MS" panose="020B0603020202020204"/>
            </a:endParaRPr>
          </a:p>
          <a:p>
            <a:pPr marL="466725" indent="-372110">
              <a:lnSpc>
                <a:spcPct val="100000"/>
              </a:lnSpc>
              <a:spcBef>
                <a:spcPts val="5"/>
              </a:spcBef>
              <a:buFont typeface="Trebuchet MS" panose="020B0603020202020204"/>
              <a:buChar char="●"/>
              <a:tabLst>
                <a:tab pos="466725" algn="l"/>
              </a:tabLst>
            </a:pPr>
            <a:r>
              <a:rPr sz="2200" b="1" dirty="0">
                <a:latin typeface="Trebuchet MS" panose="020B0603020202020204"/>
                <a:cs typeface="Trebuchet MS" panose="020B0603020202020204"/>
              </a:rPr>
              <a:t>Reducciones</a:t>
            </a:r>
            <a:r>
              <a:rPr sz="2200" b="1" spc="-25" dirty="0">
                <a:latin typeface="Trebuchet MS" panose="020B0603020202020204"/>
                <a:cs typeface="Trebuchet MS" panose="020B0603020202020204"/>
              </a:rPr>
              <a:t> </a:t>
            </a:r>
            <a:r>
              <a:rPr sz="2200" b="1" dirty="0">
                <a:latin typeface="Trebuchet MS" panose="020B0603020202020204"/>
                <a:cs typeface="Trebuchet MS" panose="020B0603020202020204"/>
              </a:rPr>
              <a:t>de</a:t>
            </a:r>
            <a:r>
              <a:rPr sz="2200" b="1" spc="-50" dirty="0">
                <a:latin typeface="Trebuchet MS" panose="020B0603020202020204"/>
                <a:cs typeface="Trebuchet MS" panose="020B0603020202020204"/>
              </a:rPr>
              <a:t> </a:t>
            </a:r>
            <a:r>
              <a:rPr sz="2200" b="1" dirty="0">
                <a:latin typeface="Trebuchet MS" panose="020B0603020202020204"/>
                <a:cs typeface="Trebuchet MS" panose="020B0603020202020204"/>
              </a:rPr>
              <a:t>fondos</a:t>
            </a:r>
            <a:r>
              <a:rPr sz="2200" b="1" spc="-60" dirty="0">
                <a:latin typeface="Trebuchet MS" panose="020B0603020202020204"/>
                <a:cs typeface="Trebuchet MS" panose="020B0603020202020204"/>
              </a:rPr>
              <a:t> </a:t>
            </a:r>
            <a:r>
              <a:rPr sz="2200" b="1" dirty="0">
                <a:latin typeface="Trebuchet MS" panose="020B0603020202020204"/>
                <a:cs typeface="Trebuchet MS" panose="020B0603020202020204"/>
              </a:rPr>
              <a:t>federales</a:t>
            </a:r>
            <a:r>
              <a:rPr sz="2200" b="1" spc="-40" dirty="0">
                <a:latin typeface="Trebuchet MS" panose="020B0603020202020204"/>
                <a:cs typeface="Trebuchet MS" panose="020B0603020202020204"/>
              </a:rPr>
              <a:t> </a:t>
            </a:r>
            <a:r>
              <a:rPr sz="2200" b="1" dirty="0">
                <a:latin typeface="Trebuchet MS" panose="020B0603020202020204"/>
                <a:cs typeface="Trebuchet MS" panose="020B0603020202020204"/>
              </a:rPr>
              <a:t>de</a:t>
            </a:r>
            <a:r>
              <a:rPr sz="2200" b="1" spc="-20" dirty="0">
                <a:latin typeface="Trebuchet MS" panose="020B0603020202020204"/>
                <a:cs typeface="Trebuchet MS" panose="020B0603020202020204"/>
              </a:rPr>
              <a:t> </a:t>
            </a:r>
            <a:r>
              <a:rPr sz="2200" b="1" dirty="0">
                <a:latin typeface="Trebuchet MS" panose="020B0603020202020204"/>
                <a:cs typeface="Trebuchet MS" panose="020B0603020202020204"/>
              </a:rPr>
              <a:t>CHASE</a:t>
            </a:r>
            <a:r>
              <a:rPr sz="2200" b="1" spc="-5" dirty="0">
                <a:latin typeface="Trebuchet MS" panose="020B0603020202020204"/>
                <a:cs typeface="Trebuchet MS" panose="020B0603020202020204"/>
              </a:rPr>
              <a:t> </a:t>
            </a:r>
            <a:r>
              <a:rPr sz="2200" dirty="0">
                <a:latin typeface="Trebuchet MS" panose="020B0603020202020204"/>
                <a:cs typeface="Trebuchet MS" panose="020B0603020202020204"/>
              </a:rPr>
              <a:t>que</a:t>
            </a:r>
            <a:r>
              <a:rPr sz="2200" spc="-55" dirty="0">
                <a:latin typeface="Trebuchet MS" panose="020B0603020202020204"/>
                <a:cs typeface="Trebuchet MS" panose="020B0603020202020204"/>
              </a:rPr>
              <a:t> </a:t>
            </a:r>
            <a:r>
              <a:rPr sz="2200" dirty="0">
                <a:latin typeface="Trebuchet MS" panose="020B0603020202020204"/>
                <a:cs typeface="Trebuchet MS" panose="020B0603020202020204"/>
              </a:rPr>
              <a:t>afectan</a:t>
            </a:r>
            <a:r>
              <a:rPr sz="2200" spc="-25" dirty="0">
                <a:latin typeface="Trebuchet MS" panose="020B0603020202020204"/>
                <a:cs typeface="Trebuchet MS" panose="020B0603020202020204"/>
              </a:rPr>
              <a:t> </a:t>
            </a:r>
            <a:r>
              <a:rPr sz="2200" dirty="0">
                <a:latin typeface="Trebuchet MS" panose="020B0603020202020204"/>
                <a:cs typeface="Trebuchet MS" panose="020B0603020202020204"/>
              </a:rPr>
              <a:t>a</a:t>
            </a:r>
            <a:r>
              <a:rPr sz="2200" spc="-30" dirty="0">
                <a:latin typeface="Trebuchet MS" panose="020B0603020202020204"/>
                <a:cs typeface="Trebuchet MS" panose="020B0603020202020204"/>
              </a:rPr>
              <a:t> </a:t>
            </a:r>
            <a:r>
              <a:rPr sz="2200" dirty="0">
                <a:latin typeface="Trebuchet MS" panose="020B0603020202020204"/>
                <a:cs typeface="Trebuchet MS" panose="020B0603020202020204"/>
              </a:rPr>
              <a:t>esta</a:t>
            </a:r>
            <a:r>
              <a:rPr sz="2200" spc="-30" dirty="0">
                <a:latin typeface="Trebuchet MS" panose="020B0603020202020204"/>
                <a:cs typeface="Trebuchet MS" panose="020B0603020202020204"/>
              </a:rPr>
              <a:t> </a:t>
            </a:r>
            <a:r>
              <a:rPr sz="2200" spc="-10" dirty="0">
                <a:latin typeface="Trebuchet MS" panose="020B0603020202020204"/>
                <a:cs typeface="Trebuchet MS" panose="020B0603020202020204"/>
              </a:rPr>
              <a:t>población</a:t>
            </a:r>
            <a:endParaRPr sz="2200" dirty="0">
              <a:latin typeface="Trebuchet MS" panose="020B0603020202020204"/>
              <a:cs typeface="Trebuchet MS" panose="020B0603020202020204"/>
            </a:endParaRPr>
          </a:p>
          <a:p>
            <a:pPr marL="469900" indent="-375285">
              <a:lnSpc>
                <a:spcPct val="100000"/>
              </a:lnSpc>
              <a:spcBef>
                <a:spcPts val="165"/>
              </a:spcBef>
              <a:buFont typeface="Trebuchet MS" panose="020B0603020202020204"/>
              <a:buChar char="●"/>
              <a:tabLst>
                <a:tab pos="469900" algn="l"/>
              </a:tabLst>
            </a:pPr>
            <a:r>
              <a:rPr lang="" sz="2200" b="1" dirty="0">
                <a:latin typeface="Trebuchet MS" panose="020B0603020202020204"/>
                <a:cs typeface="Trebuchet MS" panose="020B0603020202020204"/>
              </a:rPr>
              <a:t>Aumentar l</a:t>
            </a:r>
            <a:r>
              <a:rPr sz="2200" b="1" dirty="0">
                <a:latin typeface="Trebuchet MS" panose="020B0603020202020204"/>
                <a:cs typeface="Trebuchet MS" panose="020B0603020202020204"/>
              </a:rPr>
              <a:t>as</a:t>
            </a:r>
            <a:r>
              <a:rPr sz="2200" b="1" spc="-10" dirty="0">
                <a:latin typeface="Trebuchet MS" panose="020B0603020202020204"/>
                <a:cs typeface="Trebuchet MS" panose="020B0603020202020204"/>
              </a:rPr>
              <a:t> redeterminaciones</a:t>
            </a:r>
            <a:r>
              <a:rPr sz="2200" b="1" spc="-50" dirty="0">
                <a:latin typeface="Trebuchet MS" panose="020B0603020202020204"/>
                <a:cs typeface="Trebuchet MS" panose="020B0603020202020204"/>
              </a:rPr>
              <a:t> </a:t>
            </a:r>
            <a:r>
              <a:rPr sz="2200" b="1" dirty="0">
                <a:latin typeface="Trebuchet MS" panose="020B0603020202020204"/>
                <a:cs typeface="Trebuchet MS" panose="020B0603020202020204"/>
              </a:rPr>
              <a:t>de</a:t>
            </a:r>
            <a:r>
              <a:rPr sz="2200" b="1" spc="-20" dirty="0">
                <a:latin typeface="Trebuchet MS" panose="020B0603020202020204"/>
                <a:cs typeface="Trebuchet MS" panose="020B0603020202020204"/>
              </a:rPr>
              <a:t> </a:t>
            </a:r>
            <a:r>
              <a:rPr sz="2200" b="1" dirty="0">
                <a:latin typeface="Trebuchet MS" panose="020B0603020202020204"/>
                <a:cs typeface="Trebuchet MS" panose="020B0603020202020204"/>
              </a:rPr>
              <a:t>elegibilidad</a:t>
            </a:r>
            <a:r>
              <a:rPr sz="2200" b="1" spc="-25" dirty="0">
                <a:latin typeface="Trebuchet MS" panose="020B0603020202020204"/>
                <a:cs typeface="Trebuchet MS" panose="020B0603020202020204"/>
              </a:rPr>
              <a:t> </a:t>
            </a:r>
            <a:r>
              <a:rPr sz="2200" b="1" dirty="0">
                <a:latin typeface="Trebuchet MS" panose="020B0603020202020204"/>
                <a:cs typeface="Trebuchet MS" panose="020B0603020202020204"/>
              </a:rPr>
              <a:t>de</a:t>
            </a:r>
            <a:r>
              <a:rPr sz="2200" b="1" spc="-20" dirty="0">
                <a:latin typeface="Trebuchet MS" panose="020B0603020202020204"/>
                <a:cs typeface="Trebuchet MS" panose="020B0603020202020204"/>
              </a:rPr>
              <a:t> </a:t>
            </a:r>
            <a:r>
              <a:rPr sz="2200" b="1" dirty="0">
                <a:latin typeface="Trebuchet MS" panose="020B0603020202020204"/>
                <a:cs typeface="Trebuchet MS" panose="020B0603020202020204"/>
              </a:rPr>
              <a:t>cada</a:t>
            </a:r>
            <a:r>
              <a:rPr sz="2200" b="1" spc="-40" dirty="0">
                <a:latin typeface="Trebuchet MS" panose="020B0603020202020204"/>
                <a:cs typeface="Trebuchet MS" panose="020B0603020202020204"/>
              </a:rPr>
              <a:t> </a:t>
            </a:r>
            <a:r>
              <a:rPr sz="2200" b="1" dirty="0">
                <a:latin typeface="Trebuchet MS" panose="020B0603020202020204"/>
                <a:cs typeface="Trebuchet MS" panose="020B0603020202020204"/>
              </a:rPr>
              <a:t>12</a:t>
            </a:r>
            <a:r>
              <a:rPr sz="2200" b="1" spc="-35" dirty="0">
                <a:latin typeface="Trebuchet MS" panose="020B0603020202020204"/>
                <a:cs typeface="Trebuchet MS" panose="020B0603020202020204"/>
              </a:rPr>
              <a:t> </a:t>
            </a:r>
            <a:r>
              <a:rPr sz="2200" b="1" dirty="0">
                <a:latin typeface="Trebuchet MS" panose="020B0603020202020204"/>
                <a:cs typeface="Trebuchet MS" panose="020B0603020202020204"/>
              </a:rPr>
              <a:t>meses</a:t>
            </a:r>
            <a:r>
              <a:rPr sz="2200" b="1" spc="5" dirty="0">
                <a:latin typeface="Trebuchet MS" panose="020B0603020202020204"/>
                <a:cs typeface="Trebuchet MS" panose="020B0603020202020204"/>
              </a:rPr>
              <a:t> </a:t>
            </a:r>
            <a:r>
              <a:rPr sz="2200" b="1" dirty="0">
                <a:latin typeface="Trebuchet MS" panose="020B0603020202020204"/>
                <a:cs typeface="Trebuchet MS" panose="020B0603020202020204"/>
              </a:rPr>
              <a:t>a</a:t>
            </a:r>
            <a:r>
              <a:rPr sz="2200" b="1" spc="-20" dirty="0">
                <a:latin typeface="Trebuchet MS" panose="020B0603020202020204"/>
                <a:cs typeface="Trebuchet MS" panose="020B0603020202020204"/>
              </a:rPr>
              <a:t> </a:t>
            </a:r>
            <a:r>
              <a:rPr sz="2200" b="1" dirty="0">
                <a:latin typeface="Trebuchet MS" panose="020B0603020202020204"/>
                <a:cs typeface="Trebuchet MS" panose="020B0603020202020204"/>
              </a:rPr>
              <a:t>cada</a:t>
            </a:r>
            <a:r>
              <a:rPr sz="2200" b="1" spc="-20" dirty="0">
                <a:latin typeface="Trebuchet MS" panose="020B0603020202020204"/>
                <a:cs typeface="Trebuchet MS" panose="020B0603020202020204"/>
              </a:rPr>
              <a:t> </a:t>
            </a:r>
            <a:r>
              <a:rPr sz="2200" b="1" spc="-25" dirty="0">
                <a:latin typeface="Trebuchet MS" panose="020B0603020202020204"/>
                <a:cs typeface="Trebuchet MS" panose="020B0603020202020204"/>
              </a:rPr>
              <a:t>6,</a:t>
            </a:r>
            <a:endParaRPr sz="2200" dirty="0">
              <a:latin typeface="Trebuchet MS" panose="020B0603020202020204"/>
              <a:cs typeface="Trebuchet MS" panose="020B0603020202020204"/>
            </a:endParaRPr>
          </a:p>
          <a:p>
            <a:pPr marL="469900">
              <a:lnSpc>
                <a:spcPct val="100000"/>
              </a:lnSpc>
              <a:spcBef>
                <a:spcPts val="485"/>
              </a:spcBef>
            </a:pPr>
            <a:r>
              <a:rPr sz="2200" dirty="0">
                <a:latin typeface="Trebuchet MS" panose="020B0603020202020204"/>
                <a:cs typeface="Trebuchet MS" panose="020B0603020202020204"/>
              </a:rPr>
              <a:t>a</a:t>
            </a:r>
            <a:r>
              <a:rPr sz="2200" spc="-25" dirty="0">
                <a:latin typeface="Trebuchet MS" panose="020B0603020202020204"/>
                <a:cs typeface="Trebuchet MS" panose="020B0603020202020204"/>
              </a:rPr>
              <a:t> </a:t>
            </a:r>
            <a:r>
              <a:rPr sz="2200" dirty="0">
                <a:latin typeface="Trebuchet MS" panose="020B0603020202020204"/>
                <a:cs typeface="Trebuchet MS" panose="020B0603020202020204"/>
              </a:rPr>
              <a:t>partir</a:t>
            </a:r>
            <a:r>
              <a:rPr sz="2200" spc="-5" dirty="0">
                <a:latin typeface="Trebuchet MS" panose="020B0603020202020204"/>
                <a:cs typeface="Trebuchet MS" panose="020B0603020202020204"/>
              </a:rPr>
              <a:t> </a:t>
            </a:r>
            <a:r>
              <a:rPr sz="2200" dirty="0">
                <a:latin typeface="Trebuchet MS" panose="020B0603020202020204"/>
                <a:cs typeface="Trebuchet MS" panose="020B0603020202020204"/>
              </a:rPr>
              <a:t>del</a:t>
            </a:r>
            <a:r>
              <a:rPr sz="2200" spc="-15" dirty="0">
                <a:latin typeface="Trebuchet MS" panose="020B0603020202020204"/>
                <a:cs typeface="Trebuchet MS" panose="020B0603020202020204"/>
              </a:rPr>
              <a:t> </a:t>
            </a:r>
            <a:r>
              <a:rPr sz="2200" dirty="0">
                <a:latin typeface="Trebuchet MS" panose="020B0603020202020204"/>
                <a:cs typeface="Trebuchet MS" panose="020B0603020202020204"/>
              </a:rPr>
              <a:t>1</a:t>
            </a:r>
            <a:r>
              <a:rPr sz="2200" spc="-20" dirty="0">
                <a:latin typeface="Trebuchet MS" panose="020B0603020202020204"/>
                <a:cs typeface="Trebuchet MS" panose="020B0603020202020204"/>
              </a:rPr>
              <a:t> </a:t>
            </a:r>
            <a:r>
              <a:rPr sz="2200" dirty="0">
                <a:latin typeface="Trebuchet MS" panose="020B0603020202020204"/>
                <a:cs typeface="Trebuchet MS" panose="020B0603020202020204"/>
              </a:rPr>
              <a:t>de</a:t>
            </a:r>
            <a:r>
              <a:rPr sz="2200" spc="-40" dirty="0">
                <a:latin typeface="Trebuchet MS" panose="020B0603020202020204"/>
                <a:cs typeface="Trebuchet MS" panose="020B0603020202020204"/>
              </a:rPr>
              <a:t> </a:t>
            </a:r>
            <a:r>
              <a:rPr sz="2200" dirty="0">
                <a:latin typeface="Trebuchet MS" panose="020B0603020202020204"/>
                <a:cs typeface="Trebuchet MS" panose="020B0603020202020204"/>
              </a:rPr>
              <a:t>enero</a:t>
            </a:r>
            <a:r>
              <a:rPr sz="2200" spc="-20" dirty="0">
                <a:latin typeface="Trebuchet MS" panose="020B0603020202020204"/>
                <a:cs typeface="Trebuchet MS" panose="020B0603020202020204"/>
              </a:rPr>
              <a:t> </a:t>
            </a:r>
            <a:r>
              <a:rPr sz="2200" dirty="0">
                <a:latin typeface="Trebuchet MS" panose="020B0603020202020204"/>
                <a:cs typeface="Trebuchet MS" panose="020B0603020202020204"/>
              </a:rPr>
              <a:t>de</a:t>
            </a:r>
            <a:r>
              <a:rPr sz="2200" spc="-15" dirty="0">
                <a:latin typeface="Trebuchet MS" panose="020B0603020202020204"/>
                <a:cs typeface="Trebuchet MS" panose="020B0603020202020204"/>
              </a:rPr>
              <a:t> </a:t>
            </a:r>
            <a:r>
              <a:rPr sz="2200" spc="-20" dirty="0">
                <a:latin typeface="Trebuchet MS" panose="020B0603020202020204"/>
                <a:cs typeface="Trebuchet MS" panose="020B0603020202020204"/>
              </a:rPr>
              <a:t>2027</a:t>
            </a:r>
            <a:endParaRPr sz="2200" dirty="0">
              <a:latin typeface="Trebuchet MS" panose="020B0603020202020204"/>
              <a:cs typeface="Trebuchet MS" panose="020B0603020202020204"/>
            </a:endParaRPr>
          </a:p>
          <a:p>
            <a:pPr marL="469900" marR="5080" indent="-375285">
              <a:lnSpc>
                <a:spcPts val="2540"/>
              </a:lnSpc>
              <a:spcBef>
                <a:spcPts val="575"/>
              </a:spcBef>
              <a:buFont typeface="Trebuchet MS" panose="020B0603020202020204"/>
              <a:buChar char="●"/>
              <a:tabLst>
                <a:tab pos="469900" algn="l"/>
              </a:tabLst>
            </a:pPr>
            <a:r>
              <a:rPr sz="2200" b="1" dirty="0">
                <a:latin typeface="Trebuchet MS" panose="020B0603020202020204"/>
                <a:cs typeface="Trebuchet MS" panose="020B0603020202020204"/>
              </a:rPr>
              <a:t>Requisitos</a:t>
            </a:r>
            <a:r>
              <a:rPr sz="2200" b="1" spc="-25" dirty="0">
                <a:latin typeface="Trebuchet MS" panose="020B0603020202020204"/>
                <a:cs typeface="Trebuchet MS" panose="020B0603020202020204"/>
              </a:rPr>
              <a:t> </a:t>
            </a:r>
            <a:r>
              <a:rPr sz="2200" b="1" dirty="0">
                <a:latin typeface="Trebuchet MS" panose="020B0603020202020204"/>
                <a:cs typeface="Trebuchet MS" panose="020B0603020202020204"/>
              </a:rPr>
              <a:t>de</a:t>
            </a:r>
            <a:r>
              <a:rPr sz="2200" b="1" spc="-50" dirty="0">
                <a:latin typeface="Trebuchet MS" panose="020B0603020202020204"/>
                <a:cs typeface="Trebuchet MS" panose="020B0603020202020204"/>
              </a:rPr>
              <a:t> </a:t>
            </a:r>
            <a:r>
              <a:rPr sz="2200" b="1" dirty="0">
                <a:latin typeface="Trebuchet MS" panose="020B0603020202020204"/>
                <a:cs typeface="Trebuchet MS" panose="020B0603020202020204"/>
              </a:rPr>
              <a:t>trabajo</a:t>
            </a:r>
            <a:r>
              <a:rPr sz="2200" b="1" spc="5" dirty="0">
                <a:latin typeface="Trebuchet MS" panose="020B0603020202020204"/>
                <a:cs typeface="Trebuchet MS" panose="020B0603020202020204"/>
              </a:rPr>
              <a:t> </a:t>
            </a:r>
            <a:r>
              <a:rPr sz="2200" dirty="0">
                <a:latin typeface="Trebuchet MS" panose="020B0603020202020204"/>
                <a:cs typeface="Trebuchet MS" panose="020B0603020202020204"/>
              </a:rPr>
              <a:t>para</a:t>
            </a:r>
            <a:r>
              <a:rPr sz="2200" spc="-30" dirty="0">
                <a:latin typeface="Trebuchet MS" panose="020B0603020202020204"/>
                <a:cs typeface="Trebuchet MS" panose="020B0603020202020204"/>
              </a:rPr>
              <a:t> </a:t>
            </a:r>
            <a:r>
              <a:rPr sz="2200" dirty="0">
                <a:latin typeface="Trebuchet MS" panose="020B0603020202020204"/>
                <a:cs typeface="Trebuchet MS" panose="020B0603020202020204"/>
              </a:rPr>
              <a:t>la</a:t>
            </a:r>
            <a:r>
              <a:rPr sz="2200" spc="-30" dirty="0">
                <a:latin typeface="Trebuchet MS" panose="020B0603020202020204"/>
                <a:cs typeface="Trebuchet MS" panose="020B0603020202020204"/>
              </a:rPr>
              <a:t> </a:t>
            </a:r>
            <a:r>
              <a:rPr sz="2200" dirty="0">
                <a:latin typeface="Trebuchet MS" panose="020B0603020202020204"/>
                <a:cs typeface="Trebuchet MS" panose="020B0603020202020204"/>
              </a:rPr>
              <a:t>mayoría</a:t>
            </a:r>
            <a:r>
              <a:rPr sz="2200" spc="-35" dirty="0">
                <a:latin typeface="Trebuchet MS" panose="020B0603020202020204"/>
                <a:cs typeface="Trebuchet MS" panose="020B0603020202020204"/>
              </a:rPr>
              <a:t> </a:t>
            </a:r>
            <a:r>
              <a:rPr sz="2200" dirty="0">
                <a:latin typeface="Trebuchet MS" panose="020B0603020202020204"/>
                <a:cs typeface="Trebuchet MS" panose="020B0603020202020204"/>
              </a:rPr>
              <a:t>de</a:t>
            </a:r>
            <a:r>
              <a:rPr sz="2200" spc="-35" dirty="0">
                <a:latin typeface="Trebuchet MS" panose="020B0603020202020204"/>
                <a:cs typeface="Trebuchet MS" panose="020B0603020202020204"/>
              </a:rPr>
              <a:t> </a:t>
            </a:r>
            <a:r>
              <a:rPr sz="2200" dirty="0">
                <a:latin typeface="Trebuchet MS" panose="020B0603020202020204"/>
                <a:cs typeface="Trebuchet MS" panose="020B0603020202020204"/>
              </a:rPr>
              <a:t>los</a:t>
            </a:r>
            <a:r>
              <a:rPr sz="2200" spc="-15" dirty="0">
                <a:latin typeface="Trebuchet MS" panose="020B0603020202020204"/>
                <a:cs typeface="Trebuchet MS" panose="020B0603020202020204"/>
              </a:rPr>
              <a:t> </a:t>
            </a:r>
            <a:r>
              <a:rPr sz="2200" dirty="0">
                <a:latin typeface="Trebuchet MS" panose="020B0603020202020204"/>
                <a:cs typeface="Trebuchet MS" panose="020B0603020202020204"/>
              </a:rPr>
              <a:t>"adultos</a:t>
            </a:r>
            <a:r>
              <a:rPr sz="2200" spc="-30" dirty="0">
                <a:latin typeface="Trebuchet MS" panose="020B0603020202020204"/>
                <a:cs typeface="Trebuchet MS" panose="020B0603020202020204"/>
              </a:rPr>
              <a:t> </a:t>
            </a:r>
            <a:r>
              <a:rPr sz="2200" dirty="0">
                <a:latin typeface="Trebuchet MS" panose="020B0603020202020204"/>
                <a:cs typeface="Trebuchet MS" panose="020B0603020202020204"/>
              </a:rPr>
              <a:t>sanos",</a:t>
            </a:r>
            <a:r>
              <a:rPr sz="2200" spc="-25" dirty="0">
                <a:latin typeface="Trebuchet MS" panose="020B0603020202020204"/>
                <a:cs typeface="Trebuchet MS" panose="020B0603020202020204"/>
              </a:rPr>
              <a:t> </a:t>
            </a:r>
            <a:r>
              <a:rPr sz="2200" dirty="0">
                <a:latin typeface="Trebuchet MS" panose="020B0603020202020204"/>
                <a:cs typeface="Trebuchet MS" panose="020B0603020202020204"/>
              </a:rPr>
              <a:t>a</a:t>
            </a:r>
            <a:r>
              <a:rPr sz="2200" spc="-35" dirty="0">
                <a:latin typeface="Trebuchet MS" panose="020B0603020202020204"/>
                <a:cs typeface="Trebuchet MS" panose="020B0603020202020204"/>
              </a:rPr>
              <a:t> </a:t>
            </a:r>
            <a:r>
              <a:rPr sz="2200" dirty="0">
                <a:latin typeface="Trebuchet MS" panose="020B0603020202020204"/>
                <a:cs typeface="Trebuchet MS" panose="020B0603020202020204"/>
              </a:rPr>
              <a:t>partir</a:t>
            </a:r>
            <a:r>
              <a:rPr sz="2200" spc="-20" dirty="0">
                <a:latin typeface="Trebuchet MS" panose="020B0603020202020204"/>
                <a:cs typeface="Trebuchet MS" panose="020B0603020202020204"/>
              </a:rPr>
              <a:t> </a:t>
            </a:r>
            <a:r>
              <a:rPr sz="2200" dirty="0">
                <a:latin typeface="Trebuchet MS" panose="020B0603020202020204"/>
                <a:cs typeface="Trebuchet MS" panose="020B0603020202020204"/>
              </a:rPr>
              <a:t>del</a:t>
            </a:r>
            <a:r>
              <a:rPr sz="2200" spc="-55" dirty="0">
                <a:latin typeface="Trebuchet MS" panose="020B0603020202020204"/>
                <a:cs typeface="Trebuchet MS" panose="020B0603020202020204"/>
              </a:rPr>
              <a:t> </a:t>
            </a:r>
            <a:r>
              <a:rPr sz="2200" dirty="0">
                <a:latin typeface="Trebuchet MS" panose="020B0603020202020204"/>
                <a:cs typeface="Trebuchet MS" panose="020B0603020202020204"/>
              </a:rPr>
              <a:t>1</a:t>
            </a:r>
            <a:r>
              <a:rPr sz="2200" spc="-30" dirty="0">
                <a:latin typeface="Trebuchet MS" panose="020B0603020202020204"/>
                <a:cs typeface="Trebuchet MS" panose="020B0603020202020204"/>
              </a:rPr>
              <a:t> </a:t>
            </a:r>
            <a:r>
              <a:rPr sz="2200" dirty="0">
                <a:latin typeface="Trebuchet MS" panose="020B0603020202020204"/>
                <a:cs typeface="Trebuchet MS" panose="020B0603020202020204"/>
              </a:rPr>
              <a:t>de</a:t>
            </a:r>
            <a:r>
              <a:rPr sz="2200" spc="-35" dirty="0">
                <a:latin typeface="Trebuchet MS" panose="020B0603020202020204"/>
                <a:cs typeface="Trebuchet MS" panose="020B0603020202020204"/>
              </a:rPr>
              <a:t> </a:t>
            </a:r>
            <a:r>
              <a:rPr sz="2200" dirty="0">
                <a:latin typeface="Trebuchet MS" panose="020B0603020202020204"/>
                <a:cs typeface="Trebuchet MS" panose="020B0603020202020204"/>
              </a:rPr>
              <a:t>enero</a:t>
            </a:r>
            <a:r>
              <a:rPr sz="2200" spc="-55" dirty="0">
                <a:latin typeface="Trebuchet MS" panose="020B0603020202020204"/>
                <a:cs typeface="Trebuchet MS" panose="020B0603020202020204"/>
              </a:rPr>
              <a:t> </a:t>
            </a:r>
            <a:r>
              <a:rPr sz="2200" spc="-25" dirty="0">
                <a:latin typeface="Trebuchet MS" panose="020B0603020202020204"/>
                <a:cs typeface="Trebuchet MS" panose="020B0603020202020204"/>
              </a:rPr>
              <a:t>de </a:t>
            </a:r>
            <a:r>
              <a:rPr sz="2200" spc="-20" dirty="0">
                <a:latin typeface="Trebuchet MS" panose="020B0603020202020204"/>
                <a:cs typeface="Trebuchet MS" panose="020B0603020202020204"/>
              </a:rPr>
              <a:t>2027</a:t>
            </a:r>
            <a:endParaRPr sz="2200" dirty="0">
              <a:latin typeface="Trebuchet MS" panose="020B0603020202020204"/>
              <a:cs typeface="Trebuchet MS" panose="020B0603020202020204"/>
            </a:endParaRPr>
          </a:p>
          <a:p>
            <a:pPr marL="927100" lvl="1" indent="-374650">
              <a:lnSpc>
                <a:spcPct val="100000"/>
              </a:lnSpc>
              <a:spcBef>
                <a:spcPts val="540"/>
              </a:spcBef>
              <a:buSzPct val="114000"/>
              <a:buFont typeface="Cambria" panose="02040503050406030204"/>
              <a:buChar char="○"/>
              <a:tabLst>
                <a:tab pos="927100" algn="l"/>
              </a:tabLst>
            </a:pPr>
            <a:r>
              <a:rPr sz="2200" dirty="0">
                <a:latin typeface="Trebuchet MS" panose="020B0603020202020204"/>
                <a:cs typeface="Trebuchet MS" panose="020B0603020202020204"/>
              </a:rPr>
              <a:t>Trabajar,</a:t>
            </a:r>
            <a:r>
              <a:rPr sz="2200" spc="-10" dirty="0">
                <a:latin typeface="Trebuchet MS" panose="020B0603020202020204"/>
                <a:cs typeface="Trebuchet MS" panose="020B0603020202020204"/>
              </a:rPr>
              <a:t> </a:t>
            </a:r>
            <a:r>
              <a:rPr sz="2200" dirty="0">
                <a:latin typeface="Trebuchet MS" panose="020B0603020202020204"/>
                <a:cs typeface="Trebuchet MS" panose="020B0603020202020204"/>
              </a:rPr>
              <a:t>ir</a:t>
            </a:r>
            <a:r>
              <a:rPr sz="2200" spc="-35" dirty="0">
                <a:latin typeface="Trebuchet MS" panose="020B0603020202020204"/>
                <a:cs typeface="Trebuchet MS" panose="020B0603020202020204"/>
              </a:rPr>
              <a:t> </a:t>
            </a:r>
            <a:r>
              <a:rPr sz="2200" dirty="0">
                <a:latin typeface="Trebuchet MS" panose="020B0603020202020204"/>
                <a:cs typeface="Trebuchet MS" panose="020B0603020202020204"/>
              </a:rPr>
              <a:t>a</a:t>
            </a:r>
            <a:r>
              <a:rPr sz="2200" spc="-25" dirty="0">
                <a:latin typeface="Trebuchet MS" panose="020B0603020202020204"/>
                <a:cs typeface="Trebuchet MS" panose="020B0603020202020204"/>
              </a:rPr>
              <a:t> </a:t>
            </a:r>
            <a:r>
              <a:rPr sz="2200" dirty="0">
                <a:latin typeface="Trebuchet MS" panose="020B0603020202020204"/>
                <a:cs typeface="Trebuchet MS" panose="020B0603020202020204"/>
              </a:rPr>
              <a:t>la</a:t>
            </a:r>
            <a:r>
              <a:rPr sz="2200" spc="-25" dirty="0">
                <a:latin typeface="Trebuchet MS" panose="020B0603020202020204"/>
                <a:cs typeface="Trebuchet MS" panose="020B0603020202020204"/>
              </a:rPr>
              <a:t> </a:t>
            </a:r>
            <a:r>
              <a:rPr sz="2200" dirty="0">
                <a:latin typeface="Trebuchet MS" panose="020B0603020202020204"/>
                <a:cs typeface="Trebuchet MS" panose="020B0603020202020204"/>
              </a:rPr>
              <a:t>escuela</a:t>
            </a:r>
            <a:r>
              <a:rPr sz="2200" spc="-50" dirty="0">
                <a:latin typeface="Trebuchet MS" panose="020B0603020202020204"/>
                <a:cs typeface="Trebuchet MS" panose="020B0603020202020204"/>
              </a:rPr>
              <a:t> </a:t>
            </a:r>
            <a:r>
              <a:rPr sz="2200" dirty="0">
                <a:latin typeface="Trebuchet MS" panose="020B0603020202020204"/>
                <a:cs typeface="Trebuchet MS" panose="020B0603020202020204"/>
              </a:rPr>
              <a:t>o</a:t>
            </a:r>
            <a:r>
              <a:rPr sz="2200" spc="-20" dirty="0">
                <a:latin typeface="Trebuchet MS" panose="020B0603020202020204"/>
                <a:cs typeface="Trebuchet MS" panose="020B0603020202020204"/>
              </a:rPr>
              <a:t> </a:t>
            </a:r>
            <a:r>
              <a:rPr sz="2200" dirty="0">
                <a:latin typeface="Trebuchet MS" panose="020B0603020202020204"/>
                <a:cs typeface="Trebuchet MS" panose="020B0603020202020204"/>
              </a:rPr>
              <a:t>ser</a:t>
            </a:r>
            <a:r>
              <a:rPr sz="2200" spc="-10" dirty="0">
                <a:latin typeface="Trebuchet MS" panose="020B0603020202020204"/>
                <a:cs typeface="Trebuchet MS" panose="020B0603020202020204"/>
              </a:rPr>
              <a:t> </a:t>
            </a:r>
            <a:r>
              <a:rPr sz="2200" dirty="0">
                <a:latin typeface="Trebuchet MS" panose="020B0603020202020204"/>
                <a:cs typeface="Trebuchet MS" panose="020B0603020202020204"/>
              </a:rPr>
              <a:t>voluntario</a:t>
            </a:r>
            <a:r>
              <a:rPr sz="2200" spc="-20" dirty="0">
                <a:latin typeface="Trebuchet MS" panose="020B0603020202020204"/>
                <a:cs typeface="Trebuchet MS" panose="020B0603020202020204"/>
              </a:rPr>
              <a:t> </a:t>
            </a:r>
            <a:r>
              <a:rPr sz="2200" dirty="0">
                <a:latin typeface="Trebuchet MS" panose="020B0603020202020204"/>
                <a:cs typeface="Trebuchet MS" panose="020B0603020202020204"/>
              </a:rPr>
              <a:t>al</a:t>
            </a:r>
            <a:r>
              <a:rPr sz="2200" spc="-20" dirty="0">
                <a:latin typeface="Trebuchet MS" panose="020B0603020202020204"/>
                <a:cs typeface="Trebuchet MS" panose="020B0603020202020204"/>
              </a:rPr>
              <a:t> </a:t>
            </a:r>
            <a:r>
              <a:rPr sz="2200" dirty="0">
                <a:latin typeface="Trebuchet MS" panose="020B0603020202020204"/>
                <a:cs typeface="Trebuchet MS" panose="020B0603020202020204"/>
              </a:rPr>
              <a:t>menos</a:t>
            </a:r>
            <a:r>
              <a:rPr sz="2200" spc="-15" dirty="0">
                <a:latin typeface="Trebuchet MS" panose="020B0603020202020204"/>
                <a:cs typeface="Trebuchet MS" panose="020B0603020202020204"/>
              </a:rPr>
              <a:t> </a:t>
            </a:r>
            <a:r>
              <a:rPr sz="2200" dirty="0">
                <a:latin typeface="Trebuchet MS" panose="020B0603020202020204"/>
                <a:cs typeface="Trebuchet MS" panose="020B0603020202020204"/>
              </a:rPr>
              <a:t>80</a:t>
            </a:r>
            <a:r>
              <a:rPr sz="2200" spc="-25" dirty="0">
                <a:latin typeface="Trebuchet MS" panose="020B0603020202020204"/>
                <a:cs typeface="Trebuchet MS" panose="020B0603020202020204"/>
              </a:rPr>
              <a:t> </a:t>
            </a:r>
            <a:r>
              <a:rPr sz="2200" dirty="0">
                <a:latin typeface="Trebuchet MS" panose="020B0603020202020204"/>
                <a:cs typeface="Trebuchet MS" panose="020B0603020202020204"/>
              </a:rPr>
              <a:t>horas</a:t>
            </a:r>
            <a:r>
              <a:rPr sz="2200" spc="-20" dirty="0">
                <a:latin typeface="Trebuchet MS" panose="020B0603020202020204"/>
                <a:cs typeface="Trebuchet MS" panose="020B0603020202020204"/>
              </a:rPr>
              <a:t> </a:t>
            </a:r>
            <a:r>
              <a:rPr sz="2200" dirty="0">
                <a:latin typeface="Trebuchet MS" panose="020B0603020202020204"/>
                <a:cs typeface="Trebuchet MS" panose="020B0603020202020204"/>
              </a:rPr>
              <a:t>al</a:t>
            </a:r>
            <a:r>
              <a:rPr sz="2200" spc="-20" dirty="0">
                <a:latin typeface="Trebuchet MS" panose="020B0603020202020204"/>
                <a:cs typeface="Trebuchet MS" panose="020B0603020202020204"/>
              </a:rPr>
              <a:t> </a:t>
            </a:r>
            <a:r>
              <a:rPr sz="2200" dirty="0">
                <a:latin typeface="Trebuchet MS" panose="020B0603020202020204"/>
                <a:cs typeface="Trebuchet MS" panose="020B0603020202020204"/>
              </a:rPr>
              <a:t>mes</a:t>
            </a:r>
            <a:r>
              <a:rPr sz="2200" spc="-15" dirty="0">
                <a:latin typeface="Trebuchet MS" panose="020B0603020202020204"/>
                <a:cs typeface="Trebuchet MS" panose="020B0603020202020204"/>
              </a:rPr>
              <a:t> </a:t>
            </a:r>
            <a:r>
              <a:rPr sz="2200" dirty="0">
                <a:latin typeface="Trebuchet MS" panose="020B0603020202020204"/>
                <a:cs typeface="Trebuchet MS" panose="020B0603020202020204"/>
              </a:rPr>
              <a:t>para</a:t>
            </a:r>
            <a:r>
              <a:rPr sz="2200" spc="-40" dirty="0">
                <a:latin typeface="Trebuchet MS" panose="020B0603020202020204"/>
                <a:cs typeface="Trebuchet MS" panose="020B0603020202020204"/>
              </a:rPr>
              <a:t> </a:t>
            </a:r>
            <a:r>
              <a:rPr sz="2200" spc="-10" dirty="0">
                <a:latin typeface="Trebuchet MS" panose="020B0603020202020204"/>
                <a:cs typeface="Trebuchet MS" panose="020B0603020202020204"/>
              </a:rPr>
              <a:t>calificar</a:t>
            </a:r>
            <a:endParaRPr sz="2200" dirty="0">
              <a:latin typeface="Trebuchet MS" panose="020B0603020202020204"/>
              <a:cs typeface="Trebuchet MS" panose="020B0603020202020204"/>
            </a:endParaRPr>
          </a:p>
          <a:p>
            <a:pPr marL="466725" indent="-372110">
              <a:lnSpc>
                <a:spcPct val="100000"/>
              </a:lnSpc>
              <a:buFont typeface="Trebuchet MS" panose="020B0603020202020204"/>
              <a:buChar char="●"/>
              <a:tabLst>
                <a:tab pos="466725" algn="l"/>
              </a:tabLst>
            </a:pPr>
            <a:r>
              <a:rPr sz="2200" b="1" dirty="0">
                <a:latin typeface="Trebuchet MS" panose="020B0603020202020204"/>
                <a:cs typeface="Trebuchet MS" panose="020B0603020202020204"/>
              </a:rPr>
              <a:t>Los</a:t>
            </a:r>
            <a:r>
              <a:rPr sz="2200" b="1" spc="-50" dirty="0">
                <a:latin typeface="Trebuchet MS" panose="020B0603020202020204"/>
                <a:cs typeface="Trebuchet MS" panose="020B0603020202020204"/>
              </a:rPr>
              <a:t> </a:t>
            </a:r>
            <a:r>
              <a:rPr sz="2200" b="1" dirty="0">
                <a:latin typeface="Trebuchet MS" panose="020B0603020202020204"/>
                <a:cs typeface="Trebuchet MS" panose="020B0603020202020204"/>
              </a:rPr>
              <a:t>habitantes</a:t>
            </a:r>
            <a:r>
              <a:rPr sz="2200" b="1" spc="-25" dirty="0">
                <a:latin typeface="Trebuchet MS" panose="020B0603020202020204"/>
                <a:cs typeface="Trebuchet MS" panose="020B0603020202020204"/>
              </a:rPr>
              <a:t> </a:t>
            </a:r>
            <a:r>
              <a:rPr sz="2200" b="1" dirty="0">
                <a:latin typeface="Trebuchet MS" panose="020B0603020202020204"/>
                <a:cs typeface="Trebuchet MS" panose="020B0603020202020204"/>
              </a:rPr>
              <a:t>de</a:t>
            </a:r>
            <a:r>
              <a:rPr sz="2200" b="1" spc="-55" dirty="0">
                <a:latin typeface="Trebuchet MS" panose="020B0603020202020204"/>
                <a:cs typeface="Trebuchet MS" panose="020B0603020202020204"/>
              </a:rPr>
              <a:t> </a:t>
            </a:r>
            <a:r>
              <a:rPr sz="2200" b="1" dirty="0">
                <a:latin typeface="Trebuchet MS" panose="020B0603020202020204"/>
                <a:cs typeface="Trebuchet MS" panose="020B0603020202020204"/>
              </a:rPr>
              <a:t>Colorado</a:t>
            </a:r>
            <a:r>
              <a:rPr sz="2200" b="1" spc="-40" dirty="0">
                <a:latin typeface="Trebuchet MS" panose="020B0603020202020204"/>
                <a:cs typeface="Trebuchet MS" panose="020B0603020202020204"/>
              </a:rPr>
              <a:t> </a:t>
            </a:r>
            <a:r>
              <a:rPr sz="2200" b="1" dirty="0">
                <a:latin typeface="Trebuchet MS" panose="020B0603020202020204"/>
                <a:cs typeface="Trebuchet MS" panose="020B0603020202020204"/>
              </a:rPr>
              <a:t>pueden</a:t>
            </a:r>
            <a:r>
              <a:rPr sz="2200" b="1" spc="-60" dirty="0">
                <a:latin typeface="Trebuchet MS" panose="020B0603020202020204"/>
                <a:cs typeface="Trebuchet MS" panose="020B0603020202020204"/>
              </a:rPr>
              <a:t> </a:t>
            </a:r>
            <a:r>
              <a:rPr sz="2200" b="1" dirty="0">
                <a:latin typeface="Trebuchet MS" panose="020B0603020202020204"/>
                <a:cs typeface="Trebuchet MS" panose="020B0603020202020204"/>
              </a:rPr>
              <a:t>perder</a:t>
            </a:r>
            <a:r>
              <a:rPr sz="2200" b="1" spc="-40" dirty="0">
                <a:latin typeface="Trebuchet MS" panose="020B0603020202020204"/>
                <a:cs typeface="Trebuchet MS" panose="020B0603020202020204"/>
              </a:rPr>
              <a:t> </a:t>
            </a:r>
            <a:r>
              <a:rPr sz="2200" b="1" dirty="0">
                <a:latin typeface="Trebuchet MS" panose="020B0603020202020204"/>
                <a:cs typeface="Trebuchet MS" panose="020B0603020202020204"/>
              </a:rPr>
              <a:t>la</a:t>
            </a:r>
            <a:r>
              <a:rPr sz="2200" b="1" spc="-40" dirty="0">
                <a:latin typeface="Trebuchet MS" panose="020B0603020202020204"/>
                <a:cs typeface="Trebuchet MS" panose="020B0603020202020204"/>
              </a:rPr>
              <a:t> </a:t>
            </a:r>
            <a:r>
              <a:rPr sz="2200" b="1" dirty="0">
                <a:latin typeface="Trebuchet MS" panose="020B0603020202020204"/>
                <a:cs typeface="Trebuchet MS" panose="020B0603020202020204"/>
              </a:rPr>
              <a:t>cobertura</a:t>
            </a:r>
            <a:r>
              <a:rPr sz="2200" b="1" spc="-55" dirty="0">
                <a:latin typeface="Trebuchet MS" panose="020B0603020202020204"/>
                <a:cs typeface="Trebuchet MS" panose="020B0603020202020204"/>
              </a:rPr>
              <a:t> </a:t>
            </a:r>
            <a:r>
              <a:rPr sz="2200" b="1" dirty="0">
                <a:latin typeface="Trebuchet MS" panose="020B0603020202020204"/>
                <a:cs typeface="Trebuchet MS" panose="020B0603020202020204"/>
              </a:rPr>
              <a:t>porque</a:t>
            </a:r>
            <a:r>
              <a:rPr sz="2200" b="1" spc="-10" dirty="0">
                <a:latin typeface="Trebuchet MS" panose="020B0603020202020204"/>
                <a:cs typeface="Trebuchet MS" panose="020B0603020202020204"/>
              </a:rPr>
              <a:t> </a:t>
            </a:r>
            <a:r>
              <a:rPr sz="2200" spc="-25" dirty="0">
                <a:latin typeface="Trebuchet MS" panose="020B0603020202020204"/>
                <a:cs typeface="Trebuchet MS" panose="020B0603020202020204"/>
              </a:rPr>
              <a:t>no</a:t>
            </a:r>
            <a:r>
              <a:rPr lang="" sz="2200" spc="-25" dirty="0">
                <a:latin typeface="Trebuchet MS" panose="020B0603020202020204"/>
                <a:cs typeface="Trebuchet MS" panose="020B0603020202020204"/>
              </a:rPr>
              <a:t> </a:t>
            </a:r>
            <a:r>
              <a:rPr sz="2200" dirty="0">
                <a:latin typeface="Trebuchet MS" panose="020B0603020202020204"/>
                <a:cs typeface="Trebuchet MS" panose="020B0603020202020204"/>
              </a:rPr>
              <a:t>cumplen</a:t>
            </a:r>
            <a:r>
              <a:rPr sz="2200" spc="-40" dirty="0">
                <a:latin typeface="Trebuchet MS" panose="020B0603020202020204"/>
                <a:cs typeface="Trebuchet MS" panose="020B0603020202020204"/>
              </a:rPr>
              <a:t> </a:t>
            </a:r>
            <a:r>
              <a:rPr sz="2200" dirty="0">
                <a:latin typeface="Trebuchet MS" panose="020B0603020202020204"/>
                <a:cs typeface="Trebuchet MS" panose="020B0603020202020204"/>
              </a:rPr>
              <a:t>con</a:t>
            </a:r>
            <a:r>
              <a:rPr sz="2200" spc="-25" dirty="0">
                <a:latin typeface="Trebuchet MS" panose="020B0603020202020204"/>
                <a:cs typeface="Trebuchet MS" panose="020B0603020202020204"/>
              </a:rPr>
              <a:t> </a:t>
            </a:r>
            <a:r>
              <a:rPr sz="2200" dirty="0">
                <a:latin typeface="Trebuchet MS" panose="020B0603020202020204"/>
                <a:cs typeface="Trebuchet MS" panose="020B0603020202020204"/>
              </a:rPr>
              <a:t>los</a:t>
            </a:r>
            <a:r>
              <a:rPr sz="2200" spc="-50" dirty="0">
                <a:latin typeface="Trebuchet MS" panose="020B0603020202020204"/>
                <a:cs typeface="Trebuchet MS" panose="020B0603020202020204"/>
              </a:rPr>
              <a:t> </a:t>
            </a:r>
            <a:r>
              <a:rPr sz="2200" dirty="0">
                <a:latin typeface="Trebuchet MS" panose="020B0603020202020204"/>
                <a:cs typeface="Trebuchet MS" panose="020B0603020202020204"/>
              </a:rPr>
              <a:t>nuevos</a:t>
            </a:r>
            <a:r>
              <a:rPr sz="2200" spc="-45" dirty="0">
                <a:latin typeface="Trebuchet MS" panose="020B0603020202020204"/>
                <a:cs typeface="Trebuchet MS" panose="020B0603020202020204"/>
              </a:rPr>
              <a:t> </a:t>
            </a:r>
            <a:r>
              <a:rPr sz="2200" dirty="0">
                <a:latin typeface="Trebuchet MS" panose="020B0603020202020204"/>
                <a:cs typeface="Trebuchet MS" panose="020B0603020202020204"/>
              </a:rPr>
              <a:t>requisitos</a:t>
            </a:r>
            <a:r>
              <a:rPr sz="2200" spc="-25" dirty="0">
                <a:latin typeface="Trebuchet MS" panose="020B0603020202020204"/>
                <a:cs typeface="Trebuchet MS" panose="020B0603020202020204"/>
              </a:rPr>
              <a:t> </a:t>
            </a:r>
            <a:r>
              <a:rPr sz="2200" dirty="0">
                <a:latin typeface="Trebuchet MS" panose="020B0603020202020204"/>
                <a:cs typeface="Trebuchet MS" panose="020B0603020202020204"/>
              </a:rPr>
              <a:t>o</a:t>
            </a:r>
            <a:r>
              <a:rPr sz="2200" spc="-30" dirty="0">
                <a:latin typeface="Trebuchet MS" panose="020B0603020202020204"/>
                <a:cs typeface="Trebuchet MS" panose="020B0603020202020204"/>
              </a:rPr>
              <a:t> </a:t>
            </a:r>
            <a:r>
              <a:rPr sz="2200" dirty="0">
                <a:latin typeface="Trebuchet MS" panose="020B0603020202020204"/>
                <a:cs typeface="Trebuchet MS" panose="020B0603020202020204"/>
              </a:rPr>
              <a:t>debido</a:t>
            </a:r>
            <a:r>
              <a:rPr sz="2200" spc="-35" dirty="0">
                <a:latin typeface="Trebuchet MS" panose="020B0603020202020204"/>
                <a:cs typeface="Trebuchet MS" panose="020B0603020202020204"/>
              </a:rPr>
              <a:t> </a:t>
            </a:r>
            <a:r>
              <a:rPr sz="2200" dirty="0">
                <a:latin typeface="Trebuchet MS" panose="020B0603020202020204"/>
                <a:cs typeface="Trebuchet MS" panose="020B0603020202020204"/>
              </a:rPr>
              <a:t>a</a:t>
            </a:r>
            <a:r>
              <a:rPr sz="2200" spc="-25" dirty="0">
                <a:latin typeface="Trebuchet MS" panose="020B0603020202020204"/>
                <a:cs typeface="Trebuchet MS" panose="020B0603020202020204"/>
              </a:rPr>
              <a:t> </a:t>
            </a:r>
            <a:r>
              <a:rPr sz="2200" spc="-10" dirty="0">
                <a:latin typeface="Trebuchet MS" panose="020B0603020202020204"/>
                <a:cs typeface="Trebuchet MS" panose="020B0603020202020204"/>
              </a:rPr>
              <a:t>complicaciones administrativas</a:t>
            </a:r>
          </a:p>
          <a:p>
            <a:pPr marL="94615" indent="0">
              <a:lnSpc>
                <a:spcPct val="100000"/>
              </a:lnSpc>
              <a:buFont typeface="Trebuchet MS" panose="020B0603020202020204"/>
              <a:buNone/>
              <a:tabLst>
                <a:tab pos="466725" algn="l"/>
              </a:tabLst>
            </a:pPr>
            <a:endParaRPr sz="2200" dirty="0">
              <a:latin typeface="Trebuchet MS" panose="020B0603020202020204"/>
              <a:cs typeface="Trebuchet MS" panose="020B0603020202020204"/>
            </a:endParaRPr>
          </a:p>
          <a:p>
            <a:pPr marL="2061210" marR="391795" indent="-869315">
              <a:lnSpc>
                <a:spcPct val="100000"/>
              </a:lnSpc>
              <a:spcBef>
                <a:spcPts val="2550"/>
              </a:spcBef>
            </a:pPr>
            <a:r>
              <a:rPr sz="2600" b="1" dirty="0">
                <a:latin typeface="Trebuchet MS" panose="020B0603020202020204"/>
                <a:cs typeface="Trebuchet MS" panose="020B0603020202020204"/>
              </a:rPr>
              <a:t>North Star:</a:t>
            </a:r>
            <a:r>
              <a:rPr sz="2600" b="1" spc="-50" dirty="0">
                <a:latin typeface="Trebuchet MS" panose="020B0603020202020204"/>
                <a:cs typeface="Trebuchet MS" panose="020B0603020202020204"/>
              </a:rPr>
              <a:t> </a:t>
            </a:r>
            <a:r>
              <a:rPr sz="2600" b="1" dirty="0">
                <a:latin typeface="Trebuchet MS" panose="020B0603020202020204"/>
                <a:cs typeface="Trebuchet MS" panose="020B0603020202020204"/>
              </a:rPr>
              <a:t>Mitigar</a:t>
            </a:r>
            <a:r>
              <a:rPr sz="2600" b="1" spc="-65" dirty="0">
                <a:latin typeface="Trebuchet MS" panose="020B0603020202020204"/>
                <a:cs typeface="Trebuchet MS" panose="020B0603020202020204"/>
              </a:rPr>
              <a:t> </a:t>
            </a:r>
            <a:r>
              <a:rPr sz="2600" b="1" dirty="0">
                <a:latin typeface="Trebuchet MS" panose="020B0603020202020204"/>
                <a:cs typeface="Trebuchet MS" panose="020B0603020202020204"/>
              </a:rPr>
              <a:t>las</a:t>
            </a:r>
            <a:r>
              <a:rPr sz="2600" b="1" spc="-55" dirty="0">
                <a:latin typeface="Trebuchet MS" panose="020B0603020202020204"/>
                <a:cs typeface="Trebuchet MS" panose="020B0603020202020204"/>
              </a:rPr>
              <a:t> </a:t>
            </a:r>
            <a:r>
              <a:rPr sz="2600" b="1" dirty="0">
                <a:latin typeface="Trebuchet MS" panose="020B0603020202020204"/>
                <a:cs typeface="Trebuchet MS" panose="020B0603020202020204"/>
              </a:rPr>
              <a:t>pérdidas</a:t>
            </a:r>
            <a:r>
              <a:rPr sz="2600" b="1" spc="-70" dirty="0">
                <a:latin typeface="Trebuchet MS" panose="020B0603020202020204"/>
                <a:cs typeface="Trebuchet MS" panose="020B0603020202020204"/>
              </a:rPr>
              <a:t> </a:t>
            </a:r>
            <a:r>
              <a:rPr sz="2600" b="1" dirty="0">
                <a:latin typeface="Trebuchet MS" panose="020B0603020202020204"/>
                <a:cs typeface="Trebuchet MS" panose="020B0603020202020204"/>
              </a:rPr>
              <a:t>de</a:t>
            </a:r>
            <a:r>
              <a:rPr sz="2600" b="1" spc="-50" dirty="0">
                <a:latin typeface="Trebuchet MS" panose="020B0603020202020204"/>
                <a:cs typeface="Trebuchet MS" panose="020B0603020202020204"/>
              </a:rPr>
              <a:t> </a:t>
            </a:r>
            <a:r>
              <a:rPr sz="2600" b="1" dirty="0">
                <a:latin typeface="Trebuchet MS" panose="020B0603020202020204"/>
                <a:cs typeface="Trebuchet MS" panose="020B0603020202020204"/>
              </a:rPr>
              <a:t>cobertura</a:t>
            </a:r>
            <a:r>
              <a:rPr sz="2600" b="1" spc="-45" dirty="0">
                <a:latin typeface="Trebuchet MS" panose="020B0603020202020204"/>
                <a:cs typeface="Trebuchet MS" panose="020B0603020202020204"/>
              </a:rPr>
              <a:t> </a:t>
            </a:r>
            <a:r>
              <a:rPr sz="2600" dirty="0">
                <a:latin typeface="Trebuchet MS" panose="020B0603020202020204"/>
                <a:cs typeface="Trebuchet MS" panose="020B0603020202020204"/>
              </a:rPr>
              <a:t>y</a:t>
            </a:r>
            <a:r>
              <a:rPr sz="2600" spc="-65" dirty="0">
                <a:latin typeface="Trebuchet MS" panose="020B0603020202020204"/>
                <a:cs typeface="Trebuchet MS" panose="020B0603020202020204"/>
              </a:rPr>
              <a:t> </a:t>
            </a:r>
            <a:r>
              <a:rPr sz="2600" spc="-25" dirty="0">
                <a:latin typeface="Trebuchet MS" panose="020B0603020202020204"/>
                <a:cs typeface="Trebuchet MS" panose="020B0603020202020204"/>
              </a:rPr>
              <a:t>sus</a:t>
            </a:r>
            <a:r>
              <a:rPr lang="en-US" sz="2600" spc="-25" dirty="0">
                <a:latin typeface="Trebuchet MS" panose="020B0603020202020204"/>
                <a:cs typeface="Trebuchet MS" panose="020B0603020202020204"/>
              </a:rPr>
              <a:t> </a:t>
            </a:r>
            <a:r>
              <a:rPr sz="2600" dirty="0" err="1">
                <a:latin typeface="Trebuchet MS" panose="020B0603020202020204"/>
                <a:cs typeface="Trebuchet MS" panose="020B0603020202020204"/>
              </a:rPr>
              <a:t>consecuencias</a:t>
            </a:r>
            <a:r>
              <a:rPr sz="2600" spc="-90" dirty="0">
                <a:latin typeface="Trebuchet MS" panose="020B0603020202020204"/>
                <a:cs typeface="Trebuchet MS" panose="020B0603020202020204"/>
              </a:rPr>
              <a:t> </a:t>
            </a:r>
            <a:r>
              <a:rPr sz="2600" dirty="0">
                <a:latin typeface="Trebuchet MS" panose="020B0603020202020204"/>
                <a:cs typeface="Trebuchet MS" panose="020B0603020202020204"/>
              </a:rPr>
              <a:t>catastróficas</a:t>
            </a:r>
            <a:r>
              <a:rPr sz="2600" spc="-85" dirty="0">
                <a:latin typeface="Trebuchet MS" panose="020B0603020202020204"/>
                <a:cs typeface="Trebuchet MS" panose="020B0603020202020204"/>
              </a:rPr>
              <a:t> </a:t>
            </a:r>
            <a:r>
              <a:rPr sz="2600" dirty="0">
                <a:latin typeface="Trebuchet MS" panose="020B0603020202020204"/>
                <a:cs typeface="Trebuchet MS" panose="020B0603020202020204"/>
              </a:rPr>
              <a:t>para</a:t>
            </a:r>
            <a:r>
              <a:rPr sz="2600" spc="-90" dirty="0">
                <a:latin typeface="Trebuchet MS" panose="020B0603020202020204"/>
                <a:cs typeface="Trebuchet MS" panose="020B0603020202020204"/>
              </a:rPr>
              <a:t> </a:t>
            </a:r>
            <a:r>
              <a:rPr sz="2600" dirty="0">
                <a:latin typeface="Trebuchet MS" panose="020B0603020202020204"/>
                <a:cs typeface="Trebuchet MS" panose="020B0603020202020204"/>
              </a:rPr>
              <a:t>los</a:t>
            </a:r>
            <a:r>
              <a:rPr sz="2600" spc="-85" dirty="0">
                <a:latin typeface="Trebuchet MS" panose="020B0603020202020204"/>
                <a:cs typeface="Trebuchet MS" panose="020B0603020202020204"/>
              </a:rPr>
              <a:t> </a:t>
            </a:r>
            <a:r>
              <a:rPr sz="2600" dirty="0">
                <a:latin typeface="Trebuchet MS" panose="020B0603020202020204"/>
                <a:cs typeface="Trebuchet MS" panose="020B0603020202020204"/>
              </a:rPr>
              <a:t>habitantes</a:t>
            </a:r>
            <a:r>
              <a:rPr sz="2600" spc="-90" dirty="0">
                <a:latin typeface="Trebuchet MS" panose="020B0603020202020204"/>
                <a:cs typeface="Trebuchet MS" panose="020B0603020202020204"/>
              </a:rPr>
              <a:t> </a:t>
            </a:r>
            <a:r>
              <a:rPr sz="2600" dirty="0">
                <a:latin typeface="Trebuchet MS" panose="020B0603020202020204"/>
                <a:cs typeface="Trebuchet MS" panose="020B0603020202020204"/>
              </a:rPr>
              <a:t>de</a:t>
            </a:r>
            <a:r>
              <a:rPr sz="2600" spc="-100" dirty="0">
                <a:latin typeface="Trebuchet MS" panose="020B0603020202020204"/>
                <a:cs typeface="Trebuchet MS" panose="020B0603020202020204"/>
              </a:rPr>
              <a:t> </a:t>
            </a:r>
            <a:r>
              <a:rPr sz="2600" spc="-10" dirty="0">
                <a:latin typeface="Trebuchet MS" panose="020B0603020202020204"/>
                <a:cs typeface="Trebuchet MS" panose="020B0603020202020204"/>
              </a:rPr>
              <a:t>Colorado, </a:t>
            </a:r>
            <a:r>
              <a:rPr sz="2600" dirty="0">
                <a:latin typeface="Trebuchet MS" panose="020B0603020202020204"/>
                <a:cs typeface="Trebuchet MS" panose="020B0603020202020204"/>
              </a:rPr>
              <a:t>los</a:t>
            </a:r>
            <a:r>
              <a:rPr sz="2600" spc="-35" dirty="0">
                <a:latin typeface="Trebuchet MS" panose="020B0603020202020204"/>
                <a:cs typeface="Trebuchet MS" panose="020B0603020202020204"/>
              </a:rPr>
              <a:t> </a:t>
            </a:r>
            <a:r>
              <a:rPr sz="2600" dirty="0">
                <a:latin typeface="Trebuchet MS" panose="020B0603020202020204"/>
                <a:cs typeface="Trebuchet MS" panose="020B0603020202020204"/>
              </a:rPr>
              <a:t>proveedores</a:t>
            </a:r>
            <a:r>
              <a:rPr sz="2600" spc="-35" dirty="0">
                <a:latin typeface="Trebuchet MS" panose="020B0603020202020204"/>
                <a:cs typeface="Trebuchet MS" panose="020B0603020202020204"/>
              </a:rPr>
              <a:t> </a:t>
            </a:r>
            <a:r>
              <a:rPr sz="2600" dirty="0">
                <a:latin typeface="Trebuchet MS" panose="020B0603020202020204"/>
                <a:cs typeface="Trebuchet MS" panose="020B0603020202020204"/>
              </a:rPr>
              <a:t>y</a:t>
            </a:r>
            <a:r>
              <a:rPr sz="2600" spc="-55" dirty="0">
                <a:latin typeface="Trebuchet MS" panose="020B0603020202020204"/>
                <a:cs typeface="Trebuchet MS" panose="020B0603020202020204"/>
              </a:rPr>
              <a:t> </a:t>
            </a:r>
            <a:r>
              <a:rPr sz="2600" dirty="0">
                <a:latin typeface="Trebuchet MS" panose="020B0603020202020204"/>
                <a:cs typeface="Trebuchet MS" panose="020B0603020202020204"/>
              </a:rPr>
              <a:t>la</a:t>
            </a:r>
            <a:r>
              <a:rPr sz="2600" spc="-40" dirty="0">
                <a:latin typeface="Trebuchet MS" panose="020B0603020202020204"/>
                <a:cs typeface="Trebuchet MS" panose="020B0603020202020204"/>
              </a:rPr>
              <a:t> </a:t>
            </a:r>
            <a:r>
              <a:rPr sz="2600" spc="-10" dirty="0">
                <a:latin typeface="Trebuchet MS" panose="020B0603020202020204"/>
                <a:cs typeface="Trebuchet MS" panose="020B0603020202020204"/>
              </a:rPr>
              <a:t>economía</a:t>
            </a:r>
            <a:endParaRPr sz="2600" dirty="0">
              <a:latin typeface="Trebuchet MS" panose="020B0603020202020204"/>
              <a:cs typeface="Trebuchet MS" panose="020B0603020202020204"/>
            </a:endParaRPr>
          </a:p>
        </p:txBody>
      </p:sp>
      <p:sp>
        <p:nvSpPr>
          <p:cNvPr id="9" name="object 9"/>
          <p:cNvSpPr txBox="1">
            <a:spLocks noGrp="1"/>
          </p:cNvSpPr>
          <p:nvPr>
            <p:ph type="sldNum" sz="quarter" idx="7"/>
          </p:nvPr>
        </p:nvSpPr>
        <p:spPr>
          <a:prstGeom prst="rect">
            <a:avLst/>
          </a:prstGeom>
        </p:spPr>
        <p:txBody>
          <a:bodyPr vert="horz" wrap="square" lIns="0" tIns="3175" rIns="0" bIns="0" rtlCol="0">
            <a:spAutoFit/>
          </a:bodyPr>
          <a:lstStyle/>
          <a:p>
            <a:pPr marL="77470">
              <a:lnSpc>
                <a:spcPct val="100000"/>
              </a:lnSpc>
              <a:spcBef>
                <a:spcPts val="25"/>
              </a:spcBef>
            </a:pPr>
            <a:fld id="{81D60167-4931-47E6-BA6A-407CBD079E47}" type="slidenum">
              <a:rPr spc="-25" dirty="0">
                <a:solidFill>
                  <a:srgbClr val="FFFFFF"/>
                </a:solidFill>
              </a:rPr>
              <a:t>20</a:t>
            </a:fld>
            <a:endParaRPr spc="-25" dirty="0">
              <a:solidFill>
                <a:srgbClr val="FFFFFF"/>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92"/>
        <p:cNvGrpSpPr/>
        <p:nvPr/>
      </p:nvGrpSpPr>
      <p:grpSpPr>
        <a:xfrm>
          <a:off x="0" y="0"/>
          <a:ext cx="0" cy="0"/>
          <a:chOff x="0" y="0"/>
          <a:chExt cx="0" cy="0"/>
        </a:xfrm>
      </p:grpSpPr>
      <p:sp>
        <p:nvSpPr>
          <p:cNvPr id="1093" name="Google Shape;1093;p238"/>
          <p:cNvSpPr txBox="1">
            <a:spLocks noGrp="1"/>
          </p:cNvSpPr>
          <p:nvPr>
            <p:ph type="title"/>
          </p:nvPr>
        </p:nvSpPr>
        <p:spPr>
          <a:xfrm>
            <a:off x="0" y="93875"/>
            <a:ext cx="12080100" cy="10068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700" dirty="0"/>
              <a:t>     Why this North Star Focus? Coverage Loss Impact! </a:t>
            </a:r>
            <a:endParaRPr sz="3700" dirty="0"/>
          </a:p>
        </p:txBody>
      </p:sp>
      <p:sp>
        <p:nvSpPr>
          <p:cNvPr id="1094" name="Google Shape;1094;p238"/>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21</a:t>
            </a:fld>
            <a:endParaRPr lang="en-US"/>
          </a:p>
        </p:txBody>
      </p:sp>
      <p:sp>
        <p:nvSpPr>
          <p:cNvPr id="1095" name="Google Shape;1095;p238"/>
          <p:cNvSpPr txBox="1"/>
          <p:nvPr/>
        </p:nvSpPr>
        <p:spPr>
          <a:xfrm>
            <a:off x="102750" y="1236575"/>
            <a:ext cx="11442900" cy="4901100"/>
          </a:xfrm>
          <a:prstGeom prst="rect">
            <a:avLst/>
          </a:prstGeom>
          <a:noFill/>
          <a:ln>
            <a:noFill/>
          </a:ln>
        </p:spPr>
        <p:txBody>
          <a:bodyPr spcFirstLastPara="1" wrap="square" lIns="121900" tIns="121900" rIns="121900" bIns="121900" anchor="t" anchorCtr="0">
            <a:noAutofit/>
          </a:bodyPr>
          <a:lstStyle/>
          <a:p>
            <a:pPr marL="457200" lvl="0" indent="-381000" algn="l" rtl="0">
              <a:lnSpc>
                <a:spcPct val="115000"/>
              </a:lnSpc>
              <a:spcBef>
                <a:spcPts val="0"/>
              </a:spcBef>
              <a:spcAft>
                <a:spcPts val="0"/>
              </a:spcAft>
              <a:buClr>
                <a:schemeClr val="dk1"/>
              </a:buClr>
              <a:buSzPts val="2400"/>
              <a:buFont typeface="Trebuchet MS" panose="020B0603020202020204"/>
              <a:buChar char="●"/>
            </a:pPr>
            <a:r>
              <a:rPr lang="en-US" sz="2400" b="1">
                <a:solidFill>
                  <a:schemeClr val="dk1"/>
                </a:solidFill>
                <a:latin typeface="Trebuchet MS" panose="020B0603020202020204"/>
                <a:ea typeface="Trebuchet MS" panose="020B0603020202020204"/>
                <a:cs typeface="Trebuchet MS" panose="020B0603020202020204"/>
                <a:sym typeface="Trebuchet MS" panose="020B0603020202020204"/>
              </a:rPr>
              <a:t>Negative Population Health Impact: </a:t>
            </a:r>
            <a:r>
              <a:rPr lang="en-US" sz="2400">
                <a:solidFill>
                  <a:schemeClr val="dk1"/>
                </a:solidFill>
                <a:latin typeface="Trebuchet MS" panose="020B0603020202020204"/>
                <a:ea typeface="Trebuchet MS" panose="020B0603020202020204"/>
                <a:cs typeface="Trebuchet MS" panose="020B0603020202020204"/>
                <a:sym typeface="Trebuchet MS" panose="020B0603020202020204"/>
              </a:rPr>
              <a:t>Care delays, not filling Rx, missing preventive screenings </a:t>
            </a:r>
            <a:endParaRPr sz="24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81000" algn="l" rtl="0">
              <a:lnSpc>
                <a:spcPct val="115000"/>
              </a:lnSpc>
              <a:spcBef>
                <a:spcPts val="1000"/>
              </a:spcBef>
              <a:spcAft>
                <a:spcPts val="0"/>
              </a:spcAft>
              <a:buClr>
                <a:schemeClr val="dk1"/>
              </a:buClr>
              <a:buSzPts val="2400"/>
              <a:buFont typeface="Trebuchet MS" panose="020B0603020202020204"/>
              <a:buChar char="●"/>
            </a:pPr>
            <a:r>
              <a:rPr lang="en-US" sz="2400">
                <a:solidFill>
                  <a:schemeClr val="dk1"/>
                </a:solidFill>
                <a:latin typeface="Trebuchet MS" panose="020B0603020202020204"/>
                <a:ea typeface="Trebuchet MS" panose="020B0603020202020204"/>
                <a:cs typeface="Trebuchet MS" panose="020B0603020202020204"/>
                <a:sym typeface="Trebuchet MS" panose="020B0603020202020204"/>
              </a:rPr>
              <a:t>When care is sought,</a:t>
            </a:r>
            <a:r>
              <a:rPr lang="en-US" sz="2400" b="1">
                <a:solidFill>
                  <a:schemeClr val="dk1"/>
                </a:solidFill>
                <a:latin typeface="Trebuchet MS" panose="020B0603020202020204"/>
                <a:ea typeface="Trebuchet MS" panose="020B0603020202020204"/>
                <a:cs typeface="Trebuchet MS" panose="020B0603020202020204"/>
                <a:sym typeface="Trebuchet MS" panose="020B0603020202020204"/>
              </a:rPr>
              <a:t> increased medical debt/bankruptcies </a:t>
            </a:r>
            <a:endParaRPr sz="24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81000" algn="l" rtl="0">
              <a:lnSpc>
                <a:spcPct val="115000"/>
              </a:lnSpc>
              <a:spcBef>
                <a:spcPts val="1000"/>
              </a:spcBef>
              <a:spcAft>
                <a:spcPts val="0"/>
              </a:spcAft>
              <a:buClr>
                <a:schemeClr val="dk1"/>
              </a:buClr>
              <a:buSzPts val="2400"/>
              <a:buFont typeface="Trebuchet MS" panose="020B0603020202020204"/>
              <a:buChar char="●"/>
            </a:pPr>
            <a:r>
              <a:rPr lang="en-US" sz="2400" b="1">
                <a:solidFill>
                  <a:schemeClr val="dk1"/>
                </a:solidFill>
                <a:latin typeface="Trebuchet MS" panose="020B0603020202020204"/>
                <a:ea typeface="Trebuchet MS" panose="020B0603020202020204"/>
                <a:cs typeface="Trebuchet MS" panose="020B0603020202020204"/>
                <a:sym typeface="Trebuchet MS" panose="020B0603020202020204"/>
              </a:rPr>
              <a:t>Uncompensated Care Costs:</a:t>
            </a:r>
            <a:r>
              <a:rPr lang="en-US" sz="2400">
                <a:solidFill>
                  <a:schemeClr val="dk1"/>
                </a:solidFill>
                <a:latin typeface="Trebuchet MS" panose="020B0603020202020204"/>
                <a:ea typeface="Trebuchet MS" panose="020B0603020202020204"/>
                <a:cs typeface="Trebuchet MS" panose="020B0603020202020204"/>
                <a:sym typeface="Trebuchet MS" panose="020B0603020202020204"/>
              </a:rPr>
              <a:t> higher use of ER, uncompensated care for doctors, hospitals and other providers - especially </a:t>
            </a:r>
            <a:endParaRPr sz="24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0" algn="l" rtl="0">
              <a:lnSpc>
                <a:spcPct val="115000"/>
              </a:lnSpc>
              <a:spcBef>
                <a:spcPts val="0"/>
              </a:spcBef>
              <a:spcAft>
                <a:spcPts val="0"/>
              </a:spcAft>
              <a:buNone/>
            </a:pPr>
            <a:r>
              <a:rPr lang="en-US" sz="2400">
                <a:solidFill>
                  <a:schemeClr val="dk1"/>
                </a:solidFill>
                <a:latin typeface="Trebuchet MS" panose="020B0603020202020204"/>
                <a:ea typeface="Trebuchet MS" panose="020B0603020202020204"/>
                <a:cs typeface="Trebuchet MS" panose="020B0603020202020204"/>
                <a:sym typeface="Trebuchet MS" panose="020B0603020202020204"/>
              </a:rPr>
              <a:t>concerning for providers without margins to </a:t>
            </a:r>
            <a:endParaRPr sz="24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0" algn="l" rtl="0">
              <a:lnSpc>
                <a:spcPct val="115000"/>
              </a:lnSpc>
              <a:spcBef>
                <a:spcPts val="0"/>
              </a:spcBef>
              <a:spcAft>
                <a:spcPts val="0"/>
              </a:spcAft>
              <a:buNone/>
            </a:pPr>
            <a:r>
              <a:rPr lang="en-US" sz="2400">
                <a:solidFill>
                  <a:schemeClr val="dk1"/>
                </a:solidFill>
                <a:latin typeface="Trebuchet MS" panose="020B0603020202020204"/>
                <a:ea typeface="Trebuchet MS" panose="020B0603020202020204"/>
                <a:cs typeface="Trebuchet MS" panose="020B0603020202020204"/>
                <a:sym typeface="Trebuchet MS" panose="020B0603020202020204"/>
              </a:rPr>
              <a:t>cover, like rural providers. Access decisions. </a:t>
            </a:r>
            <a:endParaRPr sz="24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0" algn="l" rtl="0">
              <a:lnSpc>
                <a:spcPct val="115000"/>
              </a:lnSpc>
              <a:spcBef>
                <a:spcPts val="0"/>
              </a:spcBef>
              <a:spcAft>
                <a:spcPts val="0"/>
              </a:spcAft>
              <a:buNone/>
            </a:pPr>
            <a:r>
              <a:rPr lang="en-US" sz="2400">
                <a:solidFill>
                  <a:schemeClr val="dk1"/>
                </a:solidFill>
                <a:latin typeface="Trebuchet MS" panose="020B0603020202020204"/>
                <a:ea typeface="Trebuchet MS" panose="020B0603020202020204"/>
                <a:cs typeface="Trebuchet MS" panose="020B0603020202020204"/>
                <a:sym typeface="Trebuchet MS" panose="020B0603020202020204"/>
              </a:rPr>
              <a:t>Layoffs.</a:t>
            </a:r>
            <a:endParaRPr sz="24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81000" algn="l" rtl="0">
              <a:lnSpc>
                <a:spcPct val="115000"/>
              </a:lnSpc>
              <a:spcBef>
                <a:spcPts val="1000"/>
              </a:spcBef>
              <a:spcAft>
                <a:spcPts val="0"/>
              </a:spcAft>
              <a:buClr>
                <a:schemeClr val="dk1"/>
              </a:buClr>
              <a:buSzPts val="2400"/>
              <a:buFont typeface="Trebuchet MS" panose="020B0603020202020204"/>
              <a:buChar char="●"/>
            </a:pPr>
            <a:r>
              <a:rPr lang="en-US" sz="2400" b="1">
                <a:solidFill>
                  <a:schemeClr val="dk1"/>
                </a:solidFill>
                <a:latin typeface="Trebuchet MS" panose="020B0603020202020204"/>
                <a:ea typeface="Trebuchet MS" panose="020B0603020202020204"/>
                <a:cs typeface="Trebuchet MS" panose="020B0603020202020204"/>
                <a:sym typeface="Trebuchet MS" panose="020B0603020202020204"/>
              </a:rPr>
              <a:t>Economy: </a:t>
            </a:r>
            <a:r>
              <a:rPr lang="en-US" sz="2400">
                <a:solidFill>
                  <a:schemeClr val="dk1"/>
                </a:solidFill>
                <a:latin typeface="Trebuchet MS" panose="020B0603020202020204"/>
                <a:ea typeface="Trebuchet MS" panose="020B0603020202020204"/>
                <a:cs typeface="Trebuchet MS" panose="020B0603020202020204"/>
                <a:sym typeface="Trebuchet MS" panose="020B0603020202020204"/>
              </a:rPr>
              <a:t>Health Care is the largest component </a:t>
            </a:r>
            <a:endParaRPr sz="24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0" algn="l" rtl="0">
              <a:lnSpc>
                <a:spcPct val="115000"/>
              </a:lnSpc>
              <a:spcBef>
                <a:spcPts val="0"/>
              </a:spcBef>
              <a:spcAft>
                <a:spcPts val="1000"/>
              </a:spcAft>
              <a:buNone/>
            </a:pPr>
            <a:r>
              <a:rPr lang="en-US" sz="2400">
                <a:solidFill>
                  <a:schemeClr val="dk1"/>
                </a:solidFill>
                <a:latin typeface="Trebuchet MS" panose="020B0603020202020204"/>
                <a:ea typeface="Trebuchet MS" panose="020B0603020202020204"/>
                <a:cs typeface="Trebuchet MS" panose="020B0603020202020204"/>
                <a:sym typeface="Trebuchet MS" panose="020B0603020202020204"/>
              </a:rPr>
              <a:t>of Colorado’s and U.S. economies</a:t>
            </a:r>
            <a:endParaRPr sz="2200">
              <a:latin typeface="Trebuchet MS" panose="020B0603020202020204"/>
              <a:ea typeface="Trebuchet MS" panose="020B0603020202020204"/>
              <a:cs typeface="Trebuchet MS" panose="020B0603020202020204"/>
              <a:sym typeface="Trebuchet MS" panose="020B0603020202020204"/>
            </a:endParaRPr>
          </a:p>
        </p:txBody>
      </p:sp>
      <p:sp>
        <p:nvSpPr>
          <p:cNvPr id="1096" name="Google Shape;1096;p238" descr="star" title="star"/>
          <p:cNvSpPr/>
          <p:nvPr/>
        </p:nvSpPr>
        <p:spPr>
          <a:xfrm>
            <a:off x="0" y="93950"/>
            <a:ext cx="949500" cy="906600"/>
          </a:xfrm>
          <a:prstGeom prst="star5">
            <a:avLst>
              <a:gd name="adj" fmla="val 19098"/>
              <a:gd name="hf" fmla="val 105146"/>
              <a:gd name="vf" fmla="val 110557"/>
            </a:avLst>
          </a:prstGeom>
          <a:solidFill>
            <a:srgbClr val="F1C232"/>
          </a:solidFill>
          <a:ln>
            <a:noFill/>
          </a:ln>
        </p:spPr>
        <p:txBody>
          <a:bodyPr spcFirstLastPara="1" wrap="square" lIns="114575" tIns="114575" rIns="114575" bIns="114575" anchor="ctr" anchorCtr="0">
            <a:noAutofit/>
          </a:bodyPr>
          <a:lstStyle/>
          <a:p>
            <a:pPr marL="0" lvl="0" indent="0" algn="ctr" rtl="0">
              <a:spcBef>
                <a:spcPts val="0"/>
              </a:spcBef>
              <a:spcAft>
                <a:spcPts val="0"/>
              </a:spcAft>
              <a:buNone/>
            </a:pPr>
            <a:endParaRPr sz="2380" b="1">
              <a:solidFill>
                <a:schemeClr val="lt1"/>
              </a:solidFill>
            </a:endParaRPr>
          </a:p>
        </p:txBody>
      </p:sp>
      <p:grpSp>
        <p:nvGrpSpPr>
          <p:cNvPr id="1097" name="Google Shape;1097;p238"/>
          <p:cNvGrpSpPr/>
          <p:nvPr/>
        </p:nvGrpSpPr>
        <p:grpSpPr>
          <a:xfrm>
            <a:off x="7612254" y="3650322"/>
            <a:ext cx="4503378" cy="2633205"/>
            <a:chOff x="8709450" y="1746600"/>
            <a:chExt cx="3370540" cy="1970815"/>
          </a:xfrm>
        </p:grpSpPr>
        <p:grpSp>
          <p:nvGrpSpPr>
            <p:cNvPr id="1098" name="Google Shape;1098;p238"/>
            <p:cNvGrpSpPr/>
            <p:nvPr/>
          </p:nvGrpSpPr>
          <p:grpSpPr>
            <a:xfrm>
              <a:off x="8709491" y="1955161"/>
              <a:ext cx="3370499" cy="1762253"/>
              <a:chOff x="464382" y="1532217"/>
              <a:chExt cx="3775200" cy="1973850"/>
            </a:xfrm>
          </p:grpSpPr>
          <p:sp>
            <p:nvSpPr>
              <p:cNvPr id="1099" name="Google Shape;1099;p238"/>
              <p:cNvSpPr txBox="1"/>
              <p:nvPr/>
            </p:nvSpPr>
            <p:spPr>
              <a:xfrm>
                <a:off x="464382" y="1532217"/>
                <a:ext cx="3775200" cy="498600"/>
              </a:xfrm>
              <a:prstGeom prst="rect">
                <a:avLst/>
              </a:prstGeom>
              <a:noFill/>
              <a:ln>
                <a:noFill/>
              </a:ln>
            </p:spPr>
            <p:txBody>
              <a:bodyPr spcFirstLastPara="1" wrap="square" lIns="109075" tIns="109075" rIns="109075" bIns="109075" anchor="b" anchorCtr="0">
                <a:noAutofit/>
              </a:bodyPr>
              <a:lstStyle/>
              <a:p>
                <a:pPr marL="0" marR="0" lvl="0" indent="0" algn="ctr" rtl="0">
                  <a:lnSpc>
                    <a:spcPct val="80000"/>
                  </a:lnSpc>
                  <a:spcBef>
                    <a:spcPts val="0"/>
                  </a:spcBef>
                  <a:spcAft>
                    <a:spcPts val="0"/>
                  </a:spcAft>
                  <a:buClr>
                    <a:srgbClr val="000000"/>
                  </a:buClr>
                  <a:buSzPts val="2386"/>
                  <a:buFont typeface="Arial" panose="020B0604020202020204"/>
                  <a:buNone/>
                </a:pPr>
                <a:r>
                  <a:rPr lang="en-US" sz="2545" b="1" i="0" u="none" strike="noStrike" cap="none">
                    <a:solidFill>
                      <a:srgbClr val="35647E"/>
                    </a:solidFill>
                    <a:latin typeface="Calibri" panose="020F0502020204030204"/>
                    <a:ea typeface="Calibri" panose="020F0502020204030204"/>
                    <a:cs typeface="Calibri" panose="020F0502020204030204"/>
                    <a:sym typeface="Calibri" panose="020F0502020204030204"/>
                  </a:rPr>
                  <a:t>202</a:t>
                </a:r>
                <a:r>
                  <a:rPr lang="en-US" sz="2545" b="1">
                    <a:solidFill>
                      <a:srgbClr val="35647E"/>
                    </a:solidFill>
                    <a:latin typeface="Calibri" panose="020F0502020204030204"/>
                    <a:ea typeface="Calibri" panose="020F0502020204030204"/>
                    <a:cs typeface="Calibri" panose="020F0502020204030204"/>
                    <a:sym typeface="Calibri" panose="020F0502020204030204"/>
                  </a:rPr>
                  <a:t>5</a:t>
                </a:r>
                <a:r>
                  <a:rPr lang="en-US" sz="2545" b="1" i="0" u="none" strike="noStrike" cap="none">
                    <a:solidFill>
                      <a:srgbClr val="35647E"/>
                    </a:solidFill>
                    <a:latin typeface="Calibri" panose="020F0502020204030204"/>
                    <a:ea typeface="Calibri" panose="020F0502020204030204"/>
                    <a:cs typeface="Calibri" panose="020F0502020204030204"/>
                    <a:sym typeface="Calibri" panose="020F0502020204030204"/>
                  </a:rPr>
                  <a:t> FEDERAL POVERTY LEVELS</a:t>
                </a:r>
                <a:endParaRPr sz="2545" b="1" i="0" u="none" strike="noStrike" cap="none">
                  <a:solidFill>
                    <a:srgbClr val="35647E"/>
                  </a:solidFill>
                  <a:latin typeface="Calibri" panose="020F0502020204030204"/>
                  <a:ea typeface="Calibri" panose="020F0502020204030204"/>
                  <a:cs typeface="Calibri" panose="020F0502020204030204"/>
                  <a:sym typeface="Calibri" panose="020F0502020204030204"/>
                </a:endParaRPr>
              </a:p>
              <a:p>
                <a:pPr marL="0" marR="0" lvl="0" indent="0" algn="ctr" rtl="0">
                  <a:lnSpc>
                    <a:spcPct val="80000"/>
                  </a:lnSpc>
                  <a:spcBef>
                    <a:spcPts val="0"/>
                  </a:spcBef>
                  <a:spcAft>
                    <a:spcPts val="0"/>
                  </a:spcAft>
                  <a:buClr>
                    <a:srgbClr val="000000"/>
                  </a:buClr>
                  <a:buSzPts val="2386"/>
                  <a:buFont typeface="Arial" panose="020B0604020202020204"/>
                  <a:buNone/>
                </a:pPr>
                <a:r>
                  <a:rPr lang="en-US" sz="2545" b="1" i="0" u="none" strike="noStrike" cap="none">
                    <a:solidFill>
                      <a:srgbClr val="35647E"/>
                    </a:solidFill>
                    <a:latin typeface="Calibri" panose="020F0502020204030204"/>
                    <a:ea typeface="Calibri" panose="020F0502020204030204"/>
                    <a:cs typeface="Calibri" panose="020F0502020204030204"/>
                    <a:sym typeface="Calibri" panose="020F0502020204030204"/>
                  </a:rPr>
                  <a:t>by Family Size*</a:t>
                </a:r>
                <a:endParaRPr sz="2545" b="1" i="0" u="none" strike="noStrike" cap="none">
                  <a:solidFill>
                    <a:srgbClr val="35647E"/>
                  </a:solidFill>
                  <a:latin typeface="Calibri" panose="020F0502020204030204"/>
                  <a:ea typeface="Calibri" panose="020F0502020204030204"/>
                  <a:cs typeface="Calibri" panose="020F0502020204030204"/>
                  <a:sym typeface="Calibri" panose="020F0502020204030204"/>
                </a:endParaRPr>
              </a:p>
            </p:txBody>
          </p:sp>
          <p:sp>
            <p:nvSpPr>
              <p:cNvPr id="1100" name="Google Shape;1100;p238"/>
              <p:cNvSpPr txBox="1"/>
              <p:nvPr/>
            </p:nvSpPr>
            <p:spPr>
              <a:xfrm>
                <a:off x="2301868" y="2081367"/>
                <a:ext cx="1357500" cy="955800"/>
              </a:xfrm>
              <a:prstGeom prst="rect">
                <a:avLst/>
              </a:prstGeom>
              <a:solidFill>
                <a:srgbClr val="245D38"/>
              </a:solidFill>
              <a:ln>
                <a:noFill/>
              </a:ln>
            </p:spPr>
            <p:txBody>
              <a:bodyPr spcFirstLastPara="1" wrap="square" lIns="109075" tIns="109075" rIns="109075" bIns="109075" anchor="ctr" anchorCtr="0">
                <a:noAutofit/>
              </a:bodyPr>
              <a:lstStyle/>
              <a:p>
                <a:pPr marL="0" marR="0" lvl="0" indent="0" algn="ctr" rtl="0">
                  <a:lnSpc>
                    <a:spcPct val="70000"/>
                  </a:lnSpc>
                  <a:spcBef>
                    <a:spcPts val="0"/>
                  </a:spcBef>
                  <a:spcAft>
                    <a:spcPts val="0"/>
                  </a:spcAft>
                  <a:buClr>
                    <a:srgbClr val="000000"/>
                  </a:buClr>
                  <a:buSzPts val="1909"/>
                  <a:buFont typeface="Arial" panose="020B0604020202020204"/>
                  <a:buNone/>
                </a:pPr>
                <a:r>
                  <a:rPr lang="en-US" sz="2065" b="0" i="0" u="none" strike="noStrike" cap="none">
                    <a:solidFill>
                      <a:srgbClr val="FFFFFF"/>
                    </a:solidFill>
                    <a:latin typeface="Calibri" panose="020F0502020204030204"/>
                    <a:ea typeface="Calibri" panose="020F0502020204030204"/>
                    <a:cs typeface="Calibri" panose="020F0502020204030204"/>
                    <a:sym typeface="Calibri" panose="020F0502020204030204"/>
                  </a:rPr>
                  <a:t>FAMILY OF 4</a:t>
                </a:r>
                <a:endParaRPr sz="2065"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a:p>
                <a:pPr marL="0" marR="0" lvl="0" indent="0" algn="ctr" rtl="0">
                  <a:lnSpc>
                    <a:spcPct val="70000"/>
                  </a:lnSpc>
                  <a:spcBef>
                    <a:spcPts val="0"/>
                  </a:spcBef>
                  <a:spcAft>
                    <a:spcPts val="0"/>
                  </a:spcAft>
                  <a:buClr>
                    <a:srgbClr val="000000"/>
                  </a:buClr>
                  <a:buSzPts val="1909"/>
                  <a:buFont typeface="Arial" panose="020B0604020202020204"/>
                  <a:buNone/>
                </a:pPr>
                <a:endParaRPr sz="2065"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a:p>
                <a:pPr marL="0" marR="0" lvl="0" indent="0" algn="ctr" rtl="0">
                  <a:lnSpc>
                    <a:spcPct val="70000"/>
                  </a:lnSpc>
                  <a:spcBef>
                    <a:spcPts val="0"/>
                  </a:spcBef>
                  <a:spcAft>
                    <a:spcPts val="0"/>
                  </a:spcAft>
                  <a:buClr>
                    <a:srgbClr val="000000"/>
                  </a:buClr>
                  <a:buSzPts val="2227"/>
                  <a:buFont typeface="Arial" panose="020B0604020202020204"/>
                  <a:buNone/>
                </a:pPr>
                <a:r>
                  <a:rPr lang="en-US" sz="2385" b="1" i="0" u="none" strike="noStrike" cap="none">
                    <a:solidFill>
                      <a:srgbClr val="FFFFFF"/>
                    </a:solidFill>
                    <a:latin typeface="Calibri" panose="020F0502020204030204"/>
                    <a:ea typeface="Calibri" panose="020F0502020204030204"/>
                    <a:cs typeface="Calibri" panose="020F0502020204030204"/>
                    <a:sym typeface="Calibri" panose="020F0502020204030204"/>
                  </a:rPr>
                  <a:t>$4</a:t>
                </a:r>
                <a:r>
                  <a:rPr lang="en-US" sz="2385" b="1">
                    <a:solidFill>
                      <a:srgbClr val="FFFFFF"/>
                    </a:solidFill>
                    <a:latin typeface="Calibri" panose="020F0502020204030204"/>
                    <a:ea typeface="Calibri" panose="020F0502020204030204"/>
                    <a:cs typeface="Calibri" panose="020F0502020204030204"/>
                    <a:sym typeface="Calibri" panose="020F0502020204030204"/>
                  </a:rPr>
                  <a:t>2,768</a:t>
                </a:r>
                <a:endParaRPr sz="2385" b="1"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cxnSp>
            <p:nvCxnSpPr>
              <p:cNvPr id="1101" name="Google Shape;1101;p238"/>
              <p:cNvCxnSpPr/>
              <p:nvPr/>
            </p:nvCxnSpPr>
            <p:spPr>
              <a:xfrm>
                <a:off x="2365758" y="2173250"/>
                <a:ext cx="1088100" cy="0"/>
              </a:xfrm>
              <a:prstGeom prst="straightConnector1">
                <a:avLst/>
              </a:prstGeom>
              <a:noFill/>
              <a:ln w="15175" cap="flat" cmpd="sng">
                <a:solidFill>
                  <a:srgbClr val="FFFFFF"/>
                </a:solidFill>
                <a:prstDash val="solid"/>
                <a:round/>
                <a:headEnd type="none" w="sm" len="sm"/>
                <a:tailEnd type="none" w="sm" len="sm"/>
              </a:ln>
            </p:spPr>
          </p:cxnSp>
          <p:sp>
            <p:nvSpPr>
              <p:cNvPr id="1102" name="Google Shape;1102;p238"/>
              <p:cNvSpPr txBox="1"/>
              <p:nvPr/>
            </p:nvSpPr>
            <p:spPr>
              <a:xfrm>
                <a:off x="941067" y="2081367"/>
                <a:ext cx="1357500" cy="955800"/>
              </a:xfrm>
              <a:prstGeom prst="rect">
                <a:avLst/>
              </a:prstGeom>
              <a:solidFill>
                <a:srgbClr val="7A853B"/>
              </a:solidFill>
              <a:ln>
                <a:noFill/>
              </a:ln>
            </p:spPr>
            <p:txBody>
              <a:bodyPr spcFirstLastPara="1" wrap="square" lIns="109075" tIns="109075" rIns="109075" bIns="109075" anchor="ctr" anchorCtr="0">
                <a:noAutofit/>
              </a:bodyPr>
              <a:lstStyle/>
              <a:p>
                <a:pPr marL="0" marR="0" lvl="0" indent="0" algn="ctr" rtl="0">
                  <a:lnSpc>
                    <a:spcPct val="70000"/>
                  </a:lnSpc>
                  <a:spcBef>
                    <a:spcPts val="0"/>
                  </a:spcBef>
                  <a:spcAft>
                    <a:spcPts val="0"/>
                  </a:spcAft>
                  <a:buClr>
                    <a:srgbClr val="000000"/>
                  </a:buClr>
                  <a:buSzPts val="1909"/>
                  <a:buFont typeface="Arial" panose="020B0604020202020204"/>
                  <a:buNone/>
                </a:pPr>
                <a:r>
                  <a:rPr lang="en-US" sz="2065" b="0" i="0" u="none" strike="noStrike" cap="none">
                    <a:solidFill>
                      <a:srgbClr val="FFFFFF"/>
                    </a:solidFill>
                    <a:latin typeface="Calibri" panose="020F0502020204030204"/>
                    <a:ea typeface="Calibri" panose="020F0502020204030204"/>
                    <a:cs typeface="Calibri" panose="020F0502020204030204"/>
                    <a:sym typeface="Calibri" panose="020F0502020204030204"/>
                  </a:rPr>
                  <a:t>FAMILY OF 1</a:t>
                </a:r>
                <a:endParaRPr sz="2065"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a:p>
                <a:pPr marL="0" marR="0" lvl="0" indent="0" algn="ctr" rtl="0">
                  <a:lnSpc>
                    <a:spcPct val="70000"/>
                  </a:lnSpc>
                  <a:spcBef>
                    <a:spcPts val="0"/>
                  </a:spcBef>
                  <a:spcAft>
                    <a:spcPts val="0"/>
                  </a:spcAft>
                  <a:buClr>
                    <a:srgbClr val="000000"/>
                  </a:buClr>
                  <a:buSzPts val="1909"/>
                  <a:buFont typeface="Arial" panose="020B0604020202020204"/>
                  <a:buNone/>
                </a:pPr>
                <a:endParaRPr sz="2065"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a:p>
                <a:pPr marL="0" marR="0" lvl="0" indent="0" algn="ctr" rtl="0">
                  <a:lnSpc>
                    <a:spcPct val="70000"/>
                  </a:lnSpc>
                  <a:spcBef>
                    <a:spcPts val="0"/>
                  </a:spcBef>
                  <a:spcAft>
                    <a:spcPts val="0"/>
                  </a:spcAft>
                  <a:buClr>
                    <a:srgbClr val="000000"/>
                  </a:buClr>
                  <a:buSzPts val="2227"/>
                  <a:buFont typeface="Arial" panose="020B0604020202020204"/>
                  <a:buNone/>
                </a:pPr>
                <a:r>
                  <a:rPr lang="en-US" sz="2385" b="1" i="0" u="none" strike="noStrike" cap="none">
                    <a:solidFill>
                      <a:srgbClr val="FFFFFF"/>
                    </a:solidFill>
                    <a:latin typeface="Calibri" panose="020F0502020204030204"/>
                    <a:ea typeface="Calibri" panose="020F0502020204030204"/>
                    <a:cs typeface="Calibri" panose="020F0502020204030204"/>
                    <a:sym typeface="Calibri" panose="020F0502020204030204"/>
                  </a:rPr>
                  <a:t>$20,</a:t>
                </a:r>
                <a:r>
                  <a:rPr lang="en-US" sz="2385" b="1">
                    <a:solidFill>
                      <a:srgbClr val="FFFFFF"/>
                    </a:solidFill>
                    <a:latin typeface="Calibri" panose="020F0502020204030204"/>
                    <a:ea typeface="Calibri" panose="020F0502020204030204"/>
                    <a:cs typeface="Calibri" panose="020F0502020204030204"/>
                    <a:sym typeface="Calibri" panose="020F0502020204030204"/>
                  </a:rPr>
                  <a:t>820</a:t>
                </a:r>
                <a:endParaRPr sz="2385" b="1"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cxnSp>
            <p:nvCxnSpPr>
              <p:cNvPr id="1103" name="Google Shape;1103;p238"/>
              <p:cNvCxnSpPr/>
              <p:nvPr/>
            </p:nvCxnSpPr>
            <p:spPr>
              <a:xfrm>
                <a:off x="1146558" y="2173250"/>
                <a:ext cx="1088100" cy="0"/>
              </a:xfrm>
              <a:prstGeom prst="straightConnector1">
                <a:avLst/>
              </a:prstGeom>
              <a:noFill/>
              <a:ln w="15175" cap="flat" cmpd="sng">
                <a:solidFill>
                  <a:srgbClr val="FFFFFF"/>
                </a:solidFill>
                <a:prstDash val="solid"/>
                <a:round/>
                <a:headEnd type="none" w="sm" len="sm"/>
                <a:tailEnd type="none" w="sm" len="sm"/>
              </a:ln>
            </p:spPr>
          </p:cxnSp>
          <p:sp>
            <p:nvSpPr>
              <p:cNvPr id="1104" name="Google Shape;1104;p238"/>
              <p:cNvSpPr txBox="1"/>
              <p:nvPr/>
            </p:nvSpPr>
            <p:spPr>
              <a:xfrm>
                <a:off x="879608" y="3007467"/>
                <a:ext cx="2847000" cy="498600"/>
              </a:xfrm>
              <a:prstGeom prst="rect">
                <a:avLst/>
              </a:prstGeom>
              <a:noFill/>
              <a:ln>
                <a:noFill/>
              </a:ln>
            </p:spPr>
            <p:txBody>
              <a:bodyPr spcFirstLastPara="1" wrap="square" lIns="109075" tIns="109075" rIns="109075" bIns="109075" anchor="t" anchorCtr="0">
                <a:noAutofit/>
              </a:bodyPr>
              <a:lstStyle/>
              <a:p>
                <a:pPr marL="0" marR="0" lvl="0" indent="0" algn="ctr" rtl="0">
                  <a:lnSpc>
                    <a:spcPct val="70000"/>
                  </a:lnSpc>
                  <a:spcBef>
                    <a:spcPts val="0"/>
                  </a:spcBef>
                  <a:spcAft>
                    <a:spcPts val="0"/>
                  </a:spcAft>
                  <a:buClr>
                    <a:srgbClr val="000000"/>
                  </a:buClr>
                  <a:buSzPts val="1431"/>
                  <a:buFont typeface="Arial" panose="020B0604020202020204"/>
                  <a:buNone/>
                </a:pPr>
                <a:r>
                  <a:rPr lang="en-US" sz="1590" b="1" i="0" u="none" strike="noStrike" cap="none">
                    <a:solidFill>
                      <a:srgbClr val="000000"/>
                    </a:solidFill>
                    <a:latin typeface="Calibri" panose="020F0502020204030204"/>
                    <a:ea typeface="Calibri" panose="020F0502020204030204"/>
                    <a:cs typeface="Calibri" panose="020F0502020204030204"/>
                    <a:sym typeface="Calibri" panose="020F0502020204030204"/>
                  </a:rPr>
                  <a:t>*Some earning more may still qualify</a:t>
                </a:r>
                <a:endParaRPr sz="1590" b="1"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grpSp>
        <p:sp>
          <p:nvSpPr>
            <p:cNvPr id="1105" name="Google Shape;1105;p238"/>
            <p:cNvSpPr/>
            <p:nvPr/>
          </p:nvSpPr>
          <p:spPr>
            <a:xfrm>
              <a:off x="8709450" y="1746600"/>
              <a:ext cx="3370500" cy="1858500"/>
            </a:xfrm>
            <a:prstGeom prst="rect">
              <a:avLst/>
            </a:prstGeom>
            <a:noFill/>
            <a:ln w="12725" cap="flat" cmpd="sng">
              <a:solidFill>
                <a:schemeClr val="dk2"/>
              </a:solidFill>
              <a:prstDash val="solid"/>
              <a:round/>
              <a:headEnd type="none" w="sm" len="sm"/>
              <a:tailEnd type="none" w="sm" len="sm"/>
            </a:ln>
          </p:spPr>
          <p:txBody>
            <a:bodyPr spcFirstLastPara="1" wrap="square" lIns="122150" tIns="122150" rIns="122150" bIns="122150" anchor="ctr" anchorCtr="0">
              <a:noAutofit/>
            </a:bodyPr>
            <a:lstStyle/>
            <a:p>
              <a:pPr marL="0" lvl="0" indent="0" algn="ctr" rtl="0">
                <a:spcBef>
                  <a:spcPts val="0"/>
                </a:spcBef>
                <a:spcAft>
                  <a:spcPts val="0"/>
                </a:spcAft>
                <a:buNone/>
              </a:pPr>
              <a:endParaRPr sz="1870"/>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93980"/>
            <a:ext cx="951230" cy="905510"/>
          </a:xfrm>
          <a:custGeom>
            <a:avLst/>
            <a:gdLst/>
            <a:ahLst/>
            <a:cxnLst/>
            <a:rect l="l" t="t" r="r" b="b"/>
            <a:pathLst>
              <a:path w="951230" h="905510">
                <a:moveTo>
                  <a:pt x="475488" y="0"/>
                </a:moveTo>
                <a:lnTo>
                  <a:pt x="363245" y="345821"/>
                </a:lnTo>
                <a:lnTo>
                  <a:pt x="0" y="345821"/>
                </a:lnTo>
                <a:lnTo>
                  <a:pt x="293865" y="559435"/>
                </a:lnTo>
                <a:lnTo>
                  <a:pt x="181622" y="905256"/>
                </a:lnTo>
                <a:lnTo>
                  <a:pt x="475488" y="691515"/>
                </a:lnTo>
                <a:lnTo>
                  <a:pt x="769353" y="905256"/>
                </a:lnTo>
                <a:lnTo>
                  <a:pt x="657110" y="559435"/>
                </a:lnTo>
                <a:lnTo>
                  <a:pt x="950976" y="345821"/>
                </a:lnTo>
                <a:lnTo>
                  <a:pt x="587730" y="345821"/>
                </a:lnTo>
                <a:lnTo>
                  <a:pt x="475488" y="0"/>
                </a:lnTo>
                <a:close/>
              </a:path>
            </a:pathLst>
          </a:custGeom>
          <a:solidFill>
            <a:srgbClr val="EFC230"/>
          </a:solidFill>
        </p:spPr>
        <p:txBody>
          <a:bodyPr wrap="square" lIns="0" tIns="0" rIns="0" bIns="0" rtlCol="0"/>
          <a:lstStyle/>
          <a:p>
            <a:endParaRPr/>
          </a:p>
        </p:txBody>
      </p:sp>
      <p:sp>
        <p:nvSpPr>
          <p:cNvPr id="3" name="object 3"/>
          <p:cNvSpPr txBox="1">
            <a:spLocks noGrp="1"/>
          </p:cNvSpPr>
          <p:nvPr>
            <p:ph type="title"/>
          </p:nvPr>
        </p:nvSpPr>
        <p:spPr>
          <a:xfrm>
            <a:off x="908100" y="228744"/>
            <a:ext cx="10060305" cy="1128514"/>
          </a:xfrm>
          <a:prstGeom prst="rect">
            <a:avLst/>
          </a:prstGeom>
        </p:spPr>
        <p:txBody>
          <a:bodyPr vert="horz" wrap="square" lIns="0" tIns="12700" rIns="0" bIns="0" rtlCol="0">
            <a:spAutoFit/>
          </a:bodyPr>
          <a:lstStyle/>
          <a:p>
            <a:pPr marL="12700">
              <a:lnSpc>
                <a:spcPts val="4250"/>
              </a:lnSpc>
              <a:spcBef>
                <a:spcPts val="100"/>
              </a:spcBef>
              <a:tabLst>
                <a:tab pos="8678545" algn="l"/>
              </a:tabLst>
            </a:pPr>
            <a:r>
              <a:rPr sz="3600" dirty="0"/>
              <a:t>¿Por</a:t>
            </a:r>
            <a:r>
              <a:rPr sz="3600" spc="-45" dirty="0"/>
              <a:t> </a:t>
            </a:r>
            <a:r>
              <a:rPr sz="3600" dirty="0"/>
              <a:t>qué</a:t>
            </a:r>
            <a:r>
              <a:rPr sz="3600" spc="-50" dirty="0"/>
              <a:t> </a:t>
            </a:r>
            <a:r>
              <a:rPr sz="3600" dirty="0"/>
              <a:t>este</a:t>
            </a:r>
            <a:r>
              <a:rPr sz="3600" spc="-60" dirty="0"/>
              <a:t> </a:t>
            </a:r>
            <a:r>
              <a:rPr sz="3600" dirty="0" err="1"/>
              <a:t>enfoque</a:t>
            </a:r>
            <a:r>
              <a:rPr sz="3600" spc="-50" dirty="0"/>
              <a:t> </a:t>
            </a:r>
            <a:r>
              <a:rPr sz="3600" dirty="0"/>
              <a:t>de</a:t>
            </a:r>
            <a:r>
              <a:rPr sz="3600" spc="-40" dirty="0"/>
              <a:t> </a:t>
            </a:r>
            <a:r>
              <a:rPr lang="en-US" sz="3600" dirty="0"/>
              <a:t>North Star</a:t>
            </a:r>
            <a:r>
              <a:rPr sz="3600" spc="-10" dirty="0"/>
              <a:t>?</a:t>
            </a:r>
            <a:endParaRPr sz="3600" dirty="0"/>
          </a:p>
          <a:p>
            <a:pPr marL="12700">
              <a:lnSpc>
                <a:spcPts val="4250"/>
              </a:lnSpc>
              <a:tabLst>
                <a:tab pos="2019935" algn="l"/>
              </a:tabLst>
            </a:pPr>
            <a:r>
              <a:rPr sz="3600" spc="-10" dirty="0"/>
              <a:t>¡Impacto</a:t>
            </a:r>
            <a:r>
              <a:rPr sz="3600" dirty="0"/>
              <a:t>	de</a:t>
            </a:r>
            <a:r>
              <a:rPr sz="3600" spc="-55" dirty="0"/>
              <a:t> </a:t>
            </a:r>
            <a:r>
              <a:rPr sz="3600" dirty="0"/>
              <a:t>la</a:t>
            </a:r>
            <a:r>
              <a:rPr sz="3600" spc="-20" dirty="0"/>
              <a:t> </a:t>
            </a:r>
            <a:r>
              <a:rPr sz="3600" dirty="0"/>
              <a:t>pérdida</a:t>
            </a:r>
            <a:r>
              <a:rPr sz="3600" spc="-40" dirty="0"/>
              <a:t> </a:t>
            </a:r>
            <a:r>
              <a:rPr sz="3600" dirty="0"/>
              <a:t>de</a:t>
            </a:r>
            <a:r>
              <a:rPr sz="3600" spc="-50" dirty="0"/>
              <a:t> </a:t>
            </a:r>
            <a:r>
              <a:rPr sz="3600" spc="-10" dirty="0"/>
              <a:t>cobertura!</a:t>
            </a:r>
            <a:endParaRPr sz="3600" dirty="0"/>
          </a:p>
        </p:txBody>
      </p:sp>
      <p:sp>
        <p:nvSpPr>
          <p:cNvPr id="4" name="object 4"/>
          <p:cNvSpPr txBox="1"/>
          <p:nvPr/>
        </p:nvSpPr>
        <p:spPr>
          <a:xfrm>
            <a:off x="289052" y="1626578"/>
            <a:ext cx="10172065" cy="2136140"/>
          </a:xfrm>
          <a:prstGeom prst="rect">
            <a:avLst/>
          </a:prstGeom>
        </p:spPr>
        <p:txBody>
          <a:bodyPr vert="horz" wrap="square" lIns="0" tIns="12700" rIns="0" bIns="0" rtlCol="0">
            <a:spAutoFit/>
          </a:bodyPr>
          <a:lstStyle/>
          <a:p>
            <a:pPr marL="393700" marR="657860" indent="-381635">
              <a:lnSpc>
                <a:spcPct val="115000"/>
              </a:lnSpc>
              <a:spcBef>
                <a:spcPts val="100"/>
              </a:spcBef>
              <a:buSzPct val="120000"/>
              <a:buFont typeface="Trebuchet MS" panose="020B0603020202020204"/>
              <a:buChar char="●"/>
              <a:tabLst>
                <a:tab pos="393700" algn="l"/>
              </a:tabLst>
            </a:pPr>
            <a:r>
              <a:rPr sz="2000" b="1" dirty="0">
                <a:latin typeface="Trebuchet MS" panose="020B0603020202020204"/>
                <a:cs typeface="Trebuchet MS" panose="020B0603020202020204"/>
              </a:rPr>
              <a:t>Impacto</a:t>
            </a:r>
            <a:r>
              <a:rPr sz="2000" b="1" spc="-45" dirty="0">
                <a:latin typeface="Trebuchet MS" panose="020B0603020202020204"/>
                <a:cs typeface="Trebuchet MS" panose="020B0603020202020204"/>
              </a:rPr>
              <a:t> </a:t>
            </a:r>
            <a:r>
              <a:rPr sz="2000" b="1" dirty="0">
                <a:latin typeface="Trebuchet MS" panose="020B0603020202020204"/>
                <a:cs typeface="Trebuchet MS" panose="020B0603020202020204"/>
              </a:rPr>
              <a:t>negativo</a:t>
            </a:r>
            <a:r>
              <a:rPr sz="2000" b="1" spc="-40" dirty="0">
                <a:latin typeface="Trebuchet MS" panose="020B0603020202020204"/>
                <a:cs typeface="Trebuchet MS" panose="020B0603020202020204"/>
              </a:rPr>
              <a:t> </a:t>
            </a:r>
            <a:r>
              <a:rPr sz="2000" b="1" dirty="0">
                <a:latin typeface="Trebuchet MS" panose="020B0603020202020204"/>
                <a:cs typeface="Trebuchet MS" panose="020B0603020202020204"/>
              </a:rPr>
              <a:t>en</a:t>
            </a:r>
            <a:r>
              <a:rPr sz="2000" b="1" spc="-15" dirty="0">
                <a:latin typeface="Trebuchet MS" panose="020B0603020202020204"/>
                <a:cs typeface="Trebuchet MS" panose="020B0603020202020204"/>
              </a:rPr>
              <a:t> </a:t>
            </a:r>
            <a:r>
              <a:rPr sz="2000" b="1" dirty="0">
                <a:latin typeface="Trebuchet MS" panose="020B0603020202020204"/>
                <a:cs typeface="Trebuchet MS" panose="020B0603020202020204"/>
              </a:rPr>
              <a:t>la</a:t>
            </a:r>
            <a:r>
              <a:rPr sz="2000" b="1" spc="-40" dirty="0">
                <a:latin typeface="Trebuchet MS" panose="020B0603020202020204"/>
                <a:cs typeface="Trebuchet MS" panose="020B0603020202020204"/>
              </a:rPr>
              <a:t> </a:t>
            </a:r>
            <a:r>
              <a:rPr sz="2000" b="1" dirty="0">
                <a:latin typeface="Trebuchet MS" panose="020B0603020202020204"/>
                <a:cs typeface="Trebuchet MS" panose="020B0603020202020204"/>
              </a:rPr>
              <a:t>salud</a:t>
            </a:r>
            <a:r>
              <a:rPr sz="2000" b="1" spc="-45" dirty="0">
                <a:latin typeface="Trebuchet MS" panose="020B0603020202020204"/>
                <a:cs typeface="Trebuchet MS" panose="020B0603020202020204"/>
              </a:rPr>
              <a:t> </a:t>
            </a:r>
            <a:r>
              <a:rPr sz="2000" b="1" dirty="0">
                <a:latin typeface="Trebuchet MS" panose="020B0603020202020204"/>
                <a:cs typeface="Trebuchet MS" panose="020B0603020202020204"/>
              </a:rPr>
              <a:t>de</a:t>
            </a:r>
            <a:r>
              <a:rPr sz="2000" b="1" spc="-20" dirty="0">
                <a:latin typeface="Trebuchet MS" panose="020B0603020202020204"/>
                <a:cs typeface="Trebuchet MS" panose="020B0603020202020204"/>
              </a:rPr>
              <a:t> </a:t>
            </a:r>
            <a:r>
              <a:rPr sz="2000" b="1" dirty="0">
                <a:latin typeface="Trebuchet MS" panose="020B0603020202020204"/>
                <a:cs typeface="Trebuchet MS" panose="020B0603020202020204"/>
              </a:rPr>
              <a:t>la</a:t>
            </a:r>
            <a:r>
              <a:rPr sz="2000" b="1" spc="-25" dirty="0">
                <a:latin typeface="Trebuchet MS" panose="020B0603020202020204"/>
                <a:cs typeface="Trebuchet MS" panose="020B0603020202020204"/>
              </a:rPr>
              <a:t> </a:t>
            </a:r>
            <a:r>
              <a:rPr sz="2000" b="1" dirty="0">
                <a:latin typeface="Trebuchet MS" panose="020B0603020202020204"/>
                <a:cs typeface="Trebuchet MS" panose="020B0603020202020204"/>
              </a:rPr>
              <a:t>población:</a:t>
            </a:r>
            <a:r>
              <a:rPr sz="2000" b="1" spc="-10" dirty="0">
                <a:latin typeface="Trebuchet MS" panose="020B0603020202020204"/>
                <a:cs typeface="Trebuchet MS" panose="020B0603020202020204"/>
              </a:rPr>
              <a:t> </a:t>
            </a:r>
            <a:r>
              <a:rPr sz="2000" dirty="0">
                <a:latin typeface="Trebuchet MS" panose="020B0603020202020204"/>
                <a:cs typeface="Trebuchet MS" panose="020B0603020202020204"/>
              </a:rPr>
              <a:t>retrasos</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en</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la</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atención,</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falta</a:t>
            </a:r>
            <a:r>
              <a:rPr sz="2000" spc="-35" dirty="0">
                <a:latin typeface="Trebuchet MS" panose="020B0603020202020204"/>
                <a:cs typeface="Trebuchet MS" panose="020B0603020202020204"/>
              </a:rPr>
              <a:t> </a:t>
            </a:r>
            <a:r>
              <a:rPr sz="2000" spc="-25" dirty="0">
                <a:latin typeface="Trebuchet MS" panose="020B0603020202020204"/>
                <a:cs typeface="Trebuchet MS" panose="020B0603020202020204"/>
              </a:rPr>
              <a:t>de </a:t>
            </a:r>
            <a:r>
              <a:rPr sz="2000" dirty="0">
                <a:latin typeface="Trebuchet MS" panose="020B0603020202020204"/>
                <a:cs typeface="Trebuchet MS" panose="020B0603020202020204"/>
              </a:rPr>
              <a:t>llenado</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70" dirty="0">
                <a:latin typeface="Trebuchet MS" panose="020B0603020202020204"/>
                <a:cs typeface="Trebuchet MS" panose="020B0603020202020204"/>
              </a:rPr>
              <a:t> </a:t>
            </a:r>
            <a:r>
              <a:rPr sz="2000" dirty="0">
                <a:latin typeface="Trebuchet MS" panose="020B0603020202020204"/>
                <a:cs typeface="Trebuchet MS" panose="020B0603020202020204"/>
              </a:rPr>
              <a:t>recetas,</a:t>
            </a:r>
            <a:r>
              <a:rPr sz="2000" spc="-70" dirty="0">
                <a:latin typeface="Trebuchet MS" panose="020B0603020202020204"/>
                <a:cs typeface="Trebuchet MS" panose="020B0603020202020204"/>
              </a:rPr>
              <a:t> </a:t>
            </a:r>
            <a:r>
              <a:rPr sz="2000" dirty="0">
                <a:latin typeface="Trebuchet MS" panose="020B0603020202020204"/>
                <a:cs typeface="Trebuchet MS" panose="020B0603020202020204"/>
              </a:rPr>
              <a:t>falta</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exámenes</a:t>
            </a:r>
            <a:r>
              <a:rPr sz="2000" spc="-55" dirty="0">
                <a:latin typeface="Trebuchet MS" panose="020B0603020202020204"/>
                <a:cs typeface="Trebuchet MS" panose="020B0603020202020204"/>
              </a:rPr>
              <a:t> </a:t>
            </a:r>
            <a:r>
              <a:rPr sz="2000" spc="-10" dirty="0">
                <a:latin typeface="Trebuchet MS" panose="020B0603020202020204"/>
                <a:cs typeface="Trebuchet MS" panose="020B0603020202020204"/>
              </a:rPr>
              <a:t>preventivos</a:t>
            </a:r>
            <a:endParaRPr sz="2000" dirty="0">
              <a:latin typeface="Trebuchet MS" panose="020B0603020202020204"/>
              <a:cs typeface="Trebuchet MS" panose="020B0603020202020204"/>
            </a:endParaRPr>
          </a:p>
          <a:p>
            <a:pPr marL="393700" indent="-381000">
              <a:lnSpc>
                <a:spcPct val="100000"/>
              </a:lnSpc>
              <a:spcBef>
                <a:spcPts val="1705"/>
              </a:spcBef>
              <a:buSzPct val="120000"/>
              <a:buChar char="●"/>
              <a:tabLst>
                <a:tab pos="393700" algn="l"/>
              </a:tabLst>
            </a:pPr>
            <a:r>
              <a:rPr sz="2000" dirty="0">
                <a:latin typeface="Trebuchet MS" panose="020B0603020202020204"/>
                <a:cs typeface="Trebuchet MS" panose="020B0603020202020204"/>
              </a:rPr>
              <a:t>Cuando</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se</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busca</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atención,</a:t>
            </a:r>
            <a:r>
              <a:rPr sz="2000" spc="-15" dirty="0">
                <a:latin typeface="Trebuchet MS" panose="020B0603020202020204"/>
                <a:cs typeface="Trebuchet MS" panose="020B0603020202020204"/>
              </a:rPr>
              <a:t> </a:t>
            </a:r>
            <a:r>
              <a:rPr sz="2000" b="1" dirty="0">
                <a:latin typeface="Trebuchet MS" panose="020B0603020202020204"/>
                <a:cs typeface="Trebuchet MS" panose="020B0603020202020204"/>
              </a:rPr>
              <a:t>aumento</a:t>
            </a:r>
            <a:r>
              <a:rPr sz="2000" b="1" spc="-25" dirty="0">
                <a:latin typeface="Trebuchet MS" panose="020B0603020202020204"/>
                <a:cs typeface="Trebuchet MS" panose="020B0603020202020204"/>
              </a:rPr>
              <a:t> </a:t>
            </a:r>
            <a:r>
              <a:rPr sz="2000" b="1" dirty="0">
                <a:latin typeface="Trebuchet MS" panose="020B0603020202020204"/>
                <a:cs typeface="Trebuchet MS" panose="020B0603020202020204"/>
              </a:rPr>
              <a:t>de</a:t>
            </a:r>
            <a:r>
              <a:rPr sz="2000" b="1" spc="-25" dirty="0">
                <a:latin typeface="Trebuchet MS" panose="020B0603020202020204"/>
                <a:cs typeface="Trebuchet MS" panose="020B0603020202020204"/>
              </a:rPr>
              <a:t> </a:t>
            </a:r>
            <a:r>
              <a:rPr sz="2000" b="1" dirty="0">
                <a:latin typeface="Trebuchet MS" panose="020B0603020202020204"/>
                <a:cs typeface="Trebuchet MS" panose="020B0603020202020204"/>
              </a:rPr>
              <a:t>la</a:t>
            </a:r>
            <a:r>
              <a:rPr sz="2000" b="1" spc="-50" dirty="0">
                <a:latin typeface="Trebuchet MS" panose="020B0603020202020204"/>
                <a:cs typeface="Trebuchet MS" panose="020B0603020202020204"/>
              </a:rPr>
              <a:t> </a:t>
            </a:r>
            <a:r>
              <a:rPr sz="2000" b="1" dirty="0">
                <a:latin typeface="Trebuchet MS" panose="020B0603020202020204"/>
                <a:cs typeface="Trebuchet MS" panose="020B0603020202020204"/>
              </a:rPr>
              <a:t>deuda</a:t>
            </a:r>
            <a:r>
              <a:rPr sz="2000" b="1" spc="-40" dirty="0">
                <a:latin typeface="Trebuchet MS" panose="020B0603020202020204"/>
                <a:cs typeface="Trebuchet MS" panose="020B0603020202020204"/>
              </a:rPr>
              <a:t> </a:t>
            </a:r>
            <a:r>
              <a:rPr sz="2000" b="1" dirty="0">
                <a:latin typeface="Trebuchet MS" panose="020B0603020202020204"/>
                <a:cs typeface="Trebuchet MS" panose="020B0603020202020204"/>
              </a:rPr>
              <a:t>médica</a:t>
            </a:r>
            <a:r>
              <a:rPr sz="2000" b="1" spc="-50" dirty="0">
                <a:latin typeface="Trebuchet MS" panose="020B0603020202020204"/>
                <a:cs typeface="Trebuchet MS" panose="020B0603020202020204"/>
              </a:rPr>
              <a:t> </a:t>
            </a:r>
            <a:r>
              <a:rPr sz="2000" b="1" dirty="0">
                <a:latin typeface="Trebuchet MS" panose="020B0603020202020204"/>
                <a:cs typeface="Trebuchet MS" panose="020B0603020202020204"/>
              </a:rPr>
              <a:t>/</a:t>
            </a:r>
            <a:r>
              <a:rPr sz="2000" b="1" spc="-40" dirty="0">
                <a:latin typeface="Trebuchet MS" panose="020B0603020202020204"/>
                <a:cs typeface="Trebuchet MS" panose="020B0603020202020204"/>
              </a:rPr>
              <a:t> </a:t>
            </a:r>
            <a:r>
              <a:rPr sz="2000" b="1" spc="-10" dirty="0">
                <a:latin typeface="Trebuchet MS" panose="020B0603020202020204"/>
                <a:cs typeface="Trebuchet MS" panose="020B0603020202020204"/>
              </a:rPr>
              <a:t>quiebras</a:t>
            </a:r>
            <a:endParaRPr sz="2000" dirty="0">
              <a:latin typeface="Trebuchet MS" panose="020B0603020202020204"/>
              <a:cs typeface="Trebuchet MS" panose="020B0603020202020204"/>
            </a:endParaRPr>
          </a:p>
          <a:p>
            <a:pPr marL="393700" marR="5080" indent="-381635">
              <a:lnSpc>
                <a:spcPct val="114000"/>
              </a:lnSpc>
              <a:spcBef>
                <a:spcPts val="1510"/>
              </a:spcBef>
              <a:buSzPct val="120000"/>
              <a:buFont typeface="Trebuchet MS" panose="020B0603020202020204"/>
              <a:buChar char="●"/>
              <a:tabLst>
                <a:tab pos="393700" algn="l"/>
              </a:tabLst>
            </a:pPr>
            <a:r>
              <a:rPr sz="2000" b="1" dirty="0">
                <a:latin typeface="Trebuchet MS" panose="020B0603020202020204"/>
                <a:cs typeface="Trebuchet MS" panose="020B0603020202020204"/>
              </a:rPr>
              <a:t>Costos</a:t>
            </a:r>
            <a:r>
              <a:rPr sz="2000" b="1" spc="-45" dirty="0">
                <a:latin typeface="Trebuchet MS" panose="020B0603020202020204"/>
                <a:cs typeface="Trebuchet MS" panose="020B0603020202020204"/>
              </a:rPr>
              <a:t> </a:t>
            </a:r>
            <a:r>
              <a:rPr sz="2000" b="1" dirty="0">
                <a:latin typeface="Trebuchet MS" panose="020B0603020202020204"/>
                <a:cs typeface="Trebuchet MS" panose="020B0603020202020204"/>
              </a:rPr>
              <a:t>de</a:t>
            </a:r>
            <a:r>
              <a:rPr sz="2000" b="1" spc="-55" dirty="0">
                <a:latin typeface="Trebuchet MS" panose="020B0603020202020204"/>
                <a:cs typeface="Trebuchet MS" panose="020B0603020202020204"/>
              </a:rPr>
              <a:t> </a:t>
            </a:r>
            <a:r>
              <a:rPr sz="2000" b="1" dirty="0">
                <a:latin typeface="Trebuchet MS" panose="020B0603020202020204"/>
                <a:cs typeface="Trebuchet MS" panose="020B0603020202020204"/>
              </a:rPr>
              <a:t>atención</a:t>
            </a:r>
            <a:r>
              <a:rPr sz="2000" b="1" spc="-55" dirty="0">
                <a:latin typeface="Trebuchet MS" panose="020B0603020202020204"/>
                <a:cs typeface="Trebuchet MS" panose="020B0603020202020204"/>
              </a:rPr>
              <a:t> </a:t>
            </a:r>
            <a:r>
              <a:rPr sz="2000" b="1" dirty="0">
                <a:latin typeface="Trebuchet MS" panose="020B0603020202020204"/>
                <a:cs typeface="Trebuchet MS" panose="020B0603020202020204"/>
              </a:rPr>
              <a:t>no</a:t>
            </a:r>
            <a:r>
              <a:rPr sz="2000" b="1" spc="-30" dirty="0">
                <a:latin typeface="Trebuchet MS" panose="020B0603020202020204"/>
                <a:cs typeface="Trebuchet MS" panose="020B0603020202020204"/>
              </a:rPr>
              <a:t> </a:t>
            </a:r>
            <a:r>
              <a:rPr sz="2000" b="1" dirty="0">
                <a:latin typeface="Trebuchet MS" panose="020B0603020202020204"/>
                <a:cs typeface="Trebuchet MS" panose="020B0603020202020204"/>
              </a:rPr>
              <a:t>compensados:</a:t>
            </a:r>
            <a:r>
              <a:rPr sz="2000" b="1" spc="-15" dirty="0">
                <a:latin typeface="Trebuchet MS" panose="020B0603020202020204"/>
                <a:cs typeface="Trebuchet MS" panose="020B0603020202020204"/>
              </a:rPr>
              <a:t> </a:t>
            </a:r>
            <a:r>
              <a:rPr sz="2000" dirty="0">
                <a:latin typeface="Trebuchet MS" panose="020B0603020202020204"/>
                <a:cs typeface="Trebuchet MS" panose="020B0603020202020204"/>
              </a:rPr>
              <a:t>mayor</a:t>
            </a:r>
            <a:r>
              <a:rPr sz="2000" spc="-60" dirty="0">
                <a:latin typeface="Trebuchet MS" panose="020B0603020202020204"/>
                <a:cs typeface="Trebuchet MS" panose="020B0603020202020204"/>
              </a:rPr>
              <a:t> </a:t>
            </a:r>
            <a:r>
              <a:rPr sz="2000" dirty="0">
                <a:latin typeface="Trebuchet MS" panose="020B0603020202020204"/>
                <a:cs typeface="Trebuchet MS" panose="020B0603020202020204"/>
              </a:rPr>
              <a:t>uso</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la</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sala</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emergencias,</a:t>
            </a:r>
            <a:r>
              <a:rPr sz="2000" spc="-70" dirty="0">
                <a:latin typeface="Trebuchet MS" panose="020B0603020202020204"/>
                <a:cs typeface="Trebuchet MS" panose="020B0603020202020204"/>
              </a:rPr>
              <a:t> </a:t>
            </a:r>
            <a:r>
              <a:rPr sz="2000" spc="-10" dirty="0">
                <a:latin typeface="Trebuchet MS" panose="020B0603020202020204"/>
                <a:cs typeface="Trebuchet MS" panose="020B0603020202020204"/>
              </a:rPr>
              <a:t>atención </a:t>
            </a:r>
            <a:r>
              <a:rPr sz="2000" dirty="0">
                <a:latin typeface="Trebuchet MS" panose="020B0603020202020204"/>
                <a:cs typeface="Trebuchet MS" panose="020B0603020202020204"/>
              </a:rPr>
              <a:t>no</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compensada</a:t>
            </a:r>
            <a:r>
              <a:rPr sz="2000" spc="-65" dirty="0">
                <a:latin typeface="Trebuchet MS" panose="020B0603020202020204"/>
                <a:cs typeface="Trebuchet MS" panose="020B0603020202020204"/>
              </a:rPr>
              <a:t> </a:t>
            </a:r>
            <a:r>
              <a:rPr sz="2000" dirty="0">
                <a:latin typeface="Trebuchet MS" panose="020B0603020202020204"/>
                <a:cs typeface="Trebuchet MS" panose="020B0603020202020204"/>
              </a:rPr>
              <a:t>para</a:t>
            </a:r>
            <a:r>
              <a:rPr sz="2000" spc="-60" dirty="0">
                <a:latin typeface="Trebuchet MS" panose="020B0603020202020204"/>
                <a:cs typeface="Trebuchet MS" panose="020B0603020202020204"/>
              </a:rPr>
              <a:t> </a:t>
            </a:r>
            <a:r>
              <a:rPr sz="2000" dirty="0">
                <a:latin typeface="Trebuchet MS" panose="020B0603020202020204"/>
                <a:cs typeface="Trebuchet MS" panose="020B0603020202020204"/>
              </a:rPr>
              <a:t>médicos,</a:t>
            </a:r>
            <a:r>
              <a:rPr sz="2000" spc="-75" dirty="0">
                <a:latin typeface="Trebuchet MS" panose="020B0603020202020204"/>
                <a:cs typeface="Trebuchet MS" panose="020B0603020202020204"/>
              </a:rPr>
              <a:t> </a:t>
            </a:r>
            <a:r>
              <a:rPr sz="2000" dirty="0">
                <a:latin typeface="Trebuchet MS" panose="020B0603020202020204"/>
                <a:cs typeface="Trebuchet MS" panose="020B0603020202020204"/>
              </a:rPr>
              <a:t>hospitales</a:t>
            </a:r>
            <a:r>
              <a:rPr sz="2000" spc="-65" dirty="0">
                <a:latin typeface="Trebuchet MS" panose="020B0603020202020204"/>
                <a:cs typeface="Trebuchet MS" panose="020B0603020202020204"/>
              </a:rPr>
              <a:t> </a:t>
            </a:r>
            <a:r>
              <a:rPr sz="2000" dirty="0">
                <a:latin typeface="Trebuchet MS" panose="020B0603020202020204"/>
                <a:cs typeface="Trebuchet MS" panose="020B0603020202020204"/>
              </a:rPr>
              <a:t>y</a:t>
            </a:r>
            <a:r>
              <a:rPr sz="2000" spc="-60" dirty="0">
                <a:latin typeface="Trebuchet MS" panose="020B0603020202020204"/>
                <a:cs typeface="Trebuchet MS" panose="020B0603020202020204"/>
              </a:rPr>
              <a:t> </a:t>
            </a:r>
            <a:r>
              <a:rPr sz="2000" dirty="0">
                <a:latin typeface="Trebuchet MS" panose="020B0603020202020204"/>
                <a:cs typeface="Trebuchet MS" panose="020B0603020202020204"/>
              </a:rPr>
              <a:t>otros</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proveedores,</a:t>
            </a:r>
            <a:r>
              <a:rPr sz="2000" spc="-50" dirty="0">
                <a:latin typeface="Trebuchet MS" panose="020B0603020202020204"/>
                <a:cs typeface="Trebuchet MS" panose="020B0603020202020204"/>
              </a:rPr>
              <a:t> </a:t>
            </a:r>
            <a:r>
              <a:rPr sz="2000" spc="-10" dirty="0">
                <a:latin typeface="Trebuchet MS" panose="020B0603020202020204"/>
                <a:cs typeface="Trebuchet MS" panose="020B0603020202020204"/>
              </a:rPr>
              <a:t>especialmente</a:t>
            </a:r>
            <a:endParaRPr sz="2000" dirty="0">
              <a:latin typeface="Trebuchet MS" panose="020B0603020202020204"/>
              <a:cs typeface="Trebuchet MS" panose="020B0603020202020204"/>
            </a:endParaRPr>
          </a:p>
        </p:txBody>
      </p:sp>
      <p:sp>
        <p:nvSpPr>
          <p:cNvPr id="5" name="object 5"/>
          <p:cNvSpPr txBox="1"/>
          <p:nvPr/>
        </p:nvSpPr>
        <p:spPr>
          <a:xfrm>
            <a:off x="670356" y="3737444"/>
            <a:ext cx="6795134" cy="1077595"/>
          </a:xfrm>
          <a:prstGeom prst="rect">
            <a:avLst/>
          </a:prstGeom>
        </p:spPr>
        <p:txBody>
          <a:bodyPr vert="horz" wrap="square" lIns="0" tIns="12700" rIns="0" bIns="0" rtlCol="0">
            <a:spAutoFit/>
          </a:bodyPr>
          <a:lstStyle/>
          <a:p>
            <a:pPr marL="12700" marR="5080">
              <a:lnSpc>
                <a:spcPct val="115000"/>
              </a:lnSpc>
              <a:spcBef>
                <a:spcPts val="100"/>
              </a:spcBef>
            </a:pPr>
            <a:r>
              <a:rPr sz="2000" dirty="0">
                <a:latin typeface="Trebuchet MS" panose="020B0603020202020204"/>
                <a:cs typeface="Trebuchet MS" panose="020B0603020202020204"/>
              </a:rPr>
              <a:t>preocupante</a:t>
            </a:r>
            <a:r>
              <a:rPr sz="2000" spc="-60" dirty="0">
                <a:latin typeface="Trebuchet MS" panose="020B0603020202020204"/>
                <a:cs typeface="Trebuchet MS" panose="020B0603020202020204"/>
              </a:rPr>
              <a:t> </a:t>
            </a:r>
            <a:r>
              <a:rPr sz="2000" dirty="0">
                <a:latin typeface="Trebuchet MS" panose="020B0603020202020204"/>
                <a:cs typeface="Trebuchet MS" panose="020B0603020202020204"/>
              </a:rPr>
              <a:t>para</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los</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proveedores</a:t>
            </a:r>
            <a:r>
              <a:rPr sz="2000" spc="-60" dirty="0">
                <a:latin typeface="Trebuchet MS" panose="020B0603020202020204"/>
                <a:cs typeface="Trebuchet MS" panose="020B0603020202020204"/>
              </a:rPr>
              <a:t> </a:t>
            </a:r>
            <a:r>
              <a:rPr sz="2000" dirty="0">
                <a:latin typeface="Trebuchet MS" panose="020B0603020202020204"/>
                <a:cs typeface="Trebuchet MS" panose="020B0603020202020204"/>
              </a:rPr>
              <a:t>sin</a:t>
            </a:r>
            <a:r>
              <a:rPr sz="2000" spc="-65" dirty="0">
                <a:latin typeface="Trebuchet MS" panose="020B0603020202020204"/>
                <a:cs typeface="Trebuchet MS" panose="020B0603020202020204"/>
              </a:rPr>
              <a:t> </a:t>
            </a:r>
            <a:r>
              <a:rPr sz="2000" dirty="0">
                <a:latin typeface="Trebuchet MS" panose="020B0603020202020204"/>
                <a:cs typeface="Trebuchet MS" panose="020B0603020202020204"/>
              </a:rPr>
              <a:t>márgenes</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que</a:t>
            </a:r>
            <a:r>
              <a:rPr sz="2000" spc="-40" dirty="0">
                <a:latin typeface="Trebuchet MS" panose="020B0603020202020204"/>
                <a:cs typeface="Trebuchet MS" panose="020B0603020202020204"/>
              </a:rPr>
              <a:t> </a:t>
            </a:r>
            <a:r>
              <a:rPr sz="2000" spc="-10" dirty="0">
                <a:latin typeface="Trebuchet MS" panose="020B0603020202020204"/>
                <a:cs typeface="Trebuchet MS" panose="020B0603020202020204"/>
              </a:rPr>
              <a:t>cubrir, </a:t>
            </a:r>
            <a:r>
              <a:rPr sz="2000" dirty="0">
                <a:latin typeface="Trebuchet MS" panose="020B0603020202020204"/>
                <a:cs typeface="Trebuchet MS" panose="020B0603020202020204"/>
              </a:rPr>
              <a:t>como</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los</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proveedores</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rurales.</a:t>
            </a:r>
            <a:r>
              <a:rPr sz="2000" spc="-70" dirty="0">
                <a:latin typeface="Trebuchet MS" panose="020B0603020202020204"/>
                <a:cs typeface="Trebuchet MS" panose="020B0603020202020204"/>
              </a:rPr>
              <a:t> </a:t>
            </a:r>
            <a:r>
              <a:rPr sz="2000" dirty="0">
                <a:latin typeface="Trebuchet MS" panose="020B0603020202020204"/>
                <a:cs typeface="Trebuchet MS" panose="020B0603020202020204"/>
              </a:rPr>
              <a:t>Decisiones</a:t>
            </a:r>
            <a:r>
              <a:rPr sz="2000" spc="-60"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75" dirty="0">
                <a:latin typeface="Trebuchet MS" panose="020B0603020202020204"/>
                <a:cs typeface="Trebuchet MS" panose="020B0603020202020204"/>
              </a:rPr>
              <a:t> </a:t>
            </a:r>
            <a:r>
              <a:rPr sz="2000" spc="-10" dirty="0">
                <a:latin typeface="Trebuchet MS" panose="020B0603020202020204"/>
                <a:cs typeface="Trebuchet MS" panose="020B0603020202020204"/>
              </a:rPr>
              <a:t>acceso.</a:t>
            </a:r>
            <a:endParaRPr sz="2000" dirty="0">
              <a:latin typeface="Trebuchet MS" panose="020B0603020202020204"/>
              <a:cs typeface="Trebuchet MS" panose="020B0603020202020204"/>
            </a:endParaRPr>
          </a:p>
          <a:p>
            <a:pPr marL="12700">
              <a:lnSpc>
                <a:spcPct val="100000"/>
              </a:lnSpc>
              <a:spcBef>
                <a:spcPts val="360"/>
              </a:spcBef>
            </a:pPr>
            <a:r>
              <a:rPr sz="2000" spc="-10" dirty="0">
                <a:latin typeface="Trebuchet MS" panose="020B0603020202020204"/>
                <a:cs typeface="Trebuchet MS" panose="020B0603020202020204"/>
              </a:rPr>
              <a:t>Despidos.</a:t>
            </a:r>
            <a:endParaRPr sz="2000" dirty="0">
              <a:latin typeface="Trebuchet MS" panose="020B0603020202020204"/>
              <a:cs typeface="Trebuchet MS" panose="020B0603020202020204"/>
            </a:endParaRPr>
          </a:p>
        </p:txBody>
      </p:sp>
      <p:sp>
        <p:nvSpPr>
          <p:cNvPr id="6" name="object 6"/>
          <p:cNvSpPr txBox="1"/>
          <p:nvPr/>
        </p:nvSpPr>
        <p:spPr>
          <a:xfrm>
            <a:off x="289053" y="4904050"/>
            <a:ext cx="6827648" cy="627095"/>
          </a:xfrm>
          <a:prstGeom prst="rect">
            <a:avLst/>
          </a:prstGeom>
        </p:spPr>
        <p:txBody>
          <a:bodyPr vert="horz" wrap="square" lIns="0" tIns="11430" rIns="0" bIns="0" rtlCol="0">
            <a:spAutoFit/>
          </a:bodyPr>
          <a:lstStyle/>
          <a:p>
            <a:pPr marL="393700" indent="-381000">
              <a:spcBef>
                <a:spcPts val="90"/>
              </a:spcBef>
              <a:buSzPct val="120000"/>
              <a:buFont typeface="Trebuchet MS" panose="020B0603020202020204"/>
              <a:buChar char="●"/>
              <a:tabLst>
                <a:tab pos="393700" algn="l"/>
              </a:tabLst>
            </a:pPr>
            <a:r>
              <a:rPr sz="2000" b="1" dirty="0">
                <a:latin typeface="Trebuchet MS" panose="020B0603020202020204"/>
                <a:cs typeface="Trebuchet MS" panose="020B0603020202020204"/>
              </a:rPr>
              <a:t>Economía:</a:t>
            </a:r>
            <a:r>
              <a:rPr sz="2000" b="1" spc="-45" dirty="0">
                <a:latin typeface="Trebuchet MS" panose="020B0603020202020204"/>
                <a:cs typeface="Trebuchet MS" panose="020B0603020202020204"/>
              </a:rPr>
              <a:t> </a:t>
            </a:r>
            <a:r>
              <a:rPr sz="2000" dirty="0">
                <a:latin typeface="Trebuchet MS" panose="020B0603020202020204"/>
                <a:cs typeface="Trebuchet MS" panose="020B0603020202020204"/>
              </a:rPr>
              <a:t>La</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atención</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médica</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es</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el</a:t>
            </a:r>
            <a:r>
              <a:rPr sz="2000" spc="-60" dirty="0">
                <a:latin typeface="Trebuchet MS" panose="020B0603020202020204"/>
                <a:cs typeface="Trebuchet MS" panose="020B0603020202020204"/>
              </a:rPr>
              <a:t> </a:t>
            </a:r>
            <a:r>
              <a:rPr sz="2000" dirty="0">
                <a:latin typeface="Trebuchet MS" panose="020B0603020202020204"/>
                <a:cs typeface="Trebuchet MS" panose="020B0603020202020204"/>
              </a:rPr>
              <a:t>componente</a:t>
            </a:r>
            <a:r>
              <a:rPr sz="2000" spc="-45" dirty="0">
                <a:latin typeface="Trebuchet MS" panose="020B0603020202020204"/>
                <a:cs typeface="Trebuchet MS" panose="020B0603020202020204"/>
              </a:rPr>
              <a:t> </a:t>
            </a:r>
            <a:r>
              <a:rPr sz="2000" dirty="0" err="1">
                <a:latin typeface="Trebuchet MS" panose="020B0603020202020204"/>
                <a:cs typeface="Trebuchet MS" panose="020B0603020202020204"/>
              </a:rPr>
              <a:t>más</a:t>
            </a:r>
            <a:r>
              <a:rPr sz="2000" spc="-15" dirty="0">
                <a:latin typeface="Trebuchet MS" panose="020B0603020202020204"/>
                <a:cs typeface="Trebuchet MS" panose="020B0603020202020204"/>
              </a:rPr>
              <a:t> </a:t>
            </a:r>
            <a:r>
              <a:rPr sz="2000" spc="-10" dirty="0" err="1">
                <a:latin typeface="Trebuchet MS" panose="020B0603020202020204"/>
                <a:cs typeface="Trebuchet MS" panose="020B0603020202020204"/>
              </a:rPr>
              <a:t>grande</a:t>
            </a:r>
            <a:r>
              <a:rPr lang="en-US" sz="2000" spc="-10" dirty="0">
                <a:latin typeface="Trebuchet MS" panose="020B0603020202020204"/>
                <a:cs typeface="Trebuchet MS" panose="020B0603020202020204"/>
              </a:rPr>
              <a:t> </a:t>
            </a:r>
            <a:r>
              <a:rPr lang="es-ES" sz="2000" dirty="0">
                <a:latin typeface="Trebuchet MS" panose="020B0603020202020204"/>
                <a:cs typeface="Trebuchet MS" panose="020B0603020202020204"/>
              </a:rPr>
              <a:t>de</a:t>
            </a:r>
            <a:r>
              <a:rPr lang="es-ES" sz="2000" spc="-40" dirty="0">
                <a:latin typeface="Trebuchet MS" panose="020B0603020202020204"/>
                <a:cs typeface="Trebuchet MS" panose="020B0603020202020204"/>
              </a:rPr>
              <a:t> </a:t>
            </a:r>
            <a:r>
              <a:rPr lang="es-ES" sz="2000" dirty="0">
                <a:latin typeface="Trebuchet MS" panose="020B0603020202020204"/>
                <a:cs typeface="Trebuchet MS" panose="020B0603020202020204"/>
              </a:rPr>
              <a:t>las</a:t>
            </a:r>
            <a:r>
              <a:rPr lang="es-ES" sz="2000" spc="-35" dirty="0">
                <a:latin typeface="Trebuchet MS" panose="020B0603020202020204"/>
                <a:cs typeface="Trebuchet MS" panose="020B0603020202020204"/>
              </a:rPr>
              <a:t> </a:t>
            </a:r>
            <a:r>
              <a:rPr lang="es-ES" sz="2000" dirty="0">
                <a:latin typeface="Trebuchet MS" panose="020B0603020202020204"/>
                <a:cs typeface="Trebuchet MS" panose="020B0603020202020204"/>
              </a:rPr>
              <a:t>economías</a:t>
            </a:r>
            <a:r>
              <a:rPr lang="es-ES" sz="2000" spc="-35" dirty="0">
                <a:latin typeface="Trebuchet MS" panose="020B0603020202020204"/>
                <a:cs typeface="Trebuchet MS" panose="020B0603020202020204"/>
              </a:rPr>
              <a:t> </a:t>
            </a:r>
            <a:r>
              <a:rPr lang="es-ES" sz="2000" dirty="0">
                <a:latin typeface="Trebuchet MS" panose="020B0603020202020204"/>
                <a:cs typeface="Trebuchet MS" panose="020B0603020202020204"/>
              </a:rPr>
              <a:t>de</a:t>
            </a:r>
            <a:r>
              <a:rPr lang="es-ES" sz="2000" spc="-55" dirty="0">
                <a:latin typeface="Trebuchet MS" panose="020B0603020202020204"/>
                <a:cs typeface="Trebuchet MS" panose="020B0603020202020204"/>
              </a:rPr>
              <a:t> </a:t>
            </a:r>
            <a:r>
              <a:rPr lang="es-ES" sz="2000" dirty="0">
                <a:latin typeface="Trebuchet MS" panose="020B0603020202020204"/>
                <a:cs typeface="Trebuchet MS" panose="020B0603020202020204"/>
              </a:rPr>
              <a:t>Colorado</a:t>
            </a:r>
            <a:r>
              <a:rPr lang="es-ES" sz="2000" spc="-45" dirty="0">
                <a:latin typeface="Trebuchet MS" panose="020B0603020202020204"/>
                <a:cs typeface="Trebuchet MS" panose="020B0603020202020204"/>
              </a:rPr>
              <a:t> </a:t>
            </a:r>
            <a:r>
              <a:rPr lang="es-ES" sz="2000" dirty="0">
                <a:latin typeface="Trebuchet MS" panose="020B0603020202020204"/>
                <a:cs typeface="Trebuchet MS" panose="020B0603020202020204"/>
              </a:rPr>
              <a:t>y</a:t>
            </a:r>
            <a:r>
              <a:rPr lang="es-ES" sz="2000" spc="-40" dirty="0">
                <a:latin typeface="Trebuchet MS" panose="020B0603020202020204"/>
                <a:cs typeface="Trebuchet MS" panose="020B0603020202020204"/>
              </a:rPr>
              <a:t> </a:t>
            </a:r>
            <a:r>
              <a:rPr lang="es-ES" sz="2000" dirty="0">
                <a:latin typeface="Trebuchet MS" panose="020B0603020202020204"/>
                <a:cs typeface="Trebuchet MS" panose="020B0603020202020204"/>
              </a:rPr>
              <a:t>EE.</a:t>
            </a:r>
            <a:r>
              <a:rPr lang="es-ES" sz="2000" spc="-55" dirty="0">
                <a:latin typeface="Trebuchet MS" panose="020B0603020202020204"/>
                <a:cs typeface="Trebuchet MS" panose="020B0603020202020204"/>
              </a:rPr>
              <a:t> </a:t>
            </a:r>
            <a:r>
              <a:rPr lang="es-ES" sz="2000" spc="-25" dirty="0">
                <a:latin typeface="Trebuchet MS" panose="020B0603020202020204"/>
                <a:cs typeface="Trebuchet MS" panose="020B0603020202020204"/>
              </a:rPr>
              <a:t>UU.</a:t>
            </a:r>
            <a:endParaRPr lang="es-ES" sz="2000" dirty="0">
              <a:latin typeface="Trebuchet MS" panose="020B0603020202020204"/>
              <a:cs typeface="Trebuchet MS" panose="020B0603020202020204"/>
            </a:endParaRPr>
          </a:p>
        </p:txBody>
      </p:sp>
      <p:grpSp>
        <p:nvGrpSpPr>
          <p:cNvPr id="8" name="object 8"/>
          <p:cNvGrpSpPr/>
          <p:nvPr/>
        </p:nvGrpSpPr>
        <p:grpSpPr>
          <a:xfrm>
            <a:off x="7600950" y="3811120"/>
            <a:ext cx="4505325" cy="2331206"/>
            <a:chOff x="7600950" y="3956992"/>
            <a:chExt cx="4505325" cy="2367280"/>
          </a:xfrm>
        </p:grpSpPr>
        <p:sp>
          <p:nvSpPr>
            <p:cNvPr id="9" name="object 9"/>
            <p:cNvSpPr/>
            <p:nvPr/>
          </p:nvSpPr>
          <p:spPr>
            <a:xfrm>
              <a:off x="9805035" y="4875707"/>
              <a:ext cx="1618615" cy="1087755"/>
            </a:xfrm>
            <a:custGeom>
              <a:avLst/>
              <a:gdLst/>
              <a:ahLst/>
              <a:cxnLst/>
              <a:rect l="l" t="t" r="r" b="b"/>
              <a:pathLst>
                <a:path w="1618615" h="1087754">
                  <a:moveTo>
                    <a:pt x="1618488" y="0"/>
                  </a:moveTo>
                  <a:lnTo>
                    <a:pt x="0" y="0"/>
                  </a:lnTo>
                  <a:lnTo>
                    <a:pt x="0" y="1087450"/>
                  </a:lnTo>
                  <a:lnTo>
                    <a:pt x="1618488" y="1087450"/>
                  </a:lnTo>
                  <a:lnTo>
                    <a:pt x="1618488" y="0"/>
                  </a:lnTo>
                  <a:close/>
                </a:path>
              </a:pathLst>
            </a:custGeom>
            <a:solidFill>
              <a:srgbClr val="225D38"/>
            </a:solidFill>
          </p:spPr>
          <p:txBody>
            <a:bodyPr wrap="square" lIns="0" tIns="0" rIns="0" bIns="0" rtlCol="0"/>
            <a:lstStyle/>
            <a:p>
              <a:endParaRPr/>
            </a:p>
          </p:txBody>
        </p:sp>
        <p:sp>
          <p:nvSpPr>
            <p:cNvPr id="10" name="object 10"/>
            <p:cNvSpPr/>
            <p:nvPr/>
          </p:nvSpPr>
          <p:spPr>
            <a:xfrm>
              <a:off x="9882759" y="4981828"/>
              <a:ext cx="1297940" cy="0"/>
            </a:xfrm>
            <a:custGeom>
              <a:avLst/>
              <a:gdLst/>
              <a:ahLst/>
              <a:cxnLst/>
              <a:rect l="l" t="t" r="r" b="b"/>
              <a:pathLst>
                <a:path w="1297940">
                  <a:moveTo>
                    <a:pt x="0" y="0"/>
                  </a:moveTo>
                  <a:lnTo>
                    <a:pt x="1297940" y="0"/>
                  </a:lnTo>
                </a:path>
              </a:pathLst>
            </a:custGeom>
            <a:ln w="15240">
              <a:solidFill>
                <a:srgbClr val="FFFFFF"/>
              </a:solidFill>
            </a:ln>
          </p:spPr>
          <p:txBody>
            <a:bodyPr wrap="square" lIns="0" tIns="0" rIns="0" bIns="0" rtlCol="0"/>
            <a:lstStyle/>
            <a:p>
              <a:endParaRPr/>
            </a:p>
          </p:txBody>
        </p:sp>
        <p:sp>
          <p:nvSpPr>
            <p:cNvPr id="11" name="object 11"/>
            <p:cNvSpPr/>
            <p:nvPr/>
          </p:nvSpPr>
          <p:spPr>
            <a:xfrm>
              <a:off x="8180451" y="4875707"/>
              <a:ext cx="1618615" cy="1087755"/>
            </a:xfrm>
            <a:custGeom>
              <a:avLst/>
              <a:gdLst/>
              <a:ahLst/>
              <a:cxnLst/>
              <a:rect l="l" t="t" r="r" b="b"/>
              <a:pathLst>
                <a:path w="1618615" h="1087754">
                  <a:moveTo>
                    <a:pt x="1618487" y="0"/>
                  </a:moveTo>
                  <a:lnTo>
                    <a:pt x="0" y="0"/>
                  </a:lnTo>
                  <a:lnTo>
                    <a:pt x="0" y="1087450"/>
                  </a:lnTo>
                  <a:lnTo>
                    <a:pt x="1618487" y="1087450"/>
                  </a:lnTo>
                  <a:lnTo>
                    <a:pt x="1618487" y="0"/>
                  </a:lnTo>
                  <a:close/>
                </a:path>
              </a:pathLst>
            </a:custGeom>
            <a:solidFill>
              <a:srgbClr val="798539"/>
            </a:solidFill>
          </p:spPr>
          <p:txBody>
            <a:bodyPr wrap="square" lIns="0" tIns="0" rIns="0" bIns="0" rtlCol="0"/>
            <a:lstStyle/>
            <a:p>
              <a:endParaRPr/>
            </a:p>
          </p:txBody>
        </p:sp>
        <p:sp>
          <p:nvSpPr>
            <p:cNvPr id="12" name="object 12"/>
            <p:cNvSpPr/>
            <p:nvPr/>
          </p:nvSpPr>
          <p:spPr>
            <a:xfrm>
              <a:off x="8425815" y="4981828"/>
              <a:ext cx="1297940" cy="0"/>
            </a:xfrm>
            <a:custGeom>
              <a:avLst/>
              <a:gdLst/>
              <a:ahLst/>
              <a:cxnLst/>
              <a:rect l="l" t="t" r="r" b="b"/>
              <a:pathLst>
                <a:path w="1297940">
                  <a:moveTo>
                    <a:pt x="0" y="0"/>
                  </a:moveTo>
                  <a:lnTo>
                    <a:pt x="1297939" y="0"/>
                  </a:lnTo>
                </a:path>
              </a:pathLst>
            </a:custGeom>
            <a:ln w="15240">
              <a:solidFill>
                <a:srgbClr val="FFFFFF"/>
              </a:solidFill>
            </a:ln>
          </p:spPr>
          <p:txBody>
            <a:bodyPr wrap="square" lIns="0" tIns="0" rIns="0" bIns="0" rtlCol="0"/>
            <a:lstStyle/>
            <a:p>
              <a:endParaRPr/>
            </a:p>
          </p:txBody>
        </p:sp>
        <p:sp>
          <p:nvSpPr>
            <p:cNvPr id="13" name="object 13"/>
            <p:cNvSpPr/>
            <p:nvPr/>
          </p:nvSpPr>
          <p:spPr>
            <a:xfrm>
              <a:off x="7600950" y="3956992"/>
              <a:ext cx="4505325" cy="2367280"/>
            </a:xfrm>
            <a:custGeom>
              <a:avLst/>
              <a:gdLst/>
              <a:ahLst/>
              <a:cxnLst/>
              <a:rect l="l" t="t" r="r" b="b"/>
              <a:pathLst>
                <a:path w="4505325" h="2367279">
                  <a:moveTo>
                    <a:pt x="0" y="2366772"/>
                  </a:moveTo>
                  <a:lnTo>
                    <a:pt x="4504944" y="2366772"/>
                  </a:lnTo>
                  <a:lnTo>
                    <a:pt x="4504944" y="0"/>
                  </a:lnTo>
                  <a:lnTo>
                    <a:pt x="0" y="0"/>
                  </a:lnTo>
                  <a:lnTo>
                    <a:pt x="0" y="2366772"/>
                  </a:lnTo>
                  <a:close/>
                </a:path>
              </a:pathLst>
            </a:custGeom>
            <a:ln w="12191">
              <a:solidFill>
                <a:srgbClr val="00176E"/>
              </a:solidFill>
            </a:ln>
          </p:spPr>
          <p:txBody>
            <a:bodyPr wrap="square" lIns="0" tIns="0" rIns="0" bIns="0" rtlCol="0"/>
            <a:lstStyle/>
            <a:p>
              <a:endParaRPr/>
            </a:p>
          </p:txBody>
        </p:sp>
      </p:grpSp>
      <p:sp>
        <p:nvSpPr>
          <p:cNvPr id="14" name="object 14"/>
          <p:cNvSpPr txBox="1"/>
          <p:nvPr/>
        </p:nvSpPr>
        <p:spPr>
          <a:xfrm>
            <a:off x="7819770" y="3988816"/>
            <a:ext cx="4097654" cy="2175510"/>
          </a:xfrm>
          <a:prstGeom prst="rect">
            <a:avLst/>
          </a:prstGeom>
        </p:spPr>
        <p:txBody>
          <a:bodyPr vert="horz" wrap="square" lIns="0" tIns="13335" rIns="0" bIns="0" rtlCol="0">
            <a:spAutoFit/>
          </a:bodyPr>
          <a:lstStyle/>
          <a:p>
            <a:pPr marL="131445">
              <a:lnSpc>
                <a:spcPts val="2450"/>
              </a:lnSpc>
              <a:spcBef>
                <a:spcPts val="105"/>
              </a:spcBef>
            </a:pPr>
            <a:r>
              <a:rPr sz="2200" b="1" dirty="0">
                <a:solidFill>
                  <a:srgbClr val="35627C"/>
                </a:solidFill>
                <a:latin typeface="Calibri" panose="020F0502020204030204"/>
                <a:cs typeface="Calibri" panose="020F0502020204030204"/>
              </a:rPr>
              <a:t>NIVELES</a:t>
            </a:r>
            <a:r>
              <a:rPr sz="2200" b="1" spc="-40" dirty="0">
                <a:solidFill>
                  <a:srgbClr val="35627C"/>
                </a:solidFill>
                <a:latin typeface="Calibri" panose="020F0502020204030204"/>
                <a:cs typeface="Calibri" panose="020F0502020204030204"/>
              </a:rPr>
              <a:t> </a:t>
            </a:r>
            <a:r>
              <a:rPr sz="2200" b="1" dirty="0">
                <a:solidFill>
                  <a:srgbClr val="35627C"/>
                </a:solidFill>
                <a:latin typeface="Calibri" panose="020F0502020204030204"/>
                <a:cs typeface="Calibri" panose="020F0502020204030204"/>
              </a:rPr>
              <a:t>FEDERALES</a:t>
            </a:r>
            <a:r>
              <a:rPr sz="2200" b="1" spc="-35" dirty="0">
                <a:solidFill>
                  <a:srgbClr val="35627C"/>
                </a:solidFill>
                <a:latin typeface="Calibri" panose="020F0502020204030204"/>
                <a:cs typeface="Calibri" panose="020F0502020204030204"/>
              </a:rPr>
              <a:t> </a:t>
            </a:r>
            <a:r>
              <a:rPr sz="2200" b="1" dirty="0">
                <a:solidFill>
                  <a:srgbClr val="35627C"/>
                </a:solidFill>
                <a:latin typeface="Calibri" panose="020F0502020204030204"/>
                <a:cs typeface="Calibri" panose="020F0502020204030204"/>
              </a:rPr>
              <a:t>DE</a:t>
            </a:r>
            <a:r>
              <a:rPr sz="2200" b="1" spc="-40" dirty="0">
                <a:solidFill>
                  <a:srgbClr val="35627C"/>
                </a:solidFill>
                <a:latin typeface="Calibri" panose="020F0502020204030204"/>
                <a:cs typeface="Calibri" panose="020F0502020204030204"/>
              </a:rPr>
              <a:t> </a:t>
            </a:r>
            <a:r>
              <a:rPr sz="2200" b="1" spc="-10" dirty="0">
                <a:solidFill>
                  <a:srgbClr val="35627C"/>
                </a:solidFill>
                <a:latin typeface="Calibri" panose="020F0502020204030204"/>
                <a:cs typeface="Calibri" panose="020F0502020204030204"/>
              </a:rPr>
              <a:t>POBREZA</a:t>
            </a:r>
            <a:endParaRPr sz="2200" dirty="0">
              <a:latin typeface="Calibri" panose="020F0502020204030204"/>
              <a:cs typeface="Calibri" panose="020F0502020204030204"/>
            </a:endParaRPr>
          </a:p>
          <a:p>
            <a:pPr marL="12700">
              <a:lnSpc>
                <a:spcPts val="2450"/>
              </a:lnSpc>
            </a:pPr>
            <a:r>
              <a:rPr sz="2200" b="1" dirty="0">
                <a:solidFill>
                  <a:srgbClr val="35627C"/>
                </a:solidFill>
                <a:latin typeface="Calibri" panose="020F0502020204030204"/>
                <a:cs typeface="Calibri" panose="020F0502020204030204"/>
              </a:rPr>
              <a:t>PARA</a:t>
            </a:r>
            <a:r>
              <a:rPr sz="2200" b="1" spc="-25" dirty="0">
                <a:solidFill>
                  <a:srgbClr val="35627C"/>
                </a:solidFill>
                <a:latin typeface="Calibri" panose="020F0502020204030204"/>
                <a:cs typeface="Calibri" panose="020F0502020204030204"/>
              </a:rPr>
              <a:t> </a:t>
            </a:r>
            <a:r>
              <a:rPr sz="2200" b="1" dirty="0">
                <a:solidFill>
                  <a:srgbClr val="35627C"/>
                </a:solidFill>
                <a:latin typeface="Calibri" panose="020F0502020204030204"/>
                <a:cs typeface="Calibri" panose="020F0502020204030204"/>
              </a:rPr>
              <a:t>2025</a:t>
            </a:r>
            <a:r>
              <a:rPr sz="2200" b="1" spc="-5" dirty="0">
                <a:solidFill>
                  <a:srgbClr val="35627C"/>
                </a:solidFill>
                <a:latin typeface="Calibri" panose="020F0502020204030204"/>
                <a:cs typeface="Calibri" panose="020F0502020204030204"/>
              </a:rPr>
              <a:t> </a:t>
            </a:r>
            <a:r>
              <a:rPr sz="2200" b="1" dirty="0">
                <a:solidFill>
                  <a:srgbClr val="35627C"/>
                </a:solidFill>
                <a:latin typeface="Calibri" panose="020F0502020204030204"/>
                <a:cs typeface="Calibri" panose="020F0502020204030204"/>
              </a:rPr>
              <a:t>por</a:t>
            </a:r>
            <a:r>
              <a:rPr sz="2200" b="1" spc="-45" dirty="0">
                <a:solidFill>
                  <a:srgbClr val="35627C"/>
                </a:solidFill>
                <a:latin typeface="Calibri" panose="020F0502020204030204"/>
                <a:cs typeface="Calibri" panose="020F0502020204030204"/>
              </a:rPr>
              <a:t> </a:t>
            </a:r>
            <a:r>
              <a:rPr sz="2200" b="1" dirty="0">
                <a:solidFill>
                  <a:srgbClr val="35627C"/>
                </a:solidFill>
                <a:latin typeface="Calibri" panose="020F0502020204030204"/>
                <a:cs typeface="Calibri" panose="020F0502020204030204"/>
              </a:rPr>
              <a:t>tama</a:t>
            </a:r>
            <a:r>
              <a:rPr sz="2200" b="1" dirty="0">
                <a:solidFill>
                  <a:srgbClr val="35627C"/>
                </a:solidFill>
                <a:latin typeface="Trebuchet MS" panose="020B0603020202020204"/>
                <a:cs typeface="Trebuchet MS" panose="020B0603020202020204"/>
              </a:rPr>
              <a:t>ñ</a:t>
            </a:r>
            <a:r>
              <a:rPr sz="2200" b="1" dirty="0">
                <a:solidFill>
                  <a:srgbClr val="35627C"/>
                </a:solidFill>
                <a:latin typeface="Calibri" panose="020F0502020204030204"/>
                <a:cs typeface="Calibri" panose="020F0502020204030204"/>
              </a:rPr>
              <a:t>o</a:t>
            </a:r>
            <a:r>
              <a:rPr sz="2200" b="1" spc="-40" dirty="0">
                <a:solidFill>
                  <a:srgbClr val="35627C"/>
                </a:solidFill>
                <a:latin typeface="Calibri" panose="020F0502020204030204"/>
                <a:cs typeface="Calibri" panose="020F0502020204030204"/>
              </a:rPr>
              <a:t> </a:t>
            </a:r>
            <a:r>
              <a:rPr sz="2200" b="1" dirty="0">
                <a:solidFill>
                  <a:srgbClr val="35627C"/>
                </a:solidFill>
                <a:latin typeface="Calibri" panose="020F0502020204030204"/>
                <a:cs typeface="Calibri" panose="020F0502020204030204"/>
              </a:rPr>
              <a:t>de</a:t>
            </a:r>
            <a:r>
              <a:rPr sz="2200" b="1" spc="-40" dirty="0">
                <a:solidFill>
                  <a:srgbClr val="35627C"/>
                </a:solidFill>
                <a:latin typeface="Calibri" panose="020F0502020204030204"/>
                <a:cs typeface="Calibri" panose="020F0502020204030204"/>
              </a:rPr>
              <a:t> </a:t>
            </a:r>
            <a:r>
              <a:rPr sz="2200" b="1" spc="-10" dirty="0">
                <a:solidFill>
                  <a:srgbClr val="35627C"/>
                </a:solidFill>
                <a:latin typeface="Calibri" panose="020F0502020204030204"/>
                <a:cs typeface="Calibri" panose="020F0502020204030204"/>
              </a:rPr>
              <a:t>familia*</a:t>
            </a:r>
            <a:endParaRPr sz="2200" dirty="0">
              <a:latin typeface="Calibri" panose="020F0502020204030204"/>
              <a:cs typeface="Calibri" panose="020F0502020204030204"/>
            </a:endParaRPr>
          </a:p>
          <a:p>
            <a:pPr>
              <a:lnSpc>
                <a:spcPct val="100000"/>
              </a:lnSpc>
              <a:spcBef>
                <a:spcPts val="115"/>
              </a:spcBef>
            </a:pPr>
            <a:endParaRPr sz="2200" dirty="0">
              <a:latin typeface="Calibri" panose="020F0502020204030204"/>
              <a:cs typeface="Calibri" panose="020F0502020204030204"/>
            </a:endParaRPr>
          </a:p>
          <a:p>
            <a:pPr marR="123825" algn="ctr">
              <a:lnSpc>
                <a:spcPct val="100000"/>
              </a:lnSpc>
              <a:spcBef>
                <a:spcPts val="5"/>
              </a:spcBef>
              <a:tabLst>
                <a:tab pos="1621790" algn="l"/>
              </a:tabLst>
            </a:pPr>
            <a:r>
              <a:rPr sz="1800" dirty="0">
                <a:solidFill>
                  <a:srgbClr val="FFFFFF"/>
                </a:solidFill>
                <a:latin typeface="Calibri" panose="020F0502020204030204"/>
                <a:cs typeface="Calibri" panose="020F0502020204030204"/>
              </a:rPr>
              <a:t>FAMILIA</a:t>
            </a:r>
            <a:r>
              <a:rPr sz="1800" spc="-55" dirty="0">
                <a:solidFill>
                  <a:srgbClr val="FFFFFF"/>
                </a:solidFill>
                <a:latin typeface="Calibri" panose="020F0502020204030204"/>
                <a:cs typeface="Calibri" panose="020F0502020204030204"/>
              </a:rPr>
              <a:t> </a:t>
            </a:r>
            <a:r>
              <a:rPr sz="1800" dirty="0">
                <a:solidFill>
                  <a:srgbClr val="FFFFFF"/>
                </a:solidFill>
                <a:latin typeface="Calibri" panose="020F0502020204030204"/>
                <a:cs typeface="Calibri" panose="020F0502020204030204"/>
              </a:rPr>
              <a:t>DE</a:t>
            </a:r>
            <a:r>
              <a:rPr sz="1800" spc="-45" dirty="0">
                <a:solidFill>
                  <a:srgbClr val="FFFFFF"/>
                </a:solidFill>
                <a:latin typeface="Calibri" panose="020F0502020204030204"/>
                <a:cs typeface="Calibri" panose="020F0502020204030204"/>
              </a:rPr>
              <a:t> </a:t>
            </a:r>
            <a:r>
              <a:rPr sz="1800" spc="-50" dirty="0">
                <a:solidFill>
                  <a:srgbClr val="FFFFFF"/>
                </a:solidFill>
                <a:latin typeface="Calibri" panose="020F0502020204030204"/>
                <a:cs typeface="Calibri" panose="020F0502020204030204"/>
              </a:rPr>
              <a:t>1</a:t>
            </a:r>
            <a:r>
              <a:rPr sz="1800" dirty="0">
                <a:solidFill>
                  <a:srgbClr val="FFFFFF"/>
                </a:solidFill>
                <a:latin typeface="Calibri" panose="020F0502020204030204"/>
                <a:cs typeface="Calibri" panose="020F0502020204030204"/>
              </a:rPr>
              <a:t>	FAMILIA</a:t>
            </a:r>
            <a:r>
              <a:rPr sz="1800" spc="-55" dirty="0">
                <a:solidFill>
                  <a:srgbClr val="FFFFFF"/>
                </a:solidFill>
                <a:latin typeface="Calibri" panose="020F0502020204030204"/>
                <a:cs typeface="Calibri" panose="020F0502020204030204"/>
              </a:rPr>
              <a:t> </a:t>
            </a:r>
            <a:r>
              <a:rPr sz="1800" dirty="0">
                <a:solidFill>
                  <a:srgbClr val="FFFFFF"/>
                </a:solidFill>
                <a:latin typeface="Calibri" panose="020F0502020204030204"/>
                <a:cs typeface="Calibri" panose="020F0502020204030204"/>
              </a:rPr>
              <a:t>DE</a:t>
            </a:r>
            <a:r>
              <a:rPr sz="1800" spc="-45" dirty="0">
                <a:solidFill>
                  <a:srgbClr val="FFFFFF"/>
                </a:solidFill>
                <a:latin typeface="Calibri" panose="020F0502020204030204"/>
                <a:cs typeface="Calibri" panose="020F0502020204030204"/>
              </a:rPr>
              <a:t> </a:t>
            </a:r>
            <a:r>
              <a:rPr sz="1800" spc="-50" dirty="0">
                <a:solidFill>
                  <a:srgbClr val="FFFFFF"/>
                </a:solidFill>
                <a:latin typeface="Calibri" panose="020F0502020204030204"/>
                <a:cs typeface="Calibri" panose="020F0502020204030204"/>
              </a:rPr>
              <a:t>4</a:t>
            </a:r>
            <a:endParaRPr sz="1800" dirty="0">
              <a:latin typeface="Calibri" panose="020F0502020204030204"/>
              <a:cs typeface="Calibri" panose="020F0502020204030204"/>
            </a:endParaRPr>
          </a:p>
          <a:p>
            <a:pPr marR="116205" algn="ctr">
              <a:lnSpc>
                <a:spcPct val="100000"/>
              </a:lnSpc>
              <a:spcBef>
                <a:spcPts val="1415"/>
              </a:spcBef>
              <a:tabLst>
                <a:tab pos="1621790" algn="l"/>
              </a:tabLst>
            </a:pPr>
            <a:r>
              <a:rPr sz="1800" b="1" spc="-10" dirty="0">
                <a:solidFill>
                  <a:srgbClr val="FFFFFF"/>
                </a:solidFill>
                <a:latin typeface="Calibri" panose="020F0502020204030204"/>
                <a:cs typeface="Calibri" panose="020F0502020204030204"/>
              </a:rPr>
              <a:t>$20,820</a:t>
            </a:r>
            <a:r>
              <a:rPr sz="1800" b="1" dirty="0">
                <a:solidFill>
                  <a:srgbClr val="FFFFFF"/>
                </a:solidFill>
                <a:latin typeface="Calibri" panose="020F0502020204030204"/>
                <a:cs typeface="Calibri" panose="020F0502020204030204"/>
              </a:rPr>
              <a:t>	</a:t>
            </a:r>
            <a:r>
              <a:rPr sz="1800" b="1" spc="-10" dirty="0">
                <a:solidFill>
                  <a:srgbClr val="FFFFFF"/>
                </a:solidFill>
                <a:latin typeface="Calibri" panose="020F0502020204030204"/>
                <a:cs typeface="Calibri" panose="020F0502020204030204"/>
              </a:rPr>
              <a:t>$42,768</a:t>
            </a:r>
            <a:endParaRPr sz="1800" dirty="0">
              <a:latin typeface="Calibri" panose="020F0502020204030204"/>
              <a:cs typeface="Calibri" panose="020F0502020204030204"/>
            </a:endParaRPr>
          </a:p>
          <a:p>
            <a:pPr marR="139065" algn="ctr">
              <a:lnSpc>
                <a:spcPct val="100000"/>
              </a:lnSpc>
              <a:spcBef>
                <a:spcPts val="1620"/>
              </a:spcBef>
            </a:pPr>
            <a:r>
              <a:rPr sz="1550" b="1" dirty="0">
                <a:latin typeface="Calibri" panose="020F0502020204030204"/>
                <a:cs typeface="Calibri" panose="020F0502020204030204"/>
              </a:rPr>
              <a:t>*Algunos</a:t>
            </a:r>
            <a:r>
              <a:rPr sz="1550" b="1" spc="-35" dirty="0">
                <a:latin typeface="Calibri" panose="020F0502020204030204"/>
                <a:cs typeface="Calibri" panose="020F0502020204030204"/>
              </a:rPr>
              <a:t> </a:t>
            </a:r>
            <a:r>
              <a:rPr sz="1550" b="1" dirty="0">
                <a:latin typeface="Calibri" panose="020F0502020204030204"/>
                <a:cs typeface="Calibri" panose="020F0502020204030204"/>
              </a:rPr>
              <a:t>que</a:t>
            </a:r>
            <a:r>
              <a:rPr sz="1550" b="1" spc="-25" dirty="0">
                <a:latin typeface="Calibri" panose="020F0502020204030204"/>
                <a:cs typeface="Calibri" panose="020F0502020204030204"/>
              </a:rPr>
              <a:t> </a:t>
            </a:r>
            <a:r>
              <a:rPr sz="1550" b="1" dirty="0">
                <a:latin typeface="Calibri" panose="020F0502020204030204"/>
                <a:cs typeface="Calibri" panose="020F0502020204030204"/>
              </a:rPr>
              <a:t>ganan</a:t>
            </a:r>
            <a:r>
              <a:rPr sz="1550" b="1" spc="-30" dirty="0">
                <a:latin typeface="Calibri" panose="020F0502020204030204"/>
                <a:cs typeface="Calibri" panose="020F0502020204030204"/>
              </a:rPr>
              <a:t> </a:t>
            </a:r>
            <a:r>
              <a:rPr sz="1550" b="1" dirty="0">
                <a:latin typeface="Calibri" panose="020F0502020204030204"/>
                <a:cs typeface="Calibri" panose="020F0502020204030204"/>
              </a:rPr>
              <a:t>m</a:t>
            </a:r>
            <a:r>
              <a:rPr sz="1550" b="1" dirty="0">
                <a:latin typeface="Trebuchet MS" panose="020B0603020202020204"/>
                <a:cs typeface="Trebuchet MS" panose="020B0603020202020204"/>
              </a:rPr>
              <a:t>á</a:t>
            </a:r>
            <a:r>
              <a:rPr sz="1550" b="1" dirty="0">
                <a:latin typeface="Calibri" panose="020F0502020204030204"/>
                <a:cs typeface="Calibri" panose="020F0502020204030204"/>
              </a:rPr>
              <a:t>s</a:t>
            </a:r>
            <a:r>
              <a:rPr sz="1550" b="1" spc="-35" dirty="0">
                <a:latin typeface="Calibri" panose="020F0502020204030204"/>
                <a:cs typeface="Calibri" panose="020F0502020204030204"/>
              </a:rPr>
              <a:t> </a:t>
            </a:r>
            <a:r>
              <a:rPr sz="1550" b="1" dirty="0">
                <a:latin typeface="Calibri" panose="020F0502020204030204"/>
                <a:cs typeface="Calibri" panose="020F0502020204030204"/>
              </a:rPr>
              <a:t>a</a:t>
            </a:r>
            <a:r>
              <a:rPr sz="1550" b="1" dirty="0">
                <a:latin typeface="Trebuchet MS" panose="020B0603020202020204"/>
                <a:cs typeface="Trebuchet MS" panose="020B0603020202020204"/>
              </a:rPr>
              <a:t>ú</a:t>
            </a:r>
            <a:r>
              <a:rPr sz="1550" b="1" dirty="0">
                <a:latin typeface="Calibri" panose="020F0502020204030204"/>
                <a:cs typeface="Calibri" panose="020F0502020204030204"/>
              </a:rPr>
              <a:t>n</a:t>
            </a:r>
            <a:r>
              <a:rPr sz="1550" b="1" spc="-35" dirty="0">
                <a:latin typeface="Calibri" panose="020F0502020204030204"/>
                <a:cs typeface="Calibri" panose="020F0502020204030204"/>
              </a:rPr>
              <a:t> </a:t>
            </a:r>
            <a:r>
              <a:rPr sz="1550" b="1" spc="-10" dirty="0">
                <a:latin typeface="Calibri" panose="020F0502020204030204"/>
                <a:cs typeface="Calibri" panose="020F0502020204030204"/>
              </a:rPr>
              <a:t>pueden</a:t>
            </a:r>
            <a:endParaRPr sz="1550" dirty="0">
              <a:latin typeface="Calibri" panose="020F0502020204030204"/>
              <a:cs typeface="Calibri" panose="020F0502020204030204"/>
            </a:endParaRPr>
          </a:p>
        </p:txBody>
      </p:sp>
      <p:sp>
        <p:nvSpPr>
          <p:cNvPr id="15" name="object 15"/>
          <p:cNvSpPr txBox="1">
            <a:spLocks noGrp="1"/>
          </p:cNvSpPr>
          <p:nvPr>
            <p:ph type="sldNum" sz="quarter" idx="7"/>
          </p:nvPr>
        </p:nvSpPr>
        <p:spPr>
          <a:prstGeom prst="rect">
            <a:avLst/>
          </a:prstGeom>
        </p:spPr>
        <p:txBody>
          <a:bodyPr vert="horz" wrap="square" lIns="0" tIns="3175" rIns="0" bIns="0" rtlCol="0">
            <a:spAutoFit/>
          </a:bodyPr>
          <a:lstStyle/>
          <a:p>
            <a:pPr marL="77470">
              <a:lnSpc>
                <a:spcPct val="100000"/>
              </a:lnSpc>
              <a:spcBef>
                <a:spcPts val="25"/>
              </a:spcBef>
            </a:pPr>
            <a:fld id="{81D60167-4931-47E6-BA6A-407CBD079E47}" type="slidenum">
              <a:rPr spc="-25" dirty="0">
                <a:solidFill>
                  <a:srgbClr val="FFFFFF"/>
                </a:solidFill>
              </a:rPr>
              <a:t>22</a:t>
            </a:fld>
            <a:endParaRPr spc="-25" dirty="0">
              <a:solidFill>
                <a:srgbClr val="FFFFFF"/>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110"/>
        <p:cNvGrpSpPr/>
        <p:nvPr/>
      </p:nvGrpSpPr>
      <p:grpSpPr>
        <a:xfrm>
          <a:off x="0" y="0"/>
          <a:ext cx="0" cy="0"/>
          <a:chOff x="0" y="0"/>
          <a:chExt cx="0" cy="0"/>
        </a:xfrm>
      </p:grpSpPr>
      <p:sp>
        <p:nvSpPr>
          <p:cNvPr id="1111" name="Google Shape;1111;p239"/>
          <p:cNvSpPr txBox="1">
            <a:spLocks noGrp="1"/>
          </p:cNvSpPr>
          <p:nvPr>
            <p:ph type="title"/>
          </p:nvPr>
        </p:nvSpPr>
        <p:spPr>
          <a:xfrm>
            <a:off x="0" y="0"/>
            <a:ext cx="6558300" cy="14328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2900" dirty="0"/>
              <a:t>Loss of health coverage risk to </a:t>
            </a:r>
            <a:endParaRPr sz="2900" dirty="0"/>
          </a:p>
          <a:p>
            <a:pPr marL="0" lvl="0" indent="0" algn="ctr" rtl="0">
              <a:spcBef>
                <a:spcPts val="0"/>
              </a:spcBef>
              <a:spcAft>
                <a:spcPts val="0"/>
              </a:spcAft>
              <a:buNone/>
            </a:pPr>
            <a:r>
              <a:rPr lang="en-US" sz="2900" dirty="0"/>
              <a:t>Connect for Health Marketplace enrollment, too</a:t>
            </a:r>
            <a:endParaRPr sz="2900" dirty="0"/>
          </a:p>
        </p:txBody>
      </p:sp>
      <p:sp>
        <p:nvSpPr>
          <p:cNvPr id="1112" name="Google Shape;1112;p239"/>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23</a:t>
            </a:fld>
            <a:endParaRPr lang="en-US"/>
          </a:p>
        </p:txBody>
      </p:sp>
      <p:graphicFrame>
        <p:nvGraphicFramePr>
          <p:cNvPr id="1113" name="Google Shape;1113;p239"/>
          <p:cNvGraphicFramePr/>
          <p:nvPr/>
        </p:nvGraphicFramePr>
        <p:xfrm>
          <a:off x="6558300" y="-12"/>
          <a:ext cx="5633700" cy="6258525"/>
        </p:xfrm>
        <a:graphic>
          <a:graphicData uri="http://schemas.openxmlformats.org/drawingml/2006/table">
            <a:tbl>
              <a:tblPr>
                <a:noFill/>
                <a:tableStyleId>{2CD7518F-23F1-46E9-BDC6-CF08775D05B1}</a:tableStyleId>
              </a:tblPr>
              <a:tblGrid>
                <a:gridCol w="1748350">
                  <a:extLst>
                    <a:ext uri="{9D8B030D-6E8A-4147-A177-3AD203B41FA5}">
                      <a16:colId xmlns:a16="http://schemas.microsoft.com/office/drawing/2014/main" val="20000"/>
                    </a:ext>
                  </a:extLst>
                </a:gridCol>
                <a:gridCol w="1162125">
                  <a:extLst>
                    <a:ext uri="{9D8B030D-6E8A-4147-A177-3AD203B41FA5}">
                      <a16:colId xmlns:a16="http://schemas.microsoft.com/office/drawing/2014/main" val="20001"/>
                    </a:ext>
                  </a:extLst>
                </a:gridCol>
                <a:gridCol w="1534725">
                  <a:extLst>
                    <a:ext uri="{9D8B030D-6E8A-4147-A177-3AD203B41FA5}">
                      <a16:colId xmlns:a16="http://schemas.microsoft.com/office/drawing/2014/main" val="20002"/>
                    </a:ext>
                  </a:extLst>
                </a:gridCol>
                <a:gridCol w="1188500">
                  <a:extLst>
                    <a:ext uri="{9D8B030D-6E8A-4147-A177-3AD203B41FA5}">
                      <a16:colId xmlns:a16="http://schemas.microsoft.com/office/drawing/2014/main" val="20003"/>
                    </a:ext>
                  </a:extLst>
                </a:gridCol>
              </a:tblGrid>
              <a:tr h="467050">
                <a:tc gridSpan="4">
                  <a:txBody>
                    <a:bodyPr/>
                    <a:lstStyle/>
                    <a:p>
                      <a:pPr marL="0" lvl="0" indent="0" algn="ctr" rtl="0">
                        <a:spcBef>
                          <a:spcPts val="0"/>
                        </a:spcBef>
                        <a:spcAft>
                          <a:spcPts val="0"/>
                        </a:spcAft>
                        <a:buNone/>
                      </a:pPr>
                      <a:r>
                        <a:rPr lang="en-US" sz="1800" b="1">
                          <a:solidFill>
                            <a:schemeClr val="lt1"/>
                          </a:solidFill>
                          <a:latin typeface="Trebuchet MS" panose="020B0603020202020204"/>
                          <a:ea typeface="Trebuchet MS" panose="020B0603020202020204"/>
                          <a:cs typeface="Trebuchet MS" panose="020B0603020202020204"/>
                          <a:sym typeface="Trebuchet MS" panose="020B0603020202020204"/>
                        </a:rPr>
                        <a:t>Family of Four Premium Increase</a:t>
                      </a:r>
                      <a:endParaRPr sz="1800" b="1">
                        <a:solidFill>
                          <a:schemeClr val="lt1"/>
                        </a:solidFill>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nchor="b">
                    <a:solidFill>
                      <a:schemeClr val="accent5"/>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307775">
                <a:tc>
                  <a:txBody>
                    <a:bodyPr/>
                    <a:lstStyle/>
                    <a:p>
                      <a:pPr marL="0" lvl="0" indent="0" algn="ctr" rtl="0">
                        <a:spcBef>
                          <a:spcPts val="0"/>
                        </a:spcBef>
                        <a:spcAft>
                          <a:spcPts val="0"/>
                        </a:spcAft>
                        <a:buNone/>
                      </a:pPr>
                      <a:r>
                        <a:rPr lang="en-US" sz="1800" b="1">
                          <a:solidFill>
                            <a:schemeClr val="lt1"/>
                          </a:solidFill>
                          <a:latin typeface="Trebuchet MS" panose="020B0603020202020204"/>
                          <a:ea typeface="Trebuchet MS" panose="020B0603020202020204"/>
                          <a:cs typeface="Trebuchet MS" panose="020B0603020202020204"/>
                          <a:sym typeface="Trebuchet MS" panose="020B0603020202020204"/>
                        </a:rPr>
                        <a:t>Rating Area</a:t>
                      </a:r>
                      <a:endParaRPr sz="1800" b="1">
                        <a:solidFill>
                          <a:schemeClr val="lt1"/>
                        </a:solidFill>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nchor="b">
                    <a:solidFill>
                      <a:schemeClr val="accent5"/>
                    </a:solidFill>
                  </a:tcPr>
                </a:tc>
                <a:tc>
                  <a:txBody>
                    <a:bodyPr/>
                    <a:lstStyle/>
                    <a:p>
                      <a:pPr marL="0" lvl="0" indent="0" algn="ctr" rtl="0">
                        <a:spcBef>
                          <a:spcPts val="0"/>
                        </a:spcBef>
                        <a:spcAft>
                          <a:spcPts val="0"/>
                        </a:spcAft>
                        <a:buNone/>
                      </a:pPr>
                      <a:r>
                        <a:rPr lang="en-US" sz="1800" b="1">
                          <a:solidFill>
                            <a:schemeClr val="lt1"/>
                          </a:solidFill>
                          <a:latin typeface="Trebuchet MS" panose="020B0603020202020204"/>
                          <a:ea typeface="Trebuchet MS" panose="020B0603020202020204"/>
                          <a:cs typeface="Trebuchet MS" panose="020B0603020202020204"/>
                          <a:sym typeface="Trebuchet MS" panose="020B0603020202020204"/>
                        </a:rPr>
                        <a:t>2026 Annual Premium</a:t>
                      </a:r>
                      <a:endParaRPr sz="1800" b="1">
                        <a:solidFill>
                          <a:schemeClr val="lt1"/>
                        </a:solidFill>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nchor="b">
                    <a:solidFill>
                      <a:schemeClr val="accent5"/>
                    </a:solidFill>
                  </a:tcPr>
                </a:tc>
                <a:tc>
                  <a:txBody>
                    <a:bodyPr/>
                    <a:lstStyle/>
                    <a:p>
                      <a:pPr marL="0" lvl="0" indent="0" algn="ctr" rtl="0">
                        <a:spcBef>
                          <a:spcPts val="0"/>
                        </a:spcBef>
                        <a:spcAft>
                          <a:spcPts val="0"/>
                        </a:spcAft>
                        <a:buNone/>
                      </a:pPr>
                      <a:r>
                        <a:rPr lang="en-US" sz="1800" b="1">
                          <a:solidFill>
                            <a:schemeClr val="lt1"/>
                          </a:solidFill>
                          <a:latin typeface="Trebuchet MS" panose="020B0603020202020204"/>
                          <a:ea typeface="Trebuchet MS" panose="020B0603020202020204"/>
                          <a:cs typeface="Trebuchet MS" panose="020B0603020202020204"/>
                          <a:sym typeface="Trebuchet MS" panose="020B0603020202020204"/>
                        </a:rPr>
                        <a:t>Approx. Net Premium Increase -</a:t>
                      </a:r>
                      <a:endParaRPr sz="1800" b="1">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0" lvl="0" indent="0" algn="ctr" rtl="0">
                        <a:spcBef>
                          <a:spcPts val="0"/>
                        </a:spcBef>
                        <a:spcAft>
                          <a:spcPts val="0"/>
                        </a:spcAft>
                        <a:buNone/>
                      </a:pPr>
                      <a:r>
                        <a:rPr lang="en-US" sz="1800" b="1">
                          <a:solidFill>
                            <a:schemeClr val="lt1"/>
                          </a:solidFill>
                          <a:latin typeface="Trebuchet MS" panose="020B0603020202020204"/>
                          <a:ea typeface="Trebuchet MS" panose="020B0603020202020204"/>
                          <a:cs typeface="Trebuchet MS" panose="020B0603020202020204"/>
                          <a:sym typeface="Trebuchet MS" panose="020B0603020202020204"/>
                        </a:rPr>
                        <a:t> 400% FPL</a:t>
                      </a:r>
                      <a:endParaRPr sz="1800" b="1">
                        <a:solidFill>
                          <a:schemeClr val="lt1"/>
                        </a:solidFill>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nchor="b">
                    <a:solidFill>
                      <a:schemeClr val="accent5"/>
                    </a:solidFill>
                  </a:tcPr>
                </a:tc>
                <a:tc>
                  <a:txBody>
                    <a:bodyPr/>
                    <a:lstStyle/>
                    <a:p>
                      <a:pPr marL="0" lvl="0" indent="0" algn="ctr" rtl="0">
                        <a:spcBef>
                          <a:spcPts val="0"/>
                        </a:spcBef>
                        <a:spcAft>
                          <a:spcPts val="0"/>
                        </a:spcAft>
                        <a:buNone/>
                      </a:pPr>
                      <a:r>
                        <a:rPr lang="en-US" sz="1800" b="1">
                          <a:solidFill>
                            <a:schemeClr val="lt1"/>
                          </a:solidFill>
                          <a:latin typeface="Trebuchet MS" panose="020B0603020202020204"/>
                          <a:ea typeface="Trebuchet MS" panose="020B0603020202020204"/>
                          <a:cs typeface="Trebuchet MS" panose="020B0603020202020204"/>
                          <a:sym typeface="Trebuchet MS" panose="020B0603020202020204"/>
                        </a:rPr>
                        <a:t>Percent Change</a:t>
                      </a:r>
                      <a:endParaRPr sz="1800" b="1">
                        <a:solidFill>
                          <a:schemeClr val="lt1"/>
                        </a:solidFill>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nchor="b">
                    <a:solidFill>
                      <a:schemeClr val="accent5"/>
                    </a:solidFill>
                  </a:tcPr>
                </a:tc>
                <a:extLst>
                  <a:ext uri="{0D108BD9-81ED-4DB2-BD59-A6C34878D82A}">
                    <a16:rowId xmlns:a16="http://schemas.microsoft.com/office/drawing/2014/main" val="10001"/>
                  </a:ext>
                </a:extLst>
              </a:tr>
              <a:tr h="467050">
                <a:tc>
                  <a:txBody>
                    <a:bodyPr/>
                    <a:lstStyle/>
                    <a:p>
                      <a:pPr marL="0" lvl="0" indent="0" algn="l" rtl="0">
                        <a:spcBef>
                          <a:spcPts val="0"/>
                        </a:spcBef>
                        <a:spcAft>
                          <a:spcPts val="0"/>
                        </a:spcAft>
                        <a:buNone/>
                      </a:pPr>
                      <a:r>
                        <a:rPr lang="en-US" sz="1800">
                          <a:latin typeface="Trebuchet MS" panose="020B0603020202020204"/>
                          <a:ea typeface="Trebuchet MS" panose="020B0603020202020204"/>
                          <a:cs typeface="Trebuchet MS" panose="020B0603020202020204"/>
                          <a:sym typeface="Trebuchet MS" panose="020B0603020202020204"/>
                        </a:rPr>
                        <a:t>1. Boulder</a:t>
                      </a:r>
                      <a:endParaRPr sz="1800">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solidFill>
                      <a:srgbClr val="CFE2F3"/>
                    </a:solidFill>
                  </a:tcPr>
                </a:tc>
                <a:tc>
                  <a:txBody>
                    <a:bodyPr/>
                    <a:lstStyle/>
                    <a:p>
                      <a:pPr marL="0" lvl="0" indent="0" algn="ctr" rtl="0">
                        <a:spcBef>
                          <a:spcPts val="0"/>
                        </a:spcBef>
                        <a:spcAft>
                          <a:spcPts val="0"/>
                        </a:spcAft>
                        <a:buNone/>
                      </a:pPr>
                      <a:r>
                        <a:rPr lang="en-US" sz="1800">
                          <a:latin typeface="Trebuchet MS" panose="020B0603020202020204"/>
                          <a:ea typeface="Trebuchet MS" panose="020B0603020202020204"/>
                          <a:cs typeface="Trebuchet MS" panose="020B0603020202020204"/>
                          <a:sym typeface="Trebuchet MS" panose="020B0603020202020204"/>
                        </a:rPr>
                        <a:t>$24,453</a:t>
                      </a:r>
                      <a:endParaRPr sz="1800">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solidFill>
                      <a:srgbClr val="CFE2F3"/>
                    </a:solidFill>
                  </a:tcPr>
                </a:tc>
                <a:tc>
                  <a:txBody>
                    <a:bodyPr/>
                    <a:lstStyle/>
                    <a:p>
                      <a:pPr marL="0" lvl="0" indent="0" algn="ctr" rtl="0">
                        <a:spcBef>
                          <a:spcPts val="0"/>
                        </a:spcBef>
                        <a:spcAft>
                          <a:spcPts val="0"/>
                        </a:spcAft>
                        <a:buNone/>
                      </a:pPr>
                      <a:r>
                        <a:rPr lang="en-US" sz="1800">
                          <a:latin typeface="Trebuchet MS" panose="020B0603020202020204"/>
                          <a:ea typeface="Trebuchet MS" panose="020B0603020202020204"/>
                          <a:cs typeface="Trebuchet MS" panose="020B0603020202020204"/>
                          <a:sym typeface="Trebuchet MS" panose="020B0603020202020204"/>
                        </a:rPr>
                        <a:t>$13,353</a:t>
                      </a:r>
                      <a:endParaRPr sz="1800">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solidFill>
                      <a:srgbClr val="CFE2F3"/>
                    </a:solidFill>
                  </a:tcPr>
                </a:tc>
                <a:tc>
                  <a:txBody>
                    <a:bodyPr/>
                    <a:lstStyle/>
                    <a:p>
                      <a:pPr marL="0" lvl="0" indent="0" algn="ctr" rtl="0">
                        <a:spcBef>
                          <a:spcPts val="0"/>
                        </a:spcBef>
                        <a:spcAft>
                          <a:spcPts val="0"/>
                        </a:spcAft>
                        <a:buNone/>
                      </a:pPr>
                      <a:r>
                        <a:rPr lang="en-US" sz="1800">
                          <a:latin typeface="Trebuchet MS" panose="020B0603020202020204"/>
                          <a:ea typeface="Trebuchet MS" panose="020B0603020202020204"/>
                          <a:cs typeface="Trebuchet MS" panose="020B0603020202020204"/>
                          <a:sym typeface="Trebuchet MS" panose="020B0603020202020204"/>
                        </a:rPr>
                        <a:t>26.7%</a:t>
                      </a:r>
                      <a:endParaRPr sz="1800">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solidFill>
                      <a:srgbClr val="CFE2F3"/>
                    </a:solidFill>
                  </a:tcPr>
                </a:tc>
                <a:extLst>
                  <a:ext uri="{0D108BD9-81ED-4DB2-BD59-A6C34878D82A}">
                    <a16:rowId xmlns:a16="http://schemas.microsoft.com/office/drawing/2014/main" val="10002"/>
                  </a:ext>
                </a:extLst>
              </a:tr>
              <a:tr h="467050">
                <a:tc>
                  <a:txBody>
                    <a:bodyPr/>
                    <a:lstStyle/>
                    <a:p>
                      <a:pPr marL="0" lvl="0" indent="0" algn="l" rtl="0">
                        <a:spcBef>
                          <a:spcPts val="0"/>
                        </a:spcBef>
                        <a:spcAft>
                          <a:spcPts val="0"/>
                        </a:spcAft>
                        <a:buNone/>
                      </a:pPr>
                      <a:r>
                        <a:rPr lang="en-US" sz="1800">
                          <a:latin typeface="Trebuchet MS" panose="020B0603020202020204"/>
                          <a:ea typeface="Trebuchet MS" panose="020B0603020202020204"/>
                          <a:cs typeface="Trebuchet MS" panose="020B0603020202020204"/>
                          <a:sym typeface="Trebuchet MS" panose="020B0603020202020204"/>
                        </a:rPr>
                        <a:t>2. CO Springs</a:t>
                      </a:r>
                      <a:endParaRPr sz="1800">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solidFill>
                      <a:schemeClr val="lt1"/>
                    </a:solidFill>
                  </a:tcPr>
                </a:tc>
                <a:tc>
                  <a:txBody>
                    <a:bodyPr/>
                    <a:lstStyle/>
                    <a:p>
                      <a:pPr marL="0" lvl="0" indent="0" algn="ctr" rtl="0">
                        <a:spcBef>
                          <a:spcPts val="0"/>
                        </a:spcBef>
                        <a:spcAft>
                          <a:spcPts val="0"/>
                        </a:spcAft>
                        <a:buNone/>
                      </a:pPr>
                      <a:r>
                        <a:rPr lang="en-US" sz="1800">
                          <a:latin typeface="Trebuchet MS" panose="020B0603020202020204"/>
                          <a:ea typeface="Trebuchet MS" panose="020B0603020202020204"/>
                          <a:cs typeface="Trebuchet MS" panose="020B0603020202020204"/>
                          <a:sym typeface="Trebuchet MS" panose="020B0603020202020204"/>
                        </a:rPr>
                        <a:t>$26,027</a:t>
                      </a:r>
                      <a:endParaRPr sz="1800">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solidFill>
                      <a:schemeClr val="lt1"/>
                    </a:solidFill>
                  </a:tcPr>
                </a:tc>
                <a:tc>
                  <a:txBody>
                    <a:bodyPr/>
                    <a:lstStyle/>
                    <a:p>
                      <a:pPr marL="0" lvl="0" indent="0" algn="ctr" rtl="0">
                        <a:spcBef>
                          <a:spcPts val="0"/>
                        </a:spcBef>
                        <a:spcAft>
                          <a:spcPts val="0"/>
                        </a:spcAft>
                        <a:buNone/>
                      </a:pPr>
                      <a:r>
                        <a:rPr lang="en-US" sz="1800">
                          <a:latin typeface="Trebuchet MS" panose="020B0603020202020204"/>
                          <a:ea typeface="Trebuchet MS" panose="020B0603020202020204"/>
                          <a:cs typeface="Trebuchet MS" panose="020B0603020202020204"/>
                          <a:sym typeface="Trebuchet MS" panose="020B0603020202020204"/>
                        </a:rPr>
                        <a:t>$15,027</a:t>
                      </a:r>
                      <a:endParaRPr sz="1800">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solidFill>
                      <a:schemeClr val="lt1"/>
                    </a:solidFill>
                  </a:tcPr>
                </a:tc>
                <a:tc>
                  <a:txBody>
                    <a:bodyPr/>
                    <a:lstStyle/>
                    <a:p>
                      <a:pPr marL="0" lvl="0" indent="0" algn="ctr" rtl="0">
                        <a:spcBef>
                          <a:spcPts val="0"/>
                        </a:spcBef>
                        <a:spcAft>
                          <a:spcPts val="0"/>
                        </a:spcAft>
                        <a:buNone/>
                      </a:pPr>
                      <a:r>
                        <a:rPr lang="en-US" sz="1800">
                          <a:latin typeface="Trebuchet MS" panose="020B0603020202020204"/>
                          <a:ea typeface="Trebuchet MS" panose="020B0603020202020204"/>
                          <a:cs typeface="Trebuchet MS" panose="020B0603020202020204"/>
                          <a:sym typeface="Trebuchet MS" panose="020B0603020202020204"/>
                        </a:rPr>
                        <a:t>24.2%</a:t>
                      </a:r>
                      <a:endParaRPr sz="1800">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solidFill>
                      <a:schemeClr val="lt1"/>
                    </a:solidFill>
                  </a:tcPr>
                </a:tc>
                <a:extLst>
                  <a:ext uri="{0D108BD9-81ED-4DB2-BD59-A6C34878D82A}">
                    <a16:rowId xmlns:a16="http://schemas.microsoft.com/office/drawing/2014/main" val="10003"/>
                  </a:ext>
                </a:extLst>
              </a:tr>
              <a:tr h="467050">
                <a:tc>
                  <a:txBody>
                    <a:bodyPr/>
                    <a:lstStyle/>
                    <a:p>
                      <a:pPr marL="0" lvl="0" indent="0" algn="l" rtl="0">
                        <a:spcBef>
                          <a:spcPts val="0"/>
                        </a:spcBef>
                        <a:spcAft>
                          <a:spcPts val="0"/>
                        </a:spcAft>
                        <a:buNone/>
                      </a:pPr>
                      <a:r>
                        <a:rPr lang="en-US" sz="1800">
                          <a:latin typeface="Trebuchet MS" panose="020B0603020202020204"/>
                          <a:ea typeface="Trebuchet MS" panose="020B0603020202020204"/>
                          <a:cs typeface="Trebuchet MS" panose="020B0603020202020204"/>
                          <a:sym typeface="Trebuchet MS" panose="020B0603020202020204"/>
                        </a:rPr>
                        <a:t>3. Denver</a:t>
                      </a:r>
                      <a:endParaRPr sz="1800">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solidFill>
                      <a:srgbClr val="CFE2F3"/>
                    </a:solidFill>
                  </a:tcPr>
                </a:tc>
                <a:tc>
                  <a:txBody>
                    <a:bodyPr/>
                    <a:lstStyle/>
                    <a:p>
                      <a:pPr marL="0" lvl="0" indent="0" algn="ctr" rtl="0">
                        <a:spcBef>
                          <a:spcPts val="0"/>
                        </a:spcBef>
                        <a:spcAft>
                          <a:spcPts val="0"/>
                        </a:spcAft>
                        <a:buNone/>
                      </a:pPr>
                      <a:r>
                        <a:rPr lang="en-US" sz="1800">
                          <a:latin typeface="Trebuchet MS" panose="020B0603020202020204"/>
                          <a:ea typeface="Trebuchet MS" panose="020B0603020202020204"/>
                          <a:cs typeface="Trebuchet MS" panose="020B0603020202020204"/>
                          <a:sym typeface="Trebuchet MS" panose="020B0603020202020204"/>
                        </a:rPr>
                        <a:t>$25,129</a:t>
                      </a:r>
                      <a:endParaRPr sz="1800">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solidFill>
                      <a:srgbClr val="CFE2F3"/>
                    </a:solidFill>
                  </a:tcPr>
                </a:tc>
                <a:tc>
                  <a:txBody>
                    <a:bodyPr/>
                    <a:lstStyle/>
                    <a:p>
                      <a:pPr marL="0" lvl="0" indent="0" algn="ctr" rtl="0">
                        <a:spcBef>
                          <a:spcPts val="0"/>
                        </a:spcBef>
                        <a:spcAft>
                          <a:spcPts val="0"/>
                        </a:spcAft>
                        <a:buNone/>
                      </a:pPr>
                      <a:r>
                        <a:rPr lang="en-US" sz="1800">
                          <a:latin typeface="Trebuchet MS" panose="020B0603020202020204"/>
                          <a:ea typeface="Trebuchet MS" panose="020B0603020202020204"/>
                          <a:cs typeface="Trebuchet MS" panose="020B0603020202020204"/>
                          <a:sym typeface="Trebuchet MS" panose="020B0603020202020204"/>
                        </a:rPr>
                        <a:t>$14,129</a:t>
                      </a:r>
                      <a:endParaRPr sz="1800">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solidFill>
                      <a:srgbClr val="CFE2F3"/>
                    </a:solidFill>
                  </a:tcPr>
                </a:tc>
                <a:tc>
                  <a:txBody>
                    <a:bodyPr/>
                    <a:lstStyle/>
                    <a:p>
                      <a:pPr marL="0" lvl="0" indent="0" algn="ctr" rtl="0">
                        <a:spcBef>
                          <a:spcPts val="0"/>
                        </a:spcBef>
                        <a:spcAft>
                          <a:spcPts val="0"/>
                        </a:spcAft>
                        <a:buNone/>
                      </a:pPr>
                      <a:r>
                        <a:rPr lang="en-US" sz="1800">
                          <a:latin typeface="Trebuchet MS" panose="020B0603020202020204"/>
                          <a:ea typeface="Trebuchet MS" panose="020B0603020202020204"/>
                          <a:cs typeface="Trebuchet MS" panose="020B0603020202020204"/>
                          <a:sym typeface="Trebuchet MS" panose="020B0603020202020204"/>
                        </a:rPr>
                        <a:t>25.4%</a:t>
                      </a:r>
                      <a:endParaRPr sz="1800">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solidFill>
                      <a:srgbClr val="CFE2F3"/>
                    </a:solidFill>
                  </a:tcPr>
                </a:tc>
                <a:extLst>
                  <a:ext uri="{0D108BD9-81ED-4DB2-BD59-A6C34878D82A}">
                    <a16:rowId xmlns:a16="http://schemas.microsoft.com/office/drawing/2014/main" val="10004"/>
                  </a:ext>
                </a:extLst>
              </a:tr>
              <a:tr h="467050">
                <a:tc>
                  <a:txBody>
                    <a:bodyPr/>
                    <a:lstStyle/>
                    <a:p>
                      <a:pPr marL="0" lvl="0" indent="0" algn="l" rtl="0">
                        <a:spcBef>
                          <a:spcPts val="0"/>
                        </a:spcBef>
                        <a:spcAft>
                          <a:spcPts val="0"/>
                        </a:spcAft>
                        <a:buNone/>
                      </a:pPr>
                      <a:r>
                        <a:rPr lang="en-US" sz="1800">
                          <a:latin typeface="Trebuchet MS" panose="020B0603020202020204"/>
                          <a:ea typeface="Trebuchet MS" panose="020B0603020202020204"/>
                          <a:cs typeface="Trebuchet MS" panose="020B0603020202020204"/>
                          <a:sym typeface="Trebuchet MS" panose="020B0603020202020204"/>
                        </a:rPr>
                        <a:t>4. Fort Collins</a:t>
                      </a:r>
                      <a:endParaRPr sz="1800">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solidFill>
                      <a:schemeClr val="lt1"/>
                    </a:solidFill>
                  </a:tcPr>
                </a:tc>
                <a:tc>
                  <a:txBody>
                    <a:bodyPr/>
                    <a:lstStyle/>
                    <a:p>
                      <a:pPr marL="0" lvl="0" indent="0" algn="ctr" rtl="0">
                        <a:spcBef>
                          <a:spcPts val="0"/>
                        </a:spcBef>
                        <a:spcAft>
                          <a:spcPts val="0"/>
                        </a:spcAft>
                        <a:buNone/>
                      </a:pPr>
                      <a:r>
                        <a:rPr lang="en-US" sz="1800">
                          <a:latin typeface="Trebuchet MS" panose="020B0603020202020204"/>
                          <a:ea typeface="Trebuchet MS" panose="020B0603020202020204"/>
                          <a:cs typeface="Trebuchet MS" panose="020B0603020202020204"/>
                          <a:sym typeface="Trebuchet MS" panose="020B0603020202020204"/>
                        </a:rPr>
                        <a:t>$25,676</a:t>
                      </a:r>
                      <a:endParaRPr sz="1800">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solidFill>
                      <a:schemeClr val="lt1"/>
                    </a:solidFill>
                  </a:tcPr>
                </a:tc>
                <a:tc>
                  <a:txBody>
                    <a:bodyPr/>
                    <a:lstStyle/>
                    <a:p>
                      <a:pPr marL="0" lvl="0" indent="0" algn="ctr" rtl="0">
                        <a:spcBef>
                          <a:spcPts val="0"/>
                        </a:spcBef>
                        <a:spcAft>
                          <a:spcPts val="0"/>
                        </a:spcAft>
                        <a:buNone/>
                      </a:pPr>
                      <a:r>
                        <a:rPr lang="en-US" sz="1800">
                          <a:latin typeface="Trebuchet MS" panose="020B0603020202020204"/>
                          <a:ea typeface="Trebuchet MS" panose="020B0603020202020204"/>
                          <a:cs typeface="Trebuchet MS" panose="020B0603020202020204"/>
                          <a:sym typeface="Trebuchet MS" panose="020B0603020202020204"/>
                        </a:rPr>
                        <a:t>$14,676</a:t>
                      </a:r>
                      <a:endParaRPr sz="1800">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solidFill>
                      <a:schemeClr val="lt1"/>
                    </a:solidFill>
                  </a:tcPr>
                </a:tc>
                <a:tc>
                  <a:txBody>
                    <a:bodyPr/>
                    <a:lstStyle/>
                    <a:p>
                      <a:pPr marL="0" lvl="0" indent="0" algn="ctr" rtl="0">
                        <a:spcBef>
                          <a:spcPts val="0"/>
                        </a:spcBef>
                        <a:spcAft>
                          <a:spcPts val="0"/>
                        </a:spcAft>
                        <a:buNone/>
                      </a:pPr>
                      <a:r>
                        <a:rPr lang="en-US" sz="1800">
                          <a:latin typeface="Trebuchet MS" panose="020B0603020202020204"/>
                          <a:ea typeface="Trebuchet MS" panose="020B0603020202020204"/>
                          <a:cs typeface="Trebuchet MS" panose="020B0603020202020204"/>
                          <a:sym typeface="Trebuchet MS" panose="020B0603020202020204"/>
                        </a:rPr>
                        <a:t>29.4%</a:t>
                      </a:r>
                      <a:endParaRPr sz="1800">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solidFill>
                      <a:schemeClr val="lt1"/>
                    </a:solidFill>
                  </a:tcPr>
                </a:tc>
                <a:extLst>
                  <a:ext uri="{0D108BD9-81ED-4DB2-BD59-A6C34878D82A}">
                    <a16:rowId xmlns:a16="http://schemas.microsoft.com/office/drawing/2014/main" val="10005"/>
                  </a:ext>
                </a:extLst>
              </a:tr>
              <a:tr h="747300">
                <a:tc>
                  <a:txBody>
                    <a:bodyPr/>
                    <a:lstStyle/>
                    <a:p>
                      <a:pPr marL="0" lvl="0" indent="0" algn="l" rtl="0">
                        <a:spcBef>
                          <a:spcPts val="0"/>
                        </a:spcBef>
                        <a:spcAft>
                          <a:spcPts val="0"/>
                        </a:spcAft>
                        <a:buNone/>
                      </a:pPr>
                      <a:r>
                        <a:rPr lang="en-US" sz="1800">
                          <a:latin typeface="Trebuchet MS" panose="020B0603020202020204"/>
                          <a:ea typeface="Trebuchet MS" panose="020B0603020202020204"/>
                          <a:cs typeface="Trebuchet MS" panose="020B0603020202020204"/>
                          <a:sym typeface="Trebuchet MS" panose="020B0603020202020204"/>
                        </a:rPr>
                        <a:t>5. Grand Junction</a:t>
                      </a:r>
                      <a:endParaRPr sz="1800">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solidFill>
                      <a:srgbClr val="CFE2F3"/>
                    </a:solidFill>
                  </a:tcPr>
                </a:tc>
                <a:tc>
                  <a:txBody>
                    <a:bodyPr/>
                    <a:lstStyle/>
                    <a:p>
                      <a:pPr marL="0" lvl="0" indent="0" algn="ctr" rtl="0">
                        <a:spcBef>
                          <a:spcPts val="0"/>
                        </a:spcBef>
                        <a:spcAft>
                          <a:spcPts val="0"/>
                        </a:spcAft>
                        <a:buNone/>
                      </a:pPr>
                      <a:r>
                        <a:rPr lang="en-US" sz="1800">
                          <a:latin typeface="Trebuchet MS" panose="020B0603020202020204"/>
                          <a:ea typeface="Trebuchet MS" panose="020B0603020202020204"/>
                          <a:cs typeface="Trebuchet MS" panose="020B0603020202020204"/>
                          <a:sym typeface="Trebuchet MS" panose="020B0603020202020204"/>
                        </a:rPr>
                        <a:t>$29,091</a:t>
                      </a:r>
                      <a:endParaRPr sz="1800">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solidFill>
                      <a:srgbClr val="CFE2F3"/>
                    </a:solidFill>
                  </a:tcPr>
                </a:tc>
                <a:tc>
                  <a:txBody>
                    <a:bodyPr/>
                    <a:lstStyle/>
                    <a:p>
                      <a:pPr marL="0" lvl="0" indent="0" algn="ctr" rtl="0">
                        <a:spcBef>
                          <a:spcPts val="0"/>
                        </a:spcBef>
                        <a:spcAft>
                          <a:spcPts val="0"/>
                        </a:spcAft>
                        <a:buNone/>
                      </a:pPr>
                      <a:r>
                        <a:rPr lang="en-US" sz="1800">
                          <a:latin typeface="Trebuchet MS" panose="020B0603020202020204"/>
                          <a:ea typeface="Trebuchet MS" panose="020B0603020202020204"/>
                          <a:cs typeface="Trebuchet MS" panose="020B0603020202020204"/>
                          <a:sym typeface="Trebuchet MS" panose="020B0603020202020204"/>
                        </a:rPr>
                        <a:t>$18,091</a:t>
                      </a:r>
                      <a:endParaRPr sz="1800">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solidFill>
                      <a:srgbClr val="CFE2F3"/>
                    </a:solidFill>
                  </a:tcPr>
                </a:tc>
                <a:tc>
                  <a:txBody>
                    <a:bodyPr/>
                    <a:lstStyle/>
                    <a:p>
                      <a:pPr marL="0" lvl="0" indent="0" algn="ctr" rtl="0">
                        <a:spcBef>
                          <a:spcPts val="0"/>
                        </a:spcBef>
                        <a:spcAft>
                          <a:spcPts val="0"/>
                        </a:spcAft>
                        <a:buNone/>
                      </a:pPr>
                      <a:r>
                        <a:rPr lang="en-US" sz="1800">
                          <a:latin typeface="Trebuchet MS" panose="020B0603020202020204"/>
                          <a:ea typeface="Trebuchet MS" panose="020B0603020202020204"/>
                          <a:cs typeface="Trebuchet MS" panose="020B0603020202020204"/>
                          <a:sym typeface="Trebuchet MS" panose="020B0603020202020204"/>
                        </a:rPr>
                        <a:t>38.4%</a:t>
                      </a:r>
                      <a:endParaRPr sz="1800">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solidFill>
                      <a:srgbClr val="CFE2F3"/>
                    </a:solidFill>
                  </a:tcPr>
                </a:tc>
                <a:extLst>
                  <a:ext uri="{0D108BD9-81ED-4DB2-BD59-A6C34878D82A}">
                    <a16:rowId xmlns:a16="http://schemas.microsoft.com/office/drawing/2014/main" val="10006"/>
                  </a:ext>
                </a:extLst>
              </a:tr>
              <a:tr h="467050">
                <a:tc>
                  <a:txBody>
                    <a:bodyPr/>
                    <a:lstStyle/>
                    <a:p>
                      <a:pPr marL="0" lvl="0" indent="0" algn="l" rtl="0">
                        <a:spcBef>
                          <a:spcPts val="0"/>
                        </a:spcBef>
                        <a:spcAft>
                          <a:spcPts val="0"/>
                        </a:spcAft>
                        <a:buNone/>
                      </a:pPr>
                      <a:r>
                        <a:rPr lang="en-US" sz="1800">
                          <a:latin typeface="Trebuchet MS" panose="020B0603020202020204"/>
                          <a:ea typeface="Trebuchet MS" panose="020B0603020202020204"/>
                          <a:cs typeface="Trebuchet MS" panose="020B0603020202020204"/>
                          <a:sym typeface="Trebuchet MS" panose="020B0603020202020204"/>
                        </a:rPr>
                        <a:t>6. Greeley</a:t>
                      </a:r>
                      <a:endParaRPr sz="1800">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solidFill>
                      <a:schemeClr val="lt1"/>
                    </a:solidFill>
                  </a:tcPr>
                </a:tc>
                <a:tc>
                  <a:txBody>
                    <a:bodyPr/>
                    <a:lstStyle/>
                    <a:p>
                      <a:pPr marL="0" lvl="0" indent="0" algn="ctr" rtl="0">
                        <a:spcBef>
                          <a:spcPts val="0"/>
                        </a:spcBef>
                        <a:spcAft>
                          <a:spcPts val="0"/>
                        </a:spcAft>
                        <a:buNone/>
                      </a:pPr>
                      <a:r>
                        <a:rPr lang="en-US" sz="1800">
                          <a:latin typeface="Trebuchet MS" panose="020B0603020202020204"/>
                          <a:ea typeface="Trebuchet MS" panose="020B0603020202020204"/>
                          <a:cs typeface="Trebuchet MS" panose="020B0603020202020204"/>
                          <a:sym typeface="Trebuchet MS" panose="020B0603020202020204"/>
                        </a:rPr>
                        <a:t>$25,686</a:t>
                      </a:r>
                      <a:endParaRPr sz="1800">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solidFill>
                      <a:schemeClr val="lt1"/>
                    </a:solidFill>
                  </a:tcPr>
                </a:tc>
                <a:tc>
                  <a:txBody>
                    <a:bodyPr/>
                    <a:lstStyle/>
                    <a:p>
                      <a:pPr marL="0" lvl="0" indent="0" algn="ctr" rtl="0">
                        <a:spcBef>
                          <a:spcPts val="0"/>
                        </a:spcBef>
                        <a:spcAft>
                          <a:spcPts val="0"/>
                        </a:spcAft>
                        <a:buNone/>
                      </a:pPr>
                      <a:r>
                        <a:rPr lang="en-US" sz="1800">
                          <a:latin typeface="Trebuchet MS" panose="020B0603020202020204"/>
                          <a:ea typeface="Trebuchet MS" panose="020B0603020202020204"/>
                          <a:cs typeface="Trebuchet MS" panose="020B0603020202020204"/>
                          <a:sym typeface="Trebuchet MS" panose="020B0603020202020204"/>
                        </a:rPr>
                        <a:t>$14,686</a:t>
                      </a:r>
                      <a:endParaRPr sz="1800">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solidFill>
                      <a:schemeClr val="lt1"/>
                    </a:solidFill>
                  </a:tcPr>
                </a:tc>
                <a:tc>
                  <a:txBody>
                    <a:bodyPr/>
                    <a:lstStyle/>
                    <a:p>
                      <a:pPr marL="0" lvl="0" indent="0" algn="ctr" rtl="0">
                        <a:spcBef>
                          <a:spcPts val="0"/>
                        </a:spcBef>
                        <a:spcAft>
                          <a:spcPts val="0"/>
                        </a:spcAft>
                        <a:buNone/>
                      </a:pPr>
                      <a:r>
                        <a:rPr lang="en-US" sz="1800">
                          <a:latin typeface="Trebuchet MS" panose="020B0603020202020204"/>
                          <a:ea typeface="Trebuchet MS" panose="020B0603020202020204"/>
                          <a:cs typeface="Trebuchet MS" panose="020B0603020202020204"/>
                          <a:sym typeface="Trebuchet MS" panose="020B0603020202020204"/>
                        </a:rPr>
                        <a:t>29.0%</a:t>
                      </a:r>
                      <a:endParaRPr sz="1800">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solidFill>
                      <a:schemeClr val="lt1"/>
                    </a:solidFill>
                  </a:tcPr>
                </a:tc>
                <a:extLst>
                  <a:ext uri="{0D108BD9-81ED-4DB2-BD59-A6C34878D82A}">
                    <a16:rowId xmlns:a16="http://schemas.microsoft.com/office/drawing/2014/main" val="10007"/>
                  </a:ext>
                </a:extLst>
              </a:tr>
              <a:tr h="467050">
                <a:tc>
                  <a:txBody>
                    <a:bodyPr/>
                    <a:lstStyle/>
                    <a:p>
                      <a:pPr marL="0" lvl="0" indent="0" algn="l" rtl="0">
                        <a:spcBef>
                          <a:spcPts val="0"/>
                        </a:spcBef>
                        <a:spcAft>
                          <a:spcPts val="0"/>
                        </a:spcAft>
                        <a:buNone/>
                      </a:pPr>
                      <a:r>
                        <a:rPr lang="en-US" sz="1800">
                          <a:latin typeface="Trebuchet MS" panose="020B0603020202020204"/>
                          <a:ea typeface="Trebuchet MS" panose="020B0603020202020204"/>
                          <a:cs typeface="Trebuchet MS" panose="020B0603020202020204"/>
                          <a:sym typeface="Trebuchet MS" panose="020B0603020202020204"/>
                        </a:rPr>
                        <a:t>7. Pueblo</a:t>
                      </a:r>
                      <a:endParaRPr sz="1800">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solidFill>
                      <a:srgbClr val="CFE2F3"/>
                    </a:solidFill>
                  </a:tcPr>
                </a:tc>
                <a:tc>
                  <a:txBody>
                    <a:bodyPr/>
                    <a:lstStyle/>
                    <a:p>
                      <a:pPr marL="0" lvl="0" indent="0" algn="ctr" rtl="0">
                        <a:spcBef>
                          <a:spcPts val="0"/>
                        </a:spcBef>
                        <a:spcAft>
                          <a:spcPts val="0"/>
                        </a:spcAft>
                        <a:buNone/>
                      </a:pPr>
                      <a:r>
                        <a:rPr lang="en-US" sz="1800">
                          <a:latin typeface="Trebuchet MS" panose="020B0603020202020204"/>
                          <a:ea typeface="Trebuchet MS" panose="020B0603020202020204"/>
                          <a:cs typeface="Trebuchet MS" panose="020B0603020202020204"/>
                          <a:sym typeface="Trebuchet MS" panose="020B0603020202020204"/>
                        </a:rPr>
                        <a:t>$26,419</a:t>
                      </a:r>
                      <a:endParaRPr sz="1800">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solidFill>
                      <a:srgbClr val="CFE2F3"/>
                    </a:solidFill>
                  </a:tcPr>
                </a:tc>
                <a:tc>
                  <a:txBody>
                    <a:bodyPr/>
                    <a:lstStyle/>
                    <a:p>
                      <a:pPr marL="0" lvl="0" indent="0" algn="ctr" rtl="0">
                        <a:spcBef>
                          <a:spcPts val="0"/>
                        </a:spcBef>
                        <a:spcAft>
                          <a:spcPts val="0"/>
                        </a:spcAft>
                        <a:buNone/>
                      </a:pPr>
                      <a:r>
                        <a:rPr lang="en-US" sz="1800">
                          <a:latin typeface="Trebuchet MS" panose="020B0603020202020204"/>
                          <a:ea typeface="Trebuchet MS" panose="020B0603020202020204"/>
                          <a:cs typeface="Trebuchet MS" panose="020B0603020202020204"/>
                          <a:sym typeface="Trebuchet MS" panose="020B0603020202020204"/>
                        </a:rPr>
                        <a:t>$15,419</a:t>
                      </a:r>
                      <a:endParaRPr sz="1800">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solidFill>
                      <a:srgbClr val="CFE2F3"/>
                    </a:solidFill>
                  </a:tcPr>
                </a:tc>
                <a:tc>
                  <a:txBody>
                    <a:bodyPr/>
                    <a:lstStyle/>
                    <a:p>
                      <a:pPr marL="0" lvl="0" indent="0" algn="ctr" rtl="0">
                        <a:spcBef>
                          <a:spcPts val="0"/>
                        </a:spcBef>
                        <a:spcAft>
                          <a:spcPts val="0"/>
                        </a:spcAft>
                        <a:buNone/>
                      </a:pPr>
                      <a:r>
                        <a:rPr lang="en-US" sz="1800">
                          <a:latin typeface="Trebuchet MS" panose="020B0603020202020204"/>
                          <a:ea typeface="Trebuchet MS" panose="020B0603020202020204"/>
                          <a:cs typeface="Trebuchet MS" panose="020B0603020202020204"/>
                          <a:sym typeface="Trebuchet MS" panose="020B0603020202020204"/>
                        </a:rPr>
                        <a:t>30.4%</a:t>
                      </a:r>
                      <a:endParaRPr sz="1800">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solidFill>
                      <a:srgbClr val="CFE2F3"/>
                    </a:solidFill>
                  </a:tcPr>
                </a:tc>
                <a:extLst>
                  <a:ext uri="{0D108BD9-81ED-4DB2-BD59-A6C34878D82A}">
                    <a16:rowId xmlns:a16="http://schemas.microsoft.com/office/drawing/2014/main" val="10008"/>
                  </a:ext>
                </a:extLst>
              </a:tr>
              <a:tr h="467050">
                <a:tc>
                  <a:txBody>
                    <a:bodyPr/>
                    <a:lstStyle/>
                    <a:p>
                      <a:pPr marL="0" lvl="0" indent="0" algn="l" rtl="0">
                        <a:spcBef>
                          <a:spcPts val="0"/>
                        </a:spcBef>
                        <a:spcAft>
                          <a:spcPts val="0"/>
                        </a:spcAft>
                        <a:buNone/>
                      </a:pPr>
                      <a:r>
                        <a:rPr lang="en-US" sz="1800">
                          <a:latin typeface="Trebuchet MS" panose="020B0603020202020204"/>
                          <a:ea typeface="Trebuchet MS" panose="020B0603020202020204"/>
                          <a:cs typeface="Trebuchet MS" panose="020B0603020202020204"/>
                          <a:sym typeface="Trebuchet MS" panose="020B0603020202020204"/>
                        </a:rPr>
                        <a:t>8. East</a:t>
                      </a:r>
                      <a:endParaRPr sz="1800">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solidFill>
                      <a:schemeClr val="lt1"/>
                    </a:solidFill>
                  </a:tcPr>
                </a:tc>
                <a:tc>
                  <a:txBody>
                    <a:bodyPr/>
                    <a:lstStyle/>
                    <a:p>
                      <a:pPr marL="0" lvl="0" indent="0" algn="ctr" rtl="0">
                        <a:spcBef>
                          <a:spcPts val="0"/>
                        </a:spcBef>
                        <a:spcAft>
                          <a:spcPts val="0"/>
                        </a:spcAft>
                        <a:buNone/>
                      </a:pPr>
                      <a:r>
                        <a:rPr lang="en-US" sz="1800">
                          <a:latin typeface="Trebuchet MS" panose="020B0603020202020204"/>
                          <a:ea typeface="Trebuchet MS" panose="020B0603020202020204"/>
                          <a:cs typeface="Trebuchet MS" panose="020B0603020202020204"/>
                          <a:sym typeface="Trebuchet MS" panose="020B0603020202020204"/>
                        </a:rPr>
                        <a:t>$32,309</a:t>
                      </a:r>
                      <a:endParaRPr sz="1800">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solidFill>
                      <a:schemeClr val="lt1"/>
                    </a:solidFill>
                  </a:tcPr>
                </a:tc>
                <a:tc>
                  <a:txBody>
                    <a:bodyPr/>
                    <a:lstStyle/>
                    <a:p>
                      <a:pPr marL="0" lvl="0" indent="0" algn="ctr" rtl="0">
                        <a:spcBef>
                          <a:spcPts val="0"/>
                        </a:spcBef>
                        <a:spcAft>
                          <a:spcPts val="0"/>
                        </a:spcAft>
                        <a:buNone/>
                      </a:pPr>
                      <a:r>
                        <a:rPr lang="en-US" sz="1800">
                          <a:latin typeface="Trebuchet MS" panose="020B0603020202020204"/>
                          <a:ea typeface="Trebuchet MS" panose="020B0603020202020204"/>
                          <a:cs typeface="Trebuchet MS" panose="020B0603020202020204"/>
                          <a:sym typeface="Trebuchet MS" panose="020B0603020202020204"/>
                        </a:rPr>
                        <a:t>$21,309</a:t>
                      </a:r>
                      <a:endParaRPr sz="1800">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solidFill>
                      <a:schemeClr val="lt1"/>
                    </a:solidFill>
                  </a:tcPr>
                </a:tc>
                <a:tc>
                  <a:txBody>
                    <a:bodyPr/>
                    <a:lstStyle/>
                    <a:p>
                      <a:pPr marL="0" lvl="0" indent="0" algn="ctr" rtl="0">
                        <a:spcBef>
                          <a:spcPts val="0"/>
                        </a:spcBef>
                        <a:spcAft>
                          <a:spcPts val="0"/>
                        </a:spcAft>
                        <a:buNone/>
                      </a:pPr>
                      <a:r>
                        <a:rPr lang="en-US" sz="1800">
                          <a:latin typeface="Trebuchet MS" panose="020B0603020202020204"/>
                          <a:ea typeface="Trebuchet MS" panose="020B0603020202020204"/>
                          <a:cs typeface="Trebuchet MS" panose="020B0603020202020204"/>
                          <a:sym typeface="Trebuchet MS" panose="020B0603020202020204"/>
                        </a:rPr>
                        <a:t>33.4%</a:t>
                      </a:r>
                      <a:endParaRPr sz="1800">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solidFill>
                      <a:schemeClr val="lt1"/>
                    </a:solidFill>
                  </a:tcPr>
                </a:tc>
                <a:extLst>
                  <a:ext uri="{0D108BD9-81ED-4DB2-BD59-A6C34878D82A}">
                    <a16:rowId xmlns:a16="http://schemas.microsoft.com/office/drawing/2014/main" val="10009"/>
                  </a:ext>
                </a:extLst>
              </a:tr>
              <a:tr h="467050">
                <a:tc>
                  <a:txBody>
                    <a:bodyPr/>
                    <a:lstStyle/>
                    <a:p>
                      <a:pPr marL="0" lvl="0" indent="0" algn="l" rtl="0">
                        <a:spcBef>
                          <a:spcPts val="0"/>
                        </a:spcBef>
                        <a:spcAft>
                          <a:spcPts val="0"/>
                        </a:spcAft>
                        <a:buNone/>
                      </a:pPr>
                      <a:r>
                        <a:rPr lang="en-US" sz="1800">
                          <a:latin typeface="Trebuchet MS" panose="020B0603020202020204"/>
                          <a:ea typeface="Trebuchet MS" panose="020B0603020202020204"/>
                          <a:cs typeface="Trebuchet MS" panose="020B0603020202020204"/>
                          <a:sym typeface="Trebuchet MS" panose="020B0603020202020204"/>
                        </a:rPr>
                        <a:t>9. West</a:t>
                      </a:r>
                      <a:endParaRPr sz="1800">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solidFill>
                      <a:srgbClr val="CFE2F3"/>
                    </a:solidFill>
                  </a:tcPr>
                </a:tc>
                <a:tc>
                  <a:txBody>
                    <a:bodyPr/>
                    <a:lstStyle/>
                    <a:p>
                      <a:pPr marL="0" lvl="0" indent="0" algn="ctr" rtl="0">
                        <a:spcBef>
                          <a:spcPts val="0"/>
                        </a:spcBef>
                        <a:spcAft>
                          <a:spcPts val="0"/>
                        </a:spcAft>
                        <a:buNone/>
                      </a:pPr>
                      <a:r>
                        <a:rPr lang="en-US" sz="1800">
                          <a:latin typeface="Trebuchet MS" panose="020B0603020202020204"/>
                          <a:ea typeface="Trebuchet MS" panose="020B0603020202020204"/>
                          <a:cs typeface="Trebuchet MS" panose="020B0603020202020204"/>
                          <a:sym typeface="Trebuchet MS" panose="020B0603020202020204"/>
                        </a:rPr>
                        <a:t>$36,832</a:t>
                      </a:r>
                      <a:endParaRPr sz="1800">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solidFill>
                      <a:srgbClr val="CFE2F3"/>
                    </a:solidFill>
                  </a:tcPr>
                </a:tc>
                <a:tc>
                  <a:txBody>
                    <a:bodyPr/>
                    <a:lstStyle/>
                    <a:p>
                      <a:pPr marL="0" lvl="0" indent="0" algn="ctr" rtl="0">
                        <a:spcBef>
                          <a:spcPts val="0"/>
                        </a:spcBef>
                        <a:spcAft>
                          <a:spcPts val="0"/>
                        </a:spcAft>
                        <a:buNone/>
                      </a:pPr>
                      <a:r>
                        <a:rPr lang="en-US" sz="1800">
                          <a:latin typeface="Trebuchet MS" panose="020B0603020202020204"/>
                          <a:ea typeface="Trebuchet MS" panose="020B0603020202020204"/>
                          <a:cs typeface="Trebuchet MS" panose="020B0603020202020204"/>
                          <a:sym typeface="Trebuchet MS" panose="020B0603020202020204"/>
                        </a:rPr>
                        <a:t>$25,832</a:t>
                      </a:r>
                      <a:endParaRPr sz="1800">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solidFill>
                      <a:srgbClr val="CFE2F3"/>
                    </a:solidFill>
                  </a:tcPr>
                </a:tc>
                <a:tc>
                  <a:txBody>
                    <a:bodyPr/>
                    <a:lstStyle/>
                    <a:p>
                      <a:pPr marL="0" lvl="0" indent="0" algn="ctr" rtl="0">
                        <a:spcBef>
                          <a:spcPts val="0"/>
                        </a:spcBef>
                        <a:spcAft>
                          <a:spcPts val="0"/>
                        </a:spcAft>
                        <a:buNone/>
                      </a:pPr>
                      <a:r>
                        <a:rPr lang="en-US" sz="1800" dirty="0">
                          <a:latin typeface="Trebuchet MS" panose="020B0603020202020204"/>
                          <a:ea typeface="Trebuchet MS" panose="020B0603020202020204"/>
                          <a:cs typeface="Trebuchet MS" panose="020B0603020202020204"/>
                          <a:sym typeface="Trebuchet MS" panose="020B0603020202020204"/>
                        </a:rPr>
                        <a:t>38.8%</a:t>
                      </a:r>
                      <a:endParaRPr sz="1800" dirty="0">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solidFill>
                      <a:srgbClr val="CFE2F3"/>
                    </a:solidFill>
                  </a:tcPr>
                </a:tc>
                <a:extLst>
                  <a:ext uri="{0D108BD9-81ED-4DB2-BD59-A6C34878D82A}">
                    <a16:rowId xmlns:a16="http://schemas.microsoft.com/office/drawing/2014/main" val="10010"/>
                  </a:ext>
                </a:extLst>
              </a:tr>
            </a:tbl>
          </a:graphicData>
        </a:graphic>
      </p:graphicFrame>
      <p:sp>
        <p:nvSpPr>
          <p:cNvPr id="1114" name="Google Shape;1114;p239"/>
          <p:cNvSpPr txBox="1"/>
          <p:nvPr/>
        </p:nvSpPr>
        <p:spPr>
          <a:xfrm>
            <a:off x="0" y="1274375"/>
            <a:ext cx="6558300" cy="5099400"/>
          </a:xfrm>
          <a:prstGeom prst="rect">
            <a:avLst/>
          </a:prstGeom>
          <a:noFill/>
          <a:ln>
            <a:noFill/>
          </a:ln>
        </p:spPr>
        <p:txBody>
          <a:bodyPr spcFirstLastPara="1" wrap="square" lIns="91425" tIns="91425" rIns="91425" bIns="91425" anchor="t" anchorCtr="0">
            <a:noAutofit/>
          </a:bodyPr>
          <a:lstStyle/>
          <a:p>
            <a:pPr marL="457200" lvl="0" indent="-381000" algn="l" rtl="0">
              <a:spcBef>
                <a:spcPts val="0"/>
              </a:spcBef>
              <a:spcAft>
                <a:spcPts val="0"/>
              </a:spcAft>
              <a:buSzPts val="2400"/>
              <a:buFont typeface="Trebuchet MS" panose="020B0603020202020204"/>
              <a:buChar char="●"/>
            </a:pPr>
            <a:r>
              <a:rPr lang="en-US" sz="2400">
                <a:latin typeface="Trebuchet MS" panose="020B0603020202020204"/>
                <a:ea typeface="Trebuchet MS" panose="020B0603020202020204"/>
                <a:cs typeface="Trebuchet MS" panose="020B0603020202020204"/>
                <a:sym typeface="Trebuchet MS" panose="020B0603020202020204"/>
              </a:rPr>
              <a:t>Enhanced Premium Tax Credits expire Dec. 31, 2025. Premium increases will impact 321,000 Coloradans</a:t>
            </a:r>
            <a:endParaRPr sz="2400">
              <a:latin typeface="Trebuchet MS" panose="020B0603020202020204"/>
              <a:ea typeface="Trebuchet MS" panose="020B0603020202020204"/>
              <a:cs typeface="Trebuchet MS" panose="020B0603020202020204"/>
              <a:sym typeface="Trebuchet MS" panose="020B0603020202020204"/>
            </a:endParaRPr>
          </a:p>
          <a:p>
            <a:pPr marL="457200" lvl="0" indent="-381000" algn="l" rtl="0">
              <a:spcBef>
                <a:spcPts val="1000"/>
              </a:spcBef>
              <a:spcAft>
                <a:spcPts val="0"/>
              </a:spcAft>
              <a:buSzPts val="2400"/>
              <a:buFont typeface="Trebuchet MS" panose="020B0603020202020204"/>
              <a:buChar char="●"/>
            </a:pPr>
            <a:r>
              <a:rPr lang="en-US" sz="2400">
                <a:latin typeface="Trebuchet MS" panose="020B0603020202020204"/>
                <a:ea typeface="Trebuchet MS" panose="020B0603020202020204"/>
                <a:cs typeface="Trebuchet MS" panose="020B0603020202020204"/>
                <a:sym typeface="Trebuchet MS" panose="020B0603020202020204"/>
              </a:rPr>
              <a:t>Est. 100,000 - 110,000 Coloradans will lose coverage due to affordability</a:t>
            </a:r>
            <a:endParaRPr sz="2400">
              <a:latin typeface="Trebuchet MS" panose="020B0603020202020204"/>
              <a:ea typeface="Trebuchet MS" panose="020B0603020202020204"/>
              <a:cs typeface="Trebuchet MS" panose="020B0603020202020204"/>
              <a:sym typeface="Trebuchet MS" panose="020B0603020202020204"/>
            </a:endParaRPr>
          </a:p>
          <a:p>
            <a:pPr marL="457200" lvl="0" indent="-381000" algn="l" rtl="0">
              <a:spcBef>
                <a:spcPts val="1000"/>
              </a:spcBef>
              <a:spcAft>
                <a:spcPts val="0"/>
              </a:spcAft>
              <a:buSzPts val="2400"/>
              <a:buFont typeface="Trebuchet MS" panose="020B0603020202020204"/>
              <a:buChar char="●"/>
            </a:pPr>
            <a:r>
              <a:rPr lang="en-US" sz="2400">
                <a:latin typeface="Trebuchet MS" panose="020B0603020202020204"/>
                <a:ea typeface="Trebuchet MS" panose="020B0603020202020204"/>
                <a:cs typeface="Trebuchet MS" panose="020B0603020202020204"/>
                <a:sym typeface="Trebuchet MS" panose="020B0603020202020204"/>
              </a:rPr>
              <a:t>40% cut to reinsurance program due to less funding, which will raise premiums </a:t>
            </a:r>
            <a:endParaRPr sz="2400">
              <a:latin typeface="Trebuchet MS" panose="020B0603020202020204"/>
              <a:ea typeface="Trebuchet MS" panose="020B0603020202020204"/>
              <a:cs typeface="Trebuchet MS" panose="020B0603020202020204"/>
              <a:sym typeface="Trebuchet MS" panose="020B0603020202020204"/>
            </a:endParaRPr>
          </a:p>
          <a:p>
            <a:pPr marL="457200" lvl="0" indent="-381000" algn="l" rtl="0">
              <a:spcBef>
                <a:spcPts val="1000"/>
              </a:spcBef>
              <a:spcAft>
                <a:spcPts val="0"/>
              </a:spcAft>
              <a:buSzPts val="2400"/>
              <a:buFont typeface="Trebuchet MS" panose="020B0603020202020204"/>
              <a:buChar char="●"/>
            </a:pPr>
            <a:r>
              <a:rPr lang="en-US" sz="2400">
                <a:latin typeface="Trebuchet MS" panose="020B0603020202020204"/>
                <a:ea typeface="Trebuchet MS" panose="020B0603020202020204"/>
                <a:cs typeface="Trebuchet MS" panose="020B0603020202020204"/>
                <a:sym typeface="Trebuchet MS" panose="020B0603020202020204"/>
              </a:rPr>
              <a:t>2026: 28% avg. requested prem. increase</a:t>
            </a:r>
            <a:endParaRPr sz="2400">
              <a:latin typeface="Trebuchet MS" panose="020B0603020202020204"/>
              <a:ea typeface="Trebuchet MS" panose="020B0603020202020204"/>
              <a:cs typeface="Trebuchet MS" panose="020B0603020202020204"/>
              <a:sym typeface="Trebuchet MS" panose="020B0603020202020204"/>
            </a:endParaRPr>
          </a:p>
          <a:p>
            <a:pPr marL="914400" lvl="1" indent="-381000" algn="l" rtl="0">
              <a:spcBef>
                <a:spcPts val="0"/>
              </a:spcBef>
              <a:spcAft>
                <a:spcPts val="0"/>
              </a:spcAft>
              <a:buSzPts val="2400"/>
              <a:buFont typeface="Trebuchet MS" panose="020B0603020202020204"/>
              <a:buChar char="○"/>
            </a:pPr>
            <a:r>
              <a:rPr lang="en-US" sz="2400">
                <a:latin typeface="Trebuchet MS" panose="020B0603020202020204"/>
                <a:ea typeface="Trebuchet MS" panose="020B0603020202020204"/>
                <a:cs typeface="Trebuchet MS" panose="020B0603020202020204"/>
                <a:sym typeface="Trebuchet MS" panose="020B0603020202020204"/>
              </a:rPr>
              <a:t>Much higher in rural communities</a:t>
            </a:r>
            <a:endParaRPr sz="2400">
              <a:latin typeface="Trebuchet MS" panose="020B0603020202020204"/>
              <a:ea typeface="Trebuchet MS" panose="020B0603020202020204"/>
              <a:cs typeface="Trebuchet MS" panose="020B0603020202020204"/>
              <a:sym typeface="Trebuchet MS" panose="020B0603020202020204"/>
            </a:endParaRPr>
          </a:p>
          <a:p>
            <a:pPr marL="914400" lvl="1" indent="-381000" algn="l" rtl="0">
              <a:spcBef>
                <a:spcPts val="0"/>
              </a:spcBef>
              <a:spcAft>
                <a:spcPts val="0"/>
              </a:spcAft>
              <a:buSzPts val="2400"/>
              <a:buFont typeface="Trebuchet MS" panose="020B0603020202020204"/>
              <a:buChar char="○"/>
            </a:pPr>
            <a:r>
              <a:rPr lang="en-US" sz="2400">
                <a:solidFill>
                  <a:schemeClr val="dk1"/>
                </a:solidFill>
                <a:latin typeface="Trebuchet MS" panose="020B0603020202020204"/>
                <a:ea typeface="Trebuchet MS" panose="020B0603020202020204"/>
                <a:cs typeface="Trebuchet MS" panose="020B0603020202020204"/>
                <a:sym typeface="Trebuchet MS" panose="020B0603020202020204"/>
              </a:rPr>
              <a:t>Avg. statewide increases were 5.6% in 2025, 9.7% in 2024, 10.4% in 2023 and 1.1% in 2022</a:t>
            </a:r>
            <a:endParaRPr sz="2400">
              <a:latin typeface="Trebuchet MS" panose="020B0603020202020204"/>
              <a:ea typeface="Trebuchet MS" panose="020B0603020202020204"/>
              <a:cs typeface="Trebuchet MS" panose="020B0603020202020204"/>
              <a:sym typeface="Trebuchet MS" panose="020B0603020202020204"/>
            </a:endParaRPr>
          </a:p>
        </p:txBody>
      </p:sp>
      <p:sp>
        <p:nvSpPr>
          <p:cNvPr id="1115" name="Google Shape;1115;p239"/>
          <p:cNvSpPr txBox="1"/>
          <p:nvPr/>
        </p:nvSpPr>
        <p:spPr>
          <a:xfrm>
            <a:off x="3279150" y="6314125"/>
            <a:ext cx="6024900" cy="484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chemeClr val="lt1"/>
                </a:solidFill>
                <a:latin typeface="Trebuchet MS" panose="020B0603020202020204"/>
                <a:ea typeface="Trebuchet MS" panose="020B0603020202020204"/>
                <a:cs typeface="Trebuchet MS" panose="020B0603020202020204"/>
                <a:sym typeface="Trebuchet MS" panose="020B0603020202020204"/>
              </a:rPr>
              <a:t>More info at </a:t>
            </a:r>
            <a:r>
              <a:rPr lang="en-US" sz="1800" u="sng">
                <a:solidFill>
                  <a:schemeClr val="lt1"/>
                </a:solidFill>
                <a:latin typeface="Trebuchet MS" panose="020B0603020202020204"/>
                <a:ea typeface="Trebuchet MS" panose="020B0603020202020204"/>
                <a:cs typeface="Trebuchet MS" panose="020B0603020202020204"/>
                <a:sym typeface="Trebuchet MS" panose="020B0603020202020204"/>
                <a:hlinkClick r:id="rId3"/>
              </a:rPr>
              <a:t>doi.colorado.gov</a:t>
            </a:r>
            <a:endParaRPr sz="1800">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767580" y="6391275"/>
            <a:ext cx="4112895" cy="28956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FFFFFF"/>
                </a:solidFill>
                <a:latin typeface="Trebuchet MS" panose="020B0603020202020204"/>
                <a:cs typeface="Trebuchet MS" panose="020B0603020202020204"/>
              </a:rPr>
              <a:t>Más</a:t>
            </a:r>
            <a:r>
              <a:rPr sz="1800" spc="-80" dirty="0">
                <a:solidFill>
                  <a:srgbClr val="FFFFFF"/>
                </a:solidFill>
                <a:latin typeface="Trebuchet MS" panose="020B0603020202020204"/>
                <a:cs typeface="Trebuchet MS" panose="020B0603020202020204"/>
              </a:rPr>
              <a:t> </a:t>
            </a:r>
            <a:r>
              <a:rPr sz="1800" dirty="0">
                <a:solidFill>
                  <a:srgbClr val="FFFFFF"/>
                </a:solidFill>
                <a:latin typeface="Trebuchet MS" panose="020B0603020202020204"/>
                <a:cs typeface="Trebuchet MS" panose="020B0603020202020204"/>
              </a:rPr>
              <a:t>información</a:t>
            </a:r>
            <a:r>
              <a:rPr sz="1800" spc="-75" dirty="0">
                <a:solidFill>
                  <a:srgbClr val="FFFFFF"/>
                </a:solidFill>
                <a:latin typeface="Trebuchet MS" panose="020B0603020202020204"/>
                <a:cs typeface="Trebuchet MS" panose="020B0603020202020204"/>
              </a:rPr>
              <a:t> </a:t>
            </a:r>
            <a:r>
              <a:rPr sz="1800" spc="-25" dirty="0">
                <a:solidFill>
                  <a:srgbClr val="FFFFFF"/>
                </a:solidFill>
                <a:latin typeface="Trebuchet MS" panose="020B0603020202020204"/>
                <a:cs typeface="Trebuchet MS" panose="020B0603020202020204"/>
              </a:rPr>
              <a:t>en</a:t>
            </a:r>
            <a:r>
              <a:rPr lang="en-US" sz="1800" spc="-25" dirty="0">
                <a:solidFill>
                  <a:srgbClr val="FFFFFF"/>
                </a:solidFill>
                <a:latin typeface="Trebuchet MS" panose="020B0603020202020204"/>
                <a:cs typeface="Trebuchet MS" panose="020B0603020202020204"/>
              </a:rPr>
              <a:t> </a:t>
            </a:r>
            <a:r>
              <a:rPr lang="en-US" sz="1800" u="sng">
                <a:solidFill>
                  <a:schemeClr val="lt1"/>
                </a:solidFill>
                <a:latin typeface="Trebuchet MS" panose="020B0603020202020204"/>
                <a:ea typeface="Trebuchet MS" panose="020B0603020202020204"/>
                <a:cs typeface="Trebuchet MS" panose="020B0603020202020204"/>
                <a:sym typeface="Trebuchet MS" panose="020B0603020202020204"/>
                <a:hlinkClick r:id="rId2"/>
              </a:rPr>
              <a:t>doi.colorado.gov</a:t>
            </a:r>
            <a:endParaRPr lang="en-US" sz="1800" spc="-25" dirty="0">
              <a:solidFill>
                <a:srgbClr val="FFFFFF"/>
              </a:solidFill>
              <a:latin typeface="Trebuchet MS" panose="020B0603020202020204"/>
              <a:cs typeface="Trebuchet MS" panose="020B0603020202020204"/>
            </a:endParaRPr>
          </a:p>
        </p:txBody>
      </p:sp>
      <p:sp>
        <p:nvSpPr>
          <p:cNvPr id="3" name="object 3"/>
          <p:cNvSpPr txBox="1"/>
          <p:nvPr/>
        </p:nvSpPr>
        <p:spPr>
          <a:xfrm>
            <a:off x="11661140" y="6461252"/>
            <a:ext cx="177800" cy="197490"/>
          </a:xfrm>
          <a:prstGeom prst="rect">
            <a:avLst/>
          </a:prstGeom>
        </p:spPr>
        <p:txBody>
          <a:bodyPr vert="horz" wrap="square" lIns="0" tIns="12700" rIns="0" bIns="0" rtlCol="0">
            <a:spAutoFit/>
          </a:bodyPr>
          <a:lstStyle/>
          <a:p>
            <a:pPr marL="12700">
              <a:lnSpc>
                <a:spcPct val="100000"/>
              </a:lnSpc>
              <a:spcBef>
                <a:spcPts val="100"/>
              </a:spcBef>
            </a:pPr>
            <a:r>
              <a:rPr lang="en-GB" sz="1200" spc="-25" dirty="0">
                <a:solidFill>
                  <a:srgbClr val="FFFFFF"/>
                </a:solidFill>
                <a:latin typeface="Trebuchet MS" panose="020B0603020202020204"/>
                <a:cs typeface="Trebuchet MS" panose="020B0603020202020204"/>
              </a:rPr>
              <a:t>24</a:t>
            </a:r>
            <a:endParaRPr sz="1200" dirty="0">
              <a:latin typeface="Trebuchet MS" panose="020B0603020202020204"/>
              <a:cs typeface="Trebuchet MS" panose="020B0603020202020204"/>
            </a:endParaRPr>
          </a:p>
        </p:txBody>
      </p:sp>
      <p:sp>
        <p:nvSpPr>
          <p:cNvPr id="4" name="object 4"/>
          <p:cNvSpPr txBox="1">
            <a:spLocks noGrp="1"/>
          </p:cNvSpPr>
          <p:nvPr>
            <p:ph type="title"/>
          </p:nvPr>
        </p:nvSpPr>
        <p:spPr>
          <a:xfrm>
            <a:off x="703884" y="48209"/>
            <a:ext cx="5149215" cy="1488440"/>
          </a:xfrm>
          <a:prstGeom prst="rect">
            <a:avLst/>
          </a:prstGeom>
        </p:spPr>
        <p:txBody>
          <a:bodyPr vert="horz" wrap="square" lIns="0" tIns="52069" rIns="0" bIns="0" rtlCol="0">
            <a:spAutoFit/>
          </a:bodyPr>
          <a:lstStyle/>
          <a:p>
            <a:pPr marL="12065" marR="5080" indent="-4445" algn="ctr">
              <a:lnSpc>
                <a:spcPct val="90000"/>
              </a:lnSpc>
              <a:spcBef>
                <a:spcPts val="410"/>
              </a:spcBef>
            </a:pPr>
            <a:r>
              <a:rPr sz="2600" dirty="0"/>
              <a:t>La</a:t>
            </a:r>
            <a:r>
              <a:rPr sz="2600" spc="-55" dirty="0"/>
              <a:t> </a:t>
            </a:r>
            <a:r>
              <a:rPr sz="2600" dirty="0"/>
              <a:t>pérdida</a:t>
            </a:r>
            <a:r>
              <a:rPr sz="2600" spc="-55" dirty="0"/>
              <a:t> </a:t>
            </a:r>
            <a:r>
              <a:rPr sz="2600" dirty="0"/>
              <a:t>de</a:t>
            </a:r>
            <a:r>
              <a:rPr sz="2600" spc="-65" dirty="0"/>
              <a:t> </a:t>
            </a:r>
            <a:r>
              <a:rPr sz="2600" dirty="0"/>
              <a:t>cobertura</a:t>
            </a:r>
            <a:r>
              <a:rPr sz="2600" spc="-55" dirty="0"/>
              <a:t> </a:t>
            </a:r>
            <a:r>
              <a:rPr sz="2600" dirty="0"/>
              <a:t>de</a:t>
            </a:r>
            <a:r>
              <a:rPr sz="2600" spc="-65" dirty="0"/>
              <a:t> </a:t>
            </a:r>
            <a:r>
              <a:rPr sz="2600" spc="-10" dirty="0"/>
              <a:t>salud </a:t>
            </a:r>
            <a:r>
              <a:rPr sz="2600" dirty="0"/>
              <a:t>también</a:t>
            </a:r>
            <a:r>
              <a:rPr sz="2600" spc="-60" dirty="0"/>
              <a:t> </a:t>
            </a:r>
            <a:r>
              <a:rPr sz="2600" dirty="0"/>
              <a:t>corre</a:t>
            </a:r>
            <a:r>
              <a:rPr sz="2600" spc="-70" dirty="0"/>
              <a:t> </a:t>
            </a:r>
            <a:r>
              <a:rPr sz="2600" dirty="0"/>
              <a:t>el</a:t>
            </a:r>
            <a:r>
              <a:rPr sz="2600" spc="-60" dirty="0"/>
              <a:t> </a:t>
            </a:r>
            <a:r>
              <a:rPr sz="2600" dirty="0"/>
              <a:t>riesgo</a:t>
            </a:r>
            <a:r>
              <a:rPr sz="2600" spc="-70" dirty="0"/>
              <a:t> </a:t>
            </a:r>
            <a:r>
              <a:rPr sz="2600" spc="-25" dirty="0"/>
              <a:t>de </a:t>
            </a:r>
            <a:r>
              <a:rPr sz="2600" dirty="0"/>
              <a:t>inscribirse</a:t>
            </a:r>
            <a:r>
              <a:rPr sz="2600" spc="-75" dirty="0"/>
              <a:t> </a:t>
            </a:r>
            <a:r>
              <a:rPr sz="2600" dirty="0"/>
              <a:t>en</a:t>
            </a:r>
            <a:r>
              <a:rPr sz="2600" spc="-75" dirty="0"/>
              <a:t> </a:t>
            </a:r>
            <a:r>
              <a:rPr sz="2600" dirty="0"/>
              <a:t>Connect</a:t>
            </a:r>
            <a:r>
              <a:rPr sz="2600" spc="-75" dirty="0"/>
              <a:t> </a:t>
            </a:r>
            <a:r>
              <a:rPr sz="2600" dirty="0"/>
              <a:t>for</a:t>
            </a:r>
            <a:r>
              <a:rPr sz="2600" spc="-85" dirty="0"/>
              <a:t> </a:t>
            </a:r>
            <a:r>
              <a:rPr sz="2600" spc="-10" dirty="0"/>
              <a:t>Health Marketplace</a:t>
            </a:r>
            <a:endParaRPr sz="2600" dirty="0"/>
          </a:p>
        </p:txBody>
      </p:sp>
      <p:sp>
        <p:nvSpPr>
          <p:cNvPr id="5" name="object 5"/>
          <p:cNvSpPr txBox="1"/>
          <p:nvPr/>
        </p:nvSpPr>
        <p:spPr>
          <a:xfrm>
            <a:off x="154939" y="1637157"/>
            <a:ext cx="6134100" cy="4375785"/>
          </a:xfrm>
          <a:prstGeom prst="rect">
            <a:avLst/>
          </a:prstGeom>
        </p:spPr>
        <p:txBody>
          <a:bodyPr vert="horz" wrap="square" lIns="0" tIns="12065" rIns="0" bIns="0" rtlCol="0">
            <a:spAutoFit/>
          </a:bodyPr>
          <a:lstStyle/>
          <a:p>
            <a:pPr marL="393700" marR="614045" indent="-381000">
              <a:lnSpc>
                <a:spcPct val="100000"/>
              </a:lnSpc>
              <a:spcBef>
                <a:spcPts val="95"/>
              </a:spcBef>
              <a:buSzPct val="133000"/>
              <a:buChar char="●"/>
              <a:tabLst>
                <a:tab pos="393700" algn="l"/>
              </a:tabLst>
            </a:pPr>
            <a:r>
              <a:rPr sz="1800" dirty="0">
                <a:latin typeface="Trebuchet MS" panose="020B0603020202020204"/>
                <a:cs typeface="Trebuchet MS" panose="020B0603020202020204"/>
              </a:rPr>
              <a:t>Los</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créditos</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fiscales</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para</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primas</a:t>
            </a:r>
            <a:r>
              <a:rPr sz="1800" spc="-40" dirty="0">
                <a:latin typeface="Trebuchet MS" panose="020B0603020202020204"/>
                <a:cs typeface="Trebuchet MS" panose="020B0603020202020204"/>
              </a:rPr>
              <a:t> </a:t>
            </a:r>
            <a:r>
              <a:rPr sz="1800" spc="-10" dirty="0">
                <a:latin typeface="Trebuchet MS" panose="020B0603020202020204"/>
                <a:cs typeface="Trebuchet MS" panose="020B0603020202020204"/>
              </a:rPr>
              <a:t>mejoradas </a:t>
            </a:r>
            <a:r>
              <a:rPr sz="1800" dirty="0">
                <a:latin typeface="Trebuchet MS" panose="020B0603020202020204"/>
                <a:cs typeface="Trebuchet MS" panose="020B0603020202020204"/>
              </a:rPr>
              <a:t>vencen</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el</a:t>
            </a:r>
            <a:r>
              <a:rPr sz="1800" spc="-30" dirty="0">
                <a:latin typeface="Trebuchet MS" panose="020B0603020202020204"/>
                <a:cs typeface="Trebuchet MS" panose="020B0603020202020204"/>
              </a:rPr>
              <a:t> </a:t>
            </a:r>
            <a:r>
              <a:rPr sz="1800" dirty="0">
                <a:latin typeface="Trebuchet MS" panose="020B0603020202020204"/>
                <a:cs typeface="Trebuchet MS" panose="020B0603020202020204"/>
              </a:rPr>
              <a:t>31</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55" dirty="0">
                <a:latin typeface="Trebuchet MS" panose="020B0603020202020204"/>
                <a:cs typeface="Trebuchet MS" panose="020B0603020202020204"/>
              </a:rPr>
              <a:t> </a:t>
            </a:r>
            <a:r>
              <a:rPr sz="1800" dirty="0">
                <a:latin typeface="Trebuchet MS" panose="020B0603020202020204"/>
                <a:cs typeface="Trebuchet MS" panose="020B0603020202020204"/>
              </a:rPr>
              <a:t>diciembre</a:t>
            </a:r>
            <a:r>
              <a:rPr sz="1800" spc="-10"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55" dirty="0">
                <a:latin typeface="Trebuchet MS" panose="020B0603020202020204"/>
                <a:cs typeface="Trebuchet MS" panose="020B0603020202020204"/>
              </a:rPr>
              <a:t> </a:t>
            </a:r>
            <a:r>
              <a:rPr sz="1800" dirty="0">
                <a:latin typeface="Trebuchet MS" panose="020B0603020202020204"/>
                <a:cs typeface="Trebuchet MS" panose="020B0603020202020204"/>
              </a:rPr>
              <a:t>2025.</a:t>
            </a:r>
            <a:r>
              <a:rPr sz="1800" spc="-25" dirty="0">
                <a:latin typeface="Trebuchet MS" panose="020B0603020202020204"/>
                <a:cs typeface="Trebuchet MS" panose="020B0603020202020204"/>
              </a:rPr>
              <a:t> </a:t>
            </a:r>
            <a:r>
              <a:rPr sz="1800" dirty="0">
                <a:latin typeface="Trebuchet MS" panose="020B0603020202020204"/>
                <a:cs typeface="Trebuchet MS" panose="020B0603020202020204"/>
              </a:rPr>
              <a:t>Los</a:t>
            </a:r>
            <a:r>
              <a:rPr sz="1800" spc="-45" dirty="0">
                <a:latin typeface="Trebuchet MS" panose="020B0603020202020204"/>
                <a:cs typeface="Trebuchet MS" panose="020B0603020202020204"/>
              </a:rPr>
              <a:t> </a:t>
            </a:r>
            <a:r>
              <a:rPr sz="1800" spc="-10" dirty="0">
                <a:latin typeface="Trebuchet MS" panose="020B0603020202020204"/>
                <a:cs typeface="Trebuchet MS" panose="020B0603020202020204"/>
              </a:rPr>
              <a:t>aumentos </a:t>
            </a:r>
            <a:r>
              <a:rPr sz="1800" dirty="0">
                <a:latin typeface="Trebuchet MS" panose="020B0603020202020204"/>
                <a:cs typeface="Trebuchet MS" panose="020B0603020202020204"/>
              </a:rPr>
              <a:t>de</a:t>
            </a:r>
            <a:r>
              <a:rPr sz="1800" spc="-15" dirty="0">
                <a:latin typeface="Trebuchet MS" panose="020B0603020202020204"/>
                <a:cs typeface="Trebuchet MS" panose="020B0603020202020204"/>
              </a:rPr>
              <a:t> </a:t>
            </a:r>
            <a:r>
              <a:rPr sz="1800" dirty="0">
                <a:latin typeface="Trebuchet MS" panose="020B0603020202020204"/>
                <a:cs typeface="Trebuchet MS" panose="020B0603020202020204"/>
              </a:rPr>
              <a:t>las</a:t>
            </a:r>
            <a:r>
              <a:rPr sz="1800" spc="-15" dirty="0">
                <a:latin typeface="Trebuchet MS" panose="020B0603020202020204"/>
                <a:cs typeface="Trebuchet MS" panose="020B0603020202020204"/>
              </a:rPr>
              <a:t> </a:t>
            </a:r>
            <a:r>
              <a:rPr sz="1800" spc="-10" dirty="0">
                <a:latin typeface="Trebuchet MS" panose="020B0603020202020204"/>
                <a:cs typeface="Trebuchet MS" panose="020B0603020202020204"/>
              </a:rPr>
              <a:t>primas</a:t>
            </a:r>
            <a:r>
              <a:rPr lang="" sz="1800" spc="-10" dirty="0">
                <a:latin typeface="Trebuchet MS" panose="020B0603020202020204"/>
                <a:cs typeface="Trebuchet MS" panose="020B0603020202020204"/>
              </a:rPr>
              <a:t> </a:t>
            </a:r>
            <a:r>
              <a:rPr sz="1800" dirty="0">
                <a:latin typeface="Trebuchet MS" panose="020B0603020202020204"/>
                <a:cs typeface="Trebuchet MS" panose="020B0603020202020204"/>
              </a:rPr>
              <a:t>impacta</a:t>
            </a:r>
            <a:r>
              <a:rPr lang="" sz="1800" dirty="0">
                <a:latin typeface="Trebuchet MS" panose="020B0603020202020204"/>
                <a:cs typeface="Trebuchet MS" panose="020B0603020202020204"/>
              </a:rPr>
              <a:t>n</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a</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321,000</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habitantes</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45" dirty="0">
                <a:latin typeface="Trebuchet MS" panose="020B0603020202020204"/>
                <a:cs typeface="Trebuchet MS" panose="020B0603020202020204"/>
              </a:rPr>
              <a:t> </a:t>
            </a:r>
            <a:r>
              <a:rPr sz="1800" spc="-10" dirty="0">
                <a:latin typeface="Trebuchet MS" panose="020B0603020202020204"/>
                <a:cs typeface="Trebuchet MS" panose="020B0603020202020204"/>
              </a:rPr>
              <a:t>Colorado</a:t>
            </a:r>
            <a:endParaRPr sz="1800" dirty="0">
              <a:latin typeface="Trebuchet MS" panose="020B0603020202020204"/>
              <a:cs typeface="Trebuchet MS" panose="020B0603020202020204"/>
            </a:endParaRPr>
          </a:p>
          <a:p>
            <a:pPr marL="393700" marR="5080" indent="-381000">
              <a:lnSpc>
                <a:spcPct val="101000"/>
              </a:lnSpc>
              <a:spcBef>
                <a:spcPts val="1565"/>
              </a:spcBef>
              <a:buSzPct val="133000"/>
              <a:buChar char="●"/>
              <a:tabLst>
                <a:tab pos="393700" algn="l"/>
              </a:tabLst>
            </a:pPr>
            <a:r>
              <a:rPr sz="1800" dirty="0">
                <a:latin typeface="Trebuchet MS" panose="020B0603020202020204"/>
                <a:cs typeface="Trebuchet MS" panose="020B0603020202020204"/>
              </a:rPr>
              <a:t>Est.</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100,000</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110,000</a:t>
            </a:r>
            <a:r>
              <a:rPr sz="1800" spc="-55" dirty="0">
                <a:latin typeface="Trebuchet MS" panose="020B0603020202020204"/>
                <a:cs typeface="Trebuchet MS" panose="020B0603020202020204"/>
              </a:rPr>
              <a:t> </a:t>
            </a:r>
            <a:r>
              <a:rPr sz="1800" dirty="0">
                <a:latin typeface="Trebuchet MS" panose="020B0603020202020204"/>
                <a:cs typeface="Trebuchet MS" panose="020B0603020202020204"/>
              </a:rPr>
              <a:t>habitantes</a:t>
            </a:r>
            <a:r>
              <a:rPr sz="1800" spc="-55"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Colorado</a:t>
            </a:r>
            <a:r>
              <a:rPr sz="1800" spc="-55" dirty="0">
                <a:latin typeface="Trebuchet MS" panose="020B0603020202020204"/>
                <a:cs typeface="Trebuchet MS" panose="020B0603020202020204"/>
              </a:rPr>
              <a:t> </a:t>
            </a:r>
            <a:r>
              <a:rPr sz="1800" spc="-10" dirty="0">
                <a:latin typeface="Trebuchet MS" panose="020B0603020202020204"/>
                <a:cs typeface="Trebuchet MS" panose="020B0603020202020204"/>
              </a:rPr>
              <a:t>perderán </a:t>
            </a:r>
            <a:r>
              <a:rPr lang="" sz="1800" spc="-10" dirty="0">
                <a:latin typeface="Trebuchet MS" panose="020B0603020202020204"/>
                <a:cs typeface="Trebuchet MS" panose="020B0603020202020204"/>
              </a:rPr>
              <a:t>c</a:t>
            </a:r>
            <a:r>
              <a:rPr sz="1800" dirty="0">
                <a:latin typeface="Trebuchet MS" panose="020B0603020202020204"/>
                <a:cs typeface="Trebuchet MS" panose="020B0603020202020204"/>
              </a:rPr>
              <a:t>obertura</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debido</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a</a:t>
            </a:r>
            <a:r>
              <a:rPr sz="1800" spc="-30" dirty="0">
                <a:latin typeface="Trebuchet MS" panose="020B0603020202020204"/>
                <a:cs typeface="Trebuchet MS" panose="020B0603020202020204"/>
              </a:rPr>
              <a:t> </a:t>
            </a:r>
            <a:r>
              <a:rPr sz="1800" dirty="0">
                <a:latin typeface="Trebuchet MS" panose="020B0603020202020204"/>
                <a:cs typeface="Trebuchet MS" panose="020B0603020202020204"/>
              </a:rPr>
              <a:t>la</a:t>
            </a:r>
            <a:r>
              <a:rPr sz="1800" spc="-35" dirty="0">
                <a:latin typeface="Trebuchet MS" panose="020B0603020202020204"/>
                <a:cs typeface="Trebuchet MS" panose="020B0603020202020204"/>
              </a:rPr>
              <a:t> </a:t>
            </a:r>
            <a:r>
              <a:rPr sz="1800" spc="-10" dirty="0">
                <a:latin typeface="Trebuchet MS" panose="020B0603020202020204"/>
                <a:cs typeface="Trebuchet MS" panose="020B0603020202020204"/>
              </a:rPr>
              <a:t>asequibilidad</a:t>
            </a:r>
            <a:endParaRPr sz="1800" dirty="0">
              <a:latin typeface="Trebuchet MS" panose="020B0603020202020204"/>
              <a:cs typeface="Trebuchet MS" panose="020B0603020202020204"/>
            </a:endParaRPr>
          </a:p>
          <a:p>
            <a:pPr marL="393700" marR="138430" indent="-381000">
              <a:lnSpc>
                <a:spcPct val="101000"/>
              </a:lnSpc>
              <a:spcBef>
                <a:spcPts val="1535"/>
              </a:spcBef>
              <a:buSzPct val="133000"/>
              <a:buChar char="●"/>
              <a:tabLst>
                <a:tab pos="393700" algn="l"/>
              </a:tabLst>
            </a:pPr>
            <a:r>
              <a:rPr sz="1800" dirty="0">
                <a:latin typeface="Trebuchet MS" panose="020B0603020202020204"/>
                <a:cs typeface="Trebuchet MS" panose="020B0603020202020204"/>
              </a:rPr>
              <a:t>Recorte</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del</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40%</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en</a:t>
            </a:r>
            <a:r>
              <a:rPr sz="1800" spc="-55" dirty="0">
                <a:latin typeface="Trebuchet MS" panose="020B0603020202020204"/>
                <a:cs typeface="Trebuchet MS" panose="020B0603020202020204"/>
              </a:rPr>
              <a:t> </a:t>
            </a:r>
            <a:r>
              <a:rPr sz="1800" dirty="0">
                <a:latin typeface="Trebuchet MS" panose="020B0603020202020204"/>
                <a:cs typeface="Trebuchet MS" panose="020B0603020202020204"/>
              </a:rPr>
              <a:t>el</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programa</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reaseguro</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debido</a:t>
            </a:r>
            <a:r>
              <a:rPr sz="1800" spc="-40" dirty="0">
                <a:latin typeface="Trebuchet MS" panose="020B0603020202020204"/>
                <a:cs typeface="Trebuchet MS" panose="020B0603020202020204"/>
              </a:rPr>
              <a:t> </a:t>
            </a:r>
            <a:r>
              <a:rPr sz="1800" spc="-50" dirty="0">
                <a:latin typeface="Trebuchet MS" panose="020B0603020202020204"/>
                <a:cs typeface="Trebuchet MS" panose="020B0603020202020204"/>
              </a:rPr>
              <a:t>a </a:t>
            </a:r>
            <a:r>
              <a:rPr sz="1800" dirty="0">
                <a:latin typeface="Trebuchet MS" panose="020B0603020202020204"/>
                <a:cs typeface="Trebuchet MS" panose="020B0603020202020204"/>
              </a:rPr>
              <a:t>menos</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fondos,</a:t>
            </a:r>
            <a:r>
              <a:rPr sz="1800" spc="-20" dirty="0">
                <a:latin typeface="Trebuchet MS" panose="020B0603020202020204"/>
                <a:cs typeface="Trebuchet MS" panose="020B0603020202020204"/>
              </a:rPr>
              <a:t> </a:t>
            </a:r>
            <a:r>
              <a:rPr sz="1800" dirty="0">
                <a:latin typeface="Trebuchet MS" panose="020B0603020202020204"/>
                <a:cs typeface="Trebuchet MS" panose="020B0603020202020204"/>
              </a:rPr>
              <a:t>lo</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que</a:t>
            </a:r>
            <a:r>
              <a:rPr sz="1800" spc="-25" dirty="0">
                <a:latin typeface="Trebuchet MS" panose="020B0603020202020204"/>
                <a:cs typeface="Trebuchet MS" panose="020B0603020202020204"/>
              </a:rPr>
              <a:t> </a:t>
            </a:r>
            <a:r>
              <a:rPr sz="1800" spc="-10" dirty="0">
                <a:latin typeface="Trebuchet MS" panose="020B0603020202020204"/>
                <a:cs typeface="Trebuchet MS" panose="020B0603020202020204"/>
              </a:rPr>
              <a:t>aumentará</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las</a:t>
            </a:r>
            <a:r>
              <a:rPr sz="1800" spc="-15" dirty="0">
                <a:latin typeface="Trebuchet MS" panose="020B0603020202020204"/>
                <a:cs typeface="Trebuchet MS" panose="020B0603020202020204"/>
              </a:rPr>
              <a:t> </a:t>
            </a:r>
            <a:r>
              <a:rPr sz="1800" spc="-10" dirty="0">
                <a:latin typeface="Trebuchet MS" panose="020B0603020202020204"/>
                <a:cs typeface="Trebuchet MS" panose="020B0603020202020204"/>
              </a:rPr>
              <a:t>primas</a:t>
            </a:r>
            <a:endParaRPr sz="1800" dirty="0">
              <a:latin typeface="Trebuchet MS" panose="020B0603020202020204"/>
              <a:cs typeface="Trebuchet MS" panose="020B0603020202020204"/>
            </a:endParaRPr>
          </a:p>
          <a:p>
            <a:pPr marL="393065" indent="-380365">
              <a:lnSpc>
                <a:spcPct val="100000"/>
              </a:lnSpc>
              <a:spcBef>
                <a:spcPts val="1565"/>
              </a:spcBef>
              <a:buSzPct val="133000"/>
              <a:buChar char="●"/>
              <a:tabLst>
                <a:tab pos="393065" algn="l"/>
              </a:tabLst>
            </a:pPr>
            <a:r>
              <a:rPr sz="1800" dirty="0">
                <a:latin typeface="Trebuchet MS" panose="020B0603020202020204"/>
                <a:cs typeface="Trebuchet MS" panose="020B0603020202020204"/>
              </a:rPr>
              <a:t>2026:</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28%</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promedio</a:t>
            </a:r>
            <a:r>
              <a:rPr sz="1800" spc="-55"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aumento</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pr</a:t>
            </a:r>
            <a:r>
              <a:rPr lang="" sz="1800" dirty="0">
                <a:latin typeface="Trebuchet MS" panose="020B0603020202020204"/>
                <a:cs typeface="Trebuchet MS" panose="020B0603020202020204"/>
              </a:rPr>
              <a:t>ima</a:t>
            </a:r>
            <a:r>
              <a:rPr sz="1800" spc="-35" dirty="0">
                <a:latin typeface="Trebuchet MS" panose="020B0603020202020204"/>
                <a:cs typeface="Trebuchet MS" panose="020B0603020202020204"/>
              </a:rPr>
              <a:t> </a:t>
            </a:r>
            <a:r>
              <a:rPr sz="1800" spc="-10" dirty="0">
                <a:latin typeface="Trebuchet MS" panose="020B0603020202020204"/>
                <a:cs typeface="Trebuchet MS" panose="020B0603020202020204"/>
              </a:rPr>
              <a:t>solicitado</a:t>
            </a:r>
            <a:endParaRPr sz="1800" dirty="0">
              <a:latin typeface="Trebuchet MS" panose="020B0603020202020204"/>
              <a:cs typeface="Trebuchet MS" panose="020B0603020202020204"/>
            </a:endParaRPr>
          </a:p>
          <a:p>
            <a:pPr marL="850900" lvl="1" indent="-381000">
              <a:lnSpc>
                <a:spcPct val="100000"/>
              </a:lnSpc>
              <a:spcBef>
                <a:spcPts val="600"/>
              </a:spcBef>
              <a:buSzPct val="133000"/>
              <a:buFont typeface="Cambria" panose="02040503050406030204"/>
              <a:buChar char="○"/>
              <a:tabLst>
                <a:tab pos="850900" algn="l"/>
              </a:tabLst>
            </a:pPr>
            <a:r>
              <a:rPr sz="1800" dirty="0">
                <a:latin typeface="Trebuchet MS" panose="020B0603020202020204"/>
                <a:cs typeface="Trebuchet MS" panose="020B0603020202020204"/>
              </a:rPr>
              <a:t>Mucho</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más</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alto</a:t>
            </a:r>
            <a:r>
              <a:rPr sz="1800" spc="-30" dirty="0">
                <a:latin typeface="Trebuchet MS" panose="020B0603020202020204"/>
                <a:cs typeface="Trebuchet MS" panose="020B0603020202020204"/>
              </a:rPr>
              <a:t> </a:t>
            </a:r>
            <a:r>
              <a:rPr sz="1800" dirty="0">
                <a:latin typeface="Trebuchet MS" panose="020B0603020202020204"/>
                <a:cs typeface="Trebuchet MS" panose="020B0603020202020204"/>
              </a:rPr>
              <a:t>en</a:t>
            </a:r>
            <a:r>
              <a:rPr sz="1800" spc="-25" dirty="0">
                <a:latin typeface="Trebuchet MS" panose="020B0603020202020204"/>
                <a:cs typeface="Trebuchet MS" panose="020B0603020202020204"/>
              </a:rPr>
              <a:t> </a:t>
            </a:r>
            <a:r>
              <a:rPr sz="1800" dirty="0">
                <a:latin typeface="Trebuchet MS" panose="020B0603020202020204"/>
                <a:cs typeface="Trebuchet MS" panose="020B0603020202020204"/>
              </a:rPr>
              <a:t>las</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comunidades</a:t>
            </a:r>
            <a:r>
              <a:rPr sz="1800" spc="-35" dirty="0">
                <a:latin typeface="Trebuchet MS" panose="020B0603020202020204"/>
                <a:cs typeface="Trebuchet MS" panose="020B0603020202020204"/>
              </a:rPr>
              <a:t> </a:t>
            </a:r>
            <a:r>
              <a:rPr sz="1800" spc="-10" dirty="0">
                <a:latin typeface="Trebuchet MS" panose="020B0603020202020204"/>
                <a:cs typeface="Trebuchet MS" panose="020B0603020202020204"/>
              </a:rPr>
              <a:t>rurales</a:t>
            </a:r>
            <a:endParaRPr sz="1800" dirty="0">
              <a:latin typeface="Trebuchet MS" panose="020B0603020202020204"/>
              <a:cs typeface="Trebuchet MS" panose="020B0603020202020204"/>
            </a:endParaRPr>
          </a:p>
          <a:p>
            <a:pPr marL="850900" marR="251460" lvl="1" indent="-381000">
              <a:lnSpc>
                <a:spcPct val="100000"/>
              </a:lnSpc>
              <a:spcBef>
                <a:spcPts val="575"/>
              </a:spcBef>
              <a:buSzPct val="133000"/>
              <a:buFont typeface="Cambria" panose="02040503050406030204"/>
              <a:buChar char="○"/>
              <a:tabLst>
                <a:tab pos="850900" algn="l"/>
              </a:tabLst>
            </a:pPr>
            <a:r>
              <a:rPr sz="1800" dirty="0">
                <a:latin typeface="Trebuchet MS" panose="020B0603020202020204"/>
                <a:cs typeface="Trebuchet MS" panose="020B0603020202020204"/>
              </a:rPr>
              <a:t>Los</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aumentos</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promedio</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en</a:t>
            </a:r>
            <a:r>
              <a:rPr sz="1800" spc="-25" dirty="0">
                <a:latin typeface="Trebuchet MS" panose="020B0603020202020204"/>
                <a:cs typeface="Trebuchet MS" panose="020B0603020202020204"/>
              </a:rPr>
              <a:t> </a:t>
            </a:r>
            <a:r>
              <a:rPr sz="1800" dirty="0">
                <a:latin typeface="Trebuchet MS" panose="020B0603020202020204"/>
                <a:cs typeface="Trebuchet MS" panose="020B0603020202020204"/>
              </a:rPr>
              <a:t>todo</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el</a:t>
            </a:r>
            <a:r>
              <a:rPr sz="1800" spc="-30" dirty="0">
                <a:latin typeface="Trebuchet MS" panose="020B0603020202020204"/>
                <a:cs typeface="Trebuchet MS" panose="020B0603020202020204"/>
              </a:rPr>
              <a:t> </a:t>
            </a:r>
            <a:r>
              <a:rPr sz="1800" dirty="0">
                <a:latin typeface="Trebuchet MS" panose="020B0603020202020204"/>
                <a:cs typeface="Trebuchet MS" panose="020B0603020202020204"/>
              </a:rPr>
              <a:t>estado</a:t>
            </a:r>
            <a:r>
              <a:rPr sz="1800" spc="-35" dirty="0">
                <a:latin typeface="Trebuchet MS" panose="020B0603020202020204"/>
                <a:cs typeface="Trebuchet MS" panose="020B0603020202020204"/>
              </a:rPr>
              <a:t> </a:t>
            </a:r>
            <a:r>
              <a:rPr sz="1800" spc="-10" dirty="0">
                <a:latin typeface="Trebuchet MS" panose="020B0603020202020204"/>
                <a:cs typeface="Trebuchet MS" panose="020B0603020202020204"/>
              </a:rPr>
              <a:t>fueron </a:t>
            </a:r>
            <a:r>
              <a:rPr sz="1800" dirty="0">
                <a:latin typeface="Trebuchet MS" panose="020B0603020202020204"/>
                <a:cs typeface="Trebuchet MS" panose="020B0603020202020204"/>
              </a:rPr>
              <a:t>del</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5.6%</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en</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2025,</a:t>
            </a:r>
            <a:r>
              <a:rPr sz="1800" spc="-30" dirty="0">
                <a:latin typeface="Trebuchet MS" panose="020B0603020202020204"/>
                <a:cs typeface="Trebuchet MS" panose="020B0603020202020204"/>
              </a:rPr>
              <a:t> </a:t>
            </a:r>
            <a:r>
              <a:rPr sz="1800" dirty="0">
                <a:latin typeface="Trebuchet MS" panose="020B0603020202020204"/>
                <a:cs typeface="Trebuchet MS" panose="020B0603020202020204"/>
              </a:rPr>
              <a:t>9.7%</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en</a:t>
            </a:r>
            <a:r>
              <a:rPr sz="1800" spc="-60" dirty="0">
                <a:latin typeface="Trebuchet MS" panose="020B0603020202020204"/>
                <a:cs typeface="Trebuchet MS" panose="020B0603020202020204"/>
              </a:rPr>
              <a:t> </a:t>
            </a:r>
            <a:r>
              <a:rPr sz="1800" dirty="0">
                <a:latin typeface="Trebuchet MS" panose="020B0603020202020204"/>
                <a:cs typeface="Trebuchet MS" panose="020B0603020202020204"/>
              </a:rPr>
              <a:t>2024,</a:t>
            </a:r>
            <a:r>
              <a:rPr sz="1800" spc="-30" dirty="0">
                <a:latin typeface="Trebuchet MS" panose="020B0603020202020204"/>
                <a:cs typeface="Trebuchet MS" panose="020B0603020202020204"/>
              </a:rPr>
              <a:t> </a:t>
            </a:r>
            <a:r>
              <a:rPr sz="1800" dirty="0">
                <a:latin typeface="Trebuchet MS" panose="020B0603020202020204"/>
                <a:cs typeface="Trebuchet MS" panose="020B0603020202020204"/>
              </a:rPr>
              <a:t>10.4%</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en</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2023</a:t>
            </a:r>
            <a:r>
              <a:rPr sz="1800" spc="-45" dirty="0">
                <a:latin typeface="Trebuchet MS" panose="020B0603020202020204"/>
                <a:cs typeface="Trebuchet MS" panose="020B0603020202020204"/>
              </a:rPr>
              <a:t> </a:t>
            </a:r>
            <a:r>
              <a:rPr sz="1800" spc="-50" dirty="0">
                <a:latin typeface="Trebuchet MS" panose="020B0603020202020204"/>
                <a:cs typeface="Trebuchet MS" panose="020B0603020202020204"/>
              </a:rPr>
              <a:t>y</a:t>
            </a:r>
            <a:endParaRPr sz="1800" dirty="0">
              <a:latin typeface="Trebuchet MS" panose="020B0603020202020204"/>
              <a:cs typeface="Trebuchet MS" panose="020B0603020202020204"/>
            </a:endParaRPr>
          </a:p>
          <a:p>
            <a:pPr marL="850900">
              <a:lnSpc>
                <a:spcPct val="100000"/>
              </a:lnSpc>
              <a:spcBef>
                <a:spcPts val="30"/>
              </a:spcBef>
            </a:pPr>
            <a:r>
              <a:rPr sz="1800" dirty="0">
                <a:latin typeface="Trebuchet MS" panose="020B0603020202020204"/>
                <a:cs typeface="Trebuchet MS" panose="020B0603020202020204"/>
              </a:rPr>
              <a:t>1,1%</a:t>
            </a:r>
            <a:r>
              <a:rPr sz="1800" spc="-30" dirty="0">
                <a:latin typeface="Trebuchet MS" panose="020B0603020202020204"/>
                <a:cs typeface="Trebuchet MS" panose="020B0603020202020204"/>
              </a:rPr>
              <a:t> </a:t>
            </a:r>
            <a:r>
              <a:rPr sz="1800" dirty="0">
                <a:latin typeface="Trebuchet MS" panose="020B0603020202020204"/>
                <a:cs typeface="Trebuchet MS" panose="020B0603020202020204"/>
              </a:rPr>
              <a:t>en</a:t>
            </a:r>
            <a:r>
              <a:rPr sz="1800" spc="-25" dirty="0">
                <a:latin typeface="Trebuchet MS" panose="020B0603020202020204"/>
                <a:cs typeface="Trebuchet MS" panose="020B0603020202020204"/>
              </a:rPr>
              <a:t> </a:t>
            </a:r>
            <a:r>
              <a:rPr sz="1800" spc="-20" dirty="0">
                <a:latin typeface="Trebuchet MS" panose="020B0603020202020204"/>
                <a:cs typeface="Trebuchet MS" panose="020B0603020202020204"/>
              </a:rPr>
              <a:t>2022</a:t>
            </a:r>
            <a:endParaRPr sz="1800" dirty="0">
              <a:latin typeface="Trebuchet MS" panose="020B0603020202020204"/>
              <a:cs typeface="Trebuchet MS" panose="020B0603020202020204"/>
            </a:endParaRPr>
          </a:p>
        </p:txBody>
      </p:sp>
      <p:sp>
        <p:nvSpPr>
          <p:cNvPr id="6" name="object 6"/>
          <p:cNvSpPr/>
          <p:nvPr/>
        </p:nvSpPr>
        <p:spPr>
          <a:xfrm>
            <a:off x="6558026" y="50"/>
            <a:ext cx="5634355" cy="1799589"/>
          </a:xfrm>
          <a:custGeom>
            <a:avLst/>
            <a:gdLst/>
            <a:ahLst/>
            <a:cxnLst/>
            <a:rect l="l" t="t" r="r" b="b"/>
            <a:pathLst>
              <a:path w="5634355" h="1799589">
                <a:moveTo>
                  <a:pt x="1740662" y="472643"/>
                </a:moveTo>
                <a:lnTo>
                  <a:pt x="0" y="472643"/>
                </a:lnTo>
                <a:lnTo>
                  <a:pt x="0" y="1799158"/>
                </a:lnTo>
                <a:lnTo>
                  <a:pt x="1740662" y="1799158"/>
                </a:lnTo>
                <a:lnTo>
                  <a:pt x="1740662" y="472643"/>
                </a:lnTo>
                <a:close/>
              </a:path>
              <a:path w="5634355" h="1799589">
                <a:moveTo>
                  <a:pt x="4445381" y="467182"/>
                </a:moveTo>
                <a:lnTo>
                  <a:pt x="1748663" y="467182"/>
                </a:lnTo>
                <a:lnTo>
                  <a:pt x="1748663" y="1774901"/>
                </a:lnTo>
                <a:lnTo>
                  <a:pt x="1749933" y="1774901"/>
                </a:lnTo>
                <a:lnTo>
                  <a:pt x="1749933" y="1799158"/>
                </a:lnTo>
                <a:lnTo>
                  <a:pt x="2902381" y="1799158"/>
                </a:lnTo>
                <a:lnTo>
                  <a:pt x="2902381" y="1774901"/>
                </a:lnTo>
                <a:lnTo>
                  <a:pt x="2911475" y="1774901"/>
                </a:lnTo>
                <a:lnTo>
                  <a:pt x="2911475" y="1799158"/>
                </a:lnTo>
                <a:lnTo>
                  <a:pt x="4435729" y="1799158"/>
                </a:lnTo>
                <a:lnTo>
                  <a:pt x="4435729" y="1774901"/>
                </a:lnTo>
                <a:lnTo>
                  <a:pt x="4445381" y="1774901"/>
                </a:lnTo>
                <a:lnTo>
                  <a:pt x="4445381" y="467182"/>
                </a:lnTo>
                <a:close/>
              </a:path>
              <a:path w="5634355" h="1799589">
                <a:moveTo>
                  <a:pt x="5624881" y="472643"/>
                </a:moveTo>
                <a:lnTo>
                  <a:pt x="4448048" y="472643"/>
                </a:lnTo>
                <a:lnTo>
                  <a:pt x="4448048" y="1799158"/>
                </a:lnTo>
                <a:lnTo>
                  <a:pt x="5624881" y="1799158"/>
                </a:lnTo>
                <a:lnTo>
                  <a:pt x="5624881" y="472643"/>
                </a:lnTo>
                <a:close/>
              </a:path>
              <a:path w="5634355" h="1799589">
                <a:moveTo>
                  <a:pt x="5633974" y="0"/>
                </a:moveTo>
                <a:lnTo>
                  <a:pt x="254" y="0"/>
                </a:lnTo>
                <a:lnTo>
                  <a:pt x="254" y="467055"/>
                </a:lnTo>
                <a:lnTo>
                  <a:pt x="5633974" y="467055"/>
                </a:lnTo>
                <a:lnTo>
                  <a:pt x="5633974" y="0"/>
                </a:lnTo>
                <a:close/>
              </a:path>
            </a:pathLst>
          </a:custGeom>
          <a:solidFill>
            <a:srgbClr val="35627C"/>
          </a:solidFill>
        </p:spPr>
        <p:txBody>
          <a:bodyPr wrap="square" lIns="0" tIns="0" rIns="0" bIns="0" rtlCol="0"/>
          <a:lstStyle/>
          <a:p>
            <a:endParaRPr/>
          </a:p>
        </p:txBody>
      </p:sp>
      <p:graphicFrame>
        <p:nvGraphicFramePr>
          <p:cNvPr id="7" name="object 7"/>
          <p:cNvGraphicFramePr>
            <a:graphicFrameLocks noGrp="1"/>
          </p:cNvGraphicFramePr>
          <p:nvPr/>
        </p:nvGraphicFramePr>
        <p:xfrm>
          <a:off x="6548881" y="-1523"/>
          <a:ext cx="5635624" cy="6331808"/>
        </p:xfrm>
        <a:graphic>
          <a:graphicData uri="http://schemas.openxmlformats.org/drawingml/2006/table">
            <a:tbl>
              <a:tblPr firstRow="1" bandRow="1">
                <a:tableStyleId>{2D5ABB26-0587-4C30-8999-92F81FD0307C}</a:tableStyleId>
              </a:tblPr>
              <a:tblGrid>
                <a:gridCol w="1750060">
                  <a:extLst>
                    <a:ext uri="{9D8B030D-6E8A-4147-A177-3AD203B41FA5}">
                      <a16:colId xmlns:a16="http://schemas.microsoft.com/office/drawing/2014/main" val="20000"/>
                    </a:ext>
                  </a:extLst>
                </a:gridCol>
                <a:gridCol w="1161414">
                  <a:extLst>
                    <a:ext uri="{9D8B030D-6E8A-4147-A177-3AD203B41FA5}">
                      <a16:colId xmlns:a16="http://schemas.microsoft.com/office/drawing/2014/main" val="20001"/>
                    </a:ext>
                  </a:extLst>
                </a:gridCol>
                <a:gridCol w="1536700">
                  <a:extLst>
                    <a:ext uri="{9D8B030D-6E8A-4147-A177-3AD203B41FA5}">
                      <a16:colId xmlns:a16="http://schemas.microsoft.com/office/drawing/2014/main" val="20002"/>
                    </a:ext>
                  </a:extLst>
                </a:gridCol>
                <a:gridCol w="1187450">
                  <a:extLst>
                    <a:ext uri="{9D8B030D-6E8A-4147-A177-3AD203B41FA5}">
                      <a16:colId xmlns:a16="http://schemas.microsoft.com/office/drawing/2014/main" val="20003"/>
                    </a:ext>
                  </a:extLst>
                </a:gridCol>
              </a:tblGrid>
              <a:tr h="464820">
                <a:tc gridSpan="4">
                  <a:txBody>
                    <a:bodyPr/>
                    <a:lstStyle/>
                    <a:p>
                      <a:pPr marL="464185">
                        <a:lnSpc>
                          <a:spcPct val="100000"/>
                        </a:lnSpc>
                        <a:spcBef>
                          <a:spcPts val="600"/>
                        </a:spcBef>
                      </a:pPr>
                      <a:r>
                        <a:rPr sz="1800" b="1" dirty="0">
                          <a:solidFill>
                            <a:srgbClr val="FFFFFF"/>
                          </a:solidFill>
                          <a:latin typeface="Trebuchet MS" panose="020B0603020202020204"/>
                          <a:cs typeface="Trebuchet MS" panose="020B0603020202020204"/>
                        </a:rPr>
                        <a:t>Aumento</a:t>
                      </a:r>
                      <a:r>
                        <a:rPr sz="1800" b="1" spc="-45" dirty="0">
                          <a:solidFill>
                            <a:srgbClr val="FFFFFF"/>
                          </a:solidFill>
                          <a:latin typeface="Trebuchet MS" panose="020B0603020202020204"/>
                          <a:cs typeface="Trebuchet MS" panose="020B0603020202020204"/>
                        </a:rPr>
                        <a:t> </a:t>
                      </a:r>
                      <a:r>
                        <a:rPr sz="1800" b="1" dirty="0">
                          <a:solidFill>
                            <a:srgbClr val="FFFFFF"/>
                          </a:solidFill>
                          <a:latin typeface="Trebuchet MS" panose="020B0603020202020204"/>
                          <a:cs typeface="Trebuchet MS" panose="020B0603020202020204"/>
                        </a:rPr>
                        <a:t>de</a:t>
                      </a:r>
                      <a:r>
                        <a:rPr sz="1800" b="1" spc="-30" dirty="0">
                          <a:solidFill>
                            <a:srgbClr val="FFFFFF"/>
                          </a:solidFill>
                          <a:latin typeface="Trebuchet MS" panose="020B0603020202020204"/>
                          <a:cs typeface="Trebuchet MS" panose="020B0603020202020204"/>
                        </a:rPr>
                        <a:t> </a:t>
                      </a:r>
                      <a:r>
                        <a:rPr sz="1800" b="1" dirty="0">
                          <a:solidFill>
                            <a:srgbClr val="FFFFFF"/>
                          </a:solidFill>
                          <a:latin typeface="Trebuchet MS" panose="020B0603020202020204"/>
                          <a:cs typeface="Trebuchet MS" panose="020B0603020202020204"/>
                        </a:rPr>
                        <a:t>la</a:t>
                      </a:r>
                      <a:r>
                        <a:rPr sz="1800" b="1" spc="-30" dirty="0">
                          <a:solidFill>
                            <a:srgbClr val="FFFFFF"/>
                          </a:solidFill>
                          <a:latin typeface="Trebuchet MS" panose="020B0603020202020204"/>
                          <a:cs typeface="Trebuchet MS" panose="020B0603020202020204"/>
                        </a:rPr>
                        <a:t> </a:t>
                      </a:r>
                      <a:r>
                        <a:rPr sz="1800" b="1" dirty="0">
                          <a:solidFill>
                            <a:srgbClr val="FFFFFF"/>
                          </a:solidFill>
                          <a:latin typeface="Trebuchet MS" panose="020B0603020202020204"/>
                          <a:cs typeface="Trebuchet MS" panose="020B0603020202020204"/>
                        </a:rPr>
                        <a:t>prima</a:t>
                      </a:r>
                      <a:r>
                        <a:rPr sz="1800" b="1" spc="-30" dirty="0">
                          <a:solidFill>
                            <a:srgbClr val="FFFFFF"/>
                          </a:solidFill>
                          <a:latin typeface="Trebuchet MS" panose="020B0603020202020204"/>
                          <a:cs typeface="Trebuchet MS" panose="020B0603020202020204"/>
                        </a:rPr>
                        <a:t> </a:t>
                      </a:r>
                      <a:r>
                        <a:rPr sz="1800" b="1" dirty="0">
                          <a:solidFill>
                            <a:srgbClr val="FFFFFF"/>
                          </a:solidFill>
                          <a:latin typeface="Trebuchet MS" panose="020B0603020202020204"/>
                          <a:cs typeface="Trebuchet MS" panose="020B0603020202020204"/>
                        </a:rPr>
                        <a:t>de</a:t>
                      </a:r>
                      <a:r>
                        <a:rPr sz="1800" b="1" spc="-35" dirty="0">
                          <a:solidFill>
                            <a:srgbClr val="FFFFFF"/>
                          </a:solidFill>
                          <a:latin typeface="Trebuchet MS" panose="020B0603020202020204"/>
                          <a:cs typeface="Trebuchet MS" panose="020B0603020202020204"/>
                        </a:rPr>
                        <a:t> </a:t>
                      </a:r>
                      <a:r>
                        <a:rPr sz="1800" b="1" dirty="0">
                          <a:solidFill>
                            <a:srgbClr val="FFFFFF"/>
                          </a:solidFill>
                          <a:latin typeface="Trebuchet MS" panose="020B0603020202020204"/>
                          <a:cs typeface="Trebuchet MS" panose="020B0603020202020204"/>
                        </a:rPr>
                        <a:t>la</a:t>
                      </a:r>
                      <a:r>
                        <a:rPr sz="1800" b="1" spc="-50" dirty="0">
                          <a:solidFill>
                            <a:srgbClr val="FFFFFF"/>
                          </a:solidFill>
                          <a:latin typeface="Trebuchet MS" panose="020B0603020202020204"/>
                          <a:cs typeface="Trebuchet MS" panose="020B0603020202020204"/>
                        </a:rPr>
                        <a:t> </a:t>
                      </a:r>
                      <a:r>
                        <a:rPr sz="1800" b="1" dirty="0">
                          <a:solidFill>
                            <a:srgbClr val="FFFFFF"/>
                          </a:solidFill>
                          <a:latin typeface="Trebuchet MS" panose="020B0603020202020204"/>
                          <a:cs typeface="Trebuchet MS" panose="020B0603020202020204"/>
                        </a:rPr>
                        <a:t>familia</a:t>
                      </a:r>
                      <a:r>
                        <a:rPr sz="1800" b="1" spc="-35" dirty="0">
                          <a:solidFill>
                            <a:srgbClr val="FFFFFF"/>
                          </a:solidFill>
                          <a:latin typeface="Trebuchet MS" panose="020B0603020202020204"/>
                          <a:cs typeface="Trebuchet MS" panose="020B0603020202020204"/>
                        </a:rPr>
                        <a:t> </a:t>
                      </a:r>
                      <a:r>
                        <a:rPr sz="1800" b="1" dirty="0">
                          <a:solidFill>
                            <a:srgbClr val="FFFFFF"/>
                          </a:solidFill>
                          <a:latin typeface="Trebuchet MS" panose="020B0603020202020204"/>
                          <a:cs typeface="Trebuchet MS" panose="020B0603020202020204"/>
                        </a:rPr>
                        <a:t>de</a:t>
                      </a:r>
                      <a:r>
                        <a:rPr sz="1800" b="1" spc="-30" dirty="0">
                          <a:solidFill>
                            <a:srgbClr val="FFFFFF"/>
                          </a:solidFill>
                          <a:latin typeface="Trebuchet MS" panose="020B0603020202020204"/>
                          <a:cs typeface="Trebuchet MS" panose="020B0603020202020204"/>
                        </a:rPr>
                        <a:t> </a:t>
                      </a:r>
                      <a:r>
                        <a:rPr sz="1800" b="1" spc="-10" dirty="0">
                          <a:solidFill>
                            <a:srgbClr val="FFFFFF"/>
                          </a:solidFill>
                          <a:latin typeface="Trebuchet MS" panose="020B0603020202020204"/>
                          <a:cs typeface="Trebuchet MS" panose="020B0603020202020204"/>
                        </a:rPr>
                        <a:t>cuatro</a:t>
                      </a:r>
                      <a:endParaRPr sz="1800">
                        <a:latin typeface="Trebuchet MS" panose="020B0603020202020204"/>
                        <a:cs typeface="Trebuchet MS" panose="020B0603020202020204"/>
                      </a:endParaRPr>
                    </a:p>
                  </a:txBody>
                  <a:tcPr marL="0" marR="0" marT="76200" marB="0">
                    <a:lnL w="9525">
                      <a:solidFill>
                        <a:srgbClr val="9E9E9E"/>
                      </a:solidFill>
                      <a:prstDash val="solid"/>
                    </a:lnL>
                    <a:lnR w="6350">
                      <a:solidFill>
                        <a:srgbClr val="9E9E9E"/>
                      </a:solidFill>
                      <a:prstDash val="solid"/>
                    </a:lnR>
                    <a:lnT w="6350">
                      <a:solidFill>
                        <a:srgbClr val="9E9E9E"/>
                      </a:solidFill>
                      <a:prstDash val="solid"/>
                    </a:lnT>
                    <a:lnB w="9525">
                      <a:solidFill>
                        <a:srgbClr val="9E9E9E"/>
                      </a:solidFill>
                      <a:prstDash val="solid"/>
                    </a:lnB>
                    <a:solidFill>
                      <a:srgbClr val="35627C"/>
                    </a:solidFill>
                  </a:tcPr>
                </a:tc>
                <a:tc hMerge="1">
                  <a:txBody>
                    <a:bodyPr/>
                    <a:lstStyle/>
                    <a:p>
                      <a:endParaRPr lang="en-US"/>
                    </a:p>
                  </a:txBody>
                  <a:tcPr marL="0" marR="0" marT="0" marB="0"/>
                </a:tc>
                <a:tc hMerge="1">
                  <a:txBody>
                    <a:bodyPr/>
                    <a:lstStyle/>
                    <a:p>
                      <a:endParaRPr lang="en-US"/>
                    </a:p>
                  </a:txBody>
                  <a:tcPr marL="0" marR="0" marT="0" marB="0"/>
                </a:tc>
                <a:tc hMerge="1">
                  <a:txBody>
                    <a:bodyPr/>
                    <a:lstStyle/>
                    <a:p>
                      <a:endParaRPr lang="en-US"/>
                    </a:p>
                  </a:txBody>
                  <a:tcPr marL="0" marR="0" marT="0" marB="0"/>
                </a:tc>
                <a:extLst>
                  <a:ext uri="{0D108BD9-81ED-4DB2-BD59-A6C34878D82A}">
                    <a16:rowId xmlns:a16="http://schemas.microsoft.com/office/drawing/2014/main" val="10000"/>
                  </a:ext>
                </a:extLst>
              </a:tr>
              <a:tr h="1335405">
                <a:tc>
                  <a:txBody>
                    <a:bodyPr/>
                    <a:lstStyle/>
                    <a:p>
                      <a:pPr>
                        <a:lnSpc>
                          <a:spcPct val="100000"/>
                        </a:lnSpc>
                      </a:pPr>
                      <a:endParaRPr sz="1600" dirty="0">
                        <a:latin typeface="Times New Roman" panose="02020603050405020304"/>
                        <a:cs typeface="Times New Roman" panose="02020603050405020304"/>
                      </a:endParaRPr>
                    </a:p>
                    <a:p>
                      <a:pPr>
                        <a:lnSpc>
                          <a:spcPct val="100000"/>
                        </a:lnSpc>
                      </a:pPr>
                      <a:endParaRPr sz="1600" dirty="0">
                        <a:latin typeface="Times New Roman" panose="02020603050405020304"/>
                        <a:cs typeface="Times New Roman" panose="02020603050405020304"/>
                      </a:endParaRPr>
                    </a:p>
                    <a:p>
                      <a:pPr marL="114300" marR="394970" indent="0" algn="r">
                        <a:lnSpc>
                          <a:spcPts val="1870"/>
                        </a:lnSpc>
                      </a:pPr>
                      <a:endParaRPr lang="en-US" sz="1600" b="1" dirty="0" err="1">
                        <a:solidFill>
                          <a:srgbClr val="FFFFFF"/>
                        </a:solidFill>
                        <a:latin typeface="Trebuchet MS" panose="020B0603020202020204"/>
                        <a:cs typeface="Trebuchet MS" panose="020B0603020202020204"/>
                      </a:endParaRPr>
                    </a:p>
                    <a:p>
                      <a:pPr marL="114300" marR="394970" indent="0" algn="r">
                        <a:lnSpc>
                          <a:spcPts val="1870"/>
                        </a:lnSpc>
                      </a:pPr>
                      <a:r>
                        <a:rPr lang="en-US" sz="1600" b="1" dirty="0" err="1">
                          <a:solidFill>
                            <a:srgbClr val="FFFFFF"/>
                          </a:solidFill>
                          <a:latin typeface="Trebuchet MS" panose="020B0603020202020204"/>
                          <a:cs typeface="Trebuchet MS" panose="020B0603020202020204"/>
                        </a:rPr>
                        <a:t>Á</a:t>
                      </a:r>
                      <a:r>
                        <a:rPr sz="1600" b="1" dirty="0" err="1">
                          <a:solidFill>
                            <a:srgbClr val="FFFFFF"/>
                          </a:solidFill>
                          <a:latin typeface="Trebuchet MS" panose="020B0603020202020204"/>
                          <a:cs typeface="Trebuchet MS" panose="020B0603020202020204"/>
                        </a:rPr>
                        <a:t>rea</a:t>
                      </a:r>
                      <a:r>
                        <a:rPr sz="1600" b="1" spc="-45" dirty="0">
                          <a:solidFill>
                            <a:srgbClr val="FFFFFF"/>
                          </a:solidFill>
                          <a:latin typeface="Trebuchet MS" panose="020B0603020202020204"/>
                          <a:cs typeface="Trebuchet MS" panose="020B0603020202020204"/>
                        </a:rPr>
                        <a:t> </a:t>
                      </a:r>
                      <a:r>
                        <a:rPr sz="1600" b="1" spc="-25" dirty="0">
                          <a:solidFill>
                            <a:srgbClr val="FFFFFF"/>
                          </a:solidFill>
                          <a:latin typeface="Trebuchet MS" panose="020B0603020202020204"/>
                          <a:cs typeface="Trebuchet MS" panose="020B0603020202020204"/>
                        </a:rPr>
                        <a:t>de </a:t>
                      </a:r>
                      <a:r>
                        <a:rPr sz="1600" b="1" spc="-10" dirty="0">
                          <a:solidFill>
                            <a:srgbClr val="FFFFFF"/>
                          </a:solidFill>
                          <a:latin typeface="Trebuchet MS" panose="020B0603020202020204"/>
                          <a:cs typeface="Trebuchet MS" panose="020B0603020202020204"/>
                        </a:rPr>
                        <a:t>calificación</a:t>
                      </a:r>
                      <a:endParaRPr sz="1600" dirty="0">
                        <a:latin typeface="Trebuchet MS" panose="020B0603020202020204"/>
                        <a:cs typeface="Trebuchet MS" panose="020B0603020202020204"/>
                      </a:endParaRPr>
                    </a:p>
                  </a:txBody>
                  <a:tcPr marL="0" marR="0" marT="0" marB="0" anchor="ctr">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35627C"/>
                    </a:solidFill>
                  </a:tcPr>
                </a:tc>
                <a:tc>
                  <a:txBody>
                    <a:bodyPr/>
                    <a:lstStyle/>
                    <a:p>
                      <a:pPr>
                        <a:lnSpc>
                          <a:spcPct val="100000"/>
                        </a:lnSpc>
                        <a:spcBef>
                          <a:spcPts val="895"/>
                        </a:spcBef>
                      </a:pPr>
                      <a:endParaRPr sz="1600">
                        <a:latin typeface="Times New Roman" panose="02020603050405020304"/>
                        <a:cs typeface="Times New Roman" panose="02020603050405020304"/>
                      </a:endParaRPr>
                    </a:p>
                    <a:p>
                      <a:pPr marL="351790">
                        <a:lnSpc>
                          <a:spcPct val="100000"/>
                        </a:lnSpc>
                      </a:pPr>
                      <a:endParaRPr sz="1600" b="1" spc="-20" dirty="0">
                        <a:solidFill>
                          <a:srgbClr val="FFFFFF"/>
                        </a:solidFill>
                        <a:latin typeface="Trebuchet MS" panose="020B0603020202020204"/>
                        <a:cs typeface="Trebuchet MS" panose="020B0603020202020204"/>
                      </a:endParaRPr>
                    </a:p>
                    <a:p>
                      <a:pPr marL="351790">
                        <a:lnSpc>
                          <a:spcPct val="100000"/>
                        </a:lnSpc>
                      </a:pPr>
                      <a:r>
                        <a:rPr sz="1600" b="1" spc="-20" dirty="0">
                          <a:solidFill>
                            <a:srgbClr val="FFFFFF"/>
                          </a:solidFill>
                          <a:latin typeface="Trebuchet MS" panose="020B0603020202020204"/>
                          <a:cs typeface="Trebuchet MS" panose="020B0603020202020204"/>
                        </a:rPr>
                        <a:t>2026</a:t>
                      </a:r>
                      <a:endParaRPr sz="1600">
                        <a:latin typeface="Trebuchet MS" panose="020B0603020202020204"/>
                        <a:cs typeface="Trebuchet MS" panose="020B0603020202020204"/>
                      </a:endParaRPr>
                    </a:p>
                    <a:p>
                      <a:pPr marL="314960" marR="293370" indent="5715">
                        <a:lnSpc>
                          <a:spcPct val="100000"/>
                        </a:lnSpc>
                      </a:pPr>
                      <a:r>
                        <a:rPr sz="1600" b="1" spc="-10" dirty="0">
                          <a:solidFill>
                            <a:srgbClr val="FFFFFF"/>
                          </a:solidFill>
                          <a:latin typeface="Trebuchet MS" panose="020B0603020202020204"/>
                          <a:cs typeface="Trebuchet MS" panose="020B0603020202020204"/>
                        </a:rPr>
                        <a:t>Anual </a:t>
                      </a:r>
                      <a:r>
                        <a:rPr sz="1600" b="1" spc="-20" dirty="0">
                          <a:solidFill>
                            <a:srgbClr val="FFFFFF"/>
                          </a:solidFill>
                          <a:latin typeface="Trebuchet MS" panose="020B0603020202020204"/>
                          <a:cs typeface="Trebuchet MS" panose="020B0603020202020204"/>
                        </a:rPr>
                        <a:t>Prima</a:t>
                      </a:r>
                      <a:endParaRPr sz="1600">
                        <a:latin typeface="Trebuchet MS" panose="020B0603020202020204"/>
                        <a:cs typeface="Trebuchet MS" panose="020B0603020202020204"/>
                      </a:endParaRPr>
                    </a:p>
                  </a:txBody>
                  <a:tcPr marL="0" marR="0" marT="11366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35627C"/>
                    </a:solidFill>
                  </a:tcPr>
                </a:tc>
                <a:tc>
                  <a:txBody>
                    <a:bodyPr/>
                    <a:lstStyle/>
                    <a:p>
                      <a:pPr marL="6350" algn="ctr">
                        <a:lnSpc>
                          <a:spcPct val="100000"/>
                        </a:lnSpc>
                        <a:spcBef>
                          <a:spcPts val="810"/>
                        </a:spcBef>
                      </a:pPr>
                      <a:endParaRPr sz="1600" b="1" dirty="0">
                        <a:solidFill>
                          <a:srgbClr val="FFFFFF"/>
                        </a:solidFill>
                        <a:latin typeface="Trebuchet MS" panose="020B0603020202020204"/>
                        <a:cs typeface="Trebuchet MS" panose="020B0603020202020204"/>
                      </a:endParaRPr>
                    </a:p>
                    <a:p>
                      <a:pPr marL="6350" algn="ctr">
                        <a:lnSpc>
                          <a:spcPct val="100000"/>
                        </a:lnSpc>
                        <a:spcBef>
                          <a:spcPts val="810"/>
                        </a:spcBef>
                      </a:pPr>
                      <a:r>
                        <a:rPr sz="1600" b="1" dirty="0">
                          <a:solidFill>
                            <a:srgbClr val="FFFFFF"/>
                          </a:solidFill>
                          <a:latin typeface="Trebuchet MS" panose="020B0603020202020204"/>
                          <a:cs typeface="Trebuchet MS" panose="020B0603020202020204"/>
                        </a:rPr>
                        <a:t>Aumento</a:t>
                      </a:r>
                      <a:r>
                        <a:rPr sz="1600" b="1" spc="-60" dirty="0">
                          <a:solidFill>
                            <a:srgbClr val="FFFFFF"/>
                          </a:solidFill>
                          <a:latin typeface="Trebuchet MS" panose="020B0603020202020204"/>
                          <a:cs typeface="Trebuchet MS" panose="020B0603020202020204"/>
                        </a:rPr>
                        <a:t> </a:t>
                      </a:r>
                      <a:r>
                        <a:rPr sz="1600" b="1" spc="-20" dirty="0">
                          <a:solidFill>
                            <a:srgbClr val="FFFFFF"/>
                          </a:solidFill>
                          <a:latin typeface="Trebuchet MS" panose="020B0603020202020204"/>
                          <a:cs typeface="Trebuchet MS" panose="020B0603020202020204"/>
                        </a:rPr>
                        <a:t>neto</a:t>
                      </a:r>
                      <a:r>
                        <a:rPr lang="" sz="1600" b="1" spc="-20" dirty="0">
                          <a:solidFill>
                            <a:srgbClr val="FFFFFF"/>
                          </a:solidFill>
                          <a:latin typeface="Trebuchet MS" panose="020B0603020202020204"/>
                          <a:cs typeface="Trebuchet MS" panose="020B0603020202020204"/>
                        </a:rPr>
                        <a:t> aproximado</a:t>
                      </a:r>
                      <a:r>
                        <a:rPr sz="1600" b="1" spc="-20" dirty="0">
                          <a:solidFill>
                            <a:srgbClr val="FFFFFF"/>
                          </a:solidFill>
                          <a:latin typeface="Trebuchet MS" panose="020B0603020202020204"/>
                          <a:cs typeface="Trebuchet MS" panose="020B0603020202020204"/>
                        </a:rPr>
                        <a:t> </a:t>
                      </a:r>
                      <a:r>
                        <a:rPr sz="1600" b="1" dirty="0">
                          <a:solidFill>
                            <a:srgbClr val="FFFFFF"/>
                          </a:solidFill>
                          <a:latin typeface="Trebuchet MS" panose="020B0603020202020204"/>
                          <a:cs typeface="Trebuchet MS" panose="020B0603020202020204"/>
                        </a:rPr>
                        <a:t>de</a:t>
                      </a:r>
                      <a:r>
                        <a:rPr sz="1600" b="1" spc="-5" dirty="0">
                          <a:solidFill>
                            <a:srgbClr val="FFFFFF"/>
                          </a:solidFill>
                          <a:latin typeface="Trebuchet MS" panose="020B0603020202020204"/>
                          <a:cs typeface="Trebuchet MS" panose="020B0603020202020204"/>
                        </a:rPr>
                        <a:t> </a:t>
                      </a:r>
                      <a:r>
                        <a:rPr sz="1600" b="1" dirty="0">
                          <a:solidFill>
                            <a:srgbClr val="FFFFFF"/>
                          </a:solidFill>
                          <a:latin typeface="Trebuchet MS" panose="020B0603020202020204"/>
                          <a:cs typeface="Trebuchet MS" panose="020B0603020202020204"/>
                        </a:rPr>
                        <a:t>la</a:t>
                      </a:r>
                      <a:r>
                        <a:rPr sz="1600" b="1" spc="-10" dirty="0">
                          <a:solidFill>
                            <a:srgbClr val="FFFFFF"/>
                          </a:solidFill>
                          <a:latin typeface="Trebuchet MS" panose="020B0603020202020204"/>
                          <a:cs typeface="Trebuchet MS" panose="020B0603020202020204"/>
                        </a:rPr>
                        <a:t> prima: </a:t>
                      </a:r>
                      <a:r>
                        <a:rPr sz="1600" b="1" dirty="0">
                          <a:solidFill>
                            <a:srgbClr val="FFFFFF"/>
                          </a:solidFill>
                          <a:latin typeface="Trebuchet MS" panose="020B0603020202020204"/>
                          <a:cs typeface="Trebuchet MS" panose="020B0603020202020204"/>
                        </a:rPr>
                        <a:t>400%</a:t>
                      </a:r>
                      <a:r>
                        <a:rPr sz="1600" b="1" spc="-15" dirty="0">
                          <a:solidFill>
                            <a:srgbClr val="FFFFFF"/>
                          </a:solidFill>
                          <a:latin typeface="Trebuchet MS" panose="020B0603020202020204"/>
                          <a:cs typeface="Trebuchet MS" panose="020B0603020202020204"/>
                        </a:rPr>
                        <a:t> </a:t>
                      </a:r>
                      <a:r>
                        <a:rPr sz="1600" b="1" dirty="0">
                          <a:solidFill>
                            <a:srgbClr val="FFFFFF"/>
                          </a:solidFill>
                          <a:latin typeface="Trebuchet MS" panose="020B0603020202020204"/>
                          <a:cs typeface="Trebuchet MS" panose="020B0603020202020204"/>
                        </a:rPr>
                        <a:t>del</a:t>
                      </a:r>
                      <a:r>
                        <a:rPr sz="1600" b="1" spc="-35" dirty="0">
                          <a:solidFill>
                            <a:srgbClr val="FFFFFF"/>
                          </a:solidFill>
                          <a:latin typeface="Trebuchet MS" panose="020B0603020202020204"/>
                          <a:cs typeface="Trebuchet MS" panose="020B0603020202020204"/>
                        </a:rPr>
                        <a:t> </a:t>
                      </a:r>
                      <a:r>
                        <a:rPr sz="1600" b="1" spc="-25" dirty="0">
                          <a:solidFill>
                            <a:srgbClr val="FFFFFF"/>
                          </a:solidFill>
                          <a:latin typeface="Trebuchet MS" panose="020B0603020202020204"/>
                          <a:cs typeface="Trebuchet MS" panose="020B0603020202020204"/>
                        </a:rPr>
                        <a:t>FPL</a:t>
                      </a:r>
                      <a:endParaRPr sz="1600">
                        <a:latin typeface="Trebuchet MS" panose="020B0603020202020204"/>
                        <a:cs typeface="Trebuchet MS" panose="020B0603020202020204"/>
                      </a:endParaRPr>
                    </a:p>
                  </a:txBody>
                  <a:tcPr marL="0" marR="0" marT="10287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35627C"/>
                    </a:solidFill>
                  </a:tcPr>
                </a:tc>
                <a:tc>
                  <a:txBody>
                    <a:bodyPr/>
                    <a:lstStyle/>
                    <a:p>
                      <a:pPr>
                        <a:lnSpc>
                          <a:spcPct val="100000"/>
                        </a:lnSpc>
                      </a:pPr>
                      <a:endParaRPr sz="1600">
                        <a:latin typeface="Times New Roman" panose="02020603050405020304"/>
                        <a:cs typeface="Times New Roman" panose="02020603050405020304"/>
                      </a:endParaRPr>
                    </a:p>
                    <a:p>
                      <a:pPr algn="ctr">
                        <a:lnSpc>
                          <a:spcPct val="100000"/>
                        </a:lnSpc>
                        <a:spcBef>
                          <a:spcPts val="975"/>
                        </a:spcBef>
                      </a:pPr>
                      <a:r>
                        <a:rPr lang="" sz="1600" b="1" dirty="0">
                          <a:solidFill>
                            <a:srgbClr val="FFFFFF"/>
                          </a:solidFill>
                          <a:latin typeface="Trebuchet MS" panose="020B0603020202020204"/>
                          <a:cs typeface="Trebuchet MS" panose="020B0603020202020204"/>
                        </a:rPr>
                        <a:t> </a:t>
                      </a:r>
                    </a:p>
                    <a:p>
                      <a:pPr algn="ctr">
                        <a:lnSpc>
                          <a:spcPct val="100000"/>
                        </a:lnSpc>
                        <a:spcBef>
                          <a:spcPts val="975"/>
                        </a:spcBef>
                      </a:pPr>
                      <a:r>
                        <a:rPr sz="1600" b="1" dirty="0">
                          <a:solidFill>
                            <a:srgbClr val="FFFFFF"/>
                          </a:solidFill>
                          <a:latin typeface="Trebuchet MS" panose="020B0603020202020204"/>
                          <a:cs typeface="Trebuchet MS" panose="020B0603020202020204"/>
                        </a:rPr>
                        <a:t>Por</a:t>
                      </a:r>
                      <a:r>
                        <a:rPr sz="1600" b="1" spc="-55" dirty="0">
                          <a:solidFill>
                            <a:srgbClr val="FFFFFF"/>
                          </a:solidFill>
                          <a:latin typeface="Trebuchet MS" panose="020B0603020202020204"/>
                          <a:cs typeface="Trebuchet MS" panose="020B0603020202020204"/>
                        </a:rPr>
                        <a:t> </a:t>
                      </a:r>
                      <a:r>
                        <a:rPr sz="1600" b="1" spc="-20" dirty="0">
                          <a:solidFill>
                            <a:srgbClr val="FFFFFF"/>
                          </a:solidFill>
                          <a:latin typeface="Trebuchet MS" panose="020B0603020202020204"/>
                          <a:cs typeface="Trebuchet MS" panose="020B0603020202020204"/>
                        </a:rPr>
                        <a:t>ciento </a:t>
                      </a:r>
                      <a:r>
                        <a:rPr lang="" sz="1600" b="1" spc="-20" dirty="0">
                          <a:solidFill>
                            <a:srgbClr val="FFFFFF"/>
                          </a:solidFill>
                          <a:latin typeface="Trebuchet MS" panose="020B0603020202020204"/>
                          <a:cs typeface="Trebuchet MS" panose="020B0603020202020204"/>
                        </a:rPr>
                        <a:t>de c</a:t>
                      </a:r>
                      <a:r>
                        <a:rPr sz="1600" b="1" spc="-10" dirty="0">
                          <a:solidFill>
                            <a:srgbClr val="FFFFFF"/>
                          </a:solidFill>
                          <a:latin typeface="Trebuchet MS" panose="020B0603020202020204"/>
                          <a:cs typeface="Trebuchet MS" panose="020B0603020202020204"/>
                        </a:rPr>
                        <a:t>ambio</a:t>
                      </a:r>
                      <a:endParaRPr sz="1600">
                        <a:latin typeface="Trebuchet MS" panose="020B0603020202020204"/>
                        <a:cs typeface="Trebuchet MS" panose="020B0603020202020204"/>
                      </a:endParaRPr>
                    </a:p>
                  </a:txBody>
                  <a:tcPr marL="0" marR="0" marT="0" marB="0">
                    <a:lnL w="9525">
                      <a:solidFill>
                        <a:srgbClr val="9E9E9E"/>
                      </a:solidFill>
                      <a:prstDash val="solid"/>
                    </a:lnL>
                    <a:lnR w="6350">
                      <a:solidFill>
                        <a:srgbClr val="9E9E9E"/>
                      </a:solidFill>
                      <a:prstDash val="solid"/>
                    </a:lnR>
                    <a:lnT w="9525">
                      <a:solidFill>
                        <a:srgbClr val="9E9E9E"/>
                      </a:solidFill>
                      <a:prstDash val="solid"/>
                    </a:lnT>
                    <a:lnB w="9525">
                      <a:solidFill>
                        <a:srgbClr val="9E9E9E"/>
                      </a:solidFill>
                      <a:prstDash val="solid"/>
                    </a:lnB>
                    <a:solidFill>
                      <a:srgbClr val="35627C"/>
                    </a:solidFill>
                  </a:tcPr>
                </a:tc>
                <a:extLst>
                  <a:ext uri="{0D108BD9-81ED-4DB2-BD59-A6C34878D82A}">
                    <a16:rowId xmlns:a16="http://schemas.microsoft.com/office/drawing/2014/main" val="10001"/>
                  </a:ext>
                </a:extLst>
              </a:tr>
              <a:tr h="466090">
                <a:tc>
                  <a:txBody>
                    <a:bodyPr/>
                    <a:lstStyle/>
                    <a:p>
                      <a:pPr marL="0" lvl="0" indent="0" algn="l" rtl="0">
                        <a:spcBef>
                          <a:spcPts val="0"/>
                        </a:spcBef>
                        <a:spcAft>
                          <a:spcPts val="0"/>
                        </a:spcAft>
                        <a:buNone/>
                      </a:pPr>
                      <a:r>
                        <a:rPr lang="en-US" sz="1600">
                          <a:latin typeface="Trebuchet MS" panose="020B0603020202020204"/>
                          <a:ea typeface="Trebuchet MS" panose="020B0603020202020204"/>
                          <a:cs typeface="Trebuchet MS" panose="020B0603020202020204"/>
                          <a:sym typeface="Trebuchet MS" panose="020B0603020202020204"/>
                        </a:rPr>
                        <a:t>1. Boulder</a:t>
                      </a:r>
                    </a:p>
                  </a:txBody>
                  <a:tcPr marL="91425" marR="91425" marT="91425" marB="91425">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CFE0F3"/>
                    </a:solidFill>
                  </a:tcPr>
                </a:tc>
                <a:tc>
                  <a:txBody>
                    <a:bodyPr/>
                    <a:lstStyle/>
                    <a:p>
                      <a:pPr marL="12065" algn="ctr">
                        <a:lnSpc>
                          <a:spcPct val="100000"/>
                        </a:lnSpc>
                        <a:spcBef>
                          <a:spcPts val="595"/>
                        </a:spcBef>
                      </a:pPr>
                      <a:r>
                        <a:rPr sz="1600" spc="-10" dirty="0">
                          <a:latin typeface="Trebuchet MS" panose="020B0603020202020204"/>
                          <a:cs typeface="Trebuchet MS" panose="020B0603020202020204"/>
                        </a:rPr>
                        <a:t>$24,453</a:t>
                      </a:r>
                    </a:p>
                  </a:txBody>
                  <a:tcPr marL="0" marR="0" marT="7556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CFE0F3"/>
                    </a:solidFill>
                  </a:tcPr>
                </a:tc>
                <a:tc>
                  <a:txBody>
                    <a:bodyPr/>
                    <a:lstStyle/>
                    <a:p>
                      <a:pPr marL="8890" algn="ctr">
                        <a:lnSpc>
                          <a:spcPct val="100000"/>
                        </a:lnSpc>
                        <a:spcBef>
                          <a:spcPts val="595"/>
                        </a:spcBef>
                      </a:pPr>
                      <a:r>
                        <a:rPr sz="1600" spc="-10" dirty="0">
                          <a:latin typeface="Trebuchet MS" panose="020B0603020202020204"/>
                          <a:cs typeface="Trebuchet MS" panose="020B0603020202020204"/>
                        </a:rPr>
                        <a:t>$13,353</a:t>
                      </a:r>
                    </a:p>
                  </a:txBody>
                  <a:tcPr marL="0" marR="0" marT="7556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CFE0F3"/>
                    </a:solidFill>
                  </a:tcPr>
                </a:tc>
                <a:tc>
                  <a:txBody>
                    <a:bodyPr/>
                    <a:lstStyle/>
                    <a:p>
                      <a:pPr marL="17145" algn="ctr">
                        <a:lnSpc>
                          <a:spcPct val="100000"/>
                        </a:lnSpc>
                        <a:spcBef>
                          <a:spcPts val="595"/>
                        </a:spcBef>
                      </a:pPr>
                      <a:r>
                        <a:rPr sz="1600" spc="-10" dirty="0">
                          <a:latin typeface="Trebuchet MS" panose="020B0603020202020204"/>
                          <a:cs typeface="Trebuchet MS" panose="020B0603020202020204"/>
                        </a:rPr>
                        <a:t>26.7%</a:t>
                      </a:r>
                    </a:p>
                  </a:txBody>
                  <a:tcPr marL="0" marR="0" marT="75565" marB="0">
                    <a:lnL w="9525">
                      <a:solidFill>
                        <a:srgbClr val="9E9E9E"/>
                      </a:solidFill>
                      <a:prstDash val="solid"/>
                    </a:lnL>
                    <a:lnR w="6350">
                      <a:solidFill>
                        <a:srgbClr val="9E9E9E"/>
                      </a:solidFill>
                      <a:prstDash val="solid"/>
                    </a:lnR>
                    <a:lnT w="9525">
                      <a:solidFill>
                        <a:srgbClr val="9E9E9E"/>
                      </a:solidFill>
                      <a:prstDash val="solid"/>
                    </a:lnT>
                    <a:lnB w="9525">
                      <a:solidFill>
                        <a:srgbClr val="9E9E9E"/>
                      </a:solidFill>
                      <a:prstDash val="solid"/>
                    </a:lnB>
                    <a:solidFill>
                      <a:srgbClr val="CFE0F3"/>
                    </a:solidFill>
                  </a:tcPr>
                </a:tc>
                <a:extLst>
                  <a:ext uri="{0D108BD9-81ED-4DB2-BD59-A6C34878D82A}">
                    <a16:rowId xmlns:a16="http://schemas.microsoft.com/office/drawing/2014/main" val="10002"/>
                  </a:ext>
                </a:extLst>
              </a:tr>
              <a:tr h="506983">
                <a:tc>
                  <a:txBody>
                    <a:bodyPr/>
                    <a:lstStyle/>
                    <a:p>
                      <a:pPr marL="0" lvl="0" indent="0" algn="l" rtl="0">
                        <a:spcBef>
                          <a:spcPts val="0"/>
                        </a:spcBef>
                        <a:spcAft>
                          <a:spcPts val="0"/>
                        </a:spcAft>
                        <a:buNone/>
                      </a:pPr>
                      <a:r>
                        <a:rPr lang="en-US" sz="1600">
                          <a:latin typeface="Trebuchet MS" panose="020B0603020202020204"/>
                          <a:ea typeface="Trebuchet MS" panose="020B0603020202020204"/>
                          <a:cs typeface="Trebuchet MS" panose="020B0603020202020204"/>
                          <a:sym typeface="Trebuchet MS" panose="020B0603020202020204"/>
                        </a:rPr>
                        <a:t>2. CO Springs</a:t>
                      </a:r>
                    </a:p>
                  </a:txBody>
                  <a:tcPr marL="91425" marR="91425" marT="91425" marB="91425">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12065" algn="ctr">
                        <a:lnSpc>
                          <a:spcPct val="100000"/>
                        </a:lnSpc>
                        <a:spcBef>
                          <a:spcPts val="595"/>
                        </a:spcBef>
                      </a:pPr>
                      <a:r>
                        <a:rPr sz="1600" spc="-10" dirty="0">
                          <a:latin typeface="Trebuchet MS" panose="020B0603020202020204"/>
                          <a:cs typeface="Trebuchet MS" panose="020B0603020202020204"/>
                        </a:rPr>
                        <a:t>$26,027</a:t>
                      </a:r>
                    </a:p>
                  </a:txBody>
                  <a:tcPr marL="0" marR="0" marT="75565" marB="0" anchor="ctr">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8890" algn="ctr">
                        <a:lnSpc>
                          <a:spcPct val="100000"/>
                        </a:lnSpc>
                        <a:spcBef>
                          <a:spcPts val="595"/>
                        </a:spcBef>
                      </a:pPr>
                      <a:r>
                        <a:rPr sz="1600" spc="-10" dirty="0">
                          <a:latin typeface="Trebuchet MS" panose="020B0603020202020204"/>
                          <a:cs typeface="Trebuchet MS" panose="020B0603020202020204"/>
                        </a:rPr>
                        <a:t>$15,027</a:t>
                      </a:r>
                    </a:p>
                  </a:txBody>
                  <a:tcPr marL="0" marR="0" marT="75565" marB="0" anchor="ctr">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17145" algn="ctr">
                        <a:lnSpc>
                          <a:spcPct val="100000"/>
                        </a:lnSpc>
                        <a:spcBef>
                          <a:spcPts val="595"/>
                        </a:spcBef>
                      </a:pPr>
                      <a:r>
                        <a:rPr sz="1600" spc="-10" dirty="0">
                          <a:latin typeface="Trebuchet MS" panose="020B0603020202020204"/>
                          <a:cs typeface="Trebuchet MS" panose="020B0603020202020204"/>
                        </a:rPr>
                        <a:t>24.2%</a:t>
                      </a:r>
                    </a:p>
                  </a:txBody>
                  <a:tcPr marL="0" marR="0" marT="75565" marB="0" anchor="ctr">
                    <a:lnL w="9525">
                      <a:solidFill>
                        <a:srgbClr val="9E9E9E"/>
                      </a:solidFill>
                      <a:prstDash val="solid"/>
                    </a:lnL>
                    <a:lnR w="6350">
                      <a:solidFill>
                        <a:srgbClr val="9E9E9E"/>
                      </a:solidFill>
                      <a:prstDash val="solid"/>
                    </a:lnR>
                    <a:lnT w="9525">
                      <a:solidFill>
                        <a:srgbClr val="9E9E9E"/>
                      </a:solidFill>
                      <a:prstDash val="solid"/>
                    </a:lnT>
                    <a:lnB w="9525">
                      <a:solidFill>
                        <a:srgbClr val="9E9E9E"/>
                      </a:solidFill>
                      <a:prstDash val="solid"/>
                    </a:lnB>
                  </a:tcPr>
                </a:tc>
                <a:extLst>
                  <a:ext uri="{0D108BD9-81ED-4DB2-BD59-A6C34878D82A}">
                    <a16:rowId xmlns:a16="http://schemas.microsoft.com/office/drawing/2014/main" val="10003"/>
                  </a:ext>
                </a:extLst>
              </a:tr>
              <a:tr h="466090">
                <a:tc>
                  <a:txBody>
                    <a:bodyPr/>
                    <a:lstStyle/>
                    <a:p>
                      <a:pPr marL="0" lvl="0" indent="0" algn="l" rtl="0">
                        <a:spcBef>
                          <a:spcPts val="0"/>
                        </a:spcBef>
                        <a:spcAft>
                          <a:spcPts val="0"/>
                        </a:spcAft>
                        <a:buNone/>
                      </a:pPr>
                      <a:r>
                        <a:rPr lang="en-US" sz="1600">
                          <a:latin typeface="Trebuchet MS" panose="020B0603020202020204"/>
                          <a:ea typeface="Trebuchet MS" panose="020B0603020202020204"/>
                          <a:cs typeface="Trebuchet MS" panose="020B0603020202020204"/>
                          <a:sym typeface="Trebuchet MS" panose="020B0603020202020204"/>
                        </a:rPr>
                        <a:t>3. Denver</a:t>
                      </a:r>
                    </a:p>
                  </a:txBody>
                  <a:tcPr marL="91425" marR="91425" marT="91425" marB="91425">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CFE0F3"/>
                    </a:solidFill>
                  </a:tcPr>
                </a:tc>
                <a:tc>
                  <a:txBody>
                    <a:bodyPr/>
                    <a:lstStyle/>
                    <a:p>
                      <a:pPr marL="12065" algn="ctr">
                        <a:lnSpc>
                          <a:spcPct val="100000"/>
                        </a:lnSpc>
                        <a:spcBef>
                          <a:spcPts val="595"/>
                        </a:spcBef>
                      </a:pPr>
                      <a:r>
                        <a:rPr sz="1600" spc="-10" dirty="0">
                          <a:latin typeface="Trebuchet MS" panose="020B0603020202020204"/>
                          <a:cs typeface="Trebuchet MS" panose="020B0603020202020204"/>
                        </a:rPr>
                        <a:t>$25,129</a:t>
                      </a:r>
                    </a:p>
                  </a:txBody>
                  <a:tcPr marL="0" marR="0" marT="7556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CFE0F3"/>
                    </a:solidFill>
                  </a:tcPr>
                </a:tc>
                <a:tc>
                  <a:txBody>
                    <a:bodyPr/>
                    <a:lstStyle/>
                    <a:p>
                      <a:pPr marL="8890" algn="ctr">
                        <a:lnSpc>
                          <a:spcPct val="100000"/>
                        </a:lnSpc>
                        <a:spcBef>
                          <a:spcPts val="595"/>
                        </a:spcBef>
                      </a:pPr>
                      <a:r>
                        <a:rPr sz="1600" spc="-10" dirty="0">
                          <a:latin typeface="Trebuchet MS" panose="020B0603020202020204"/>
                          <a:cs typeface="Trebuchet MS" panose="020B0603020202020204"/>
                        </a:rPr>
                        <a:t>$14,129</a:t>
                      </a:r>
                    </a:p>
                  </a:txBody>
                  <a:tcPr marL="0" marR="0" marT="7556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CFE0F3"/>
                    </a:solidFill>
                  </a:tcPr>
                </a:tc>
                <a:tc>
                  <a:txBody>
                    <a:bodyPr/>
                    <a:lstStyle/>
                    <a:p>
                      <a:pPr marL="17145" algn="ctr">
                        <a:lnSpc>
                          <a:spcPct val="100000"/>
                        </a:lnSpc>
                        <a:spcBef>
                          <a:spcPts val="595"/>
                        </a:spcBef>
                      </a:pPr>
                      <a:r>
                        <a:rPr sz="1600" spc="-10" dirty="0">
                          <a:latin typeface="Trebuchet MS" panose="020B0603020202020204"/>
                          <a:cs typeface="Trebuchet MS" panose="020B0603020202020204"/>
                        </a:rPr>
                        <a:t>25.4%</a:t>
                      </a:r>
                    </a:p>
                  </a:txBody>
                  <a:tcPr marL="0" marR="0" marT="75565" marB="0">
                    <a:lnL w="9525">
                      <a:solidFill>
                        <a:srgbClr val="9E9E9E"/>
                      </a:solidFill>
                      <a:prstDash val="solid"/>
                    </a:lnL>
                    <a:lnR w="6350">
                      <a:solidFill>
                        <a:srgbClr val="9E9E9E"/>
                      </a:solidFill>
                      <a:prstDash val="solid"/>
                    </a:lnR>
                    <a:lnT w="9525">
                      <a:solidFill>
                        <a:srgbClr val="9E9E9E"/>
                      </a:solidFill>
                      <a:prstDash val="solid"/>
                    </a:lnT>
                    <a:lnB w="9525">
                      <a:solidFill>
                        <a:srgbClr val="9E9E9E"/>
                      </a:solidFill>
                      <a:prstDash val="solid"/>
                    </a:lnB>
                    <a:solidFill>
                      <a:srgbClr val="CFE0F3"/>
                    </a:solidFill>
                  </a:tcPr>
                </a:tc>
                <a:extLst>
                  <a:ext uri="{0D108BD9-81ED-4DB2-BD59-A6C34878D82A}">
                    <a16:rowId xmlns:a16="http://schemas.microsoft.com/office/drawing/2014/main" val="10004"/>
                  </a:ext>
                </a:extLst>
              </a:tr>
              <a:tr h="466090">
                <a:tc>
                  <a:txBody>
                    <a:bodyPr/>
                    <a:lstStyle/>
                    <a:p>
                      <a:pPr marL="0" lvl="0" indent="0" algn="l" rtl="0">
                        <a:spcBef>
                          <a:spcPts val="0"/>
                        </a:spcBef>
                        <a:spcAft>
                          <a:spcPts val="0"/>
                        </a:spcAft>
                        <a:buNone/>
                      </a:pPr>
                      <a:r>
                        <a:rPr lang="en-US" sz="1600">
                          <a:latin typeface="Trebuchet MS" panose="020B0603020202020204"/>
                          <a:ea typeface="Trebuchet MS" panose="020B0603020202020204"/>
                          <a:cs typeface="Trebuchet MS" panose="020B0603020202020204"/>
                          <a:sym typeface="Trebuchet MS" panose="020B0603020202020204"/>
                        </a:rPr>
                        <a:t>4. Fort Collins</a:t>
                      </a:r>
                    </a:p>
                  </a:txBody>
                  <a:tcPr marL="91425" marR="91425" marT="91425" marB="91425">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12065" algn="ctr">
                        <a:lnSpc>
                          <a:spcPct val="100000"/>
                        </a:lnSpc>
                        <a:spcBef>
                          <a:spcPts val="595"/>
                        </a:spcBef>
                      </a:pPr>
                      <a:r>
                        <a:rPr sz="1600" spc="-10" dirty="0">
                          <a:latin typeface="Trebuchet MS" panose="020B0603020202020204"/>
                          <a:cs typeface="Trebuchet MS" panose="020B0603020202020204"/>
                        </a:rPr>
                        <a:t>$25,676</a:t>
                      </a:r>
                    </a:p>
                  </a:txBody>
                  <a:tcPr marL="0" marR="0" marT="7556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8890" algn="ctr">
                        <a:lnSpc>
                          <a:spcPct val="100000"/>
                        </a:lnSpc>
                        <a:spcBef>
                          <a:spcPts val="595"/>
                        </a:spcBef>
                      </a:pPr>
                      <a:r>
                        <a:rPr sz="1600" spc="-10" dirty="0">
                          <a:latin typeface="Trebuchet MS" panose="020B0603020202020204"/>
                          <a:cs typeface="Trebuchet MS" panose="020B0603020202020204"/>
                        </a:rPr>
                        <a:t>$14,676</a:t>
                      </a:r>
                    </a:p>
                  </a:txBody>
                  <a:tcPr marL="0" marR="0" marT="7556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17145" algn="ctr">
                        <a:lnSpc>
                          <a:spcPct val="100000"/>
                        </a:lnSpc>
                        <a:spcBef>
                          <a:spcPts val="595"/>
                        </a:spcBef>
                      </a:pPr>
                      <a:r>
                        <a:rPr sz="1600" spc="-10" dirty="0">
                          <a:latin typeface="Trebuchet MS" panose="020B0603020202020204"/>
                          <a:cs typeface="Trebuchet MS" panose="020B0603020202020204"/>
                        </a:rPr>
                        <a:t>29.4%</a:t>
                      </a:r>
                    </a:p>
                  </a:txBody>
                  <a:tcPr marL="0" marR="0" marT="75565" marB="0">
                    <a:lnL w="9525">
                      <a:solidFill>
                        <a:srgbClr val="9E9E9E"/>
                      </a:solidFill>
                      <a:prstDash val="solid"/>
                    </a:lnL>
                    <a:lnR w="6350">
                      <a:solidFill>
                        <a:srgbClr val="9E9E9E"/>
                      </a:solidFill>
                      <a:prstDash val="solid"/>
                    </a:lnR>
                    <a:lnT w="9525">
                      <a:solidFill>
                        <a:srgbClr val="9E9E9E"/>
                      </a:solidFill>
                      <a:prstDash val="solid"/>
                    </a:lnT>
                    <a:lnB w="9525">
                      <a:solidFill>
                        <a:srgbClr val="9E9E9E"/>
                      </a:solidFill>
                      <a:prstDash val="solid"/>
                    </a:lnB>
                  </a:tcPr>
                </a:tc>
                <a:extLst>
                  <a:ext uri="{0D108BD9-81ED-4DB2-BD59-A6C34878D82A}">
                    <a16:rowId xmlns:a16="http://schemas.microsoft.com/office/drawing/2014/main" val="10005"/>
                  </a:ext>
                </a:extLst>
              </a:tr>
              <a:tr h="527685">
                <a:tc>
                  <a:txBody>
                    <a:bodyPr/>
                    <a:lstStyle/>
                    <a:p>
                      <a:pPr marL="0" lvl="0" indent="0" algn="l" rtl="0">
                        <a:spcBef>
                          <a:spcPts val="0"/>
                        </a:spcBef>
                        <a:spcAft>
                          <a:spcPts val="0"/>
                        </a:spcAft>
                        <a:buNone/>
                      </a:pPr>
                      <a:r>
                        <a:rPr lang="en-US" sz="1600">
                          <a:latin typeface="Trebuchet MS" panose="020B0603020202020204"/>
                          <a:ea typeface="Trebuchet MS" panose="020B0603020202020204"/>
                          <a:cs typeface="Trebuchet MS" panose="020B0603020202020204"/>
                          <a:sym typeface="Trebuchet MS" panose="020B0603020202020204"/>
                        </a:rPr>
                        <a:t>5. Grand Junction</a:t>
                      </a:r>
                    </a:p>
                  </a:txBody>
                  <a:tcPr marL="91425" marR="91425" marT="91425" marB="91425">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CFE0F3"/>
                    </a:solidFill>
                  </a:tcPr>
                </a:tc>
                <a:tc>
                  <a:txBody>
                    <a:bodyPr/>
                    <a:lstStyle/>
                    <a:p>
                      <a:pPr marL="12065" algn="ctr">
                        <a:lnSpc>
                          <a:spcPct val="100000"/>
                        </a:lnSpc>
                        <a:spcBef>
                          <a:spcPts val="595"/>
                        </a:spcBef>
                      </a:pPr>
                      <a:r>
                        <a:rPr sz="1600" spc="-10" dirty="0">
                          <a:latin typeface="Trebuchet MS" panose="020B0603020202020204"/>
                          <a:cs typeface="Trebuchet MS" panose="020B0603020202020204"/>
                        </a:rPr>
                        <a:t>$29,091</a:t>
                      </a:r>
                    </a:p>
                  </a:txBody>
                  <a:tcPr marL="0" marR="0" marT="7556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CFE0F3"/>
                    </a:solidFill>
                  </a:tcPr>
                </a:tc>
                <a:tc>
                  <a:txBody>
                    <a:bodyPr/>
                    <a:lstStyle/>
                    <a:p>
                      <a:pPr marL="8890" algn="ctr">
                        <a:lnSpc>
                          <a:spcPct val="100000"/>
                        </a:lnSpc>
                        <a:spcBef>
                          <a:spcPts val="595"/>
                        </a:spcBef>
                      </a:pPr>
                      <a:r>
                        <a:rPr sz="1600" spc="-10" dirty="0">
                          <a:latin typeface="Trebuchet MS" panose="020B0603020202020204"/>
                          <a:cs typeface="Trebuchet MS" panose="020B0603020202020204"/>
                        </a:rPr>
                        <a:t>$18,091</a:t>
                      </a:r>
                    </a:p>
                  </a:txBody>
                  <a:tcPr marL="0" marR="0" marT="7556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CFE0F3"/>
                    </a:solidFill>
                  </a:tcPr>
                </a:tc>
                <a:tc>
                  <a:txBody>
                    <a:bodyPr/>
                    <a:lstStyle/>
                    <a:p>
                      <a:pPr marL="17145" algn="ctr">
                        <a:lnSpc>
                          <a:spcPct val="100000"/>
                        </a:lnSpc>
                        <a:spcBef>
                          <a:spcPts val="595"/>
                        </a:spcBef>
                      </a:pPr>
                      <a:r>
                        <a:rPr sz="1600" spc="-10" dirty="0">
                          <a:latin typeface="Trebuchet MS" panose="020B0603020202020204"/>
                          <a:cs typeface="Trebuchet MS" panose="020B0603020202020204"/>
                        </a:rPr>
                        <a:t>38.4%</a:t>
                      </a:r>
                    </a:p>
                  </a:txBody>
                  <a:tcPr marL="0" marR="0" marT="75565" marB="0">
                    <a:lnL w="9525">
                      <a:solidFill>
                        <a:srgbClr val="9E9E9E"/>
                      </a:solidFill>
                      <a:prstDash val="solid"/>
                    </a:lnL>
                    <a:lnR w="6350">
                      <a:solidFill>
                        <a:srgbClr val="9E9E9E"/>
                      </a:solidFill>
                      <a:prstDash val="solid"/>
                    </a:lnR>
                    <a:lnT w="9525">
                      <a:solidFill>
                        <a:srgbClr val="9E9E9E"/>
                      </a:solidFill>
                      <a:prstDash val="solid"/>
                    </a:lnT>
                    <a:lnB w="9525">
                      <a:solidFill>
                        <a:srgbClr val="9E9E9E"/>
                      </a:solidFill>
                      <a:prstDash val="solid"/>
                    </a:lnB>
                    <a:solidFill>
                      <a:srgbClr val="CFE0F3"/>
                    </a:solidFill>
                  </a:tcPr>
                </a:tc>
                <a:extLst>
                  <a:ext uri="{0D108BD9-81ED-4DB2-BD59-A6C34878D82A}">
                    <a16:rowId xmlns:a16="http://schemas.microsoft.com/office/drawing/2014/main" val="10006"/>
                  </a:ext>
                </a:extLst>
              </a:tr>
              <a:tr h="466090">
                <a:tc>
                  <a:txBody>
                    <a:bodyPr/>
                    <a:lstStyle/>
                    <a:p>
                      <a:pPr marL="0" lvl="0" indent="0" algn="l" rtl="0">
                        <a:spcBef>
                          <a:spcPts val="0"/>
                        </a:spcBef>
                        <a:spcAft>
                          <a:spcPts val="0"/>
                        </a:spcAft>
                        <a:buNone/>
                      </a:pPr>
                      <a:r>
                        <a:rPr lang="en-US" sz="1600">
                          <a:latin typeface="Trebuchet MS" panose="020B0603020202020204"/>
                          <a:ea typeface="Trebuchet MS" panose="020B0603020202020204"/>
                          <a:cs typeface="Trebuchet MS" panose="020B0603020202020204"/>
                          <a:sym typeface="Trebuchet MS" panose="020B0603020202020204"/>
                        </a:rPr>
                        <a:t>6. Greeley</a:t>
                      </a:r>
                    </a:p>
                  </a:txBody>
                  <a:tcPr marL="91425" marR="91425" marT="91425" marB="91425">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12065" algn="ctr">
                        <a:lnSpc>
                          <a:spcPct val="100000"/>
                        </a:lnSpc>
                        <a:spcBef>
                          <a:spcPts val="595"/>
                        </a:spcBef>
                      </a:pPr>
                      <a:r>
                        <a:rPr sz="1600" spc="-10" dirty="0">
                          <a:latin typeface="Trebuchet MS" panose="020B0603020202020204"/>
                          <a:cs typeface="Trebuchet MS" panose="020B0603020202020204"/>
                        </a:rPr>
                        <a:t>$25,686</a:t>
                      </a:r>
                    </a:p>
                  </a:txBody>
                  <a:tcPr marL="0" marR="0" marT="7556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8890" algn="ctr">
                        <a:lnSpc>
                          <a:spcPct val="100000"/>
                        </a:lnSpc>
                        <a:spcBef>
                          <a:spcPts val="595"/>
                        </a:spcBef>
                      </a:pPr>
                      <a:r>
                        <a:rPr sz="1600" spc="-10" dirty="0">
                          <a:latin typeface="Trebuchet MS" panose="020B0603020202020204"/>
                          <a:cs typeface="Trebuchet MS" panose="020B0603020202020204"/>
                        </a:rPr>
                        <a:t>$14,686</a:t>
                      </a:r>
                    </a:p>
                  </a:txBody>
                  <a:tcPr marL="0" marR="0" marT="7556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17145" algn="ctr">
                        <a:lnSpc>
                          <a:spcPct val="100000"/>
                        </a:lnSpc>
                        <a:spcBef>
                          <a:spcPts val="595"/>
                        </a:spcBef>
                      </a:pPr>
                      <a:r>
                        <a:rPr sz="1600" spc="-10" dirty="0">
                          <a:latin typeface="Trebuchet MS" panose="020B0603020202020204"/>
                          <a:cs typeface="Trebuchet MS" panose="020B0603020202020204"/>
                        </a:rPr>
                        <a:t>29.0%</a:t>
                      </a:r>
                    </a:p>
                  </a:txBody>
                  <a:tcPr marL="0" marR="0" marT="75565" marB="0">
                    <a:lnL w="9525">
                      <a:solidFill>
                        <a:srgbClr val="9E9E9E"/>
                      </a:solidFill>
                      <a:prstDash val="solid"/>
                    </a:lnL>
                    <a:lnR w="6350">
                      <a:solidFill>
                        <a:srgbClr val="9E9E9E"/>
                      </a:solidFill>
                      <a:prstDash val="solid"/>
                    </a:lnR>
                    <a:lnT w="9525">
                      <a:solidFill>
                        <a:srgbClr val="9E9E9E"/>
                      </a:solidFill>
                      <a:prstDash val="solid"/>
                    </a:lnT>
                    <a:lnB w="9525">
                      <a:solidFill>
                        <a:srgbClr val="9E9E9E"/>
                      </a:solidFill>
                      <a:prstDash val="solid"/>
                    </a:lnB>
                  </a:tcPr>
                </a:tc>
                <a:extLst>
                  <a:ext uri="{0D108BD9-81ED-4DB2-BD59-A6C34878D82A}">
                    <a16:rowId xmlns:a16="http://schemas.microsoft.com/office/drawing/2014/main" val="10007"/>
                  </a:ext>
                </a:extLst>
              </a:tr>
              <a:tr h="466090">
                <a:tc>
                  <a:txBody>
                    <a:bodyPr/>
                    <a:lstStyle/>
                    <a:p>
                      <a:pPr marL="0" lvl="0" indent="0" algn="l" rtl="0">
                        <a:spcBef>
                          <a:spcPts val="0"/>
                        </a:spcBef>
                        <a:spcAft>
                          <a:spcPts val="0"/>
                        </a:spcAft>
                        <a:buNone/>
                      </a:pPr>
                      <a:r>
                        <a:rPr lang="en-US" sz="1600">
                          <a:latin typeface="Trebuchet MS" panose="020B0603020202020204"/>
                          <a:ea typeface="Trebuchet MS" panose="020B0603020202020204"/>
                          <a:cs typeface="Trebuchet MS" panose="020B0603020202020204"/>
                          <a:sym typeface="Trebuchet MS" panose="020B0603020202020204"/>
                        </a:rPr>
                        <a:t>7. Pueblo</a:t>
                      </a:r>
                    </a:p>
                  </a:txBody>
                  <a:tcPr marL="91425" marR="91425" marT="91425" marB="91425">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CFE0F3"/>
                    </a:solidFill>
                  </a:tcPr>
                </a:tc>
                <a:tc>
                  <a:txBody>
                    <a:bodyPr/>
                    <a:lstStyle/>
                    <a:p>
                      <a:pPr marL="12065" algn="ctr">
                        <a:lnSpc>
                          <a:spcPct val="100000"/>
                        </a:lnSpc>
                        <a:spcBef>
                          <a:spcPts val="595"/>
                        </a:spcBef>
                      </a:pPr>
                      <a:r>
                        <a:rPr sz="1600" spc="-10" dirty="0">
                          <a:latin typeface="Trebuchet MS" panose="020B0603020202020204"/>
                          <a:cs typeface="Trebuchet MS" panose="020B0603020202020204"/>
                        </a:rPr>
                        <a:t>$26,419</a:t>
                      </a:r>
                    </a:p>
                  </a:txBody>
                  <a:tcPr marL="0" marR="0" marT="7556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CFE0F3"/>
                    </a:solidFill>
                  </a:tcPr>
                </a:tc>
                <a:tc>
                  <a:txBody>
                    <a:bodyPr/>
                    <a:lstStyle/>
                    <a:p>
                      <a:pPr marL="8890" algn="ctr">
                        <a:lnSpc>
                          <a:spcPct val="100000"/>
                        </a:lnSpc>
                        <a:spcBef>
                          <a:spcPts val="595"/>
                        </a:spcBef>
                      </a:pPr>
                      <a:r>
                        <a:rPr sz="1600" spc="-10" dirty="0">
                          <a:latin typeface="Trebuchet MS" panose="020B0603020202020204"/>
                          <a:cs typeface="Trebuchet MS" panose="020B0603020202020204"/>
                        </a:rPr>
                        <a:t>$15,419</a:t>
                      </a:r>
                    </a:p>
                  </a:txBody>
                  <a:tcPr marL="0" marR="0" marT="7556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CFE0F3"/>
                    </a:solidFill>
                  </a:tcPr>
                </a:tc>
                <a:tc>
                  <a:txBody>
                    <a:bodyPr/>
                    <a:lstStyle/>
                    <a:p>
                      <a:pPr marL="17145" algn="ctr">
                        <a:lnSpc>
                          <a:spcPct val="100000"/>
                        </a:lnSpc>
                        <a:spcBef>
                          <a:spcPts val="595"/>
                        </a:spcBef>
                      </a:pPr>
                      <a:r>
                        <a:rPr sz="1600" spc="-10" dirty="0">
                          <a:latin typeface="Trebuchet MS" panose="020B0603020202020204"/>
                          <a:cs typeface="Trebuchet MS" panose="020B0603020202020204"/>
                        </a:rPr>
                        <a:t>30.4%</a:t>
                      </a:r>
                    </a:p>
                  </a:txBody>
                  <a:tcPr marL="0" marR="0" marT="75565" marB="0">
                    <a:lnL w="9525">
                      <a:solidFill>
                        <a:srgbClr val="9E9E9E"/>
                      </a:solidFill>
                      <a:prstDash val="solid"/>
                    </a:lnL>
                    <a:lnR w="6350">
                      <a:solidFill>
                        <a:srgbClr val="9E9E9E"/>
                      </a:solidFill>
                      <a:prstDash val="solid"/>
                    </a:lnR>
                    <a:lnT w="9525">
                      <a:solidFill>
                        <a:srgbClr val="9E9E9E"/>
                      </a:solidFill>
                      <a:prstDash val="solid"/>
                    </a:lnT>
                    <a:lnB w="9525">
                      <a:solidFill>
                        <a:srgbClr val="9E9E9E"/>
                      </a:solidFill>
                      <a:prstDash val="solid"/>
                    </a:lnB>
                    <a:solidFill>
                      <a:srgbClr val="CFE0F3"/>
                    </a:solidFill>
                  </a:tcPr>
                </a:tc>
                <a:extLst>
                  <a:ext uri="{0D108BD9-81ED-4DB2-BD59-A6C34878D82A}">
                    <a16:rowId xmlns:a16="http://schemas.microsoft.com/office/drawing/2014/main" val="10008"/>
                  </a:ext>
                </a:extLst>
              </a:tr>
              <a:tr h="469265">
                <a:tc>
                  <a:txBody>
                    <a:bodyPr/>
                    <a:lstStyle/>
                    <a:p>
                      <a:pPr marL="95885">
                        <a:lnSpc>
                          <a:spcPct val="100000"/>
                        </a:lnSpc>
                        <a:spcBef>
                          <a:spcPts val="620"/>
                        </a:spcBef>
                      </a:pPr>
                      <a:r>
                        <a:rPr sz="1600" dirty="0">
                          <a:latin typeface="Trebuchet MS" panose="020B0603020202020204"/>
                          <a:cs typeface="Trebuchet MS" panose="020B0603020202020204"/>
                        </a:rPr>
                        <a:t>8. </a:t>
                      </a:r>
                      <a:r>
                        <a:rPr sz="1600" spc="-20" dirty="0">
                          <a:latin typeface="Trebuchet MS" panose="020B0603020202020204"/>
                          <a:cs typeface="Trebuchet MS" panose="020B0603020202020204"/>
                        </a:rPr>
                        <a:t>Este</a:t>
                      </a:r>
                      <a:endParaRPr sz="1600" dirty="0">
                        <a:latin typeface="Trebuchet MS" panose="020B0603020202020204"/>
                        <a:cs typeface="Trebuchet MS" panose="020B0603020202020204"/>
                      </a:endParaRPr>
                    </a:p>
                  </a:txBody>
                  <a:tcPr marL="0" marR="0" marT="7874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12065" algn="ctr">
                        <a:lnSpc>
                          <a:spcPct val="100000"/>
                        </a:lnSpc>
                        <a:spcBef>
                          <a:spcPts val="620"/>
                        </a:spcBef>
                      </a:pPr>
                      <a:r>
                        <a:rPr sz="1600" spc="-10" dirty="0">
                          <a:latin typeface="Trebuchet MS" panose="020B0603020202020204"/>
                          <a:cs typeface="Trebuchet MS" panose="020B0603020202020204"/>
                        </a:rPr>
                        <a:t>$32,309</a:t>
                      </a:r>
                    </a:p>
                  </a:txBody>
                  <a:tcPr marL="0" marR="0" marT="7874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8890" algn="ctr">
                        <a:lnSpc>
                          <a:spcPct val="100000"/>
                        </a:lnSpc>
                        <a:spcBef>
                          <a:spcPts val="620"/>
                        </a:spcBef>
                      </a:pPr>
                      <a:r>
                        <a:rPr sz="1600" spc="-10" dirty="0">
                          <a:latin typeface="Trebuchet MS" panose="020B0603020202020204"/>
                          <a:cs typeface="Trebuchet MS" panose="020B0603020202020204"/>
                        </a:rPr>
                        <a:t>$21,309</a:t>
                      </a:r>
                    </a:p>
                  </a:txBody>
                  <a:tcPr marL="0" marR="0" marT="7874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17145" algn="ctr">
                        <a:lnSpc>
                          <a:spcPct val="100000"/>
                        </a:lnSpc>
                        <a:spcBef>
                          <a:spcPts val="620"/>
                        </a:spcBef>
                      </a:pPr>
                      <a:r>
                        <a:rPr sz="1600" spc="-10" dirty="0">
                          <a:latin typeface="Trebuchet MS" panose="020B0603020202020204"/>
                          <a:cs typeface="Trebuchet MS" panose="020B0603020202020204"/>
                        </a:rPr>
                        <a:t>33.4%</a:t>
                      </a:r>
                    </a:p>
                  </a:txBody>
                  <a:tcPr marL="0" marR="0" marT="78740" marB="0">
                    <a:lnL w="9525">
                      <a:solidFill>
                        <a:srgbClr val="9E9E9E"/>
                      </a:solidFill>
                      <a:prstDash val="solid"/>
                    </a:lnL>
                    <a:lnR w="6350">
                      <a:solidFill>
                        <a:srgbClr val="9E9E9E"/>
                      </a:solidFill>
                      <a:prstDash val="solid"/>
                    </a:lnR>
                    <a:lnT w="9525">
                      <a:solidFill>
                        <a:srgbClr val="9E9E9E"/>
                      </a:solidFill>
                      <a:prstDash val="solid"/>
                    </a:lnT>
                    <a:lnB w="9525">
                      <a:solidFill>
                        <a:srgbClr val="9E9E9E"/>
                      </a:solidFill>
                      <a:prstDash val="solid"/>
                    </a:lnB>
                  </a:tcPr>
                </a:tc>
                <a:extLst>
                  <a:ext uri="{0D108BD9-81ED-4DB2-BD59-A6C34878D82A}">
                    <a16:rowId xmlns:a16="http://schemas.microsoft.com/office/drawing/2014/main" val="10009"/>
                  </a:ext>
                </a:extLst>
              </a:tr>
              <a:tr h="466090">
                <a:tc>
                  <a:txBody>
                    <a:bodyPr/>
                    <a:lstStyle/>
                    <a:p>
                      <a:pPr marL="95885">
                        <a:lnSpc>
                          <a:spcPct val="100000"/>
                        </a:lnSpc>
                        <a:spcBef>
                          <a:spcPts val="560"/>
                        </a:spcBef>
                      </a:pPr>
                      <a:r>
                        <a:rPr sz="1600" dirty="0">
                          <a:latin typeface="Trebuchet MS" panose="020B0603020202020204"/>
                          <a:cs typeface="Trebuchet MS" panose="020B0603020202020204"/>
                        </a:rPr>
                        <a:t>9.</a:t>
                      </a:r>
                      <a:r>
                        <a:rPr sz="1600" spc="-15" dirty="0">
                          <a:latin typeface="Trebuchet MS" panose="020B0603020202020204"/>
                          <a:cs typeface="Trebuchet MS" panose="020B0603020202020204"/>
                        </a:rPr>
                        <a:t> </a:t>
                      </a:r>
                      <a:r>
                        <a:rPr sz="1600" spc="-10" dirty="0">
                          <a:latin typeface="Trebuchet MS" panose="020B0603020202020204"/>
                          <a:cs typeface="Trebuchet MS" panose="020B0603020202020204"/>
                        </a:rPr>
                        <a:t>Oeste</a:t>
                      </a:r>
                      <a:endParaRPr sz="1600" dirty="0">
                        <a:latin typeface="Trebuchet MS" panose="020B0603020202020204"/>
                        <a:cs typeface="Trebuchet MS" panose="020B0603020202020204"/>
                      </a:endParaRPr>
                    </a:p>
                  </a:txBody>
                  <a:tcPr marL="0" marR="0" marT="7112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CFE0F3"/>
                    </a:solidFill>
                  </a:tcPr>
                </a:tc>
                <a:tc>
                  <a:txBody>
                    <a:bodyPr/>
                    <a:lstStyle/>
                    <a:p>
                      <a:pPr marL="12065" algn="ctr">
                        <a:lnSpc>
                          <a:spcPct val="100000"/>
                        </a:lnSpc>
                        <a:spcBef>
                          <a:spcPts val="560"/>
                        </a:spcBef>
                      </a:pPr>
                      <a:r>
                        <a:rPr sz="1600" spc="-10" dirty="0">
                          <a:latin typeface="Trebuchet MS" panose="020B0603020202020204"/>
                          <a:cs typeface="Trebuchet MS" panose="020B0603020202020204"/>
                        </a:rPr>
                        <a:t>$36,832</a:t>
                      </a:r>
                    </a:p>
                  </a:txBody>
                  <a:tcPr marL="0" marR="0" marT="7112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CFE0F3"/>
                    </a:solidFill>
                  </a:tcPr>
                </a:tc>
                <a:tc>
                  <a:txBody>
                    <a:bodyPr/>
                    <a:lstStyle/>
                    <a:p>
                      <a:pPr marL="8890" algn="ctr">
                        <a:lnSpc>
                          <a:spcPct val="100000"/>
                        </a:lnSpc>
                        <a:spcBef>
                          <a:spcPts val="560"/>
                        </a:spcBef>
                      </a:pPr>
                      <a:r>
                        <a:rPr sz="1600" spc="-10" dirty="0">
                          <a:latin typeface="Trebuchet MS" panose="020B0603020202020204"/>
                          <a:cs typeface="Trebuchet MS" panose="020B0603020202020204"/>
                        </a:rPr>
                        <a:t>$25,832</a:t>
                      </a:r>
                    </a:p>
                  </a:txBody>
                  <a:tcPr marL="0" marR="0" marT="7112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CFE0F3"/>
                    </a:solidFill>
                  </a:tcPr>
                </a:tc>
                <a:tc>
                  <a:txBody>
                    <a:bodyPr/>
                    <a:lstStyle/>
                    <a:p>
                      <a:pPr marL="19685" algn="ctr">
                        <a:lnSpc>
                          <a:spcPct val="100000"/>
                        </a:lnSpc>
                        <a:spcBef>
                          <a:spcPts val="560"/>
                        </a:spcBef>
                      </a:pPr>
                      <a:r>
                        <a:rPr sz="1600" spc="-10" dirty="0">
                          <a:latin typeface="Trebuchet MS" panose="020B0603020202020204"/>
                          <a:cs typeface="Trebuchet MS" panose="020B0603020202020204"/>
                        </a:rPr>
                        <a:t>38.8%</a:t>
                      </a:r>
                    </a:p>
                  </a:txBody>
                  <a:tcPr marL="0" marR="0" marT="71120" marB="0">
                    <a:lnL w="9525">
                      <a:solidFill>
                        <a:srgbClr val="9E9E9E"/>
                      </a:solidFill>
                      <a:prstDash val="solid"/>
                    </a:lnL>
                    <a:lnR w="6350">
                      <a:solidFill>
                        <a:srgbClr val="9E9E9E"/>
                      </a:solidFill>
                      <a:prstDash val="solid"/>
                    </a:lnR>
                    <a:lnT w="9525">
                      <a:solidFill>
                        <a:srgbClr val="9E9E9E"/>
                      </a:solidFill>
                      <a:prstDash val="solid"/>
                    </a:lnT>
                    <a:lnB w="9525">
                      <a:solidFill>
                        <a:srgbClr val="9E9E9E"/>
                      </a:solidFill>
                      <a:prstDash val="solid"/>
                    </a:lnB>
                    <a:solidFill>
                      <a:srgbClr val="CFE0F3"/>
                    </a:solidFill>
                  </a:tcPr>
                </a:tc>
                <a:extLst>
                  <a:ext uri="{0D108BD9-81ED-4DB2-BD59-A6C34878D82A}">
                    <a16:rowId xmlns:a16="http://schemas.microsoft.com/office/drawing/2014/main" val="10010"/>
                  </a:ext>
                </a:extLst>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120"/>
        <p:cNvGrpSpPr/>
        <p:nvPr/>
      </p:nvGrpSpPr>
      <p:grpSpPr>
        <a:xfrm>
          <a:off x="0" y="0"/>
          <a:ext cx="0" cy="0"/>
          <a:chOff x="0" y="0"/>
          <a:chExt cx="0" cy="0"/>
        </a:xfrm>
      </p:grpSpPr>
      <p:sp>
        <p:nvSpPr>
          <p:cNvPr id="1121" name="Google Shape;1121;p240"/>
          <p:cNvSpPr txBox="1">
            <a:spLocks noGrp="1"/>
          </p:cNvSpPr>
          <p:nvPr>
            <p:ph type="title"/>
          </p:nvPr>
        </p:nvSpPr>
        <p:spPr>
          <a:xfrm>
            <a:off x="0" y="0"/>
            <a:ext cx="12192000" cy="1013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4100"/>
              <a:t>Robust HCPF Plan to help navigate our realities</a:t>
            </a:r>
            <a:endParaRPr sz="4100"/>
          </a:p>
        </p:txBody>
      </p:sp>
      <p:sp>
        <p:nvSpPr>
          <p:cNvPr id="1122" name="Google Shape;1122;p240"/>
          <p:cNvSpPr txBox="1">
            <a:spLocks noGrp="1"/>
          </p:cNvSpPr>
          <p:nvPr>
            <p:ph type="body" idx="1"/>
          </p:nvPr>
        </p:nvSpPr>
        <p:spPr>
          <a:xfrm>
            <a:off x="91475" y="743250"/>
            <a:ext cx="12192000" cy="5371500"/>
          </a:xfrm>
          <a:prstGeom prst="rect">
            <a:avLst/>
          </a:prstGeom>
        </p:spPr>
        <p:txBody>
          <a:bodyPr spcFirstLastPara="1" wrap="square" lIns="91425" tIns="45700" rIns="91425" bIns="45700" anchor="t" anchorCtr="0">
            <a:noAutofit/>
          </a:bodyPr>
          <a:lstStyle/>
          <a:p>
            <a:pPr marL="457200" lvl="0" indent="-400050" algn="l" rtl="0">
              <a:lnSpc>
                <a:spcPct val="115000"/>
              </a:lnSpc>
              <a:spcBef>
                <a:spcPts val="1000"/>
              </a:spcBef>
              <a:spcAft>
                <a:spcPts val="0"/>
              </a:spcAft>
              <a:buSzPts val="2700"/>
              <a:buChar char="●"/>
            </a:pPr>
            <a:r>
              <a:rPr lang="en-US" sz="2700">
                <a:highlight>
                  <a:schemeClr val="lt1"/>
                </a:highlight>
              </a:rPr>
              <a:t>Discipline to Medicaid Sustainability Framework</a:t>
            </a:r>
            <a:endParaRPr sz="2700">
              <a:highlight>
                <a:schemeClr val="lt1"/>
              </a:highlight>
            </a:endParaRPr>
          </a:p>
          <a:p>
            <a:pPr marL="914400" lvl="1" indent="-400050" algn="l" rtl="0">
              <a:lnSpc>
                <a:spcPct val="115000"/>
              </a:lnSpc>
              <a:spcBef>
                <a:spcPts val="0"/>
              </a:spcBef>
              <a:spcAft>
                <a:spcPts val="0"/>
              </a:spcAft>
              <a:buSzPts val="2700"/>
              <a:buFont typeface="Arial" panose="020B0604020202020204"/>
              <a:buChar char="○"/>
            </a:pPr>
            <a:r>
              <a:rPr lang="en-US" sz="2700">
                <a:highlight>
                  <a:schemeClr val="lt1"/>
                </a:highlight>
              </a:rPr>
              <a:t>Grounded in facts/insights and alignment around shared goals</a:t>
            </a:r>
            <a:endParaRPr sz="2700">
              <a:highlight>
                <a:schemeClr val="lt1"/>
              </a:highlight>
            </a:endParaRPr>
          </a:p>
          <a:p>
            <a:pPr marL="914400" lvl="1" indent="-400050" algn="l" rtl="0">
              <a:lnSpc>
                <a:spcPct val="115000"/>
              </a:lnSpc>
              <a:spcBef>
                <a:spcPts val="0"/>
              </a:spcBef>
              <a:spcAft>
                <a:spcPts val="0"/>
              </a:spcAft>
              <a:buSzPts val="2700"/>
              <a:buChar char="○"/>
            </a:pPr>
            <a:r>
              <a:rPr lang="en-US" sz="2700">
                <a:highlight>
                  <a:schemeClr val="lt1"/>
                </a:highlight>
              </a:rPr>
              <a:t>State budget challenges, Medicaid trend drivers, solutions </a:t>
            </a:r>
            <a:endParaRPr sz="2700">
              <a:highlight>
                <a:schemeClr val="lt1"/>
              </a:highlight>
            </a:endParaRPr>
          </a:p>
          <a:p>
            <a:pPr marL="457200" lvl="0" indent="-400050" algn="l" rtl="0">
              <a:lnSpc>
                <a:spcPct val="115000"/>
              </a:lnSpc>
              <a:spcBef>
                <a:spcPts val="1000"/>
              </a:spcBef>
              <a:spcAft>
                <a:spcPts val="0"/>
              </a:spcAft>
              <a:buSzPts val="2700"/>
              <a:buChar char="●"/>
            </a:pPr>
            <a:r>
              <a:rPr lang="en-US" sz="2700">
                <a:highlight>
                  <a:schemeClr val="lt1"/>
                </a:highlight>
              </a:rPr>
              <a:t>Understanding H.R.1 impacts and aligned goals: North Star - prevent inappropriate loss of coverage; No draconian cuts to Medicaid</a:t>
            </a:r>
            <a:endParaRPr sz="2700">
              <a:highlight>
                <a:schemeClr val="lt1"/>
              </a:highlight>
            </a:endParaRPr>
          </a:p>
          <a:p>
            <a:pPr marL="914400" lvl="1" indent="-400050" algn="l" rtl="0">
              <a:lnSpc>
                <a:spcPct val="115000"/>
              </a:lnSpc>
              <a:spcBef>
                <a:spcPts val="0"/>
              </a:spcBef>
              <a:spcAft>
                <a:spcPts val="0"/>
              </a:spcAft>
              <a:buSzPts val="2700"/>
              <a:buChar char="○"/>
            </a:pPr>
            <a:r>
              <a:rPr lang="en-US" sz="2700">
                <a:highlight>
                  <a:schemeClr val="lt1"/>
                </a:highlight>
              </a:rPr>
              <a:t>System builds and investments and eligibility processor investments</a:t>
            </a:r>
            <a:endParaRPr sz="2700">
              <a:highlight>
                <a:schemeClr val="lt1"/>
              </a:highlight>
            </a:endParaRPr>
          </a:p>
          <a:p>
            <a:pPr marL="457200" lvl="0" indent="-400050" algn="l" rtl="0">
              <a:lnSpc>
                <a:spcPct val="115000"/>
              </a:lnSpc>
              <a:spcBef>
                <a:spcPts val="1000"/>
              </a:spcBef>
              <a:spcAft>
                <a:spcPts val="0"/>
              </a:spcAft>
              <a:buSzPts val="2700"/>
              <a:buChar char="●"/>
            </a:pPr>
            <a:r>
              <a:rPr lang="en-US" sz="2700">
                <a:highlight>
                  <a:schemeClr val="lt1"/>
                </a:highlight>
              </a:rPr>
              <a:t>Leverage ACC Phase III and Innovations (eConsults, Prescriber Tools, Value Based Payments, etc.) to control trends and improve quality</a:t>
            </a:r>
            <a:endParaRPr sz="2700">
              <a:highlight>
                <a:schemeClr val="lt1"/>
              </a:highlight>
            </a:endParaRPr>
          </a:p>
          <a:p>
            <a:pPr marL="457200" lvl="0" indent="-400050" algn="l" rtl="0">
              <a:lnSpc>
                <a:spcPct val="115000"/>
              </a:lnSpc>
              <a:spcBef>
                <a:spcPts val="1000"/>
              </a:spcBef>
              <a:spcAft>
                <a:spcPts val="0"/>
              </a:spcAft>
              <a:buSzPts val="2700"/>
              <a:buChar char="●"/>
            </a:pPr>
            <a:r>
              <a:rPr lang="en-US" sz="2700">
                <a:highlight>
                  <a:schemeClr val="lt1"/>
                </a:highlight>
              </a:rPr>
              <a:t>Leverage </a:t>
            </a:r>
            <a:r>
              <a:rPr lang="en-US" sz="2700" u="sng">
                <a:solidFill>
                  <a:schemeClr val="hlink"/>
                </a:solidFill>
                <a:highlight>
                  <a:schemeClr val="lt1"/>
                </a:highlight>
                <a:hlinkClick r:id="rId3"/>
              </a:rPr>
              <a:t>third party insights</a:t>
            </a:r>
            <a:r>
              <a:rPr lang="en-US" sz="2700">
                <a:highlight>
                  <a:schemeClr val="lt1"/>
                </a:highlight>
              </a:rPr>
              <a:t>, state comparisons, learnings </a:t>
            </a:r>
            <a:endParaRPr sz="2700">
              <a:highlight>
                <a:schemeClr val="lt1"/>
              </a:highlight>
            </a:endParaRPr>
          </a:p>
          <a:p>
            <a:pPr marL="457200" lvl="0" indent="-400050" algn="l" rtl="0">
              <a:lnSpc>
                <a:spcPct val="115000"/>
              </a:lnSpc>
              <a:spcBef>
                <a:spcPts val="1000"/>
              </a:spcBef>
              <a:spcAft>
                <a:spcPts val="0"/>
              </a:spcAft>
              <a:buSzPts val="2700"/>
              <a:buChar char="●"/>
            </a:pPr>
            <a:r>
              <a:rPr lang="en-US" sz="2700" b="1">
                <a:highlight>
                  <a:schemeClr val="lt1"/>
                </a:highlight>
              </a:rPr>
              <a:t>Prioritize engagement</a:t>
            </a:r>
            <a:r>
              <a:rPr lang="en-US" sz="2700">
                <a:highlight>
                  <a:schemeClr val="lt1"/>
                </a:highlight>
              </a:rPr>
              <a:t>, transparency, partnership, leadership</a:t>
            </a:r>
            <a:endParaRPr sz="2700">
              <a:highlight>
                <a:schemeClr val="lt1"/>
              </a:highlight>
            </a:endParaRPr>
          </a:p>
        </p:txBody>
      </p:sp>
      <p:sp>
        <p:nvSpPr>
          <p:cNvPr id="1123" name="Google Shape;1123;p240"/>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panose="020B0604020202020204"/>
              <a:buNone/>
            </a:pPr>
            <a:fld id="{00000000-1234-1234-1234-123412341234}" type="slidenum">
              <a:rPr lang="en-US"/>
              <a:t>25</a:t>
            </a:fld>
            <a:endParaRPr lang="en-US"/>
          </a:p>
        </p:txBody>
      </p:sp>
      <p:sp>
        <p:nvSpPr>
          <p:cNvPr id="1124" name="Google Shape;1124;p240"/>
          <p:cNvSpPr txBox="1"/>
          <p:nvPr/>
        </p:nvSpPr>
        <p:spPr>
          <a:xfrm>
            <a:off x="2797200" y="6334550"/>
            <a:ext cx="9013800" cy="36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500" b="1">
                <a:solidFill>
                  <a:schemeClr val="lt1"/>
                </a:solidFill>
              </a:rPr>
              <a:t>Visit </a:t>
            </a:r>
            <a:r>
              <a:rPr lang="en-US" sz="1500" b="1" u="sng">
                <a:solidFill>
                  <a:schemeClr val="lt1"/>
                </a:solidFill>
                <a:hlinkClick r:id="rId4"/>
              </a:rPr>
              <a:t>Colorado.gov/hcpf/publications</a:t>
            </a:r>
            <a:r>
              <a:rPr lang="en-US" sz="1500" b="1">
                <a:solidFill>
                  <a:schemeClr val="lt1"/>
                </a:solidFill>
              </a:rPr>
              <a:t> (click on sign up for newsletters, choose At A Glance)</a:t>
            </a:r>
            <a:endParaRPr sz="1500" b="1">
              <a:solidFill>
                <a:schemeClr val="lt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877439" y="6406388"/>
            <a:ext cx="8008734" cy="244939"/>
          </a:xfrm>
          <a:prstGeom prst="rect">
            <a:avLst/>
          </a:prstGeom>
        </p:spPr>
        <p:txBody>
          <a:bodyPr vert="horz" wrap="square" lIns="0" tIns="13970" rIns="0" bIns="0" rtlCol="0">
            <a:spAutoFit/>
          </a:bodyPr>
          <a:lstStyle/>
          <a:p>
            <a:pPr marL="12700">
              <a:lnSpc>
                <a:spcPct val="100000"/>
              </a:lnSpc>
              <a:spcBef>
                <a:spcPts val="110"/>
              </a:spcBef>
            </a:pPr>
            <a:r>
              <a:rPr sz="1500" b="1" dirty="0">
                <a:solidFill>
                  <a:srgbClr val="FFFFFF"/>
                </a:solidFill>
                <a:latin typeface="Arial" panose="020B0604020202020204"/>
                <a:cs typeface="Arial" panose="020B0604020202020204"/>
              </a:rPr>
              <a:t>Visite</a:t>
            </a:r>
            <a:r>
              <a:rPr sz="1500" b="1" spc="-5" dirty="0">
                <a:solidFill>
                  <a:srgbClr val="FFFFFF"/>
                </a:solidFill>
                <a:latin typeface="Arial" panose="020B0604020202020204"/>
                <a:cs typeface="Arial" panose="020B0604020202020204"/>
              </a:rPr>
              <a:t> </a:t>
            </a:r>
            <a:r>
              <a:rPr sz="1500" b="1" u="sng" spc="-10" dirty="0">
                <a:solidFill>
                  <a:srgbClr val="0000FF"/>
                </a:solidFill>
                <a:uFill>
                  <a:solidFill>
                    <a:srgbClr val="0000FF"/>
                  </a:solidFill>
                </a:uFill>
                <a:latin typeface="Arial" panose="020B0604020202020204"/>
                <a:cs typeface="Arial" panose="020B0604020202020204"/>
                <a:hlinkClick r:id="rId2"/>
              </a:rPr>
              <a:t>Colorado.gov/hcpf/publications</a:t>
            </a:r>
            <a:r>
              <a:rPr sz="1500" b="1" spc="-40" dirty="0">
                <a:solidFill>
                  <a:srgbClr val="0000FF"/>
                </a:solidFill>
                <a:latin typeface="Arial" panose="020B0604020202020204"/>
                <a:cs typeface="Arial" panose="020B0604020202020204"/>
              </a:rPr>
              <a:t> </a:t>
            </a:r>
            <a:r>
              <a:rPr sz="1500" b="1" dirty="0">
                <a:solidFill>
                  <a:srgbClr val="FFFFFF"/>
                </a:solidFill>
                <a:latin typeface="Arial" panose="020B0604020202020204"/>
                <a:cs typeface="Arial" panose="020B0604020202020204"/>
              </a:rPr>
              <a:t>(haga</a:t>
            </a:r>
            <a:r>
              <a:rPr sz="1500" b="1" spc="10" dirty="0">
                <a:solidFill>
                  <a:srgbClr val="FFFFFF"/>
                </a:solidFill>
                <a:latin typeface="Arial" panose="020B0604020202020204"/>
                <a:cs typeface="Arial" panose="020B0604020202020204"/>
              </a:rPr>
              <a:t> </a:t>
            </a:r>
            <a:r>
              <a:rPr sz="1500" b="1" dirty="0">
                <a:solidFill>
                  <a:srgbClr val="FFFFFF"/>
                </a:solidFill>
                <a:latin typeface="Arial" panose="020B0604020202020204"/>
                <a:cs typeface="Arial" panose="020B0604020202020204"/>
              </a:rPr>
              <a:t>clic</a:t>
            </a:r>
            <a:r>
              <a:rPr sz="1500" b="1" spc="-5" dirty="0">
                <a:solidFill>
                  <a:srgbClr val="FFFFFF"/>
                </a:solidFill>
                <a:latin typeface="Arial" panose="020B0604020202020204"/>
                <a:cs typeface="Arial" panose="020B0604020202020204"/>
              </a:rPr>
              <a:t> </a:t>
            </a:r>
            <a:r>
              <a:rPr sz="1500" b="1" dirty="0">
                <a:solidFill>
                  <a:srgbClr val="FFFFFF"/>
                </a:solidFill>
                <a:latin typeface="Arial" panose="020B0604020202020204"/>
                <a:cs typeface="Arial" panose="020B0604020202020204"/>
              </a:rPr>
              <a:t>en</a:t>
            </a:r>
            <a:r>
              <a:rPr sz="1500" b="1" spc="-25" dirty="0">
                <a:solidFill>
                  <a:srgbClr val="FFFFFF"/>
                </a:solidFill>
                <a:latin typeface="Arial" panose="020B0604020202020204"/>
                <a:cs typeface="Arial" panose="020B0604020202020204"/>
              </a:rPr>
              <a:t> </a:t>
            </a:r>
            <a:r>
              <a:rPr sz="1500" b="1" dirty="0">
                <a:solidFill>
                  <a:srgbClr val="FFFFFF"/>
                </a:solidFill>
                <a:latin typeface="Arial" panose="020B0604020202020204"/>
                <a:cs typeface="Arial" panose="020B0604020202020204"/>
              </a:rPr>
              <a:t>suscribirse</a:t>
            </a:r>
            <a:r>
              <a:rPr sz="1500" b="1" spc="-10" dirty="0">
                <a:solidFill>
                  <a:srgbClr val="FFFFFF"/>
                </a:solidFill>
                <a:latin typeface="Arial" panose="020B0604020202020204"/>
                <a:cs typeface="Arial" panose="020B0604020202020204"/>
              </a:rPr>
              <a:t> </a:t>
            </a:r>
            <a:r>
              <a:rPr sz="1500" b="1" dirty="0">
                <a:solidFill>
                  <a:srgbClr val="FFFFFF"/>
                </a:solidFill>
                <a:latin typeface="Arial" panose="020B0604020202020204"/>
                <a:cs typeface="Arial" panose="020B0604020202020204"/>
              </a:rPr>
              <a:t>a</a:t>
            </a:r>
            <a:r>
              <a:rPr sz="1500" b="1" spc="15" dirty="0">
                <a:solidFill>
                  <a:srgbClr val="FFFFFF"/>
                </a:solidFill>
                <a:latin typeface="Arial" panose="020B0604020202020204"/>
                <a:cs typeface="Arial" panose="020B0604020202020204"/>
              </a:rPr>
              <a:t> </a:t>
            </a:r>
            <a:r>
              <a:rPr sz="1500" b="1" dirty="0" err="1">
                <a:solidFill>
                  <a:srgbClr val="FFFFFF"/>
                </a:solidFill>
                <a:latin typeface="Arial" panose="020B0604020202020204"/>
                <a:cs typeface="Arial" panose="020B0604020202020204"/>
              </a:rPr>
              <a:t>boletines</a:t>
            </a:r>
            <a:r>
              <a:rPr sz="1500" b="1" spc="-35" dirty="0">
                <a:solidFill>
                  <a:srgbClr val="FFFFFF"/>
                </a:solidFill>
                <a:latin typeface="Arial" panose="020B0604020202020204"/>
                <a:cs typeface="Arial" panose="020B0604020202020204"/>
              </a:rPr>
              <a:t> </a:t>
            </a:r>
            <a:r>
              <a:rPr sz="1500" b="1" spc="-10" dirty="0" err="1">
                <a:solidFill>
                  <a:srgbClr val="FFFFFF"/>
                </a:solidFill>
                <a:latin typeface="Arial" panose="020B0604020202020204"/>
                <a:cs typeface="Arial" panose="020B0604020202020204"/>
              </a:rPr>
              <a:t>informativos</a:t>
            </a:r>
            <a:r>
              <a:rPr lang="en-GB" sz="1500" b="1" spc="-10" dirty="0">
                <a:solidFill>
                  <a:srgbClr val="FFFFFF"/>
                </a:solidFill>
                <a:latin typeface="Arial" panose="020B0604020202020204"/>
                <a:cs typeface="Arial" panose="020B0604020202020204"/>
              </a:rPr>
              <a:t>)</a:t>
            </a:r>
            <a:endParaRPr sz="1500" dirty="0">
              <a:latin typeface="Arial" panose="020B0604020202020204"/>
              <a:cs typeface="Arial" panose="020B0604020202020204"/>
            </a:endParaRPr>
          </a:p>
        </p:txBody>
      </p:sp>
      <p:sp>
        <p:nvSpPr>
          <p:cNvPr id="4" name="object 4"/>
          <p:cNvSpPr txBox="1">
            <a:spLocks noGrp="1"/>
          </p:cNvSpPr>
          <p:nvPr>
            <p:ph type="title"/>
          </p:nvPr>
        </p:nvSpPr>
        <p:spPr>
          <a:xfrm>
            <a:off x="190916" y="293598"/>
            <a:ext cx="11824500" cy="495935"/>
          </a:xfrm>
          <a:prstGeom prst="rect">
            <a:avLst/>
          </a:prstGeom>
        </p:spPr>
        <p:txBody>
          <a:bodyPr vert="horz" wrap="square" lIns="0" tIns="65786" rIns="0" bIns="0" rtlCol="0">
            <a:spAutoFit/>
          </a:bodyPr>
          <a:lstStyle/>
          <a:p>
            <a:pPr marL="227965">
              <a:lnSpc>
                <a:spcPct val="100000"/>
              </a:lnSpc>
              <a:spcBef>
                <a:spcPts val="110"/>
              </a:spcBef>
            </a:pPr>
            <a:r>
              <a:rPr sz="2800" dirty="0"/>
              <a:t>Sólido</a:t>
            </a:r>
            <a:r>
              <a:rPr sz="2800" spc="-60" dirty="0"/>
              <a:t> </a:t>
            </a:r>
            <a:r>
              <a:rPr sz="2800" dirty="0"/>
              <a:t>plan</a:t>
            </a:r>
            <a:r>
              <a:rPr sz="2800" spc="-35" dirty="0"/>
              <a:t> </a:t>
            </a:r>
            <a:r>
              <a:rPr lang="" sz="2800" spc="-35" dirty="0"/>
              <a:t>de </a:t>
            </a:r>
            <a:r>
              <a:rPr sz="2800" dirty="0"/>
              <a:t>HCPF</a:t>
            </a:r>
            <a:r>
              <a:rPr sz="2800" spc="-50" dirty="0"/>
              <a:t> </a:t>
            </a:r>
            <a:r>
              <a:rPr sz="2800" dirty="0"/>
              <a:t>para</a:t>
            </a:r>
            <a:r>
              <a:rPr sz="2800" spc="-45" dirty="0"/>
              <a:t> </a:t>
            </a:r>
            <a:r>
              <a:rPr sz="2800" dirty="0"/>
              <a:t>ayudar</a:t>
            </a:r>
            <a:r>
              <a:rPr sz="2800" spc="-30" dirty="0"/>
              <a:t> </a:t>
            </a:r>
            <a:r>
              <a:rPr sz="2800" dirty="0"/>
              <a:t>a</a:t>
            </a:r>
            <a:r>
              <a:rPr sz="2800" spc="-50" dirty="0"/>
              <a:t> </a:t>
            </a:r>
            <a:r>
              <a:rPr sz="2800" dirty="0"/>
              <a:t>navegar</a:t>
            </a:r>
            <a:r>
              <a:rPr sz="2800" spc="-45" dirty="0"/>
              <a:t> </a:t>
            </a:r>
            <a:r>
              <a:rPr sz="2800" dirty="0"/>
              <a:t>por</a:t>
            </a:r>
            <a:r>
              <a:rPr sz="2800" spc="-35" dirty="0"/>
              <a:t> </a:t>
            </a:r>
            <a:r>
              <a:rPr sz="2800" dirty="0"/>
              <a:t>nuestras</a:t>
            </a:r>
            <a:r>
              <a:rPr sz="2800" spc="-40" dirty="0"/>
              <a:t> </a:t>
            </a:r>
            <a:r>
              <a:rPr sz="2800" spc="-10" dirty="0"/>
              <a:t>realidades</a:t>
            </a:r>
            <a:endParaRPr sz="2800" dirty="0"/>
          </a:p>
        </p:txBody>
      </p:sp>
      <p:sp>
        <p:nvSpPr>
          <p:cNvPr id="5" name="object 5"/>
          <p:cNvSpPr txBox="1"/>
          <p:nvPr/>
        </p:nvSpPr>
        <p:spPr>
          <a:xfrm>
            <a:off x="470535" y="869315"/>
            <a:ext cx="11080115" cy="4745355"/>
          </a:xfrm>
          <a:prstGeom prst="rect">
            <a:avLst/>
          </a:prstGeom>
        </p:spPr>
        <p:txBody>
          <a:bodyPr vert="horz" wrap="square" lIns="0" tIns="52704" rIns="0" bIns="0" rtlCol="0">
            <a:spAutoFit/>
          </a:bodyPr>
          <a:lstStyle/>
          <a:p>
            <a:pPr marL="412115" indent="-399415">
              <a:lnSpc>
                <a:spcPct val="100000"/>
              </a:lnSpc>
              <a:spcBef>
                <a:spcPts val="415"/>
              </a:spcBef>
              <a:buSzPct val="135000"/>
              <a:buFont typeface="Microsoft Sans Serif" panose="020B0604020202020204"/>
              <a:buChar char="●"/>
              <a:tabLst>
                <a:tab pos="412115" algn="l"/>
              </a:tabLst>
            </a:pPr>
            <a:r>
              <a:rPr sz="2000" dirty="0">
                <a:latin typeface="Trebuchet MS" panose="020B0603020202020204"/>
                <a:cs typeface="Trebuchet MS" panose="020B0603020202020204"/>
              </a:rPr>
              <a:t>Disciplina</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al</a:t>
            </a:r>
            <a:r>
              <a:rPr sz="2000" spc="-70" dirty="0">
                <a:latin typeface="Trebuchet MS" panose="020B0603020202020204"/>
                <a:cs typeface="Trebuchet MS" panose="020B0603020202020204"/>
              </a:rPr>
              <a:t> </a:t>
            </a:r>
            <a:r>
              <a:rPr sz="2000" dirty="0">
                <a:latin typeface="Trebuchet MS" panose="020B0603020202020204"/>
                <a:cs typeface="Trebuchet MS" panose="020B0603020202020204"/>
              </a:rPr>
              <a:t>Marco</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Sostenibilidad</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55" dirty="0">
                <a:latin typeface="Trebuchet MS" panose="020B0603020202020204"/>
                <a:cs typeface="Trebuchet MS" panose="020B0603020202020204"/>
              </a:rPr>
              <a:t> </a:t>
            </a:r>
            <a:r>
              <a:rPr sz="2000" spc="-10" dirty="0">
                <a:latin typeface="Trebuchet MS" panose="020B0603020202020204"/>
                <a:cs typeface="Trebuchet MS" panose="020B0603020202020204"/>
              </a:rPr>
              <a:t>Medicaid</a:t>
            </a:r>
            <a:endParaRPr sz="2000" dirty="0">
              <a:latin typeface="Trebuchet MS" panose="020B0603020202020204"/>
              <a:cs typeface="Trebuchet MS" panose="020B0603020202020204"/>
            </a:endParaRPr>
          </a:p>
          <a:p>
            <a:pPr marL="869315" lvl="1" indent="-399415">
              <a:lnSpc>
                <a:spcPct val="100000"/>
              </a:lnSpc>
              <a:spcBef>
                <a:spcPts val="1150"/>
              </a:spcBef>
              <a:buSzPct val="135000"/>
              <a:buFont typeface="Cambria" panose="02040503050406030204"/>
              <a:buChar char="○"/>
              <a:tabLst>
                <a:tab pos="869315" algn="l"/>
              </a:tabLst>
            </a:pPr>
            <a:r>
              <a:rPr sz="2000" dirty="0">
                <a:latin typeface="Trebuchet MS" panose="020B0603020202020204"/>
                <a:cs typeface="Trebuchet MS" panose="020B0603020202020204"/>
              </a:rPr>
              <a:t>Basado</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en</a:t>
            </a:r>
            <a:r>
              <a:rPr sz="2000" spc="-40" dirty="0">
                <a:latin typeface="Trebuchet MS" panose="020B0603020202020204"/>
                <a:cs typeface="Trebuchet MS" panose="020B0603020202020204"/>
              </a:rPr>
              <a:t> </a:t>
            </a:r>
            <a:r>
              <a:rPr sz="2000" spc="-10" dirty="0">
                <a:latin typeface="Trebuchet MS" panose="020B0603020202020204"/>
                <a:cs typeface="Trebuchet MS" panose="020B0603020202020204"/>
              </a:rPr>
              <a:t>hechos/conocimientos</a:t>
            </a:r>
            <a:r>
              <a:rPr sz="2000" spc="-20" dirty="0">
                <a:latin typeface="Trebuchet MS" panose="020B0603020202020204"/>
                <a:cs typeface="Trebuchet MS" panose="020B0603020202020204"/>
              </a:rPr>
              <a:t> </a:t>
            </a:r>
            <a:r>
              <a:rPr sz="2000" dirty="0">
                <a:latin typeface="Trebuchet MS" panose="020B0603020202020204"/>
                <a:cs typeface="Trebuchet MS" panose="020B0603020202020204"/>
              </a:rPr>
              <a:t>y</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alineación</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en</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torno</a:t>
            </a:r>
            <a:r>
              <a:rPr sz="2000" spc="-20" dirty="0">
                <a:latin typeface="Trebuchet MS" panose="020B0603020202020204"/>
                <a:cs typeface="Trebuchet MS" panose="020B0603020202020204"/>
              </a:rPr>
              <a:t> </a:t>
            </a:r>
            <a:r>
              <a:rPr sz="2000" dirty="0">
                <a:latin typeface="Trebuchet MS" panose="020B0603020202020204"/>
                <a:cs typeface="Trebuchet MS" panose="020B0603020202020204"/>
              </a:rPr>
              <a:t>a</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objetivos</a:t>
            </a:r>
            <a:r>
              <a:rPr sz="2000" spc="-20" dirty="0">
                <a:latin typeface="Trebuchet MS" panose="020B0603020202020204"/>
                <a:cs typeface="Trebuchet MS" panose="020B0603020202020204"/>
              </a:rPr>
              <a:t> </a:t>
            </a:r>
            <a:r>
              <a:rPr sz="2000" spc="-10" dirty="0">
                <a:latin typeface="Trebuchet MS" panose="020B0603020202020204"/>
                <a:cs typeface="Trebuchet MS" panose="020B0603020202020204"/>
              </a:rPr>
              <a:t>compartidos</a:t>
            </a:r>
            <a:endParaRPr sz="2000" dirty="0">
              <a:latin typeface="Trebuchet MS" panose="020B0603020202020204"/>
              <a:cs typeface="Trebuchet MS" panose="020B0603020202020204"/>
            </a:endParaRPr>
          </a:p>
          <a:p>
            <a:pPr marL="869315" lvl="1" indent="-399415">
              <a:lnSpc>
                <a:spcPct val="100000"/>
              </a:lnSpc>
              <a:spcBef>
                <a:spcPts val="1200"/>
              </a:spcBef>
              <a:buSzPct val="135000"/>
              <a:buFont typeface="Cambria" panose="02040503050406030204"/>
              <a:buChar char="○"/>
              <a:tabLst>
                <a:tab pos="869315" algn="l"/>
              </a:tabLst>
            </a:pPr>
            <a:r>
              <a:rPr sz="2000" dirty="0">
                <a:latin typeface="Trebuchet MS" panose="020B0603020202020204"/>
                <a:cs typeface="Trebuchet MS" panose="020B0603020202020204"/>
              </a:rPr>
              <a:t>Desafíos</a:t>
            </a:r>
            <a:r>
              <a:rPr sz="2000" spc="-55" dirty="0">
                <a:latin typeface="Trebuchet MS" panose="020B0603020202020204"/>
                <a:cs typeface="Trebuchet MS" panose="020B0603020202020204"/>
              </a:rPr>
              <a:t> </a:t>
            </a:r>
            <a:r>
              <a:rPr sz="2000" spc="-10" dirty="0">
                <a:latin typeface="Trebuchet MS" panose="020B0603020202020204"/>
                <a:cs typeface="Trebuchet MS" panose="020B0603020202020204"/>
              </a:rPr>
              <a:t>presupuestarios</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estatales,</a:t>
            </a:r>
            <a:r>
              <a:rPr sz="2000" spc="-70" dirty="0">
                <a:latin typeface="Trebuchet MS" panose="020B0603020202020204"/>
                <a:cs typeface="Trebuchet MS" panose="020B0603020202020204"/>
              </a:rPr>
              <a:t> </a:t>
            </a:r>
            <a:r>
              <a:rPr sz="2000" dirty="0">
                <a:latin typeface="Trebuchet MS" panose="020B0603020202020204"/>
                <a:cs typeface="Trebuchet MS" panose="020B0603020202020204"/>
              </a:rPr>
              <a:t>impulsores</a:t>
            </a:r>
            <a:r>
              <a:rPr sz="2000" spc="-60"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tendencias</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70" dirty="0">
                <a:latin typeface="Trebuchet MS" panose="020B0603020202020204"/>
                <a:cs typeface="Trebuchet MS" panose="020B0603020202020204"/>
              </a:rPr>
              <a:t> </a:t>
            </a:r>
            <a:r>
              <a:rPr sz="2000" dirty="0">
                <a:latin typeface="Trebuchet MS" panose="020B0603020202020204"/>
                <a:cs typeface="Trebuchet MS" panose="020B0603020202020204"/>
              </a:rPr>
              <a:t>Medicaid,</a:t>
            </a:r>
            <a:r>
              <a:rPr sz="2000" spc="-75" dirty="0">
                <a:latin typeface="Trebuchet MS" panose="020B0603020202020204"/>
                <a:cs typeface="Trebuchet MS" panose="020B0603020202020204"/>
              </a:rPr>
              <a:t> </a:t>
            </a:r>
            <a:r>
              <a:rPr sz="2000" spc="-10" dirty="0">
                <a:latin typeface="Trebuchet MS" panose="020B0603020202020204"/>
                <a:cs typeface="Trebuchet MS" panose="020B0603020202020204"/>
              </a:rPr>
              <a:t>soluciones</a:t>
            </a:r>
            <a:endParaRPr sz="2000" dirty="0">
              <a:latin typeface="Trebuchet MS" panose="020B0603020202020204"/>
              <a:cs typeface="Trebuchet MS" panose="020B0603020202020204"/>
            </a:endParaRPr>
          </a:p>
          <a:p>
            <a:pPr marL="412115" marR="670560" indent="-400050">
              <a:lnSpc>
                <a:spcPct val="114000"/>
              </a:lnSpc>
              <a:spcBef>
                <a:spcPts val="1855"/>
              </a:spcBef>
              <a:buSzPct val="135000"/>
              <a:buFont typeface="Microsoft Sans Serif" panose="020B0604020202020204"/>
              <a:buChar char="●"/>
              <a:tabLst>
                <a:tab pos="412115" algn="l"/>
              </a:tabLst>
            </a:pPr>
            <a:r>
              <a:rPr sz="2000" dirty="0">
                <a:latin typeface="Trebuchet MS" panose="020B0603020202020204"/>
                <a:cs typeface="Trebuchet MS" panose="020B0603020202020204"/>
              </a:rPr>
              <a:t>Comprender</a:t>
            </a:r>
            <a:r>
              <a:rPr sz="2000" spc="-60" dirty="0">
                <a:latin typeface="Trebuchet MS" panose="020B0603020202020204"/>
                <a:cs typeface="Trebuchet MS" panose="020B0603020202020204"/>
              </a:rPr>
              <a:t> </a:t>
            </a:r>
            <a:r>
              <a:rPr sz="2000" dirty="0">
                <a:latin typeface="Trebuchet MS" panose="020B0603020202020204"/>
                <a:cs typeface="Trebuchet MS" panose="020B0603020202020204"/>
              </a:rPr>
              <a:t>los</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impactos</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H.R.1</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y</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los</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objetivos</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alineados:</a:t>
            </a:r>
            <a:r>
              <a:rPr sz="2000" spc="-70" dirty="0">
                <a:latin typeface="Trebuchet MS" panose="020B0603020202020204"/>
                <a:cs typeface="Trebuchet MS" panose="020B0603020202020204"/>
              </a:rPr>
              <a:t> </a:t>
            </a:r>
            <a:r>
              <a:rPr sz="2000" dirty="0">
                <a:latin typeface="Trebuchet MS" panose="020B0603020202020204"/>
                <a:cs typeface="Trebuchet MS" panose="020B0603020202020204"/>
              </a:rPr>
              <a:t>North Star:</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prevenir</a:t>
            </a:r>
            <a:r>
              <a:rPr sz="2000" spc="-45" dirty="0">
                <a:latin typeface="Trebuchet MS" panose="020B0603020202020204"/>
                <a:cs typeface="Trebuchet MS" panose="020B0603020202020204"/>
              </a:rPr>
              <a:t> </a:t>
            </a:r>
            <a:r>
              <a:rPr sz="2000" spc="-25" dirty="0">
                <a:latin typeface="Trebuchet MS" panose="020B0603020202020204"/>
                <a:cs typeface="Trebuchet MS" panose="020B0603020202020204"/>
              </a:rPr>
              <a:t>la </a:t>
            </a:r>
            <a:r>
              <a:rPr sz="2000" dirty="0">
                <a:latin typeface="Trebuchet MS" panose="020B0603020202020204"/>
                <a:cs typeface="Trebuchet MS" panose="020B0603020202020204"/>
              </a:rPr>
              <a:t>pérdida</a:t>
            </a:r>
            <a:r>
              <a:rPr sz="2000" spc="-60" dirty="0">
                <a:latin typeface="Trebuchet MS" panose="020B0603020202020204"/>
                <a:cs typeface="Trebuchet MS" panose="020B0603020202020204"/>
              </a:rPr>
              <a:t> </a:t>
            </a:r>
            <a:r>
              <a:rPr sz="2000" dirty="0">
                <a:latin typeface="Trebuchet MS" panose="020B0603020202020204"/>
                <a:cs typeface="Trebuchet MS" panose="020B0603020202020204"/>
              </a:rPr>
              <a:t>inapropiada</a:t>
            </a:r>
            <a:r>
              <a:rPr sz="2000" spc="-60"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cobertura;</a:t>
            </a:r>
            <a:r>
              <a:rPr sz="2000" spc="-70" dirty="0">
                <a:latin typeface="Trebuchet MS" panose="020B0603020202020204"/>
                <a:cs typeface="Trebuchet MS" panose="020B0603020202020204"/>
              </a:rPr>
              <a:t> </a:t>
            </a:r>
            <a:r>
              <a:rPr lang="" sz="2000" spc="-70" dirty="0">
                <a:latin typeface="Trebuchet MS" panose="020B0603020202020204"/>
                <a:cs typeface="Trebuchet MS" panose="020B0603020202020204"/>
              </a:rPr>
              <a:t>Sin</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recortes</a:t>
            </a:r>
            <a:r>
              <a:rPr sz="2000" spc="-15" dirty="0">
                <a:latin typeface="Trebuchet MS" panose="020B0603020202020204"/>
                <a:cs typeface="Trebuchet MS" panose="020B0603020202020204"/>
              </a:rPr>
              <a:t> </a:t>
            </a:r>
            <a:r>
              <a:rPr sz="2000" dirty="0">
                <a:latin typeface="Trebuchet MS" panose="020B0603020202020204"/>
                <a:cs typeface="Trebuchet MS" panose="020B0603020202020204"/>
              </a:rPr>
              <a:t>draconianos</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a</a:t>
            </a:r>
            <a:r>
              <a:rPr sz="2000" spc="-55" dirty="0">
                <a:latin typeface="Trebuchet MS" panose="020B0603020202020204"/>
                <a:cs typeface="Trebuchet MS" panose="020B0603020202020204"/>
              </a:rPr>
              <a:t> </a:t>
            </a:r>
            <a:r>
              <a:rPr sz="2000" spc="-10" dirty="0">
                <a:latin typeface="Trebuchet MS" panose="020B0603020202020204"/>
                <a:cs typeface="Trebuchet MS" panose="020B0603020202020204"/>
              </a:rPr>
              <a:t>Medicaid</a:t>
            </a:r>
            <a:endParaRPr sz="2000" dirty="0">
              <a:latin typeface="Trebuchet MS" panose="020B0603020202020204"/>
              <a:cs typeface="Trebuchet MS" panose="020B0603020202020204"/>
            </a:endParaRPr>
          </a:p>
          <a:p>
            <a:pPr marL="869315" lvl="1" indent="-399415">
              <a:lnSpc>
                <a:spcPct val="100000"/>
              </a:lnSpc>
              <a:spcBef>
                <a:spcPts val="1030"/>
              </a:spcBef>
              <a:buSzPct val="135000"/>
              <a:buFont typeface="Cambria" panose="02040503050406030204"/>
              <a:buChar char="○"/>
              <a:tabLst>
                <a:tab pos="869315" algn="l"/>
              </a:tabLst>
            </a:pPr>
            <a:r>
              <a:rPr sz="2000" dirty="0">
                <a:latin typeface="Trebuchet MS" panose="020B0603020202020204"/>
                <a:cs typeface="Trebuchet MS" panose="020B0603020202020204"/>
              </a:rPr>
              <a:t>Construcciones</a:t>
            </a:r>
            <a:r>
              <a:rPr lang="" sz="2000" dirty="0">
                <a:latin typeface="Trebuchet MS" panose="020B0603020202020204"/>
                <a:cs typeface="Trebuchet MS" panose="020B0603020202020204"/>
              </a:rPr>
              <a:t>, </a:t>
            </a:r>
            <a:r>
              <a:rPr sz="2000" dirty="0">
                <a:latin typeface="Trebuchet MS" panose="020B0603020202020204"/>
                <a:cs typeface="Trebuchet MS" panose="020B0603020202020204"/>
              </a:rPr>
              <a:t>inversiones</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en</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sistemas</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e</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inversiones</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en</a:t>
            </a:r>
            <a:r>
              <a:rPr sz="2000" spc="-60" dirty="0">
                <a:latin typeface="Trebuchet MS" panose="020B0603020202020204"/>
                <a:cs typeface="Trebuchet MS" panose="020B0603020202020204"/>
              </a:rPr>
              <a:t> </a:t>
            </a:r>
            <a:r>
              <a:rPr sz="2000" dirty="0">
                <a:latin typeface="Trebuchet MS" panose="020B0603020202020204"/>
                <a:cs typeface="Trebuchet MS" panose="020B0603020202020204"/>
              </a:rPr>
              <a:t>procesadores</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30" dirty="0">
                <a:latin typeface="Trebuchet MS" panose="020B0603020202020204"/>
                <a:cs typeface="Trebuchet MS" panose="020B0603020202020204"/>
              </a:rPr>
              <a:t> </a:t>
            </a:r>
            <a:r>
              <a:rPr sz="2000" spc="-10" dirty="0">
                <a:latin typeface="Trebuchet MS" panose="020B0603020202020204"/>
                <a:cs typeface="Trebuchet MS" panose="020B0603020202020204"/>
              </a:rPr>
              <a:t>elegibilidad</a:t>
            </a:r>
            <a:endParaRPr sz="2000" dirty="0">
              <a:latin typeface="Trebuchet MS" panose="020B0603020202020204"/>
              <a:cs typeface="Trebuchet MS" panose="020B0603020202020204"/>
            </a:endParaRPr>
          </a:p>
          <a:p>
            <a:pPr marL="412115" marR="5080" indent="-400050">
              <a:lnSpc>
                <a:spcPct val="114000"/>
              </a:lnSpc>
              <a:spcBef>
                <a:spcPts val="1850"/>
              </a:spcBef>
              <a:buSzPct val="135000"/>
              <a:buFont typeface="Microsoft Sans Serif" panose="020B0604020202020204"/>
              <a:buChar char="●"/>
              <a:tabLst>
                <a:tab pos="412115" algn="l"/>
              </a:tabLst>
            </a:pPr>
            <a:r>
              <a:rPr sz="2000" dirty="0">
                <a:latin typeface="Trebuchet MS" panose="020B0603020202020204"/>
                <a:cs typeface="Trebuchet MS" panose="020B0603020202020204"/>
              </a:rPr>
              <a:t>Aprovech</a:t>
            </a:r>
            <a:r>
              <a:rPr lang="" sz="2000" dirty="0">
                <a:latin typeface="Trebuchet MS" panose="020B0603020202020204"/>
                <a:cs typeface="Trebuchet MS" panose="020B0603020202020204"/>
              </a:rPr>
              <a:t>ar</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la</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Fase</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III</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y</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las</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innovaciones</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ACC</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a:t>
            </a:r>
            <a:r>
              <a:rPr sz="2000" dirty="0">
                <a:latin typeface="Trebuchet MS" panose="020B0603020202020204"/>
                <a:cs typeface="Trebuchet MS" panose="020B0603020202020204"/>
                <a:sym typeface="+mn-ea"/>
              </a:rPr>
              <a:t>eConsults</a:t>
            </a:r>
            <a:r>
              <a:rPr sz="2000" dirty="0">
                <a:latin typeface="Trebuchet MS" panose="020B0603020202020204"/>
                <a:cs typeface="Trebuchet MS" panose="020B0603020202020204"/>
              </a:rPr>
              <a:t>,</a:t>
            </a:r>
            <a:r>
              <a:rPr sz="2000" spc="-65" dirty="0">
                <a:latin typeface="Trebuchet MS" panose="020B0603020202020204"/>
                <a:cs typeface="Trebuchet MS" panose="020B0603020202020204"/>
              </a:rPr>
              <a:t> </a:t>
            </a:r>
            <a:r>
              <a:rPr sz="2000" dirty="0">
                <a:latin typeface="Trebuchet MS" panose="020B0603020202020204"/>
                <a:cs typeface="Trebuchet MS" panose="020B0603020202020204"/>
              </a:rPr>
              <a:t>herramientas</a:t>
            </a:r>
            <a:r>
              <a:rPr sz="2000" spc="-45" dirty="0">
                <a:latin typeface="Trebuchet MS" panose="020B0603020202020204"/>
                <a:cs typeface="Trebuchet MS" panose="020B0603020202020204"/>
              </a:rPr>
              <a:t> </a:t>
            </a:r>
            <a:r>
              <a:rPr sz="2000" spc="-20" dirty="0">
                <a:latin typeface="Trebuchet MS" panose="020B0603020202020204"/>
                <a:cs typeface="Trebuchet MS" panose="020B0603020202020204"/>
              </a:rPr>
              <a:t>para </a:t>
            </a:r>
            <a:r>
              <a:rPr sz="2000" dirty="0">
                <a:latin typeface="Trebuchet MS" panose="020B0603020202020204"/>
                <a:cs typeface="Trebuchet MS" panose="020B0603020202020204"/>
              </a:rPr>
              <a:t>prescriptores,</a:t>
            </a:r>
            <a:r>
              <a:rPr sz="2000" spc="-60" dirty="0">
                <a:latin typeface="Trebuchet MS" panose="020B0603020202020204"/>
                <a:cs typeface="Trebuchet MS" panose="020B0603020202020204"/>
              </a:rPr>
              <a:t> </a:t>
            </a:r>
            <a:r>
              <a:rPr sz="2000" dirty="0">
                <a:latin typeface="Trebuchet MS" panose="020B0603020202020204"/>
                <a:cs typeface="Trebuchet MS" panose="020B0603020202020204"/>
              </a:rPr>
              <a:t>pagos</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basados</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en</a:t>
            </a:r>
            <a:r>
              <a:rPr sz="2000" spc="-60" dirty="0">
                <a:latin typeface="Trebuchet MS" panose="020B0603020202020204"/>
                <a:cs typeface="Trebuchet MS" panose="020B0603020202020204"/>
              </a:rPr>
              <a:t> </a:t>
            </a:r>
            <a:r>
              <a:rPr sz="2000" dirty="0">
                <a:latin typeface="Trebuchet MS" panose="020B0603020202020204"/>
                <a:cs typeface="Trebuchet MS" panose="020B0603020202020204"/>
              </a:rPr>
              <a:t>el</a:t>
            </a:r>
            <a:r>
              <a:rPr sz="2000" spc="-65" dirty="0">
                <a:latin typeface="Trebuchet MS" panose="020B0603020202020204"/>
                <a:cs typeface="Trebuchet MS" panose="020B0603020202020204"/>
              </a:rPr>
              <a:t> </a:t>
            </a:r>
            <a:r>
              <a:rPr sz="2000" dirty="0">
                <a:latin typeface="Trebuchet MS" panose="020B0603020202020204"/>
                <a:cs typeface="Trebuchet MS" panose="020B0603020202020204"/>
              </a:rPr>
              <a:t>valor,</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etc.)</a:t>
            </a:r>
            <a:r>
              <a:rPr sz="2000" spc="-60" dirty="0">
                <a:latin typeface="Trebuchet MS" panose="020B0603020202020204"/>
                <a:cs typeface="Trebuchet MS" panose="020B0603020202020204"/>
              </a:rPr>
              <a:t> </a:t>
            </a:r>
            <a:r>
              <a:rPr sz="2000" dirty="0">
                <a:latin typeface="Trebuchet MS" panose="020B0603020202020204"/>
                <a:cs typeface="Trebuchet MS" panose="020B0603020202020204"/>
              </a:rPr>
              <a:t>para</a:t>
            </a:r>
            <a:r>
              <a:rPr sz="2000" spc="-5" dirty="0">
                <a:latin typeface="Trebuchet MS" panose="020B0603020202020204"/>
                <a:cs typeface="Trebuchet MS" panose="020B0603020202020204"/>
              </a:rPr>
              <a:t> </a:t>
            </a:r>
            <a:r>
              <a:rPr sz="2000" dirty="0">
                <a:latin typeface="Trebuchet MS" panose="020B0603020202020204"/>
                <a:cs typeface="Trebuchet MS" panose="020B0603020202020204"/>
              </a:rPr>
              <a:t>controlar</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las</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tendencias</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y</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mejorar</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la</a:t>
            </a:r>
            <a:r>
              <a:rPr sz="2000" spc="-40" dirty="0">
                <a:latin typeface="Trebuchet MS" panose="020B0603020202020204"/>
                <a:cs typeface="Trebuchet MS" panose="020B0603020202020204"/>
              </a:rPr>
              <a:t> </a:t>
            </a:r>
            <a:r>
              <a:rPr sz="2000" spc="-10" dirty="0">
                <a:latin typeface="Trebuchet MS" panose="020B0603020202020204"/>
                <a:cs typeface="Trebuchet MS" panose="020B0603020202020204"/>
              </a:rPr>
              <a:t>calidad</a:t>
            </a:r>
            <a:endParaRPr sz="2000" dirty="0">
              <a:latin typeface="Trebuchet MS" panose="020B0603020202020204"/>
              <a:cs typeface="Trebuchet MS" panose="020B0603020202020204"/>
            </a:endParaRPr>
          </a:p>
          <a:p>
            <a:pPr marL="412115" indent="-399415">
              <a:lnSpc>
                <a:spcPct val="100000"/>
              </a:lnSpc>
              <a:spcBef>
                <a:spcPts val="1990"/>
              </a:spcBef>
              <a:buSzPct val="135000"/>
              <a:buFont typeface="Microsoft Sans Serif" panose="020B0604020202020204"/>
              <a:buChar char="●"/>
              <a:tabLst>
                <a:tab pos="412115" algn="l"/>
                <a:tab pos="1750060" algn="l"/>
              </a:tabLst>
            </a:pPr>
            <a:r>
              <a:rPr sz="2000" spc="-10" dirty="0">
                <a:latin typeface="Trebuchet MS" panose="020B0603020202020204"/>
                <a:cs typeface="Trebuchet MS" panose="020B0603020202020204"/>
              </a:rPr>
              <a:t>Aprovech</a:t>
            </a:r>
            <a:r>
              <a:rPr lang="" sz="2000" spc="-10" dirty="0">
                <a:latin typeface="Trebuchet MS" panose="020B0603020202020204"/>
                <a:cs typeface="Trebuchet MS" panose="020B0603020202020204"/>
              </a:rPr>
              <a:t>ar</a:t>
            </a:r>
            <a:r>
              <a:rPr sz="2000" dirty="0">
                <a:latin typeface="Trebuchet MS" panose="020B0603020202020204"/>
                <a:cs typeface="Trebuchet MS" panose="020B0603020202020204"/>
              </a:rPr>
              <a:t>	</a:t>
            </a:r>
            <a:r>
              <a:rPr sz="2000" dirty="0">
                <a:solidFill>
                  <a:srgbClr val="0000FF"/>
                </a:solidFill>
                <a:latin typeface="Trebuchet MS" panose="020B0603020202020204"/>
                <a:cs typeface="Trebuchet MS" panose="020B0603020202020204"/>
                <a:hlinkClick r:id="rId3"/>
              </a:rPr>
              <a:t>los</a:t>
            </a:r>
            <a:r>
              <a:rPr sz="2000" spc="-35" dirty="0">
                <a:solidFill>
                  <a:srgbClr val="0000FF"/>
                </a:solidFill>
                <a:latin typeface="Trebuchet MS" panose="020B0603020202020204"/>
                <a:cs typeface="Trebuchet MS" panose="020B0603020202020204"/>
                <a:hlinkClick r:id="rId3"/>
              </a:rPr>
              <a:t> </a:t>
            </a:r>
            <a:r>
              <a:rPr sz="2000" dirty="0">
                <a:solidFill>
                  <a:srgbClr val="0000FF"/>
                </a:solidFill>
                <a:latin typeface="Trebuchet MS" panose="020B0603020202020204"/>
                <a:cs typeface="Trebuchet MS" panose="020B0603020202020204"/>
                <a:hlinkClick r:id="rId3"/>
              </a:rPr>
              <a:t>conocimientos</a:t>
            </a:r>
            <a:r>
              <a:rPr sz="2000" spc="-35" dirty="0">
                <a:solidFill>
                  <a:srgbClr val="0000FF"/>
                </a:solidFill>
                <a:latin typeface="Trebuchet MS" panose="020B0603020202020204"/>
                <a:cs typeface="Trebuchet MS" panose="020B0603020202020204"/>
                <a:hlinkClick r:id="rId3"/>
              </a:rPr>
              <a:t> </a:t>
            </a:r>
            <a:r>
              <a:rPr sz="2000" dirty="0">
                <a:solidFill>
                  <a:srgbClr val="0000FF"/>
                </a:solidFill>
                <a:latin typeface="Trebuchet MS" panose="020B0603020202020204"/>
                <a:cs typeface="Trebuchet MS" panose="020B0603020202020204"/>
                <a:hlinkClick r:id="rId3"/>
              </a:rPr>
              <a:t>de</a:t>
            </a:r>
            <a:r>
              <a:rPr sz="2000" spc="-55" dirty="0">
                <a:solidFill>
                  <a:srgbClr val="0000FF"/>
                </a:solidFill>
                <a:latin typeface="Trebuchet MS" panose="020B0603020202020204"/>
                <a:cs typeface="Trebuchet MS" panose="020B0603020202020204"/>
                <a:hlinkClick r:id="rId3"/>
              </a:rPr>
              <a:t> </a:t>
            </a:r>
            <a:r>
              <a:rPr sz="2000" dirty="0">
                <a:solidFill>
                  <a:srgbClr val="0000FF"/>
                </a:solidFill>
                <a:latin typeface="Trebuchet MS" panose="020B0603020202020204"/>
                <a:cs typeface="Trebuchet MS" panose="020B0603020202020204"/>
                <a:hlinkClick r:id="rId3"/>
              </a:rPr>
              <a:t>terceros</a:t>
            </a:r>
            <a:r>
              <a:rPr sz="2000" dirty="0">
                <a:latin typeface="Trebuchet MS" panose="020B0603020202020204"/>
                <a:cs typeface="Trebuchet MS" panose="020B0603020202020204"/>
              </a:rPr>
              <a:t>,</a:t>
            </a:r>
            <a:r>
              <a:rPr sz="2000" spc="-60" dirty="0">
                <a:latin typeface="Trebuchet MS" panose="020B0603020202020204"/>
                <a:cs typeface="Trebuchet MS" panose="020B0603020202020204"/>
              </a:rPr>
              <a:t> </a:t>
            </a:r>
            <a:r>
              <a:rPr sz="2000" dirty="0">
                <a:latin typeface="Trebuchet MS" panose="020B0603020202020204"/>
                <a:cs typeface="Trebuchet MS" panose="020B0603020202020204"/>
              </a:rPr>
              <a:t>las</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comparaciones</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estados</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y</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los</a:t>
            </a:r>
            <a:r>
              <a:rPr sz="2000" spc="-35" dirty="0">
                <a:latin typeface="Trebuchet MS" panose="020B0603020202020204"/>
                <a:cs typeface="Trebuchet MS" panose="020B0603020202020204"/>
              </a:rPr>
              <a:t> </a:t>
            </a:r>
            <a:r>
              <a:rPr sz="2000" spc="-10" dirty="0">
                <a:latin typeface="Trebuchet MS" panose="020B0603020202020204"/>
                <a:cs typeface="Trebuchet MS" panose="020B0603020202020204"/>
              </a:rPr>
              <a:t>aprendizajes</a:t>
            </a:r>
            <a:endParaRPr sz="2000" dirty="0">
              <a:latin typeface="Trebuchet MS" panose="020B0603020202020204"/>
              <a:cs typeface="Trebuchet MS" panose="020B0603020202020204"/>
            </a:endParaRPr>
          </a:p>
          <a:p>
            <a:pPr marL="412115" indent="-399415">
              <a:lnSpc>
                <a:spcPct val="100000"/>
              </a:lnSpc>
              <a:spcBef>
                <a:spcPts val="2185"/>
              </a:spcBef>
              <a:buSzPct val="135000"/>
              <a:buFont typeface="Microsoft Sans Serif" panose="020B0604020202020204"/>
              <a:buChar char="●"/>
              <a:tabLst>
                <a:tab pos="412115" algn="l"/>
              </a:tabLst>
            </a:pPr>
            <a:r>
              <a:rPr sz="2000" b="1" dirty="0">
                <a:latin typeface="Trebuchet MS" panose="020B0603020202020204"/>
                <a:cs typeface="Trebuchet MS" panose="020B0603020202020204"/>
              </a:rPr>
              <a:t>Priorizar</a:t>
            </a:r>
            <a:r>
              <a:rPr sz="2000" b="1" spc="-65" dirty="0">
                <a:latin typeface="Trebuchet MS" panose="020B0603020202020204"/>
                <a:cs typeface="Trebuchet MS" panose="020B0603020202020204"/>
              </a:rPr>
              <a:t> </a:t>
            </a:r>
            <a:r>
              <a:rPr sz="2000" b="1" dirty="0">
                <a:latin typeface="Trebuchet MS" panose="020B0603020202020204"/>
                <a:cs typeface="Trebuchet MS" panose="020B0603020202020204"/>
              </a:rPr>
              <a:t>el</a:t>
            </a:r>
            <a:r>
              <a:rPr sz="2000" b="1" spc="-75" dirty="0">
                <a:latin typeface="Trebuchet MS" panose="020B0603020202020204"/>
                <a:cs typeface="Trebuchet MS" panose="020B0603020202020204"/>
              </a:rPr>
              <a:t> </a:t>
            </a:r>
            <a:r>
              <a:rPr sz="2000" b="1" dirty="0">
                <a:latin typeface="Trebuchet MS" panose="020B0603020202020204"/>
                <a:cs typeface="Trebuchet MS" panose="020B0603020202020204"/>
              </a:rPr>
              <a:t>compromiso</a:t>
            </a:r>
            <a:r>
              <a:rPr sz="2000" dirty="0">
                <a:latin typeface="Trebuchet MS" panose="020B0603020202020204"/>
                <a:cs typeface="Trebuchet MS" panose="020B0603020202020204"/>
              </a:rPr>
              <a:t>,</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la</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transparencia,</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la</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asociación,</a:t>
            </a:r>
            <a:r>
              <a:rPr sz="2000" spc="-65" dirty="0">
                <a:latin typeface="Trebuchet MS" panose="020B0603020202020204"/>
                <a:cs typeface="Trebuchet MS" panose="020B0603020202020204"/>
              </a:rPr>
              <a:t> </a:t>
            </a:r>
            <a:r>
              <a:rPr sz="2000" dirty="0">
                <a:latin typeface="Trebuchet MS" panose="020B0603020202020204"/>
                <a:cs typeface="Trebuchet MS" panose="020B0603020202020204"/>
              </a:rPr>
              <a:t>el</a:t>
            </a:r>
            <a:r>
              <a:rPr sz="2000" spc="-75" dirty="0">
                <a:latin typeface="Trebuchet MS" panose="020B0603020202020204"/>
                <a:cs typeface="Trebuchet MS" panose="020B0603020202020204"/>
              </a:rPr>
              <a:t> </a:t>
            </a:r>
            <a:r>
              <a:rPr sz="2000" spc="-10" dirty="0">
                <a:latin typeface="Trebuchet MS" panose="020B0603020202020204"/>
                <a:cs typeface="Trebuchet MS" panose="020B0603020202020204"/>
              </a:rPr>
              <a:t>liderazgo</a:t>
            </a:r>
            <a:endParaRPr sz="2000" dirty="0">
              <a:latin typeface="Trebuchet MS" panose="020B0603020202020204"/>
              <a:cs typeface="Trebuchet MS" panose="020B0603020202020204"/>
            </a:endParaRPr>
          </a:p>
        </p:txBody>
      </p:sp>
      <p:sp>
        <p:nvSpPr>
          <p:cNvPr id="6" name="Google Shape;990;p229"/>
          <p:cNvSpPr txBox="1"/>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r">
              <a:buSzPts val="1200"/>
            </a:pPr>
            <a:fld id="{00000000-1234-1234-1234-123412341234}" type="slidenum">
              <a:rPr lang="en-US" sz="1200" smtClean="0">
                <a:solidFill>
                  <a:schemeClr val="lt1"/>
                </a:solidFill>
              </a:rPr>
              <a:t>26</a:t>
            </a:fld>
            <a:endParaRPr lang="en-US" sz="1200" dirty="0">
              <a:solidFill>
                <a:schemeClr val="lt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129"/>
        <p:cNvGrpSpPr/>
        <p:nvPr/>
      </p:nvGrpSpPr>
      <p:grpSpPr>
        <a:xfrm>
          <a:off x="0" y="0"/>
          <a:ext cx="0" cy="0"/>
          <a:chOff x="0" y="0"/>
          <a:chExt cx="0" cy="0"/>
        </a:xfrm>
      </p:grpSpPr>
      <p:sp>
        <p:nvSpPr>
          <p:cNvPr id="1130" name="Google Shape;1130;p241"/>
          <p:cNvSpPr txBox="1">
            <a:spLocks noGrp="1"/>
          </p:cNvSpPr>
          <p:nvPr>
            <p:ph type="ctrTitle"/>
          </p:nvPr>
        </p:nvSpPr>
        <p:spPr>
          <a:xfrm>
            <a:off x="131700" y="0"/>
            <a:ext cx="11933100" cy="61743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5200"/>
              <a:t>Sample Medicaid Cost Trend Drivers </a:t>
            </a:r>
            <a:endParaRPr sz="5200"/>
          </a:p>
          <a:p>
            <a:pPr marL="0" lvl="0" indent="0" algn="ctr" rtl="0">
              <a:spcBef>
                <a:spcPts val="0"/>
              </a:spcBef>
              <a:spcAft>
                <a:spcPts val="0"/>
              </a:spcAft>
              <a:buNone/>
            </a:pPr>
            <a:r>
              <a:rPr lang="en-US" sz="5200"/>
              <a:t>and Options to Address Them</a:t>
            </a:r>
            <a:endParaRPr sz="5200"/>
          </a:p>
          <a:p>
            <a:pPr marL="0" lvl="0" indent="0" algn="ctr" rtl="0">
              <a:spcBef>
                <a:spcPts val="0"/>
              </a:spcBef>
              <a:spcAft>
                <a:spcPts val="0"/>
              </a:spcAft>
              <a:buNone/>
            </a:pPr>
            <a:endParaRPr sz="2400"/>
          </a:p>
          <a:p>
            <a:pPr marL="0" lvl="0" indent="0" algn="ctr" rtl="0">
              <a:lnSpc>
                <a:spcPct val="115000"/>
              </a:lnSpc>
              <a:spcBef>
                <a:spcPts val="0"/>
              </a:spcBef>
              <a:spcAft>
                <a:spcPts val="0"/>
              </a:spcAft>
              <a:buClr>
                <a:schemeClr val="dk1"/>
              </a:buClr>
              <a:buSzPts val="1100"/>
              <a:buFont typeface="Arial" panose="020B0604020202020204"/>
              <a:buNone/>
            </a:pPr>
            <a:r>
              <a:rPr lang="en-US" sz="2600"/>
              <a:t>Kim Bimestefer, </a:t>
            </a:r>
            <a:r>
              <a:rPr lang="en-US" sz="2600" b="0"/>
              <a:t>Executive Director and CEO</a:t>
            </a:r>
            <a:endParaRPr sz="2600" b="0"/>
          </a:p>
          <a:p>
            <a:pPr marL="0" lvl="0" indent="0" algn="ctr" rtl="0">
              <a:lnSpc>
                <a:spcPct val="115000"/>
              </a:lnSpc>
              <a:spcBef>
                <a:spcPts val="0"/>
              </a:spcBef>
              <a:spcAft>
                <a:spcPts val="0"/>
              </a:spcAft>
              <a:buClr>
                <a:schemeClr val="dk1"/>
              </a:buClr>
              <a:buSzPts val="1100"/>
              <a:buFont typeface="Arial" panose="020B0604020202020204"/>
              <a:buNone/>
            </a:pPr>
            <a:r>
              <a:rPr lang="en-US" sz="2600"/>
              <a:t>Tom Leahey,</a:t>
            </a:r>
            <a:r>
              <a:rPr lang="en-US" sz="2600" b="0"/>
              <a:t> Pharmacy Office Director</a:t>
            </a:r>
            <a:endParaRPr sz="2600" b="0"/>
          </a:p>
          <a:p>
            <a:pPr marL="0" lvl="0" indent="0" algn="ctr" rtl="0">
              <a:lnSpc>
                <a:spcPct val="115000"/>
              </a:lnSpc>
              <a:spcBef>
                <a:spcPts val="0"/>
              </a:spcBef>
              <a:spcAft>
                <a:spcPts val="0"/>
              </a:spcAft>
              <a:buClr>
                <a:schemeClr val="dk1"/>
              </a:buClr>
              <a:buSzPts val="1100"/>
              <a:buFont typeface="Arial" panose="020B0604020202020204"/>
              <a:buNone/>
            </a:pPr>
            <a:r>
              <a:rPr lang="en-US" sz="2600"/>
              <a:t>Cristen Bates, </a:t>
            </a:r>
            <a:r>
              <a:rPr lang="en-US" sz="2600" b="0"/>
              <a:t>Deputy Medicaid Director and Office of Medicaid and CHP+ Behavioral Health Initiatives &amp; Coverage Director</a:t>
            </a:r>
            <a:endParaRPr sz="2600" b="0"/>
          </a:p>
          <a:p>
            <a:pPr marL="0" lvl="0" indent="0" algn="ctr" rtl="0">
              <a:lnSpc>
                <a:spcPct val="115000"/>
              </a:lnSpc>
              <a:spcBef>
                <a:spcPts val="0"/>
              </a:spcBef>
              <a:spcAft>
                <a:spcPts val="0"/>
              </a:spcAft>
              <a:buClr>
                <a:schemeClr val="dk1"/>
              </a:buClr>
              <a:buSzPts val="1100"/>
              <a:buFont typeface="Arial" panose="020B0604020202020204"/>
              <a:buNone/>
            </a:pPr>
            <a:r>
              <a:rPr lang="en-US" sz="2600"/>
              <a:t>Bonnie Silva,</a:t>
            </a:r>
            <a:r>
              <a:rPr lang="en-US" sz="2600" b="0"/>
              <a:t> Office of Community Living Director</a:t>
            </a:r>
            <a:endParaRPr sz="2600" b="0"/>
          </a:p>
          <a:p>
            <a:pPr marL="0" lvl="0" indent="0" algn="ctr" rtl="0">
              <a:lnSpc>
                <a:spcPct val="115000"/>
              </a:lnSpc>
              <a:spcBef>
                <a:spcPts val="0"/>
              </a:spcBef>
              <a:spcAft>
                <a:spcPts val="0"/>
              </a:spcAft>
              <a:buClr>
                <a:schemeClr val="dk1"/>
              </a:buClr>
              <a:buSzPts val="1100"/>
              <a:buFont typeface="Arial" panose="020B0604020202020204"/>
              <a:buNone/>
            </a:pPr>
            <a:r>
              <a:rPr lang="en-US" sz="2600"/>
              <a:t>Adela Flores-Brennan, </a:t>
            </a:r>
            <a:r>
              <a:rPr lang="en-US" sz="2600" b="0"/>
              <a:t>Medicaid Director and Health Policy Office Director</a:t>
            </a:r>
            <a:endParaRPr sz="2600" b="0"/>
          </a:p>
        </p:txBody>
      </p:sp>
      <p:sp>
        <p:nvSpPr>
          <p:cNvPr id="1131" name="Google Shape;1131;p241"/>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sz="1200"/>
              <a:t>27</a:t>
            </a:fld>
            <a:endParaRPr sz="12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58000"/>
            <a:chOff x="0" y="0"/>
            <a:chExt cx="12192000" cy="6858000"/>
          </a:xfrm>
        </p:grpSpPr>
        <p:sp>
          <p:nvSpPr>
            <p:cNvPr id="3" name="object 3"/>
            <p:cNvSpPr/>
            <p:nvPr/>
          </p:nvSpPr>
          <p:spPr>
            <a:xfrm>
              <a:off x="0" y="0"/>
              <a:ext cx="12192000" cy="6257925"/>
            </a:xfrm>
            <a:custGeom>
              <a:avLst/>
              <a:gdLst/>
              <a:ahLst/>
              <a:cxnLst/>
              <a:rect l="l" t="t" r="r" b="b"/>
              <a:pathLst>
                <a:path w="12192000" h="6257925">
                  <a:moveTo>
                    <a:pt x="12192000" y="0"/>
                  </a:moveTo>
                  <a:lnTo>
                    <a:pt x="0" y="0"/>
                  </a:lnTo>
                  <a:lnTo>
                    <a:pt x="0" y="6257544"/>
                  </a:lnTo>
                  <a:lnTo>
                    <a:pt x="12192000" y="6257544"/>
                  </a:lnTo>
                  <a:lnTo>
                    <a:pt x="12192000" y="0"/>
                  </a:lnTo>
                  <a:close/>
                </a:path>
              </a:pathLst>
            </a:custGeom>
            <a:solidFill>
              <a:srgbClr val="00176E"/>
            </a:solidFill>
          </p:spPr>
          <p:txBody>
            <a:bodyPr wrap="square" lIns="0" tIns="0" rIns="0" bIns="0" rtlCol="0"/>
            <a:lstStyle/>
            <a:p>
              <a:endParaRPr/>
            </a:p>
          </p:txBody>
        </p:sp>
        <p:sp>
          <p:nvSpPr>
            <p:cNvPr id="4" name="object 4"/>
            <p:cNvSpPr/>
            <p:nvPr/>
          </p:nvSpPr>
          <p:spPr>
            <a:xfrm>
              <a:off x="0" y="6257543"/>
              <a:ext cx="12192000" cy="600710"/>
            </a:xfrm>
            <a:custGeom>
              <a:avLst/>
              <a:gdLst/>
              <a:ahLst/>
              <a:cxnLst/>
              <a:rect l="l" t="t" r="r" b="b"/>
              <a:pathLst>
                <a:path w="12192000" h="600709">
                  <a:moveTo>
                    <a:pt x="12192000" y="0"/>
                  </a:moveTo>
                  <a:lnTo>
                    <a:pt x="0" y="0"/>
                  </a:lnTo>
                  <a:lnTo>
                    <a:pt x="0" y="600456"/>
                  </a:lnTo>
                  <a:lnTo>
                    <a:pt x="12192000" y="600456"/>
                  </a:lnTo>
                  <a:lnTo>
                    <a:pt x="12192000" y="0"/>
                  </a:lnTo>
                  <a:close/>
                </a:path>
              </a:pathLst>
            </a:custGeom>
            <a:solidFill>
              <a:srgbClr val="FFFFFF"/>
            </a:solidFill>
          </p:spPr>
          <p:txBody>
            <a:bodyPr wrap="square" lIns="0" tIns="0" rIns="0" bIns="0" rtlCol="0"/>
            <a:lstStyle/>
            <a:p>
              <a:endParaRPr/>
            </a:p>
          </p:txBody>
        </p:sp>
        <p:pic>
          <p:nvPicPr>
            <p:cNvPr id="5" name="object 5"/>
            <p:cNvPicPr/>
            <p:nvPr/>
          </p:nvPicPr>
          <p:blipFill>
            <a:blip r:embed="rId2" cstate="print"/>
            <a:stretch>
              <a:fillRect/>
            </a:stretch>
          </p:blipFill>
          <p:spPr>
            <a:xfrm>
              <a:off x="274320" y="6364221"/>
              <a:ext cx="2215896" cy="377952"/>
            </a:xfrm>
            <a:prstGeom prst="rect">
              <a:avLst/>
            </a:prstGeom>
          </p:spPr>
        </p:pic>
      </p:grpSp>
      <p:sp>
        <p:nvSpPr>
          <p:cNvPr id="6" name="object 6"/>
          <p:cNvSpPr txBox="1">
            <a:spLocks noGrp="1"/>
          </p:cNvSpPr>
          <p:nvPr>
            <p:ph type="title"/>
          </p:nvPr>
        </p:nvSpPr>
        <p:spPr>
          <a:xfrm>
            <a:off x="359156" y="725246"/>
            <a:ext cx="11487150" cy="1185545"/>
          </a:xfrm>
          <a:prstGeom prst="rect">
            <a:avLst/>
          </a:prstGeom>
        </p:spPr>
        <p:txBody>
          <a:bodyPr vert="horz" wrap="square" lIns="0" tIns="83185" rIns="0" bIns="0" rtlCol="0">
            <a:spAutoFit/>
          </a:bodyPr>
          <a:lstStyle/>
          <a:p>
            <a:pPr marL="1055370" marR="5080" indent="-1042670">
              <a:lnSpc>
                <a:spcPts val="4320"/>
              </a:lnSpc>
              <a:spcBef>
                <a:spcPts val="655"/>
              </a:spcBef>
            </a:pPr>
            <a:r>
              <a:rPr sz="4000" dirty="0">
                <a:solidFill>
                  <a:srgbClr val="FFFFFF"/>
                </a:solidFill>
              </a:rPr>
              <a:t>Ejemplos</a:t>
            </a:r>
            <a:r>
              <a:rPr sz="4000" spc="-40" dirty="0">
                <a:solidFill>
                  <a:srgbClr val="FFFFFF"/>
                </a:solidFill>
              </a:rPr>
              <a:t> </a:t>
            </a:r>
            <a:r>
              <a:rPr sz="4000" dirty="0">
                <a:solidFill>
                  <a:srgbClr val="FFFFFF"/>
                </a:solidFill>
              </a:rPr>
              <a:t>de</a:t>
            </a:r>
            <a:r>
              <a:rPr sz="4000" spc="-55" dirty="0">
                <a:solidFill>
                  <a:srgbClr val="FFFFFF"/>
                </a:solidFill>
              </a:rPr>
              <a:t> </a:t>
            </a:r>
            <a:r>
              <a:rPr sz="4000" dirty="0">
                <a:solidFill>
                  <a:srgbClr val="FFFFFF"/>
                </a:solidFill>
              </a:rPr>
              <a:t>impulsores</a:t>
            </a:r>
            <a:r>
              <a:rPr sz="4000" spc="-30" dirty="0">
                <a:solidFill>
                  <a:srgbClr val="FFFFFF"/>
                </a:solidFill>
              </a:rPr>
              <a:t> </a:t>
            </a:r>
            <a:r>
              <a:rPr sz="4000" dirty="0">
                <a:solidFill>
                  <a:srgbClr val="FFFFFF"/>
                </a:solidFill>
              </a:rPr>
              <a:t>de</a:t>
            </a:r>
            <a:r>
              <a:rPr sz="4000" spc="-30" dirty="0">
                <a:solidFill>
                  <a:srgbClr val="FFFFFF"/>
                </a:solidFill>
              </a:rPr>
              <a:t> </a:t>
            </a:r>
            <a:r>
              <a:rPr sz="4000" dirty="0">
                <a:solidFill>
                  <a:srgbClr val="FFFFFF"/>
                </a:solidFill>
              </a:rPr>
              <a:t>tendencias</a:t>
            </a:r>
            <a:r>
              <a:rPr sz="4000" spc="-50" dirty="0">
                <a:solidFill>
                  <a:srgbClr val="FFFFFF"/>
                </a:solidFill>
              </a:rPr>
              <a:t> </a:t>
            </a:r>
            <a:r>
              <a:rPr sz="4000" dirty="0">
                <a:solidFill>
                  <a:srgbClr val="FFFFFF"/>
                </a:solidFill>
              </a:rPr>
              <a:t>de</a:t>
            </a:r>
            <a:r>
              <a:rPr sz="4000" spc="-45" dirty="0">
                <a:solidFill>
                  <a:srgbClr val="FFFFFF"/>
                </a:solidFill>
              </a:rPr>
              <a:t> </a:t>
            </a:r>
            <a:r>
              <a:rPr sz="4000" spc="-10" dirty="0">
                <a:solidFill>
                  <a:srgbClr val="FFFFFF"/>
                </a:solidFill>
              </a:rPr>
              <a:t>costos </a:t>
            </a:r>
            <a:r>
              <a:rPr sz="4000" dirty="0">
                <a:solidFill>
                  <a:srgbClr val="FFFFFF"/>
                </a:solidFill>
              </a:rPr>
              <a:t>de</a:t>
            </a:r>
            <a:r>
              <a:rPr sz="4000" spc="-35" dirty="0">
                <a:solidFill>
                  <a:srgbClr val="FFFFFF"/>
                </a:solidFill>
              </a:rPr>
              <a:t> </a:t>
            </a:r>
            <a:r>
              <a:rPr sz="4000" dirty="0">
                <a:solidFill>
                  <a:srgbClr val="FFFFFF"/>
                </a:solidFill>
              </a:rPr>
              <a:t>Medicaid</a:t>
            </a:r>
            <a:r>
              <a:rPr sz="4000" spc="-40" dirty="0">
                <a:solidFill>
                  <a:srgbClr val="FFFFFF"/>
                </a:solidFill>
              </a:rPr>
              <a:t> </a:t>
            </a:r>
            <a:r>
              <a:rPr sz="4000" dirty="0">
                <a:solidFill>
                  <a:srgbClr val="FFFFFF"/>
                </a:solidFill>
              </a:rPr>
              <a:t>y</a:t>
            </a:r>
            <a:r>
              <a:rPr sz="4000" spc="-30" dirty="0">
                <a:solidFill>
                  <a:srgbClr val="FFFFFF"/>
                </a:solidFill>
              </a:rPr>
              <a:t> </a:t>
            </a:r>
            <a:r>
              <a:rPr sz="4000" dirty="0">
                <a:solidFill>
                  <a:srgbClr val="FFFFFF"/>
                </a:solidFill>
              </a:rPr>
              <a:t>opciones</a:t>
            </a:r>
            <a:r>
              <a:rPr sz="4000" spc="-25" dirty="0">
                <a:solidFill>
                  <a:srgbClr val="FFFFFF"/>
                </a:solidFill>
              </a:rPr>
              <a:t> </a:t>
            </a:r>
            <a:r>
              <a:rPr sz="4000" dirty="0">
                <a:solidFill>
                  <a:srgbClr val="FFFFFF"/>
                </a:solidFill>
              </a:rPr>
              <a:t>para</a:t>
            </a:r>
            <a:r>
              <a:rPr sz="4000" spc="-35" dirty="0">
                <a:solidFill>
                  <a:srgbClr val="FFFFFF"/>
                </a:solidFill>
              </a:rPr>
              <a:t> </a:t>
            </a:r>
            <a:r>
              <a:rPr sz="4000" spc="-10" dirty="0">
                <a:solidFill>
                  <a:srgbClr val="FFFFFF"/>
                </a:solidFill>
              </a:rPr>
              <a:t>abordarlos</a:t>
            </a:r>
            <a:endParaRPr sz="4000"/>
          </a:p>
        </p:txBody>
      </p:sp>
      <p:sp>
        <p:nvSpPr>
          <p:cNvPr id="8" name="object 8"/>
          <p:cNvSpPr txBox="1">
            <a:spLocks noGrp="1"/>
          </p:cNvSpPr>
          <p:nvPr>
            <p:ph type="sldNum" sz="quarter" idx="7"/>
          </p:nvPr>
        </p:nvSpPr>
        <p:spPr>
          <a:prstGeom prst="rect">
            <a:avLst/>
          </a:prstGeom>
        </p:spPr>
        <p:txBody>
          <a:bodyPr vert="horz" wrap="square" lIns="0" tIns="58039" rIns="0" bIns="0" rtlCol="0">
            <a:spAutoFit/>
          </a:bodyPr>
          <a:lstStyle/>
          <a:p>
            <a:pPr marL="40640">
              <a:lnSpc>
                <a:spcPct val="100000"/>
              </a:lnSpc>
              <a:spcBef>
                <a:spcPts val="25"/>
              </a:spcBef>
            </a:pPr>
            <a:fld id="{81D60167-4931-47E6-BA6A-407CBD079E47}" type="slidenum">
              <a:rPr spc="-25" dirty="0"/>
              <a:t>28</a:t>
            </a:fld>
            <a:endParaRPr spc="-25" dirty="0"/>
          </a:p>
        </p:txBody>
      </p:sp>
      <p:sp>
        <p:nvSpPr>
          <p:cNvPr id="7" name="object 7"/>
          <p:cNvSpPr txBox="1"/>
          <p:nvPr/>
        </p:nvSpPr>
        <p:spPr>
          <a:xfrm>
            <a:off x="289052" y="2193909"/>
            <a:ext cx="11611610" cy="3176905"/>
          </a:xfrm>
          <a:prstGeom prst="rect">
            <a:avLst/>
          </a:prstGeom>
        </p:spPr>
        <p:txBody>
          <a:bodyPr vert="horz" wrap="square" lIns="0" tIns="73660" rIns="0" bIns="0" rtlCol="0">
            <a:spAutoFit/>
          </a:bodyPr>
          <a:lstStyle/>
          <a:p>
            <a:pPr marL="10160" algn="ctr">
              <a:lnSpc>
                <a:spcPct val="100000"/>
              </a:lnSpc>
              <a:spcBef>
                <a:spcPts val="580"/>
              </a:spcBef>
            </a:pPr>
            <a:r>
              <a:rPr sz="2600" b="1" dirty="0">
                <a:solidFill>
                  <a:srgbClr val="FFFFFF"/>
                </a:solidFill>
                <a:latin typeface="Trebuchet MS" panose="020B0603020202020204"/>
                <a:cs typeface="Trebuchet MS" panose="020B0603020202020204"/>
              </a:rPr>
              <a:t>Kim</a:t>
            </a:r>
            <a:r>
              <a:rPr sz="2600" b="1" spc="-95" dirty="0">
                <a:solidFill>
                  <a:srgbClr val="FFFFFF"/>
                </a:solidFill>
                <a:latin typeface="Trebuchet MS" panose="020B0603020202020204"/>
                <a:cs typeface="Trebuchet MS" panose="020B0603020202020204"/>
              </a:rPr>
              <a:t> </a:t>
            </a:r>
            <a:r>
              <a:rPr sz="2600" b="1" dirty="0">
                <a:solidFill>
                  <a:srgbClr val="FFFFFF"/>
                </a:solidFill>
                <a:latin typeface="Trebuchet MS" panose="020B0603020202020204"/>
                <a:cs typeface="Trebuchet MS" panose="020B0603020202020204"/>
              </a:rPr>
              <a:t>Bimestefer,</a:t>
            </a:r>
            <a:r>
              <a:rPr sz="2600" b="1" spc="-80" dirty="0">
                <a:solidFill>
                  <a:srgbClr val="FFFFFF"/>
                </a:solidFill>
                <a:latin typeface="Trebuchet MS" panose="020B0603020202020204"/>
                <a:cs typeface="Trebuchet MS" panose="020B0603020202020204"/>
              </a:rPr>
              <a:t> </a:t>
            </a:r>
            <a:r>
              <a:rPr sz="2600" dirty="0">
                <a:solidFill>
                  <a:srgbClr val="FFFFFF"/>
                </a:solidFill>
                <a:latin typeface="Trebuchet MS" panose="020B0603020202020204"/>
                <a:cs typeface="Trebuchet MS" panose="020B0603020202020204"/>
              </a:rPr>
              <a:t>Directora</a:t>
            </a:r>
            <a:r>
              <a:rPr sz="2600" spc="-95" dirty="0">
                <a:solidFill>
                  <a:srgbClr val="FFFFFF"/>
                </a:solidFill>
                <a:latin typeface="Trebuchet MS" panose="020B0603020202020204"/>
                <a:cs typeface="Trebuchet MS" panose="020B0603020202020204"/>
              </a:rPr>
              <a:t> </a:t>
            </a:r>
            <a:r>
              <a:rPr sz="2600" dirty="0">
                <a:solidFill>
                  <a:srgbClr val="FFFFFF"/>
                </a:solidFill>
                <a:latin typeface="Trebuchet MS" panose="020B0603020202020204"/>
                <a:cs typeface="Trebuchet MS" panose="020B0603020202020204"/>
              </a:rPr>
              <a:t>Ejecutiva</a:t>
            </a:r>
            <a:r>
              <a:rPr sz="2600" spc="-90" dirty="0">
                <a:solidFill>
                  <a:srgbClr val="FFFFFF"/>
                </a:solidFill>
                <a:latin typeface="Trebuchet MS" panose="020B0603020202020204"/>
                <a:cs typeface="Trebuchet MS" panose="020B0603020202020204"/>
              </a:rPr>
              <a:t> </a:t>
            </a:r>
            <a:r>
              <a:rPr sz="2600" dirty="0">
                <a:solidFill>
                  <a:srgbClr val="FFFFFF"/>
                </a:solidFill>
                <a:latin typeface="Trebuchet MS" panose="020B0603020202020204"/>
                <a:cs typeface="Trebuchet MS" panose="020B0603020202020204"/>
              </a:rPr>
              <a:t>y</a:t>
            </a:r>
            <a:r>
              <a:rPr sz="2600" spc="-80" dirty="0">
                <a:solidFill>
                  <a:srgbClr val="FFFFFF"/>
                </a:solidFill>
                <a:latin typeface="Trebuchet MS" panose="020B0603020202020204"/>
                <a:cs typeface="Trebuchet MS" panose="020B0603020202020204"/>
              </a:rPr>
              <a:t> </a:t>
            </a:r>
            <a:r>
              <a:rPr sz="2600" spc="-25" dirty="0">
                <a:solidFill>
                  <a:srgbClr val="FFFFFF"/>
                </a:solidFill>
                <a:latin typeface="Trebuchet MS" panose="020B0603020202020204"/>
                <a:cs typeface="Trebuchet MS" panose="020B0603020202020204"/>
              </a:rPr>
              <a:t>CEO</a:t>
            </a:r>
            <a:endParaRPr sz="2600" dirty="0">
              <a:latin typeface="Trebuchet MS" panose="020B0603020202020204"/>
              <a:cs typeface="Trebuchet MS" panose="020B0603020202020204"/>
            </a:endParaRPr>
          </a:p>
          <a:p>
            <a:pPr algn="ctr">
              <a:lnSpc>
                <a:spcPct val="100000"/>
              </a:lnSpc>
              <a:spcBef>
                <a:spcPts val="485"/>
              </a:spcBef>
            </a:pPr>
            <a:r>
              <a:rPr sz="2600" b="1" dirty="0">
                <a:solidFill>
                  <a:srgbClr val="FFFFFF"/>
                </a:solidFill>
                <a:latin typeface="Trebuchet MS" panose="020B0603020202020204"/>
                <a:cs typeface="Trebuchet MS" panose="020B0603020202020204"/>
              </a:rPr>
              <a:t>Tom</a:t>
            </a:r>
            <a:r>
              <a:rPr sz="2600" b="1" spc="-65" dirty="0">
                <a:solidFill>
                  <a:srgbClr val="FFFFFF"/>
                </a:solidFill>
                <a:latin typeface="Trebuchet MS" panose="020B0603020202020204"/>
                <a:cs typeface="Trebuchet MS" panose="020B0603020202020204"/>
              </a:rPr>
              <a:t> </a:t>
            </a:r>
            <a:r>
              <a:rPr sz="2600" b="1" dirty="0">
                <a:solidFill>
                  <a:srgbClr val="FFFFFF"/>
                </a:solidFill>
                <a:latin typeface="Trebuchet MS" panose="020B0603020202020204"/>
                <a:cs typeface="Trebuchet MS" panose="020B0603020202020204"/>
              </a:rPr>
              <a:t>Leahey,</a:t>
            </a:r>
            <a:r>
              <a:rPr sz="2600" b="1" spc="-40" dirty="0">
                <a:solidFill>
                  <a:srgbClr val="FFFFFF"/>
                </a:solidFill>
                <a:latin typeface="Trebuchet MS" panose="020B0603020202020204"/>
                <a:cs typeface="Trebuchet MS" panose="020B0603020202020204"/>
              </a:rPr>
              <a:t> </a:t>
            </a:r>
            <a:r>
              <a:rPr sz="2600" dirty="0">
                <a:solidFill>
                  <a:srgbClr val="FFFFFF"/>
                </a:solidFill>
                <a:latin typeface="Trebuchet MS" panose="020B0603020202020204"/>
                <a:cs typeface="Trebuchet MS" panose="020B0603020202020204"/>
              </a:rPr>
              <a:t>Director</a:t>
            </a:r>
            <a:r>
              <a:rPr sz="2600" spc="-65" dirty="0">
                <a:solidFill>
                  <a:srgbClr val="FFFFFF"/>
                </a:solidFill>
                <a:latin typeface="Trebuchet MS" panose="020B0603020202020204"/>
                <a:cs typeface="Trebuchet MS" panose="020B0603020202020204"/>
              </a:rPr>
              <a:t> </a:t>
            </a:r>
            <a:r>
              <a:rPr sz="2600" dirty="0">
                <a:solidFill>
                  <a:srgbClr val="FFFFFF"/>
                </a:solidFill>
                <a:latin typeface="Trebuchet MS" panose="020B0603020202020204"/>
                <a:cs typeface="Trebuchet MS" panose="020B0603020202020204"/>
              </a:rPr>
              <a:t>de</a:t>
            </a:r>
            <a:r>
              <a:rPr sz="2600" spc="-65" dirty="0">
                <a:solidFill>
                  <a:srgbClr val="FFFFFF"/>
                </a:solidFill>
                <a:latin typeface="Trebuchet MS" panose="020B0603020202020204"/>
                <a:cs typeface="Trebuchet MS" panose="020B0603020202020204"/>
              </a:rPr>
              <a:t> </a:t>
            </a:r>
            <a:r>
              <a:rPr sz="2600" dirty="0">
                <a:solidFill>
                  <a:srgbClr val="FFFFFF"/>
                </a:solidFill>
                <a:latin typeface="Trebuchet MS" panose="020B0603020202020204"/>
                <a:cs typeface="Trebuchet MS" panose="020B0603020202020204"/>
              </a:rPr>
              <a:t>la</a:t>
            </a:r>
            <a:r>
              <a:rPr sz="2600" spc="-60" dirty="0">
                <a:solidFill>
                  <a:srgbClr val="FFFFFF"/>
                </a:solidFill>
                <a:latin typeface="Trebuchet MS" panose="020B0603020202020204"/>
                <a:cs typeface="Trebuchet MS" panose="020B0603020202020204"/>
              </a:rPr>
              <a:t> </a:t>
            </a:r>
            <a:r>
              <a:rPr sz="2600" dirty="0">
                <a:solidFill>
                  <a:srgbClr val="FFFFFF"/>
                </a:solidFill>
                <a:latin typeface="Trebuchet MS" panose="020B0603020202020204"/>
                <a:cs typeface="Trebuchet MS" panose="020B0603020202020204"/>
              </a:rPr>
              <a:t>Oficina</a:t>
            </a:r>
            <a:r>
              <a:rPr sz="2600" spc="-55" dirty="0">
                <a:solidFill>
                  <a:srgbClr val="FFFFFF"/>
                </a:solidFill>
                <a:latin typeface="Trebuchet MS" panose="020B0603020202020204"/>
                <a:cs typeface="Trebuchet MS" panose="020B0603020202020204"/>
              </a:rPr>
              <a:t> </a:t>
            </a:r>
            <a:r>
              <a:rPr sz="2600" dirty="0">
                <a:solidFill>
                  <a:srgbClr val="FFFFFF"/>
                </a:solidFill>
                <a:latin typeface="Trebuchet MS" panose="020B0603020202020204"/>
                <a:cs typeface="Trebuchet MS" panose="020B0603020202020204"/>
              </a:rPr>
              <a:t>de</a:t>
            </a:r>
            <a:r>
              <a:rPr sz="2600" spc="-65" dirty="0">
                <a:solidFill>
                  <a:srgbClr val="FFFFFF"/>
                </a:solidFill>
                <a:latin typeface="Trebuchet MS" panose="020B0603020202020204"/>
                <a:cs typeface="Trebuchet MS" panose="020B0603020202020204"/>
              </a:rPr>
              <a:t> </a:t>
            </a:r>
            <a:r>
              <a:rPr sz="2600" spc="-10" dirty="0">
                <a:solidFill>
                  <a:srgbClr val="FFFFFF"/>
                </a:solidFill>
                <a:latin typeface="Trebuchet MS" panose="020B0603020202020204"/>
                <a:cs typeface="Trebuchet MS" panose="020B0603020202020204"/>
              </a:rPr>
              <a:t>Farmacia</a:t>
            </a:r>
            <a:endParaRPr sz="2600" dirty="0">
              <a:latin typeface="Trebuchet MS" panose="020B0603020202020204"/>
              <a:cs typeface="Trebuchet MS" panose="020B0603020202020204"/>
            </a:endParaRPr>
          </a:p>
          <a:p>
            <a:pPr marL="12065" marR="5080" algn="ctr">
              <a:lnSpc>
                <a:spcPct val="114000"/>
              </a:lnSpc>
              <a:spcBef>
                <a:spcPts val="45"/>
              </a:spcBef>
            </a:pPr>
            <a:r>
              <a:rPr sz="2600" b="1" dirty="0">
                <a:solidFill>
                  <a:srgbClr val="FFFFFF"/>
                </a:solidFill>
                <a:latin typeface="Trebuchet MS" panose="020B0603020202020204"/>
                <a:cs typeface="Trebuchet MS" panose="020B0603020202020204"/>
              </a:rPr>
              <a:t>Cristen</a:t>
            </a:r>
            <a:r>
              <a:rPr sz="2600" b="1" spc="-60" dirty="0">
                <a:solidFill>
                  <a:srgbClr val="FFFFFF"/>
                </a:solidFill>
                <a:latin typeface="Trebuchet MS" panose="020B0603020202020204"/>
                <a:cs typeface="Trebuchet MS" panose="020B0603020202020204"/>
              </a:rPr>
              <a:t> </a:t>
            </a:r>
            <a:r>
              <a:rPr sz="2600" b="1" dirty="0">
                <a:solidFill>
                  <a:srgbClr val="FFFFFF"/>
                </a:solidFill>
                <a:latin typeface="Trebuchet MS" panose="020B0603020202020204"/>
                <a:cs typeface="Trebuchet MS" panose="020B0603020202020204"/>
              </a:rPr>
              <a:t>Bates,</a:t>
            </a:r>
            <a:r>
              <a:rPr sz="2600" b="1" spc="-45" dirty="0">
                <a:solidFill>
                  <a:srgbClr val="FFFFFF"/>
                </a:solidFill>
                <a:latin typeface="Trebuchet MS" panose="020B0603020202020204"/>
                <a:cs typeface="Trebuchet MS" panose="020B0603020202020204"/>
              </a:rPr>
              <a:t> </a:t>
            </a:r>
            <a:r>
              <a:rPr lang="" sz="2600" spc="-45" dirty="0">
                <a:solidFill>
                  <a:srgbClr val="FFFFFF"/>
                </a:solidFill>
                <a:latin typeface="Trebuchet MS" panose="020B0603020202020204"/>
                <a:cs typeface="Trebuchet MS" panose="020B0603020202020204"/>
              </a:rPr>
              <a:t>S</a:t>
            </a:r>
            <a:r>
              <a:rPr sz="2600" spc="-10" dirty="0">
                <a:solidFill>
                  <a:srgbClr val="FFFFFF"/>
                </a:solidFill>
                <a:latin typeface="Trebuchet MS" panose="020B0603020202020204"/>
                <a:cs typeface="Trebuchet MS" panose="020B0603020202020204"/>
              </a:rPr>
              <a:t>ubdirectora</a:t>
            </a:r>
            <a:r>
              <a:rPr sz="2600" spc="-65" dirty="0">
                <a:solidFill>
                  <a:srgbClr val="FFFFFF"/>
                </a:solidFill>
                <a:latin typeface="Trebuchet MS" panose="020B0603020202020204"/>
                <a:cs typeface="Trebuchet MS" panose="020B0603020202020204"/>
              </a:rPr>
              <a:t> </a:t>
            </a:r>
            <a:r>
              <a:rPr sz="2600" dirty="0">
                <a:solidFill>
                  <a:srgbClr val="FFFFFF"/>
                </a:solidFill>
                <a:latin typeface="Trebuchet MS" panose="020B0603020202020204"/>
                <a:cs typeface="Trebuchet MS" panose="020B0603020202020204"/>
              </a:rPr>
              <a:t>de</a:t>
            </a:r>
            <a:r>
              <a:rPr sz="2600" spc="-70" dirty="0">
                <a:solidFill>
                  <a:srgbClr val="FFFFFF"/>
                </a:solidFill>
                <a:latin typeface="Trebuchet MS" panose="020B0603020202020204"/>
                <a:cs typeface="Trebuchet MS" panose="020B0603020202020204"/>
              </a:rPr>
              <a:t> </a:t>
            </a:r>
            <a:r>
              <a:rPr sz="2600" dirty="0">
                <a:solidFill>
                  <a:srgbClr val="FFFFFF"/>
                </a:solidFill>
                <a:latin typeface="Trebuchet MS" panose="020B0603020202020204"/>
                <a:cs typeface="Trebuchet MS" panose="020B0603020202020204"/>
              </a:rPr>
              <a:t>Medicaid</a:t>
            </a:r>
            <a:r>
              <a:rPr sz="2600" spc="-70" dirty="0">
                <a:solidFill>
                  <a:srgbClr val="FFFFFF"/>
                </a:solidFill>
                <a:latin typeface="Trebuchet MS" panose="020B0603020202020204"/>
                <a:cs typeface="Trebuchet MS" panose="020B0603020202020204"/>
              </a:rPr>
              <a:t> </a:t>
            </a:r>
            <a:r>
              <a:rPr sz="2600" dirty="0">
                <a:solidFill>
                  <a:srgbClr val="FFFFFF"/>
                </a:solidFill>
                <a:latin typeface="Trebuchet MS" panose="020B0603020202020204"/>
                <a:cs typeface="Trebuchet MS" panose="020B0603020202020204"/>
              </a:rPr>
              <a:t>y</a:t>
            </a:r>
            <a:r>
              <a:rPr sz="2600" spc="-65" dirty="0">
                <a:solidFill>
                  <a:srgbClr val="FFFFFF"/>
                </a:solidFill>
                <a:latin typeface="Trebuchet MS" panose="020B0603020202020204"/>
                <a:cs typeface="Trebuchet MS" panose="020B0603020202020204"/>
              </a:rPr>
              <a:t> </a:t>
            </a:r>
            <a:r>
              <a:rPr sz="2600" dirty="0">
                <a:solidFill>
                  <a:srgbClr val="FFFFFF"/>
                </a:solidFill>
                <a:latin typeface="Trebuchet MS" panose="020B0603020202020204"/>
                <a:cs typeface="Trebuchet MS" panose="020B0603020202020204"/>
              </a:rPr>
              <a:t>directora</a:t>
            </a:r>
            <a:r>
              <a:rPr sz="2600" spc="-65" dirty="0">
                <a:solidFill>
                  <a:srgbClr val="FFFFFF"/>
                </a:solidFill>
                <a:latin typeface="Trebuchet MS" panose="020B0603020202020204"/>
                <a:cs typeface="Trebuchet MS" panose="020B0603020202020204"/>
              </a:rPr>
              <a:t> </a:t>
            </a:r>
            <a:r>
              <a:rPr sz="2600" dirty="0">
                <a:solidFill>
                  <a:srgbClr val="FFFFFF"/>
                </a:solidFill>
                <a:latin typeface="Trebuchet MS" panose="020B0603020202020204"/>
                <a:cs typeface="Trebuchet MS" panose="020B0603020202020204"/>
              </a:rPr>
              <a:t>de</a:t>
            </a:r>
            <a:r>
              <a:rPr sz="2600" spc="-65" dirty="0">
                <a:solidFill>
                  <a:srgbClr val="FFFFFF"/>
                </a:solidFill>
                <a:latin typeface="Trebuchet MS" panose="020B0603020202020204"/>
                <a:cs typeface="Trebuchet MS" panose="020B0603020202020204"/>
              </a:rPr>
              <a:t> </a:t>
            </a:r>
            <a:r>
              <a:rPr sz="2600" dirty="0">
                <a:solidFill>
                  <a:srgbClr val="FFFFFF"/>
                </a:solidFill>
                <a:latin typeface="Trebuchet MS" panose="020B0603020202020204"/>
                <a:cs typeface="Trebuchet MS" panose="020B0603020202020204"/>
              </a:rPr>
              <a:t>cobertura</a:t>
            </a:r>
            <a:r>
              <a:rPr sz="2600" spc="-65" dirty="0">
                <a:solidFill>
                  <a:srgbClr val="FFFFFF"/>
                </a:solidFill>
                <a:latin typeface="Trebuchet MS" panose="020B0603020202020204"/>
                <a:cs typeface="Trebuchet MS" panose="020B0603020202020204"/>
              </a:rPr>
              <a:t> </a:t>
            </a:r>
            <a:r>
              <a:rPr sz="2600" dirty="0">
                <a:solidFill>
                  <a:srgbClr val="FFFFFF"/>
                </a:solidFill>
                <a:latin typeface="Trebuchet MS" panose="020B0603020202020204"/>
                <a:cs typeface="Trebuchet MS" panose="020B0603020202020204"/>
              </a:rPr>
              <a:t>e</a:t>
            </a:r>
            <a:r>
              <a:rPr sz="2600" spc="-5" dirty="0">
                <a:solidFill>
                  <a:srgbClr val="FFFFFF"/>
                </a:solidFill>
                <a:latin typeface="Trebuchet MS" panose="020B0603020202020204"/>
                <a:cs typeface="Trebuchet MS" panose="020B0603020202020204"/>
              </a:rPr>
              <a:t> </a:t>
            </a:r>
            <a:r>
              <a:rPr sz="2600" spc="-10" dirty="0">
                <a:solidFill>
                  <a:srgbClr val="FFFFFF"/>
                </a:solidFill>
                <a:latin typeface="Trebuchet MS" panose="020B0603020202020204"/>
                <a:cs typeface="Trebuchet MS" panose="020B0603020202020204"/>
              </a:rPr>
              <a:t>iniciativas </a:t>
            </a:r>
            <a:r>
              <a:rPr sz="2600" dirty="0">
                <a:solidFill>
                  <a:srgbClr val="FFFFFF"/>
                </a:solidFill>
                <a:latin typeface="Trebuchet MS" panose="020B0603020202020204"/>
                <a:cs typeface="Trebuchet MS" panose="020B0603020202020204"/>
              </a:rPr>
              <a:t>de</a:t>
            </a:r>
            <a:r>
              <a:rPr sz="2600" spc="-65" dirty="0">
                <a:solidFill>
                  <a:srgbClr val="FFFFFF"/>
                </a:solidFill>
                <a:latin typeface="Trebuchet MS" panose="020B0603020202020204"/>
                <a:cs typeface="Trebuchet MS" panose="020B0603020202020204"/>
              </a:rPr>
              <a:t> </a:t>
            </a:r>
            <a:r>
              <a:rPr sz="2600" dirty="0">
                <a:solidFill>
                  <a:srgbClr val="FFFFFF"/>
                </a:solidFill>
                <a:latin typeface="Trebuchet MS" panose="020B0603020202020204"/>
                <a:cs typeface="Trebuchet MS" panose="020B0603020202020204"/>
              </a:rPr>
              <a:t>salud</a:t>
            </a:r>
            <a:r>
              <a:rPr sz="2600" spc="-60" dirty="0">
                <a:solidFill>
                  <a:srgbClr val="FFFFFF"/>
                </a:solidFill>
                <a:latin typeface="Trebuchet MS" panose="020B0603020202020204"/>
                <a:cs typeface="Trebuchet MS" panose="020B0603020202020204"/>
              </a:rPr>
              <a:t> </a:t>
            </a:r>
            <a:r>
              <a:rPr sz="2600" dirty="0">
                <a:solidFill>
                  <a:srgbClr val="FFFFFF"/>
                </a:solidFill>
                <a:latin typeface="Trebuchet MS" panose="020B0603020202020204"/>
                <a:cs typeface="Trebuchet MS" panose="020B0603020202020204"/>
              </a:rPr>
              <a:t>conductual</a:t>
            </a:r>
            <a:r>
              <a:rPr sz="2600" spc="-35" dirty="0">
                <a:solidFill>
                  <a:srgbClr val="FFFFFF"/>
                </a:solidFill>
                <a:latin typeface="Trebuchet MS" panose="020B0603020202020204"/>
                <a:cs typeface="Trebuchet MS" panose="020B0603020202020204"/>
              </a:rPr>
              <a:t> </a:t>
            </a:r>
            <a:r>
              <a:rPr sz="2600" dirty="0">
                <a:solidFill>
                  <a:srgbClr val="FFFFFF"/>
                </a:solidFill>
                <a:latin typeface="Trebuchet MS" panose="020B0603020202020204"/>
                <a:cs typeface="Trebuchet MS" panose="020B0603020202020204"/>
              </a:rPr>
              <a:t>de</a:t>
            </a:r>
            <a:r>
              <a:rPr sz="2600" spc="-60" dirty="0">
                <a:solidFill>
                  <a:srgbClr val="FFFFFF"/>
                </a:solidFill>
                <a:latin typeface="Trebuchet MS" panose="020B0603020202020204"/>
                <a:cs typeface="Trebuchet MS" panose="020B0603020202020204"/>
              </a:rPr>
              <a:t> </a:t>
            </a:r>
            <a:r>
              <a:rPr sz="2600" dirty="0">
                <a:solidFill>
                  <a:srgbClr val="FFFFFF"/>
                </a:solidFill>
                <a:latin typeface="Trebuchet MS" panose="020B0603020202020204"/>
                <a:cs typeface="Trebuchet MS" panose="020B0603020202020204"/>
              </a:rPr>
              <a:t>la</a:t>
            </a:r>
            <a:r>
              <a:rPr sz="2600" spc="-55" dirty="0">
                <a:solidFill>
                  <a:srgbClr val="FFFFFF"/>
                </a:solidFill>
                <a:latin typeface="Trebuchet MS" panose="020B0603020202020204"/>
                <a:cs typeface="Trebuchet MS" panose="020B0603020202020204"/>
              </a:rPr>
              <a:t> </a:t>
            </a:r>
            <a:r>
              <a:rPr sz="2600" dirty="0">
                <a:solidFill>
                  <a:srgbClr val="FFFFFF"/>
                </a:solidFill>
                <a:latin typeface="Trebuchet MS" panose="020B0603020202020204"/>
                <a:cs typeface="Trebuchet MS" panose="020B0603020202020204"/>
              </a:rPr>
              <a:t>Oficina</a:t>
            </a:r>
            <a:r>
              <a:rPr sz="2600" spc="-55" dirty="0">
                <a:solidFill>
                  <a:srgbClr val="FFFFFF"/>
                </a:solidFill>
                <a:latin typeface="Trebuchet MS" panose="020B0603020202020204"/>
                <a:cs typeface="Trebuchet MS" panose="020B0603020202020204"/>
              </a:rPr>
              <a:t> </a:t>
            </a:r>
            <a:r>
              <a:rPr sz="2600" dirty="0">
                <a:solidFill>
                  <a:srgbClr val="FFFFFF"/>
                </a:solidFill>
                <a:latin typeface="Trebuchet MS" panose="020B0603020202020204"/>
                <a:cs typeface="Trebuchet MS" panose="020B0603020202020204"/>
              </a:rPr>
              <a:t>de</a:t>
            </a:r>
            <a:r>
              <a:rPr sz="2600" spc="-60" dirty="0">
                <a:solidFill>
                  <a:srgbClr val="FFFFFF"/>
                </a:solidFill>
                <a:latin typeface="Trebuchet MS" panose="020B0603020202020204"/>
                <a:cs typeface="Trebuchet MS" panose="020B0603020202020204"/>
              </a:rPr>
              <a:t> </a:t>
            </a:r>
            <a:r>
              <a:rPr sz="2600" dirty="0">
                <a:solidFill>
                  <a:srgbClr val="FFFFFF"/>
                </a:solidFill>
                <a:latin typeface="Trebuchet MS" panose="020B0603020202020204"/>
                <a:cs typeface="Trebuchet MS" panose="020B0603020202020204"/>
              </a:rPr>
              <a:t>Medicaid</a:t>
            </a:r>
            <a:r>
              <a:rPr sz="2600" spc="-65" dirty="0">
                <a:solidFill>
                  <a:srgbClr val="FFFFFF"/>
                </a:solidFill>
                <a:latin typeface="Trebuchet MS" panose="020B0603020202020204"/>
                <a:cs typeface="Trebuchet MS" panose="020B0603020202020204"/>
              </a:rPr>
              <a:t> </a:t>
            </a:r>
            <a:r>
              <a:rPr sz="2600" dirty="0">
                <a:solidFill>
                  <a:srgbClr val="FFFFFF"/>
                </a:solidFill>
                <a:latin typeface="Trebuchet MS" panose="020B0603020202020204"/>
                <a:cs typeface="Trebuchet MS" panose="020B0603020202020204"/>
              </a:rPr>
              <a:t>y</a:t>
            </a:r>
            <a:r>
              <a:rPr sz="2600" spc="-60" dirty="0">
                <a:solidFill>
                  <a:srgbClr val="FFFFFF"/>
                </a:solidFill>
                <a:latin typeface="Trebuchet MS" panose="020B0603020202020204"/>
                <a:cs typeface="Trebuchet MS" panose="020B0603020202020204"/>
              </a:rPr>
              <a:t> </a:t>
            </a:r>
            <a:r>
              <a:rPr sz="2600" spc="-20" dirty="0">
                <a:solidFill>
                  <a:srgbClr val="FFFFFF"/>
                </a:solidFill>
                <a:latin typeface="Trebuchet MS" panose="020B0603020202020204"/>
                <a:cs typeface="Trebuchet MS" panose="020B0603020202020204"/>
              </a:rPr>
              <a:t>CHP+</a:t>
            </a:r>
            <a:endParaRPr sz="2600" dirty="0">
              <a:latin typeface="Trebuchet MS" panose="020B0603020202020204"/>
              <a:cs typeface="Trebuchet MS" panose="020B0603020202020204"/>
            </a:endParaRPr>
          </a:p>
          <a:p>
            <a:pPr algn="ctr">
              <a:lnSpc>
                <a:spcPct val="100000"/>
              </a:lnSpc>
              <a:spcBef>
                <a:spcPts val="555"/>
              </a:spcBef>
            </a:pPr>
            <a:r>
              <a:rPr sz="2600" b="1" dirty="0">
                <a:solidFill>
                  <a:srgbClr val="FFFFFF"/>
                </a:solidFill>
                <a:latin typeface="Trebuchet MS" panose="020B0603020202020204"/>
                <a:cs typeface="Trebuchet MS" panose="020B0603020202020204"/>
              </a:rPr>
              <a:t>Bonnie</a:t>
            </a:r>
            <a:r>
              <a:rPr sz="2600" b="1" spc="-75" dirty="0">
                <a:solidFill>
                  <a:srgbClr val="FFFFFF"/>
                </a:solidFill>
                <a:latin typeface="Trebuchet MS" panose="020B0603020202020204"/>
                <a:cs typeface="Trebuchet MS" panose="020B0603020202020204"/>
              </a:rPr>
              <a:t> </a:t>
            </a:r>
            <a:r>
              <a:rPr sz="2600" b="1" dirty="0">
                <a:solidFill>
                  <a:srgbClr val="FFFFFF"/>
                </a:solidFill>
                <a:latin typeface="Trebuchet MS" panose="020B0603020202020204"/>
                <a:cs typeface="Trebuchet MS" panose="020B0603020202020204"/>
              </a:rPr>
              <a:t>Silva,</a:t>
            </a:r>
            <a:r>
              <a:rPr sz="2600" b="1" spc="-40" dirty="0">
                <a:solidFill>
                  <a:srgbClr val="FFFFFF"/>
                </a:solidFill>
                <a:latin typeface="Trebuchet MS" panose="020B0603020202020204"/>
                <a:cs typeface="Trebuchet MS" panose="020B0603020202020204"/>
              </a:rPr>
              <a:t> </a:t>
            </a:r>
            <a:r>
              <a:rPr sz="2600" dirty="0">
                <a:solidFill>
                  <a:srgbClr val="FFFFFF"/>
                </a:solidFill>
                <a:latin typeface="Trebuchet MS" panose="020B0603020202020204"/>
                <a:cs typeface="Trebuchet MS" panose="020B0603020202020204"/>
              </a:rPr>
              <a:t>Directora</a:t>
            </a:r>
            <a:r>
              <a:rPr sz="2600" spc="-65" dirty="0">
                <a:solidFill>
                  <a:srgbClr val="FFFFFF"/>
                </a:solidFill>
                <a:latin typeface="Trebuchet MS" panose="020B0603020202020204"/>
                <a:cs typeface="Trebuchet MS" panose="020B0603020202020204"/>
              </a:rPr>
              <a:t> </a:t>
            </a:r>
            <a:r>
              <a:rPr sz="2600" dirty="0">
                <a:solidFill>
                  <a:srgbClr val="FFFFFF"/>
                </a:solidFill>
                <a:latin typeface="Trebuchet MS" panose="020B0603020202020204"/>
                <a:cs typeface="Trebuchet MS" panose="020B0603020202020204"/>
              </a:rPr>
              <a:t>de</a:t>
            </a:r>
            <a:r>
              <a:rPr sz="2600" spc="-65" dirty="0">
                <a:solidFill>
                  <a:srgbClr val="FFFFFF"/>
                </a:solidFill>
                <a:latin typeface="Trebuchet MS" panose="020B0603020202020204"/>
                <a:cs typeface="Trebuchet MS" panose="020B0603020202020204"/>
              </a:rPr>
              <a:t> </a:t>
            </a:r>
            <a:r>
              <a:rPr sz="2600" dirty="0">
                <a:solidFill>
                  <a:srgbClr val="FFFFFF"/>
                </a:solidFill>
                <a:latin typeface="Trebuchet MS" panose="020B0603020202020204"/>
                <a:cs typeface="Trebuchet MS" panose="020B0603020202020204"/>
              </a:rPr>
              <a:t>la</a:t>
            </a:r>
            <a:r>
              <a:rPr sz="2600" spc="-65" dirty="0">
                <a:solidFill>
                  <a:srgbClr val="FFFFFF"/>
                </a:solidFill>
                <a:latin typeface="Trebuchet MS" panose="020B0603020202020204"/>
                <a:cs typeface="Trebuchet MS" panose="020B0603020202020204"/>
              </a:rPr>
              <a:t> </a:t>
            </a:r>
            <a:r>
              <a:rPr sz="2600" dirty="0">
                <a:solidFill>
                  <a:srgbClr val="FFFFFF"/>
                </a:solidFill>
                <a:latin typeface="Trebuchet MS" panose="020B0603020202020204"/>
                <a:cs typeface="Trebuchet MS" panose="020B0603020202020204"/>
              </a:rPr>
              <a:t>Oficina</a:t>
            </a:r>
            <a:r>
              <a:rPr sz="2600" spc="-55" dirty="0">
                <a:solidFill>
                  <a:srgbClr val="FFFFFF"/>
                </a:solidFill>
                <a:latin typeface="Trebuchet MS" panose="020B0603020202020204"/>
                <a:cs typeface="Trebuchet MS" panose="020B0603020202020204"/>
              </a:rPr>
              <a:t> </a:t>
            </a:r>
            <a:r>
              <a:rPr sz="2600" dirty="0">
                <a:solidFill>
                  <a:srgbClr val="FFFFFF"/>
                </a:solidFill>
                <a:latin typeface="Trebuchet MS" panose="020B0603020202020204"/>
                <a:cs typeface="Trebuchet MS" panose="020B0603020202020204"/>
              </a:rPr>
              <a:t>de</a:t>
            </a:r>
            <a:r>
              <a:rPr sz="2600" spc="-70" dirty="0">
                <a:solidFill>
                  <a:srgbClr val="FFFFFF"/>
                </a:solidFill>
                <a:latin typeface="Trebuchet MS" panose="020B0603020202020204"/>
                <a:cs typeface="Trebuchet MS" panose="020B0603020202020204"/>
              </a:rPr>
              <a:t> </a:t>
            </a:r>
            <a:r>
              <a:rPr sz="2600" dirty="0">
                <a:solidFill>
                  <a:srgbClr val="FFFFFF"/>
                </a:solidFill>
                <a:latin typeface="Trebuchet MS" panose="020B0603020202020204"/>
                <a:cs typeface="Trebuchet MS" panose="020B0603020202020204"/>
              </a:rPr>
              <a:t>Vida</a:t>
            </a:r>
            <a:r>
              <a:rPr sz="2600" spc="-65" dirty="0">
                <a:solidFill>
                  <a:srgbClr val="FFFFFF"/>
                </a:solidFill>
                <a:latin typeface="Trebuchet MS" panose="020B0603020202020204"/>
                <a:cs typeface="Trebuchet MS" panose="020B0603020202020204"/>
              </a:rPr>
              <a:t> </a:t>
            </a:r>
            <a:r>
              <a:rPr sz="2600" spc="-10" dirty="0">
                <a:solidFill>
                  <a:srgbClr val="FFFFFF"/>
                </a:solidFill>
                <a:latin typeface="Trebuchet MS" panose="020B0603020202020204"/>
                <a:cs typeface="Trebuchet MS" panose="020B0603020202020204"/>
              </a:rPr>
              <a:t>Comunitaria</a:t>
            </a:r>
            <a:endParaRPr sz="2600" dirty="0">
              <a:latin typeface="Trebuchet MS" panose="020B0603020202020204"/>
              <a:cs typeface="Trebuchet MS" panose="020B0603020202020204"/>
            </a:endParaRPr>
          </a:p>
          <a:p>
            <a:pPr marL="317500" marR="314325" algn="ctr">
              <a:lnSpc>
                <a:spcPts val="3030"/>
              </a:lnSpc>
              <a:spcBef>
                <a:spcPts val="585"/>
              </a:spcBef>
            </a:pPr>
            <a:r>
              <a:rPr sz="2600" b="1" dirty="0">
                <a:solidFill>
                  <a:srgbClr val="FFFFFF"/>
                </a:solidFill>
                <a:latin typeface="Trebuchet MS" panose="020B0603020202020204"/>
                <a:cs typeface="Trebuchet MS" panose="020B0603020202020204"/>
              </a:rPr>
              <a:t>Adela</a:t>
            </a:r>
            <a:r>
              <a:rPr sz="2600" b="1" spc="-70" dirty="0">
                <a:solidFill>
                  <a:srgbClr val="FFFFFF"/>
                </a:solidFill>
                <a:latin typeface="Trebuchet MS" panose="020B0603020202020204"/>
                <a:cs typeface="Trebuchet MS" panose="020B0603020202020204"/>
              </a:rPr>
              <a:t> </a:t>
            </a:r>
            <a:r>
              <a:rPr sz="2600" b="1" spc="-10" dirty="0">
                <a:solidFill>
                  <a:srgbClr val="FFFFFF"/>
                </a:solidFill>
                <a:latin typeface="Trebuchet MS" panose="020B0603020202020204"/>
                <a:cs typeface="Trebuchet MS" panose="020B0603020202020204"/>
              </a:rPr>
              <a:t>Flores-</a:t>
            </a:r>
            <a:r>
              <a:rPr sz="2600" b="1" dirty="0">
                <a:solidFill>
                  <a:srgbClr val="FFFFFF"/>
                </a:solidFill>
                <a:latin typeface="Trebuchet MS" panose="020B0603020202020204"/>
                <a:cs typeface="Trebuchet MS" panose="020B0603020202020204"/>
              </a:rPr>
              <a:t>Brennan,</a:t>
            </a:r>
            <a:r>
              <a:rPr sz="2600" b="1" spc="-55" dirty="0">
                <a:solidFill>
                  <a:srgbClr val="FFFFFF"/>
                </a:solidFill>
                <a:latin typeface="Trebuchet MS" panose="020B0603020202020204"/>
                <a:cs typeface="Trebuchet MS" panose="020B0603020202020204"/>
              </a:rPr>
              <a:t> </a:t>
            </a:r>
            <a:r>
              <a:rPr sz="2600" dirty="0">
                <a:solidFill>
                  <a:srgbClr val="FFFFFF"/>
                </a:solidFill>
                <a:latin typeface="Trebuchet MS" panose="020B0603020202020204"/>
                <a:cs typeface="Trebuchet MS" panose="020B0603020202020204"/>
              </a:rPr>
              <a:t>Directora</a:t>
            </a:r>
            <a:r>
              <a:rPr sz="2600" spc="-75" dirty="0">
                <a:solidFill>
                  <a:srgbClr val="FFFFFF"/>
                </a:solidFill>
                <a:latin typeface="Trebuchet MS" panose="020B0603020202020204"/>
                <a:cs typeface="Trebuchet MS" panose="020B0603020202020204"/>
              </a:rPr>
              <a:t> </a:t>
            </a:r>
            <a:r>
              <a:rPr sz="2600" dirty="0">
                <a:solidFill>
                  <a:srgbClr val="FFFFFF"/>
                </a:solidFill>
                <a:latin typeface="Trebuchet MS" panose="020B0603020202020204"/>
                <a:cs typeface="Trebuchet MS" panose="020B0603020202020204"/>
              </a:rPr>
              <a:t>de</a:t>
            </a:r>
            <a:r>
              <a:rPr sz="2600" spc="-80" dirty="0">
                <a:solidFill>
                  <a:srgbClr val="FFFFFF"/>
                </a:solidFill>
                <a:latin typeface="Trebuchet MS" panose="020B0603020202020204"/>
                <a:cs typeface="Trebuchet MS" panose="020B0603020202020204"/>
              </a:rPr>
              <a:t> </a:t>
            </a:r>
            <a:r>
              <a:rPr sz="2600" dirty="0">
                <a:solidFill>
                  <a:srgbClr val="FFFFFF"/>
                </a:solidFill>
                <a:latin typeface="Trebuchet MS" panose="020B0603020202020204"/>
                <a:cs typeface="Trebuchet MS" panose="020B0603020202020204"/>
              </a:rPr>
              <a:t>Medicaid</a:t>
            </a:r>
            <a:r>
              <a:rPr sz="2600" spc="-85" dirty="0">
                <a:solidFill>
                  <a:srgbClr val="FFFFFF"/>
                </a:solidFill>
                <a:latin typeface="Trebuchet MS" panose="020B0603020202020204"/>
                <a:cs typeface="Trebuchet MS" panose="020B0603020202020204"/>
              </a:rPr>
              <a:t> </a:t>
            </a:r>
            <a:r>
              <a:rPr sz="2600" dirty="0">
                <a:solidFill>
                  <a:srgbClr val="FFFFFF"/>
                </a:solidFill>
                <a:latin typeface="Trebuchet MS" panose="020B0603020202020204"/>
                <a:cs typeface="Trebuchet MS" panose="020B0603020202020204"/>
              </a:rPr>
              <a:t>y</a:t>
            </a:r>
            <a:r>
              <a:rPr sz="2600" spc="-75" dirty="0">
                <a:solidFill>
                  <a:srgbClr val="FFFFFF"/>
                </a:solidFill>
                <a:latin typeface="Trebuchet MS" panose="020B0603020202020204"/>
                <a:cs typeface="Trebuchet MS" panose="020B0603020202020204"/>
              </a:rPr>
              <a:t> </a:t>
            </a:r>
            <a:r>
              <a:rPr sz="2600" dirty="0">
                <a:solidFill>
                  <a:srgbClr val="FFFFFF"/>
                </a:solidFill>
                <a:latin typeface="Trebuchet MS" panose="020B0603020202020204"/>
                <a:cs typeface="Trebuchet MS" panose="020B0603020202020204"/>
              </a:rPr>
              <a:t>Directora</a:t>
            </a:r>
            <a:r>
              <a:rPr sz="2600" spc="-75" dirty="0">
                <a:solidFill>
                  <a:srgbClr val="FFFFFF"/>
                </a:solidFill>
                <a:latin typeface="Trebuchet MS" panose="020B0603020202020204"/>
                <a:cs typeface="Trebuchet MS" panose="020B0603020202020204"/>
              </a:rPr>
              <a:t> </a:t>
            </a:r>
            <a:r>
              <a:rPr sz="2600" dirty="0">
                <a:solidFill>
                  <a:srgbClr val="FFFFFF"/>
                </a:solidFill>
                <a:latin typeface="Trebuchet MS" panose="020B0603020202020204"/>
                <a:cs typeface="Trebuchet MS" panose="020B0603020202020204"/>
              </a:rPr>
              <a:t>de</a:t>
            </a:r>
            <a:r>
              <a:rPr sz="2600" spc="-60" dirty="0">
                <a:solidFill>
                  <a:srgbClr val="FFFFFF"/>
                </a:solidFill>
                <a:latin typeface="Trebuchet MS" panose="020B0603020202020204"/>
                <a:cs typeface="Trebuchet MS" panose="020B0603020202020204"/>
              </a:rPr>
              <a:t> </a:t>
            </a:r>
            <a:r>
              <a:rPr sz="2600" dirty="0">
                <a:solidFill>
                  <a:srgbClr val="FFFFFF"/>
                </a:solidFill>
                <a:latin typeface="Trebuchet MS" panose="020B0603020202020204"/>
                <a:cs typeface="Trebuchet MS" panose="020B0603020202020204"/>
              </a:rPr>
              <a:t>la</a:t>
            </a:r>
            <a:r>
              <a:rPr sz="2600" spc="-75" dirty="0">
                <a:solidFill>
                  <a:srgbClr val="FFFFFF"/>
                </a:solidFill>
                <a:latin typeface="Trebuchet MS" panose="020B0603020202020204"/>
                <a:cs typeface="Trebuchet MS" panose="020B0603020202020204"/>
              </a:rPr>
              <a:t> </a:t>
            </a:r>
            <a:r>
              <a:rPr sz="2600" dirty="0">
                <a:solidFill>
                  <a:srgbClr val="FFFFFF"/>
                </a:solidFill>
                <a:latin typeface="Trebuchet MS" panose="020B0603020202020204"/>
                <a:cs typeface="Trebuchet MS" panose="020B0603020202020204"/>
              </a:rPr>
              <a:t>Oficina</a:t>
            </a:r>
            <a:r>
              <a:rPr sz="2600" spc="-75" dirty="0">
                <a:solidFill>
                  <a:srgbClr val="FFFFFF"/>
                </a:solidFill>
                <a:latin typeface="Trebuchet MS" panose="020B0603020202020204"/>
                <a:cs typeface="Trebuchet MS" panose="020B0603020202020204"/>
              </a:rPr>
              <a:t> </a:t>
            </a:r>
            <a:r>
              <a:rPr sz="2600" spc="-25" dirty="0">
                <a:solidFill>
                  <a:srgbClr val="FFFFFF"/>
                </a:solidFill>
                <a:latin typeface="Trebuchet MS" panose="020B0603020202020204"/>
                <a:cs typeface="Trebuchet MS" panose="020B0603020202020204"/>
              </a:rPr>
              <a:t>de </a:t>
            </a:r>
            <a:r>
              <a:rPr sz="2600" dirty="0">
                <a:solidFill>
                  <a:srgbClr val="FFFFFF"/>
                </a:solidFill>
                <a:latin typeface="Trebuchet MS" panose="020B0603020202020204"/>
                <a:cs typeface="Trebuchet MS" panose="020B0603020202020204"/>
              </a:rPr>
              <a:t>Políticas</a:t>
            </a:r>
            <a:r>
              <a:rPr sz="2600" spc="-30" dirty="0">
                <a:solidFill>
                  <a:srgbClr val="FFFFFF"/>
                </a:solidFill>
                <a:latin typeface="Trebuchet MS" panose="020B0603020202020204"/>
                <a:cs typeface="Trebuchet MS" panose="020B0603020202020204"/>
              </a:rPr>
              <a:t> </a:t>
            </a:r>
            <a:r>
              <a:rPr sz="2600" dirty="0">
                <a:solidFill>
                  <a:srgbClr val="FFFFFF"/>
                </a:solidFill>
                <a:latin typeface="Trebuchet MS" panose="020B0603020202020204"/>
                <a:cs typeface="Trebuchet MS" panose="020B0603020202020204"/>
              </a:rPr>
              <a:t>de</a:t>
            </a:r>
            <a:r>
              <a:rPr sz="2600" spc="-40" dirty="0">
                <a:solidFill>
                  <a:srgbClr val="FFFFFF"/>
                </a:solidFill>
                <a:latin typeface="Trebuchet MS" panose="020B0603020202020204"/>
                <a:cs typeface="Trebuchet MS" panose="020B0603020202020204"/>
              </a:rPr>
              <a:t> </a:t>
            </a:r>
            <a:r>
              <a:rPr sz="2600" spc="-20" dirty="0">
                <a:solidFill>
                  <a:srgbClr val="FFFFFF"/>
                </a:solidFill>
                <a:latin typeface="Trebuchet MS" panose="020B0603020202020204"/>
                <a:cs typeface="Trebuchet MS" panose="020B0603020202020204"/>
              </a:rPr>
              <a:t>Salud</a:t>
            </a:r>
            <a:endParaRPr sz="2600" dirty="0">
              <a:latin typeface="Trebuchet MS" panose="020B0603020202020204"/>
              <a:cs typeface="Trebuchet MS" panose="020B0603020202020204"/>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136"/>
        <p:cNvGrpSpPr/>
        <p:nvPr/>
      </p:nvGrpSpPr>
      <p:grpSpPr>
        <a:xfrm>
          <a:off x="0" y="0"/>
          <a:ext cx="0" cy="0"/>
          <a:chOff x="0" y="0"/>
          <a:chExt cx="0" cy="0"/>
        </a:xfrm>
      </p:grpSpPr>
      <p:sp>
        <p:nvSpPr>
          <p:cNvPr id="1137" name="Google Shape;1137;p242"/>
          <p:cNvSpPr txBox="1">
            <a:spLocks noGrp="1"/>
          </p:cNvSpPr>
          <p:nvPr>
            <p:ph type="title"/>
          </p:nvPr>
        </p:nvSpPr>
        <p:spPr>
          <a:xfrm>
            <a:off x="222406" y="369300"/>
            <a:ext cx="2520900" cy="58962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endParaRPr sz="2500">
              <a:solidFill>
                <a:schemeClr val="dk1"/>
              </a:solidFill>
            </a:endParaRPr>
          </a:p>
          <a:p>
            <a:pPr marL="0" lvl="0" indent="0" algn="ctr" rtl="0">
              <a:spcBef>
                <a:spcPts val="0"/>
              </a:spcBef>
              <a:spcAft>
                <a:spcPts val="0"/>
              </a:spcAft>
              <a:buNone/>
            </a:pPr>
            <a:endParaRPr sz="2500">
              <a:solidFill>
                <a:schemeClr val="dk1"/>
              </a:solidFill>
            </a:endParaRPr>
          </a:p>
          <a:p>
            <a:pPr marL="0" lvl="0" indent="0" algn="ctr" rtl="0">
              <a:spcBef>
                <a:spcPts val="0"/>
              </a:spcBef>
              <a:spcAft>
                <a:spcPts val="0"/>
              </a:spcAft>
              <a:buNone/>
            </a:pPr>
            <a:endParaRPr sz="2500">
              <a:solidFill>
                <a:schemeClr val="dk1"/>
              </a:solidFill>
            </a:endParaRPr>
          </a:p>
          <a:p>
            <a:pPr marL="0" lvl="0" indent="0" algn="ctr" rtl="0">
              <a:spcBef>
                <a:spcPts val="0"/>
              </a:spcBef>
              <a:spcAft>
                <a:spcPts val="0"/>
              </a:spcAft>
              <a:buNone/>
            </a:pPr>
            <a:endParaRPr sz="2500">
              <a:solidFill>
                <a:schemeClr val="dk1"/>
              </a:solidFill>
            </a:endParaRPr>
          </a:p>
          <a:p>
            <a:pPr marL="0" lvl="0" indent="0" algn="ctr" rtl="0">
              <a:spcBef>
                <a:spcPts val="0"/>
              </a:spcBef>
              <a:spcAft>
                <a:spcPts val="0"/>
              </a:spcAft>
              <a:buNone/>
            </a:pPr>
            <a:endParaRPr sz="2500">
              <a:solidFill>
                <a:schemeClr val="dk1"/>
              </a:solidFill>
            </a:endParaRPr>
          </a:p>
          <a:p>
            <a:pPr marL="0" lvl="0" indent="0" algn="ctr" rtl="0">
              <a:spcBef>
                <a:spcPts val="0"/>
              </a:spcBef>
              <a:spcAft>
                <a:spcPts val="0"/>
              </a:spcAft>
              <a:buNone/>
            </a:pPr>
            <a:endParaRPr sz="2500">
              <a:solidFill>
                <a:schemeClr val="dk1"/>
              </a:solidFill>
            </a:endParaRPr>
          </a:p>
          <a:p>
            <a:pPr marL="0" lvl="0" indent="0" algn="ctr" rtl="0">
              <a:spcBef>
                <a:spcPts val="0"/>
              </a:spcBef>
              <a:spcAft>
                <a:spcPts val="0"/>
              </a:spcAft>
              <a:buNone/>
            </a:pPr>
            <a:endParaRPr sz="2500">
              <a:solidFill>
                <a:schemeClr val="dk1"/>
              </a:solidFill>
            </a:endParaRPr>
          </a:p>
          <a:p>
            <a:pPr marL="0" lvl="0" indent="0" algn="ctr" rtl="0">
              <a:spcBef>
                <a:spcPts val="0"/>
              </a:spcBef>
              <a:spcAft>
                <a:spcPts val="0"/>
              </a:spcAft>
              <a:buNone/>
            </a:pPr>
            <a:endParaRPr sz="2500">
              <a:solidFill>
                <a:schemeClr val="dk1"/>
              </a:solidFill>
            </a:endParaRPr>
          </a:p>
          <a:p>
            <a:pPr marL="0" lvl="0" indent="0" algn="ctr" rtl="0">
              <a:spcBef>
                <a:spcPts val="0"/>
              </a:spcBef>
              <a:spcAft>
                <a:spcPts val="0"/>
              </a:spcAft>
              <a:buNone/>
            </a:pPr>
            <a:endParaRPr sz="2500">
              <a:solidFill>
                <a:schemeClr val="dk1"/>
              </a:solidFill>
            </a:endParaRPr>
          </a:p>
          <a:p>
            <a:pPr marL="0" lvl="0" indent="0" algn="ctr" rtl="0">
              <a:spcBef>
                <a:spcPts val="0"/>
              </a:spcBef>
              <a:spcAft>
                <a:spcPts val="0"/>
              </a:spcAft>
              <a:buNone/>
            </a:pPr>
            <a:endParaRPr sz="2500">
              <a:solidFill>
                <a:schemeClr val="dk1"/>
              </a:solidFill>
            </a:endParaRPr>
          </a:p>
          <a:p>
            <a:pPr marL="0" lvl="0" indent="0" algn="ctr" rtl="0">
              <a:spcBef>
                <a:spcPts val="0"/>
              </a:spcBef>
              <a:spcAft>
                <a:spcPts val="0"/>
              </a:spcAft>
              <a:buNone/>
            </a:pPr>
            <a:endParaRPr sz="2500">
              <a:solidFill>
                <a:schemeClr val="dk1"/>
              </a:solidFill>
            </a:endParaRPr>
          </a:p>
          <a:p>
            <a:pPr marL="0" lvl="0" indent="0" algn="ctr" rtl="0">
              <a:spcBef>
                <a:spcPts val="0"/>
              </a:spcBef>
              <a:spcAft>
                <a:spcPts val="0"/>
              </a:spcAft>
              <a:buClr>
                <a:schemeClr val="dk1"/>
              </a:buClr>
              <a:buSzPts val="1100"/>
              <a:buFont typeface="Arial" panose="020B0604020202020204"/>
              <a:buNone/>
            </a:pPr>
            <a:endParaRPr sz="2500"/>
          </a:p>
          <a:p>
            <a:pPr marL="0" lvl="0" indent="0" algn="ctr" rtl="0">
              <a:spcBef>
                <a:spcPts val="0"/>
              </a:spcBef>
              <a:spcAft>
                <a:spcPts val="0"/>
              </a:spcAft>
              <a:buClr>
                <a:schemeClr val="dk1"/>
              </a:buClr>
              <a:buSzPts val="1100"/>
              <a:buFont typeface="Arial" panose="020B0604020202020204"/>
              <a:buNone/>
            </a:pPr>
            <a:endParaRPr sz="2500"/>
          </a:p>
          <a:p>
            <a:pPr marL="0" lvl="0" indent="0" algn="ctr" rtl="0">
              <a:spcBef>
                <a:spcPts val="0"/>
              </a:spcBef>
              <a:spcAft>
                <a:spcPts val="0"/>
              </a:spcAft>
              <a:buClr>
                <a:schemeClr val="dk1"/>
              </a:buClr>
              <a:buSzPts val="1100"/>
              <a:buFont typeface="Arial" panose="020B0604020202020204"/>
              <a:buNone/>
            </a:pPr>
            <a:endParaRPr sz="2500"/>
          </a:p>
          <a:p>
            <a:pPr marL="0" lvl="0" indent="0" algn="ctr" rtl="0">
              <a:spcBef>
                <a:spcPts val="0"/>
              </a:spcBef>
              <a:spcAft>
                <a:spcPts val="0"/>
              </a:spcAft>
              <a:buClr>
                <a:schemeClr val="dk1"/>
              </a:buClr>
              <a:buSzPts val="1100"/>
              <a:buFont typeface="Arial" panose="020B0604020202020204"/>
              <a:buNone/>
            </a:pPr>
            <a:endParaRPr sz="2500"/>
          </a:p>
          <a:p>
            <a:pPr marL="0" lvl="0" indent="0" algn="ctr" rtl="0">
              <a:spcBef>
                <a:spcPts val="0"/>
              </a:spcBef>
              <a:spcAft>
                <a:spcPts val="0"/>
              </a:spcAft>
              <a:buClr>
                <a:schemeClr val="dk1"/>
              </a:buClr>
              <a:buSzPts val="1100"/>
              <a:buFont typeface="Arial" panose="020B0604020202020204"/>
              <a:buNone/>
            </a:pPr>
            <a:endParaRPr sz="2500"/>
          </a:p>
          <a:p>
            <a:pPr marL="0" lvl="0" indent="0" algn="ctr" rtl="0">
              <a:spcBef>
                <a:spcPts val="0"/>
              </a:spcBef>
              <a:spcAft>
                <a:spcPts val="0"/>
              </a:spcAft>
              <a:buClr>
                <a:schemeClr val="dk1"/>
              </a:buClr>
              <a:buSzPts val="1100"/>
              <a:buFont typeface="Arial" panose="020B0604020202020204"/>
              <a:buNone/>
            </a:pPr>
            <a:endParaRPr sz="2500"/>
          </a:p>
          <a:p>
            <a:pPr marL="0" lvl="0" indent="0" algn="ctr" rtl="0">
              <a:spcBef>
                <a:spcPts val="0"/>
              </a:spcBef>
              <a:spcAft>
                <a:spcPts val="0"/>
              </a:spcAft>
              <a:buClr>
                <a:schemeClr val="dk1"/>
              </a:buClr>
              <a:buSzPts val="1100"/>
              <a:buFont typeface="Arial" panose="020B0604020202020204"/>
              <a:buNone/>
            </a:pPr>
            <a:endParaRPr sz="2500"/>
          </a:p>
          <a:p>
            <a:pPr marL="0" lvl="0" indent="0" algn="ctr" rtl="0">
              <a:spcBef>
                <a:spcPts val="0"/>
              </a:spcBef>
              <a:spcAft>
                <a:spcPts val="0"/>
              </a:spcAft>
              <a:buClr>
                <a:schemeClr val="dk1"/>
              </a:buClr>
              <a:buSzPts val="1100"/>
              <a:buFont typeface="Arial" panose="020B0604020202020204"/>
              <a:buNone/>
            </a:pPr>
            <a:endParaRPr sz="2500"/>
          </a:p>
          <a:p>
            <a:pPr marL="0" lvl="0" indent="0" algn="ctr" rtl="0">
              <a:spcBef>
                <a:spcPts val="0"/>
              </a:spcBef>
              <a:spcAft>
                <a:spcPts val="0"/>
              </a:spcAft>
              <a:buClr>
                <a:schemeClr val="dk1"/>
              </a:buClr>
              <a:buSzPts val="1100"/>
              <a:buFont typeface="Arial" panose="020B0604020202020204"/>
              <a:buNone/>
            </a:pPr>
            <a:endParaRPr sz="2500"/>
          </a:p>
          <a:p>
            <a:pPr marL="0" lvl="0" indent="0" algn="ctr" rtl="0">
              <a:spcBef>
                <a:spcPts val="0"/>
              </a:spcBef>
              <a:spcAft>
                <a:spcPts val="0"/>
              </a:spcAft>
              <a:buClr>
                <a:schemeClr val="dk1"/>
              </a:buClr>
              <a:buSzPts val="1100"/>
              <a:buFont typeface="Arial" panose="020B0604020202020204"/>
              <a:buNone/>
            </a:pPr>
            <a:r>
              <a:rPr lang="en-US" sz="2300"/>
              <a:t>Long Term Services and Supports</a:t>
            </a:r>
            <a:endParaRPr sz="2300"/>
          </a:p>
          <a:p>
            <a:pPr marL="0" lvl="0" indent="0" algn="ctr" rtl="0">
              <a:spcBef>
                <a:spcPts val="0"/>
              </a:spcBef>
              <a:spcAft>
                <a:spcPts val="0"/>
              </a:spcAft>
              <a:buClr>
                <a:schemeClr val="dk1"/>
              </a:buClr>
              <a:buSzPts val="1100"/>
              <a:buFont typeface="Arial" panose="020B0604020202020204"/>
              <a:buNone/>
            </a:pPr>
            <a:r>
              <a:rPr lang="en-US" sz="2300"/>
              <a:t>LTSS</a:t>
            </a:r>
            <a:r>
              <a:rPr lang="en-US" sz="2300">
                <a:solidFill>
                  <a:schemeClr val="dk1"/>
                </a:solidFill>
              </a:rPr>
              <a:t> ~5</a:t>
            </a:r>
            <a:r>
              <a:rPr lang="en-US" sz="2300" b="0">
                <a:solidFill>
                  <a:schemeClr val="dk1"/>
                </a:solidFill>
              </a:rPr>
              <a:t>% of members: 42% of spend at higher trend of 9-12%</a:t>
            </a:r>
            <a:endParaRPr sz="2300">
              <a:highlight>
                <a:schemeClr val="lt1"/>
              </a:highlight>
            </a:endParaRPr>
          </a:p>
          <a:p>
            <a:pPr marL="0" lvl="0" indent="0" algn="ctr" rtl="0">
              <a:spcBef>
                <a:spcPts val="0"/>
              </a:spcBef>
              <a:spcAft>
                <a:spcPts val="0"/>
              </a:spcAft>
              <a:buClr>
                <a:schemeClr val="dk1"/>
              </a:buClr>
              <a:buSzPts val="1100"/>
              <a:buFont typeface="Arial" panose="020B0604020202020204"/>
              <a:buNone/>
            </a:pPr>
            <a:endParaRPr sz="2300">
              <a:highlight>
                <a:schemeClr val="lt1"/>
              </a:highlight>
            </a:endParaRPr>
          </a:p>
          <a:p>
            <a:pPr marL="0" lvl="0" indent="0" algn="ctr" rtl="0">
              <a:spcBef>
                <a:spcPts val="0"/>
              </a:spcBef>
              <a:spcAft>
                <a:spcPts val="0"/>
              </a:spcAft>
              <a:buClr>
                <a:schemeClr val="dk1"/>
              </a:buClr>
              <a:buSzPts val="1100"/>
              <a:buFont typeface="Arial" panose="020B0604020202020204"/>
              <a:buNone/>
            </a:pPr>
            <a:r>
              <a:rPr lang="en-US" sz="2300">
                <a:highlight>
                  <a:schemeClr val="lt1"/>
                </a:highlight>
              </a:rPr>
              <a:t>Non-LTSS</a:t>
            </a:r>
            <a:r>
              <a:rPr lang="en-US" sz="2300">
                <a:solidFill>
                  <a:schemeClr val="dk1"/>
                </a:solidFill>
                <a:highlight>
                  <a:schemeClr val="lt1"/>
                </a:highlight>
              </a:rPr>
              <a:t> </a:t>
            </a:r>
            <a:r>
              <a:rPr lang="en-US" sz="2300">
                <a:solidFill>
                  <a:schemeClr val="dk1"/>
                </a:solidFill>
              </a:rPr>
              <a:t>~</a:t>
            </a:r>
            <a:r>
              <a:rPr lang="en-US" sz="2300" b="0">
                <a:solidFill>
                  <a:schemeClr val="dk1"/>
                </a:solidFill>
                <a:highlight>
                  <a:schemeClr val="lt1"/>
                </a:highlight>
              </a:rPr>
              <a:t>95% of members: 56% of spend at a lower trend of 8-9%</a:t>
            </a:r>
            <a:endParaRPr sz="2300" b="0">
              <a:solidFill>
                <a:schemeClr val="dk1"/>
              </a:solidFill>
              <a:highlight>
                <a:schemeClr val="lt1"/>
              </a:highlight>
            </a:endParaRPr>
          </a:p>
          <a:p>
            <a:pPr marL="0" lvl="0" indent="0" algn="ctr" rtl="0">
              <a:spcBef>
                <a:spcPts val="0"/>
              </a:spcBef>
              <a:spcAft>
                <a:spcPts val="0"/>
              </a:spcAft>
              <a:buClr>
                <a:schemeClr val="dk1"/>
              </a:buClr>
              <a:buSzPts val="1100"/>
              <a:buFont typeface="Arial" panose="020B0604020202020204"/>
              <a:buNone/>
            </a:pPr>
            <a:endParaRPr sz="2300" b="0">
              <a:solidFill>
                <a:schemeClr val="dk1"/>
              </a:solidFill>
              <a:highlight>
                <a:schemeClr val="lt1"/>
              </a:highlight>
            </a:endParaRPr>
          </a:p>
          <a:p>
            <a:pPr marL="0" lvl="0" indent="0" algn="ctr" rtl="0">
              <a:spcBef>
                <a:spcPts val="0"/>
              </a:spcBef>
              <a:spcAft>
                <a:spcPts val="0"/>
              </a:spcAft>
              <a:buClr>
                <a:schemeClr val="dk1"/>
              </a:buClr>
              <a:buSzPts val="1100"/>
              <a:buFont typeface="Arial" panose="020B0604020202020204"/>
              <a:buNone/>
            </a:pPr>
            <a:r>
              <a:rPr lang="en-US" sz="2300">
                <a:solidFill>
                  <a:schemeClr val="dk1"/>
                </a:solidFill>
                <a:highlight>
                  <a:schemeClr val="lt1"/>
                </a:highlight>
              </a:rPr>
              <a:t>Taking care of people with disabilities is core to Medicaid programs.</a:t>
            </a:r>
            <a:endParaRPr sz="2300">
              <a:solidFill>
                <a:schemeClr val="dk1"/>
              </a:solidFill>
              <a:highlight>
                <a:schemeClr val="lt1"/>
              </a:highlight>
            </a:endParaRPr>
          </a:p>
          <a:p>
            <a:pPr marL="0" lvl="0" indent="0" algn="ctr" rtl="0">
              <a:spcBef>
                <a:spcPts val="0"/>
              </a:spcBef>
              <a:spcAft>
                <a:spcPts val="0"/>
              </a:spcAft>
              <a:buNone/>
            </a:pPr>
            <a:endParaRPr sz="2500">
              <a:solidFill>
                <a:schemeClr val="dk1"/>
              </a:solidFill>
            </a:endParaRPr>
          </a:p>
          <a:p>
            <a:pPr marL="0" lvl="0" indent="0" algn="ctr" rtl="0">
              <a:spcBef>
                <a:spcPts val="0"/>
              </a:spcBef>
              <a:spcAft>
                <a:spcPts val="0"/>
              </a:spcAft>
              <a:buNone/>
            </a:pPr>
            <a:endParaRPr sz="2500">
              <a:solidFill>
                <a:schemeClr val="dk1"/>
              </a:solidFill>
            </a:endParaRPr>
          </a:p>
          <a:p>
            <a:pPr marL="0" lvl="0" indent="0" algn="ctr" rtl="0">
              <a:spcBef>
                <a:spcPts val="0"/>
              </a:spcBef>
              <a:spcAft>
                <a:spcPts val="0"/>
              </a:spcAft>
              <a:buNone/>
            </a:pPr>
            <a:endParaRPr sz="2500">
              <a:solidFill>
                <a:schemeClr val="dk1"/>
              </a:solidFill>
            </a:endParaRPr>
          </a:p>
          <a:p>
            <a:pPr marL="0" lvl="0" indent="0" algn="ctr" rtl="0">
              <a:spcBef>
                <a:spcPts val="0"/>
              </a:spcBef>
              <a:spcAft>
                <a:spcPts val="0"/>
              </a:spcAft>
              <a:buNone/>
            </a:pPr>
            <a:endParaRPr sz="2500">
              <a:solidFill>
                <a:schemeClr val="dk1"/>
              </a:solidFill>
            </a:endParaRPr>
          </a:p>
          <a:p>
            <a:pPr marL="0" lvl="0" indent="0" algn="ctr" rtl="0">
              <a:spcBef>
                <a:spcPts val="0"/>
              </a:spcBef>
              <a:spcAft>
                <a:spcPts val="0"/>
              </a:spcAft>
              <a:buNone/>
            </a:pPr>
            <a:endParaRPr sz="2500" b="0">
              <a:solidFill>
                <a:schemeClr val="dk1"/>
              </a:solidFill>
            </a:endParaRPr>
          </a:p>
          <a:p>
            <a:pPr marL="0" lvl="0" indent="0" algn="ctr" rtl="0">
              <a:spcBef>
                <a:spcPts val="0"/>
              </a:spcBef>
              <a:spcAft>
                <a:spcPts val="0"/>
              </a:spcAft>
              <a:buNone/>
            </a:pPr>
            <a:endParaRPr sz="1300">
              <a:solidFill>
                <a:schemeClr val="dk1"/>
              </a:solidFill>
              <a:highlight>
                <a:schemeClr val="lt1"/>
              </a:highlight>
            </a:endParaRPr>
          </a:p>
          <a:p>
            <a:pPr marL="0" lvl="0" indent="0" algn="ctr" rtl="0">
              <a:spcBef>
                <a:spcPts val="0"/>
              </a:spcBef>
              <a:spcAft>
                <a:spcPts val="0"/>
              </a:spcAft>
              <a:buNone/>
            </a:pPr>
            <a:endParaRPr sz="3200">
              <a:solidFill>
                <a:schemeClr val="dk1"/>
              </a:solidFill>
              <a:highlight>
                <a:schemeClr val="lt1"/>
              </a:highlight>
            </a:endParaRPr>
          </a:p>
          <a:p>
            <a:pPr marL="0" lvl="0" indent="0" algn="l" rtl="0">
              <a:lnSpc>
                <a:spcPct val="100000"/>
              </a:lnSpc>
              <a:spcBef>
                <a:spcPts val="0"/>
              </a:spcBef>
              <a:spcAft>
                <a:spcPts val="0"/>
              </a:spcAft>
              <a:buNone/>
            </a:pPr>
            <a:endParaRPr sz="2300" b="0">
              <a:solidFill>
                <a:schemeClr val="dk1"/>
              </a:solidFill>
            </a:endParaRPr>
          </a:p>
          <a:p>
            <a:pPr marL="0" lvl="0" indent="0" algn="ctr" rtl="0">
              <a:spcBef>
                <a:spcPts val="0"/>
              </a:spcBef>
              <a:spcAft>
                <a:spcPts val="0"/>
              </a:spcAft>
              <a:buNone/>
            </a:pPr>
            <a:endParaRPr sz="2300">
              <a:solidFill>
                <a:schemeClr val="dk1"/>
              </a:solidFill>
              <a:highlight>
                <a:schemeClr val="lt1"/>
              </a:highlight>
            </a:endParaRPr>
          </a:p>
          <a:p>
            <a:pPr marL="0" lvl="0" indent="0" algn="ctr" rtl="0">
              <a:spcBef>
                <a:spcPts val="0"/>
              </a:spcBef>
              <a:spcAft>
                <a:spcPts val="0"/>
              </a:spcAft>
              <a:buNone/>
            </a:pPr>
            <a:endParaRPr sz="3100">
              <a:solidFill>
                <a:schemeClr val="dk1"/>
              </a:solidFill>
              <a:highlight>
                <a:schemeClr val="lt1"/>
              </a:highlight>
            </a:endParaRPr>
          </a:p>
          <a:p>
            <a:pPr marL="0" lvl="0" indent="0" algn="ctr" rtl="0">
              <a:spcBef>
                <a:spcPts val="0"/>
              </a:spcBef>
              <a:spcAft>
                <a:spcPts val="0"/>
              </a:spcAft>
              <a:buNone/>
            </a:pPr>
            <a:endParaRPr sz="3800">
              <a:solidFill>
                <a:schemeClr val="dk1"/>
              </a:solidFill>
            </a:endParaRPr>
          </a:p>
          <a:p>
            <a:pPr marL="0" lvl="0" indent="0" algn="ctr" rtl="0">
              <a:spcBef>
                <a:spcPts val="0"/>
              </a:spcBef>
              <a:spcAft>
                <a:spcPts val="0"/>
              </a:spcAft>
              <a:buNone/>
            </a:pPr>
            <a:endParaRPr sz="3800">
              <a:solidFill>
                <a:schemeClr val="dk1"/>
              </a:solidFill>
            </a:endParaRPr>
          </a:p>
          <a:p>
            <a:pPr marL="0" lvl="0" indent="0" algn="ctr" rtl="0">
              <a:spcBef>
                <a:spcPts val="0"/>
              </a:spcBef>
              <a:spcAft>
                <a:spcPts val="0"/>
              </a:spcAft>
              <a:buNone/>
            </a:pPr>
            <a:endParaRPr sz="3800">
              <a:solidFill>
                <a:schemeClr val="dk1"/>
              </a:solidFill>
            </a:endParaRPr>
          </a:p>
          <a:p>
            <a:pPr marL="0" lvl="0" indent="0" algn="ctr" rtl="0">
              <a:spcBef>
                <a:spcPts val="0"/>
              </a:spcBef>
              <a:spcAft>
                <a:spcPts val="0"/>
              </a:spcAft>
              <a:buNone/>
            </a:pPr>
            <a:endParaRPr sz="3800">
              <a:solidFill>
                <a:schemeClr val="dk1"/>
              </a:solidFill>
            </a:endParaRPr>
          </a:p>
          <a:p>
            <a:pPr marL="0" lvl="0" indent="0" algn="ctr" rtl="0">
              <a:spcBef>
                <a:spcPts val="0"/>
              </a:spcBef>
              <a:spcAft>
                <a:spcPts val="0"/>
              </a:spcAft>
              <a:buNone/>
            </a:pPr>
            <a:endParaRPr sz="3800">
              <a:solidFill>
                <a:schemeClr val="dk1"/>
              </a:solidFill>
            </a:endParaRPr>
          </a:p>
          <a:p>
            <a:pPr marL="0" lvl="0" indent="0" algn="ctr" rtl="0">
              <a:spcBef>
                <a:spcPts val="0"/>
              </a:spcBef>
              <a:spcAft>
                <a:spcPts val="0"/>
              </a:spcAft>
              <a:buNone/>
            </a:pPr>
            <a:endParaRPr sz="3800">
              <a:solidFill>
                <a:schemeClr val="dk1"/>
              </a:solidFill>
            </a:endParaRPr>
          </a:p>
          <a:p>
            <a:pPr marL="0" lvl="0" indent="0" algn="ctr" rtl="0">
              <a:spcBef>
                <a:spcPts val="0"/>
              </a:spcBef>
              <a:spcAft>
                <a:spcPts val="0"/>
              </a:spcAft>
              <a:buNone/>
            </a:pPr>
            <a:r>
              <a:rPr lang="en-US" sz="3800">
                <a:solidFill>
                  <a:schemeClr val="dk1"/>
                </a:solidFill>
              </a:rPr>
              <a:t> </a:t>
            </a:r>
            <a:endParaRPr sz="4300">
              <a:solidFill>
                <a:schemeClr val="dk1"/>
              </a:solidFill>
            </a:endParaRPr>
          </a:p>
        </p:txBody>
      </p:sp>
      <p:sp>
        <p:nvSpPr>
          <p:cNvPr id="1138" name="Google Shape;1138;p242"/>
          <p:cNvSpPr/>
          <p:nvPr/>
        </p:nvSpPr>
        <p:spPr>
          <a:xfrm>
            <a:off x="3027082" y="513875"/>
            <a:ext cx="197400" cy="2631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39" name="Google Shape;1139;p242"/>
          <p:cNvSpPr/>
          <p:nvPr/>
        </p:nvSpPr>
        <p:spPr>
          <a:xfrm>
            <a:off x="3103301" y="3485675"/>
            <a:ext cx="197400" cy="2631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140" name="Google Shape;1140;p242" descr="four bar charts, one showing the paid amount member total cost of care for long term services and supports members, one showing the paid amount member total cost of care for non long term services and supports members, one showing the per member per month total cost of care for long term services and supports members, and one showing the per member per month total cost of care for non-long term services and supports members"/>
          <p:cNvPicPr preferRelativeResize="0"/>
          <p:nvPr/>
        </p:nvPicPr>
        <p:blipFill>
          <a:blip r:embed="rId3"/>
          <a:stretch>
            <a:fillRect/>
          </a:stretch>
        </p:blipFill>
        <p:spPr>
          <a:xfrm>
            <a:off x="3148301" y="152400"/>
            <a:ext cx="8586499" cy="5920813"/>
          </a:xfrm>
          <a:prstGeom prst="rect">
            <a:avLst/>
          </a:prstGeom>
          <a:noFill/>
          <a:ln>
            <a:noFill/>
          </a:ln>
        </p:spPr>
      </p:pic>
      <p:sp>
        <p:nvSpPr>
          <p:cNvPr id="1141" name="Google Shape;1141;p242"/>
          <p:cNvSpPr txBox="1"/>
          <p:nvPr/>
        </p:nvSpPr>
        <p:spPr>
          <a:xfrm>
            <a:off x="4596000" y="393725"/>
            <a:ext cx="3000000" cy="5034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2300" b="1">
                <a:solidFill>
                  <a:schemeClr val="accent5"/>
                </a:solidFill>
                <a:latin typeface="Trebuchet MS" panose="020B0603020202020204"/>
                <a:ea typeface="Trebuchet MS" panose="020B0603020202020204"/>
                <a:cs typeface="Trebuchet MS" panose="020B0603020202020204"/>
                <a:sym typeface="Trebuchet MS" panose="020B0603020202020204"/>
              </a:rPr>
              <a:t>LTSS Members</a:t>
            </a:r>
          </a:p>
        </p:txBody>
      </p:sp>
      <p:sp>
        <p:nvSpPr>
          <p:cNvPr id="1142" name="Google Shape;1142;p242"/>
          <p:cNvSpPr txBox="1"/>
          <p:nvPr/>
        </p:nvSpPr>
        <p:spPr>
          <a:xfrm>
            <a:off x="8368850" y="393725"/>
            <a:ext cx="3000000" cy="5034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2300" b="1">
                <a:solidFill>
                  <a:schemeClr val="accent5"/>
                </a:solidFill>
                <a:latin typeface="Trebuchet MS" panose="020B0603020202020204"/>
                <a:ea typeface="Trebuchet MS" panose="020B0603020202020204"/>
                <a:cs typeface="Trebuchet MS" panose="020B0603020202020204"/>
                <a:sym typeface="Trebuchet MS" panose="020B0603020202020204"/>
              </a:rPr>
              <a:t>Non-LTSS Members</a:t>
            </a:r>
            <a:endParaRPr>
              <a:solidFill>
                <a:schemeClr val="dk1"/>
              </a:solidFill>
            </a:endParaRPr>
          </a:p>
        </p:txBody>
      </p:sp>
      <p:sp>
        <p:nvSpPr>
          <p:cNvPr id="1143" name="Google Shape;1143;p242"/>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sz="1200">
                <a:solidFill>
                  <a:schemeClr val="lt1"/>
                </a:solidFill>
              </a:rPr>
              <a:t>29</a:t>
            </a:fld>
            <a:endParaRPr sz="1200">
              <a:solidFill>
                <a:schemeClr val="lt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85"/>
        <p:cNvGrpSpPr/>
        <p:nvPr/>
      </p:nvGrpSpPr>
      <p:grpSpPr>
        <a:xfrm>
          <a:off x="0" y="0"/>
          <a:ext cx="0" cy="0"/>
          <a:chOff x="0" y="0"/>
          <a:chExt cx="0" cy="0"/>
        </a:xfrm>
      </p:grpSpPr>
      <p:sp>
        <p:nvSpPr>
          <p:cNvPr id="986" name="Google Shape;986;p229"/>
          <p:cNvSpPr txBox="1">
            <a:spLocks noGrp="1"/>
          </p:cNvSpPr>
          <p:nvPr>
            <p:ph type="title"/>
          </p:nvPr>
        </p:nvSpPr>
        <p:spPr>
          <a:xfrm>
            <a:off x="3165000" y="-13425"/>
            <a:ext cx="5862000" cy="960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4500"/>
              <a:t>Webinar Logistics </a:t>
            </a:r>
            <a:endParaRPr sz="4500"/>
          </a:p>
        </p:txBody>
      </p:sp>
      <p:sp>
        <p:nvSpPr>
          <p:cNvPr id="987" name="Google Shape;987;p229"/>
          <p:cNvSpPr txBox="1">
            <a:spLocks noGrp="1"/>
          </p:cNvSpPr>
          <p:nvPr>
            <p:ph type="body" idx="1"/>
          </p:nvPr>
        </p:nvSpPr>
        <p:spPr>
          <a:xfrm>
            <a:off x="190050" y="946575"/>
            <a:ext cx="11811900" cy="5227800"/>
          </a:xfrm>
          <a:prstGeom prst="rect">
            <a:avLst/>
          </a:prstGeom>
          <a:ln>
            <a:noFill/>
          </a:ln>
        </p:spPr>
        <p:txBody>
          <a:bodyPr spcFirstLastPara="1" wrap="square" lIns="91425" tIns="45700" rIns="91425" bIns="45700" anchor="t" anchorCtr="0">
            <a:noAutofit/>
          </a:bodyPr>
          <a:lstStyle/>
          <a:p>
            <a:pPr marL="609600" lvl="0" indent="-457200" algn="l" rtl="0">
              <a:lnSpc>
                <a:spcPct val="100000"/>
              </a:lnSpc>
              <a:spcBef>
                <a:spcPts val="0"/>
              </a:spcBef>
              <a:spcAft>
                <a:spcPts val="0"/>
              </a:spcAft>
              <a:buSzPts val="2400"/>
              <a:buFont typeface="Trebuchet MS" panose="020B0603020202020204"/>
              <a:buChar char="➔"/>
            </a:pPr>
            <a:r>
              <a:rPr lang="en-US" sz="2400" b="1" dirty="0"/>
              <a:t>&gt;3k Registrants: </a:t>
            </a:r>
            <a:r>
              <a:rPr lang="en-US" sz="2400" b="1" dirty="0">
                <a:latin typeface="Trebuchet MS" panose="020B0603020202020204"/>
                <a:ea typeface="Trebuchet MS" panose="020B0603020202020204"/>
                <a:cs typeface="Trebuchet MS" panose="020B0603020202020204"/>
                <a:sym typeface="Trebuchet MS" panose="020B0603020202020204"/>
              </a:rPr>
              <a:t>Questions for Speakers: Use Q&amp;A feature on the toolbar. </a:t>
            </a:r>
            <a:r>
              <a:rPr lang="en-US" sz="2400" b="1" dirty="0"/>
              <a:t>We may not get to every question live</a:t>
            </a:r>
            <a:r>
              <a:rPr lang="en-US" sz="2400" dirty="0"/>
              <a:t>. </a:t>
            </a:r>
            <a:r>
              <a:rPr lang="en-US" sz="2400" b="1" dirty="0"/>
              <a:t>HCPF experts are answering online.</a:t>
            </a:r>
            <a:endParaRPr sz="2400" b="1" dirty="0">
              <a:latin typeface="Trebuchet MS" panose="020B0603020202020204"/>
              <a:ea typeface="Trebuchet MS" panose="020B0603020202020204"/>
              <a:cs typeface="Trebuchet MS" panose="020B0603020202020204"/>
              <a:sym typeface="Trebuchet MS" panose="020B0603020202020204"/>
            </a:endParaRPr>
          </a:p>
          <a:p>
            <a:pPr marL="0" lvl="0" indent="0" algn="l" rtl="0">
              <a:lnSpc>
                <a:spcPct val="100000"/>
              </a:lnSpc>
              <a:spcBef>
                <a:spcPts val="0"/>
              </a:spcBef>
              <a:spcAft>
                <a:spcPts val="0"/>
              </a:spcAft>
              <a:buNone/>
            </a:pPr>
            <a:endParaRPr sz="2400" b="1" dirty="0"/>
          </a:p>
          <a:p>
            <a:pPr marL="609600" lvl="0" indent="-457200" algn="l" rtl="0">
              <a:lnSpc>
                <a:spcPct val="100000"/>
              </a:lnSpc>
              <a:spcBef>
                <a:spcPts val="0"/>
              </a:spcBef>
              <a:spcAft>
                <a:spcPts val="0"/>
              </a:spcAft>
              <a:buSzPts val="2400"/>
              <a:buFont typeface="Trebuchet MS" panose="020B0603020202020204"/>
              <a:buChar char="➔"/>
            </a:pPr>
            <a:r>
              <a:rPr lang="en-US" sz="2400" b="1" dirty="0"/>
              <a:t>Please leverage the event pop-up polls to help us capture aggregate perspectives.</a:t>
            </a:r>
            <a:endParaRPr sz="2400" b="1" dirty="0"/>
          </a:p>
          <a:p>
            <a:pPr marL="609600" lvl="0" indent="0" algn="l" rtl="0">
              <a:lnSpc>
                <a:spcPct val="100000"/>
              </a:lnSpc>
              <a:spcBef>
                <a:spcPts val="0"/>
              </a:spcBef>
              <a:spcAft>
                <a:spcPts val="0"/>
              </a:spcAft>
              <a:buNone/>
            </a:pPr>
            <a:endParaRPr sz="2400" b="1" dirty="0"/>
          </a:p>
          <a:p>
            <a:pPr marL="609600" lvl="0" indent="-457200" algn="l" rtl="0">
              <a:lnSpc>
                <a:spcPct val="100000"/>
              </a:lnSpc>
              <a:spcBef>
                <a:spcPts val="0"/>
              </a:spcBef>
              <a:spcAft>
                <a:spcPts val="0"/>
              </a:spcAft>
              <a:buSzPts val="2400"/>
              <a:buFont typeface="Trebuchet MS" panose="020B0603020202020204"/>
              <a:buChar char="➔"/>
            </a:pPr>
            <a:r>
              <a:rPr lang="en-US" sz="2400" b="1" dirty="0">
                <a:latin typeface="Trebuchet MS" panose="020B0603020202020204"/>
                <a:ea typeface="Trebuchet MS" panose="020B0603020202020204"/>
                <a:cs typeface="Trebuchet MS" panose="020B0603020202020204"/>
                <a:sym typeface="Trebuchet MS" panose="020B0603020202020204"/>
              </a:rPr>
              <a:t>Presentations, links and materials will be posted in the Chat. </a:t>
            </a:r>
            <a:endParaRPr sz="2400" b="1" dirty="0">
              <a:latin typeface="Trebuchet MS" panose="020B0603020202020204"/>
              <a:ea typeface="Trebuchet MS" panose="020B0603020202020204"/>
              <a:cs typeface="Trebuchet MS" panose="020B0603020202020204"/>
              <a:sym typeface="Trebuchet MS" panose="020B0603020202020204"/>
            </a:endParaRPr>
          </a:p>
          <a:p>
            <a:pPr marL="609600" lvl="0" indent="0" algn="l" rtl="0">
              <a:lnSpc>
                <a:spcPct val="100000"/>
              </a:lnSpc>
              <a:spcBef>
                <a:spcPts val="0"/>
              </a:spcBef>
              <a:spcAft>
                <a:spcPts val="0"/>
              </a:spcAft>
              <a:buNone/>
            </a:pPr>
            <a:r>
              <a:rPr lang="en-US" sz="2400" b="1" dirty="0">
                <a:latin typeface="Trebuchet MS" panose="020B0603020202020204"/>
                <a:ea typeface="Trebuchet MS" panose="020B0603020202020204"/>
                <a:cs typeface="Trebuchet MS" panose="020B0603020202020204"/>
                <a:sym typeface="Trebuchet MS" panose="020B0603020202020204"/>
              </a:rPr>
              <a:t>Otherwise, the Chat is closed and is being used for </a:t>
            </a:r>
            <a:r>
              <a:rPr lang="en-US" sz="2400" b="1" dirty="0"/>
              <a:t>behind the scenes </a:t>
            </a:r>
            <a:r>
              <a:rPr lang="en-US" sz="2400" b="1" dirty="0">
                <a:latin typeface="Trebuchet MS" panose="020B0603020202020204"/>
                <a:ea typeface="Trebuchet MS" panose="020B0603020202020204"/>
                <a:cs typeface="Trebuchet MS" panose="020B0603020202020204"/>
                <a:sym typeface="Trebuchet MS" panose="020B0603020202020204"/>
              </a:rPr>
              <a:t>communi</a:t>
            </a:r>
            <a:r>
              <a:rPr lang="en-US" sz="2400" b="1" dirty="0"/>
              <a:t>cations. </a:t>
            </a:r>
            <a:endParaRPr sz="2400" b="1" dirty="0"/>
          </a:p>
          <a:p>
            <a:pPr marL="609600" lvl="0" indent="0" algn="l" rtl="0">
              <a:lnSpc>
                <a:spcPct val="100000"/>
              </a:lnSpc>
              <a:spcBef>
                <a:spcPts val="0"/>
              </a:spcBef>
              <a:spcAft>
                <a:spcPts val="0"/>
              </a:spcAft>
              <a:buNone/>
            </a:pPr>
            <a:endParaRPr sz="2400" b="1" dirty="0"/>
          </a:p>
          <a:p>
            <a:pPr marL="609600" lvl="0" indent="-457200" algn="l" rtl="0">
              <a:lnSpc>
                <a:spcPct val="100000"/>
              </a:lnSpc>
              <a:spcBef>
                <a:spcPts val="0"/>
              </a:spcBef>
              <a:spcAft>
                <a:spcPts val="0"/>
              </a:spcAft>
              <a:buSzPts val="2400"/>
              <a:buFont typeface="Trebuchet MS" panose="020B0603020202020204"/>
              <a:buChar char="➔"/>
            </a:pPr>
            <a:r>
              <a:rPr lang="en-US" sz="2400" b="1" dirty="0"/>
              <a:t>Materials will also be posted to </a:t>
            </a:r>
            <a:r>
              <a:rPr lang="en-US" sz="2400" b="1" u="sng" dirty="0">
                <a:solidFill>
                  <a:schemeClr val="hlink"/>
                </a:solidFill>
                <a:hlinkClick r:id="rId3"/>
              </a:rPr>
              <a:t>CO.gov/HCPF/events</a:t>
            </a:r>
            <a:endParaRPr sz="2400" b="1" dirty="0"/>
          </a:p>
          <a:p>
            <a:pPr marL="0" lvl="0" indent="0" algn="l" rtl="0">
              <a:lnSpc>
                <a:spcPct val="100000"/>
              </a:lnSpc>
              <a:spcBef>
                <a:spcPts val="0"/>
              </a:spcBef>
              <a:spcAft>
                <a:spcPts val="0"/>
              </a:spcAft>
              <a:buNone/>
            </a:pPr>
            <a:endParaRPr sz="2400" dirty="0">
              <a:latin typeface="Trebuchet MS" panose="020B0603020202020204"/>
              <a:ea typeface="Trebuchet MS" panose="020B0603020202020204"/>
              <a:cs typeface="Trebuchet MS" panose="020B0603020202020204"/>
              <a:sym typeface="Trebuchet MS" panose="020B0603020202020204"/>
            </a:endParaRPr>
          </a:p>
          <a:p>
            <a:pPr marL="609600" lvl="0" indent="-457200" algn="l" rtl="0">
              <a:lnSpc>
                <a:spcPct val="100000"/>
              </a:lnSpc>
              <a:spcBef>
                <a:spcPts val="0"/>
              </a:spcBef>
              <a:spcAft>
                <a:spcPts val="0"/>
              </a:spcAft>
              <a:buSzPts val="2400"/>
              <a:buFont typeface="Trebuchet MS" panose="020B0603020202020204"/>
              <a:buChar char="➔"/>
            </a:pPr>
            <a:r>
              <a:rPr lang="en-US" sz="2400" b="1" dirty="0"/>
              <a:t>Accessibility: American Sign Language, audio only, Spanish interpretation, closed captioning </a:t>
            </a:r>
            <a:r>
              <a:rPr lang="en-US" sz="2400" dirty="0">
                <a:highlight>
                  <a:srgbClr val="FFFF00"/>
                </a:highlight>
                <a:latin typeface="Trebuchet MS" panose="020B0603020202020204"/>
                <a:ea typeface="Trebuchet MS" panose="020B0603020202020204"/>
                <a:cs typeface="Trebuchet MS" panose="020B0603020202020204"/>
                <a:sym typeface="Trebuchet MS" panose="020B0603020202020204"/>
              </a:rPr>
              <a:t> </a:t>
            </a:r>
            <a:endParaRPr sz="2400" dirty="0">
              <a:highlight>
                <a:srgbClr val="FFFF00"/>
              </a:highlight>
              <a:latin typeface="Trebuchet MS" panose="020B0603020202020204"/>
              <a:ea typeface="Trebuchet MS" panose="020B0603020202020204"/>
              <a:cs typeface="Trebuchet MS" panose="020B0603020202020204"/>
              <a:sym typeface="Trebuchet MS" panose="020B0603020202020204"/>
            </a:endParaRPr>
          </a:p>
        </p:txBody>
      </p:sp>
      <p:sp>
        <p:nvSpPr>
          <p:cNvPr id="990" name="Google Shape;990;p229"/>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sz="1200">
                <a:solidFill>
                  <a:schemeClr val="lt1"/>
                </a:solidFill>
              </a:rPr>
              <a:t>3</a:t>
            </a:fld>
            <a:endParaRPr sz="1200" dirty="0">
              <a:solidFill>
                <a:schemeClr val="lt1"/>
              </a:solidFill>
            </a:endParaRPr>
          </a:p>
        </p:txBody>
      </p:sp>
      <p:pic>
        <p:nvPicPr>
          <p:cNvPr id="988" name="Google Shape;988;p229" descr="Two speech bubbles with a caption reading &quot;Q&amp;A&quot;"/>
          <p:cNvPicPr preferRelativeResize="0"/>
          <p:nvPr/>
        </p:nvPicPr>
        <p:blipFill rotWithShape="1">
          <a:blip r:embed="rId4"/>
          <a:srcRect l="52441" r="15469"/>
          <a:stretch>
            <a:fillRect/>
          </a:stretch>
        </p:blipFill>
        <p:spPr>
          <a:xfrm>
            <a:off x="11158215" y="1690375"/>
            <a:ext cx="1033786" cy="960000"/>
          </a:xfrm>
          <a:prstGeom prst="rect">
            <a:avLst/>
          </a:prstGeom>
          <a:noFill/>
          <a:ln>
            <a:noFill/>
          </a:ln>
        </p:spPr>
      </p:pic>
      <p:pic>
        <p:nvPicPr>
          <p:cNvPr id="989" name="Google Shape;989;p229" descr="Single chat bubble with a caption reading &quot;Chat.&quot;"/>
          <p:cNvPicPr preferRelativeResize="0"/>
          <p:nvPr/>
        </p:nvPicPr>
        <p:blipFill rotWithShape="1">
          <a:blip r:embed="rId4"/>
          <a:srcRect l="12205" r="55708"/>
          <a:stretch>
            <a:fillRect/>
          </a:stretch>
        </p:blipFill>
        <p:spPr>
          <a:xfrm>
            <a:off x="11158225" y="3004236"/>
            <a:ext cx="1033775" cy="95999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136"/>
        <p:cNvGrpSpPr/>
        <p:nvPr/>
      </p:nvGrpSpPr>
      <p:grpSpPr>
        <a:xfrm>
          <a:off x="0" y="0"/>
          <a:ext cx="0" cy="0"/>
          <a:chOff x="0" y="0"/>
          <a:chExt cx="0" cy="0"/>
        </a:xfrm>
      </p:grpSpPr>
      <p:sp>
        <p:nvSpPr>
          <p:cNvPr id="1138" name="Google Shape;1138;p242"/>
          <p:cNvSpPr/>
          <p:nvPr/>
        </p:nvSpPr>
        <p:spPr>
          <a:xfrm>
            <a:off x="3027082" y="513875"/>
            <a:ext cx="197400" cy="2631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39" name="Google Shape;1139;p242"/>
          <p:cNvSpPr/>
          <p:nvPr/>
        </p:nvSpPr>
        <p:spPr>
          <a:xfrm>
            <a:off x="3103301" y="3485675"/>
            <a:ext cx="197400" cy="2631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140" name="Google Shape;1140;p242"/>
          <p:cNvPicPr preferRelativeResize="0"/>
          <p:nvPr/>
        </p:nvPicPr>
        <p:blipFill>
          <a:blip r:embed="rId3"/>
          <a:srcRect/>
          <a:stretch>
            <a:fillRect/>
          </a:stretch>
        </p:blipFill>
        <p:spPr>
          <a:xfrm>
            <a:off x="3153244" y="152400"/>
            <a:ext cx="8576612" cy="5920813"/>
          </a:xfrm>
          <a:prstGeom prst="rect">
            <a:avLst/>
          </a:prstGeom>
          <a:noFill/>
          <a:ln>
            <a:noFill/>
          </a:ln>
        </p:spPr>
      </p:pic>
      <p:sp>
        <p:nvSpPr>
          <p:cNvPr id="1141" name="Google Shape;1141;p242"/>
          <p:cNvSpPr txBox="1"/>
          <p:nvPr/>
        </p:nvSpPr>
        <p:spPr>
          <a:xfrm>
            <a:off x="4596000" y="393725"/>
            <a:ext cx="3000000" cy="49911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altLang="en-US" sz="2300" b="1" dirty="0">
                <a:solidFill>
                  <a:schemeClr val="accent5"/>
                </a:solidFill>
                <a:latin typeface="Trebuchet MS" panose="020B0603020202020204"/>
                <a:ea typeface="Trebuchet MS" panose="020B0603020202020204"/>
                <a:cs typeface="Trebuchet MS" panose="020B0603020202020204"/>
                <a:sym typeface="Trebuchet MS" panose="020B0603020202020204"/>
              </a:rPr>
              <a:t>Miembros </a:t>
            </a:r>
            <a:r>
              <a:rPr lang="en-US" sz="2300" b="1" dirty="0">
                <a:solidFill>
                  <a:schemeClr val="accent5"/>
                </a:solidFill>
                <a:latin typeface="Trebuchet MS" panose="020B0603020202020204"/>
                <a:ea typeface="Trebuchet MS" panose="020B0603020202020204"/>
                <a:cs typeface="Trebuchet MS" panose="020B0603020202020204"/>
                <a:sym typeface="Trebuchet MS" panose="020B0603020202020204"/>
              </a:rPr>
              <a:t>LTSS </a:t>
            </a:r>
            <a:endParaRPr dirty="0"/>
          </a:p>
        </p:txBody>
      </p:sp>
      <p:sp>
        <p:nvSpPr>
          <p:cNvPr id="1142" name="Google Shape;1142;p242"/>
          <p:cNvSpPr txBox="1"/>
          <p:nvPr/>
        </p:nvSpPr>
        <p:spPr>
          <a:xfrm>
            <a:off x="8368850" y="393725"/>
            <a:ext cx="3000000" cy="49911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2300" b="1" dirty="0">
                <a:solidFill>
                  <a:schemeClr val="accent5"/>
                </a:solidFill>
                <a:latin typeface="Trebuchet MS" panose="020B0603020202020204"/>
                <a:ea typeface="Trebuchet MS" panose="020B0603020202020204"/>
                <a:cs typeface="Trebuchet MS" panose="020B0603020202020204"/>
                <a:sym typeface="Trebuchet MS" panose="020B0603020202020204"/>
              </a:rPr>
              <a:t>No</a:t>
            </a:r>
            <a:r>
              <a:rPr lang="en-US" altLang="en-US" sz="2300" b="1" dirty="0">
                <a:solidFill>
                  <a:schemeClr val="accent5"/>
                </a:solidFill>
                <a:latin typeface="Trebuchet MS" panose="020B0603020202020204"/>
                <a:ea typeface="Trebuchet MS" panose="020B0603020202020204"/>
                <a:cs typeface="Trebuchet MS" panose="020B0603020202020204"/>
                <a:sym typeface="Trebuchet MS" panose="020B0603020202020204"/>
              </a:rPr>
              <a:t> miembros </a:t>
            </a:r>
            <a:r>
              <a:rPr lang="en-US" sz="2300" b="1" dirty="0">
                <a:solidFill>
                  <a:schemeClr val="accent5"/>
                </a:solidFill>
                <a:latin typeface="Trebuchet MS" panose="020B0603020202020204"/>
                <a:ea typeface="Trebuchet MS" panose="020B0603020202020204"/>
                <a:cs typeface="Trebuchet MS" panose="020B0603020202020204"/>
                <a:sym typeface="Trebuchet MS" panose="020B0603020202020204"/>
              </a:rPr>
              <a:t>LTSS </a:t>
            </a:r>
            <a:endParaRPr dirty="0">
              <a:solidFill>
                <a:schemeClr val="dk1"/>
              </a:solidFill>
            </a:endParaRPr>
          </a:p>
        </p:txBody>
      </p:sp>
      <p:sp>
        <p:nvSpPr>
          <p:cNvPr id="1143" name="Google Shape;1143;p242"/>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sz="1200">
                <a:solidFill>
                  <a:schemeClr val="lt1"/>
                </a:solidFill>
              </a:rPr>
              <a:t>30</a:t>
            </a:fld>
            <a:endParaRPr sz="1200">
              <a:solidFill>
                <a:schemeClr val="lt1"/>
              </a:solidFill>
            </a:endParaRPr>
          </a:p>
        </p:txBody>
      </p:sp>
      <p:sp>
        <p:nvSpPr>
          <p:cNvPr id="2" name="Rectangle 1"/>
          <p:cNvSpPr/>
          <p:nvPr/>
        </p:nvSpPr>
        <p:spPr>
          <a:xfrm>
            <a:off x="4321877" y="32900"/>
            <a:ext cx="3844475" cy="3850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Servicios a largo plazo y apoyos para miembros</a:t>
            </a:r>
          </a:p>
        </p:txBody>
      </p:sp>
      <p:sp>
        <p:nvSpPr>
          <p:cNvPr id="3" name="Rectangle 2"/>
          <p:cNvSpPr/>
          <p:nvPr/>
        </p:nvSpPr>
        <p:spPr>
          <a:xfrm>
            <a:off x="8368850" y="94200"/>
            <a:ext cx="2823875" cy="2655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No miembros de LTSS</a:t>
            </a:r>
          </a:p>
        </p:txBody>
      </p:sp>
      <p:sp>
        <p:nvSpPr>
          <p:cNvPr id="4" name="Rectangle 3"/>
          <p:cNvSpPr/>
          <p:nvPr/>
        </p:nvSpPr>
        <p:spPr>
          <a:xfrm rot="16200000">
            <a:off x="1837882" y="1567338"/>
            <a:ext cx="3196300" cy="5034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2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Monto pagado </a:t>
            </a:r>
            <a:br>
              <a:rPr lang="es-ES" sz="12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br>
            <a:r>
              <a:rPr lang="es-ES" sz="12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Costo total de la atención del miembro</a:t>
            </a:r>
          </a:p>
        </p:txBody>
      </p:sp>
      <p:sp>
        <p:nvSpPr>
          <p:cNvPr id="5" name="Rectangle 4"/>
          <p:cNvSpPr/>
          <p:nvPr/>
        </p:nvSpPr>
        <p:spPr>
          <a:xfrm rot="16200000">
            <a:off x="1829835" y="4238338"/>
            <a:ext cx="3196300" cy="5034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2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Por miembro por mes</a:t>
            </a:r>
          </a:p>
          <a:p>
            <a:pPr algn="ctr"/>
            <a:r>
              <a:rPr lang="es-ES" sz="12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Costo total de la atención</a:t>
            </a:r>
          </a:p>
        </p:txBody>
      </p:sp>
      <p:sp>
        <p:nvSpPr>
          <p:cNvPr id="8" name="object 3"/>
          <p:cNvSpPr txBox="1">
            <a:spLocks noGrp="1"/>
          </p:cNvSpPr>
          <p:nvPr/>
        </p:nvSpPr>
        <p:spPr>
          <a:xfrm>
            <a:off x="355600" y="332740"/>
            <a:ext cx="2358396" cy="955040"/>
          </a:xfrm>
          <a:prstGeom prst="rect">
            <a:avLst/>
          </a:prstGeom>
        </p:spPr>
        <p:txBody>
          <a:bodyPr vert="horz" wrap="square" lIns="0" tIns="41910" rIns="0" bIns="0" rtlCol="0">
            <a:spAutoFit/>
          </a:bodyPr>
          <a:lstStyle>
            <a:lvl1pPr>
              <a:defRPr sz="2400" b="1" i="0">
                <a:solidFill>
                  <a:srgbClr val="00176E"/>
                </a:solidFill>
                <a:latin typeface="Trebuchet MS" panose="020B0603020202020204"/>
                <a:ea typeface="+mj-ea"/>
                <a:cs typeface="Trebuchet MS" panose="020B0603020202020204"/>
              </a:defRPr>
            </a:lvl1pPr>
          </a:lstStyle>
          <a:p>
            <a:pPr marL="12700" marR="5080" indent="88265" algn="ctr">
              <a:lnSpc>
                <a:spcPct val="90000"/>
              </a:lnSpc>
              <a:spcBef>
                <a:spcPts val="330"/>
              </a:spcBef>
            </a:pPr>
            <a:r>
              <a:rPr sz="2200" dirty="0">
                <a:solidFill>
                  <a:srgbClr val="212C68"/>
                </a:solidFill>
              </a:rPr>
              <a:t>Servicios</a:t>
            </a:r>
            <a:r>
              <a:rPr sz="2200" spc="-85" dirty="0">
                <a:solidFill>
                  <a:srgbClr val="212C68"/>
                </a:solidFill>
              </a:rPr>
              <a:t> </a:t>
            </a:r>
            <a:r>
              <a:rPr sz="2200" spc="-50" dirty="0">
                <a:solidFill>
                  <a:srgbClr val="212C68"/>
                </a:solidFill>
              </a:rPr>
              <a:t>y </a:t>
            </a:r>
            <a:r>
              <a:rPr sz="2200" dirty="0">
                <a:solidFill>
                  <a:srgbClr val="212C68"/>
                </a:solidFill>
              </a:rPr>
              <a:t>soportes</a:t>
            </a:r>
            <a:r>
              <a:rPr sz="2200" spc="-85" dirty="0">
                <a:solidFill>
                  <a:srgbClr val="212C68"/>
                </a:solidFill>
              </a:rPr>
              <a:t> </a:t>
            </a:r>
            <a:r>
              <a:rPr sz="2200" spc="-50" dirty="0">
                <a:solidFill>
                  <a:srgbClr val="212C68"/>
                </a:solidFill>
              </a:rPr>
              <a:t>a </a:t>
            </a:r>
            <a:r>
              <a:rPr sz="2200" dirty="0">
                <a:solidFill>
                  <a:srgbClr val="212C68"/>
                </a:solidFill>
              </a:rPr>
              <a:t>largo</a:t>
            </a:r>
            <a:r>
              <a:rPr sz="2200" spc="-55" dirty="0">
                <a:solidFill>
                  <a:srgbClr val="212C68"/>
                </a:solidFill>
              </a:rPr>
              <a:t> </a:t>
            </a:r>
            <a:r>
              <a:rPr sz="2200" spc="-10" dirty="0">
                <a:solidFill>
                  <a:srgbClr val="212C68"/>
                </a:solidFill>
              </a:rPr>
              <a:t>plazo </a:t>
            </a:r>
            <a:r>
              <a:rPr sz="2200" dirty="0">
                <a:solidFill>
                  <a:srgbClr val="212C68"/>
                </a:solidFill>
              </a:rPr>
              <a:t>LTSS</a:t>
            </a:r>
            <a:r>
              <a:rPr sz="2000" spc="-55" dirty="0">
                <a:solidFill>
                  <a:srgbClr val="212C68"/>
                </a:solidFill>
              </a:rPr>
              <a:t> </a:t>
            </a:r>
            <a:r>
              <a:rPr sz="2000" dirty="0">
                <a:solidFill>
                  <a:srgbClr val="000000"/>
                </a:solidFill>
              </a:rPr>
              <a:t>~5</a:t>
            </a:r>
            <a:r>
              <a:rPr sz="2000" b="0" dirty="0">
                <a:solidFill>
                  <a:srgbClr val="000000"/>
                </a:solidFill>
                <a:latin typeface="Trebuchet MS" panose="020B0603020202020204"/>
                <a:cs typeface="Trebuchet MS" panose="020B0603020202020204"/>
              </a:rPr>
              <a:t>%</a:t>
            </a:r>
            <a:r>
              <a:rPr sz="2000" b="0" spc="-45" dirty="0">
                <a:solidFill>
                  <a:srgbClr val="000000"/>
                </a:solidFill>
                <a:latin typeface="Trebuchet MS" panose="020B0603020202020204"/>
                <a:cs typeface="Trebuchet MS" panose="020B0603020202020204"/>
              </a:rPr>
              <a:t> </a:t>
            </a:r>
            <a:endParaRPr sz="2000" dirty="0">
              <a:latin typeface="Trebuchet MS" panose="020B0603020202020204"/>
              <a:cs typeface="Trebuchet MS" panose="020B0603020202020204"/>
            </a:endParaRPr>
          </a:p>
        </p:txBody>
      </p:sp>
      <p:sp>
        <p:nvSpPr>
          <p:cNvPr id="9" name="object 4"/>
          <p:cNvSpPr txBox="1"/>
          <p:nvPr/>
        </p:nvSpPr>
        <p:spPr>
          <a:xfrm>
            <a:off x="216535" y="1227455"/>
            <a:ext cx="2585720" cy="4613910"/>
          </a:xfrm>
          <a:prstGeom prst="rect">
            <a:avLst/>
          </a:prstGeom>
        </p:spPr>
        <p:txBody>
          <a:bodyPr vert="horz" wrap="square" lIns="0" tIns="27939" rIns="0" bIns="0" rtlCol="0">
            <a:noAutofit/>
          </a:bodyPr>
          <a:lstStyle/>
          <a:p>
            <a:pPr marL="42545" marR="34290" indent="4445" algn="ctr">
              <a:lnSpc>
                <a:spcPct val="95000"/>
              </a:lnSpc>
              <a:spcBef>
                <a:spcPts val="220"/>
              </a:spcBef>
            </a:pPr>
            <a:r>
              <a:rPr lang="en-US" sz="2000" dirty="0">
                <a:latin typeface="Trebuchet MS" panose="020B0603020202020204"/>
                <a:cs typeface="Trebuchet MS" panose="020B0603020202020204"/>
              </a:rPr>
              <a:t>de </a:t>
            </a:r>
            <a:r>
              <a:rPr sz="2000" dirty="0">
                <a:latin typeface="Trebuchet MS" panose="020B0603020202020204"/>
                <a:cs typeface="Trebuchet MS" panose="020B0603020202020204"/>
              </a:rPr>
              <a:t>Miembros:</a:t>
            </a:r>
            <a:r>
              <a:rPr sz="2000" spc="-90" dirty="0">
                <a:latin typeface="Trebuchet MS" panose="020B0603020202020204"/>
                <a:cs typeface="Trebuchet MS" panose="020B0603020202020204"/>
              </a:rPr>
              <a:t> </a:t>
            </a:r>
            <a:r>
              <a:rPr sz="2000" dirty="0">
                <a:latin typeface="Trebuchet MS" panose="020B0603020202020204"/>
                <a:cs typeface="Trebuchet MS" panose="020B0603020202020204"/>
              </a:rPr>
              <a:t>42%</a:t>
            </a:r>
            <a:r>
              <a:rPr sz="2000" spc="-75" dirty="0">
                <a:latin typeface="Trebuchet MS" panose="020B0603020202020204"/>
                <a:cs typeface="Trebuchet MS" panose="020B0603020202020204"/>
              </a:rPr>
              <a:t> </a:t>
            </a:r>
            <a:r>
              <a:rPr sz="2000" spc="-25" dirty="0">
                <a:latin typeface="Trebuchet MS" panose="020B0603020202020204"/>
                <a:cs typeface="Trebuchet MS" panose="020B0603020202020204"/>
              </a:rPr>
              <a:t>del </a:t>
            </a:r>
            <a:r>
              <a:rPr sz="2000" dirty="0">
                <a:latin typeface="Trebuchet MS" panose="020B0603020202020204"/>
                <a:cs typeface="Trebuchet MS" panose="020B0603020202020204"/>
              </a:rPr>
              <a:t>gasto</a:t>
            </a:r>
            <a:r>
              <a:rPr sz="2000" spc="-20" dirty="0">
                <a:latin typeface="Trebuchet MS" panose="020B0603020202020204"/>
                <a:cs typeface="Trebuchet MS" panose="020B0603020202020204"/>
              </a:rPr>
              <a:t> </a:t>
            </a:r>
            <a:r>
              <a:rPr sz="2000" dirty="0">
                <a:latin typeface="Trebuchet MS" panose="020B0603020202020204"/>
                <a:cs typeface="Trebuchet MS" panose="020B0603020202020204"/>
              </a:rPr>
              <a:t>con</a:t>
            </a:r>
            <a:r>
              <a:rPr sz="2000" spc="-40" dirty="0">
                <a:latin typeface="Trebuchet MS" panose="020B0603020202020204"/>
                <a:cs typeface="Trebuchet MS" panose="020B0603020202020204"/>
              </a:rPr>
              <a:t> </a:t>
            </a:r>
            <a:r>
              <a:rPr sz="2000" spc="-25" dirty="0">
                <a:latin typeface="Trebuchet MS" panose="020B0603020202020204"/>
                <a:cs typeface="Trebuchet MS" panose="020B0603020202020204"/>
              </a:rPr>
              <a:t>una </a:t>
            </a:r>
            <a:r>
              <a:rPr sz="2000" dirty="0">
                <a:latin typeface="Trebuchet MS" panose="020B0603020202020204"/>
                <a:cs typeface="Trebuchet MS" panose="020B0603020202020204"/>
              </a:rPr>
              <a:t>tendencia</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más</a:t>
            </a:r>
            <a:r>
              <a:rPr sz="2000" spc="-45" dirty="0">
                <a:latin typeface="Trebuchet MS" panose="020B0603020202020204"/>
                <a:cs typeface="Trebuchet MS" panose="020B0603020202020204"/>
              </a:rPr>
              <a:t> </a:t>
            </a:r>
            <a:r>
              <a:rPr sz="2000" spc="-20" dirty="0">
                <a:latin typeface="Trebuchet MS" panose="020B0603020202020204"/>
                <a:cs typeface="Trebuchet MS" panose="020B0603020202020204"/>
              </a:rPr>
              <a:t>alta </a:t>
            </a:r>
            <a:r>
              <a:rPr sz="2000" dirty="0">
                <a:latin typeface="Trebuchet MS" panose="020B0603020202020204"/>
                <a:cs typeface="Trebuchet MS" panose="020B0603020202020204"/>
              </a:rPr>
              <a:t>del</a:t>
            </a:r>
            <a:r>
              <a:rPr sz="2000" spc="-50" dirty="0">
                <a:latin typeface="Trebuchet MS" panose="020B0603020202020204"/>
                <a:cs typeface="Trebuchet MS" panose="020B0603020202020204"/>
              </a:rPr>
              <a:t> </a:t>
            </a:r>
            <a:r>
              <a:rPr sz="2000" spc="-10" dirty="0">
                <a:latin typeface="Trebuchet MS" panose="020B0603020202020204"/>
                <a:cs typeface="Trebuchet MS" panose="020B0603020202020204"/>
              </a:rPr>
              <a:t>9-</a:t>
            </a:r>
            <a:r>
              <a:rPr sz="2000" spc="-25" dirty="0">
                <a:latin typeface="Trebuchet MS" panose="020B0603020202020204"/>
                <a:cs typeface="Trebuchet MS" panose="020B0603020202020204"/>
              </a:rPr>
              <a:t>12%</a:t>
            </a:r>
            <a:endParaRPr sz="2000" dirty="0">
              <a:latin typeface="Trebuchet MS" panose="020B0603020202020204"/>
              <a:cs typeface="Trebuchet MS" panose="020B0603020202020204"/>
            </a:endParaRPr>
          </a:p>
          <a:p>
            <a:pPr>
              <a:lnSpc>
                <a:spcPct val="100000"/>
              </a:lnSpc>
              <a:spcBef>
                <a:spcPts val="150"/>
              </a:spcBef>
            </a:pPr>
            <a:endParaRPr dirty="0">
              <a:latin typeface="Trebuchet MS" panose="020B0603020202020204"/>
              <a:cs typeface="Trebuchet MS" panose="020B0603020202020204"/>
            </a:endParaRPr>
          </a:p>
          <a:p>
            <a:pPr marL="12065" marR="5080" indent="1270" algn="ctr">
              <a:lnSpc>
                <a:spcPct val="90000"/>
              </a:lnSpc>
            </a:pPr>
            <a:r>
              <a:rPr sz="2000" b="1" dirty="0">
                <a:solidFill>
                  <a:srgbClr val="212C68"/>
                </a:solidFill>
                <a:latin typeface="Trebuchet MS" panose="020B0603020202020204"/>
                <a:cs typeface="Trebuchet MS" panose="020B0603020202020204"/>
              </a:rPr>
              <a:t>~</a:t>
            </a:r>
            <a:r>
              <a:rPr sz="2000" b="1" spc="-15" dirty="0">
                <a:solidFill>
                  <a:srgbClr val="212C68"/>
                </a:solidFill>
                <a:latin typeface="Trebuchet MS" panose="020B0603020202020204"/>
                <a:cs typeface="Trebuchet MS" panose="020B0603020202020204"/>
              </a:rPr>
              <a:t> </a:t>
            </a:r>
            <a:r>
              <a:rPr sz="2000" b="1" dirty="0">
                <a:latin typeface="Trebuchet MS" panose="020B0603020202020204"/>
                <a:cs typeface="Trebuchet MS" panose="020B0603020202020204"/>
              </a:rPr>
              <a:t>95%</a:t>
            </a:r>
            <a:r>
              <a:rPr sz="2000" b="1" spc="-15"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35" dirty="0">
                <a:latin typeface="Trebuchet MS" panose="020B0603020202020204"/>
                <a:cs typeface="Trebuchet MS" panose="020B0603020202020204"/>
              </a:rPr>
              <a:t> </a:t>
            </a:r>
            <a:r>
              <a:rPr sz="2000" spc="-25" dirty="0">
                <a:latin typeface="Trebuchet MS" panose="020B0603020202020204"/>
                <a:cs typeface="Trebuchet MS" panose="020B0603020202020204"/>
              </a:rPr>
              <a:t>los </a:t>
            </a:r>
            <a:r>
              <a:rPr sz="2000" dirty="0">
                <a:latin typeface="Trebuchet MS" panose="020B0603020202020204"/>
                <a:cs typeface="Trebuchet MS" panose="020B0603020202020204"/>
              </a:rPr>
              <a:t>miembros:</a:t>
            </a:r>
            <a:r>
              <a:rPr sz="2000" spc="-90" dirty="0">
                <a:latin typeface="Trebuchet MS" panose="020B0603020202020204"/>
                <a:cs typeface="Trebuchet MS" panose="020B0603020202020204"/>
              </a:rPr>
              <a:t> </a:t>
            </a:r>
            <a:r>
              <a:rPr sz="2000" dirty="0">
                <a:latin typeface="Trebuchet MS" panose="020B0603020202020204"/>
                <a:cs typeface="Trebuchet MS" panose="020B0603020202020204"/>
              </a:rPr>
              <a:t>56%</a:t>
            </a:r>
            <a:r>
              <a:rPr sz="2000" spc="-75" dirty="0">
                <a:latin typeface="Trebuchet MS" panose="020B0603020202020204"/>
                <a:cs typeface="Trebuchet MS" panose="020B0603020202020204"/>
              </a:rPr>
              <a:t> </a:t>
            </a:r>
            <a:r>
              <a:rPr sz="2000" spc="-25" dirty="0">
                <a:latin typeface="Trebuchet MS" panose="020B0603020202020204"/>
                <a:cs typeface="Trebuchet MS" panose="020B0603020202020204"/>
              </a:rPr>
              <a:t>del </a:t>
            </a:r>
            <a:r>
              <a:rPr sz="2000" dirty="0">
                <a:latin typeface="Trebuchet MS" panose="020B0603020202020204"/>
                <a:cs typeface="Trebuchet MS" panose="020B0603020202020204"/>
              </a:rPr>
              <a:t>gasto</a:t>
            </a:r>
            <a:r>
              <a:rPr sz="2000" spc="-20" dirty="0">
                <a:latin typeface="Trebuchet MS" panose="020B0603020202020204"/>
                <a:cs typeface="Trebuchet MS" panose="020B0603020202020204"/>
              </a:rPr>
              <a:t> </a:t>
            </a:r>
            <a:r>
              <a:rPr sz="2000" dirty="0">
                <a:latin typeface="Trebuchet MS" panose="020B0603020202020204"/>
                <a:cs typeface="Trebuchet MS" panose="020B0603020202020204"/>
              </a:rPr>
              <a:t>con</a:t>
            </a:r>
            <a:r>
              <a:rPr sz="2000" spc="-40" dirty="0">
                <a:latin typeface="Trebuchet MS" panose="020B0603020202020204"/>
                <a:cs typeface="Trebuchet MS" panose="020B0603020202020204"/>
              </a:rPr>
              <a:t> </a:t>
            </a:r>
            <a:r>
              <a:rPr sz="2000" spc="-25" dirty="0">
                <a:latin typeface="Trebuchet MS" panose="020B0603020202020204"/>
                <a:cs typeface="Trebuchet MS" panose="020B0603020202020204"/>
              </a:rPr>
              <a:t>una </a:t>
            </a:r>
            <a:r>
              <a:rPr sz="2000" dirty="0">
                <a:latin typeface="Trebuchet MS" panose="020B0603020202020204"/>
                <a:cs typeface="Trebuchet MS" panose="020B0603020202020204"/>
              </a:rPr>
              <a:t>tendencia</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más</a:t>
            </a:r>
            <a:r>
              <a:rPr sz="2000" spc="-45" dirty="0">
                <a:latin typeface="Trebuchet MS" panose="020B0603020202020204"/>
                <a:cs typeface="Trebuchet MS" panose="020B0603020202020204"/>
              </a:rPr>
              <a:t> </a:t>
            </a:r>
            <a:r>
              <a:rPr sz="2000" spc="-20" dirty="0">
                <a:latin typeface="Trebuchet MS" panose="020B0603020202020204"/>
                <a:cs typeface="Trebuchet MS" panose="020B0603020202020204"/>
              </a:rPr>
              <a:t>baja </a:t>
            </a:r>
            <a:r>
              <a:rPr sz="2000" dirty="0">
                <a:latin typeface="Trebuchet MS" panose="020B0603020202020204"/>
                <a:cs typeface="Trebuchet MS" panose="020B0603020202020204"/>
              </a:rPr>
              <a:t>del</a:t>
            </a:r>
            <a:r>
              <a:rPr sz="2000" spc="-50" dirty="0">
                <a:latin typeface="Trebuchet MS" panose="020B0603020202020204"/>
                <a:cs typeface="Trebuchet MS" panose="020B0603020202020204"/>
              </a:rPr>
              <a:t> </a:t>
            </a:r>
            <a:r>
              <a:rPr sz="2000" spc="-10" dirty="0">
                <a:latin typeface="Trebuchet MS" panose="020B0603020202020204"/>
                <a:cs typeface="Trebuchet MS" panose="020B0603020202020204"/>
              </a:rPr>
              <a:t>8-</a:t>
            </a:r>
            <a:r>
              <a:rPr sz="2000" spc="-35" dirty="0">
                <a:latin typeface="Trebuchet MS" panose="020B0603020202020204"/>
                <a:cs typeface="Trebuchet MS" panose="020B0603020202020204"/>
              </a:rPr>
              <a:t>9%</a:t>
            </a:r>
            <a:endParaRPr sz="2000" dirty="0">
              <a:latin typeface="Trebuchet MS" panose="020B0603020202020204"/>
              <a:cs typeface="Trebuchet MS" panose="020B0603020202020204"/>
            </a:endParaRPr>
          </a:p>
          <a:p>
            <a:pPr marL="73660" marR="67310" indent="6350" algn="ctr">
              <a:lnSpc>
                <a:spcPct val="90000"/>
              </a:lnSpc>
            </a:pPr>
            <a:br>
              <a:rPr lang="en-US" sz="1600" dirty="0">
                <a:latin typeface="Trebuchet MS" panose="020B0603020202020204"/>
                <a:cs typeface="Trebuchet MS" panose="020B0603020202020204"/>
              </a:rPr>
            </a:br>
            <a:r>
              <a:rPr sz="2000" b="1" dirty="0" err="1">
                <a:latin typeface="Trebuchet MS" panose="020B0603020202020204"/>
                <a:cs typeface="Trebuchet MS" panose="020B0603020202020204"/>
              </a:rPr>
              <a:t>Cuidar</a:t>
            </a:r>
            <a:r>
              <a:rPr sz="2000" b="1" spc="-40" dirty="0">
                <a:latin typeface="Trebuchet MS" panose="020B0603020202020204"/>
                <a:cs typeface="Trebuchet MS" panose="020B0603020202020204"/>
              </a:rPr>
              <a:t> </a:t>
            </a:r>
            <a:r>
              <a:rPr sz="2000" b="1" dirty="0">
                <a:latin typeface="Trebuchet MS" panose="020B0603020202020204"/>
                <a:cs typeface="Trebuchet MS" panose="020B0603020202020204"/>
              </a:rPr>
              <a:t>a</a:t>
            </a:r>
            <a:r>
              <a:rPr sz="2000" b="1" spc="-25" dirty="0">
                <a:latin typeface="Trebuchet MS" panose="020B0603020202020204"/>
                <a:cs typeface="Trebuchet MS" panose="020B0603020202020204"/>
              </a:rPr>
              <a:t> las </a:t>
            </a:r>
            <a:r>
              <a:rPr sz="2000" b="1" dirty="0">
                <a:latin typeface="Trebuchet MS" panose="020B0603020202020204"/>
                <a:cs typeface="Trebuchet MS" panose="020B0603020202020204"/>
              </a:rPr>
              <a:t>personas</a:t>
            </a:r>
            <a:r>
              <a:rPr sz="2000" b="1" spc="-90" dirty="0">
                <a:latin typeface="Trebuchet MS" panose="020B0603020202020204"/>
                <a:cs typeface="Trebuchet MS" panose="020B0603020202020204"/>
              </a:rPr>
              <a:t> </a:t>
            </a:r>
            <a:r>
              <a:rPr sz="2000" b="1" spc="-25" dirty="0">
                <a:latin typeface="Trebuchet MS" panose="020B0603020202020204"/>
                <a:cs typeface="Trebuchet MS" panose="020B0603020202020204"/>
              </a:rPr>
              <a:t>con </a:t>
            </a:r>
            <a:r>
              <a:rPr sz="2000" b="1" dirty="0">
                <a:latin typeface="Trebuchet MS" panose="020B0603020202020204"/>
                <a:cs typeface="Trebuchet MS" panose="020B0603020202020204"/>
              </a:rPr>
              <a:t>discapacidades</a:t>
            </a:r>
            <a:r>
              <a:rPr sz="2000" b="1" spc="-140" dirty="0">
                <a:latin typeface="Trebuchet MS" panose="020B0603020202020204"/>
                <a:cs typeface="Trebuchet MS" panose="020B0603020202020204"/>
              </a:rPr>
              <a:t> </a:t>
            </a:r>
            <a:r>
              <a:rPr sz="2000" b="1" spc="-25" dirty="0">
                <a:latin typeface="Trebuchet MS" panose="020B0603020202020204"/>
                <a:cs typeface="Trebuchet MS" panose="020B0603020202020204"/>
              </a:rPr>
              <a:t>es </a:t>
            </a:r>
            <a:r>
              <a:rPr sz="2000" b="1" dirty="0">
                <a:latin typeface="Trebuchet MS" panose="020B0603020202020204"/>
                <a:cs typeface="Trebuchet MS" panose="020B0603020202020204"/>
              </a:rPr>
              <a:t>fundamental</a:t>
            </a:r>
            <a:r>
              <a:rPr sz="2000" b="1" spc="-90" dirty="0">
                <a:latin typeface="Trebuchet MS" panose="020B0603020202020204"/>
                <a:cs typeface="Trebuchet MS" panose="020B0603020202020204"/>
              </a:rPr>
              <a:t> </a:t>
            </a:r>
            <a:r>
              <a:rPr sz="2000" b="1" spc="-20" dirty="0">
                <a:latin typeface="Trebuchet MS" panose="020B0603020202020204"/>
                <a:cs typeface="Trebuchet MS" panose="020B0603020202020204"/>
              </a:rPr>
              <a:t>para </a:t>
            </a:r>
            <a:r>
              <a:rPr sz="2000" b="1" dirty="0">
                <a:latin typeface="Trebuchet MS" panose="020B0603020202020204"/>
                <a:cs typeface="Trebuchet MS" panose="020B0603020202020204"/>
              </a:rPr>
              <a:t>los</a:t>
            </a:r>
            <a:r>
              <a:rPr sz="2000" b="1" spc="-60" dirty="0">
                <a:latin typeface="Trebuchet MS" panose="020B0603020202020204"/>
                <a:cs typeface="Trebuchet MS" panose="020B0603020202020204"/>
              </a:rPr>
              <a:t> </a:t>
            </a:r>
            <a:r>
              <a:rPr sz="2000" b="1" dirty="0">
                <a:latin typeface="Trebuchet MS" panose="020B0603020202020204"/>
                <a:cs typeface="Trebuchet MS" panose="020B0603020202020204"/>
              </a:rPr>
              <a:t>programas</a:t>
            </a:r>
            <a:r>
              <a:rPr sz="2000" b="1" spc="-60" dirty="0">
                <a:latin typeface="Trebuchet MS" panose="020B0603020202020204"/>
                <a:cs typeface="Trebuchet MS" panose="020B0603020202020204"/>
              </a:rPr>
              <a:t> </a:t>
            </a:r>
            <a:r>
              <a:rPr sz="2000" b="1" spc="-25" dirty="0">
                <a:latin typeface="Trebuchet MS" panose="020B0603020202020204"/>
                <a:cs typeface="Trebuchet MS" panose="020B0603020202020204"/>
              </a:rPr>
              <a:t>de </a:t>
            </a:r>
            <a:r>
              <a:rPr sz="2000" b="1" spc="-10" dirty="0">
                <a:latin typeface="Trebuchet MS" panose="020B0603020202020204"/>
                <a:cs typeface="Trebuchet MS" panose="020B0603020202020204"/>
              </a:rPr>
              <a:t>Medicaid.</a:t>
            </a:r>
            <a:endParaRPr sz="2000" dirty="0">
              <a:latin typeface="Trebuchet MS" panose="020B0603020202020204"/>
              <a:cs typeface="Trebuchet MS" panose="020B0603020202020204"/>
            </a:endParaRPr>
          </a:p>
        </p:txBody>
      </p:sp>
      <p:sp>
        <p:nvSpPr>
          <p:cNvPr id="7" name="Rectangle 6">
            <a:extLst>
              <a:ext uri="{FF2B5EF4-FFF2-40B4-BE49-F238E27FC236}">
                <a16:creationId xmlns:a16="http://schemas.microsoft.com/office/drawing/2014/main" id="{E88E660F-FC08-AF08-FF08-00082B61B5A5}"/>
              </a:ext>
            </a:extLst>
          </p:cNvPr>
          <p:cNvSpPr/>
          <p:nvPr/>
        </p:nvSpPr>
        <p:spPr>
          <a:xfrm>
            <a:off x="4367688" y="5916457"/>
            <a:ext cx="3663950" cy="13335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26685B72-89C9-47E6-7F98-66BA8A349F16}"/>
              </a:ext>
            </a:extLst>
          </p:cNvPr>
          <p:cNvSpPr/>
          <p:nvPr/>
        </p:nvSpPr>
        <p:spPr>
          <a:xfrm>
            <a:off x="4218305" y="5861838"/>
            <a:ext cx="3932237" cy="2263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solidFill>
                  <a:srgbClr val="250E21"/>
                </a:solidFill>
              </a:rPr>
              <a:t>AF2018-19 AF2019-20 AF2020-21 AF2021-22 AF-2022-23 AF2023-24</a:t>
            </a:r>
          </a:p>
        </p:txBody>
      </p:sp>
      <p:sp>
        <p:nvSpPr>
          <p:cNvPr id="11" name="Rectangle 10">
            <a:extLst>
              <a:ext uri="{FF2B5EF4-FFF2-40B4-BE49-F238E27FC236}">
                <a16:creationId xmlns:a16="http://schemas.microsoft.com/office/drawing/2014/main" id="{CCCD5555-8A51-B830-A197-E45C025A1E99}"/>
              </a:ext>
            </a:extLst>
          </p:cNvPr>
          <p:cNvSpPr/>
          <p:nvPr/>
        </p:nvSpPr>
        <p:spPr>
          <a:xfrm>
            <a:off x="8058150" y="5916457"/>
            <a:ext cx="3662181" cy="13335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1E948A0-D9FC-D97B-30CB-C4CB9360456D}"/>
              </a:ext>
            </a:extLst>
          </p:cNvPr>
          <p:cNvSpPr/>
          <p:nvPr/>
        </p:nvSpPr>
        <p:spPr>
          <a:xfrm>
            <a:off x="7919062" y="5890263"/>
            <a:ext cx="3932237" cy="18176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solidFill>
                  <a:srgbClr val="250E21"/>
                </a:solidFill>
              </a:rPr>
              <a:t>AF2018-19 AF2019-20 AF2020-21 AF2021-22 AF-2022-23 AF2023-24</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148"/>
        <p:cNvGrpSpPr/>
        <p:nvPr/>
      </p:nvGrpSpPr>
      <p:grpSpPr>
        <a:xfrm>
          <a:off x="0" y="0"/>
          <a:ext cx="0" cy="0"/>
          <a:chOff x="0" y="0"/>
          <a:chExt cx="0" cy="0"/>
        </a:xfrm>
      </p:grpSpPr>
      <p:pic>
        <p:nvPicPr>
          <p:cNvPr id="1149" name="Google Shape;1149;p243" descr="bar chart showing the utilization per member per month over six fiscal years"/>
          <p:cNvPicPr preferRelativeResize="0"/>
          <p:nvPr/>
        </p:nvPicPr>
        <p:blipFill>
          <a:blip r:embed="rId3"/>
          <a:stretch>
            <a:fillRect/>
          </a:stretch>
        </p:blipFill>
        <p:spPr>
          <a:xfrm>
            <a:off x="3830700" y="296625"/>
            <a:ext cx="8241924" cy="2444725"/>
          </a:xfrm>
          <a:prstGeom prst="rect">
            <a:avLst/>
          </a:prstGeom>
          <a:noFill/>
          <a:ln>
            <a:noFill/>
          </a:ln>
        </p:spPr>
      </p:pic>
      <p:sp>
        <p:nvSpPr>
          <p:cNvPr id="1150" name="Google Shape;1150;p243"/>
          <p:cNvSpPr/>
          <p:nvPr/>
        </p:nvSpPr>
        <p:spPr>
          <a:xfrm>
            <a:off x="0" y="834825"/>
            <a:ext cx="3830700" cy="5386500"/>
          </a:xfrm>
          <a:prstGeom prst="roundRect">
            <a:avLst>
              <a:gd name="adj" fmla="val 16503"/>
            </a:avLst>
          </a:prstGeom>
          <a:no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100"/>
              <a:buFont typeface="Arial" panose="020B0604020202020204"/>
              <a:buNone/>
            </a:pPr>
            <a:r>
              <a:rPr lang="en-US" sz="2500" b="1" dirty="0">
                <a:solidFill>
                  <a:srgbClr val="222222"/>
                </a:solidFill>
                <a:latin typeface="Trebuchet MS" panose="020B0603020202020204"/>
                <a:ea typeface="Trebuchet MS" panose="020B0603020202020204"/>
                <a:cs typeface="Trebuchet MS" panose="020B0603020202020204"/>
                <a:sym typeface="Trebuchet MS" panose="020B0603020202020204"/>
              </a:rPr>
              <a:t> </a:t>
            </a:r>
            <a:r>
              <a:rPr lang="en-US" sz="2800" b="1" dirty="0">
                <a:solidFill>
                  <a:srgbClr val="222222"/>
                </a:solidFill>
                <a:latin typeface="Trebuchet MS" panose="020B0603020202020204"/>
                <a:ea typeface="Trebuchet MS" panose="020B0603020202020204"/>
                <a:cs typeface="Trebuchet MS" panose="020B0603020202020204"/>
                <a:sym typeface="Trebuchet MS" panose="020B0603020202020204"/>
              </a:rPr>
              <a:t>Trends </a:t>
            </a:r>
            <a:r>
              <a:rPr lang="en-US" sz="2800" dirty="0">
                <a:solidFill>
                  <a:srgbClr val="222222"/>
                </a:solidFill>
                <a:latin typeface="Trebuchet MS" panose="020B0603020202020204"/>
                <a:ea typeface="Trebuchet MS" panose="020B0603020202020204"/>
                <a:cs typeface="Trebuchet MS" panose="020B0603020202020204"/>
                <a:sym typeface="Trebuchet MS" panose="020B0603020202020204"/>
              </a:rPr>
              <a:t> </a:t>
            </a:r>
            <a:endParaRPr sz="2800" dirty="0">
              <a:solidFill>
                <a:srgbClr val="222222"/>
              </a:solidFill>
              <a:latin typeface="Trebuchet MS" panose="020B0603020202020204"/>
              <a:ea typeface="Trebuchet MS" panose="020B0603020202020204"/>
              <a:cs typeface="Trebuchet MS" panose="020B0603020202020204"/>
              <a:sym typeface="Trebuchet MS" panose="020B0603020202020204"/>
            </a:endParaRPr>
          </a:p>
          <a:p>
            <a:pPr marL="457200" lvl="0" indent="-406400" algn="l" rtl="0">
              <a:lnSpc>
                <a:spcPct val="90000"/>
              </a:lnSpc>
              <a:spcBef>
                <a:spcPts val="0"/>
              </a:spcBef>
              <a:spcAft>
                <a:spcPts val="0"/>
              </a:spcAft>
              <a:buClr>
                <a:srgbClr val="222222"/>
              </a:buClr>
              <a:buSzPts val="2800"/>
              <a:buFont typeface="Trebuchet MS" panose="020B0603020202020204"/>
              <a:buChar char="●"/>
            </a:pPr>
            <a:r>
              <a:rPr lang="en-US" sz="2800" dirty="0">
                <a:solidFill>
                  <a:srgbClr val="222222"/>
                </a:solidFill>
                <a:latin typeface="Trebuchet MS" panose="020B0603020202020204"/>
                <a:ea typeface="Trebuchet MS" panose="020B0603020202020204"/>
                <a:cs typeface="Trebuchet MS" panose="020B0603020202020204"/>
                <a:sym typeface="Trebuchet MS" panose="020B0603020202020204"/>
              </a:rPr>
              <a:t>Flat utilization</a:t>
            </a:r>
            <a:endParaRPr sz="2800" dirty="0">
              <a:solidFill>
                <a:srgbClr val="222222"/>
              </a:solidFill>
              <a:latin typeface="Trebuchet MS" panose="020B0603020202020204"/>
              <a:ea typeface="Trebuchet MS" panose="020B0603020202020204"/>
              <a:cs typeface="Trebuchet MS" panose="020B0603020202020204"/>
              <a:sym typeface="Trebuchet MS" panose="020B0603020202020204"/>
            </a:endParaRPr>
          </a:p>
          <a:p>
            <a:pPr marL="457200" lvl="0" indent="-406400" algn="l" rtl="0">
              <a:lnSpc>
                <a:spcPct val="90000"/>
              </a:lnSpc>
              <a:spcBef>
                <a:spcPts val="0"/>
              </a:spcBef>
              <a:spcAft>
                <a:spcPts val="0"/>
              </a:spcAft>
              <a:buClr>
                <a:srgbClr val="222222"/>
              </a:buClr>
              <a:buSzPts val="2800"/>
              <a:buFont typeface="Trebuchet MS" panose="020B0603020202020204"/>
              <a:buChar char="●"/>
            </a:pPr>
            <a:r>
              <a:rPr lang="en-US" sz="2800" dirty="0">
                <a:solidFill>
                  <a:srgbClr val="222222"/>
                </a:solidFill>
                <a:latin typeface="Trebuchet MS" panose="020B0603020202020204"/>
                <a:ea typeface="Trebuchet MS" panose="020B0603020202020204"/>
                <a:cs typeface="Trebuchet MS" panose="020B0603020202020204"/>
                <a:sym typeface="Trebuchet MS" panose="020B0603020202020204"/>
              </a:rPr>
              <a:t>&lt;1% PMPM trends until FY23/24 uptick</a:t>
            </a:r>
            <a:endParaRPr sz="2800" dirty="0">
              <a:solidFill>
                <a:srgbClr val="222222"/>
              </a:solidFill>
              <a:latin typeface="Trebuchet MS" panose="020B0603020202020204"/>
              <a:ea typeface="Trebuchet MS" panose="020B0603020202020204"/>
              <a:cs typeface="Trebuchet MS" panose="020B0603020202020204"/>
              <a:sym typeface="Trebuchet MS" panose="020B0603020202020204"/>
            </a:endParaRPr>
          </a:p>
          <a:p>
            <a:pPr marL="457200" lvl="0" indent="-406400" algn="l" rtl="0">
              <a:lnSpc>
                <a:spcPct val="90000"/>
              </a:lnSpc>
              <a:spcBef>
                <a:spcPts val="0"/>
              </a:spcBef>
              <a:spcAft>
                <a:spcPts val="0"/>
              </a:spcAft>
              <a:buClr>
                <a:srgbClr val="222222"/>
              </a:buClr>
              <a:buSzPts val="2800"/>
              <a:buFont typeface="Trebuchet MS" panose="020B0603020202020204"/>
              <a:buChar char="●"/>
            </a:pPr>
            <a:r>
              <a:rPr lang="en-US" sz="2800" dirty="0">
                <a:solidFill>
                  <a:srgbClr val="222222"/>
                </a:solidFill>
                <a:latin typeface="Trebuchet MS" panose="020B0603020202020204"/>
                <a:ea typeface="Trebuchet MS" panose="020B0603020202020204"/>
                <a:cs typeface="Trebuchet MS" panose="020B0603020202020204"/>
                <a:sym typeface="Trebuchet MS" panose="020B0603020202020204"/>
              </a:rPr>
              <a:t>+6.5% paid trend</a:t>
            </a:r>
            <a:endParaRPr sz="2800" dirty="0">
              <a:solidFill>
                <a:srgbClr val="222222"/>
              </a:solidFill>
              <a:latin typeface="Trebuchet MS" panose="020B0603020202020204"/>
              <a:ea typeface="Trebuchet MS" panose="020B0603020202020204"/>
              <a:cs typeface="Trebuchet MS" panose="020B0603020202020204"/>
              <a:sym typeface="Trebuchet MS" panose="020B0603020202020204"/>
            </a:endParaRPr>
          </a:p>
          <a:p>
            <a:pPr marL="0" lvl="0" indent="0" algn="l" rtl="0">
              <a:lnSpc>
                <a:spcPct val="90000"/>
              </a:lnSpc>
              <a:spcBef>
                <a:spcPts val="0"/>
              </a:spcBef>
              <a:spcAft>
                <a:spcPts val="0"/>
              </a:spcAft>
              <a:buClr>
                <a:schemeClr val="dk1"/>
              </a:buClr>
              <a:buSzPts val="1100"/>
              <a:buFont typeface="Arial" panose="020B0604020202020204"/>
              <a:buNone/>
            </a:pPr>
            <a:endParaRPr sz="2800" dirty="0">
              <a:solidFill>
                <a:srgbClr val="222222"/>
              </a:solidFill>
              <a:latin typeface="Trebuchet MS" panose="020B0603020202020204"/>
              <a:ea typeface="Trebuchet MS" panose="020B0603020202020204"/>
              <a:cs typeface="Trebuchet MS" panose="020B0603020202020204"/>
              <a:sym typeface="Trebuchet MS" panose="020B0603020202020204"/>
            </a:endParaRPr>
          </a:p>
          <a:p>
            <a:pPr marL="0" lvl="0" indent="0" algn="l" rtl="0">
              <a:lnSpc>
                <a:spcPct val="90000"/>
              </a:lnSpc>
              <a:spcBef>
                <a:spcPts val="0"/>
              </a:spcBef>
              <a:spcAft>
                <a:spcPts val="0"/>
              </a:spcAft>
              <a:buClr>
                <a:schemeClr val="dk1"/>
              </a:buClr>
              <a:buSzPts val="1100"/>
              <a:buFont typeface="Arial" panose="020B0604020202020204"/>
              <a:buNone/>
            </a:pPr>
            <a:r>
              <a:rPr lang="en-US" sz="2800" b="1" dirty="0">
                <a:solidFill>
                  <a:srgbClr val="222222"/>
                </a:solidFill>
                <a:latin typeface="Trebuchet MS" panose="020B0603020202020204"/>
                <a:ea typeface="Trebuchet MS" panose="020B0603020202020204"/>
                <a:cs typeface="Trebuchet MS" panose="020B0603020202020204"/>
                <a:sym typeface="Trebuchet MS" panose="020B0603020202020204"/>
              </a:rPr>
              <a:t>Solutions: </a:t>
            </a:r>
            <a:endParaRPr sz="2800" b="1" dirty="0">
              <a:solidFill>
                <a:srgbClr val="222222"/>
              </a:solidFill>
              <a:latin typeface="Trebuchet MS" panose="020B0603020202020204"/>
              <a:ea typeface="Trebuchet MS" panose="020B0603020202020204"/>
              <a:cs typeface="Trebuchet MS" panose="020B0603020202020204"/>
              <a:sym typeface="Trebuchet MS" panose="020B0603020202020204"/>
            </a:endParaRPr>
          </a:p>
          <a:p>
            <a:pPr marL="457200" lvl="0" indent="-406400" algn="l" rtl="0">
              <a:lnSpc>
                <a:spcPct val="90000"/>
              </a:lnSpc>
              <a:spcBef>
                <a:spcPts val="0"/>
              </a:spcBef>
              <a:spcAft>
                <a:spcPts val="0"/>
              </a:spcAft>
              <a:buClr>
                <a:srgbClr val="222222"/>
              </a:buClr>
              <a:buSzPts val="2800"/>
              <a:buFont typeface="Trebuchet MS" panose="020B0603020202020204"/>
              <a:buChar char="●"/>
            </a:pPr>
            <a:r>
              <a:rPr lang="en-US" sz="2800" dirty="0">
                <a:solidFill>
                  <a:srgbClr val="222222"/>
                </a:solidFill>
                <a:latin typeface="Trebuchet MS" panose="020B0603020202020204"/>
                <a:ea typeface="Trebuchet MS" panose="020B0603020202020204"/>
                <a:cs typeface="Trebuchet MS" panose="020B0603020202020204"/>
                <a:sym typeface="Trebuchet MS" panose="020B0603020202020204"/>
              </a:rPr>
              <a:t>Increase </a:t>
            </a:r>
            <a:r>
              <a:rPr lang="en-US" sz="2800" dirty="0" err="1">
                <a:solidFill>
                  <a:srgbClr val="222222"/>
                </a:solidFill>
                <a:latin typeface="Trebuchet MS" panose="020B0603020202020204"/>
                <a:ea typeface="Trebuchet MS" panose="020B0603020202020204"/>
                <a:cs typeface="Trebuchet MS" panose="020B0603020202020204"/>
                <a:sym typeface="Trebuchet MS" panose="020B0603020202020204"/>
              </a:rPr>
              <a:t>eConsults</a:t>
            </a:r>
            <a:r>
              <a:rPr lang="en-US" sz="2800" dirty="0">
                <a:solidFill>
                  <a:srgbClr val="222222"/>
                </a:solidFill>
                <a:latin typeface="Trebuchet MS" panose="020B0603020202020204"/>
                <a:ea typeface="Trebuchet MS" panose="020B0603020202020204"/>
                <a:cs typeface="Trebuchet MS" panose="020B0603020202020204"/>
                <a:sym typeface="Trebuchet MS" panose="020B0603020202020204"/>
              </a:rPr>
              <a:t> uptake</a:t>
            </a:r>
            <a:endParaRPr sz="2800" dirty="0">
              <a:solidFill>
                <a:srgbClr val="222222"/>
              </a:solidFill>
              <a:latin typeface="Trebuchet MS" panose="020B0603020202020204"/>
              <a:ea typeface="Trebuchet MS" panose="020B0603020202020204"/>
              <a:cs typeface="Trebuchet MS" panose="020B0603020202020204"/>
              <a:sym typeface="Trebuchet MS" panose="020B0603020202020204"/>
            </a:endParaRPr>
          </a:p>
          <a:p>
            <a:pPr marL="457200" lvl="0" indent="-406400" algn="l" rtl="0">
              <a:lnSpc>
                <a:spcPct val="90000"/>
              </a:lnSpc>
              <a:spcBef>
                <a:spcPts val="0"/>
              </a:spcBef>
              <a:spcAft>
                <a:spcPts val="0"/>
              </a:spcAft>
              <a:buClr>
                <a:srgbClr val="222222"/>
              </a:buClr>
              <a:buSzPts val="2800"/>
              <a:buFont typeface="Trebuchet MS" panose="020B0603020202020204"/>
              <a:buChar char="●"/>
            </a:pPr>
            <a:r>
              <a:rPr lang="en-US" sz="2800" dirty="0">
                <a:solidFill>
                  <a:srgbClr val="222222"/>
                </a:solidFill>
                <a:latin typeface="Trebuchet MS" panose="020B0603020202020204"/>
                <a:ea typeface="Trebuchet MS" panose="020B0603020202020204"/>
                <a:cs typeface="Trebuchet MS" panose="020B0603020202020204"/>
                <a:sym typeface="Trebuchet MS" panose="020B0603020202020204"/>
              </a:rPr>
              <a:t>Reimbursements</a:t>
            </a:r>
            <a:endParaRPr sz="2800" dirty="0">
              <a:solidFill>
                <a:srgbClr val="222222"/>
              </a:solidFill>
              <a:latin typeface="Trebuchet MS" panose="020B0603020202020204"/>
              <a:ea typeface="Trebuchet MS" panose="020B0603020202020204"/>
              <a:cs typeface="Trebuchet MS" panose="020B0603020202020204"/>
              <a:sym typeface="Trebuchet MS" panose="020B0603020202020204"/>
            </a:endParaRPr>
          </a:p>
          <a:p>
            <a:pPr marL="0" lvl="0" indent="0" algn="l" rtl="0">
              <a:lnSpc>
                <a:spcPct val="90000"/>
              </a:lnSpc>
              <a:spcBef>
                <a:spcPts val="0"/>
              </a:spcBef>
              <a:spcAft>
                <a:spcPts val="0"/>
              </a:spcAft>
              <a:buNone/>
            </a:pPr>
            <a:endParaRPr sz="2500" dirty="0">
              <a:solidFill>
                <a:srgbClr val="222222"/>
              </a:solidFill>
              <a:latin typeface="Trebuchet MS" panose="020B0603020202020204"/>
              <a:ea typeface="Trebuchet MS" panose="020B0603020202020204"/>
              <a:cs typeface="Trebuchet MS" panose="020B0603020202020204"/>
              <a:sym typeface="Trebuchet MS" panose="020B0603020202020204"/>
            </a:endParaRPr>
          </a:p>
        </p:txBody>
      </p:sp>
      <p:pic>
        <p:nvPicPr>
          <p:cNvPr id="1151" name="Google Shape;1151;p243" descr="two bar charts showing the per member per month cost and paid amount for six fiscal years"/>
          <p:cNvPicPr preferRelativeResize="0"/>
          <p:nvPr/>
        </p:nvPicPr>
        <p:blipFill>
          <a:blip r:embed="rId4"/>
          <a:stretch>
            <a:fillRect/>
          </a:stretch>
        </p:blipFill>
        <p:spPr>
          <a:xfrm>
            <a:off x="3952134" y="2995449"/>
            <a:ext cx="8006316" cy="3225825"/>
          </a:xfrm>
          <a:prstGeom prst="rect">
            <a:avLst/>
          </a:prstGeom>
          <a:noFill/>
          <a:ln>
            <a:noFill/>
          </a:ln>
        </p:spPr>
      </p:pic>
      <p:sp>
        <p:nvSpPr>
          <p:cNvPr id="1152" name="Google Shape;1152;p243"/>
          <p:cNvSpPr txBox="1">
            <a:spLocks noGrp="1"/>
          </p:cNvSpPr>
          <p:nvPr>
            <p:ph type="sldNum" idx="12"/>
          </p:nvPr>
        </p:nvSpPr>
        <p:spPr>
          <a:xfrm>
            <a:off x="9176422" y="6373686"/>
            <a:ext cx="27438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panose="020B0604020202020204"/>
              <a:buNone/>
            </a:pPr>
            <a:fld id="{00000000-1234-1234-1234-123412341234}" type="slidenum">
              <a:rPr lang="en-US"/>
              <a:t>31</a:t>
            </a:fld>
            <a:endParaRPr lang="en-US"/>
          </a:p>
        </p:txBody>
      </p:sp>
      <p:sp>
        <p:nvSpPr>
          <p:cNvPr id="1153" name="Google Shape;1153;p243"/>
          <p:cNvSpPr txBox="1"/>
          <p:nvPr/>
        </p:nvSpPr>
        <p:spPr>
          <a:xfrm>
            <a:off x="286900" y="296625"/>
            <a:ext cx="3665100" cy="5382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None/>
            </a:pPr>
            <a:r>
              <a:rPr lang="en-US" sz="3500" b="1">
                <a:solidFill>
                  <a:srgbClr val="232C68"/>
                </a:solidFill>
                <a:latin typeface="Trebuchet MS" panose="020B0603020202020204"/>
                <a:ea typeface="Trebuchet MS" panose="020B0603020202020204"/>
                <a:cs typeface="Trebuchet MS" panose="020B0603020202020204"/>
                <a:sym typeface="Trebuchet MS" panose="020B0603020202020204"/>
              </a:rPr>
              <a:t>Physician+ Care</a:t>
            </a:r>
            <a:endParaRPr sz="3500" b="1">
              <a:solidFill>
                <a:srgbClr val="232C68"/>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148"/>
        <p:cNvGrpSpPr/>
        <p:nvPr/>
      </p:nvGrpSpPr>
      <p:grpSpPr>
        <a:xfrm>
          <a:off x="0" y="0"/>
          <a:ext cx="0" cy="0"/>
          <a:chOff x="0" y="0"/>
          <a:chExt cx="0" cy="0"/>
        </a:xfrm>
      </p:grpSpPr>
      <p:pic>
        <p:nvPicPr>
          <p:cNvPr id="1149" name="Google Shape;1149;p243"/>
          <p:cNvPicPr preferRelativeResize="0"/>
          <p:nvPr/>
        </p:nvPicPr>
        <p:blipFill>
          <a:blip r:embed="rId3"/>
          <a:srcRect/>
          <a:stretch>
            <a:fillRect/>
          </a:stretch>
        </p:blipFill>
        <p:spPr>
          <a:xfrm>
            <a:off x="3837485" y="229950"/>
            <a:ext cx="8228354" cy="2444725"/>
          </a:xfrm>
          <a:prstGeom prst="rect">
            <a:avLst/>
          </a:prstGeom>
          <a:noFill/>
          <a:ln>
            <a:noFill/>
          </a:ln>
        </p:spPr>
      </p:pic>
      <p:sp>
        <p:nvSpPr>
          <p:cNvPr id="1150" name="Google Shape;1150;p243"/>
          <p:cNvSpPr/>
          <p:nvPr/>
        </p:nvSpPr>
        <p:spPr>
          <a:xfrm>
            <a:off x="0" y="834825"/>
            <a:ext cx="3830700" cy="5386500"/>
          </a:xfrm>
          <a:prstGeom prst="roundRect">
            <a:avLst>
              <a:gd name="adj" fmla="val 16503"/>
            </a:avLst>
          </a:prstGeom>
          <a:no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100"/>
              <a:buFont typeface="Arial" panose="020B0604020202020204"/>
              <a:buNone/>
            </a:pPr>
            <a:r>
              <a:rPr lang="en-US" sz="2500" b="1" dirty="0">
                <a:solidFill>
                  <a:srgbClr val="222222"/>
                </a:solidFill>
                <a:latin typeface="Trebuchet MS" panose="020B0603020202020204"/>
                <a:ea typeface="Trebuchet MS" panose="020B0603020202020204"/>
                <a:cs typeface="Trebuchet MS" panose="020B0603020202020204"/>
                <a:sym typeface="Trebuchet MS" panose="020B0603020202020204"/>
              </a:rPr>
              <a:t> </a:t>
            </a:r>
            <a:endParaRPr sz="2500" dirty="0">
              <a:solidFill>
                <a:srgbClr val="222222"/>
              </a:solidFill>
              <a:latin typeface="Trebuchet MS" panose="020B0603020202020204"/>
              <a:ea typeface="Trebuchet MS" panose="020B0603020202020204"/>
              <a:cs typeface="Trebuchet MS" panose="020B0603020202020204"/>
              <a:sym typeface="Trebuchet MS" panose="020B0603020202020204"/>
            </a:endParaRPr>
          </a:p>
        </p:txBody>
      </p:sp>
      <p:pic>
        <p:nvPicPr>
          <p:cNvPr id="1151" name="Google Shape;1151;p243"/>
          <p:cNvPicPr preferRelativeResize="0"/>
          <p:nvPr/>
        </p:nvPicPr>
        <p:blipFill>
          <a:blip r:embed="rId4"/>
          <a:srcRect/>
          <a:stretch>
            <a:fillRect/>
          </a:stretch>
        </p:blipFill>
        <p:spPr>
          <a:xfrm>
            <a:off x="3958694" y="2900199"/>
            <a:ext cx="7993195" cy="3225825"/>
          </a:xfrm>
          <a:prstGeom prst="rect">
            <a:avLst/>
          </a:prstGeom>
          <a:noFill/>
          <a:ln>
            <a:noFill/>
          </a:ln>
        </p:spPr>
      </p:pic>
      <p:sp>
        <p:nvSpPr>
          <p:cNvPr id="1152" name="Google Shape;1152;p243"/>
          <p:cNvSpPr txBox="1">
            <a:spLocks noGrp="1"/>
          </p:cNvSpPr>
          <p:nvPr>
            <p:ph type="sldNum" idx="12"/>
          </p:nvPr>
        </p:nvSpPr>
        <p:spPr>
          <a:xfrm>
            <a:off x="9176422" y="6373686"/>
            <a:ext cx="27438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panose="020B0604020202020204"/>
              <a:buNone/>
            </a:pPr>
            <a:fld id="{00000000-1234-1234-1234-123412341234}" type="slidenum">
              <a:rPr lang="en-US"/>
              <a:t>32</a:t>
            </a:fld>
            <a:endParaRPr lang="en-US"/>
          </a:p>
        </p:txBody>
      </p:sp>
      <p:sp>
        <p:nvSpPr>
          <p:cNvPr id="1153" name="Google Shape;1153;p243"/>
          <p:cNvSpPr txBox="1"/>
          <p:nvPr/>
        </p:nvSpPr>
        <p:spPr>
          <a:xfrm>
            <a:off x="144024" y="229950"/>
            <a:ext cx="3830699" cy="5382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None/>
            </a:pPr>
            <a:r>
              <a:rPr lang="en-US" sz="3000" b="1" dirty="0">
                <a:solidFill>
                  <a:srgbClr val="232C68"/>
                </a:solidFill>
                <a:latin typeface="Trebuchet MS" panose="020B0603020202020204"/>
                <a:ea typeface="Trebuchet MS" panose="020B0603020202020204"/>
                <a:cs typeface="Trebuchet MS" panose="020B0603020202020204"/>
                <a:sym typeface="Trebuchet MS" panose="020B0603020202020204"/>
              </a:rPr>
              <a:t>M</a:t>
            </a:r>
            <a:r>
              <a:rPr lang="" altLang="en-US" sz="3000" b="1" dirty="0">
                <a:solidFill>
                  <a:srgbClr val="232C68"/>
                </a:solidFill>
                <a:latin typeface="Trebuchet MS" panose="020B0603020202020204"/>
                <a:ea typeface="Trebuchet MS" panose="020B0603020202020204"/>
                <a:cs typeface="Trebuchet MS" panose="020B0603020202020204"/>
                <a:sym typeface="Trebuchet MS" panose="020B0603020202020204"/>
              </a:rPr>
              <a:t>é</a:t>
            </a:r>
            <a:r>
              <a:rPr lang="en-US" sz="3000" b="1" dirty="0">
                <a:solidFill>
                  <a:srgbClr val="232C68"/>
                </a:solidFill>
                <a:latin typeface="Trebuchet MS" panose="020B0603020202020204"/>
                <a:ea typeface="Trebuchet MS" panose="020B0603020202020204"/>
                <a:cs typeface="Trebuchet MS" panose="020B0603020202020204"/>
                <a:sym typeface="Trebuchet MS" panose="020B0603020202020204"/>
              </a:rPr>
              <a:t>dico + </a:t>
            </a:r>
            <a:r>
              <a:rPr lang="en-US" sz="3000" b="1" dirty="0" err="1">
                <a:solidFill>
                  <a:srgbClr val="232C68"/>
                </a:solidFill>
                <a:latin typeface="Trebuchet MS" panose="020B0603020202020204"/>
                <a:ea typeface="Trebuchet MS" panose="020B0603020202020204"/>
                <a:cs typeface="Trebuchet MS" panose="020B0603020202020204"/>
                <a:sym typeface="Trebuchet MS" panose="020B0603020202020204"/>
              </a:rPr>
              <a:t>cuidado</a:t>
            </a:r>
            <a:endParaRPr sz="3000" b="1" dirty="0">
              <a:solidFill>
                <a:srgbClr val="232C68"/>
              </a:solidFill>
              <a:latin typeface="Trebuchet MS" panose="020B0603020202020204"/>
              <a:ea typeface="Trebuchet MS" panose="020B0603020202020204"/>
              <a:cs typeface="Trebuchet MS" panose="020B0603020202020204"/>
              <a:sym typeface="Trebuchet MS" panose="020B0603020202020204"/>
            </a:endParaRPr>
          </a:p>
        </p:txBody>
      </p:sp>
      <p:sp>
        <p:nvSpPr>
          <p:cNvPr id="2" name="Rectangle 1"/>
          <p:cNvSpPr/>
          <p:nvPr/>
        </p:nvSpPr>
        <p:spPr>
          <a:xfrm>
            <a:off x="7324725" y="119214"/>
            <a:ext cx="2070352" cy="3850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Servicios</a:t>
            </a:r>
          </a:p>
        </p:txBody>
      </p:sp>
      <p:sp>
        <p:nvSpPr>
          <p:cNvPr id="3" name="Rectangle 2"/>
          <p:cNvSpPr/>
          <p:nvPr/>
        </p:nvSpPr>
        <p:spPr>
          <a:xfrm rot="16200000">
            <a:off x="3121413" y="1265185"/>
            <a:ext cx="2070352" cy="3850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Utilización PMPM (K)</a:t>
            </a:r>
          </a:p>
        </p:txBody>
      </p:sp>
      <p:sp>
        <p:nvSpPr>
          <p:cNvPr id="5" name="Rectangle 4"/>
          <p:cNvSpPr/>
          <p:nvPr/>
        </p:nvSpPr>
        <p:spPr>
          <a:xfrm rot="16200000">
            <a:off x="3109363" y="4974516"/>
            <a:ext cx="2070352" cy="3850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2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Monto pagado</a:t>
            </a:r>
          </a:p>
        </p:txBody>
      </p:sp>
      <p:sp>
        <p:nvSpPr>
          <p:cNvPr id="6" name="Rectangle 5"/>
          <p:cNvSpPr/>
          <p:nvPr/>
        </p:nvSpPr>
        <p:spPr>
          <a:xfrm rot="16200000">
            <a:off x="3121413" y="3488738"/>
            <a:ext cx="2070352" cy="3850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2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PMPM</a:t>
            </a:r>
          </a:p>
        </p:txBody>
      </p:sp>
      <p:sp>
        <p:nvSpPr>
          <p:cNvPr id="4" name="object 7"/>
          <p:cNvSpPr txBox="1"/>
          <p:nvPr/>
        </p:nvSpPr>
        <p:spPr>
          <a:xfrm>
            <a:off x="331342" y="1014856"/>
            <a:ext cx="3447033" cy="5110886"/>
          </a:xfrm>
          <a:prstGeom prst="rect">
            <a:avLst/>
          </a:prstGeom>
        </p:spPr>
        <p:txBody>
          <a:bodyPr vert="horz" wrap="square" lIns="0" tIns="34290" rIns="0" bIns="0" rtlCol="0">
            <a:spAutoFit/>
          </a:bodyPr>
          <a:lstStyle/>
          <a:p>
            <a:pPr marL="106680">
              <a:lnSpc>
                <a:spcPct val="100000"/>
              </a:lnSpc>
              <a:spcBef>
                <a:spcPts val="270"/>
              </a:spcBef>
            </a:pPr>
            <a:r>
              <a:rPr sz="2400" b="1" spc="-10" dirty="0">
                <a:solidFill>
                  <a:srgbClr val="202020"/>
                </a:solidFill>
                <a:latin typeface="Trebuchet MS" panose="020B0603020202020204"/>
                <a:cs typeface="Trebuchet MS" panose="020B0603020202020204"/>
              </a:rPr>
              <a:t>Tendencias</a:t>
            </a:r>
            <a:endParaRPr sz="2400" dirty="0">
              <a:latin typeface="Trebuchet MS" panose="020B0603020202020204"/>
              <a:cs typeface="Trebuchet MS" panose="020B0603020202020204"/>
            </a:endParaRPr>
          </a:p>
          <a:p>
            <a:pPr marL="466725" indent="-402590">
              <a:lnSpc>
                <a:spcPts val="2770"/>
              </a:lnSpc>
              <a:spcBef>
                <a:spcPts val="170"/>
              </a:spcBef>
              <a:buChar char="●"/>
              <a:tabLst>
                <a:tab pos="466725" algn="l"/>
              </a:tabLst>
            </a:pPr>
            <a:r>
              <a:rPr sz="2400" dirty="0">
                <a:solidFill>
                  <a:srgbClr val="202020"/>
                </a:solidFill>
                <a:latin typeface="Trebuchet MS" panose="020B0603020202020204"/>
                <a:cs typeface="Trebuchet MS" panose="020B0603020202020204"/>
              </a:rPr>
              <a:t>Utilización</a:t>
            </a:r>
            <a:r>
              <a:rPr sz="2400" spc="-114" dirty="0">
                <a:solidFill>
                  <a:srgbClr val="202020"/>
                </a:solidFill>
                <a:latin typeface="Trebuchet MS" panose="020B0603020202020204"/>
                <a:cs typeface="Trebuchet MS" panose="020B0603020202020204"/>
              </a:rPr>
              <a:t> </a:t>
            </a:r>
            <a:r>
              <a:rPr sz="2400" spc="-20" dirty="0">
                <a:solidFill>
                  <a:srgbClr val="202020"/>
                </a:solidFill>
                <a:latin typeface="Trebuchet MS" panose="020B0603020202020204"/>
                <a:cs typeface="Trebuchet MS" panose="020B0603020202020204"/>
              </a:rPr>
              <a:t>plana</a:t>
            </a:r>
            <a:endParaRPr sz="2400" dirty="0">
              <a:latin typeface="Trebuchet MS" panose="020B0603020202020204"/>
              <a:cs typeface="Trebuchet MS" panose="020B0603020202020204"/>
            </a:endParaRPr>
          </a:p>
          <a:p>
            <a:pPr marL="466725" marR="5080" indent="-402590">
              <a:lnSpc>
                <a:spcPct val="90000"/>
              </a:lnSpc>
              <a:spcBef>
                <a:spcPts val="185"/>
              </a:spcBef>
              <a:buChar char="●"/>
              <a:tabLst>
                <a:tab pos="469900" algn="l"/>
              </a:tabLst>
            </a:pPr>
            <a:r>
              <a:rPr sz="2400" dirty="0">
                <a:solidFill>
                  <a:srgbClr val="202020"/>
                </a:solidFill>
                <a:latin typeface="Trebuchet MS" panose="020B0603020202020204"/>
                <a:cs typeface="Trebuchet MS" panose="020B0603020202020204"/>
              </a:rPr>
              <a:t>Tendencias</a:t>
            </a:r>
            <a:r>
              <a:rPr sz="2400" spc="-110" dirty="0">
                <a:solidFill>
                  <a:srgbClr val="202020"/>
                </a:solidFill>
                <a:latin typeface="Trebuchet MS" panose="020B0603020202020204"/>
                <a:cs typeface="Trebuchet MS" panose="020B0603020202020204"/>
              </a:rPr>
              <a:t> </a:t>
            </a:r>
            <a:r>
              <a:rPr sz="2400" spc="-25" dirty="0">
                <a:solidFill>
                  <a:srgbClr val="202020"/>
                </a:solidFill>
                <a:latin typeface="Trebuchet MS" panose="020B0603020202020204"/>
                <a:cs typeface="Trebuchet MS" panose="020B0603020202020204"/>
              </a:rPr>
              <a:t>de </a:t>
            </a:r>
            <a:r>
              <a:rPr sz="2400" dirty="0">
                <a:solidFill>
                  <a:srgbClr val="202020"/>
                </a:solidFill>
                <a:latin typeface="Trebuchet MS" panose="020B0603020202020204"/>
                <a:cs typeface="Trebuchet MS" panose="020B0603020202020204"/>
              </a:rPr>
              <a:t>PMPM</a:t>
            </a:r>
            <a:r>
              <a:rPr lang="en-US" sz="2400" spc="-35" dirty="0">
                <a:solidFill>
                  <a:srgbClr val="202020"/>
                </a:solidFill>
                <a:latin typeface="Trebuchet MS" panose="020B0603020202020204"/>
                <a:cs typeface="Trebuchet MS" panose="020B0603020202020204"/>
              </a:rPr>
              <a:t> </a:t>
            </a:r>
            <a:r>
              <a:rPr sz="2400" dirty="0">
                <a:solidFill>
                  <a:srgbClr val="202020"/>
                </a:solidFill>
                <a:latin typeface="Trebuchet MS" panose="020B0603020202020204"/>
                <a:cs typeface="Trebuchet MS" panose="020B0603020202020204"/>
              </a:rPr>
              <a:t>del</a:t>
            </a:r>
            <a:r>
              <a:rPr sz="2400" spc="-45" dirty="0">
                <a:solidFill>
                  <a:srgbClr val="202020"/>
                </a:solidFill>
                <a:latin typeface="Trebuchet MS" panose="020B0603020202020204"/>
                <a:cs typeface="Trebuchet MS" panose="020B0603020202020204"/>
              </a:rPr>
              <a:t> </a:t>
            </a:r>
            <a:r>
              <a:rPr sz="2400" dirty="0">
                <a:solidFill>
                  <a:srgbClr val="202020"/>
                </a:solidFill>
                <a:latin typeface="Trebuchet MS" panose="020B0603020202020204"/>
                <a:cs typeface="Trebuchet MS" panose="020B0603020202020204"/>
              </a:rPr>
              <a:t>&lt;1%</a:t>
            </a:r>
            <a:r>
              <a:rPr sz="2400" spc="-35" dirty="0">
                <a:solidFill>
                  <a:srgbClr val="202020"/>
                </a:solidFill>
                <a:latin typeface="Trebuchet MS" panose="020B0603020202020204"/>
                <a:cs typeface="Trebuchet MS" panose="020B0603020202020204"/>
              </a:rPr>
              <a:t> </a:t>
            </a:r>
            <a:r>
              <a:rPr sz="2400" spc="-20" dirty="0">
                <a:solidFill>
                  <a:srgbClr val="202020"/>
                </a:solidFill>
                <a:latin typeface="Trebuchet MS" panose="020B0603020202020204"/>
                <a:cs typeface="Trebuchet MS" panose="020B0603020202020204"/>
              </a:rPr>
              <a:t>hasta </a:t>
            </a:r>
            <a:r>
              <a:rPr sz="2400" dirty="0" err="1">
                <a:solidFill>
                  <a:srgbClr val="202020"/>
                </a:solidFill>
                <a:latin typeface="Trebuchet MS" panose="020B0603020202020204"/>
                <a:cs typeface="Trebuchet MS" panose="020B0603020202020204"/>
              </a:rPr>
              <a:t>el</a:t>
            </a:r>
            <a:r>
              <a:rPr lang="en-US" sz="2400" spc="-65" dirty="0">
                <a:solidFill>
                  <a:srgbClr val="202020"/>
                </a:solidFill>
                <a:latin typeface="Trebuchet MS" panose="020B0603020202020204"/>
                <a:cs typeface="Trebuchet MS" panose="020B0603020202020204"/>
              </a:rPr>
              <a:t> </a:t>
            </a:r>
            <a:r>
              <a:rPr sz="2400" dirty="0" err="1">
                <a:solidFill>
                  <a:srgbClr val="202020"/>
                </a:solidFill>
                <a:latin typeface="Trebuchet MS" panose="020B0603020202020204"/>
                <a:cs typeface="Trebuchet MS" panose="020B0603020202020204"/>
              </a:rPr>
              <a:t>repunte</a:t>
            </a:r>
            <a:r>
              <a:rPr sz="2400" spc="-45" dirty="0">
                <a:solidFill>
                  <a:srgbClr val="202020"/>
                </a:solidFill>
                <a:latin typeface="Trebuchet MS" panose="020B0603020202020204"/>
                <a:cs typeface="Trebuchet MS" panose="020B0603020202020204"/>
              </a:rPr>
              <a:t> </a:t>
            </a:r>
            <a:r>
              <a:rPr sz="2400" dirty="0">
                <a:solidFill>
                  <a:srgbClr val="202020"/>
                </a:solidFill>
                <a:latin typeface="Trebuchet MS" panose="020B0603020202020204"/>
                <a:cs typeface="Trebuchet MS" panose="020B0603020202020204"/>
              </a:rPr>
              <a:t>del</a:t>
            </a:r>
            <a:r>
              <a:rPr sz="2400" spc="-45" dirty="0">
                <a:solidFill>
                  <a:srgbClr val="202020"/>
                </a:solidFill>
                <a:latin typeface="Trebuchet MS" panose="020B0603020202020204"/>
                <a:cs typeface="Trebuchet MS" panose="020B0603020202020204"/>
              </a:rPr>
              <a:t> </a:t>
            </a:r>
            <a:r>
              <a:rPr sz="2400" spc="-25" dirty="0">
                <a:solidFill>
                  <a:srgbClr val="202020"/>
                </a:solidFill>
                <a:latin typeface="Trebuchet MS" panose="020B0603020202020204"/>
                <a:cs typeface="Trebuchet MS" panose="020B0603020202020204"/>
              </a:rPr>
              <a:t>año 	</a:t>
            </a:r>
            <a:r>
              <a:rPr sz="2400" dirty="0">
                <a:solidFill>
                  <a:srgbClr val="202020"/>
                </a:solidFill>
                <a:latin typeface="Trebuchet MS" panose="020B0603020202020204"/>
                <a:cs typeface="Trebuchet MS" panose="020B0603020202020204"/>
              </a:rPr>
              <a:t>fiscal</a:t>
            </a:r>
            <a:r>
              <a:rPr sz="2400" spc="-65" dirty="0">
                <a:solidFill>
                  <a:srgbClr val="202020"/>
                </a:solidFill>
                <a:latin typeface="Trebuchet MS" panose="020B0603020202020204"/>
                <a:cs typeface="Trebuchet MS" panose="020B0603020202020204"/>
              </a:rPr>
              <a:t> </a:t>
            </a:r>
            <a:r>
              <a:rPr sz="2400" spc="-10" dirty="0">
                <a:solidFill>
                  <a:srgbClr val="202020"/>
                </a:solidFill>
                <a:latin typeface="Trebuchet MS" panose="020B0603020202020204"/>
                <a:cs typeface="Trebuchet MS" panose="020B0603020202020204"/>
              </a:rPr>
              <a:t>23/24</a:t>
            </a:r>
            <a:endParaRPr lang="en-US" sz="2400" spc="-10" dirty="0">
              <a:latin typeface="Trebuchet MS" panose="020B0603020202020204"/>
              <a:cs typeface="Trebuchet MS" panose="020B0603020202020204"/>
            </a:endParaRPr>
          </a:p>
          <a:p>
            <a:pPr marL="466725" marR="5080" indent="-402590">
              <a:lnSpc>
                <a:spcPct val="90000"/>
              </a:lnSpc>
              <a:spcBef>
                <a:spcPts val="185"/>
              </a:spcBef>
              <a:buChar char="●"/>
              <a:tabLst>
                <a:tab pos="469900" algn="l"/>
              </a:tabLst>
            </a:pPr>
            <a:r>
              <a:rPr sz="2400" dirty="0">
                <a:solidFill>
                  <a:srgbClr val="202020"/>
                </a:solidFill>
                <a:latin typeface="Trebuchet MS" panose="020B0603020202020204"/>
                <a:cs typeface="Trebuchet MS" panose="020B0603020202020204"/>
              </a:rPr>
              <a:t>+6,5%</a:t>
            </a:r>
            <a:r>
              <a:rPr sz="2400" spc="-40" dirty="0">
                <a:solidFill>
                  <a:srgbClr val="202020"/>
                </a:solidFill>
                <a:latin typeface="Trebuchet MS" panose="020B0603020202020204"/>
                <a:cs typeface="Trebuchet MS" panose="020B0603020202020204"/>
              </a:rPr>
              <a:t> </a:t>
            </a:r>
            <a:r>
              <a:rPr sz="2400" dirty="0">
                <a:solidFill>
                  <a:srgbClr val="202020"/>
                </a:solidFill>
                <a:latin typeface="Trebuchet MS" panose="020B0603020202020204"/>
                <a:cs typeface="Trebuchet MS" panose="020B0603020202020204"/>
              </a:rPr>
              <a:t>de</a:t>
            </a:r>
            <a:r>
              <a:rPr sz="2400" spc="-30" dirty="0">
                <a:solidFill>
                  <a:srgbClr val="202020"/>
                </a:solidFill>
                <a:latin typeface="Trebuchet MS" panose="020B0603020202020204"/>
                <a:cs typeface="Trebuchet MS" panose="020B0603020202020204"/>
              </a:rPr>
              <a:t> </a:t>
            </a:r>
            <a:r>
              <a:rPr sz="2400" spc="-10" dirty="0">
                <a:solidFill>
                  <a:srgbClr val="202020"/>
                </a:solidFill>
                <a:latin typeface="Trebuchet MS" panose="020B0603020202020204"/>
                <a:cs typeface="Trebuchet MS" panose="020B0603020202020204"/>
              </a:rPr>
              <a:t>tendencia </a:t>
            </a:r>
            <a:r>
              <a:rPr sz="2400" dirty="0">
                <a:solidFill>
                  <a:srgbClr val="202020"/>
                </a:solidFill>
                <a:latin typeface="Trebuchet MS" panose="020B0603020202020204"/>
                <a:cs typeface="Trebuchet MS" panose="020B0603020202020204"/>
              </a:rPr>
              <a:t>de</a:t>
            </a:r>
            <a:r>
              <a:rPr sz="2400" spc="-25" dirty="0">
                <a:solidFill>
                  <a:srgbClr val="202020"/>
                </a:solidFill>
                <a:latin typeface="Trebuchet MS" panose="020B0603020202020204"/>
                <a:cs typeface="Trebuchet MS" panose="020B0603020202020204"/>
              </a:rPr>
              <a:t> </a:t>
            </a:r>
            <a:r>
              <a:rPr sz="2400" spc="-20" dirty="0">
                <a:solidFill>
                  <a:srgbClr val="202020"/>
                </a:solidFill>
                <a:latin typeface="Trebuchet MS" panose="020B0603020202020204"/>
                <a:cs typeface="Trebuchet MS" panose="020B0603020202020204"/>
              </a:rPr>
              <a:t>pago</a:t>
            </a:r>
            <a:endParaRPr sz="2400" dirty="0">
              <a:latin typeface="Trebuchet MS" panose="020B0603020202020204"/>
              <a:cs typeface="Trebuchet MS" panose="020B0603020202020204"/>
            </a:endParaRPr>
          </a:p>
          <a:p>
            <a:pPr>
              <a:lnSpc>
                <a:spcPct val="100000"/>
              </a:lnSpc>
              <a:spcBef>
                <a:spcPts val="100"/>
              </a:spcBef>
            </a:pPr>
            <a:endParaRPr sz="2400" dirty="0">
              <a:latin typeface="Trebuchet MS" panose="020B0603020202020204"/>
              <a:cs typeface="Trebuchet MS" panose="020B0603020202020204"/>
            </a:endParaRPr>
          </a:p>
          <a:p>
            <a:pPr marL="12700">
              <a:lnSpc>
                <a:spcPts val="2785"/>
              </a:lnSpc>
            </a:pPr>
            <a:r>
              <a:rPr sz="2400" b="1" spc="-10" dirty="0">
                <a:solidFill>
                  <a:srgbClr val="202020"/>
                </a:solidFill>
                <a:latin typeface="Trebuchet MS" panose="020B0603020202020204"/>
                <a:cs typeface="Trebuchet MS" panose="020B0603020202020204"/>
              </a:rPr>
              <a:t>Soluciones:</a:t>
            </a:r>
            <a:endParaRPr sz="2400" dirty="0">
              <a:latin typeface="Trebuchet MS" panose="020B0603020202020204"/>
              <a:cs typeface="Trebuchet MS" panose="020B0603020202020204"/>
            </a:endParaRPr>
          </a:p>
          <a:p>
            <a:pPr marL="466725" marR="801370" indent="-402590">
              <a:lnSpc>
                <a:spcPct val="90000"/>
              </a:lnSpc>
              <a:spcBef>
                <a:spcPts val="195"/>
              </a:spcBef>
              <a:buChar char="●"/>
            </a:pPr>
            <a:r>
              <a:rPr sz="2400" dirty="0" err="1">
                <a:solidFill>
                  <a:srgbClr val="202020"/>
                </a:solidFill>
                <a:latin typeface="Trebuchet MS" panose="020B0603020202020204"/>
                <a:cs typeface="Trebuchet MS" panose="020B0603020202020204"/>
              </a:rPr>
              <a:t>Aumentar</a:t>
            </a:r>
            <a:r>
              <a:rPr sz="2400" spc="-150" dirty="0">
                <a:solidFill>
                  <a:srgbClr val="202020"/>
                </a:solidFill>
                <a:latin typeface="Trebuchet MS" panose="020B0603020202020204"/>
                <a:cs typeface="Trebuchet MS" panose="020B0603020202020204"/>
              </a:rPr>
              <a:t> </a:t>
            </a:r>
            <a:r>
              <a:rPr sz="2400" spc="-25" dirty="0">
                <a:solidFill>
                  <a:srgbClr val="202020"/>
                </a:solidFill>
                <a:latin typeface="Trebuchet MS" panose="020B0603020202020204"/>
                <a:cs typeface="Trebuchet MS" panose="020B0603020202020204"/>
              </a:rPr>
              <a:t>la</a:t>
            </a:r>
            <a:r>
              <a:rPr lang="en-US" sz="2400" spc="-25" dirty="0">
                <a:solidFill>
                  <a:srgbClr val="202020"/>
                </a:solidFill>
                <a:latin typeface="Trebuchet MS" panose="020B0603020202020204"/>
                <a:cs typeface="Trebuchet MS" panose="020B0603020202020204"/>
              </a:rPr>
              <a:t> </a:t>
            </a:r>
            <a:r>
              <a:rPr sz="2400" spc="-10" dirty="0" err="1">
                <a:solidFill>
                  <a:srgbClr val="202020"/>
                </a:solidFill>
                <a:latin typeface="Trebuchet MS" panose="020B0603020202020204"/>
                <a:cs typeface="Trebuchet MS" panose="020B0603020202020204"/>
              </a:rPr>
              <a:t>aceptación</a:t>
            </a:r>
            <a:r>
              <a:rPr sz="2400" spc="-100" dirty="0">
                <a:solidFill>
                  <a:srgbClr val="202020"/>
                </a:solidFill>
                <a:latin typeface="Trebuchet MS" panose="020B0603020202020204"/>
                <a:cs typeface="Trebuchet MS" panose="020B0603020202020204"/>
              </a:rPr>
              <a:t> </a:t>
            </a:r>
            <a:r>
              <a:rPr sz="2400" spc="-25" dirty="0">
                <a:solidFill>
                  <a:srgbClr val="202020"/>
                </a:solidFill>
                <a:latin typeface="Trebuchet MS" panose="020B0603020202020204"/>
                <a:cs typeface="Trebuchet MS" panose="020B0603020202020204"/>
              </a:rPr>
              <a:t>de</a:t>
            </a:r>
            <a:r>
              <a:rPr lang="en-US" sz="2400" spc="-25" dirty="0">
                <a:solidFill>
                  <a:srgbClr val="202020"/>
                </a:solidFill>
                <a:latin typeface="Trebuchet MS" panose="020B0603020202020204"/>
                <a:cs typeface="Trebuchet MS" panose="020B0603020202020204"/>
              </a:rPr>
              <a:t> </a:t>
            </a:r>
            <a:r>
              <a:rPr sz="2400" spc="-10" dirty="0" err="1">
                <a:solidFill>
                  <a:srgbClr val="202020"/>
                </a:solidFill>
                <a:latin typeface="Trebuchet MS" panose="020B0603020202020204"/>
                <a:cs typeface="Trebuchet MS" panose="020B0603020202020204"/>
              </a:rPr>
              <a:t>eConsults</a:t>
            </a:r>
            <a:endParaRPr sz="2400" dirty="0">
              <a:latin typeface="Trebuchet MS" panose="020B0603020202020204"/>
              <a:cs typeface="Trebuchet MS" panose="020B0603020202020204"/>
            </a:endParaRPr>
          </a:p>
          <a:p>
            <a:pPr marL="466725" indent="-402590">
              <a:lnSpc>
                <a:spcPct val="100000"/>
              </a:lnSpc>
              <a:spcBef>
                <a:spcPts val="190"/>
              </a:spcBef>
              <a:buSzPct val="117000"/>
              <a:buChar char="●"/>
              <a:tabLst>
                <a:tab pos="466725" algn="l"/>
              </a:tabLst>
            </a:pPr>
            <a:r>
              <a:rPr sz="2400" spc="-10" dirty="0">
                <a:solidFill>
                  <a:srgbClr val="202020"/>
                </a:solidFill>
                <a:latin typeface="Trebuchet MS" panose="020B0603020202020204"/>
                <a:cs typeface="Trebuchet MS" panose="020B0603020202020204"/>
              </a:rPr>
              <a:t>Reembolsos</a:t>
            </a:r>
            <a:endParaRPr sz="2400" dirty="0">
              <a:latin typeface="Trebuchet MS" panose="020B0603020202020204"/>
              <a:cs typeface="Trebuchet MS" panose="020B0603020202020204"/>
            </a:endParaRPr>
          </a:p>
        </p:txBody>
      </p:sp>
      <p:sp>
        <p:nvSpPr>
          <p:cNvPr id="16" name="Rectangle 15">
            <a:extLst>
              <a:ext uri="{FF2B5EF4-FFF2-40B4-BE49-F238E27FC236}">
                <a16:creationId xmlns:a16="http://schemas.microsoft.com/office/drawing/2014/main" id="{43861B91-3B71-0DA1-99D6-1F810CBFC233}"/>
              </a:ext>
            </a:extLst>
          </p:cNvPr>
          <p:cNvSpPr/>
          <p:nvPr/>
        </p:nvSpPr>
        <p:spPr>
          <a:xfrm>
            <a:off x="4711700" y="5991397"/>
            <a:ext cx="6902450" cy="17244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80F6D5F0-743D-D4BB-77A4-5C50F55E2764}"/>
              </a:ext>
            </a:extLst>
          </p:cNvPr>
          <p:cNvGrpSpPr/>
          <p:nvPr/>
        </p:nvGrpSpPr>
        <p:grpSpPr>
          <a:xfrm>
            <a:off x="4541529" y="5953296"/>
            <a:ext cx="7228163" cy="248934"/>
            <a:chOff x="4541529" y="5953296"/>
            <a:chExt cx="7228163" cy="248934"/>
          </a:xfrm>
        </p:grpSpPr>
        <p:sp>
          <p:nvSpPr>
            <p:cNvPr id="8" name="Rectangle 7">
              <a:extLst>
                <a:ext uri="{FF2B5EF4-FFF2-40B4-BE49-F238E27FC236}">
                  <a16:creationId xmlns:a16="http://schemas.microsoft.com/office/drawing/2014/main" id="{EB2648FB-BDD4-5010-72A9-63467F664E50}"/>
                </a:ext>
              </a:extLst>
            </p:cNvPr>
            <p:cNvSpPr/>
            <p:nvPr/>
          </p:nvSpPr>
          <p:spPr>
            <a:xfrm>
              <a:off x="4541529" y="5953296"/>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solidFill>
                    <a:srgbClr val="250E21"/>
                  </a:solidFill>
                </a:rPr>
                <a:t>AF18-19</a:t>
              </a:r>
            </a:p>
          </p:txBody>
        </p:sp>
        <p:sp>
          <p:nvSpPr>
            <p:cNvPr id="10" name="Rectangle 9">
              <a:extLst>
                <a:ext uri="{FF2B5EF4-FFF2-40B4-BE49-F238E27FC236}">
                  <a16:creationId xmlns:a16="http://schemas.microsoft.com/office/drawing/2014/main" id="{B4736805-2CC7-B3ED-18B5-16F16FD461AB}"/>
                </a:ext>
              </a:extLst>
            </p:cNvPr>
            <p:cNvSpPr/>
            <p:nvPr/>
          </p:nvSpPr>
          <p:spPr>
            <a:xfrm>
              <a:off x="5811531" y="5953296"/>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solidFill>
                    <a:srgbClr val="250E21"/>
                  </a:solidFill>
                </a:rPr>
                <a:t>AF19-20</a:t>
              </a:r>
            </a:p>
          </p:txBody>
        </p:sp>
        <p:sp>
          <p:nvSpPr>
            <p:cNvPr id="11" name="Rectangle 10">
              <a:extLst>
                <a:ext uri="{FF2B5EF4-FFF2-40B4-BE49-F238E27FC236}">
                  <a16:creationId xmlns:a16="http://schemas.microsoft.com/office/drawing/2014/main" id="{4E6C4A08-2FDE-1D73-B3F6-78AE0F3836B4}"/>
                </a:ext>
              </a:extLst>
            </p:cNvPr>
            <p:cNvSpPr/>
            <p:nvPr/>
          </p:nvSpPr>
          <p:spPr>
            <a:xfrm>
              <a:off x="7044891" y="5953296"/>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solidFill>
                    <a:srgbClr val="250E21"/>
                  </a:solidFill>
                </a:rPr>
                <a:t>AF20-21</a:t>
              </a:r>
            </a:p>
          </p:txBody>
        </p:sp>
        <p:sp>
          <p:nvSpPr>
            <p:cNvPr id="12" name="Rectangle 11">
              <a:extLst>
                <a:ext uri="{FF2B5EF4-FFF2-40B4-BE49-F238E27FC236}">
                  <a16:creationId xmlns:a16="http://schemas.microsoft.com/office/drawing/2014/main" id="{9E0362C3-7412-22B6-B2D6-FB28810C6985}"/>
                </a:ext>
              </a:extLst>
            </p:cNvPr>
            <p:cNvSpPr/>
            <p:nvPr/>
          </p:nvSpPr>
          <p:spPr>
            <a:xfrm>
              <a:off x="8328151" y="5953296"/>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solidFill>
                    <a:srgbClr val="250E21"/>
                  </a:solidFill>
                </a:rPr>
                <a:t>AF21-22</a:t>
              </a:r>
            </a:p>
          </p:txBody>
        </p:sp>
        <p:sp>
          <p:nvSpPr>
            <p:cNvPr id="13" name="Rectangle 12">
              <a:extLst>
                <a:ext uri="{FF2B5EF4-FFF2-40B4-BE49-F238E27FC236}">
                  <a16:creationId xmlns:a16="http://schemas.microsoft.com/office/drawing/2014/main" id="{20E427C8-CE2F-7371-1F7D-3365ACB9ECCE}"/>
                </a:ext>
              </a:extLst>
            </p:cNvPr>
            <p:cNvSpPr/>
            <p:nvPr/>
          </p:nvSpPr>
          <p:spPr>
            <a:xfrm>
              <a:off x="9592361" y="5953296"/>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solidFill>
                    <a:srgbClr val="250E21"/>
                  </a:solidFill>
                </a:rPr>
                <a:t>AF22-23</a:t>
              </a:r>
            </a:p>
          </p:txBody>
        </p:sp>
        <p:sp>
          <p:nvSpPr>
            <p:cNvPr id="14" name="Rectangle 13">
              <a:extLst>
                <a:ext uri="{FF2B5EF4-FFF2-40B4-BE49-F238E27FC236}">
                  <a16:creationId xmlns:a16="http://schemas.microsoft.com/office/drawing/2014/main" id="{12A15249-B81A-EB59-BFDA-150B63D790AB}"/>
                </a:ext>
              </a:extLst>
            </p:cNvPr>
            <p:cNvSpPr/>
            <p:nvPr/>
          </p:nvSpPr>
          <p:spPr>
            <a:xfrm>
              <a:off x="10850221" y="5953296"/>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solidFill>
                    <a:srgbClr val="250E21"/>
                  </a:solidFill>
                </a:rPr>
                <a:t>AF23-24</a:t>
              </a: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158"/>
        <p:cNvGrpSpPr/>
        <p:nvPr/>
      </p:nvGrpSpPr>
      <p:grpSpPr>
        <a:xfrm>
          <a:off x="0" y="0"/>
          <a:ext cx="0" cy="0"/>
          <a:chOff x="0" y="0"/>
          <a:chExt cx="0" cy="0"/>
        </a:xfrm>
      </p:grpSpPr>
      <p:pic>
        <p:nvPicPr>
          <p:cNvPr id="1159" name="Google Shape;1159;p244" descr="two bar charts showing the per member per month cost and paid amount for six fiscal years"/>
          <p:cNvPicPr preferRelativeResize="0"/>
          <p:nvPr/>
        </p:nvPicPr>
        <p:blipFill>
          <a:blip r:embed="rId3"/>
          <a:stretch>
            <a:fillRect/>
          </a:stretch>
        </p:blipFill>
        <p:spPr>
          <a:xfrm>
            <a:off x="3283150" y="1131000"/>
            <a:ext cx="8908849" cy="4967825"/>
          </a:xfrm>
          <a:prstGeom prst="rect">
            <a:avLst/>
          </a:prstGeom>
          <a:noFill/>
          <a:ln>
            <a:noFill/>
          </a:ln>
        </p:spPr>
      </p:pic>
      <p:sp>
        <p:nvSpPr>
          <p:cNvPr id="1160" name="Google Shape;1160;p244"/>
          <p:cNvSpPr txBox="1">
            <a:spLocks noGrp="1"/>
          </p:cNvSpPr>
          <p:nvPr>
            <p:ph type="sldNum" idx="12"/>
          </p:nvPr>
        </p:nvSpPr>
        <p:spPr>
          <a:xfrm>
            <a:off x="9176422" y="6373686"/>
            <a:ext cx="27438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panose="020B0604020202020204"/>
              <a:buNone/>
            </a:pPr>
            <a:fld id="{00000000-1234-1234-1234-123412341234}" type="slidenum">
              <a:rPr lang="en-US"/>
              <a:t>33</a:t>
            </a:fld>
            <a:endParaRPr lang="en-US" dirty="0"/>
          </a:p>
        </p:txBody>
      </p:sp>
      <p:sp>
        <p:nvSpPr>
          <p:cNvPr id="1161" name="Google Shape;1161;p244"/>
          <p:cNvSpPr/>
          <p:nvPr/>
        </p:nvSpPr>
        <p:spPr>
          <a:xfrm>
            <a:off x="3027082" y="513875"/>
            <a:ext cx="197400" cy="2631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62" name="Google Shape;1162;p244"/>
          <p:cNvSpPr/>
          <p:nvPr/>
        </p:nvSpPr>
        <p:spPr>
          <a:xfrm>
            <a:off x="3542476" y="4566525"/>
            <a:ext cx="197400" cy="2631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63" name="Google Shape;1163;p244"/>
          <p:cNvSpPr txBox="1"/>
          <p:nvPr/>
        </p:nvSpPr>
        <p:spPr>
          <a:xfrm>
            <a:off x="50100" y="0"/>
            <a:ext cx="5546400" cy="9786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None/>
            </a:pPr>
            <a:r>
              <a:rPr lang="en-US" sz="4000" b="1">
                <a:solidFill>
                  <a:srgbClr val="232C68"/>
                </a:solidFill>
                <a:latin typeface="Trebuchet MS" panose="020B0603020202020204"/>
                <a:ea typeface="Trebuchet MS" panose="020B0603020202020204"/>
                <a:cs typeface="Trebuchet MS" panose="020B0603020202020204"/>
                <a:sym typeface="Trebuchet MS" panose="020B0603020202020204"/>
              </a:rPr>
              <a:t>Independent Labs</a:t>
            </a:r>
            <a:endParaRPr sz="4000" b="1">
              <a:solidFill>
                <a:srgbClr val="232C68"/>
              </a:solidFill>
              <a:latin typeface="Trebuchet MS" panose="020B0603020202020204"/>
              <a:ea typeface="Trebuchet MS" panose="020B0603020202020204"/>
              <a:cs typeface="Trebuchet MS" panose="020B0603020202020204"/>
              <a:sym typeface="Trebuchet MS" panose="020B0603020202020204"/>
            </a:endParaRPr>
          </a:p>
        </p:txBody>
      </p:sp>
      <p:sp>
        <p:nvSpPr>
          <p:cNvPr id="1164" name="Google Shape;1164;p244"/>
          <p:cNvSpPr/>
          <p:nvPr/>
        </p:nvSpPr>
        <p:spPr>
          <a:xfrm>
            <a:off x="5473025" y="91500"/>
            <a:ext cx="6633600" cy="8871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Clr>
                <a:schemeClr val="dk1"/>
              </a:buClr>
              <a:buSzPts val="1100"/>
              <a:buFont typeface="Arial" panose="020B0604020202020204"/>
              <a:buNone/>
            </a:pPr>
            <a:r>
              <a:rPr lang="en-US" sz="2000" b="1" dirty="0">
                <a:solidFill>
                  <a:schemeClr val="dk1"/>
                </a:solidFill>
                <a:latin typeface="Instrument Sans"/>
                <a:ea typeface="Instrument Sans"/>
                <a:cs typeface="Instrument Sans"/>
                <a:sym typeface="Instrument Sans"/>
              </a:rPr>
              <a:t>PMPM trend is </a:t>
            </a:r>
            <a:r>
              <a:rPr lang="en-US" sz="2600" dirty="0">
                <a:solidFill>
                  <a:schemeClr val="dk2"/>
                </a:solidFill>
                <a:latin typeface="Impact" panose="020B0806030902050204"/>
                <a:ea typeface="Impact" panose="020B0806030902050204"/>
                <a:cs typeface="Impact" panose="020B0806030902050204"/>
                <a:sym typeface="Impact" panose="020B0806030902050204"/>
              </a:rPr>
              <a:t>-9%</a:t>
            </a:r>
            <a:r>
              <a:rPr lang="en-US" sz="2400" dirty="0">
                <a:solidFill>
                  <a:schemeClr val="dk2"/>
                </a:solidFill>
                <a:latin typeface="Impact" panose="020B0806030902050204"/>
                <a:ea typeface="Impact" panose="020B0806030902050204"/>
                <a:cs typeface="Impact" panose="020B0806030902050204"/>
                <a:sym typeface="Impact" panose="020B0806030902050204"/>
              </a:rPr>
              <a:t> </a:t>
            </a:r>
            <a:r>
              <a:rPr lang="en-US" sz="2000" b="1" dirty="0">
                <a:solidFill>
                  <a:schemeClr val="dk1"/>
                </a:solidFill>
                <a:latin typeface="Instrument Sans"/>
                <a:ea typeface="Instrument Sans"/>
                <a:cs typeface="Instrument Sans"/>
                <a:sym typeface="Instrument Sans"/>
              </a:rPr>
              <a:t>and Paid Amount trend is </a:t>
            </a:r>
            <a:r>
              <a:rPr lang="en-US" sz="2600" dirty="0">
                <a:solidFill>
                  <a:schemeClr val="dk2"/>
                </a:solidFill>
                <a:latin typeface="Impact" panose="020B0806030902050204"/>
                <a:ea typeface="Impact" panose="020B0806030902050204"/>
                <a:cs typeface="Impact" panose="020B0806030902050204"/>
                <a:sym typeface="Impact" panose="020B0806030902050204"/>
              </a:rPr>
              <a:t>-3.6%</a:t>
            </a:r>
            <a:r>
              <a:rPr lang="en-US" sz="2400" dirty="0">
                <a:solidFill>
                  <a:schemeClr val="dk2"/>
                </a:solidFill>
                <a:latin typeface="Impact" panose="020B0806030902050204"/>
                <a:ea typeface="Impact" panose="020B0806030902050204"/>
                <a:cs typeface="Impact" panose="020B0806030902050204"/>
                <a:sym typeface="Impact" panose="020B0806030902050204"/>
              </a:rPr>
              <a:t> </a:t>
            </a:r>
            <a:r>
              <a:rPr lang="en-US" sz="2000" b="1" dirty="0">
                <a:solidFill>
                  <a:schemeClr val="dk1"/>
                </a:solidFill>
                <a:latin typeface="Instrument Sans"/>
                <a:ea typeface="Instrument Sans"/>
                <a:cs typeface="Instrument Sans"/>
                <a:sym typeface="Instrument Sans"/>
              </a:rPr>
              <a:t>between FY18/19 and FY23/24.  But recent uptick! </a:t>
            </a:r>
          </a:p>
        </p:txBody>
      </p:sp>
      <p:sp>
        <p:nvSpPr>
          <p:cNvPr id="1165" name="Google Shape;1165;p244"/>
          <p:cNvSpPr/>
          <p:nvPr/>
        </p:nvSpPr>
        <p:spPr>
          <a:xfrm>
            <a:off x="0" y="978600"/>
            <a:ext cx="3283200" cy="5194800"/>
          </a:xfrm>
          <a:prstGeom prst="roundRect">
            <a:avLst>
              <a:gd name="adj" fmla="val 16667"/>
            </a:avLst>
          </a:prstGeom>
          <a:no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Clr>
                <a:schemeClr val="dk1"/>
              </a:buClr>
              <a:buSzPts val="1100"/>
              <a:buFont typeface="Arial" panose="020B0604020202020204"/>
              <a:buNone/>
            </a:pPr>
            <a:r>
              <a:rPr lang="en-US" sz="2300" b="1" dirty="0">
                <a:solidFill>
                  <a:srgbClr val="222222"/>
                </a:solidFill>
                <a:latin typeface="Trebuchet MS" panose="020B0603020202020204"/>
                <a:ea typeface="Trebuchet MS" panose="020B0603020202020204"/>
                <a:cs typeface="Trebuchet MS" panose="020B0603020202020204"/>
                <a:sym typeface="Trebuchet MS" panose="020B0603020202020204"/>
              </a:rPr>
              <a:t>Current Controls </a:t>
            </a:r>
            <a:endParaRPr sz="2300" dirty="0">
              <a:solidFill>
                <a:srgbClr val="222222"/>
              </a:solidFill>
              <a:latin typeface="Trebuchet MS" panose="020B0603020202020204"/>
              <a:ea typeface="Trebuchet MS" panose="020B0603020202020204"/>
              <a:cs typeface="Trebuchet MS" panose="020B0603020202020204"/>
              <a:sym typeface="Trebuchet MS" panose="020B0603020202020204"/>
            </a:endParaRPr>
          </a:p>
          <a:p>
            <a:pPr marL="457200" lvl="0" indent="-361950" algn="l" rtl="0">
              <a:lnSpc>
                <a:spcPct val="100000"/>
              </a:lnSpc>
              <a:spcBef>
                <a:spcPts val="1000"/>
              </a:spcBef>
              <a:spcAft>
                <a:spcPts val="0"/>
              </a:spcAft>
              <a:buClr>
                <a:srgbClr val="222222"/>
              </a:buClr>
              <a:buSzPts val="2100"/>
              <a:buFont typeface="Trebuchet MS" panose="020B0603020202020204"/>
              <a:buChar char="●"/>
            </a:pPr>
            <a:r>
              <a:rPr lang="en-US" sz="2100" dirty="0">
                <a:solidFill>
                  <a:srgbClr val="222222"/>
                </a:solidFill>
                <a:latin typeface="Trebuchet MS" panose="020B0603020202020204"/>
                <a:ea typeface="Trebuchet MS" panose="020B0603020202020204"/>
                <a:cs typeface="Trebuchet MS" panose="020B0603020202020204"/>
                <a:sym typeface="Trebuchet MS" panose="020B0603020202020204"/>
              </a:rPr>
              <a:t>Claim processing software prevents overbillings</a:t>
            </a:r>
            <a:endParaRPr sz="2100" dirty="0">
              <a:solidFill>
                <a:srgbClr val="222222"/>
              </a:solidFill>
              <a:latin typeface="Trebuchet MS" panose="020B0603020202020204"/>
              <a:ea typeface="Trebuchet MS" panose="020B0603020202020204"/>
              <a:cs typeface="Trebuchet MS" panose="020B0603020202020204"/>
              <a:sym typeface="Trebuchet MS" panose="020B0603020202020204"/>
            </a:endParaRPr>
          </a:p>
          <a:p>
            <a:pPr marL="457200" lvl="0" indent="-361950" algn="l" rtl="0">
              <a:lnSpc>
                <a:spcPct val="100000"/>
              </a:lnSpc>
              <a:spcBef>
                <a:spcPts val="0"/>
              </a:spcBef>
              <a:spcAft>
                <a:spcPts val="0"/>
              </a:spcAft>
              <a:buClr>
                <a:srgbClr val="222222"/>
              </a:buClr>
              <a:buSzPts val="2100"/>
              <a:buFont typeface="Trebuchet MS" panose="020B0603020202020204"/>
              <a:buChar char="●"/>
            </a:pPr>
            <a:r>
              <a:rPr lang="en-US" sz="2100" dirty="0">
                <a:solidFill>
                  <a:srgbClr val="222222"/>
                </a:solidFill>
                <a:latin typeface="Trebuchet MS" panose="020B0603020202020204"/>
                <a:ea typeface="Trebuchet MS" panose="020B0603020202020204"/>
                <a:cs typeface="Trebuchet MS" panose="020B0603020202020204"/>
                <a:sym typeface="Trebuchet MS" panose="020B0603020202020204"/>
              </a:rPr>
              <a:t>Policies on genetic testing and other abuses</a:t>
            </a:r>
            <a:endParaRPr sz="2100" dirty="0">
              <a:solidFill>
                <a:srgbClr val="222222"/>
              </a:solidFill>
              <a:latin typeface="Trebuchet MS" panose="020B0603020202020204"/>
              <a:ea typeface="Trebuchet MS" panose="020B0603020202020204"/>
              <a:cs typeface="Trebuchet MS" panose="020B0603020202020204"/>
              <a:sym typeface="Trebuchet MS" panose="020B0603020202020204"/>
            </a:endParaRPr>
          </a:p>
          <a:p>
            <a:pPr marL="457200" lvl="0" indent="-361950" algn="l" rtl="0">
              <a:lnSpc>
                <a:spcPct val="100000"/>
              </a:lnSpc>
              <a:spcBef>
                <a:spcPts val="0"/>
              </a:spcBef>
              <a:spcAft>
                <a:spcPts val="0"/>
              </a:spcAft>
              <a:buClr>
                <a:srgbClr val="222222"/>
              </a:buClr>
              <a:buSzPts val="2100"/>
              <a:buFont typeface="Trebuchet MS" panose="020B0603020202020204"/>
              <a:buChar char="●"/>
            </a:pPr>
            <a:r>
              <a:rPr lang="en-US" sz="2100" dirty="0">
                <a:solidFill>
                  <a:srgbClr val="222222"/>
                </a:solidFill>
                <a:latin typeface="Trebuchet MS" panose="020B0603020202020204"/>
                <a:ea typeface="Trebuchet MS" panose="020B0603020202020204"/>
                <a:cs typeface="Trebuchet MS" panose="020B0603020202020204"/>
                <a:sym typeface="Trebuchet MS" panose="020B0603020202020204"/>
              </a:rPr>
              <a:t>Retrospective claim reviews via RAC </a:t>
            </a:r>
            <a:endParaRPr sz="2100" dirty="0">
              <a:solidFill>
                <a:srgbClr val="222222"/>
              </a:solidFill>
              <a:latin typeface="Trebuchet MS" panose="020B0603020202020204"/>
              <a:ea typeface="Trebuchet MS" panose="020B0603020202020204"/>
              <a:cs typeface="Trebuchet MS" panose="020B0603020202020204"/>
              <a:sym typeface="Trebuchet MS" panose="020B0603020202020204"/>
            </a:endParaRPr>
          </a:p>
          <a:p>
            <a:pPr marL="457200" lvl="0" indent="-361950" algn="l" rtl="0">
              <a:lnSpc>
                <a:spcPct val="100000"/>
              </a:lnSpc>
              <a:spcBef>
                <a:spcPts val="0"/>
              </a:spcBef>
              <a:spcAft>
                <a:spcPts val="0"/>
              </a:spcAft>
              <a:buClr>
                <a:srgbClr val="222222"/>
              </a:buClr>
              <a:buSzPts val="2100"/>
              <a:buFont typeface="Trebuchet MS" panose="020B0603020202020204"/>
              <a:buChar char="●"/>
            </a:pPr>
            <a:r>
              <a:rPr lang="en-US" sz="2100" dirty="0">
                <a:solidFill>
                  <a:srgbClr val="222222"/>
                </a:solidFill>
                <a:latin typeface="Trebuchet MS" panose="020B0603020202020204"/>
                <a:ea typeface="Trebuchet MS" panose="020B0603020202020204"/>
                <a:cs typeface="Trebuchet MS" panose="020B0603020202020204"/>
                <a:sym typeface="Trebuchet MS" panose="020B0603020202020204"/>
              </a:rPr>
              <a:t>Outlier lab and outlier drug testing, FWA, termination</a:t>
            </a:r>
            <a:endParaRPr sz="2100" b="1" dirty="0">
              <a:solidFill>
                <a:srgbClr val="222222"/>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2032" y="773556"/>
            <a:ext cx="12189967" cy="5194300"/>
            <a:chOff x="2032" y="773556"/>
            <a:chExt cx="12189967" cy="5194300"/>
          </a:xfrm>
        </p:grpSpPr>
        <p:pic>
          <p:nvPicPr>
            <p:cNvPr id="3" name="object 3"/>
            <p:cNvPicPr/>
            <p:nvPr/>
          </p:nvPicPr>
          <p:blipFill>
            <a:blip r:embed="rId2"/>
            <a:srcRect/>
            <a:stretch>
              <a:fillRect/>
            </a:stretch>
          </p:blipFill>
          <p:spPr>
            <a:xfrm>
              <a:off x="3283203" y="926413"/>
              <a:ext cx="8908796" cy="4964152"/>
            </a:xfrm>
            <a:prstGeom prst="rect">
              <a:avLst/>
            </a:prstGeom>
          </p:spPr>
        </p:pic>
        <p:sp>
          <p:nvSpPr>
            <p:cNvPr id="4" name="object 4"/>
            <p:cNvSpPr/>
            <p:nvPr/>
          </p:nvSpPr>
          <p:spPr>
            <a:xfrm>
              <a:off x="3543807" y="4361052"/>
              <a:ext cx="198120" cy="265430"/>
            </a:xfrm>
            <a:custGeom>
              <a:avLst/>
              <a:gdLst/>
              <a:ahLst/>
              <a:cxnLst/>
              <a:rect l="l" t="t" r="r" b="b"/>
              <a:pathLst>
                <a:path w="198120" h="265429">
                  <a:moveTo>
                    <a:pt x="0" y="265176"/>
                  </a:moveTo>
                  <a:lnTo>
                    <a:pt x="198120" y="265176"/>
                  </a:lnTo>
                  <a:lnTo>
                    <a:pt x="198120" y="0"/>
                  </a:lnTo>
                  <a:lnTo>
                    <a:pt x="0" y="0"/>
                  </a:lnTo>
                  <a:lnTo>
                    <a:pt x="0" y="265176"/>
                  </a:lnTo>
                  <a:close/>
                </a:path>
              </a:pathLst>
            </a:custGeom>
            <a:ln w="9144">
              <a:solidFill>
                <a:srgbClr val="FFFFFF"/>
              </a:solidFill>
            </a:ln>
          </p:spPr>
          <p:txBody>
            <a:bodyPr wrap="square" lIns="0" tIns="0" rIns="0" bIns="0" rtlCol="0"/>
            <a:lstStyle/>
            <a:p>
              <a:endParaRPr/>
            </a:p>
          </p:txBody>
        </p:sp>
        <p:sp>
          <p:nvSpPr>
            <p:cNvPr id="5" name="object 5"/>
            <p:cNvSpPr/>
            <p:nvPr/>
          </p:nvSpPr>
          <p:spPr>
            <a:xfrm>
              <a:off x="2032" y="773556"/>
              <a:ext cx="3282950" cy="5194300"/>
            </a:xfrm>
            <a:custGeom>
              <a:avLst/>
              <a:gdLst/>
              <a:ahLst/>
              <a:cxnLst/>
              <a:rect l="l" t="t" r="r" b="b"/>
              <a:pathLst>
                <a:path w="3282950" h="5194300">
                  <a:moveTo>
                    <a:pt x="0" y="547115"/>
                  </a:moveTo>
                  <a:lnTo>
                    <a:pt x="2007" y="499871"/>
                  </a:lnTo>
                  <a:lnTo>
                    <a:pt x="7923" y="453770"/>
                  </a:lnTo>
                  <a:lnTo>
                    <a:pt x="17580" y="408939"/>
                  </a:lnTo>
                  <a:lnTo>
                    <a:pt x="30817" y="365632"/>
                  </a:lnTo>
                  <a:lnTo>
                    <a:pt x="47468" y="323850"/>
                  </a:lnTo>
                  <a:lnTo>
                    <a:pt x="67370" y="283844"/>
                  </a:lnTo>
                  <a:lnTo>
                    <a:pt x="90357" y="245744"/>
                  </a:lnTo>
                  <a:lnTo>
                    <a:pt x="116267" y="209803"/>
                  </a:lnTo>
                  <a:lnTo>
                    <a:pt x="144932" y="176148"/>
                  </a:lnTo>
                  <a:lnTo>
                    <a:pt x="176187" y="144906"/>
                  </a:lnTo>
                  <a:lnTo>
                    <a:pt x="209880" y="116204"/>
                  </a:lnTo>
                  <a:lnTo>
                    <a:pt x="245833" y="90296"/>
                  </a:lnTo>
                  <a:lnTo>
                    <a:pt x="283895" y="67309"/>
                  </a:lnTo>
                  <a:lnTo>
                    <a:pt x="323875" y="47370"/>
                  </a:lnTo>
                  <a:lnTo>
                    <a:pt x="365645" y="30733"/>
                  </a:lnTo>
                  <a:lnTo>
                    <a:pt x="409016" y="17525"/>
                  </a:lnTo>
                  <a:lnTo>
                    <a:pt x="453821" y="7873"/>
                  </a:lnTo>
                  <a:lnTo>
                    <a:pt x="499922" y="1904"/>
                  </a:lnTo>
                  <a:lnTo>
                    <a:pt x="547128" y="0"/>
                  </a:lnTo>
                  <a:lnTo>
                    <a:pt x="2735580" y="0"/>
                  </a:lnTo>
                  <a:lnTo>
                    <a:pt x="2782824" y="1904"/>
                  </a:lnTo>
                  <a:lnTo>
                    <a:pt x="2828925" y="7873"/>
                  </a:lnTo>
                  <a:lnTo>
                    <a:pt x="2873629" y="17525"/>
                  </a:lnTo>
                  <a:lnTo>
                    <a:pt x="2917063" y="30733"/>
                  </a:lnTo>
                  <a:lnTo>
                    <a:pt x="2958846" y="47370"/>
                  </a:lnTo>
                  <a:lnTo>
                    <a:pt x="2998851" y="67309"/>
                  </a:lnTo>
                  <a:lnTo>
                    <a:pt x="3036824" y="90296"/>
                  </a:lnTo>
                  <a:lnTo>
                    <a:pt x="3072765" y="116204"/>
                  </a:lnTo>
                  <a:lnTo>
                    <a:pt x="3106547" y="144906"/>
                  </a:lnTo>
                  <a:lnTo>
                    <a:pt x="3137789" y="176148"/>
                  </a:lnTo>
                  <a:lnTo>
                    <a:pt x="3166364" y="209803"/>
                  </a:lnTo>
                  <a:lnTo>
                    <a:pt x="3192272" y="245744"/>
                  </a:lnTo>
                  <a:lnTo>
                    <a:pt x="3215259" y="283844"/>
                  </a:lnTo>
                  <a:lnTo>
                    <a:pt x="3235198" y="323850"/>
                  </a:lnTo>
                  <a:lnTo>
                    <a:pt x="3251834" y="365632"/>
                  </a:lnTo>
                  <a:lnTo>
                    <a:pt x="3265169" y="408939"/>
                  </a:lnTo>
                  <a:lnTo>
                    <a:pt x="3274821" y="453770"/>
                  </a:lnTo>
                  <a:lnTo>
                    <a:pt x="3280664" y="499871"/>
                  </a:lnTo>
                  <a:lnTo>
                    <a:pt x="3282695" y="547115"/>
                  </a:lnTo>
                  <a:lnTo>
                    <a:pt x="3282695" y="4646549"/>
                  </a:lnTo>
                  <a:lnTo>
                    <a:pt x="3280664" y="4693793"/>
                  </a:lnTo>
                  <a:lnTo>
                    <a:pt x="3274821" y="4739894"/>
                  </a:lnTo>
                  <a:lnTo>
                    <a:pt x="3265169" y="4784725"/>
                  </a:lnTo>
                  <a:lnTo>
                    <a:pt x="3251834" y="4828095"/>
                  </a:lnTo>
                  <a:lnTo>
                    <a:pt x="3235198" y="4869853"/>
                  </a:lnTo>
                  <a:lnTo>
                    <a:pt x="3215259" y="4909845"/>
                  </a:lnTo>
                  <a:lnTo>
                    <a:pt x="3192272" y="4947894"/>
                  </a:lnTo>
                  <a:lnTo>
                    <a:pt x="3166364" y="4983848"/>
                  </a:lnTo>
                  <a:lnTo>
                    <a:pt x="3137789" y="5017541"/>
                  </a:lnTo>
                  <a:lnTo>
                    <a:pt x="3106547" y="5048796"/>
                  </a:lnTo>
                  <a:lnTo>
                    <a:pt x="3072765" y="5077459"/>
                  </a:lnTo>
                  <a:lnTo>
                    <a:pt x="3036824" y="5103368"/>
                  </a:lnTo>
                  <a:lnTo>
                    <a:pt x="2998851" y="5126355"/>
                  </a:lnTo>
                  <a:lnTo>
                    <a:pt x="2958846" y="5146255"/>
                  </a:lnTo>
                  <a:lnTo>
                    <a:pt x="2917063" y="5162918"/>
                  </a:lnTo>
                  <a:lnTo>
                    <a:pt x="2873629" y="5176151"/>
                  </a:lnTo>
                  <a:lnTo>
                    <a:pt x="2828925" y="5185803"/>
                  </a:lnTo>
                  <a:lnTo>
                    <a:pt x="2782824" y="5191721"/>
                  </a:lnTo>
                  <a:lnTo>
                    <a:pt x="2735580" y="5193728"/>
                  </a:lnTo>
                  <a:lnTo>
                    <a:pt x="547128" y="5193728"/>
                  </a:lnTo>
                  <a:lnTo>
                    <a:pt x="499922" y="5191721"/>
                  </a:lnTo>
                  <a:lnTo>
                    <a:pt x="453821" y="5185803"/>
                  </a:lnTo>
                  <a:lnTo>
                    <a:pt x="409016" y="5176151"/>
                  </a:lnTo>
                  <a:lnTo>
                    <a:pt x="365645" y="5162918"/>
                  </a:lnTo>
                  <a:lnTo>
                    <a:pt x="323875" y="5146255"/>
                  </a:lnTo>
                  <a:lnTo>
                    <a:pt x="283895" y="5126355"/>
                  </a:lnTo>
                  <a:lnTo>
                    <a:pt x="245833" y="5103368"/>
                  </a:lnTo>
                  <a:lnTo>
                    <a:pt x="209880" y="5077459"/>
                  </a:lnTo>
                  <a:lnTo>
                    <a:pt x="176187" y="5048796"/>
                  </a:lnTo>
                  <a:lnTo>
                    <a:pt x="144932" y="5017541"/>
                  </a:lnTo>
                  <a:lnTo>
                    <a:pt x="116267" y="4983848"/>
                  </a:lnTo>
                  <a:lnTo>
                    <a:pt x="90357" y="4947894"/>
                  </a:lnTo>
                  <a:lnTo>
                    <a:pt x="67370" y="4909845"/>
                  </a:lnTo>
                  <a:lnTo>
                    <a:pt x="47468" y="4869853"/>
                  </a:lnTo>
                  <a:lnTo>
                    <a:pt x="30817" y="4828095"/>
                  </a:lnTo>
                  <a:lnTo>
                    <a:pt x="17580" y="4784725"/>
                  </a:lnTo>
                  <a:lnTo>
                    <a:pt x="7923" y="4739894"/>
                  </a:lnTo>
                  <a:lnTo>
                    <a:pt x="2007" y="4693793"/>
                  </a:lnTo>
                  <a:lnTo>
                    <a:pt x="0" y="4646549"/>
                  </a:lnTo>
                  <a:lnTo>
                    <a:pt x="0" y="547115"/>
                  </a:lnTo>
                  <a:close/>
                </a:path>
              </a:pathLst>
            </a:custGeom>
            <a:ln w="39624">
              <a:solidFill>
                <a:srgbClr val="00176E"/>
              </a:solidFill>
            </a:ln>
          </p:spPr>
          <p:txBody>
            <a:bodyPr wrap="square" lIns="0" tIns="0" rIns="0" bIns="0" rtlCol="0"/>
            <a:lstStyle/>
            <a:p>
              <a:endParaRPr/>
            </a:p>
          </p:txBody>
        </p:sp>
      </p:grpSp>
      <p:sp>
        <p:nvSpPr>
          <p:cNvPr id="6" name="object 6"/>
          <p:cNvSpPr txBox="1">
            <a:spLocks noGrp="1"/>
          </p:cNvSpPr>
          <p:nvPr>
            <p:ph type="title"/>
          </p:nvPr>
        </p:nvSpPr>
        <p:spPr>
          <a:xfrm>
            <a:off x="697788" y="127457"/>
            <a:ext cx="4453255" cy="421005"/>
          </a:xfrm>
          <a:prstGeom prst="rect">
            <a:avLst/>
          </a:prstGeom>
        </p:spPr>
        <p:txBody>
          <a:bodyPr vert="horz" wrap="square" lIns="0" tIns="12065" rIns="0" bIns="0" rtlCol="0">
            <a:spAutoFit/>
          </a:bodyPr>
          <a:lstStyle/>
          <a:p>
            <a:pPr marL="12700">
              <a:lnSpc>
                <a:spcPct val="100000"/>
              </a:lnSpc>
              <a:spcBef>
                <a:spcPts val="95"/>
              </a:spcBef>
            </a:pPr>
            <a:r>
              <a:rPr sz="2600" dirty="0">
                <a:solidFill>
                  <a:srgbClr val="212C68"/>
                </a:solidFill>
              </a:rPr>
              <a:t>Laboratorios</a:t>
            </a:r>
            <a:r>
              <a:rPr sz="2600" spc="-150" dirty="0">
                <a:solidFill>
                  <a:srgbClr val="212C68"/>
                </a:solidFill>
              </a:rPr>
              <a:t> </a:t>
            </a:r>
            <a:r>
              <a:rPr sz="2600" spc="-10" dirty="0">
                <a:solidFill>
                  <a:srgbClr val="212C68"/>
                </a:solidFill>
              </a:rPr>
              <a:t>independientes</a:t>
            </a:r>
            <a:endParaRPr sz="2600" dirty="0"/>
          </a:p>
        </p:txBody>
      </p:sp>
      <p:sp>
        <p:nvSpPr>
          <p:cNvPr id="7" name="object 7"/>
          <p:cNvSpPr txBox="1"/>
          <p:nvPr/>
        </p:nvSpPr>
        <p:spPr>
          <a:xfrm>
            <a:off x="240284" y="1005966"/>
            <a:ext cx="2710815" cy="4740910"/>
          </a:xfrm>
          <a:prstGeom prst="rect">
            <a:avLst/>
          </a:prstGeom>
        </p:spPr>
        <p:txBody>
          <a:bodyPr vert="horz" wrap="square" lIns="0" tIns="13335" rIns="0" bIns="0" rtlCol="0">
            <a:spAutoFit/>
          </a:bodyPr>
          <a:lstStyle/>
          <a:p>
            <a:pPr marL="12700">
              <a:lnSpc>
                <a:spcPct val="100000"/>
              </a:lnSpc>
              <a:spcBef>
                <a:spcPts val="105"/>
              </a:spcBef>
            </a:pPr>
            <a:r>
              <a:rPr sz="2300" b="1" dirty="0">
                <a:solidFill>
                  <a:srgbClr val="202020"/>
                </a:solidFill>
                <a:latin typeface="Trebuchet MS" panose="020B0603020202020204"/>
                <a:cs typeface="Trebuchet MS" panose="020B0603020202020204"/>
              </a:rPr>
              <a:t>Controles</a:t>
            </a:r>
            <a:r>
              <a:rPr sz="2300" b="1" spc="-25" dirty="0">
                <a:solidFill>
                  <a:srgbClr val="202020"/>
                </a:solidFill>
                <a:latin typeface="Trebuchet MS" panose="020B0603020202020204"/>
                <a:cs typeface="Trebuchet MS" panose="020B0603020202020204"/>
              </a:rPr>
              <a:t> </a:t>
            </a:r>
            <a:r>
              <a:rPr sz="2300" b="1" spc="-10" dirty="0">
                <a:solidFill>
                  <a:srgbClr val="202020"/>
                </a:solidFill>
                <a:latin typeface="Trebuchet MS" panose="020B0603020202020204"/>
                <a:cs typeface="Trebuchet MS" panose="020B0603020202020204"/>
              </a:rPr>
              <a:t>actuales</a:t>
            </a:r>
            <a:endParaRPr sz="2300" dirty="0">
              <a:latin typeface="Trebuchet MS" panose="020B0603020202020204"/>
              <a:cs typeface="Trebuchet MS" panose="020B0603020202020204"/>
            </a:endParaRPr>
          </a:p>
          <a:p>
            <a:pPr marL="469900" marR="506095" indent="-366395">
              <a:lnSpc>
                <a:spcPct val="100000"/>
              </a:lnSpc>
              <a:spcBef>
                <a:spcPts val="1345"/>
              </a:spcBef>
              <a:buChar char="●"/>
              <a:tabLst>
                <a:tab pos="469900" algn="l"/>
              </a:tabLst>
            </a:pPr>
            <a:r>
              <a:rPr sz="1700" dirty="0">
                <a:solidFill>
                  <a:srgbClr val="202020"/>
                </a:solidFill>
                <a:latin typeface="Trebuchet MS" panose="020B0603020202020204"/>
                <a:cs typeface="Trebuchet MS" panose="020B0603020202020204"/>
              </a:rPr>
              <a:t>El</a:t>
            </a:r>
            <a:r>
              <a:rPr sz="1700" spc="-30" dirty="0">
                <a:solidFill>
                  <a:srgbClr val="202020"/>
                </a:solidFill>
                <a:latin typeface="Trebuchet MS" panose="020B0603020202020204"/>
                <a:cs typeface="Trebuchet MS" panose="020B0603020202020204"/>
              </a:rPr>
              <a:t> </a:t>
            </a:r>
            <a:r>
              <a:rPr sz="1700" dirty="0">
                <a:solidFill>
                  <a:srgbClr val="202020"/>
                </a:solidFill>
                <a:latin typeface="Trebuchet MS" panose="020B0603020202020204"/>
                <a:cs typeface="Trebuchet MS" panose="020B0603020202020204"/>
              </a:rPr>
              <a:t>software</a:t>
            </a:r>
            <a:r>
              <a:rPr sz="1700" spc="-20" dirty="0">
                <a:solidFill>
                  <a:srgbClr val="202020"/>
                </a:solidFill>
                <a:latin typeface="Trebuchet MS" panose="020B0603020202020204"/>
                <a:cs typeface="Trebuchet MS" panose="020B0603020202020204"/>
              </a:rPr>
              <a:t> </a:t>
            </a:r>
            <a:r>
              <a:rPr sz="1700" spc="-25" dirty="0">
                <a:solidFill>
                  <a:srgbClr val="202020"/>
                </a:solidFill>
                <a:latin typeface="Trebuchet MS" panose="020B0603020202020204"/>
                <a:cs typeface="Trebuchet MS" panose="020B0603020202020204"/>
              </a:rPr>
              <a:t>de </a:t>
            </a:r>
            <a:r>
              <a:rPr sz="1700" dirty="0">
                <a:solidFill>
                  <a:srgbClr val="202020"/>
                </a:solidFill>
                <a:latin typeface="Trebuchet MS" panose="020B0603020202020204"/>
                <a:cs typeface="Trebuchet MS" panose="020B0603020202020204"/>
              </a:rPr>
              <a:t>procesamiento</a:t>
            </a:r>
            <a:r>
              <a:rPr sz="1700" spc="-80" dirty="0">
                <a:solidFill>
                  <a:srgbClr val="202020"/>
                </a:solidFill>
                <a:latin typeface="Trebuchet MS" panose="020B0603020202020204"/>
                <a:cs typeface="Trebuchet MS" panose="020B0603020202020204"/>
              </a:rPr>
              <a:t> </a:t>
            </a:r>
            <a:r>
              <a:rPr sz="1700" spc="-25" dirty="0">
                <a:solidFill>
                  <a:srgbClr val="202020"/>
                </a:solidFill>
                <a:latin typeface="Trebuchet MS" panose="020B0603020202020204"/>
                <a:cs typeface="Trebuchet MS" panose="020B0603020202020204"/>
              </a:rPr>
              <a:t>de </a:t>
            </a:r>
            <a:r>
              <a:rPr sz="1700" dirty="0">
                <a:solidFill>
                  <a:srgbClr val="202020"/>
                </a:solidFill>
                <a:latin typeface="Trebuchet MS" panose="020B0603020202020204"/>
                <a:cs typeface="Trebuchet MS" panose="020B0603020202020204"/>
              </a:rPr>
              <a:t>reclamos</a:t>
            </a:r>
            <a:r>
              <a:rPr sz="1700" spc="-35" dirty="0">
                <a:solidFill>
                  <a:srgbClr val="202020"/>
                </a:solidFill>
                <a:latin typeface="Trebuchet MS" panose="020B0603020202020204"/>
                <a:cs typeface="Trebuchet MS" panose="020B0603020202020204"/>
              </a:rPr>
              <a:t> </a:t>
            </a:r>
            <a:r>
              <a:rPr sz="1700" dirty="0">
                <a:solidFill>
                  <a:srgbClr val="202020"/>
                </a:solidFill>
                <a:latin typeface="Trebuchet MS" panose="020B0603020202020204"/>
                <a:cs typeface="Trebuchet MS" panose="020B0603020202020204"/>
              </a:rPr>
              <a:t>evita</a:t>
            </a:r>
            <a:r>
              <a:rPr sz="1700" spc="-50" dirty="0">
                <a:solidFill>
                  <a:srgbClr val="202020"/>
                </a:solidFill>
                <a:latin typeface="Trebuchet MS" panose="020B0603020202020204"/>
                <a:cs typeface="Trebuchet MS" panose="020B0603020202020204"/>
              </a:rPr>
              <a:t> </a:t>
            </a:r>
            <a:r>
              <a:rPr sz="1700" spc="-25" dirty="0">
                <a:solidFill>
                  <a:srgbClr val="202020"/>
                </a:solidFill>
                <a:latin typeface="Trebuchet MS" panose="020B0603020202020204"/>
                <a:cs typeface="Trebuchet MS" panose="020B0603020202020204"/>
              </a:rPr>
              <a:t>la </a:t>
            </a:r>
            <a:r>
              <a:rPr sz="1700" spc="-10" dirty="0">
                <a:solidFill>
                  <a:srgbClr val="202020"/>
                </a:solidFill>
                <a:latin typeface="Trebuchet MS" panose="020B0603020202020204"/>
                <a:cs typeface="Trebuchet MS" panose="020B0603020202020204"/>
              </a:rPr>
              <a:t>sobrefacturación</a:t>
            </a:r>
            <a:endParaRPr sz="1700" dirty="0">
              <a:latin typeface="Trebuchet MS" panose="020B0603020202020204"/>
              <a:cs typeface="Trebuchet MS" panose="020B0603020202020204"/>
            </a:endParaRPr>
          </a:p>
          <a:p>
            <a:pPr marL="466725" marR="5080" indent="-363220">
              <a:lnSpc>
                <a:spcPct val="100000"/>
              </a:lnSpc>
              <a:spcBef>
                <a:spcPts val="35"/>
              </a:spcBef>
              <a:buChar char="●"/>
              <a:tabLst>
                <a:tab pos="469900" algn="l"/>
              </a:tabLst>
            </a:pPr>
            <a:r>
              <a:rPr sz="1700" dirty="0">
                <a:solidFill>
                  <a:srgbClr val="202020"/>
                </a:solidFill>
                <a:latin typeface="Trebuchet MS" panose="020B0603020202020204"/>
                <a:cs typeface="Trebuchet MS" panose="020B0603020202020204"/>
              </a:rPr>
              <a:t>Políticas</a:t>
            </a:r>
            <a:r>
              <a:rPr sz="1700" spc="-50" dirty="0">
                <a:solidFill>
                  <a:srgbClr val="202020"/>
                </a:solidFill>
                <a:latin typeface="Trebuchet MS" panose="020B0603020202020204"/>
                <a:cs typeface="Trebuchet MS" panose="020B0603020202020204"/>
              </a:rPr>
              <a:t> </a:t>
            </a:r>
            <a:r>
              <a:rPr sz="1700" dirty="0">
                <a:solidFill>
                  <a:srgbClr val="202020"/>
                </a:solidFill>
                <a:latin typeface="Trebuchet MS" panose="020B0603020202020204"/>
                <a:cs typeface="Trebuchet MS" panose="020B0603020202020204"/>
              </a:rPr>
              <a:t>sobre</a:t>
            </a:r>
            <a:r>
              <a:rPr sz="1700" spc="-45" dirty="0">
                <a:solidFill>
                  <a:srgbClr val="202020"/>
                </a:solidFill>
                <a:latin typeface="Trebuchet MS" panose="020B0603020202020204"/>
                <a:cs typeface="Trebuchet MS" panose="020B0603020202020204"/>
              </a:rPr>
              <a:t> </a:t>
            </a:r>
            <a:r>
              <a:rPr sz="1700" spc="-10" dirty="0">
                <a:solidFill>
                  <a:srgbClr val="202020"/>
                </a:solidFill>
                <a:latin typeface="Trebuchet MS" panose="020B0603020202020204"/>
                <a:cs typeface="Trebuchet MS" panose="020B0603020202020204"/>
              </a:rPr>
              <a:t>pruebas 	</a:t>
            </a:r>
            <a:r>
              <a:rPr sz="1700" dirty="0">
                <a:solidFill>
                  <a:srgbClr val="202020"/>
                </a:solidFill>
                <a:latin typeface="Trebuchet MS" panose="020B0603020202020204"/>
                <a:cs typeface="Trebuchet MS" panose="020B0603020202020204"/>
              </a:rPr>
              <a:t>genéticas</a:t>
            </a:r>
            <a:r>
              <a:rPr sz="1700" spc="-30" dirty="0">
                <a:solidFill>
                  <a:srgbClr val="202020"/>
                </a:solidFill>
                <a:latin typeface="Trebuchet MS" panose="020B0603020202020204"/>
                <a:cs typeface="Trebuchet MS" panose="020B0603020202020204"/>
              </a:rPr>
              <a:t> </a:t>
            </a:r>
            <a:r>
              <a:rPr sz="1700" dirty="0">
                <a:solidFill>
                  <a:srgbClr val="202020"/>
                </a:solidFill>
                <a:latin typeface="Trebuchet MS" panose="020B0603020202020204"/>
                <a:cs typeface="Trebuchet MS" panose="020B0603020202020204"/>
              </a:rPr>
              <a:t>y</a:t>
            </a:r>
            <a:r>
              <a:rPr sz="1700" spc="-30" dirty="0">
                <a:solidFill>
                  <a:srgbClr val="202020"/>
                </a:solidFill>
                <a:latin typeface="Trebuchet MS" panose="020B0603020202020204"/>
                <a:cs typeface="Trebuchet MS" panose="020B0603020202020204"/>
              </a:rPr>
              <a:t> </a:t>
            </a:r>
            <a:r>
              <a:rPr sz="1700" spc="-10" dirty="0">
                <a:solidFill>
                  <a:srgbClr val="202020"/>
                </a:solidFill>
                <a:latin typeface="Trebuchet MS" panose="020B0603020202020204"/>
                <a:cs typeface="Trebuchet MS" panose="020B0603020202020204"/>
              </a:rPr>
              <a:t>otros 	abusos</a:t>
            </a:r>
            <a:endParaRPr sz="1700" dirty="0">
              <a:latin typeface="Trebuchet MS" panose="020B0603020202020204"/>
              <a:cs typeface="Trebuchet MS" panose="020B0603020202020204"/>
            </a:endParaRPr>
          </a:p>
          <a:p>
            <a:pPr marL="469900" marR="247650" indent="-366395">
              <a:lnSpc>
                <a:spcPct val="100000"/>
              </a:lnSpc>
              <a:spcBef>
                <a:spcPts val="30"/>
              </a:spcBef>
              <a:buChar char="●"/>
              <a:tabLst>
                <a:tab pos="469900" algn="l"/>
              </a:tabLst>
            </a:pPr>
            <a:r>
              <a:rPr sz="1700" spc="-10" dirty="0">
                <a:solidFill>
                  <a:srgbClr val="202020"/>
                </a:solidFill>
                <a:latin typeface="Trebuchet MS" panose="020B0603020202020204"/>
                <a:cs typeface="Trebuchet MS" panose="020B0603020202020204"/>
              </a:rPr>
              <a:t>Revisiones retrospectivas</a:t>
            </a:r>
            <a:r>
              <a:rPr sz="1700" spc="-114" dirty="0">
                <a:solidFill>
                  <a:srgbClr val="202020"/>
                </a:solidFill>
                <a:latin typeface="Trebuchet MS" panose="020B0603020202020204"/>
                <a:cs typeface="Trebuchet MS" panose="020B0603020202020204"/>
              </a:rPr>
              <a:t> </a:t>
            </a:r>
            <a:r>
              <a:rPr sz="1700" spc="-25" dirty="0">
                <a:solidFill>
                  <a:srgbClr val="202020"/>
                </a:solidFill>
                <a:latin typeface="Trebuchet MS" panose="020B0603020202020204"/>
                <a:cs typeface="Trebuchet MS" panose="020B0603020202020204"/>
              </a:rPr>
              <a:t>de </a:t>
            </a:r>
            <a:r>
              <a:rPr sz="1700" dirty="0">
                <a:solidFill>
                  <a:srgbClr val="202020"/>
                </a:solidFill>
                <a:latin typeface="Trebuchet MS" panose="020B0603020202020204"/>
                <a:cs typeface="Trebuchet MS" panose="020B0603020202020204"/>
              </a:rPr>
              <a:t>reclamos</a:t>
            </a:r>
            <a:r>
              <a:rPr sz="1700" spc="-70" dirty="0">
                <a:solidFill>
                  <a:srgbClr val="202020"/>
                </a:solidFill>
                <a:latin typeface="Trebuchet MS" panose="020B0603020202020204"/>
                <a:cs typeface="Trebuchet MS" panose="020B0603020202020204"/>
              </a:rPr>
              <a:t> </a:t>
            </a:r>
            <a:r>
              <a:rPr sz="1700" dirty="0">
                <a:solidFill>
                  <a:srgbClr val="202020"/>
                </a:solidFill>
                <a:latin typeface="Trebuchet MS" panose="020B0603020202020204"/>
                <a:cs typeface="Trebuchet MS" panose="020B0603020202020204"/>
              </a:rPr>
              <a:t>a</a:t>
            </a:r>
            <a:r>
              <a:rPr sz="1700" spc="-75" dirty="0">
                <a:solidFill>
                  <a:srgbClr val="202020"/>
                </a:solidFill>
                <a:latin typeface="Trebuchet MS" panose="020B0603020202020204"/>
                <a:cs typeface="Trebuchet MS" panose="020B0603020202020204"/>
              </a:rPr>
              <a:t> </a:t>
            </a:r>
            <a:r>
              <a:rPr sz="1700" spc="-10" dirty="0">
                <a:solidFill>
                  <a:srgbClr val="202020"/>
                </a:solidFill>
                <a:latin typeface="Trebuchet MS" panose="020B0603020202020204"/>
                <a:cs typeface="Trebuchet MS" panose="020B0603020202020204"/>
              </a:rPr>
              <a:t>través</a:t>
            </a:r>
            <a:r>
              <a:rPr sz="1700" spc="-90" dirty="0">
                <a:solidFill>
                  <a:srgbClr val="202020"/>
                </a:solidFill>
                <a:latin typeface="Trebuchet MS" panose="020B0603020202020204"/>
                <a:cs typeface="Trebuchet MS" panose="020B0603020202020204"/>
              </a:rPr>
              <a:t> </a:t>
            </a:r>
            <a:r>
              <a:rPr sz="1700" spc="-25" dirty="0">
                <a:solidFill>
                  <a:srgbClr val="202020"/>
                </a:solidFill>
                <a:latin typeface="Trebuchet MS" panose="020B0603020202020204"/>
                <a:cs typeface="Trebuchet MS" panose="020B0603020202020204"/>
              </a:rPr>
              <a:t>de RAC</a:t>
            </a:r>
            <a:endParaRPr sz="1700" dirty="0">
              <a:latin typeface="Trebuchet MS" panose="020B0603020202020204"/>
              <a:cs typeface="Trebuchet MS" panose="020B0603020202020204"/>
            </a:endParaRPr>
          </a:p>
          <a:p>
            <a:pPr marL="469900" marR="570230" indent="-366395">
              <a:lnSpc>
                <a:spcPct val="100000"/>
              </a:lnSpc>
              <a:spcBef>
                <a:spcPts val="385"/>
              </a:spcBef>
              <a:buSzPct val="124000"/>
              <a:buChar char="●"/>
              <a:tabLst>
                <a:tab pos="469900" algn="l"/>
              </a:tabLst>
            </a:pPr>
            <a:r>
              <a:rPr sz="1700" spc="-10" dirty="0">
                <a:solidFill>
                  <a:srgbClr val="202020"/>
                </a:solidFill>
                <a:latin typeface="Trebuchet MS" panose="020B0603020202020204"/>
                <a:cs typeface="Trebuchet MS" panose="020B0603020202020204"/>
              </a:rPr>
              <a:t>Laboratorio </a:t>
            </a:r>
            <a:r>
              <a:rPr sz="1700" dirty="0">
                <a:solidFill>
                  <a:srgbClr val="202020"/>
                </a:solidFill>
                <a:latin typeface="Trebuchet MS" panose="020B0603020202020204"/>
                <a:cs typeface="Trebuchet MS" panose="020B0603020202020204"/>
              </a:rPr>
              <a:t>atípico</a:t>
            </a:r>
            <a:r>
              <a:rPr sz="1700" spc="-45" dirty="0">
                <a:solidFill>
                  <a:srgbClr val="202020"/>
                </a:solidFill>
                <a:latin typeface="Trebuchet MS" panose="020B0603020202020204"/>
                <a:cs typeface="Trebuchet MS" panose="020B0603020202020204"/>
              </a:rPr>
              <a:t> </a:t>
            </a:r>
            <a:r>
              <a:rPr sz="1700" dirty="0">
                <a:solidFill>
                  <a:srgbClr val="202020"/>
                </a:solidFill>
                <a:latin typeface="Trebuchet MS" panose="020B0603020202020204"/>
                <a:cs typeface="Trebuchet MS" panose="020B0603020202020204"/>
              </a:rPr>
              <a:t>y</a:t>
            </a:r>
            <a:r>
              <a:rPr sz="1700" spc="-40" dirty="0">
                <a:solidFill>
                  <a:srgbClr val="202020"/>
                </a:solidFill>
                <a:latin typeface="Trebuchet MS" panose="020B0603020202020204"/>
                <a:cs typeface="Trebuchet MS" panose="020B0603020202020204"/>
              </a:rPr>
              <a:t> </a:t>
            </a:r>
            <a:r>
              <a:rPr sz="1700" spc="-10" dirty="0">
                <a:solidFill>
                  <a:srgbClr val="202020"/>
                </a:solidFill>
                <a:latin typeface="Trebuchet MS" panose="020B0603020202020204"/>
                <a:cs typeface="Trebuchet MS" panose="020B0603020202020204"/>
              </a:rPr>
              <a:t>pruebas </a:t>
            </a:r>
            <a:r>
              <a:rPr sz="1700" dirty="0">
                <a:solidFill>
                  <a:srgbClr val="202020"/>
                </a:solidFill>
                <a:latin typeface="Trebuchet MS" panose="020B0603020202020204"/>
                <a:cs typeface="Trebuchet MS" panose="020B0603020202020204"/>
              </a:rPr>
              <a:t>de</a:t>
            </a:r>
            <a:r>
              <a:rPr sz="1700" spc="-10" dirty="0">
                <a:solidFill>
                  <a:srgbClr val="202020"/>
                </a:solidFill>
                <a:latin typeface="Trebuchet MS" panose="020B0603020202020204"/>
                <a:cs typeface="Trebuchet MS" panose="020B0603020202020204"/>
              </a:rPr>
              <a:t> drogas </a:t>
            </a:r>
            <a:r>
              <a:rPr sz="1700" dirty="0">
                <a:solidFill>
                  <a:srgbClr val="202020"/>
                </a:solidFill>
                <a:latin typeface="Trebuchet MS" panose="020B0603020202020204"/>
                <a:cs typeface="Trebuchet MS" panose="020B0603020202020204"/>
              </a:rPr>
              <a:t>atípicas,</a:t>
            </a:r>
            <a:r>
              <a:rPr sz="1700" spc="-90" dirty="0">
                <a:solidFill>
                  <a:srgbClr val="202020"/>
                </a:solidFill>
                <a:latin typeface="Trebuchet MS" panose="020B0603020202020204"/>
                <a:cs typeface="Trebuchet MS" panose="020B0603020202020204"/>
              </a:rPr>
              <a:t> </a:t>
            </a:r>
            <a:r>
              <a:rPr sz="1700" spc="-20" dirty="0">
                <a:solidFill>
                  <a:srgbClr val="202020"/>
                </a:solidFill>
                <a:latin typeface="Trebuchet MS" panose="020B0603020202020204"/>
                <a:cs typeface="Trebuchet MS" panose="020B0603020202020204"/>
              </a:rPr>
              <a:t>FWA, </a:t>
            </a:r>
            <a:r>
              <a:rPr sz="1700" spc="-10" dirty="0">
                <a:solidFill>
                  <a:srgbClr val="202020"/>
                </a:solidFill>
                <a:latin typeface="Trebuchet MS" panose="020B0603020202020204"/>
                <a:cs typeface="Trebuchet MS" panose="020B0603020202020204"/>
              </a:rPr>
              <a:t>terminación</a:t>
            </a:r>
            <a:endParaRPr sz="1700" dirty="0">
              <a:latin typeface="Trebuchet MS" panose="020B0603020202020204"/>
              <a:cs typeface="Trebuchet MS" panose="020B0603020202020204"/>
            </a:endParaRPr>
          </a:p>
        </p:txBody>
      </p:sp>
      <p:sp>
        <p:nvSpPr>
          <p:cNvPr id="11" name="Rectangle: Rounded Corners 10"/>
          <p:cNvSpPr/>
          <p:nvPr/>
        </p:nvSpPr>
        <p:spPr>
          <a:xfrm>
            <a:off x="5600700" y="104704"/>
            <a:ext cx="6143625" cy="754577"/>
          </a:xfrm>
          <a:prstGeom prst="roundRect">
            <a:avLst/>
          </a:prstGeom>
          <a:solidFill>
            <a:srgbClr val="C7DAF8"/>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14300"/>
            <a:r>
              <a:rPr lang="es-ES" sz="1600" b="1" dirty="0">
                <a:solidFill>
                  <a:schemeClr val="tx1"/>
                </a:solidFill>
                <a:latin typeface="Tahoma" panose="020B0604030504040204"/>
                <a:cs typeface="Tahoma" panose="020B0604030504040204"/>
              </a:rPr>
              <a:t>La puntuación del PMPM es </a:t>
            </a:r>
            <a:r>
              <a:rPr lang="es-ES" sz="1600" b="1" dirty="0">
                <a:solidFill>
                  <a:srgbClr val="00176E"/>
                </a:solidFill>
                <a:latin typeface="Tahoma" panose="020B0604030504040204" pitchFamily="34" charset="0"/>
                <a:ea typeface="Tahoma" panose="020B0604030504040204" pitchFamily="34" charset="0"/>
                <a:cs typeface="Tahoma" panose="020B0604030504040204" pitchFamily="34" charset="0"/>
              </a:rPr>
              <a:t>del</a:t>
            </a:r>
            <a:r>
              <a:rPr lang="es-ES" dirty="0">
                <a:solidFill>
                  <a:srgbClr val="00176E"/>
                </a:solidFill>
                <a:latin typeface="Impact" panose="020B0806030902050204"/>
                <a:cs typeface="Tahoma" panose="020B0604030504040204" pitchFamily="34" charset="0"/>
              </a:rPr>
              <a:t> -9% </a:t>
            </a:r>
            <a:r>
              <a:rPr lang="es-ES" sz="1600" b="1" dirty="0">
                <a:solidFill>
                  <a:schemeClr val="tx1"/>
                </a:solidFill>
                <a:latin typeface="Tahoma" panose="020B0604030504040204"/>
                <a:cs typeface="Tahoma" panose="020B0604030504040204"/>
              </a:rPr>
              <a:t>y la tendencia del pago es </a:t>
            </a:r>
            <a:r>
              <a:rPr lang="es-ES" sz="1600" b="1" dirty="0">
                <a:solidFill>
                  <a:srgbClr val="00176E"/>
                </a:solidFill>
                <a:latin typeface="Tahoma" panose="020B0604030504040204" pitchFamily="34" charset="0"/>
                <a:ea typeface="Tahoma" panose="020B0604030504040204" pitchFamily="34" charset="0"/>
                <a:cs typeface="Tahoma" panose="020B0604030504040204" pitchFamily="34" charset="0"/>
              </a:rPr>
              <a:t>del</a:t>
            </a:r>
            <a:r>
              <a:rPr lang="es-ES" dirty="0">
                <a:solidFill>
                  <a:srgbClr val="00176E"/>
                </a:solidFill>
                <a:latin typeface="Impact" panose="020B0806030902050204"/>
                <a:cs typeface="Tahoma" panose="020B0604030504040204" pitchFamily="34" charset="0"/>
              </a:rPr>
              <a:t> -3,6% </a:t>
            </a:r>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entre AF </a:t>
            </a:r>
            <a:r>
              <a:rPr lang="es-ES" dirty="0">
                <a:solidFill>
                  <a:srgbClr val="00176E"/>
                </a:solidFill>
                <a:latin typeface="Impact" panose="020B0806030902050204" pitchFamily="34" charset="0"/>
                <a:cs typeface="Tahoma" panose="020B0604030504040204" pitchFamily="34" charset="0"/>
              </a:rPr>
              <a:t>18/16</a:t>
            </a:r>
            <a:r>
              <a:rPr lang="es-ES" dirty="0">
                <a:latin typeface="Impact" panose="020B0806030902050204"/>
                <a:cs typeface="Tahoma" panose="020B0604030504040204" pitchFamily="34" charset="0"/>
              </a:rPr>
              <a:t> </a:t>
            </a:r>
            <a:r>
              <a:rPr lang="es-ES" sz="1600" dirty="0">
                <a:solidFill>
                  <a:schemeClr val="tx1"/>
                </a:solidFill>
                <a:latin typeface="Tahoma" panose="020B0604030504040204" pitchFamily="34" charset="0"/>
                <a:ea typeface="Tahoma" panose="020B0604030504040204" pitchFamily="34" charset="0"/>
                <a:cs typeface="Tahoma" panose="020B0604030504040204" pitchFamily="34" charset="0"/>
              </a:rPr>
              <a:t>y </a:t>
            </a:r>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AF </a:t>
            </a:r>
            <a:r>
              <a:rPr lang="es-ES" dirty="0">
                <a:solidFill>
                  <a:srgbClr val="00176E"/>
                </a:solidFill>
                <a:latin typeface="Impact" panose="020B0806030902050204" pitchFamily="34" charset="0"/>
                <a:cs typeface="Tahoma" panose="020B0604030504040204" pitchFamily="34" charset="0"/>
              </a:rPr>
              <a:t>23/24.</a:t>
            </a:r>
            <a:r>
              <a:rPr lang="es-ES" dirty="0">
                <a:latin typeface="Impact" panose="020B0806030902050204" pitchFamily="34" charset="0"/>
                <a:cs typeface="Tahoma" panose="020B0604030504040204" pitchFamily="34" charset="0"/>
              </a:rPr>
              <a:t> </a:t>
            </a:r>
            <a:r>
              <a:rPr lang="es-ES"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iPero</a:t>
            </a:r>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 alza reciente</a:t>
            </a:r>
            <a:r>
              <a:rPr lang="es-ES" b="1" dirty="0">
                <a:solidFill>
                  <a:schemeClr val="tx1"/>
                </a:solidFill>
                <a:latin typeface="Tahoma" panose="020B0604030504040204" pitchFamily="34" charset="0"/>
                <a:ea typeface="Tahoma" panose="020B0604030504040204" pitchFamily="34" charset="0"/>
                <a:cs typeface="Tahoma" panose="020B0604030504040204" pitchFamily="34" charset="0"/>
              </a:rPr>
              <a:t>!</a:t>
            </a:r>
          </a:p>
        </p:txBody>
      </p:sp>
      <p:sp>
        <p:nvSpPr>
          <p:cNvPr id="14" name="Rectangle 13"/>
          <p:cNvSpPr/>
          <p:nvPr/>
        </p:nvSpPr>
        <p:spPr>
          <a:xfrm rot="16200000">
            <a:off x="2430988" y="4252086"/>
            <a:ext cx="2070352" cy="3850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5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Monto pagado</a:t>
            </a:r>
          </a:p>
        </p:txBody>
      </p:sp>
      <p:sp>
        <p:nvSpPr>
          <p:cNvPr id="9" name="Google Shape;990;p229"/>
          <p:cNvSpPr txBox="1"/>
          <p:nvPr/>
        </p:nvSpPr>
        <p:spPr>
          <a:xfrm>
            <a:off x="11504175" y="6388196"/>
            <a:ext cx="4803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r">
              <a:buSzPts val="1200"/>
            </a:pPr>
            <a:fld id="{00000000-1234-1234-1234-123412341234}" type="slidenum">
              <a:rPr lang="en-US" sz="1200" smtClean="0">
                <a:solidFill>
                  <a:schemeClr val="lt1"/>
                </a:solidFill>
              </a:rPr>
              <a:t>34</a:t>
            </a:fld>
            <a:endParaRPr lang="en-US" sz="1200" dirty="0">
              <a:solidFill>
                <a:schemeClr val="lt1"/>
              </a:solidFill>
            </a:endParaRPr>
          </a:p>
        </p:txBody>
      </p:sp>
      <p:sp>
        <p:nvSpPr>
          <p:cNvPr id="20" name="Rectangle 19">
            <a:extLst>
              <a:ext uri="{FF2B5EF4-FFF2-40B4-BE49-F238E27FC236}">
                <a16:creationId xmlns:a16="http://schemas.microsoft.com/office/drawing/2014/main" id="{E52F842B-1055-E11D-9893-AE71867947E4}"/>
              </a:ext>
            </a:extLst>
          </p:cNvPr>
          <p:cNvSpPr/>
          <p:nvPr/>
        </p:nvSpPr>
        <p:spPr>
          <a:xfrm>
            <a:off x="4114800" y="5683250"/>
            <a:ext cx="7702550" cy="2483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046B7C85-2D5B-1246-342C-FA0AF0829109}"/>
              </a:ext>
            </a:extLst>
          </p:cNvPr>
          <p:cNvGrpSpPr/>
          <p:nvPr/>
        </p:nvGrpSpPr>
        <p:grpSpPr>
          <a:xfrm>
            <a:off x="3990169" y="5682653"/>
            <a:ext cx="7920313" cy="248934"/>
            <a:chOff x="3990169" y="5682653"/>
            <a:chExt cx="7920313" cy="248934"/>
          </a:xfrm>
        </p:grpSpPr>
        <p:sp>
          <p:nvSpPr>
            <p:cNvPr id="12" name="Rectangle 11">
              <a:extLst>
                <a:ext uri="{FF2B5EF4-FFF2-40B4-BE49-F238E27FC236}">
                  <a16:creationId xmlns:a16="http://schemas.microsoft.com/office/drawing/2014/main" id="{B1E88C05-7152-EE9E-F940-C742634715CC}"/>
                </a:ext>
              </a:extLst>
            </p:cNvPr>
            <p:cNvSpPr/>
            <p:nvPr/>
          </p:nvSpPr>
          <p:spPr>
            <a:xfrm>
              <a:off x="3990169" y="5682653"/>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AF18-19</a:t>
              </a:r>
            </a:p>
          </p:txBody>
        </p:sp>
        <p:sp>
          <p:nvSpPr>
            <p:cNvPr id="13" name="Rectangle 12">
              <a:extLst>
                <a:ext uri="{FF2B5EF4-FFF2-40B4-BE49-F238E27FC236}">
                  <a16:creationId xmlns:a16="http://schemas.microsoft.com/office/drawing/2014/main" id="{1EDA86C8-BC8C-8A7A-F2F1-30B5C0B45441}"/>
                </a:ext>
              </a:extLst>
            </p:cNvPr>
            <p:cNvSpPr/>
            <p:nvPr/>
          </p:nvSpPr>
          <p:spPr>
            <a:xfrm>
              <a:off x="5355421" y="5682653"/>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AF19-20</a:t>
              </a:r>
            </a:p>
          </p:txBody>
        </p:sp>
        <p:sp>
          <p:nvSpPr>
            <p:cNvPr id="15" name="Rectangle 14">
              <a:extLst>
                <a:ext uri="{FF2B5EF4-FFF2-40B4-BE49-F238E27FC236}">
                  <a16:creationId xmlns:a16="http://schemas.microsoft.com/office/drawing/2014/main" id="{6ADE460F-2579-029E-7D32-C64D9B59F470}"/>
                </a:ext>
              </a:extLst>
            </p:cNvPr>
            <p:cNvSpPr/>
            <p:nvPr/>
          </p:nvSpPr>
          <p:spPr>
            <a:xfrm>
              <a:off x="6804681" y="5682653"/>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AF20-21</a:t>
              </a:r>
            </a:p>
          </p:txBody>
        </p:sp>
        <p:sp>
          <p:nvSpPr>
            <p:cNvPr id="16" name="Rectangle 15">
              <a:extLst>
                <a:ext uri="{FF2B5EF4-FFF2-40B4-BE49-F238E27FC236}">
                  <a16:creationId xmlns:a16="http://schemas.microsoft.com/office/drawing/2014/main" id="{5C982E3A-3C61-34EE-8BF9-08B3F6254A7F}"/>
                </a:ext>
              </a:extLst>
            </p:cNvPr>
            <p:cNvSpPr/>
            <p:nvPr/>
          </p:nvSpPr>
          <p:spPr>
            <a:xfrm>
              <a:off x="8183191" y="5682653"/>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AF21-22</a:t>
              </a:r>
            </a:p>
          </p:txBody>
        </p:sp>
        <p:sp>
          <p:nvSpPr>
            <p:cNvPr id="17" name="Rectangle 16">
              <a:extLst>
                <a:ext uri="{FF2B5EF4-FFF2-40B4-BE49-F238E27FC236}">
                  <a16:creationId xmlns:a16="http://schemas.microsoft.com/office/drawing/2014/main" id="{2BDA1FD4-0063-CFCD-EA36-E48F8BB3D277}"/>
                </a:ext>
              </a:extLst>
            </p:cNvPr>
            <p:cNvSpPr/>
            <p:nvPr/>
          </p:nvSpPr>
          <p:spPr>
            <a:xfrm>
              <a:off x="9599801" y="5682653"/>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AF22-23</a:t>
              </a:r>
            </a:p>
          </p:txBody>
        </p:sp>
        <p:sp>
          <p:nvSpPr>
            <p:cNvPr id="18" name="Rectangle 17">
              <a:extLst>
                <a:ext uri="{FF2B5EF4-FFF2-40B4-BE49-F238E27FC236}">
                  <a16:creationId xmlns:a16="http://schemas.microsoft.com/office/drawing/2014/main" id="{C562AB2A-EA6C-5704-B449-361F2A4A88E5}"/>
                </a:ext>
              </a:extLst>
            </p:cNvPr>
            <p:cNvSpPr/>
            <p:nvPr/>
          </p:nvSpPr>
          <p:spPr>
            <a:xfrm>
              <a:off x="10991011" y="5682653"/>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AF23-24</a:t>
              </a: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170"/>
        <p:cNvGrpSpPr/>
        <p:nvPr/>
      </p:nvGrpSpPr>
      <p:grpSpPr>
        <a:xfrm>
          <a:off x="0" y="0"/>
          <a:ext cx="0" cy="0"/>
          <a:chOff x="0" y="0"/>
          <a:chExt cx="0" cy="0"/>
        </a:xfrm>
      </p:grpSpPr>
      <p:sp>
        <p:nvSpPr>
          <p:cNvPr id="1171" name="Google Shape;1171;p245"/>
          <p:cNvSpPr txBox="1">
            <a:spLocks noGrp="1"/>
          </p:cNvSpPr>
          <p:nvPr>
            <p:ph type="sldNum" idx="12"/>
          </p:nvPr>
        </p:nvSpPr>
        <p:spPr>
          <a:xfrm>
            <a:off x="9176422" y="6373686"/>
            <a:ext cx="27438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panose="020B0604020202020204"/>
              <a:buNone/>
            </a:pPr>
            <a:fld id="{00000000-1234-1234-1234-123412341234}" type="slidenum">
              <a:rPr lang="en-US"/>
              <a:t>35</a:t>
            </a:fld>
            <a:endParaRPr lang="en-US"/>
          </a:p>
        </p:txBody>
      </p:sp>
      <p:sp>
        <p:nvSpPr>
          <p:cNvPr id="1172" name="Google Shape;1172;p245"/>
          <p:cNvSpPr/>
          <p:nvPr/>
        </p:nvSpPr>
        <p:spPr>
          <a:xfrm>
            <a:off x="3027082" y="513875"/>
            <a:ext cx="197400" cy="2631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73" name="Google Shape;1173;p245"/>
          <p:cNvSpPr/>
          <p:nvPr/>
        </p:nvSpPr>
        <p:spPr>
          <a:xfrm>
            <a:off x="3103301" y="3485675"/>
            <a:ext cx="197400" cy="2631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74" name="Google Shape;1174;p245"/>
          <p:cNvSpPr txBox="1"/>
          <p:nvPr/>
        </p:nvSpPr>
        <p:spPr>
          <a:xfrm>
            <a:off x="50075" y="10825"/>
            <a:ext cx="5525400" cy="8775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None/>
            </a:pPr>
            <a:r>
              <a:rPr lang="en-US" sz="3200" b="1">
                <a:solidFill>
                  <a:schemeClr val="dk2"/>
                </a:solidFill>
                <a:latin typeface="Trebuchet MS" panose="020B0603020202020204"/>
                <a:ea typeface="Trebuchet MS" panose="020B0603020202020204"/>
                <a:cs typeface="Trebuchet MS" panose="020B0603020202020204"/>
                <a:sym typeface="Trebuchet MS" panose="020B0603020202020204"/>
              </a:rPr>
              <a:t>Generic Prescription Drugs</a:t>
            </a:r>
            <a:endParaRPr sz="3200" b="1">
              <a:solidFill>
                <a:schemeClr val="dk2"/>
              </a:solidFill>
              <a:latin typeface="Trebuchet MS" panose="020B0603020202020204"/>
              <a:ea typeface="Trebuchet MS" panose="020B0603020202020204"/>
              <a:cs typeface="Trebuchet MS" panose="020B0603020202020204"/>
              <a:sym typeface="Trebuchet MS" panose="020B0603020202020204"/>
            </a:endParaRPr>
          </a:p>
        </p:txBody>
      </p:sp>
      <p:pic>
        <p:nvPicPr>
          <p:cNvPr id="1175" name="Google Shape;1175;p245" descr="two bar charts showing the per member per month cost and paid amount for six fiscal years"/>
          <p:cNvPicPr preferRelativeResize="0"/>
          <p:nvPr/>
        </p:nvPicPr>
        <p:blipFill>
          <a:blip r:embed="rId3"/>
          <a:stretch>
            <a:fillRect/>
          </a:stretch>
        </p:blipFill>
        <p:spPr>
          <a:xfrm>
            <a:off x="3300700" y="1238975"/>
            <a:ext cx="8829100" cy="4951250"/>
          </a:xfrm>
          <a:prstGeom prst="rect">
            <a:avLst/>
          </a:prstGeom>
          <a:noFill/>
          <a:ln>
            <a:noFill/>
          </a:ln>
        </p:spPr>
      </p:pic>
      <p:sp>
        <p:nvSpPr>
          <p:cNvPr id="1176" name="Google Shape;1176;p245"/>
          <p:cNvSpPr/>
          <p:nvPr/>
        </p:nvSpPr>
        <p:spPr>
          <a:xfrm>
            <a:off x="5617825" y="165625"/>
            <a:ext cx="6394500" cy="8775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77" name="Google Shape;1177;p245"/>
          <p:cNvSpPr txBox="1">
            <a:spLocks noGrp="1"/>
          </p:cNvSpPr>
          <p:nvPr>
            <p:ph type="body" idx="1"/>
          </p:nvPr>
        </p:nvSpPr>
        <p:spPr>
          <a:xfrm>
            <a:off x="5575375" y="206575"/>
            <a:ext cx="6479400" cy="795600"/>
          </a:xfrm>
          <a:prstGeom prst="rect">
            <a:avLst/>
          </a:prstGeom>
        </p:spPr>
        <p:txBody>
          <a:bodyPr spcFirstLastPara="1" wrap="square" lIns="91425" tIns="45700" rIns="91425" bIns="45700" anchor="ctr" anchorCtr="0">
            <a:noAutofit/>
          </a:bodyPr>
          <a:lstStyle/>
          <a:p>
            <a:pPr marL="0" lvl="0" indent="0" algn="l" rtl="0">
              <a:lnSpc>
                <a:spcPct val="115000"/>
              </a:lnSpc>
              <a:spcBef>
                <a:spcPts val="0"/>
              </a:spcBef>
              <a:spcAft>
                <a:spcPts val="0"/>
              </a:spcAft>
              <a:buNone/>
            </a:pPr>
            <a:r>
              <a:rPr lang="en-US" sz="2200" b="1">
                <a:latin typeface="Instrument Sans"/>
                <a:ea typeface="Instrument Sans"/>
                <a:cs typeface="Instrument Sans"/>
                <a:sym typeface="Instrument Sans"/>
              </a:rPr>
              <a:t>PMPM trend is &lt;1% per year.  Paid trend is &lt;2% per year. Generics trend is below TABOR trend. </a:t>
            </a:r>
            <a:endParaRPr sz="2600" b="1">
              <a:latin typeface="Instrument Sans"/>
              <a:ea typeface="Instrument Sans"/>
              <a:cs typeface="Instrument Sans"/>
              <a:sym typeface="Instrument Sans"/>
            </a:endParaRPr>
          </a:p>
        </p:txBody>
      </p:sp>
      <p:sp>
        <p:nvSpPr>
          <p:cNvPr id="1178" name="Google Shape;1178;p245"/>
          <p:cNvSpPr/>
          <p:nvPr/>
        </p:nvSpPr>
        <p:spPr>
          <a:xfrm>
            <a:off x="50075" y="776975"/>
            <a:ext cx="3174300" cy="5413200"/>
          </a:xfrm>
          <a:prstGeom prst="roundRect">
            <a:avLst>
              <a:gd name="adj" fmla="val 16667"/>
            </a:avLst>
          </a:prstGeom>
          <a:no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100"/>
              <a:buFont typeface="Arial" panose="020B0604020202020204"/>
              <a:buNone/>
            </a:pPr>
            <a:r>
              <a:rPr lang="en-US" sz="2400" b="1" dirty="0">
                <a:solidFill>
                  <a:srgbClr val="222222"/>
                </a:solidFill>
                <a:latin typeface="Trebuchet MS" panose="020B0603020202020204"/>
                <a:ea typeface="Trebuchet MS" panose="020B0603020202020204"/>
                <a:cs typeface="Trebuchet MS" panose="020B0603020202020204"/>
                <a:sym typeface="Trebuchet MS" panose="020B0603020202020204"/>
              </a:rPr>
              <a:t>Generics:</a:t>
            </a:r>
            <a:r>
              <a:rPr lang="en-US" sz="2400" dirty="0">
                <a:solidFill>
                  <a:srgbClr val="222222"/>
                </a:solidFill>
                <a:latin typeface="Trebuchet MS" panose="020B0603020202020204"/>
                <a:ea typeface="Trebuchet MS" panose="020B0603020202020204"/>
                <a:cs typeface="Trebuchet MS" panose="020B0603020202020204"/>
                <a:sym typeface="Trebuchet MS" panose="020B0603020202020204"/>
              </a:rPr>
              <a:t> 85%+ of Medicaid dispensed drugs, running at &lt;2% annual trend</a:t>
            </a:r>
            <a:endParaRPr sz="2400" dirty="0">
              <a:solidFill>
                <a:srgbClr val="222222"/>
              </a:solidFill>
              <a:latin typeface="Trebuchet MS" panose="020B0603020202020204"/>
              <a:ea typeface="Trebuchet MS" panose="020B0603020202020204"/>
              <a:cs typeface="Trebuchet MS" panose="020B0603020202020204"/>
              <a:sym typeface="Trebuchet MS" panose="020B0603020202020204"/>
            </a:endParaRPr>
          </a:p>
          <a:p>
            <a:pPr marL="0" lvl="0" indent="0" algn="l" rtl="0">
              <a:lnSpc>
                <a:spcPct val="90000"/>
              </a:lnSpc>
              <a:spcBef>
                <a:spcPts val="0"/>
              </a:spcBef>
              <a:spcAft>
                <a:spcPts val="0"/>
              </a:spcAft>
              <a:buClr>
                <a:schemeClr val="dk1"/>
              </a:buClr>
              <a:buSzPts val="1100"/>
              <a:buFont typeface="Arial" panose="020B0604020202020204"/>
              <a:buNone/>
            </a:pPr>
            <a:endParaRPr sz="2400" dirty="0">
              <a:solidFill>
                <a:srgbClr val="222222"/>
              </a:solidFill>
              <a:latin typeface="Trebuchet MS" panose="020B0603020202020204"/>
              <a:ea typeface="Trebuchet MS" panose="020B0603020202020204"/>
              <a:cs typeface="Trebuchet MS" panose="020B0603020202020204"/>
              <a:sym typeface="Trebuchet MS" panose="020B0603020202020204"/>
            </a:endParaRPr>
          </a:p>
          <a:p>
            <a:pPr marL="0" lvl="0" indent="0" algn="l" rtl="0">
              <a:lnSpc>
                <a:spcPct val="90000"/>
              </a:lnSpc>
              <a:spcBef>
                <a:spcPts val="0"/>
              </a:spcBef>
              <a:spcAft>
                <a:spcPts val="0"/>
              </a:spcAft>
              <a:buClr>
                <a:schemeClr val="dk1"/>
              </a:buClr>
              <a:buSzPts val="1100"/>
              <a:buFont typeface="Arial" panose="020B0604020202020204"/>
              <a:buNone/>
            </a:pPr>
            <a:r>
              <a:rPr lang="en-US" sz="2400" dirty="0">
                <a:solidFill>
                  <a:srgbClr val="222222"/>
                </a:solidFill>
                <a:latin typeface="Trebuchet MS" panose="020B0603020202020204"/>
                <a:ea typeface="Trebuchet MS" panose="020B0603020202020204"/>
                <a:cs typeface="Trebuchet MS" panose="020B0603020202020204"/>
                <a:sym typeface="Trebuchet MS" panose="020B0603020202020204"/>
              </a:rPr>
              <a:t>$165M Generic Rx spend for 85% of drug therapy.</a:t>
            </a:r>
            <a:endParaRPr sz="2400" dirty="0">
              <a:solidFill>
                <a:srgbClr val="222222"/>
              </a:solidFill>
              <a:latin typeface="Trebuchet MS" panose="020B0603020202020204"/>
              <a:ea typeface="Trebuchet MS" panose="020B0603020202020204"/>
              <a:cs typeface="Trebuchet MS" panose="020B0603020202020204"/>
              <a:sym typeface="Trebuchet MS" panose="020B0603020202020204"/>
            </a:endParaRPr>
          </a:p>
          <a:p>
            <a:pPr marL="0" lvl="0" indent="0" algn="l" rtl="0">
              <a:lnSpc>
                <a:spcPct val="90000"/>
              </a:lnSpc>
              <a:spcBef>
                <a:spcPts val="0"/>
              </a:spcBef>
              <a:spcAft>
                <a:spcPts val="0"/>
              </a:spcAft>
              <a:buClr>
                <a:schemeClr val="dk1"/>
              </a:buClr>
              <a:buSzPts val="1100"/>
              <a:buFont typeface="Arial" panose="020B0604020202020204"/>
              <a:buNone/>
            </a:pPr>
            <a:endParaRPr sz="2400" dirty="0">
              <a:solidFill>
                <a:srgbClr val="222222"/>
              </a:solidFill>
              <a:latin typeface="Trebuchet MS" panose="020B0603020202020204"/>
              <a:ea typeface="Trebuchet MS" panose="020B0603020202020204"/>
              <a:cs typeface="Trebuchet MS" panose="020B0603020202020204"/>
              <a:sym typeface="Trebuchet MS" panose="020B0603020202020204"/>
            </a:endParaRPr>
          </a:p>
          <a:p>
            <a:pPr marL="0" lvl="0" indent="0" algn="l" rtl="0">
              <a:lnSpc>
                <a:spcPct val="90000"/>
              </a:lnSpc>
              <a:spcBef>
                <a:spcPts val="0"/>
              </a:spcBef>
              <a:spcAft>
                <a:spcPts val="0"/>
              </a:spcAft>
              <a:buClr>
                <a:schemeClr val="dk1"/>
              </a:buClr>
              <a:buSzPts val="1100"/>
              <a:buFont typeface="Arial" panose="020B0604020202020204"/>
              <a:buNone/>
            </a:pPr>
            <a:r>
              <a:rPr lang="en-US" sz="2400" b="1" dirty="0">
                <a:solidFill>
                  <a:srgbClr val="222222"/>
                </a:solidFill>
                <a:latin typeface="Trebuchet MS" panose="020B0603020202020204"/>
                <a:ea typeface="Trebuchet MS" panose="020B0603020202020204"/>
                <a:cs typeface="Trebuchet MS" panose="020B0603020202020204"/>
                <a:sym typeface="Trebuchet MS" panose="020B0603020202020204"/>
              </a:rPr>
              <a:t>Strategies:</a:t>
            </a:r>
            <a:endParaRPr sz="2400" b="1" dirty="0">
              <a:solidFill>
                <a:srgbClr val="222222"/>
              </a:solidFill>
              <a:latin typeface="Trebuchet MS" panose="020B0603020202020204"/>
              <a:ea typeface="Trebuchet MS" panose="020B0603020202020204"/>
              <a:cs typeface="Trebuchet MS" panose="020B0603020202020204"/>
              <a:sym typeface="Trebuchet MS" panose="020B0603020202020204"/>
            </a:endParaRPr>
          </a:p>
          <a:p>
            <a:pPr marL="457200" lvl="0" indent="-381000" algn="l" rtl="0">
              <a:lnSpc>
                <a:spcPct val="90000"/>
              </a:lnSpc>
              <a:spcBef>
                <a:spcPts val="0"/>
              </a:spcBef>
              <a:spcAft>
                <a:spcPts val="0"/>
              </a:spcAft>
              <a:buClr>
                <a:srgbClr val="222222"/>
              </a:buClr>
              <a:buSzPts val="2400"/>
              <a:buFont typeface="Trebuchet MS" panose="020B0603020202020204"/>
              <a:buChar char="●"/>
            </a:pPr>
            <a:r>
              <a:rPr lang="en-US" sz="2400" dirty="0">
                <a:solidFill>
                  <a:srgbClr val="222222"/>
                </a:solidFill>
                <a:latin typeface="Trebuchet MS" panose="020B0603020202020204"/>
                <a:ea typeface="Trebuchet MS" panose="020B0603020202020204"/>
                <a:cs typeface="Trebuchet MS" panose="020B0603020202020204"/>
                <a:sym typeface="Trebuchet MS" panose="020B0603020202020204"/>
              </a:rPr>
              <a:t>Payment policy</a:t>
            </a:r>
            <a:endParaRPr sz="2400" dirty="0">
              <a:solidFill>
                <a:srgbClr val="222222"/>
              </a:solidFill>
              <a:latin typeface="Trebuchet MS" panose="020B0603020202020204"/>
              <a:ea typeface="Trebuchet MS" panose="020B0603020202020204"/>
              <a:cs typeface="Trebuchet MS" panose="020B0603020202020204"/>
              <a:sym typeface="Trebuchet MS" panose="020B0603020202020204"/>
            </a:endParaRPr>
          </a:p>
          <a:p>
            <a:pPr marL="457200" lvl="0" indent="-381000" algn="l" rtl="0">
              <a:lnSpc>
                <a:spcPct val="90000"/>
              </a:lnSpc>
              <a:spcBef>
                <a:spcPts val="0"/>
              </a:spcBef>
              <a:spcAft>
                <a:spcPts val="0"/>
              </a:spcAft>
              <a:buClr>
                <a:srgbClr val="222222"/>
              </a:buClr>
              <a:buSzPts val="2400"/>
              <a:buFont typeface="Trebuchet MS" panose="020B0603020202020204"/>
              <a:buChar char="●"/>
            </a:pPr>
            <a:r>
              <a:rPr lang="en-US" sz="2400" dirty="0">
                <a:solidFill>
                  <a:srgbClr val="222222"/>
                </a:solidFill>
                <a:latin typeface="Trebuchet MS" panose="020B0603020202020204"/>
                <a:ea typeface="Trebuchet MS" panose="020B0603020202020204"/>
                <a:cs typeface="Trebuchet MS" panose="020B0603020202020204"/>
                <a:sym typeface="Trebuchet MS" panose="020B0603020202020204"/>
              </a:rPr>
              <a:t>Prescriber Tool</a:t>
            </a:r>
            <a:endParaRPr sz="2400" dirty="0">
              <a:solidFill>
                <a:srgbClr val="222222"/>
              </a:solidFill>
              <a:latin typeface="Trebuchet MS" panose="020B0603020202020204"/>
              <a:ea typeface="Trebuchet MS" panose="020B0603020202020204"/>
              <a:cs typeface="Trebuchet MS" panose="020B0603020202020204"/>
              <a:sym typeface="Trebuchet MS" panose="020B0603020202020204"/>
            </a:endParaRPr>
          </a:p>
          <a:p>
            <a:pPr marL="457200" lvl="0" indent="-381000" algn="l" rtl="0">
              <a:lnSpc>
                <a:spcPct val="90000"/>
              </a:lnSpc>
              <a:spcBef>
                <a:spcPts val="0"/>
              </a:spcBef>
              <a:spcAft>
                <a:spcPts val="0"/>
              </a:spcAft>
              <a:buClr>
                <a:srgbClr val="222222"/>
              </a:buClr>
              <a:buSzPts val="2400"/>
              <a:buFont typeface="Trebuchet MS" panose="020B0603020202020204"/>
              <a:buChar char="●"/>
            </a:pPr>
            <a:r>
              <a:rPr lang="en-US" sz="2400" dirty="0">
                <a:solidFill>
                  <a:srgbClr val="222222"/>
                </a:solidFill>
                <a:latin typeface="Trebuchet MS" panose="020B0603020202020204"/>
                <a:ea typeface="Trebuchet MS" panose="020B0603020202020204"/>
                <a:cs typeface="Trebuchet MS" panose="020B0603020202020204"/>
                <a:sym typeface="Trebuchet MS" panose="020B0603020202020204"/>
              </a:rPr>
              <a:t>Prior Auth to promote generic use</a:t>
            </a:r>
            <a:endParaRPr sz="2400" dirty="0">
              <a:solidFill>
                <a:srgbClr val="222222"/>
              </a:solidFill>
              <a:latin typeface="Trebuchet MS" panose="020B0603020202020204"/>
              <a:ea typeface="Trebuchet MS" panose="020B0603020202020204"/>
              <a:cs typeface="Trebuchet MS" panose="020B0603020202020204"/>
              <a:sym typeface="Trebuchet MS" panose="020B0603020202020204"/>
            </a:endParaRPr>
          </a:p>
          <a:p>
            <a:pPr marL="0" lvl="0" indent="0" algn="ctr" rtl="0">
              <a:spcBef>
                <a:spcPts val="0"/>
              </a:spcBef>
              <a:spcAft>
                <a:spcPts val="0"/>
              </a:spcAft>
              <a:buNone/>
            </a:pPr>
            <a:endParaRPr sz="2400" dirty="0">
              <a:solidFill>
                <a:srgbClr val="222222"/>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0163" y="708659"/>
            <a:ext cx="3176270" cy="5413375"/>
          </a:xfrm>
          <a:custGeom>
            <a:avLst/>
            <a:gdLst/>
            <a:ahLst/>
            <a:cxnLst/>
            <a:rect l="l" t="t" r="r" b="b"/>
            <a:pathLst>
              <a:path w="3176270" h="5413375">
                <a:moveTo>
                  <a:pt x="0" y="529336"/>
                </a:moveTo>
                <a:lnTo>
                  <a:pt x="2162" y="481202"/>
                </a:lnTo>
                <a:lnTo>
                  <a:pt x="8528" y="434213"/>
                </a:lnTo>
                <a:lnTo>
                  <a:pt x="18907" y="388619"/>
                </a:lnTo>
                <a:lnTo>
                  <a:pt x="33117" y="344677"/>
                </a:lnTo>
                <a:lnTo>
                  <a:pt x="50966" y="302387"/>
                </a:lnTo>
                <a:lnTo>
                  <a:pt x="72270" y="262127"/>
                </a:lnTo>
                <a:lnTo>
                  <a:pt x="96838" y="224027"/>
                </a:lnTo>
                <a:lnTo>
                  <a:pt x="124499" y="188340"/>
                </a:lnTo>
                <a:lnTo>
                  <a:pt x="155042" y="155066"/>
                </a:lnTo>
                <a:lnTo>
                  <a:pt x="188291" y="124460"/>
                </a:lnTo>
                <a:lnTo>
                  <a:pt x="224067" y="96900"/>
                </a:lnTo>
                <a:lnTo>
                  <a:pt x="262180" y="72262"/>
                </a:lnTo>
                <a:lnTo>
                  <a:pt x="302426" y="50926"/>
                </a:lnTo>
                <a:lnTo>
                  <a:pt x="344641" y="33147"/>
                </a:lnTo>
                <a:lnTo>
                  <a:pt x="388621" y="18923"/>
                </a:lnTo>
                <a:lnTo>
                  <a:pt x="434201" y="8509"/>
                </a:lnTo>
                <a:lnTo>
                  <a:pt x="481166" y="2159"/>
                </a:lnTo>
                <a:lnTo>
                  <a:pt x="529349" y="0"/>
                </a:lnTo>
                <a:lnTo>
                  <a:pt x="2646681" y="0"/>
                </a:lnTo>
                <a:lnTo>
                  <a:pt x="2694814" y="2159"/>
                </a:lnTo>
                <a:lnTo>
                  <a:pt x="2741804" y="8509"/>
                </a:lnTo>
                <a:lnTo>
                  <a:pt x="2787397" y="18923"/>
                </a:lnTo>
                <a:lnTo>
                  <a:pt x="2831339" y="33147"/>
                </a:lnTo>
                <a:lnTo>
                  <a:pt x="2873630" y="50926"/>
                </a:lnTo>
                <a:lnTo>
                  <a:pt x="2913889" y="72262"/>
                </a:lnTo>
                <a:lnTo>
                  <a:pt x="2951989" y="96900"/>
                </a:lnTo>
                <a:lnTo>
                  <a:pt x="2987676" y="124460"/>
                </a:lnTo>
                <a:lnTo>
                  <a:pt x="3020950" y="155066"/>
                </a:lnTo>
                <a:lnTo>
                  <a:pt x="3051557" y="188340"/>
                </a:lnTo>
                <a:lnTo>
                  <a:pt x="3079116" y="224027"/>
                </a:lnTo>
                <a:lnTo>
                  <a:pt x="3103754" y="262127"/>
                </a:lnTo>
                <a:lnTo>
                  <a:pt x="3125090" y="302387"/>
                </a:lnTo>
                <a:lnTo>
                  <a:pt x="3142870" y="344677"/>
                </a:lnTo>
                <a:lnTo>
                  <a:pt x="3157094" y="388619"/>
                </a:lnTo>
                <a:lnTo>
                  <a:pt x="3167508" y="434213"/>
                </a:lnTo>
                <a:lnTo>
                  <a:pt x="3173858" y="481202"/>
                </a:lnTo>
                <a:lnTo>
                  <a:pt x="3176017" y="529336"/>
                </a:lnTo>
                <a:lnTo>
                  <a:pt x="3176017" y="4883912"/>
                </a:lnTo>
                <a:lnTo>
                  <a:pt x="3173858" y="4932083"/>
                </a:lnTo>
                <a:lnTo>
                  <a:pt x="3167508" y="4979047"/>
                </a:lnTo>
                <a:lnTo>
                  <a:pt x="3157094" y="5024628"/>
                </a:lnTo>
                <a:lnTo>
                  <a:pt x="3142870" y="5068608"/>
                </a:lnTo>
                <a:lnTo>
                  <a:pt x="3125090" y="5110822"/>
                </a:lnTo>
                <a:lnTo>
                  <a:pt x="3103754" y="5151069"/>
                </a:lnTo>
                <a:lnTo>
                  <a:pt x="3079116" y="5189181"/>
                </a:lnTo>
                <a:lnTo>
                  <a:pt x="3051557" y="5224957"/>
                </a:lnTo>
                <a:lnTo>
                  <a:pt x="3020950" y="5258206"/>
                </a:lnTo>
                <a:lnTo>
                  <a:pt x="2987676" y="5288749"/>
                </a:lnTo>
                <a:lnTo>
                  <a:pt x="2951989" y="5316410"/>
                </a:lnTo>
                <a:lnTo>
                  <a:pt x="2913889" y="5340972"/>
                </a:lnTo>
                <a:lnTo>
                  <a:pt x="2873630" y="5362282"/>
                </a:lnTo>
                <a:lnTo>
                  <a:pt x="2831339" y="5380126"/>
                </a:lnTo>
                <a:lnTo>
                  <a:pt x="2787397" y="5394337"/>
                </a:lnTo>
                <a:lnTo>
                  <a:pt x="2741804" y="5404713"/>
                </a:lnTo>
                <a:lnTo>
                  <a:pt x="2694814" y="5411089"/>
                </a:lnTo>
                <a:lnTo>
                  <a:pt x="2646681" y="5413248"/>
                </a:lnTo>
                <a:lnTo>
                  <a:pt x="529349" y="5413248"/>
                </a:lnTo>
                <a:lnTo>
                  <a:pt x="481166" y="5411089"/>
                </a:lnTo>
                <a:lnTo>
                  <a:pt x="434201" y="5404713"/>
                </a:lnTo>
                <a:lnTo>
                  <a:pt x="388621" y="5394337"/>
                </a:lnTo>
                <a:lnTo>
                  <a:pt x="344641" y="5380126"/>
                </a:lnTo>
                <a:lnTo>
                  <a:pt x="302426" y="5362282"/>
                </a:lnTo>
                <a:lnTo>
                  <a:pt x="262180" y="5340972"/>
                </a:lnTo>
                <a:lnTo>
                  <a:pt x="224067" y="5316410"/>
                </a:lnTo>
                <a:lnTo>
                  <a:pt x="188291" y="5288749"/>
                </a:lnTo>
                <a:lnTo>
                  <a:pt x="155042" y="5258206"/>
                </a:lnTo>
                <a:lnTo>
                  <a:pt x="124499" y="5224957"/>
                </a:lnTo>
                <a:lnTo>
                  <a:pt x="96838" y="5189181"/>
                </a:lnTo>
                <a:lnTo>
                  <a:pt x="72270" y="5151069"/>
                </a:lnTo>
                <a:lnTo>
                  <a:pt x="50966" y="5110822"/>
                </a:lnTo>
                <a:lnTo>
                  <a:pt x="33117" y="5068608"/>
                </a:lnTo>
                <a:lnTo>
                  <a:pt x="18907" y="5024628"/>
                </a:lnTo>
                <a:lnTo>
                  <a:pt x="8528" y="4979047"/>
                </a:lnTo>
                <a:lnTo>
                  <a:pt x="2162" y="4932083"/>
                </a:lnTo>
                <a:lnTo>
                  <a:pt x="0" y="4883912"/>
                </a:lnTo>
                <a:lnTo>
                  <a:pt x="0" y="529336"/>
                </a:lnTo>
                <a:close/>
              </a:path>
            </a:pathLst>
          </a:custGeom>
          <a:ln w="39624">
            <a:solidFill>
              <a:srgbClr val="00176E"/>
            </a:solidFill>
          </a:ln>
        </p:spPr>
        <p:txBody>
          <a:bodyPr wrap="square" lIns="0" tIns="0" rIns="0" bIns="0" rtlCol="0"/>
          <a:lstStyle/>
          <a:p>
            <a:endParaRPr/>
          </a:p>
        </p:txBody>
      </p:sp>
      <p:sp>
        <p:nvSpPr>
          <p:cNvPr id="3" name="object 3"/>
          <p:cNvSpPr txBox="1"/>
          <p:nvPr/>
        </p:nvSpPr>
        <p:spPr>
          <a:xfrm>
            <a:off x="282956" y="880236"/>
            <a:ext cx="2774569" cy="5057775"/>
          </a:xfrm>
          <a:prstGeom prst="rect">
            <a:avLst/>
          </a:prstGeom>
        </p:spPr>
        <p:txBody>
          <a:bodyPr vert="horz" wrap="square" lIns="0" tIns="40005" rIns="0" bIns="0" rtlCol="0">
            <a:spAutoFit/>
          </a:bodyPr>
          <a:lstStyle/>
          <a:p>
            <a:pPr marL="12700" marR="5080">
              <a:lnSpc>
                <a:spcPct val="90000"/>
              </a:lnSpc>
              <a:spcBef>
                <a:spcPts val="315"/>
              </a:spcBef>
            </a:pPr>
            <a:r>
              <a:rPr sz="1800" b="1" dirty="0">
                <a:solidFill>
                  <a:srgbClr val="202020"/>
                </a:solidFill>
                <a:latin typeface="Trebuchet MS" panose="020B0603020202020204"/>
                <a:cs typeface="Trebuchet MS" panose="020B0603020202020204"/>
              </a:rPr>
              <a:t>Genéricos:</a:t>
            </a:r>
            <a:r>
              <a:rPr sz="1800" b="1" spc="-55" dirty="0">
                <a:solidFill>
                  <a:srgbClr val="202020"/>
                </a:solidFill>
                <a:latin typeface="Trebuchet MS" panose="020B0603020202020204"/>
                <a:cs typeface="Trebuchet MS" panose="020B0603020202020204"/>
              </a:rPr>
              <a:t> </a:t>
            </a:r>
            <a:r>
              <a:rPr sz="1800" dirty="0">
                <a:solidFill>
                  <a:srgbClr val="202020"/>
                </a:solidFill>
                <a:latin typeface="Trebuchet MS" panose="020B0603020202020204"/>
                <a:cs typeface="Trebuchet MS" panose="020B0603020202020204"/>
              </a:rPr>
              <a:t>85%+</a:t>
            </a:r>
            <a:r>
              <a:rPr sz="1800" spc="-65" dirty="0">
                <a:solidFill>
                  <a:srgbClr val="202020"/>
                </a:solidFill>
                <a:latin typeface="Trebuchet MS" panose="020B0603020202020204"/>
                <a:cs typeface="Trebuchet MS" panose="020B0603020202020204"/>
              </a:rPr>
              <a:t> </a:t>
            </a:r>
            <a:r>
              <a:rPr sz="1800" dirty="0">
                <a:solidFill>
                  <a:srgbClr val="202020"/>
                </a:solidFill>
                <a:latin typeface="Trebuchet MS" panose="020B0603020202020204"/>
                <a:cs typeface="Trebuchet MS" panose="020B0603020202020204"/>
              </a:rPr>
              <a:t>de</a:t>
            </a:r>
            <a:r>
              <a:rPr sz="1800" spc="-65" dirty="0">
                <a:solidFill>
                  <a:srgbClr val="202020"/>
                </a:solidFill>
                <a:latin typeface="Trebuchet MS" panose="020B0603020202020204"/>
                <a:cs typeface="Trebuchet MS" panose="020B0603020202020204"/>
              </a:rPr>
              <a:t> </a:t>
            </a:r>
            <a:r>
              <a:rPr sz="1800" spc="-25" dirty="0">
                <a:solidFill>
                  <a:srgbClr val="202020"/>
                </a:solidFill>
                <a:latin typeface="Trebuchet MS" panose="020B0603020202020204"/>
                <a:cs typeface="Trebuchet MS" panose="020B0603020202020204"/>
              </a:rPr>
              <a:t>los </a:t>
            </a:r>
            <a:r>
              <a:rPr sz="1800" spc="-10" dirty="0">
                <a:solidFill>
                  <a:srgbClr val="202020"/>
                </a:solidFill>
                <a:latin typeface="Trebuchet MS" panose="020B0603020202020204"/>
                <a:cs typeface="Trebuchet MS" panose="020B0603020202020204"/>
              </a:rPr>
              <a:t>medicamentos </a:t>
            </a:r>
            <a:r>
              <a:rPr sz="1800" dirty="0">
                <a:solidFill>
                  <a:srgbClr val="202020"/>
                </a:solidFill>
                <a:latin typeface="Trebuchet MS" panose="020B0603020202020204"/>
                <a:cs typeface="Trebuchet MS" panose="020B0603020202020204"/>
              </a:rPr>
              <a:t>dispensados</a:t>
            </a:r>
            <a:r>
              <a:rPr sz="1800" spc="-105" dirty="0">
                <a:solidFill>
                  <a:srgbClr val="202020"/>
                </a:solidFill>
                <a:latin typeface="Trebuchet MS" panose="020B0603020202020204"/>
                <a:cs typeface="Trebuchet MS" panose="020B0603020202020204"/>
              </a:rPr>
              <a:t> </a:t>
            </a:r>
            <a:r>
              <a:rPr sz="1800" spc="-25" dirty="0">
                <a:solidFill>
                  <a:srgbClr val="202020"/>
                </a:solidFill>
                <a:latin typeface="Trebuchet MS" panose="020B0603020202020204"/>
                <a:cs typeface="Trebuchet MS" panose="020B0603020202020204"/>
              </a:rPr>
              <a:t>por </a:t>
            </a:r>
            <a:r>
              <a:rPr sz="1800" dirty="0">
                <a:solidFill>
                  <a:srgbClr val="202020"/>
                </a:solidFill>
                <a:latin typeface="Trebuchet MS" panose="020B0603020202020204"/>
                <a:cs typeface="Trebuchet MS" panose="020B0603020202020204"/>
              </a:rPr>
              <a:t>Medicaid,</a:t>
            </a:r>
            <a:r>
              <a:rPr sz="1800" spc="-85" dirty="0">
                <a:solidFill>
                  <a:srgbClr val="202020"/>
                </a:solidFill>
                <a:latin typeface="Trebuchet MS" panose="020B0603020202020204"/>
                <a:cs typeface="Trebuchet MS" panose="020B0603020202020204"/>
              </a:rPr>
              <a:t> </a:t>
            </a:r>
            <a:r>
              <a:rPr sz="1800" dirty="0" err="1">
                <a:solidFill>
                  <a:srgbClr val="202020"/>
                </a:solidFill>
                <a:latin typeface="Trebuchet MS" panose="020B0603020202020204"/>
                <a:cs typeface="Trebuchet MS" panose="020B0603020202020204"/>
              </a:rPr>
              <a:t>funcionando</a:t>
            </a:r>
            <a:r>
              <a:rPr sz="1800" spc="-90" dirty="0">
                <a:solidFill>
                  <a:srgbClr val="202020"/>
                </a:solidFill>
                <a:latin typeface="Trebuchet MS" panose="020B0603020202020204"/>
                <a:cs typeface="Trebuchet MS" panose="020B0603020202020204"/>
              </a:rPr>
              <a:t> </a:t>
            </a:r>
            <a:r>
              <a:rPr sz="1800" spc="-50" dirty="0">
                <a:solidFill>
                  <a:srgbClr val="202020"/>
                </a:solidFill>
                <a:latin typeface="Trebuchet MS" panose="020B0603020202020204"/>
                <a:cs typeface="Trebuchet MS" panose="020B0603020202020204"/>
              </a:rPr>
              <a:t>a</a:t>
            </a:r>
            <a:r>
              <a:rPr lang="en-US" sz="1800" spc="-50" dirty="0">
                <a:latin typeface="Trebuchet MS" panose="020B0603020202020204"/>
                <a:cs typeface="Trebuchet MS" panose="020B0603020202020204"/>
              </a:rPr>
              <a:t> </a:t>
            </a:r>
            <a:r>
              <a:rPr sz="1800" dirty="0">
                <a:solidFill>
                  <a:srgbClr val="202020"/>
                </a:solidFill>
                <a:latin typeface="Trebuchet MS" panose="020B0603020202020204"/>
                <a:cs typeface="Trebuchet MS" panose="020B0603020202020204"/>
              </a:rPr>
              <a:t>&lt;2%</a:t>
            </a:r>
            <a:r>
              <a:rPr sz="1800" spc="-55" dirty="0">
                <a:solidFill>
                  <a:srgbClr val="202020"/>
                </a:solidFill>
                <a:latin typeface="Trebuchet MS" panose="020B0603020202020204"/>
                <a:cs typeface="Trebuchet MS" panose="020B0603020202020204"/>
              </a:rPr>
              <a:t> </a:t>
            </a:r>
            <a:r>
              <a:rPr sz="1800" dirty="0">
                <a:solidFill>
                  <a:srgbClr val="202020"/>
                </a:solidFill>
                <a:latin typeface="Trebuchet MS" panose="020B0603020202020204"/>
                <a:cs typeface="Trebuchet MS" panose="020B0603020202020204"/>
              </a:rPr>
              <a:t>de</a:t>
            </a:r>
            <a:r>
              <a:rPr sz="1800" spc="-50" dirty="0">
                <a:solidFill>
                  <a:srgbClr val="202020"/>
                </a:solidFill>
                <a:latin typeface="Trebuchet MS" panose="020B0603020202020204"/>
                <a:cs typeface="Trebuchet MS" panose="020B0603020202020204"/>
              </a:rPr>
              <a:t> </a:t>
            </a:r>
            <a:r>
              <a:rPr sz="1800" dirty="0" err="1">
                <a:solidFill>
                  <a:srgbClr val="202020"/>
                </a:solidFill>
                <a:latin typeface="Trebuchet MS" panose="020B0603020202020204"/>
                <a:cs typeface="Trebuchet MS" panose="020B0603020202020204"/>
              </a:rPr>
              <a:t>tendencia</a:t>
            </a:r>
            <a:r>
              <a:rPr sz="1800" spc="-65" dirty="0">
                <a:solidFill>
                  <a:srgbClr val="202020"/>
                </a:solidFill>
                <a:latin typeface="Trebuchet MS" panose="020B0603020202020204"/>
                <a:cs typeface="Trebuchet MS" panose="020B0603020202020204"/>
              </a:rPr>
              <a:t> </a:t>
            </a:r>
            <a:r>
              <a:rPr sz="1800" spc="-20" dirty="0">
                <a:solidFill>
                  <a:srgbClr val="202020"/>
                </a:solidFill>
                <a:latin typeface="Trebuchet MS" panose="020B0603020202020204"/>
                <a:cs typeface="Trebuchet MS" panose="020B0603020202020204"/>
              </a:rPr>
              <a:t>an</a:t>
            </a:r>
            <a:r>
              <a:rPr lang="en-US" sz="1800" spc="-20" dirty="0">
                <a:solidFill>
                  <a:srgbClr val="202020"/>
                </a:solidFill>
                <a:latin typeface="Trebuchet MS" panose="020B0603020202020204"/>
                <a:cs typeface="Trebuchet MS" panose="020B0603020202020204"/>
              </a:rPr>
              <a:t>n</a:t>
            </a:r>
            <a:r>
              <a:rPr sz="1800" spc="-20" dirty="0">
                <a:solidFill>
                  <a:srgbClr val="202020"/>
                </a:solidFill>
                <a:latin typeface="Trebuchet MS" panose="020B0603020202020204"/>
                <a:cs typeface="Trebuchet MS" panose="020B0603020202020204"/>
              </a:rPr>
              <a:t>ual</a:t>
            </a:r>
            <a:endParaRPr lang="en-US" sz="1800" spc="-20" dirty="0">
              <a:latin typeface="Trebuchet MS" panose="020B0603020202020204"/>
              <a:cs typeface="Trebuchet MS" panose="020B0603020202020204"/>
            </a:endParaRPr>
          </a:p>
          <a:p>
            <a:pPr marL="12700" marR="5080">
              <a:lnSpc>
                <a:spcPct val="90000"/>
              </a:lnSpc>
              <a:spcBef>
                <a:spcPts val="315"/>
              </a:spcBef>
            </a:pPr>
            <a:endParaRPr lang="en-US" sz="1000" spc="-20" dirty="0">
              <a:solidFill>
                <a:srgbClr val="202020"/>
              </a:solidFill>
              <a:latin typeface="Trebuchet MS" panose="020B0603020202020204"/>
              <a:cs typeface="Trebuchet MS" panose="020B0603020202020204"/>
            </a:endParaRPr>
          </a:p>
          <a:p>
            <a:pPr marL="12700" marR="5080">
              <a:lnSpc>
                <a:spcPct val="90000"/>
              </a:lnSpc>
              <a:spcBef>
                <a:spcPts val="315"/>
              </a:spcBef>
            </a:pPr>
            <a:r>
              <a:rPr sz="1800" dirty="0">
                <a:solidFill>
                  <a:srgbClr val="202020"/>
                </a:solidFill>
                <a:latin typeface="Trebuchet MS" panose="020B0603020202020204"/>
                <a:cs typeface="Trebuchet MS" panose="020B0603020202020204"/>
              </a:rPr>
              <a:t>Gasto</a:t>
            </a:r>
            <a:r>
              <a:rPr sz="1800" spc="-30" dirty="0">
                <a:solidFill>
                  <a:srgbClr val="202020"/>
                </a:solidFill>
                <a:latin typeface="Trebuchet MS" panose="020B0603020202020204"/>
                <a:cs typeface="Trebuchet MS" panose="020B0603020202020204"/>
              </a:rPr>
              <a:t> </a:t>
            </a:r>
            <a:r>
              <a:rPr sz="1800" dirty="0">
                <a:solidFill>
                  <a:srgbClr val="202020"/>
                </a:solidFill>
                <a:latin typeface="Trebuchet MS" panose="020B0603020202020204"/>
                <a:cs typeface="Trebuchet MS" panose="020B0603020202020204"/>
              </a:rPr>
              <a:t>de</a:t>
            </a:r>
            <a:r>
              <a:rPr sz="1800" spc="-25" dirty="0">
                <a:solidFill>
                  <a:srgbClr val="202020"/>
                </a:solidFill>
                <a:latin typeface="Trebuchet MS" panose="020B0603020202020204"/>
                <a:cs typeface="Trebuchet MS" panose="020B0603020202020204"/>
              </a:rPr>
              <a:t> </a:t>
            </a:r>
            <a:r>
              <a:rPr sz="1800" dirty="0">
                <a:solidFill>
                  <a:srgbClr val="202020"/>
                </a:solidFill>
                <a:latin typeface="Trebuchet MS" panose="020B0603020202020204"/>
                <a:cs typeface="Trebuchet MS" panose="020B0603020202020204"/>
              </a:rPr>
              <a:t>165</a:t>
            </a:r>
            <a:r>
              <a:rPr sz="1800" spc="-30" dirty="0">
                <a:solidFill>
                  <a:srgbClr val="202020"/>
                </a:solidFill>
                <a:latin typeface="Trebuchet MS" panose="020B0603020202020204"/>
                <a:cs typeface="Trebuchet MS" panose="020B0603020202020204"/>
              </a:rPr>
              <a:t> </a:t>
            </a:r>
            <a:r>
              <a:rPr sz="1800" spc="-10" dirty="0">
                <a:solidFill>
                  <a:srgbClr val="202020"/>
                </a:solidFill>
                <a:latin typeface="Trebuchet MS" panose="020B0603020202020204"/>
                <a:cs typeface="Trebuchet MS" panose="020B0603020202020204"/>
              </a:rPr>
              <a:t>millones </a:t>
            </a:r>
            <a:r>
              <a:rPr sz="1800" dirty="0">
                <a:solidFill>
                  <a:srgbClr val="202020"/>
                </a:solidFill>
                <a:latin typeface="Trebuchet MS" panose="020B0603020202020204"/>
                <a:cs typeface="Trebuchet MS" panose="020B0603020202020204"/>
              </a:rPr>
              <a:t>de</a:t>
            </a:r>
            <a:r>
              <a:rPr sz="1800" spc="-20" dirty="0">
                <a:solidFill>
                  <a:srgbClr val="202020"/>
                </a:solidFill>
                <a:latin typeface="Trebuchet MS" panose="020B0603020202020204"/>
                <a:cs typeface="Trebuchet MS" panose="020B0603020202020204"/>
              </a:rPr>
              <a:t> </a:t>
            </a:r>
            <a:r>
              <a:rPr sz="1800" dirty="0">
                <a:solidFill>
                  <a:srgbClr val="202020"/>
                </a:solidFill>
                <a:latin typeface="Trebuchet MS" panose="020B0603020202020204"/>
                <a:cs typeface="Trebuchet MS" panose="020B0603020202020204"/>
              </a:rPr>
              <a:t>dólares</a:t>
            </a:r>
            <a:r>
              <a:rPr sz="1800" spc="-30" dirty="0">
                <a:solidFill>
                  <a:srgbClr val="202020"/>
                </a:solidFill>
                <a:latin typeface="Trebuchet MS" panose="020B0603020202020204"/>
                <a:cs typeface="Trebuchet MS" panose="020B0603020202020204"/>
              </a:rPr>
              <a:t> </a:t>
            </a:r>
            <a:r>
              <a:rPr sz="1800" spc="-25" dirty="0">
                <a:solidFill>
                  <a:srgbClr val="202020"/>
                </a:solidFill>
                <a:latin typeface="Trebuchet MS" panose="020B0603020202020204"/>
                <a:cs typeface="Trebuchet MS" panose="020B0603020202020204"/>
              </a:rPr>
              <a:t>en </a:t>
            </a:r>
            <a:r>
              <a:rPr sz="1800" spc="-10" dirty="0">
                <a:solidFill>
                  <a:srgbClr val="202020"/>
                </a:solidFill>
                <a:latin typeface="Trebuchet MS" panose="020B0603020202020204"/>
                <a:cs typeface="Trebuchet MS" panose="020B0603020202020204"/>
              </a:rPr>
              <a:t>medicamentos</a:t>
            </a:r>
            <a:r>
              <a:rPr sz="1800" spc="-100" dirty="0">
                <a:solidFill>
                  <a:srgbClr val="202020"/>
                </a:solidFill>
                <a:latin typeface="Trebuchet MS" panose="020B0603020202020204"/>
                <a:cs typeface="Trebuchet MS" panose="020B0603020202020204"/>
              </a:rPr>
              <a:t> </a:t>
            </a:r>
            <a:r>
              <a:rPr sz="1800" spc="-10" dirty="0">
                <a:solidFill>
                  <a:srgbClr val="202020"/>
                </a:solidFill>
                <a:latin typeface="Trebuchet MS" panose="020B0603020202020204"/>
                <a:cs typeface="Trebuchet MS" panose="020B0603020202020204"/>
              </a:rPr>
              <a:t>genéricos </a:t>
            </a:r>
            <a:r>
              <a:rPr sz="1800" dirty="0">
                <a:solidFill>
                  <a:srgbClr val="202020"/>
                </a:solidFill>
                <a:latin typeface="Trebuchet MS" panose="020B0603020202020204"/>
                <a:cs typeface="Trebuchet MS" panose="020B0603020202020204"/>
                <a:sym typeface="+mn-ea"/>
              </a:rPr>
              <a:t>recetados</a:t>
            </a:r>
            <a:r>
              <a:rPr lang="" sz="1800" dirty="0">
                <a:solidFill>
                  <a:srgbClr val="202020"/>
                </a:solidFill>
                <a:latin typeface="Trebuchet MS" panose="020B0603020202020204"/>
                <a:cs typeface="Trebuchet MS" panose="020B0603020202020204"/>
                <a:sym typeface="+mn-ea"/>
              </a:rPr>
              <a:t> </a:t>
            </a:r>
            <a:r>
              <a:rPr sz="1800" dirty="0">
                <a:solidFill>
                  <a:srgbClr val="202020"/>
                </a:solidFill>
                <a:latin typeface="Trebuchet MS" panose="020B0603020202020204"/>
                <a:cs typeface="Trebuchet MS" panose="020B0603020202020204"/>
              </a:rPr>
              <a:t>para</a:t>
            </a:r>
            <a:r>
              <a:rPr sz="1800" spc="-35" dirty="0">
                <a:solidFill>
                  <a:srgbClr val="202020"/>
                </a:solidFill>
                <a:latin typeface="Trebuchet MS" panose="020B0603020202020204"/>
                <a:cs typeface="Trebuchet MS" panose="020B0603020202020204"/>
              </a:rPr>
              <a:t> </a:t>
            </a:r>
            <a:r>
              <a:rPr sz="1800" dirty="0">
                <a:solidFill>
                  <a:srgbClr val="202020"/>
                </a:solidFill>
                <a:latin typeface="Trebuchet MS" panose="020B0603020202020204"/>
                <a:cs typeface="Trebuchet MS" panose="020B0603020202020204"/>
              </a:rPr>
              <a:t>el</a:t>
            </a:r>
            <a:r>
              <a:rPr sz="1800" spc="-20" dirty="0">
                <a:solidFill>
                  <a:srgbClr val="202020"/>
                </a:solidFill>
                <a:latin typeface="Trebuchet MS" panose="020B0603020202020204"/>
                <a:cs typeface="Trebuchet MS" panose="020B0603020202020204"/>
              </a:rPr>
              <a:t> </a:t>
            </a:r>
            <a:r>
              <a:rPr sz="1800" dirty="0">
                <a:solidFill>
                  <a:srgbClr val="202020"/>
                </a:solidFill>
                <a:latin typeface="Trebuchet MS" panose="020B0603020202020204"/>
                <a:cs typeface="Trebuchet MS" panose="020B0603020202020204"/>
              </a:rPr>
              <a:t>85%</a:t>
            </a:r>
            <a:r>
              <a:rPr sz="1800" spc="-20" dirty="0">
                <a:solidFill>
                  <a:srgbClr val="202020"/>
                </a:solidFill>
                <a:latin typeface="Trebuchet MS" panose="020B0603020202020204"/>
                <a:cs typeface="Trebuchet MS" panose="020B0603020202020204"/>
              </a:rPr>
              <a:t> </a:t>
            </a:r>
            <a:r>
              <a:rPr sz="1800" dirty="0">
                <a:solidFill>
                  <a:srgbClr val="202020"/>
                </a:solidFill>
                <a:latin typeface="Trebuchet MS" panose="020B0603020202020204"/>
                <a:cs typeface="Trebuchet MS" panose="020B0603020202020204"/>
              </a:rPr>
              <a:t>de</a:t>
            </a:r>
            <a:r>
              <a:rPr sz="1800" spc="-20" dirty="0">
                <a:solidFill>
                  <a:srgbClr val="202020"/>
                </a:solidFill>
                <a:latin typeface="Trebuchet MS" panose="020B0603020202020204"/>
                <a:cs typeface="Trebuchet MS" panose="020B0603020202020204"/>
              </a:rPr>
              <a:t> </a:t>
            </a:r>
            <a:r>
              <a:rPr sz="1800" spc="-25" dirty="0">
                <a:solidFill>
                  <a:srgbClr val="202020"/>
                </a:solidFill>
                <a:latin typeface="Trebuchet MS" panose="020B0603020202020204"/>
                <a:cs typeface="Trebuchet MS" panose="020B0603020202020204"/>
              </a:rPr>
              <a:t>la </a:t>
            </a:r>
            <a:r>
              <a:rPr sz="1800" dirty="0">
                <a:solidFill>
                  <a:srgbClr val="202020"/>
                </a:solidFill>
                <a:latin typeface="Trebuchet MS" panose="020B0603020202020204"/>
                <a:cs typeface="Trebuchet MS" panose="020B0603020202020204"/>
              </a:rPr>
              <a:t>terapia</a:t>
            </a:r>
            <a:r>
              <a:rPr sz="1800" spc="-80" dirty="0">
                <a:solidFill>
                  <a:srgbClr val="202020"/>
                </a:solidFill>
                <a:latin typeface="Trebuchet MS" panose="020B0603020202020204"/>
                <a:cs typeface="Trebuchet MS" panose="020B0603020202020204"/>
              </a:rPr>
              <a:t> </a:t>
            </a:r>
            <a:r>
              <a:rPr sz="1800" spc="-10" dirty="0" err="1">
                <a:solidFill>
                  <a:srgbClr val="202020"/>
                </a:solidFill>
                <a:latin typeface="Trebuchet MS" panose="020B0603020202020204"/>
                <a:cs typeface="Trebuchet MS" panose="020B0603020202020204"/>
              </a:rPr>
              <a:t>farmacológica</a:t>
            </a:r>
            <a:r>
              <a:rPr sz="1800" spc="-10" dirty="0">
                <a:solidFill>
                  <a:srgbClr val="202020"/>
                </a:solidFill>
                <a:latin typeface="Trebuchet MS" panose="020B0603020202020204"/>
                <a:cs typeface="Trebuchet MS" panose="020B0603020202020204"/>
              </a:rPr>
              <a:t>.</a:t>
            </a:r>
            <a:endParaRPr lang="en-US" sz="1800" dirty="0">
              <a:latin typeface="Trebuchet MS" panose="020B0603020202020204"/>
              <a:cs typeface="Trebuchet MS" panose="020B0603020202020204"/>
            </a:endParaRPr>
          </a:p>
          <a:p>
            <a:pPr marL="12700" marR="5080">
              <a:lnSpc>
                <a:spcPct val="90000"/>
              </a:lnSpc>
              <a:spcBef>
                <a:spcPts val="315"/>
              </a:spcBef>
            </a:pPr>
            <a:endParaRPr lang="en-US" sz="1050" b="1" spc="-10" dirty="0">
              <a:solidFill>
                <a:srgbClr val="202020"/>
              </a:solidFill>
              <a:latin typeface="Trebuchet MS" panose="020B0603020202020204"/>
              <a:cs typeface="Trebuchet MS" panose="020B0603020202020204"/>
            </a:endParaRPr>
          </a:p>
          <a:p>
            <a:pPr marL="12700" marR="5080">
              <a:lnSpc>
                <a:spcPct val="90000"/>
              </a:lnSpc>
              <a:spcBef>
                <a:spcPts val="315"/>
              </a:spcBef>
            </a:pPr>
            <a:r>
              <a:rPr sz="1800" b="1" spc="-10" dirty="0" err="1">
                <a:solidFill>
                  <a:srgbClr val="202020"/>
                </a:solidFill>
                <a:latin typeface="Trebuchet MS" panose="020B0603020202020204"/>
                <a:cs typeface="Trebuchet MS" panose="020B0603020202020204"/>
              </a:rPr>
              <a:t>Estrategias</a:t>
            </a:r>
            <a:r>
              <a:rPr sz="1800" b="1" spc="-10" dirty="0">
                <a:solidFill>
                  <a:srgbClr val="202020"/>
                </a:solidFill>
                <a:latin typeface="Trebuchet MS" panose="020B0603020202020204"/>
                <a:cs typeface="Trebuchet MS" panose="020B0603020202020204"/>
              </a:rPr>
              <a:t>:</a:t>
            </a:r>
            <a:endParaRPr sz="1800" dirty="0">
              <a:latin typeface="Trebuchet MS" panose="020B0603020202020204"/>
              <a:cs typeface="Trebuchet MS" panose="020B0603020202020204"/>
            </a:endParaRPr>
          </a:p>
          <a:p>
            <a:pPr marL="374650" indent="-285750">
              <a:lnSpc>
                <a:spcPct val="100000"/>
              </a:lnSpc>
              <a:spcBef>
                <a:spcPts val="700"/>
              </a:spcBef>
              <a:buSzPct val="150000"/>
              <a:buFont typeface="Arial" panose="020B0604020202020204" pitchFamily="34" charset="0"/>
              <a:buChar char="•"/>
              <a:tabLst>
                <a:tab pos="469900" algn="l"/>
              </a:tabLst>
            </a:pPr>
            <a:r>
              <a:rPr sz="1800" dirty="0">
                <a:solidFill>
                  <a:srgbClr val="202020"/>
                </a:solidFill>
                <a:latin typeface="Trebuchet MS" panose="020B0603020202020204"/>
                <a:cs typeface="Trebuchet MS" panose="020B0603020202020204"/>
              </a:rPr>
              <a:t>Política</a:t>
            </a:r>
            <a:r>
              <a:rPr sz="1800" spc="-35" dirty="0">
                <a:solidFill>
                  <a:srgbClr val="202020"/>
                </a:solidFill>
                <a:latin typeface="Trebuchet MS" panose="020B0603020202020204"/>
                <a:cs typeface="Trebuchet MS" panose="020B0603020202020204"/>
              </a:rPr>
              <a:t> </a:t>
            </a:r>
            <a:r>
              <a:rPr sz="1800" dirty="0">
                <a:solidFill>
                  <a:srgbClr val="202020"/>
                </a:solidFill>
                <a:latin typeface="Trebuchet MS" panose="020B0603020202020204"/>
                <a:cs typeface="Trebuchet MS" panose="020B0603020202020204"/>
              </a:rPr>
              <a:t>de</a:t>
            </a:r>
            <a:r>
              <a:rPr sz="1800" spc="-20" dirty="0">
                <a:solidFill>
                  <a:srgbClr val="202020"/>
                </a:solidFill>
                <a:latin typeface="Trebuchet MS" panose="020B0603020202020204"/>
                <a:cs typeface="Trebuchet MS" panose="020B0603020202020204"/>
              </a:rPr>
              <a:t> </a:t>
            </a:r>
            <a:r>
              <a:rPr sz="1800" spc="-20" dirty="0" err="1">
                <a:solidFill>
                  <a:srgbClr val="202020"/>
                </a:solidFill>
                <a:latin typeface="Trebuchet MS" panose="020B0603020202020204"/>
                <a:cs typeface="Trebuchet MS" panose="020B0603020202020204"/>
              </a:rPr>
              <a:t>pago</a:t>
            </a:r>
            <a:endParaRPr lang="en-US" sz="1800" spc="-20" dirty="0">
              <a:latin typeface="Trebuchet MS" panose="020B0603020202020204"/>
              <a:cs typeface="Trebuchet MS" panose="020B0603020202020204"/>
            </a:endParaRPr>
          </a:p>
          <a:p>
            <a:pPr marL="374650" indent="-285750">
              <a:lnSpc>
                <a:spcPct val="100000"/>
              </a:lnSpc>
              <a:spcBef>
                <a:spcPts val="700"/>
              </a:spcBef>
              <a:buSzPct val="150000"/>
              <a:buFont typeface="Arial" panose="020B0604020202020204" pitchFamily="34" charset="0"/>
              <a:buChar char="•"/>
              <a:tabLst>
                <a:tab pos="469900" algn="l"/>
              </a:tabLst>
            </a:pPr>
            <a:r>
              <a:rPr sz="1800" dirty="0" err="1">
                <a:solidFill>
                  <a:srgbClr val="202020"/>
                </a:solidFill>
                <a:latin typeface="Trebuchet MS" panose="020B0603020202020204"/>
                <a:cs typeface="Trebuchet MS" panose="020B0603020202020204"/>
              </a:rPr>
              <a:t>Herramienta</a:t>
            </a:r>
            <a:r>
              <a:rPr sz="1800" spc="-90" dirty="0">
                <a:solidFill>
                  <a:srgbClr val="202020"/>
                </a:solidFill>
                <a:latin typeface="Trebuchet MS" panose="020B0603020202020204"/>
                <a:cs typeface="Trebuchet MS" panose="020B0603020202020204"/>
              </a:rPr>
              <a:t> </a:t>
            </a:r>
            <a:r>
              <a:rPr sz="1800" spc="-20" dirty="0">
                <a:solidFill>
                  <a:srgbClr val="202020"/>
                </a:solidFill>
                <a:latin typeface="Trebuchet MS" panose="020B0603020202020204"/>
                <a:cs typeface="Trebuchet MS" panose="020B0603020202020204"/>
              </a:rPr>
              <a:t>para </a:t>
            </a:r>
            <a:r>
              <a:rPr sz="1800" spc="-10" dirty="0" err="1">
                <a:solidFill>
                  <a:srgbClr val="202020"/>
                </a:solidFill>
                <a:latin typeface="Trebuchet MS" panose="020B0603020202020204"/>
                <a:cs typeface="Trebuchet MS" panose="020B0603020202020204"/>
              </a:rPr>
              <a:t>prescriptores</a:t>
            </a:r>
            <a:endParaRPr lang="en-US" sz="1800" spc="-10" dirty="0">
              <a:latin typeface="Trebuchet MS" panose="020B0603020202020204"/>
              <a:cs typeface="Trebuchet MS" panose="020B0603020202020204"/>
            </a:endParaRPr>
          </a:p>
          <a:p>
            <a:pPr marL="374650" indent="-285750">
              <a:lnSpc>
                <a:spcPct val="100000"/>
              </a:lnSpc>
              <a:spcBef>
                <a:spcPts val="700"/>
              </a:spcBef>
              <a:buSzPct val="150000"/>
              <a:buFont typeface="Arial" panose="020B0604020202020204" pitchFamily="34" charset="0"/>
              <a:buChar char="•"/>
              <a:tabLst>
                <a:tab pos="469900" algn="l"/>
              </a:tabLst>
            </a:pPr>
            <a:r>
              <a:rPr sz="1800" dirty="0" err="1">
                <a:solidFill>
                  <a:srgbClr val="202020"/>
                </a:solidFill>
                <a:latin typeface="Trebuchet MS" panose="020B0603020202020204"/>
                <a:cs typeface="Trebuchet MS" panose="020B0603020202020204"/>
              </a:rPr>
              <a:t>Autorización</a:t>
            </a:r>
            <a:r>
              <a:rPr sz="1800" spc="-100" dirty="0">
                <a:solidFill>
                  <a:srgbClr val="202020"/>
                </a:solidFill>
                <a:latin typeface="Trebuchet MS" panose="020B0603020202020204"/>
                <a:cs typeface="Trebuchet MS" panose="020B0603020202020204"/>
              </a:rPr>
              <a:t> </a:t>
            </a:r>
            <a:r>
              <a:rPr sz="1800" spc="-10" dirty="0">
                <a:solidFill>
                  <a:srgbClr val="202020"/>
                </a:solidFill>
                <a:latin typeface="Trebuchet MS" panose="020B0603020202020204"/>
                <a:cs typeface="Trebuchet MS" panose="020B0603020202020204"/>
              </a:rPr>
              <a:t>previa</a:t>
            </a:r>
            <a:r>
              <a:rPr lang="en-US" sz="1800" spc="-10" dirty="0">
                <a:solidFill>
                  <a:srgbClr val="202020"/>
                </a:solidFill>
                <a:latin typeface="Trebuchet MS" panose="020B0603020202020204"/>
                <a:cs typeface="Trebuchet MS" panose="020B0603020202020204"/>
              </a:rPr>
              <a:t> </a:t>
            </a:r>
            <a:r>
              <a:rPr sz="2000" dirty="0">
                <a:solidFill>
                  <a:srgbClr val="202020"/>
                </a:solidFill>
                <a:latin typeface="Trebuchet MS" panose="020B0603020202020204"/>
                <a:cs typeface="Trebuchet MS" panose="020B0603020202020204"/>
              </a:rPr>
              <a:t>para</a:t>
            </a:r>
            <a:r>
              <a:rPr sz="2000" spc="-40" dirty="0">
                <a:solidFill>
                  <a:srgbClr val="202020"/>
                </a:solidFill>
                <a:latin typeface="Trebuchet MS" panose="020B0603020202020204"/>
                <a:cs typeface="Trebuchet MS" panose="020B0603020202020204"/>
              </a:rPr>
              <a:t> </a:t>
            </a:r>
            <a:r>
              <a:rPr sz="1800" dirty="0" err="1">
                <a:solidFill>
                  <a:srgbClr val="202020"/>
                </a:solidFill>
                <a:latin typeface="Trebuchet MS" panose="020B0603020202020204"/>
                <a:cs typeface="Trebuchet MS" panose="020B0603020202020204"/>
              </a:rPr>
              <a:t>promover</a:t>
            </a:r>
            <a:r>
              <a:rPr sz="1800" spc="-65" dirty="0">
                <a:solidFill>
                  <a:srgbClr val="202020"/>
                </a:solidFill>
                <a:latin typeface="Trebuchet MS" panose="020B0603020202020204"/>
                <a:cs typeface="Trebuchet MS" panose="020B0603020202020204"/>
              </a:rPr>
              <a:t> </a:t>
            </a:r>
            <a:r>
              <a:rPr sz="1800" spc="-25" dirty="0" err="1">
                <a:solidFill>
                  <a:srgbClr val="202020"/>
                </a:solidFill>
                <a:latin typeface="Trebuchet MS" panose="020B0603020202020204"/>
                <a:cs typeface="Trebuchet MS" panose="020B0603020202020204"/>
              </a:rPr>
              <a:t>e</a:t>
            </a:r>
            <a:r>
              <a:rPr lang="en-US" sz="1800" spc="-25" dirty="0" err="1">
                <a:solidFill>
                  <a:srgbClr val="202020"/>
                </a:solidFill>
                <a:latin typeface="Trebuchet MS" panose="020B0603020202020204"/>
                <a:cs typeface="Trebuchet MS" panose="020B0603020202020204"/>
              </a:rPr>
              <a:t>l</a:t>
            </a:r>
            <a:r>
              <a:rPr lang="en-US" sz="2800" spc="-25" dirty="0">
                <a:solidFill>
                  <a:srgbClr val="202020"/>
                </a:solidFill>
                <a:latin typeface="Trebuchet MS" panose="020B0603020202020204"/>
                <a:cs typeface="Trebuchet MS" panose="020B0603020202020204"/>
              </a:rPr>
              <a:t> </a:t>
            </a:r>
            <a:r>
              <a:rPr sz="1800" dirty="0" err="1">
                <a:solidFill>
                  <a:srgbClr val="202020"/>
                </a:solidFill>
                <a:latin typeface="Trebuchet MS" panose="020B0603020202020204"/>
                <a:cs typeface="Trebuchet MS" panose="020B0603020202020204"/>
              </a:rPr>
              <a:t>uso</a:t>
            </a:r>
            <a:r>
              <a:rPr lang="en-US" sz="1800" spc="240" dirty="0">
                <a:solidFill>
                  <a:srgbClr val="202020"/>
                </a:solidFill>
                <a:latin typeface="Trebuchet MS" panose="020B0603020202020204"/>
                <a:cs typeface="Trebuchet MS" panose="020B0603020202020204"/>
              </a:rPr>
              <a:t> </a:t>
            </a:r>
            <a:r>
              <a:rPr sz="1800" spc="-10" dirty="0" err="1">
                <a:solidFill>
                  <a:srgbClr val="202020"/>
                </a:solidFill>
                <a:latin typeface="Trebuchet MS" panose="020B0603020202020204"/>
                <a:cs typeface="Trebuchet MS" panose="020B0603020202020204"/>
              </a:rPr>
              <a:t>genérico</a:t>
            </a:r>
            <a:endParaRPr sz="1600" dirty="0">
              <a:latin typeface="Trebuchet MS" panose="020B0603020202020204"/>
              <a:cs typeface="Trebuchet MS" panose="020B0603020202020204"/>
            </a:endParaRPr>
          </a:p>
        </p:txBody>
      </p:sp>
      <p:pic>
        <p:nvPicPr>
          <p:cNvPr id="4" name="object 4"/>
          <p:cNvPicPr/>
          <p:nvPr/>
        </p:nvPicPr>
        <p:blipFill>
          <a:blip r:embed="rId2"/>
          <a:srcRect/>
          <a:stretch>
            <a:fillRect/>
          </a:stretch>
        </p:blipFill>
        <p:spPr>
          <a:xfrm>
            <a:off x="3305657" y="1134071"/>
            <a:ext cx="8841409" cy="4964938"/>
          </a:xfrm>
          <a:prstGeom prst="rect">
            <a:avLst/>
          </a:prstGeom>
        </p:spPr>
      </p:pic>
      <p:sp>
        <p:nvSpPr>
          <p:cNvPr id="5" name="object 5"/>
          <p:cNvSpPr txBox="1">
            <a:spLocks noGrp="1"/>
          </p:cNvSpPr>
          <p:nvPr>
            <p:ph type="title"/>
          </p:nvPr>
        </p:nvSpPr>
        <p:spPr>
          <a:xfrm>
            <a:off x="0" y="0"/>
            <a:ext cx="11824335" cy="838835"/>
          </a:xfrm>
          <a:prstGeom prst="rect">
            <a:avLst/>
          </a:prstGeom>
        </p:spPr>
        <p:txBody>
          <a:bodyPr vert="horz" wrap="square" lIns="0" tIns="85217" rIns="0" bIns="0" rtlCol="0">
            <a:noAutofit/>
          </a:bodyPr>
          <a:lstStyle/>
          <a:p>
            <a:pPr marL="167005" algn="l">
              <a:lnSpc>
                <a:spcPct val="100000"/>
              </a:lnSpc>
              <a:spcBef>
                <a:spcPts val="95"/>
              </a:spcBef>
            </a:pPr>
            <a:r>
              <a:rPr sz="2500" dirty="0"/>
              <a:t>Medicamentos</a:t>
            </a:r>
            <a:r>
              <a:rPr sz="2500" spc="-114" dirty="0"/>
              <a:t> </a:t>
            </a:r>
            <a:r>
              <a:rPr sz="2500" dirty="0"/>
              <a:t>genéricos</a:t>
            </a:r>
            <a:r>
              <a:rPr sz="2500" spc="-105" dirty="0"/>
              <a:t> </a:t>
            </a:r>
            <a:r>
              <a:rPr sz="2500" spc="-10" dirty="0"/>
              <a:t>recetados</a:t>
            </a:r>
            <a:endParaRPr sz="2500" dirty="0"/>
          </a:p>
        </p:txBody>
      </p:sp>
      <p:sp>
        <p:nvSpPr>
          <p:cNvPr id="8" name="Rectangle: Rounded Corners 7"/>
          <p:cNvSpPr/>
          <p:nvPr/>
        </p:nvSpPr>
        <p:spPr>
          <a:xfrm>
            <a:off x="5608703" y="167422"/>
            <a:ext cx="6429375" cy="838835"/>
          </a:xfrm>
          <a:prstGeom prst="roundRect">
            <a:avLst/>
          </a:prstGeom>
          <a:solidFill>
            <a:srgbClr val="C7DAF8"/>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s-ES" sz="1800" b="1" dirty="0">
                <a:solidFill>
                  <a:schemeClr val="tx1"/>
                </a:solidFill>
                <a:latin typeface="Trebuchet MS" panose="020B0603020202020204" pitchFamily="34" charset="0"/>
              </a:rPr>
              <a:t>Tendencia del PMPM es &lt;1% por año. La tendencia de remuneración pagada es del &lt;2% por año. La tendencia </a:t>
            </a:r>
            <a:r>
              <a:rPr lang="es-ES" sz="1800" b="1" dirty="0" err="1">
                <a:solidFill>
                  <a:schemeClr val="tx1"/>
                </a:solidFill>
                <a:latin typeface="Trebuchet MS" panose="020B0603020202020204" pitchFamily="34" charset="0"/>
              </a:rPr>
              <a:t>generica</a:t>
            </a:r>
            <a:r>
              <a:rPr lang="es-ES" sz="1800" b="1" dirty="0">
                <a:solidFill>
                  <a:schemeClr val="tx1"/>
                </a:solidFill>
                <a:latin typeface="Trebuchet MS" panose="020B0603020202020204" pitchFamily="34" charset="0"/>
              </a:rPr>
              <a:t> está por debajo de la tendencia TABOR.</a:t>
            </a:r>
            <a:endParaRPr lang="en-US" sz="1800" b="1" dirty="0">
              <a:solidFill>
                <a:schemeClr val="tx1"/>
              </a:solidFill>
              <a:latin typeface="Trebuchet MS" panose="020B0603020202020204" pitchFamily="34" charset="0"/>
            </a:endParaRPr>
          </a:p>
        </p:txBody>
      </p:sp>
      <p:sp>
        <p:nvSpPr>
          <p:cNvPr id="9" name="Rectangle 8"/>
          <p:cNvSpPr/>
          <p:nvPr/>
        </p:nvSpPr>
        <p:spPr>
          <a:xfrm rot="16200000">
            <a:off x="2440513" y="4442586"/>
            <a:ext cx="2070352" cy="3850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Monto pagado</a:t>
            </a:r>
          </a:p>
        </p:txBody>
      </p:sp>
      <p:sp>
        <p:nvSpPr>
          <p:cNvPr id="6" name="Google Shape;990;p229"/>
          <p:cNvSpPr txBox="1"/>
          <p:nvPr/>
        </p:nvSpPr>
        <p:spPr>
          <a:xfrm>
            <a:off x="11513100" y="6394245"/>
            <a:ext cx="4803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r">
              <a:buSzPts val="1200"/>
            </a:pPr>
            <a:fld id="{00000000-1234-1234-1234-123412341234}" type="slidenum">
              <a:rPr lang="en-US" sz="1200" smtClean="0">
                <a:solidFill>
                  <a:schemeClr val="lt1"/>
                </a:solidFill>
              </a:rPr>
              <a:t>36</a:t>
            </a:fld>
            <a:endParaRPr lang="en-US" sz="1200" dirty="0">
              <a:solidFill>
                <a:schemeClr val="lt1"/>
              </a:solidFill>
            </a:endParaRPr>
          </a:p>
        </p:txBody>
      </p:sp>
      <p:sp>
        <p:nvSpPr>
          <p:cNvPr id="10" name="Rectangle 9">
            <a:extLst>
              <a:ext uri="{FF2B5EF4-FFF2-40B4-BE49-F238E27FC236}">
                <a16:creationId xmlns:a16="http://schemas.microsoft.com/office/drawing/2014/main" id="{5BC683C4-BA5F-5389-8017-03787C7E55FF}"/>
              </a:ext>
            </a:extLst>
          </p:cNvPr>
          <p:cNvSpPr/>
          <p:nvPr/>
        </p:nvSpPr>
        <p:spPr>
          <a:xfrm>
            <a:off x="4050700" y="5893434"/>
            <a:ext cx="7702550" cy="2483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259DE763-E6C8-F7BB-22D9-9E8F765E2029}"/>
              </a:ext>
            </a:extLst>
          </p:cNvPr>
          <p:cNvGrpSpPr/>
          <p:nvPr/>
        </p:nvGrpSpPr>
        <p:grpSpPr>
          <a:xfrm>
            <a:off x="3996519" y="5885853"/>
            <a:ext cx="7920313" cy="248934"/>
            <a:chOff x="3990169" y="5682653"/>
            <a:chExt cx="7920313" cy="248934"/>
          </a:xfrm>
        </p:grpSpPr>
        <p:sp>
          <p:nvSpPr>
            <p:cNvPr id="12" name="Rectangle 11">
              <a:extLst>
                <a:ext uri="{FF2B5EF4-FFF2-40B4-BE49-F238E27FC236}">
                  <a16:creationId xmlns:a16="http://schemas.microsoft.com/office/drawing/2014/main" id="{6EE18CD2-53BD-6CC6-6827-45FAEBF8AE5E}"/>
                </a:ext>
              </a:extLst>
            </p:cNvPr>
            <p:cNvSpPr/>
            <p:nvPr/>
          </p:nvSpPr>
          <p:spPr>
            <a:xfrm>
              <a:off x="3990169" y="5682653"/>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AF18-19</a:t>
              </a:r>
            </a:p>
          </p:txBody>
        </p:sp>
        <p:sp>
          <p:nvSpPr>
            <p:cNvPr id="13" name="Rectangle 12">
              <a:extLst>
                <a:ext uri="{FF2B5EF4-FFF2-40B4-BE49-F238E27FC236}">
                  <a16:creationId xmlns:a16="http://schemas.microsoft.com/office/drawing/2014/main" id="{4668695E-C2A0-81A7-4ACB-6933D99C6626}"/>
                </a:ext>
              </a:extLst>
            </p:cNvPr>
            <p:cNvSpPr/>
            <p:nvPr/>
          </p:nvSpPr>
          <p:spPr>
            <a:xfrm>
              <a:off x="5355421" y="5682653"/>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AF19-20</a:t>
              </a:r>
            </a:p>
          </p:txBody>
        </p:sp>
        <p:sp>
          <p:nvSpPr>
            <p:cNvPr id="14" name="Rectangle 13">
              <a:extLst>
                <a:ext uri="{FF2B5EF4-FFF2-40B4-BE49-F238E27FC236}">
                  <a16:creationId xmlns:a16="http://schemas.microsoft.com/office/drawing/2014/main" id="{9699ED31-A6EF-8A2C-5175-66F2072B9AF4}"/>
                </a:ext>
              </a:extLst>
            </p:cNvPr>
            <p:cNvSpPr/>
            <p:nvPr/>
          </p:nvSpPr>
          <p:spPr>
            <a:xfrm>
              <a:off x="6804681" y="5682653"/>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AF20-21</a:t>
              </a:r>
            </a:p>
          </p:txBody>
        </p:sp>
        <p:sp>
          <p:nvSpPr>
            <p:cNvPr id="15" name="Rectangle 14">
              <a:extLst>
                <a:ext uri="{FF2B5EF4-FFF2-40B4-BE49-F238E27FC236}">
                  <a16:creationId xmlns:a16="http://schemas.microsoft.com/office/drawing/2014/main" id="{E8CB4D67-2512-E3AB-E085-D6E8204F3196}"/>
                </a:ext>
              </a:extLst>
            </p:cNvPr>
            <p:cNvSpPr/>
            <p:nvPr/>
          </p:nvSpPr>
          <p:spPr>
            <a:xfrm>
              <a:off x="8183191" y="5682653"/>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AF21-22</a:t>
              </a:r>
            </a:p>
          </p:txBody>
        </p:sp>
        <p:sp>
          <p:nvSpPr>
            <p:cNvPr id="16" name="Rectangle 15">
              <a:extLst>
                <a:ext uri="{FF2B5EF4-FFF2-40B4-BE49-F238E27FC236}">
                  <a16:creationId xmlns:a16="http://schemas.microsoft.com/office/drawing/2014/main" id="{47CFC2B3-FF65-0107-B080-51ED00458DA8}"/>
                </a:ext>
              </a:extLst>
            </p:cNvPr>
            <p:cNvSpPr/>
            <p:nvPr/>
          </p:nvSpPr>
          <p:spPr>
            <a:xfrm>
              <a:off x="9599801" y="5682653"/>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AF22-23</a:t>
              </a:r>
            </a:p>
          </p:txBody>
        </p:sp>
        <p:sp>
          <p:nvSpPr>
            <p:cNvPr id="17" name="Rectangle 16">
              <a:extLst>
                <a:ext uri="{FF2B5EF4-FFF2-40B4-BE49-F238E27FC236}">
                  <a16:creationId xmlns:a16="http://schemas.microsoft.com/office/drawing/2014/main" id="{E0C53E5C-4370-A011-1C93-106E75AA0DBD}"/>
                </a:ext>
              </a:extLst>
            </p:cNvPr>
            <p:cNvSpPr/>
            <p:nvPr/>
          </p:nvSpPr>
          <p:spPr>
            <a:xfrm>
              <a:off x="10991011" y="5682653"/>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AF23-24</a:t>
              </a: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183"/>
        <p:cNvGrpSpPr/>
        <p:nvPr/>
      </p:nvGrpSpPr>
      <p:grpSpPr>
        <a:xfrm>
          <a:off x="0" y="0"/>
          <a:ext cx="0" cy="0"/>
          <a:chOff x="0" y="0"/>
          <a:chExt cx="0" cy="0"/>
        </a:xfrm>
      </p:grpSpPr>
      <p:sp>
        <p:nvSpPr>
          <p:cNvPr id="1184" name="Google Shape;1184;p246"/>
          <p:cNvSpPr/>
          <p:nvPr/>
        </p:nvSpPr>
        <p:spPr>
          <a:xfrm>
            <a:off x="74775" y="706475"/>
            <a:ext cx="3956700" cy="5532000"/>
          </a:xfrm>
          <a:prstGeom prst="roundRect">
            <a:avLst>
              <a:gd name="adj" fmla="val 16667"/>
            </a:avLst>
          </a:prstGeom>
          <a:no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panose="020B0604020202020204"/>
              <a:buNone/>
            </a:pPr>
            <a:r>
              <a:rPr lang="en-US" sz="2200" b="1" dirty="0">
                <a:solidFill>
                  <a:schemeClr val="dk1"/>
                </a:solidFill>
                <a:latin typeface="Trebuchet MS" panose="020B0603020202020204"/>
                <a:ea typeface="Trebuchet MS" panose="020B0603020202020204"/>
                <a:cs typeface="Trebuchet MS" panose="020B0603020202020204"/>
                <a:sym typeface="Trebuchet MS" panose="020B0603020202020204"/>
              </a:rPr>
              <a:t>Driver:</a:t>
            </a:r>
            <a:endParaRPr sz="22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Clr>
                <a:schemeClr val="dk1"/>
              </a:buClr>
              <a:buSzPts val="1100"/>
              <a:buFont typeface="Arial" panose="020B0604020202020204"/>
              <a:buNone/>
            </a:pPr>
            <a:r>
              <a:rPr lang="en-US" sz="2200" dirty="0">
                <a:solidFill>
                  <a:schemeClr val="dk1"/>
                </a:solidFill>
                <a:latin typeface="Trebuchet MS" panose="020B0603020202020204"/>
                <a:ea typeface="Trebuchet MS" panose="020B0603020202020204"/>
                <a:cs typeface="Trebuchet MS" panose="020B0603020202020204"/>
                <a:sym typeface="Trebuchet MS" panose="020B0603020202020204"/>
              </a:rPr>
              <a:t>&lt;2% of scripts are so expensive, driving 50% of Medicaid (&amp; Commercial) Rx costs. Trend 14-16%/yr.</a:t>
            </a:r>
            <a:endParaRPr sz="22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Clr>
                <a:schemeClr val="dk1"/>
              </a:buClr>
              <a:buSzPts val="1100"/>
              <a:buFont typeface="Arial" panose="020B0604020202020204"/>
              <a:buNone/>
            </a:pPr>
            <a:r>
              <a:rPr lang="en-US" sz="2500" b="1" dirty="0">
                <a:solidFill>
                  <a:schemeClr val="dk1"/>
                </a:solidFill>
                <a:latin typeface="Trebuchet MS" panose="020B0603020202020204"/>
                <a:ea typeface="Trebuchet MS" panose="020B0603020202020204"/>
                <a:cs typeface="Trebuchet MS" panose="020B0603020202020204"/>
                <a:sym typeface="Trebuchet MS" panose="020B0603020202020204"/>
              </a:rPr>
              <a:t>$800M in Paid $$ </a:t>
            </a:r>
            <a:r>
              <a:rPr lang="en-US" sz="2200" dirty="0">
                <a:solidFill>
                  <a:schemeClr val="dk1"/>
                </a:solidFill>
                <a:latin typeface="Trebuchet MS" panose="020B0603020202020204"/>
                <a:ea typeface="Trebuchet MS" panose="020B0603020202020204"/>
                <a:cs typeface="Trebuchet MS" panose="020B0603020202020204"/>
                <a:sym typeface="Trebuchet MS" panose="020B0603020202020204"/>
              </a:rPr>
              <a:t>(pre-rebate reduction)</a:t>
            </a:r>
            <a:br>
              <a:rPr lang="en-US" sz="2200" dirty="0">
                <a:solidFill>
                  <a:schemeClr val="dk1"/>
                </a:solidFill>
                <a:latin typeface="Trebuchet MS" panose="020B0603020202020204"/>
                <a:ea typeface="Trebuchet MS" panose="020B0603020202020204"/>
                <a:cs typeface="Trebuchet MS" panose="020B0603020202020204"/>
                <a:sym typeface="Trebuchet MS" panose="020B0603020202020204"/>
              </a:rPr>
            </a:br>
            <a:endParaRPr sz="22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Clr>
                <a:schemeClr val="dk1"/>
              </a:buClr>
              <a:buSzPts val="1100"/>
              <a:buFont typeface="Arial" panose="020B0604020202020204"/>
              <a:buNone/>
            </a:pPr>
            <a:r>
              <a:rPr lang="en-US" sz="2200" b="1" dirty="0">
                <a:solidFill>
                  <a:schemeClr val="dk1"/>
                </a:solidFill>
                <a:latin typeface="Trebuchet MS" panose="020B0603020202020204"/>
                <a:ea typeface="Trebuchet MS" panose="020B0603020202020204"/>
                <a:cs typeface="Trebuchet MS" panose="020B0603020202020204"/>
                <a:sym typeface="Trebuchet MS" panose="020B0603020202020204"/>
              </a:rPr>
              <a:t>Solutions:</a:t>
            </a:r>
            <a:endParaRPr sz="22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68300" algn="l" rtl="0">
              <a:spcBef>
                <a:spcPts val="0"/>
              </a:spcBef>
              <a:spcAft>
                <a:spcPts val="0"/>
              </a:spcAft>
              <a:buClr>
                <a:schemeClr val="dk1"/>
              </a:buClr>
              <a:buSzPts val="2200"/>
              <a:buFont typeface="Trebuchet MS" panose="020B0603020202020204"/>
              <a:buChar char="●"/>
            </a:pPr>
            <a:r>
              <a:rPr lang="en-US" sz="2200" dirty="0">
                <a:solidFill>
                  <a:schemeClr val="dk1"/>
                </a:solidFill>
                <a:latin typeface="Trebuchet MS" panose="020B0603020202020204"/>
                <a:ea typeface="Trebuchet MS" panose="020B0603020202020204"/>
                <a:cs typeface="Trebuchet MS" panose="020B0603020202020204"/>
                <a:sym typeface="Trebuchet MS" panose="020B0603020202020204"/>
              </a:rPr>
              <a:t>Right care, right price, right outcome</a:t>
            </a:r>
            <a:endParaRPr sz="22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68300" algn="l" rtl="0">
              <a:spcBef>
                <a:spcPts val="0"/>
              </a:spcBef>
              <a:spcAft>
                <a:spcPts val="0"/>
              </a:spcAft>
              <a:buClr>
                <a:schemeClr val="dk1"/>
              </a:buClr>
              <a:buSzPts val="2200"/>
              <a:buFont typeface="Trebuchet MS" panose="020B0603020202020204"/>
              <a:buChar char="●"/>
            </a:pPr>
            <a:r>
              <a:rPr lang="en-US" sz="2200" dirty="0">
                <a:solidFill>
                  <a:schemeClr val="dk1"/>
                </a:solidFill>
                <a:latin typeface="Trebuchet MS" panose="020B0603020202020204"/>
                <a:ea typeface="Trebuchet MS" panose="020B0603020202020204"/>
                <a:cs typeface="Trebuchet MS" panose="020B0603020202020204"/>
                <a:sym typeface="Trebuchet MS" panose="020B0603020202020204"/>
              </a:rPr>
              <a:t>Medicaid states price negotiations </a:t>
            </a:r>
            <a:endParaRPr sz="22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68300" algn="l" rtl="0">
              <a:spcBef>
                <a:spcPts val="0"/>
              </a:spcBef>
              <a:spcAft>
                <a:spcPts val="0"/>
              </a:spcAft>
              <a:buClr>
                <a:schemeClr val="dk1"/>
              </a:buClr>
              <a:buSzPts val="2200"/>
              <a:buFont typeface="Trebuchet MS" panose="020B0603020202020204"/>
              <a:buChar char="●"/>
            </a:pPr>
            <a:r>
              <a:rPr lang="en-US" sz="2200" dirty="0">
                <a:solidFill>
                  <a:schemeClr val="dk1"/>
                </a:solidFill>
                <a:latin typeface="Trebuchet MS" panose="020B0603020202020204"/>
                <a:ea typeface="Trebuchet MS" panose="020B0603020202020204"/>
                <a:cs typeface="Trebuchet MS" panose="020B0603020202020204"/>
                <a:sym typeface="Trebuchet MS" panose="020B0603020202020204"/>
              </a:rPr>
              <a:t>Manufacturer rebates </a:t>
            </a:r>
            <a:endParaRPr sz="22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68300" algn="l" rtl="0">
              <a:spcBef>
                <a:spcPts val="0"/>
              </a:spcBef>
              <a:spcAft>
                <a:spcPts val="0"/>
              </a:spcAft>
              <a:buClr>
                <a:schemeClr val="dk1"/>
              </a:buClr>
              <a:buSzPts val="2200"/>
              <a:buFont typeface="Trebuchet MS" panose="020B0603020202020204"/>
              <a:buChar char="●"/>
            </a:pPr>
            <a:r>
              <a:rPr lang="en-US" sz="2200" dirty="0">
                <a:solidFill>
                  <a:schemeClr val="dk1"/>
                </a:solidFill>
                <a:latin typeface="Trebuchet MS" panose="020B0603020202020204"/>
                <a:ea typeface="Trebuchet MS" panose="020B0603020202020204"/>
                <a:cs typeface="Trebuchet MS" panose="020B0603020202020204"/>
                <a:sym typeface="Trebuchet MS" panose="020B0603020202020204"/>
              </a:rPr>
              <a:t>Value-based contracts</a:t>
            </a:r>
            <a:endParaRPr sz="22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68300" algn="l" rtl="0">
              <a:spcBef>
                <a:spcPts val="0"/>
              </a:spcBef>
              <a:spcAft>
                <a:spcPts val="0"/>
              </a:spcAft>
              <a:buClr>
                <a:schemeClr val="dk1"/>
              </a:buClr>
              <a:buSzPts val="2200"/>
              <a:buFont typeface="Trebuchet MS" panose="020B0603020202020204"/>
              <a:buChar char="●"/>
            </a:pPr>
            <a:r>
              <a:rPr lang="en-US" sz="2200" dirty="0">
                <a:solidFill>
                  <a:schemeClr val="dk1"/>
                </a:solidFill>
                <a:latin typeface="Trebuchet MS" panose="020B0603020202020204"/>
                <a:ea typeface="Trebuchet MS" panose="020B0603020202020204"/>
                <a:cs typeface="Trebuchet MS" panose="020B0603020202020204"/>
                <a:sym typeface="Trebuchet MS" panose="020B0603020202020204"/>
              </a:rPr>
              <a:t>Canadian Importation</a:t>
            </a:r>
            <a:endParaRPr sz="1300" dirty="0">
              <a:latin typeface="Trebuchet MS" panose="020B0603020202020204"/>
              <a:ea typeface="Trebuchet MS" panose="020B0603020202020204"/>
              <a:cs typeface="Trebuchet MS" panose="020B0603020202020204"/>
              <a:sym typeface="Trebuchet MS" panose="020B0603020202020204"/>
            </a:endParaRPr>
          </a:p>
        </p:txBody>
      </p:sp>
      <p:sp>
        <p:nvSpPr>
          <p:cNvPr id="1185" name="Google Shape;1185;p246"/>
          <p:cNvSpPr txBox="1">
            <a:spLocks noGrp="1"/>
          </p:cNvSpPr>
          <p:nvPr>
            <p:ph type="title"/>
          </p:nvPr>
        </p:nvSpPr>
        <p:spPr>
          <a:xfrm>
            <a:off x="74775" y="89700"/>
            <a:ext cx="6571500" cy="5220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2800"/>
              <a:t> </a:t>
            </a:r>
            <a:r>
              <a:rPr lang="en-US" sz="3100"/>
              <a:t>Specialty Prescription Drugs</a:t>
            </a:r>
            <a:endParaRPr sz="5100"/>
          </a:p>
        </p:txBody>
      </p:sp>
      <p:sp>
        <p:nvSpPr>
          <p:cNvPr id="1186" name="Google Shape;1186;p246"/>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37</a:t>
            </a:fld>
            <a:endParaRPr lang="en-US"/>
          </a:p>
        </p:txBody>
      </p:sp>
      <p:pic>
        <p:nvPicPr>
          <p:cNvPr id="1187" name="Google Shape;1187;p246" descr="bar chart showing paid amount with a line chart overlay showing the cost per participant per month for six fiscal years" title="Chart"/>
          <p:cNvPicPr preferRelativeResize="0"/>
          <p:nvPr/>
        </p:nvPicPr>
        <p:blipFill>
          <a:blip r:embed="rId3"/>
          <a:stretch>
            <a:fillRect/>
          </a:stretch>
        </p:blipFill>
        <p:spPr>
          <a:xfrm>
            <a:off x="4079375" y="1003538"/>
            <a:ext cx="8112624" cy="5234925"/>
          </a:xfrm>
          <a:prstGeom prst="rect">
            <a:avLst/>
          </a:prstGeom>
          <a:noFill/>
          <a:ln w="9525" cap="flat" cmpd="sng">
            <a:solidFill>
              <a:schemeClr val="dk2"/>
            </a:solidFill>
            <a:prstDash val="solid"/>
            <a:round/>
            <a:headEnd type="none" w="sm" len="sm"/>
            <a:tailEnd type="none" w="sm" len="sm"/>
          </a:ln>
        </p:spPr>
      </p:pic>
      <p:sp>
        <p:nvSpPr>
          <p:cNvPr id="1188" name="Google Shape;1188;p246"/>
          <p:cNvSpPr/>
          <p:nvPr/>
        </p:nvSpPr>
        <p:spPr>
          <a:xfrm>
            <a:off x="5675150" y="89525"/>
            <a:ext cx="6337200" cy="7956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89" name="Google Shape;1189;p246"/>
          <p:cNvSpPr txBox="1"/>
          <p:nvPr/>
        </p:nvSpPr>
        <p:spPr>
          <a:xfrm>
            <a:off x="5675150" y="125975"/>
            <a:ext cx="1572300" cy="795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4200">
                <a:solidFill>
                  <a:schemeClr val="accent1"/>
                </a:solidFill>
                <a:latin typeface="Impact" panose="020B0806030902050204"/>
                <a:ea typeface="Impact" panose="020B0806030902050204"/>
                <a:cs typeface="Impact" panose="020B0806030902050204"/>
                <a:sym typeface="Impact" panose="020B0806030902050204"/>
              </a:rPr>
              <a:t>+82%</a:t>
            </a:r>
            <a:endParaRPr sz="4200">
              <a:solidFill>
                <a:schemeClr val="accent1"/>
              </a:solidFill>
              <a:latin typeface="Impact" panose="020B0806030902050204"/>
              <a:ea typeface="Impact" panose="020B0806030902050204"/>
              <a:cs typeface="Impact" panose="020B0806030902050204"/>
              <a:sym typeface="Impact" panose="020B0806030902050204"/>
            </a:endParaRPr>
          </a:p>
        </p:txBody>
      </p:sp>
      <p:sp>
        <p:nvSpPr>
          <p:cNvPr id="1190" name="Google Shape;1190;p246"/>
          <p:cNvSpPr txBox="1">
            <a:spLocks noGrp="1"/>
          </p:cNvSpPr>
          <p:nvPr>
            <p:ph type="body" idx="1"/>
          </p:nvPr>
        </p:nvSpPr>
        <p:spPr>
          <a:xfrm>
            <a:off x="7147125" y="179225"/>
            <a:ext cx="4960800" cy="689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2000" b="1" dirty="0">
                <a:latin typeface="Instrument Sans"/>
                <a:ea typeface="Instrument Sans"/>
                <a:cs typeface="Instrument Sans"/>
                <a:sym typeface="Instrument Sans"/>
              </a:rPr>
              <a:t>Increase in paid $$ from FY18/19 to FY23/24. Trend is  +16% per year.</a:t>
            </a:r>
            <a:endParaRPr sz="2000" b="1" dirty="0">
              <a:latin typeface="Instrument Sans"/>
              <a:ea typeface="Instrument Sans"/>
              <a:cs typeface="Instrument Sans"/>
              <a:sym typeface="Instrument Sans"/>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77469" y="89535"/>
            <a:ext cx="12114658" cy="6154038"/>
            <a:chOff x="77469" y="89535"/>
            <a:chExt cx="12114658" cy="6154038"/>
          </a:xfrm>
        </p:grpSpPr>
        <p:sp>
          <p:nvSpPr>
            <p:cNvPr id="3" name="object 3"/>
            <p:cNvSpPr/>
            <p:nvPr/>
          </p:nvSpPr>
          <p:spPr>
            <a:xfrm>
              <a:off x="77469" y="803147"/>
              <a:ext cx="3956685" cy="5437505"/>
            </a:xfrm>
            <a:custGeom>
              <a:avLst/>
              <a:gdLst/>
              <a:ahLst/>
              <a:cxnLst/>
              <a:rect l="l" t="t" r="r" b="b"/>
              <a:pathLst>
                <a:path w="3956685" h="5437505">
                  <a:moveTo>
                    <a:pt x="0" y="648080"/>
                  </a:moveTo>
                  <a:lnTo>
                    <a:pt x="1654" y="601852"/>
                  </a:lnTo>
                  <a:lnTo>
                    <a:pt x="6548" y="556387"/>
                  </a:lnTo>
                  <a:lnTo>
                    <a:pt x="14565" y="512063"/>
                  </a:lnTo>
                  <a:lnTo>
                    <a:pt x="25596" y="468756"/>
                  </a:lnTo>
                  <a:lnTo>
                    <a:pt x="39531" y="426592"/>
                  </a:lnTo>
                  <a:lnTo>
                    <a:pt x="56261" y="385825"/>
                  </a:lnTo>
                  <a:lnTo>
                    <a:pt x="75653" y="346455"/>
                  </a:lnTo>
                  <a:lnTo>
                    <a:pt x="97624" y="308610"/>
                  </a:lnTo>
                  <a:lnTo>
                    <a:pt x="122059" y="272414"/>
                  </a:lnTo>
                  <a:lnTo>
                    <a:pt x="148831" y="237998"/>
                  </a:lnTo>
                  <a:lnTo>
                    <a:pt x="177825" y="205359"/>
                  </a:lnTo>
                  <a:lnTo>
                    <a:pt x="208953" y="174751"/>
                  </a:lnTo>
                  <a:lnTo>
                    <a:pt x="242087" y="146303"/>
                  </a:lnTo>
                  <a:lnTo>
                    <a:pt x="277114" y="120014"/>
                  </a:lnTo>
                  <a:lnTo>
                    <a:pt x="313931" y="96012"/>
                  </a:lnTo>
                  <a:lnTo>
                    <a:pt x="352425" y="74422"/>
                  </a:lnTo>
                  <a:lnTo>
                    <a:pt x="392480" y="55244"/>
                  </a:lnTo>
                  <a:lnTo>
                    <a:pt x="433997" y="38862"/>
                  </a:lnTo>
                  <a:lnTo>
                    <a:pt x="476834" y="25146"/>
                  </a:lnTo>
                  <a:lnTo>
                    <a:pt x="520915" y="14350"/>
                  </a:lnTo>
                  <a:lnTo>
                    <a:pt x="566102" y="6476"/>
                  </a:lnTo>
                  <a:lnTo>
                    <a:pt x="612305" y="1650"/>
                  </a:lnTo>
                  <a:lnTo>
                    <a:pt x="659396" y="0"/>
                  </a:lnTo>
                  <a:lnTo>
                    <a:pt x="3296919" y="0"/>
                  </a:lnTo>
                  <a:lnTo>
                    <a:pt x="3344037" y="1650"/>
                  </a:lnTo>
                  <a:lnTo>
                    <a:pt x="3390138" y="6476"/>
                  </a:lnTo>
                  <a:lnTo>
                    <a:pt x="3435350" y="14350"/>
                  </a:lnTo>
                  <a:lnTo>
                    <a:pt x="3479418" y="25146"/>
                  </a:lnTo>
                  <a:lnTo>
                    <a:pt x="3522344" y="38862"/>
                  </a:lnTo>
                  <a:lnTo>
                    <a:pt x="3563746" y="55244"/>
                  </a:lnTo>
                  <a:lnTo>
                    <a:pt x="3603879" y="74422"/>
                  </a:lnTo>
                  <a:lnTo>
                    <a:pt x="3642359" y="96012"/>
                  </a:lnTo>
                  <a:lnTo>
                    <a:pt x="3679190" y="120014"/>
                  </a:lnTo>
                  <a:lnTo>
                    <a:pt x="3714241" y="146303"/>
                  </a:lnTo>
                  <a:lnTo>
                    <a:pt x="3747389" y="174751"/>
                  </a:lnTo>
                  <a:lnTo>
                    <a:pt x="3778504" y="205359"/>
                  </a:lnTo>
                  <a:lnTo>
                    <a:pt x="3807459" y="237998"/>
                  </a:lnTo>
                  <a:lnTo>
                    <a:pt x="3834256" y="272414"/>
                  </a:lnTo>
                  <a:lnTo>
                    <a:pt x="3858641" y="308610"/>
                  </a:lnTo>
                  <a:lnTo>
                    <a:pt x="3880612" y="346455"/>
                  </a:lnTo>
                  <a:lnTo>
                    <a:pt x="3900042" y="385825"/>
                  </a:lnTo>
                  <a:lnTo>
                    <a:pt x="3916806" y="426592"/>
                  </a:lnTo>
                  <a:lnTo>
                    <a:pt x="3930650" y="468756"/>
                  </a:lnTo>
                  <a:lnTo>
                    <a:pt x="3941699" y="512063"/>
                  </a:lnTo>
                  <a:lnTo>
                    <a:pt x="3949700" y="556387"/>
                  </a:lnTo>
                  <a:lnTo>
                    <a:pt x="3954653" y="601852"/>
                  </a:lnTo>
                  <a:lnTo>
                    <a:pt x="3956304" y="648080"/>
                  </a:lnTo>
                  <a:lnTo>
                    <a:pt x="3956304" y="4789398"/>
                  </a:lnTo>
                  <a:lnTo>
                    <a:pt x="3954653" y="4835677"/>
                  </a:lnTo>
                  <a:lnTo>
                    <a:pt x="3949700" y="4881092"/>
                  </a:lnTo>
                  <a:lnTo>
                    <a:pt x="3941699" y="4925504"/>
                  </a:lnTo>
                  <a:lnTo>
                    <a:pt x="3930650" y="4968824"/>
                  </a:lnTo>
                  <a:lnTo>
                    <a:pt x="3916806" y="5010937"/>
                  </a:lnTo>
                  <a:lnTo>
                    <a:pt x="3900042" y="5051729"/>
                  </a:lnTo>
                  <a:lnTo>
                    <a:pt x="3880612" y="5091099"/>
                  </a:lnTo>
                  <a:lnTo>
                    <a:pt x="3858641" y="5128945"/>
                  </a:lnTo>
                  <a:lnTo>
                    <a:pt x="3834256" y="5165128"/>
                  </a:lnTo>
                  <a:lnTo>
                    <a:pt x="3807459" y="5199557"/>
                  </a:lnTo>
                  <a:lnTo>
                    <a:pt x="3778504" y="5232120"/>
                  </a:lnTo>
                  <a:lnTo>
                    <a:pt x="3747389" y="5262714"/>
                  </a:lnTo>
                  <a:lnTo>
                    <a:pt x="3714241" y="5291226"/>
                  </a:lnTo>
                  <a:lnTo>
                    <a:pt x="3679190" y="5317540"/>
                  </a:lnTo>
                  <a:lnTo>
                    <a:pt x="3642359" y="5341543"/>
                  </a:lnTo>
                  <a:lnTo>
                    <a:pt x="3603879" y="5363133"/>
                  </a:lnTo>
                  <a:lnTo>
                    <a:pt x="3563746" y="5382209"/>
                  </a:lnTo>
                  <a:lnTo>
                    <a:pt x="3522344" y="5398643"/>
                  </a:lnTo>
                  <a:lnTo>
                    <a:pt x="3479418" y="5412346"/>
                  </a:lnTo>
                  <a:lnTo>
                    <a:pt x="3435350" y="5423192"/>
                  </a:lnTo>
                  <a:lnTo>
                    <a:pt x="3390138" y="5431066"/>
                  </a:lnTo>
                  <a:lnTo>
                    <a:pt x="3344037" y="5435879"/>
                  </a:lnTo>
                  <a:lnTo>
                    <a:pt x="3296919" y="5437505"/>
                  </a:lnTo>
                  <a:lnTo>
                    <a:pt x="659396" y="5437505"/>
                  </a:lnTo>
                  <a:lnTo>
                    <a:pt x="612305" y="5435879"/>
                  </a:lnTo>
                  <a:lnTo>
                    <a:pt x="566102" y="5431066"/>
                  </a:lnTo>
                  <a:lnTo>
                    <a:pt x="520915" y="5423192"/>
                  </a:lnTo>
                  <a:lnTo>
                    <a:pt x="476834" y="5412346"/>
                  </a:lnTo>
                  <a:lnTo>
                    <a:pt x="433997" y="5398643"/>
                  </a:lnTo>
                  <a:lnTo>
                    <a:pt x="392480" y="5382209"/>
                  </a:lnTo>
                  <a:lnTo>
                    <a:pt x="352425" y="5363133"/>
                  </a:lnTo>
                  <a:lnTo>
                    <a:pt x="313931" y="5341543"/>
                  </a:lnTo>
                  <a:lnTo>
                    <a:pt x="277114" y="5317540"/>
                  </a:lnTo>
                  <a:lnTo>
                    <a:pt x="242087" y="5291226"/>
                  </a:lnTo>
                  <a:lnTo>
                    <a:pt x="208953" y="5262714"/>
                  </a:lnTo>
                  <a:lnTo>
                    <a:pt x="177825" y="5232120"/>
                  </a:lnTo>
                  <a:lnTo>
                    <a:pt x="148831" y="5199557"/>
                  </a:lnTo>
                  <a:lnTo>
                    <a:pt x="122059" y="5165128"/>
                  </a:lnTo>
                  <a:lnTo>
                    <a:pt x="97624" y="5128945"/>
                  </a:lnTo>
                  <a:lnTo>
                    <a:pt x="75653" y="5091099"/>
                  </a:lnTo>
                  <a:lnTo>
                    <a:pt x="56261" y="5051729"/>
                  </a:lnTo>
                  <a:lnTo>
                    <a:pt x="39531" y="5010937"/>
                  </a:lnTo>
                  <a:lnTo>
                    <a:pt x="25596" y="4968824"/>
                  </a:lnTo>
                  <a:lnTo>
                    <a:pt x="14565" y="4925504"/>
                  </a:lnTo>
                  <a:lnTo>
                    <a:pt x="6548" y="4881092"/>
                  </a:lnTo>
                  <a:lnTo>
                    <a:pt x="1654" y="4835677"/>
                  </a:lnTo>
                  <a:lnTo>
                    <a:pt x="0" y="4789398"/>
                  </a:lnTo>
                  <a:lnTo>
                    <a:pt x="0" y="648080"/>
                  </a:lnTo>
                  <a:close/>
                </a:path>
              </a:pathLst>
            </a:custGeom>
            <a:ln w="39622">
              <a:solidFill>
                <a:srgbClr val="00176E"/>
              </a:solidFill>
            </a:ln>
          </p:spPr>
          <p:txBody>
            <a:bodyPr wrap="square" lIns="0" tIns="0" rIns="0" bIns="0" rtlCol="0"/>
            <a:lstStyle/>
            <a:p>
              <a:endParaRPr/>
            </a:p>
          </p:txBody>
        </p:sp>
        <p:pic>
          <p:nvPicPr>
            <p:cNvPr id="4" name="object 4"/>
            <p:cNvPicPr/>
            <p:nvPr/>
          </p:nvPicPr>
          <p:blipFill>
            <a:blip r:embed="rId2"/>
            <a:srcRect/>
            <a:stretch>
              <a:fillRect/>
            </a:stretch>
          </p:blipFill>
          <p:spPr>
            <a:xfrm>
              <a:off x="4322698" y="1110564"/>
              <a:ext cx="7541387" cy="4974437"/>
            </a:xfrm>
            <a:prstGeom prst="rect">
              <a:avLst/>
            </a:prstGeom>
          </p:spPr>
        </p:pic>
        <p:sp>
          <p:nvSpPr>
            <p:cNvPr id="5" name="object 5"/>
            <p:cNvSpPr/>
            <p:nvPr/>
          </p:nvSpPr>
          <p:spPr>
            <a:xfrm>
              <a:off x="4073652" y="997838"/>
              <a:ext cx="8118475" cy="5245735"/>
            </a:xfrm>
            <a:custGeom>
              <a:avLst/>
              <a:gdLst/>
              <a:ahLst/>
              <a:cxnLst/>
              <a:rect l="l" t="t" r="r" b="b"/>
              <a:pathLst>
                <a:path w="8118475" h="5245735">
                  <a:moveTo>
                    <a:pt x="8118348" y="0"/>
                  </a:moveTo>
                  <a:lnTo>
                    <a:pt x="0" y="0"/>
                  </a:lnTo>
                  <a:lnTo>
                    <a:pt x="0" y="5245608"/>
                  </a:lnTo>
                  <a:lnTo>
                    <a:pt x="8118348" y="5245608"/>
                  </a:lnTo>
                </a:path>
              </a:pathLst>
            </a:custGeom>
            <a:ln w="9144">
              <a:solidFill>
                <a:srgbClr val="00176E"/>
              </a:solidFill>
            </a:ln>
          </p:spPr>
          <p:txBody>
            <a:bodyPr wrap="square" lIns="0" tIns="0" rIns="0" bIns="0" rtlCol="0"/>
            <a:lstStyle/>
            <a:p>
              <a:endParaRPr/>
            </a:p>
          </p:txBody>
        </p:sp>
        <p:sp>
          <p:nvSpPr>
            <p:cNvPr id="6" name="object 6"/>
            <p:cNvSpPr/>
            <p:nvPr/>
          </p:nvSpPr>
          <p:spPr>
            <a:xfrm>
              <a:off x="5676900" y="89535"/>
              <a:ext cx="6337300" cy="795655"/>
            </a:xfrm>
            <a:custGeom>
              <a:avLst/>
              <a:gdLst/>
              <a:ahLst/>
              <a:cxnLst/>
              <a:rect l="l" t="t" r="r" b="b"/>
              <a:pathLst>
                <a:path w="6337300" h="795655">
                  <a:moveTo>
                    <a:pt x="6204204" y="0"/>
                  </a:moveTo>
                  <a:lnTo>
                    <a:pt x="132587" y="0"/>
                  </a:lnTo>
                  <a:lnTo>
                    <a:pt x="90677" y="6731"/>
                  </a:lnTo>
                  <a:lnTo>
                    <a:pt x="54228" y="25526"/>
                  </a:lnTo>
                  <a:lnTo>
                    <a:pt x="25526" y="54229"/>
                  </a:lnTo>
                  <a:lnTo>
                    <a:pt x="6730" y="90678"/>
                  </a:lnTo>
                  <a:lnTo>
                    <a:pt x="0" y="132588"/>
                  </a:lnTo>
                  <a:lnTo>
                    <a:pt x="0" y="662940"/>
                  </a:lnTo>
                  <a:lnTo>
                    <a:pt x="6730" y="704850"/>
                  </a:lnTo>
                  <a:lnTo>
                    <a:pt x="25526" y="741299"/>
                  </a:lnTo>
                  <a:lnTo>
                    <a:pt x="54228" y="770001"/>
                  </a:lnTo>
                  <a:lnTo>
                    <a:pt x="90677" y="788797"/>
                  </a:lnTo>
                  <a:lnTo>
                    <a:pt x="132587" y="795528"/>
                  </a:lnTo>
                  <a:lnTo>
                    <a:pt x="6204204" y="795528"/>
                  </a:lnTo>
                  <a:lnTo>
                    <a:pt x="6246114" y="788797"/>
                  </a:lnTo>
                  <a:lnTo>
                    <a:pt x="6282563" y="770001"/>
                  </a:lnTo>
                  <a:lnTo>
                    <a:pt x="6311265" y="741299"/>
                  </a:lnTo>
                  <a:lnTo>
                    <a:pt x="6330060" y="704850"/>
                  </a:lnTo>
                  <a:lnTo>
                    <a:pt x="6336792" y="662940"/>
                  </a:lnTo>
                  <a:lnTo>
                    <a:pt x="6336792" y="132588"/>
                  </a:lnTo>
                  <a:lnTo>
                    <a:pt x="6330060" y="90678"/>
                  </a:lnTo>
                  <a:lnTo>
                    <a:pt x="6311265" y="54229"/>
                  </a:lnTo>
                  <a:lnTo>
                    <a:pt x="6282563" y="25526"/>
                  </a:lnTo>
                  <a:lnTo>
                    <a:pt x="6246114" y="6731"/>
                  </a:lnTo>
                  <a:lnTo>
                    <a:pt x="6204204" y="0"/>
                  </a:lnTo>
                  <a:close/>
                </a:path>
              </a:pathLst>
            </a:custGeom>
            <a:solidFill>
              <a:srgbClr val="C7DAF8"/>
            </a:solidFill>
          </p:spPr>
          <p:txBody>
            <a:bodyPr wrap="square" lIns="0" tIns="0" rIns="0" bIns="0" rtlCol="0"/>
            <a:lstStyle/>
            <a:p>
              <a:endParaRPr/>
            </a:p>
          </p:txBody>
        </p:sp>
        <p:sp>
          <p:nvSpPr>
            <p:cNvPr id="7" name="object 7"/>
            <p:cNvSpPr/>
            <p:nvPr/>
          </p:nvSpPr>
          <p:spPr>
            <a:xfrm>
              <a:off x="5676900" y="89535"/>
              <a:ext cx="6337300" cy="795655"/>
            </a:xfrm>
            <a:custGeom>
              <a:avLst/>
              <a:gdLst/>
              <a:ahLst/>
              <a:cxnLst/>
              <a:rect l="l" t="t" r="r" b="b"/>
              <a:pathLst>
                <a:path w="6337300" h="795655">
                  <a:moveTo>
                    <a:pt x="0" y="132588"/>
                  </a:moveTo>
                  <a:lnTo>
                    <a:pt x="6730" y="90678"/>
                  </a:lnTo>
                  <a:lnTo>
                    <a:pt x="25526" y="54229"/>
                  </a:lnTo>
                  <a:lnTo>
                    <a:pt x="54228" y="25526"/>
                  </a:lnTo>
                  <a:lnTo>
                    <a:pt x="90677" y="6731"/>
                  </a:lnTo>
                  <a:lnTo>
                    <a:pt x="132587" y="0"/>
                  </a:lnTo>
                  <a:lnTo>
                    <a:pt x="6204204" y="0"/>
                  </a:lnTo>
                  <a:lnTo>
                    <a:pt x="6246114" y="6731"/>
                  </a:lnTo>
                  <a:lnTo>
                    <a:pt x="6282563" y="25526"/>
                  </a:lnTo>
                  <a:lnTo>
                    <a:pt x="6311265" y="54229"/>
                  </a:lnTo>
                  <a:lnTo>
                    <a:pt x="6330060" y="90678"/>
                  </a:lnTo>
                  <a:lnTo>
                    <a:pt x="6336792" y="132588"/>
                  </a:lnTo>
                  <a:lnTo>
                    <a:pt x="6336792" y="662940"/>
                  </a:lnTo>
                  <a:lnTo>
                    <a:pt x="6330060" y="704850"/>
                  </a:lnTo>
                  <a:lnTo>
                    <a:pt x="6311265" y="741299"/>
                  </a:lnTo>
                  <a:lnTo>
                    <a:pt x="6282563" y="770001"/>
                  </a:lnTo>
                  <a:lnTo>
                    <a:pt x="6246114" y="788797"/>
                  </a:lnTo>
                  <a:lnTo>
                    <a:pt x="6204204" y="795528"/>
                  </a:lnTo>
                  <a:lnTo>
                    <a:pt x="132587" y="795528"/>
                  </a:lnTo>
                  <a:lnTo>
                    <a:pt x="90677" y="788797"/>
                  </a:lnTo>
                  <a:lnTo>
                    <a:pt x="54228" y="770001"/>
                  </a:lnTo>
                  <a:lnTo>
                    <a:pt x="25526" y="741299"/>
                  </a:lnTo>
                  <a:lnTo>
                    <a:pt x="6730" y="704850"/>
                  </a:lnTo>
                  <a:lnTo>
                    <a:pt x="0" y="662940"/>
                  </a:lnTo>
                  <a:lnTo>
                    <a:pt x="0" y="132588"/>
                  </a:lnTo>
                  <a:close/>
                </a:path>
              </a:pathLst>
            </a:custGeom>
            <a:ln w="9144">
              <a:solidFill>
                <a:srgbClr val="00176E"/>
              </a:solidFill>
            </a:ln>
          </p:spPr>
          <p:txBody>
            <a:bodyPr wrap="square" lIns="0" tIns="0" rIns="0" bIns="0" rtlCol="0"/>
            <a:lstStyle/>
            <a:p>
              <a:endParaRPr/>
            </a:p>
          </p:txBody>
        </p:sp>
      </p:grpSp>
      <p:sp>
        <p:nvSpPr>
          <p:cNvPr id="8" name="object 8"/>
          <p:cNvSpPr txBox="1">
            <a:spLocks noGrp="1"/>
          </p:cNvSpPr>
          <p:nvPr>
            <p:ph type="title"/>
          </p:nvPr>
        </p:nvSpPr>
        <p:spPr>
          <a:xfrm>
            <a:off x="261620" y="60705"/>
            <a:ext cx="3253740" cy="685165"/>
          </a:xfrm>
          <a:prstGeom prst="rect">
            <a:avLst/>
          </a:prstGeom>
        </p:spPr>
        <p:txBody>
          <a:bodyPr vert="horz" wrap="square" lIns="0" tIns="34925" rIns="0" bIns="0" rtlCol="0">
            <a:spAutoFit/>
          </a:bodyPr>
          <a:lstStyle/>
          <a:p>
            <a:pPr marL="12700" marR="5080">
              <a:lnSpc>
                <a:spcPts val="2540"/>
              </a:lnSpc>
              <a:spcBef>
                <a:spcPts val="275"/>
              </a:spcBef>
            </a:pPr>
            <a:r>
              <a:rPr sz="2200" dirty="0"/>
              <a:t>Medicamentos</a:t>
            </a:r>
            <a:r>
              <a:rPr sz="2200" spc="-105" dirty="0"/>
              <a:t> </a:t>
            </a:r>
            <a:r>
              <a:rPr sz="2200" spc="-10" dirty="0"/>
              <a:t>recetados especializados</a:t>
            </a:r>
            <a:endParaRPr sz="2200"/>
          </a:p>
        </p:txBody>
      </p:sp>
      <p:sp>
        <p:nvSpPr>
          <p:cNvPr id="9" name="object 9"/>
          <p:cNvSpPr txBox="1"/>
          <p:nvPr/>
        </p:nvSpPr>
        <p:spPr>
          <a:xfrm>
            <a:off x="346710" y="932815"/>
            <a:ext cx="3581400" cy="4615815"/>
          </a:xfrm>
          <a:prstGeom prst="rect">
            <a:avLst/>
          </a:prstGeom>
        </p:spPr>
        <p:txBody>
          <a:bodyPr vert="horz" wrap="square" lIns="0" tIns="13335" rIns="0" bIns="0" rtlCol="0">
            <a:spAutoFit/>
          </a:bodyPr>
          <a:lstStyle/>
          <a:p>
            <a:pPr marL="12700">
              <a:lnSpc>
                <a:spcPct val="100000"/>
              </a:lnSpc>
              <a:spcBef>
                <a:spcPts val="105"/>
              </a:spcBef>
            </a:pPr>
            <a:r>
              <a:rPr sz="1700" b="1" spc="-10" dirty="0">
                <a:latin typeface="Trebuchet MS" panose="020B0603020202020204"/>
                <a:cs typeface="Trebuchet MS" panose="020B0603020202020204"/>
              </a:rPr>
              <a:t>Conductor:</a:t>
            </a:r>
            <a:endParaRPr sz="1700" dirty="0">
              <a:latin typeface="Trebuchet MS" panose="020B0603020202020204"/>
              <a:cs typeface="Trebuchet MS" panose="020B0603020202020204"/>
            </a:endParaRPr>
          </a:p>
          <a:p>
            <a:pPr marL="12700" marR="77470" algn="just">
              <a:lnSpc>
                <a:spcPct val="100000"/>
              </a:lnSpc>
              <a:spcBef>
                <a:spcPts val="20"/>
              </a:spcBef>
            </a:pPr>
            <a:r>
              <a:rPr sz="1700" dirty="0">
                <a:latin typeface="Trebuchet MS" panose="020B0603020202020204"/>
                <a:cs typeface="Trebuchet MS" panose="020B0603020202020204"/>
              </a:rPr>
              <a:t>&lt;2%</a:t>
            </a:r>
            <a:r>
              <a:rPr sz="1700" spc="-20" dirty="0">
                <a:latin typeface="Trebuchet MS" panose="020B0603020202020204"/>
                <a:cs typeface="Trebuchet MS" panose="020B0603020202020204"/>
              </a:rPr>
              <a:t> </a:t>
            </a:r>
            <a:r>
              <a:rPr sz="1700" dirty="0">
                <a:latin typeface="Trebuchet MS" panose="020B0603020202020204"/>
                <a:cs typeface="Trebuchet MS" panose="020B0603020202020204"/>
              </a:rPr>
              <a:t>de</a:t>
            </a:r>
            <a:r>
              <a:rPr sz="1700" spc="-25" dirty="0">
                <a:latin typeface="Trebuchet MS" panose="020B0603020202020204"/>
                <a:cs typeface="Trebuchet MS" panose="020B0603020202020204"/>
              </a:rPr>
              <a:t> </a:t>
            </a:r>
            <a:r>
              <a:rPr sz="1700" dirty="0">
                <a:latin typeface="Trebuchet MS" panose="020B0603020202020204"/>
                <a:cs typeface="Trebuchet MS" panose="020B0603020202020204"/>
              </a:rPr>
              <a:t>los</a:t>
            </a:r>
            <a:r>
              <a:rPr sz="1700" spc="-20" dirty="0">
                <a:latin typeface="Trebuchet MS" panose="020B0603020202020204"/>
                <a:cs typeface="Trebuchet MS" panose="020B0603020202020204"/>
              </a:rPr>
              <a:t> </a:t>
            </a:r>
            <a:r>
              <a:rPr sz="1700" dirty="0">
                <a:latin typeface="Trebuchet MS" panose="020B0603020202020204"/>
                <a:cs typeface="Trebuchet MS" panose="020B0603020202020204"/>
              </a:rPr>
              <a:t>guiones</a:t>
            </a:r>
            <a:r>
              <a:rPr sz="1700" spc="-20" dirty="0">
                <a:latin typeface="Trebuchet MS" panose="020B0603020202020204"/>
                <a:cs typeface="Trebuchet MS" panose="020B0603020202020204"/>
              </a:rPr>
              <a:t> </a:t>
            </a:r>
            <a:r>
              <a:rPr sz="1700" dirty="0">
                <a:latin typeface="Trebuchet MS" panose="020B0603020202020204"/>
                <a:cs typeface="Trebuchet MS" panose="020B0603020202020204"/>
              </a:rPr>
              <a:t>son</a:t>
            </a:r>
            <a:r>
              <a:rPr sz="1700" spc="-30" dirty="0">
                <a:latin typeface="Trebuchet MS" panose="020B0603020202020204"/>
                <a:cs typeface="Trebuchet MS" panose="020B0603020202020204"/>
              </a:rPr>
              <a:t> </a:t>
            </a:r>
            <a:r>
              <a:rPr sz="1700" dirty="0">
                <a:latin typeface="Trebuchet MS" panose="020B0603020202020204"/>
                <a:cs typeface="Trebuchet MS" panose="020B0603020202020204"/>
              </a:rPr>
              <a:t>muy</a:t>
            </a:r>
            <a:r>
              <a:rPr sz="1700" spc="-25" dirty="0">
                <a:latin typeface="Trebuchet MS" panose="020B0603020202020204"/>
                <a:cs typeface="Trebuchet MS" panose="020B0603020202020204"/>
              </a:rPr>
              <a:t> </a:t>
            </a:r>
            <a:r>
              <a:rPr sz="1700" spc="-10" dirty="0">
                <a:latin typeface="Trebuchet MS" panose="020B0603020202020204"/>
                <a:cs typeface="Trebuchet MS" panose="020B0603020202020204"/>
              </a:rPr>
              <a:t>caros, </a:t>
            </a:r>
            <a:r>
              <a:rPr sz="1700" dirty="0">
                <a:latin typeface="Trebuchet MS" panose="020B0603020202020204"/>
                <a:cs typeface="Trebuchet MS" panose="020B0603020202020204"/>
              </a:rPr>
              <a:t>lo</a:t>
            </a:r>
            <a:r>
              <a:rPr sz="1700" spc="-25" dirty="0">
                <a:latin typeface="Trebuchet MS" panose="020B0603020202020204"/>
                <a:cs typeface="Trebuchet MS" panose="020B0603020202020204"/>
              </a:rPr>
              <a:t> </a:t>
            </a:r>
            <a:r>
              <a:rPr sz="1700" dirty="0">
                <a:latin typeface="Trebuchet MS" panose="020B0603020202020204"/>
                <a:cs typeface="Trebuchet MS" panose="020B0603020202020204"/>
              </a:rPr>
              <a:t>que</a:t>
            </a:r>
            <a:r>
              <a:rPr sz="1700" spc="-15" dirty="0">
                <a:latin typeface="Trebuchet MS" panose="020B0603020202020204"/>
                <a:cs typeface="Trebuchet MS" panose="020B0603020202020204"/>
              </a:rPr>
              <a:t> </a:t>
            </a:r>
            <a:r>
              <a:rPr sz="1700" dirty="0">
                <a:latin typeface="Trebuchet MS" panose="020B0603020202020204"/>
                <a:cs typeface="Trebuchet MS" panose="020B0603020202020204"/>
              </a:rPr>
              <a:t>genera</a:t>
            </a:r>
            <a:r>
              <a:rPr sz="1700" spc="-30" dirty="0">
                <a:latin typeface="Trebuchet MS" panose="020B0603020202020204"/>
                <a:cs typeface="Trebuchet MS" panose="020B0603020202020204"/>
              </a:rPr>
              <a:t> </a:t>
            </a:r>
            <a:r>
              <a:rPr sz="1700" dirty="0">
                <a:latin typeface="Trebuchet MS" panose="020B0603020202020204"/>
                <a:cs typeface="Trebuchet MS" panose="020B0603020202020204"/>
              </a:rPr>
              <a:t>el</a:t>
            </a:r>
            <a:r>
              <a:rPr sz="1700" spc="-20" dirty="0">
                <a:latin typeface="Trebuchet MS" panose="020B0603020202020204"/>
                <a:cs typeface="Trebuchet MS" panose="020B0603020202020204"/>
              </a:rPr>
              <a:t> </a:t>
            </a:r>
            <a:r>
              <a:rPr sz="1700" dirty="0">
                <a:latin typeface="Trebuchet MS" panose="020B0603020202020204"/>
                <a:cs typeface="Trebuchet MS" panose="020B0603020202020204"/>
              </a:rPr>
              <a:t>50%</a:t>
            </a:r>
            <a:r>
              <a:rPr sz="1700" spc="-10" dirty="0">
                <a:latin typeface="Trebuchet MS" panose="020B0603020202020204"/>
                <a:cs typeface="Trebuchet MS" panose="020B0603020202020204"/>
              </a:rPr>
              <a:t> </a:t>
            </a:r>
            <a:r>
              <a:rPr sz="1700" dirty="0">
                <a:latin typeface="Trebuchet MS" panose="020B0603020202020204"/>
                <a:cs typeface="Trebuchet MS" panose="020B0603020202020204"/>
              </a:rPr>
              <a:t>de</a:t>
            </a:r>
            <a:r>
              <a:rPr sz="1700" spc="-15" dirty="0">
                <a:latin typeface="Trebuchet MS" panose="020B0603020202020204"/>
                <a:cs typeface="Trebuchet MS" panose="020B0603020202020204"/>
              </a:rPr>
              <a:t> </a:t>
            </a:r>
            <a:r>
              <a:rPr sz="1700" dirty="0">
                <a:latin typeface="Trebuchet MS" panose="020B0603020202020204"/>
                <a:cs typeface="Trebuchet MS" panose="020B0603020202020204"/>
              </a:rPr>
              <a:t>los</a:t>
            </a:r>
            <a:r>
              <a:rPr sz="1700" spc="-15" dirty="0">
                <a:latin typeface="Trebuchet MS" panose="020B0603020202020204"/>
                <a:cs typeface="Trebuchet MS" panose="020B0603020202020204"/>
              </a:rPr>
              <a:t> </a:t>
            </a:r>
            <a:r>
              <a:rPr sz="1700" spc="-10" dirty="0">
                <a:latin typeface="Trebuchet MS" panose="020B0603020202020204"/>
                <a:cs typeface="Trebuchet MS" panose="020B0603020202020204"/>
              </a:rPr>
              <a:t>costos </a:t>
            </a:r>
            <a:r>
              <a:rPr sz="1700" dirty="0">
                <a:latin typeface="Trebuchet MS" panose="020B0603020202020204"/>
                <a:cs typeface="Trebuchet MS" panose="020B0603020202020204"/>
              </a:rPr>
              <a:t>de</a:t>
            </a:r>
            <a:r>
              <a:rPr sz="1700" spc="-35" dirty="0">
                <a:latin typeface="Trebuchet MS" panose="020B0603020202020204"/>
                <a:cs typeface="Trebuchet MS" panose="020B0603020202020204"/>
              </a:rPr>
              <a:t> </a:t>
            </a:r>
            <a:r>
              <a:rPr sz="1700" dirty="0">
                <a:latin typeface="Trebuchet MS" panose="020B0603020202020204"/>
                <a:cs typeface="Trebuchet MS" panose="020B0603020202020204"/>
              </a:rPr>
              <a:t>Medicaid</a:t>
            </a:r>
            <a:r>
              <a:rPr sz="1700" spc="-30" dirty="0">
                <a:latin typeface="Trebuchet MS" panose="020B0603020202020204"/>
                <a:cs typeface="Trebuchet MS" panose="020B0603020202020204"/>
              </a:rPr>
              <a:t> </a:t>
            </a:r>
            <a:r>
              <a:rPr sz="1700" dirty="0">
                <a:latin typeface="Trebuchet MS" panose="020B0603020202020204"/>
                <a:cs typeface="Trebuchet MS" panose="020B0603020202020204"/>
              </a:rPr>
              <a:t>(y</a:t>
            </a:r>
            <a:r>
              <a:rPr sz="1700" spc="-35" dirty="0">
                <a:latin typeface="Trebuchet MS" panose="020B0603020202020204"/>
                <a:cs typeface="Trebuchet MS" panose="020B0603020202020204"/>
              </a:rPr>
              <a:t> </a:t>
            </a:r>
            <a:r>
              <a:rPr sz="1700" spc="-10" dirty="0">
                <a:latin typeface="Trebuchet MS" panose="020B0603020202020204"/>
                <a:cs typeface="Trebuchet MS" panose="020B0603020202020204"/>
              </a:rPr>
              <a:t>comerciales).</a:t>
            </a:r>
            <a:endParaRPr sz="1700" dirty="0">
              <a:latin typeface="Trebuchet MS" panose="020B0603020202020204"/>
              <a:cs typeface="Trebuchet MS" panose="020B0603020202020204"/>
            </a:endParaRPr>
          </a:p>
          <a:p>
            <a:pPr marL="12700" algn="just">
              <a:lnSpc>
                <a:spcPct val="100000"/>
              </a:lnSpc>
              <a:spcBef>
                <a:spcPts val="5"/>
              </a:spcBef>
            </a:pPr>
            <a:r>
              <a:rPr sz="1700" dirty="0">
                <a:latin typeface="Trebuchet MS" panose="020B0603020202020204"/>
                <a:cs typeface="Trebuchet MS" panose="020B0603020202020204"/>
              </a:rPr>
              <a:t>Tendencia</a:t>
            </a:r>
            <a:r>
              <a:rPr sz="1700" spc="-50" dirty="0">
                <a:latin typeface="Trebuchet MS" panose="020B0603020202020204"/>
                <a:cs typeface="Trebuchet MS" panose="020B0603020202020204"/>
              </a:rPr>
              <a:t> </a:t>
            </a:r>
            <a:r>
              <a:rPr sz="1700" spc="-10" dirty="0">
                <a:latin typeface="Trebuchet MS" panose="020B0603020202020204"/>
                <a:cs typeface="Trebuchet MS" panose="020B0603020202020204"/>
              </a:rPr>
              <a:t>14-16%/año.</a:t>
            </a:r>
            <a:endParaRPr sz="1700" dirty="0">
              <a:latin typeface="Trebuchet MS" panose="020B0603020202020204"/>
              <a:cs typeface="Trebuchet MS" panose="020B0603020202020204"/>
            </a:endParaRPr>
          </a:p>
          <a:p>
            <a:pPr marL="12700" marR="652145" algn="l">
              <a:lnSpc>
                <a:spcPts val="2060"/>
              </a:lnSpc>
              <a:spcBef>
                <a:spcPts val="55"/>
              </a:spcBef>
            </a:pPr>
            <a:r>
              <a:rPr sz="1700" b="1" dirty="0">
                <a:latin typeface="Trebuchet MS" panose="020B0603020202020204"/>
                <a:cs typeface="Trebuchet MS" panose="020B0603020202020204"/>
              </a:rPr>
              <a:t>$800M</a:t>
            </a:r>
            <a:r>
              <a:rPr sz="1700" b="1" spc="-40" dirty="0">
                <a:latin typeface="Trebuchet MS" panose="020B0603020202020204"/>
                <a:cs typeface="Trebuchet MS" panose="020B0603020202020204"/>
              </a:rPr>
              <a:t> </a:t>
            </a:r>
            <a:r>
              <a:rPr sz="1700" b="1" dirty="0">
                <a:latin typeface="Trebuchet MS" panose="020B0603020202020204"/>
                <a:cs typeface="Trebuchet MS" panose="020B0603020202020204"/>
              </a:rPr>
              <a:t>en</a:t>
            </a:r>
            <a:r>
              <a:rPr sz="1700" b="1" spc="-55" dirty="0">
                <a:latin typeface="Trebuchet MS" panose="020B0603020202020204"/>
                <a:cs typeface="Trebuchet MS" panose="020B0603020202020204"/>
              </a:rPr>
              <a:t> </a:t>
            </a:r>
            <a:r>
              <a:rPr sz="1700" b="1" dirty="0">
                <a:latin typeface="Trebuchet MS" panose="020B0603020202020204"/>
                <a:cs typeface="Trebuchet MS" panose="020B0603020202020204"/>
              </a:rPr>
              <a:t>$$</a:t>
            </a:r>
            <a:r>
              <a:rPr sz="1700" b="1" spc="-25" dirty="0">
                <a:latin typeface="Trebuchet MS" panose="020B0603020202020204"/>
                <a:cs typeface="Trebuchet MS" panose="020B0603020202020204"/>
              </a:rPr>
              <a:t> </a:t>
            </a:r>
            <a:r>
              <a:rPr sz="1700" b="1" dirty="0">
                <a:latin typeface="Trebuchet MS" panose="020B0603020202020204"/>
                <a:cs typeface="Trebuchet MS" panose="020B0603020202020204"/>
              </a:rPr>
              <a:t>pagados</a:t>
            </a:r>
            <a:r>
              <a:rPr sz="1700" b="1" spc="-15" dirty="0">
                <a:latin typeface="Trebuchet MS" panose="020B0603020202020204"/>
                <a:cs typeface="Trebuchet MS" panose="020B0603020202020204"/>
              </a:rPr>
              <a:t> </a:t>
            </a:r>
            <a:r>
              <a:rPr sz="1700" spc="-20" dirty="0">
                <a:latin typeface="Trebuchet MS" panose="020B0603020202020204"/>
                <a:cs typeface="Trebuchet MS" panose="020B0603020202020204"/>
              </a:rPr>
              <a:t> </a:t>
            </a:r>
            <a:r>
              <a:rPr lang="" sz="1700" spc="-20" dirty="0">
                <a:latin typeface="Trebuchet MS" panose="020B0603020202020204"/>
                <a:cs typeface="Trebuchet MS" panose="020B0603020202020204"/>
              </a:rPr>
              <a:t>(</a:t>
            </a:r>
            <a:r>
              <a:rPr sz="1700" dirty="0">
                <a:latin typeface="Trebuchet MS" panose="020B0603020202020204"/>
                <a:cs typeface="Trebuchet MS" panose="020B0603020202020204"/>
              </a:rPr>
              <a:t>reducción</a:t>
            </a:r>
            <a:r>
              <a:rPr sz="1700" spc="-45" dirty="0">
                <a:latin typeface="Trebuchet MS" panose="020B0603020202020204"/>
                <a:cs typeface="Trebuchet MS" panose="020B0603020202020204"/>
              </a:rPr>
              <a:t> </a:t>
            </a:r>
            <a:r>
              <a:rPr sz="1700" dirty="0">
                <a:latin typeface="Trebuchet MS" panose="020B0603020202020204"/>
                <a:cs typeface="Trebuchet MS" panose="020B0603020202020204"/>
              </a:rPr>
              <a:t>de</a:t>
            </a:r>
            <a:r>
              <a:rPr sz="1700" spc="-40" dirty="0">
                <a:latin typeface="Trebuchet MS" panose="020B0603020202020204"/>
                <a:cs typeface="Trebuchet MS" panose="020B0603020202020204"/>
              </a:rPr>
              <a:t> </a:t>
            </a:r>
            <a:r>
              <a:rPr sz="1700" spc="-20" dirty="0">
                <a:latin typeface="Trebuchet MS" panose="020B0603020202020204"/>
                <a:cs typeface="Trebuchet MS" panose="020B0603020202020204"/>
                <a:sym typeface="+mn-ea"/>
              </a:rPr>
              <a:t>pre-</a:t>
            </a:r>
            <a:r>
              <a:rPr sz="1700" spc="-10" dirty="0">
                <a:latin typeface="Trebuchet MS" panose="020B0603020202020204"/>
                <a:cs typeface="Trebuchet MS" panose="020B0603020202020204"/>
              </a:rPr>
              <a:t>reembolso)</a:t>
            </a:r>
            <a:endParaRPr sz="1700" dirty="0">
              <a:latin typeface="Trebuchet MS" panose="020B0603020202020204"/>
              <a:cs typeface="Trebuchet MS" panose="020B0603020202020204"/>
            </a:endParaRPr>
          </a:p>
          <a:p>
            <a:pPr>
              <a:lnSpc>
                <a:spcPct val="100000"/>
              </a:lnSpc>
              <a:spcBef>
                <a:spcPts val="45"/>
              </a:spcBef>
            </a:pPr>
            <a:endParaRPr sz="1700" dirty="0">
              <a:latin typeface="Trebuchet MS" panose="020B0603020202020204"/>
              <a:cs typeface="Trebuchet MS" panose="020B0603020202020204"/>
            </a:endParaRPr>
          </a:p>
          <a:p>
            <a:pPr marL="12700">
              <a:lnSpc>
                <a:spcPct val="100000"/>
              </a:lnSpc>
            </a:pPr>
            <a:r>
              <a:rPr sz="1700" b="1" spc="-10" dirty="0">
                <a:latin typeface="Trebuchet MS" panose="020B0603020202020204"/>
                <a:cs typeface="Trebuchet MS" panose="020B0603020202020204"/>
              </a:rPr>
              <a:t>Soluciones:</a:t>
            </a:r>
            <a:endParaRPr sz="1700" dirty="0">
              <a:latin typeface="Trebuchet MS" panose="020B0603020202020204"/>
              <a:cs typeface="Trebuchet MS" panose="020B0603020202020204"/>
            </a:endParaRPr>
          </a:p>
          <a:p>
            <a:pPr marL="424180" marR="206375" indent="-323850">
              <a:lnSpc>
                <a:spcPct val="101000"/>
              </a:lnSpc>
              <a:spcBef>
                <a:spcPts val="455"/>
              </a:spcBef>
              <a:buChar char="●"/>
              <a:tabLst>
                <a:tab pos="424180" algn="l"/>
                <a:tab pos="469900" algn="l"/>
              </a:tabLst>
            </a:pPr>
            <a:r>
              <a:rPr sz="2200" dirty="0">
                <a:latin typeface="Trebuchet MS" panose="020B0603020202020204"/>
                <a:cs typeface="Trebuchet MS" panose="020B0603020202020204"/>
              </a:rPr>
              <a:t>	</a:t>
            </a:r>
            <a:r>
              <a:rPr sz="1700" dirty="0">
                <a:latin typeface="Trebuchet MS" panose="020B0603020202020204"/>
                <a:cs typeface="Trebuchet MS" panose="020B0603020202020204"/>
              </a:rPr>
              <a:t>Atención</a:t>
            </a:r>
            <a:r>
              <a:rPr sz="1700" spc="-60" dirty="0">
                <a:latin typeface="Trebuchet MS" panose="020B0603020202020204"/>
                <a:cs typeface="Trebuchet MS" panose="020B0603020202020204"/>
              </a:rPr>
              <a:t> </a:t>
            </a:r>
            <a:r>
              <a:rPr sz="1700" dirty="0">
                <a:latin typeface="Trebuchet MS" panose="020B0603020202020204"/>
                <a:cs typeface="Trebuchet MS" panose="020B0603020202020204"/>
              </a:rPr>
              <a:t>adecuada,</a:t>
            </a:r>
            <a:r>
              <a:rPr sz="1700" spc="-60" dirty="0">
                <a:latin typeface="Trebuchet MS" panose="020B0603020202020204"/>
                <a:cs typeface="Trebuchet MS" panose="020B0603020202020204"/>
              </a:rPr>
              <a:t> </a:t>
            </a:r>
            <a:r>
              <a:rPr sz="1700" spc="-10" dirty="0">
                <a:latin typeface="Trebuchet MS" panose="020B0603020202020204"/>
                <a:cs typeface="Trebuchet MS" panose="020B0603020202020204"/>
              </a:rPr>
              <a:t>precio </a:t>
            </a:r>
            <a:r>
              <a:rPr sz="1700" dirty="0">
                <a:latin typeface="Trebuchet MS" panose="020B0603020202020204"/>
                <a:cs typeface="Trebuchet MS" panose="020B0603020202020204"/>
              </a:rPr>
              <a:t>correcto,</a:t>
            </a:r>
            <a:r>
              <a:rPr sz="1700" spc="-60" dirty="0">
                <a:latin typeface="Trebuchet MS" panose="020B0603020202020204"/>
                <a:cs typeface="Trebuchet MS" panose="020B0603020202020204"/>
              </a:rPr>
              <a:t> </a:t>
            </a:r>
            <a:r>
              <a:rPr sz="1700" dirty="0">
                <a:latin typeface="Trebuchet MS" panose="020B0603020202020204"/>
                <a:cs typeface="Trebuchet MS" panose="020B0603020202020204"/>
              </a:rPr>
              <a:t>resultado</a:t>
            </a:r>
            <a:r>
              <a:rPr sz="1700" spc="-65" dirty="0">
                <a:latin typeface="Trebuchet MS" panose="020B0603020202020204"/>
                <a:cs typeface="Trebuchet MS" panose="020B0603020202020204"/>
              </a:rPr>
              <a:t> </a:t>
            </a:r>
            <a:r>
              <a:rPr sz="1700" spc="-10" dirty="0">
                <a:latin typeface="Trebuchet MS" panose="020B0603020202020204"/>
                <a:cs typeface="Trebuchet MS" panose="020B0603020202020204"/>
              </a:rPr>
              <a:t>correcto</a:t>
            </a:r>
            <a:endParaRPr sz="1700" dirty="0">
              <a:latin typeface="Trebuchet MS" panose="020B0603020202020204"/>
              <a:cs typeface="Trebuchet MS" panose="020B0603020202020204"/>
            </a:endParaRPr>
          </a:p>
          <a:p>
            <a:pPr marL="469900" marR="5080" indent="-369570">
              <a:lnSpc>
                <a:spcPct val="101000"/>
              </a:lnSpc>
              <a:spcBef>
                <a:spcPts val="480"/>
              </a:spcBef>
              <a:buSzPct val="129000"/>
              <a:buChar char="●"/>
              <a:tabLst>
                <a:tab pos="485140" algn="l"/>
              </a:tabLst>
            </a:pPr>
            <a:r>
              <a:rPr sz="1700" dirty="0">
                <a:latin typeface="Trebuchet MS" panose="020B0603020202020204"/>
                <a:cs typeface="Trebuchet MS" panose="020B0603020202020204"/>
              </a:rPr>
              <a:t>Medicaid</a:t>
            </a:r>
            <a:r>
              <a:rPr sz="1700" spc="-55" dirty="0">
                <a:latin typeface="Trebuchet MS" panose="020B0603020202020204"/>
                <a:cs typeface="Trebuchet MS" panose="020B0603020202020204"/>
              </a:rPr>
              <a:t> </a:t>
            </a:r>
            <a:r>
              <a:rPr sz="1700" dirty="0">
                <a:latin typeface="Trebuchet MS" panose="020B0603020202020204"/>
                <a:cs typeface="Trebuchet MS" panose="020B0603020202020204"/>
              </a:rPr>
              <a:t>indica</a:t>
            </a:r>
            <a:r>
              <a:rPr sz="1700" spc="-75" dirty="0">
                <a:latin typeface="Trebuchet MS" panose="020B0603020202020204"/>
                <a:cs typeface="Trebuchet MS" panose="020B0603020202020204"/>
              </a:rPr>
              <a:t> </a:t>
            </a:r>
            <a:r>
              <a:rPr sz="1700" spc="-10" dirty="0">
                <a:latin typeface="Trebuchet MS" panose="020B0603020202020204"/>
                <a:cs typeface="Trebuchet MS" panose="020B0603020202020204"/>
              </a:rPr>
              <a:t>negociaciones 	</a:t>
            </a:r>
            <a:r>
              <a:rPr lang="" sz="1700" spc="-10" dirty="0">
                <a:latin typeface="Trebuchet MS" panose="020B0603020202020204"/>
                <a:cs typeface="Trebuchet MS" panose="020B0603020202020204"/>
              </a:rPr>
              <a:t>d</a:t>
            </a:r>
            <a:r>
              <a:rPr sz="1700" dirty="0">
                <a:latin typeface="Trebuchet MS" panose="020B0603020202020204"/>
                <a:cs typeface="Trebuchet MS" panose="020B0603020202020204"/>
              </a:rPr>
              <a:t>e</a:t>
            </a:r>
            <a:r>
              <a:rPr sz="1700" spc="-55" dirty="0">
                <a:latin typeface="Trebuchet MS" panose="020B0603020202020204"/>
                <a:cs typeface="Trebuchet MS" panose="020B0603020202020204"/>
              </a:rPr>
              <a:t> </a:t>
            </a:r>
            <a:r>
              <a:rPr sz="1700" spc="-10" dirty="0">
                <a:latin typeface="Trebuchet MS" panose="020B0603020202020204"/>
                <a:cs typeface="Trebuchet MS" panose="020B0603020202020204"/>
              </a:rPr>
              <a:t>precio</a:t>
            </a:r>
            <a:endParaRPr sz="1700" dirty="0">
              <a:latin typeface="Trebuchet MS" panose="020B0603020202020204"/>
              <a:cs typeface="Trebuchet MS" panose="020B0603020202020204"/>
            </a:endParaRPr>
          </a:p>
          <a:p>
            <a:pPr marL="469900" indent="-368935">
              <a:lnSpc>
                <a:spcPct val="100000"/>
              </a:lnSpc>
              <a:spcBef>
                <a:spcPts val="480"/>
              </a:spcBef>
              <a:buSzPct val="129000"/>
              <a:buChar char="●"/>
              <a:tabLst>
                <a:tab pos="469900" algn="l"/>
              </a:tabLst>
            </a:pPr>
            <a:r>
              <a:rPr sz="1700" dirty="0">
                <a:latin typeface="Trebuchet MS" panose="020B0603020202020204"/>
                <a:cs typeface="Trebuchet MS" panose="020B0603020202020204"/>
              </a:rPr>
              <a:t>Reembolsos</a:t>
            </a:r>
            <a:r>
              <a:rPr sz="1700" spc="-40" dirty="0">
                <a:latin typeface="Trebuchet MS" panose="020B0603020202020204"/>
                <a:cs typeface="Trebuchet MS" panose="020B0603020202020204"/>
              </a:rPr>
              <a:t> </a:t>
            </a:r>
            <a:r>
              <a:rPr sz="1700" dirty="0">
                <a:latin typeface="Trebuchet MS" panose="020B0603020202020204"/>
                <a:cs typeface="Trebuchet MS" panose="020B0603020202020204"/>
              </a:rPr>
              <a:t>del</a:t>
            </a:r>
            <a:r>
              <a:rPr sz="1700" spc="-40" dirty="0">
                <a:latin typeface="Trebuchet MS" panose="020B0603020202020204"/>
                <a:cs typeface="Trebuchet MS" panose="020B0603020202020204"/>
              </a:rPr>
              <a:t> </a:t>
            </a:r>
            <a:r>
              <a:rPr sz="1700" spc="-10" dirty="0">
                <a:latin typeface="Trebuchet MS" panose="020B0603020202020204"/>
                <a:cs typeface="Trebuchet MS" panose="020B0603020202020204"/>
              </a:rPr>
              <a:t>fabricante</a:t>
            </a:r>
            <a:endParaRPr sz="1700" dirty="0">
              <a:latin typeface="Trebuchet MS" panose="020B0603020202020204"/>
              <a:cs typeface="Trebuchet MS" panose="020B0603020202020204"/>
            </a:endParaRPr>
          </a:p>
          <a:p>
            <a:pPr marL="469900" indent="-368935">
              <a:lnSpc>
                <a:spcPct val="100000"/>
              </a:lnSpc>
              <a:spcBef>
                <a:spcPts val="480"/>
              </a:spcBef>
              <a:buSzPct val="129000"/>
              <a:buChar char="●"/>
              <a:tabLst>
                <a:tab pos="469900" algn="l"/>
              </a:tabLst>
            </a:pPr>
            <a:r>
              <a:rPr sz="1700" dirty="0">
                <a:latin typeface="Trebuchet MS" panose="020B0603020202020204"/>
                <a:cs typeface="Trebuchet MS" panose="020B0603020202020204"/>
              </a:rPr>
              <a:t>Contratos</a:t>
            </a:r>
            <a:r>
              <a:rPr sz="1700" spc="-25" dirty="0">
                <a:latin typeface="Trebuchet MS" panose="020B0603020202020204"/>
                <a:cs typeface="Trebuchet MS" panose="020B0603020202020204"/>
              </a:rPr>
              <a:t> </a:t>
            </a:r>
            <a:r>
              <a:rPr sz="1700" dirty="0">
                <a:latin typeface="Trebuchet MS" panose="020B0603020202020204"/>
                <a:cs typeface="Trebuchet MS" panose="020B0603020202020204"/>
              </a:rPr>
              <a:t>basados</a:t>
            </a:r>
            <a:r>
              <a:rPr sz="1700" spc="-30" dirty="0">
                <a:latin typeface="Trebuchet MS" panose="020B0603020202020204"/>
                <a:cs typeface="Trebuchet MS" panose="020B0603020202020204"/>
              </a:rPr>
              <a:t> </a:t>
            </a:r>
            <a:r>
              <a:rPr sz="1700" dirty="0">
                <a:latin typeface="Trebuchet MS" panose="020B0603020202020204"/>
                <a:cs typeface="Trebuchet MS" panose="020B0603020202020204"/>
              </a:rPr>
              <a:t>en</a:t>
            </a:r>
            <a:r>
              <a:rPr sz="1700" spc="-25" dirty="0">
                <a:latin typeface="Trebuchet MS" panose="020B0603020202020204"/>
                <a:cs typeface="Trebuchet MS" panose="020B0603020202020204"/>
              </a:rPr>
              <a:t> </a:t>
            </a:r>
            <a:r>
              <a:rPr sz="1700" dirty="0">
                <a:latin typeface="Trebuchet MS" panose="020B0603020202020204"/>
                <a:cs typeface="Trebuchet MS" panose="020B0603020202020204"/>
              </a:rPr>
              <a:t>el</a:t>
            </a:r>
            <a:r>
              <a:rPr sz="1700" spc="-25" dirty="0">
                <a:latin typeface="Trebuchet MS" panose="020B0603020202020204"/>
                <a:cs typeface="Trebuchet MS" panose="020B0603020202020204"/>
              </a:rPr>
              <a:t> </a:t>
            </a:r>
            <a:r>
              <a:rPr sz="1700" spc="-10" dirty="0">
                <a:latin typeface="Trebuchet MS" panose="020B0603020202020204"/>
                <a:cs typeface="Trebuchet MS" panose="020B0603020202020204"/>
              </a:rPr>
              <a:t>valor</a:t>
            </a:r>
            <a:endParaRPr sz="1700" dirty="0">
              <a:latin typeface="Trebuchet MS" panose="020B0603020202020204"/>
              <a:cs typeface="Trebuchet MS" panose="020B0603020202020204"/>
            </a:endParaRPr>
          </a:p>
          <a:p>
            <a:pPr marL="469900" indent="-368935">
              <a:lnSpc>
                <a:spcPct val="100000"/>
              </a:lnSpc>
              <a:spcBef>
                <a:spcPts val="505"/>
              </a:spcBef>
              <a:buSzPct val="129000"/>
              <a:buChar char="●"/>
              <a:tabLst>
                <a:tab pos="469900" algn="l"/>
              </a:tabLst>
            </a:pPr>
            <a:r>
              <a:rPr sz="1700" dirty="0">
                <a:latin typeface="Trebuchet MS" panose="020B0603020202020204"/>
                <a:cs typeface="Trebuchet MS" panose="020B0603020202020204"/>
              </a:rPr>
              <a:t>Importación</a:t>
            </a:r>
            <a:r>
              <a:rPr sz="1700" spc="-85" dirty="0">
                <a:latin typeface="Trebuchet MS" panose="020B0603020202020204"/>
                <a:cs typeface="Trebuchet MS" panose="020B0603020202020204"/>
              </a:rPr>
              <a:t> </a:t>
            </a:r>
            <a:r>
              <a:rPr sz="1700" spc="-10" dirty="0">
                <a:latin typeface="Trebuchet MS" panose="020B0603020202020204"/>
                <a:cs typeface="Trebuchet MS" panose="020B0603020202020204"/>
              </a:rPr>
              <a:t>canadiense</a:t>
            </a:r>
            <a:endParaRPr sz="1700" dirty="0">
              <a:latin typeface="Trebuchet MS" panose="020B0603020202020204"/>
              <a:cs typeface="Trebuchet MS" panose="020B0603020202020204"/>
            </a:endParaRPr>
          </a:p>
        </p:txBody>
      </p:sp>
      <p:sp>
        <p:nvSpPr>
          <p:cNvPr id="10" name="object 10"/>
          <p:cNvSpPr txBox="1"/>
          <p:nvPr/>
        </p:nvSpPr>
        <p:spPr>
          <a:xfrm>
            <a:off x="5850128" y="200609"/>
            <a:ext cx="1224280" cy="666115"/>
          </a:xfrm>
          <a:prstGeom prst="rect">
            <a:avLst/>
          </a:prstGeom>
        </p:spPr>
        <p:txBody>
          <a:bodyPr vert="horz" wrap="square" lIns="0" tIns="12700" rIns="0" bIns="0" rtlCol="0">
            <a:spAutoFit/>
          </a:bodyPr>
          <a:lstStyle/>
          <a:p>
            <a:pPr marL="12700">
              <a:lnSpc>
                <a:spcPct val="100000"/>
              </a:lnSpc>
              <a:spcBef>
                <a:spcPts val="100"/>
              </a:spcBef>
            </a:pPr>
            <a:r>
              <a:rPr sz="4200" spc="-20" dirty="0">
                <a:solidFill>
                  <a:srgbClr val="00176E"/>
                </a:solidFill>
                <a:latin typeface="Impact" panose="020B0806030902050204"/>
                <a:cs typeface="Impact" panose="020B0806030902050204"/>
              </a:rPr>
              <a:t>+82%</a:t>
            </a:r>
            <a:endParaRPr sz="4200">
              <a:latin typeface="Impact" panose="020B0806030902050204"/>
              <a:cs typeface="Impact" panose="020B0806030902050204"/>
            </a:endParaRPr>
          </a:p>
        </p:txBody>
      </p:sp>
      <p:sp>
        <p:nvSpPr>
          <p:cNvPr id="11" name="object 11"/>
          <p:cNvSpPr txBox="1"/>
          <p:nvPr/>
        </p:nvSpPr>
        <p:spPr>
          <a:xfrm>
            <a:off x="7228078" y="80279"/>
            <a:ext cx="4636007" cy="781050"/>
          </a:xfrm>
          <a:prstGeom prst="rect">
            <a:avLst/>
          </a:prstGeom>
        </p:spPr>
        <p:txBody>
          <a:bodyPr vert="horz" wrap="square" lIns="0" tIns="45720" rIns="0" bIns="0" rtlCol="0">
            <a:spAutoFit/>
          </a:bodyPr>
          <a:lstStyle/>
          <a:p>
            <a:pPr marL="12700" marR="5080">
              <a:lnSpc>
                <a:spcPts val="1920"/>
              </a:lnSpc>
              <a:spcBef>
                <a:spcPts val="360"/>
              </a:spcBef>
            </a:pPr>
            <a:r>
              <a:rPr sz="1800" b="1" spc="-50" dirty="0">
                <a:latin typeface="Tahoma" panose="020B0604030504040204"/>
                <a:cs typeface="Tahoma" panose="020B0604030504040204"/>
              </a:rPr>
              <a:t>Aumento</a:t>
            </a:r>
            <a:r>
              <a:rPr sz="1800" b="1" spc="-105" dirty="0">
                <a:latin typeface="Tahoma" panose="020B0604030504040204"/>
                <a:cs typeface="Tahoma" panose="020B0604030504040204"/>
              </a:rPr>
              <a:t> </a:t>
            </a:r>
            <a:r>
              <a:rPr sz="1800" b="1" dirty="0">
                <a:latin typeface="Tahoma" panose="020B0604030504040204"/>
                <a:cs typeface="Tahoma" panose="020B0604030504040204"/>
              </a:rPr>
              <a:t>en</a:t>
            </a:r>
            <a:r>
              <a:rPr sz="1800" b="1" spc="335" dirty="0">
                <a:latin typeface="Tahoma" panose="020B0604030504040204"/>
                <a:cs typeface="Tahoma" panose="020B0604030504040204"/>
              </a:rPr>
              <a:t> </a:t>
            </a:r>
            <a:r>
              <a:rPr sz="1800" b="1" spc="-35" dirty="0">
                <a:latin typeface="Tahoma" panose="020B0604030504040204"/>
                <a:cs typeface="Tahoma" panose="020B0604030504040204"/>
              </a:rPr>
              <a:t>$$</a:t>
            </a:r>
            <a:r>
              <a:rPr sz="1800" b="1" spc="-114" dirty="0">
                <a:latin typeface="Tahoma" panose="020B0604030504040204"/>
                <a:cs typeface="Tahoma" panose="020B0604030504040204"/>
              </a:rPr>
              <a:t> </a:t>
            </a:r>
            <a:r>
              <a:rPr sz="1800" b="1" spc="-55" dirty="0">
                <a:latin typeface="Tahoma" panose="020B0604030504040204"/>
                <a:cs typeface="Tahoma" panose="020B0604030504040204"/>
              </a:rPr>
              <a:t>pagados</a:t>
            </a:r>
            <a:r>
              <a:rPr sz="1800" b="1" spc="-90" dirty="0">
                <a:latin typeface="Tahoma" panose="020B0604030504040204"/>
                <a:cs typeface="Tahoma" panose="020B0604030504040204"/>
              </a:rPr>
              <a:t> </a:t>
            </a:r>
            <a:r>
              <a:rPr sz="1800" b="1" spc="-55" dirty="0">
                <a:latin typeface="Tahoma" panose="020B0604030504040204"/>
                <a:cs typeface="Tahoma" panose="020B0604030504040204"/>
              </a:rPr>
              <a:t>desde</a:t>
            </a:r>
            <a:r>
              <a:rPr sz="1800" b="1" spc="-110" dirty="0">
                <a:latin typeface="Tahoma" panose="020B0604030504040204"/>
                <a:cs typeface="Tahoma" panose="020B0604030504040204"/>
              </a:rPr>
              <a:t> </a:t>
            </a:r>
            <a:r>
              <a:rPr sz="1800" b="1" spc="-10" dirty="0">
                <a:latin typeface="Tahoma" panose="020B0604030504040204"/>
                <a:cs typeface="Tahoma" panose="020B0604030504040204"/>
              </a:rPr>
              <a:t>el</a:t>
            </a:r>
            <a:r>
              <a:rPr sz="1800" b="1" spc="-100" dirty="0">
                <a:latin typeface="Tahoma" panose="020B0604030504040204"/>
                <a:cs typeface="Tahoma" panose="020B0604030504040204"/>
              </a:rPr>
              <a:t> </a:t>
            </a:r>
            <a:r>
              <a:rPr sz="1800" b="1" spc="-25" dirty="0">
                <a:latin typeface="Tahoma" panose="020B0604030504040204"/>
                <a:cs typeface="Tahoma" panose="020B0604030504040204"/>
              </a:rPr>
              <a:t>AF</a:t>
            </a:r>
            <a:r>
              <a:rPr sz="1800" b="1" spc="-70" dirty="0">
                <a:latin typeface="Tahoma" panose="020B0604030504040204"/>
                <a:cs typeface="Tahoma" panose="020B0604030504040204"/>
              </a:rPr>
              <a:t> </a:t>
            </a:r>
            <a:r>
              <a:rPr sz="1800" b="1" spc="-60" dirty="0">
                <a:latin typeface="Tahoma" panose="020B0604030504040204"/>
                <a:cs typeface="Tahoma" panose="020B0604030504040204"/>
              </a:rPr>
              <a:t>18/19</a:t>
            </a:r>
            <a:r>
              <a:rPr sz="1800" b="1" spc="-65" dirty="0">
                <a:latin typeface="Tahoma" panose="020B0604030504040204"/>
                <a:cs typeface="Tahoma" panose="020B0604030504040204"/>
              </a:rPr>
              <a:t> </a:t>
            </a:r>
            <a:r>
              <a:rPr sz="1800" b="1" spc="-30" dirty="0">
                <a:latin typeface="Tahoma" panose="020B0604030504040204"/>
                <a:cs typeface="Tahoma" panose="020B0604030504040204"/>
              </a:rPr>
              <a:t>al</a:t>
            </a:r>
            <a:r>
              <a:rPr sz="1800" b="1" spc="-70" dirty="0">
                <a:latin typeface="Tahoma" panose="020B0604030504040204"/>
                <a:cs typeface="Tahoma" panose="020B0604030504040204"/>
              </a:rPr>
              <a:t> </a:t>
            </a:r>
            <a:r>
              <a:rPr sz="1800" b="1" spc="-55" dirty="0">
                <a:latin typeface="Tahoma" panose="020B0604030504040204"/>
                <a:cs typeface="Tahoma" panose="020B0604030504040204"/>
              </a:rPr>
              <a:t>23/24.</a:t>
            </a:r>
            <a:r>
              <a:rPr sz="1800" b="1" spc="-85" dirty="0">
                <a:latin typeface="Tahoma" panose="020B0604030504040204"/>
                <a:cs typeface="Tahoma" panose="020B0604030504040204"/>
              </a:rPr>
              <a:t> </a:t>
            </a:r>
            <a:r>
              <a:rPr sz="1800" b="1" spc="-55" dirty="0">
                <a:latin typeface="Tahoma" panose="020B0604030504040204"/>
                <a:cs typeface="Tahoma" panose="020B0604030504040204"/>
              </a:rPr>
              <a:t>Tendencia</a:t>
            </a:r>
            <a:r>
              <a:rPr sz="1800" b="1" spc="-100" dirty="0">
                <a:latin typeface="Tahoma" panose="020B0604030504040204"/>
                <a:cs typeface="Tahoma" panose="020B0604030504040204"/>
              </a:rPr>
              <a:t> </a:t>
            </a:r>
            <a:r>
              <a:rPr sz="1800" b="1" spc="-25" dirty="0">
                <a:latin typeface="Tahoma" panose="020B0604030504040204"/>
                <a:cs typeface="Tahoma" panose="020B0604030504040204"/>
              </a:rPr>
              <a:t>es</a:t>
            </a:r>
            <a:endParaRPr sz="1800" dirty="0">
              <a:latin typeface="Tahoma" panose="020B0604030504040204"/>
              <a:cs typeface="Tahoma" panose="020B0604030504040204"/>
            </a:endParaRPr>
          </a:p>
          <a:p>
            <a:pPr marL="12700">
              <a:lnSpc>
                <a:spcPts val="1895"/>
              </a:lnSpc>
            </a:pPr>
            <a:r>
              <a:rPr sz="1800" b="1" spc="-60" dirty="0">
                <a:latin typeface="Tahoma" panose="020B0604030504040204"/>
                <a:cs typeface="Tahoma" panose="020B0604030504040204"/>
              </a:rPr>
              <a:t>+16%</a:t>
            </a:r>
            <a:r>
              <a:rPr sz="1800" b="1" spc="-80" dirty="0">
                <a:latin typeface="Tahoma" panose="020B0604030504040204"/>
                <a:cs typeface="Tahoma" panose="020B0604030504040204"/>
              </a:rPr>
              <a:t> </a:t>
            </a:r>
            <a:r>
              <a:rPr sz="1800" b="1" spc="-45" dirty="0">
                <a:latin typeface="Tahoma" panose="020B0604030504040204"/>
                <a:cs typeface="Tahoma" panose="020B0604030504040204"/>
              </a:rPr>
              <a:t>por</a:t>
            </a:r>
            <a:r>
              <a:rPr sz="1800" b="1" spc="-70" dirty="0">
                <a:latin typeface="Tahoma" panose="020B0604030504040204"/>
                <a:cs typeface="Tahoma" panose="020B0604030504040204"/>
              </a:rPr>
              <a:t> </a:t>
            </a:r>
            <a:r>
              <a:rPr sz="1800" b="1" spc="-20" dirty="0">
                <a:latin typeface="Tahoma" panose="020B0604030504040204"/>
                <a:cs typeface="Tahoma" panose="020B0604030504040204"/>
              </a:rPr>
              <a:t>año.</a:t>
            </a:r>
            <a:endParaRPr sz="1800" dirty="0">
              <a:latin typeface="Tahoma" panose="020B0604030504040204"/>
              <a:cs typeface="Tahoma" panose="020B0604030504040204"/>
            </a:endParaRPr>
          </a:p>
        </p:txBody>
      </p:sp>
      <p:sp>
        <p:nvSpPr>
          <p:cNvPr id="12" name="object 12"/>
          <p:cNvSpPr txBox="1"/>
          <p:nvPr/>
        </p:nvSpPr>
        <p:spPr>
          <a:xfrm>
            <a:off x="11667235" y="5705043"/>
            <a:ext cx="177800" cy="208279"/>
          </a:xfrm>
          <a:prstGeom prst="rect">
            <a:avLst/>
          </a:prstGeom>
        </p:spPr>
        <p:txBody>
          <a:bodyPr vert="horz" wrap="square" lIns="0" tIns="12700" rIns="0" bIns="0" rtlCol="0">
            <a:spAutoFit/>
          </a:bodyPr>
          <a:lstStyle/>
          <a:p>
            <a:pPr marL="12700">
              <a:lnSpc>
                <a:spcPct val="100000"/>
              </a:lnSpc>
              <a:spcBef>
                <a:spcPts val="100"/>
              </a:spcBef>
            </a:pPr>
            <a:r>
              <a:rPr sz="1200" spc="-25" dirty="0">
                <a:solidFill>
                  <a:srgbClr val="FFFFFF"/>
                </a:solidFill>
                <a:latin typeface="Trebuchet MS" panose="020B0603020202020204"/>
                <a:cs typeface="Trebuchet MS" panose="020B0603020202020204"/>
              </a:rPr>
              <a:t>19</a:t>
            </a:r>
            <a:endParaRPr sz="1200">
              <a:latin typeface="Trebuchet MS" panose="020B0603020202020204"/>
              <a:cs typeface="Trebuchet MS" panose="020B0603020202020204"/>
            </a:endParaRPr>
          </a:p>
        </p:txBody>
      </p:sp>
      <p:sp>
        <p:nvSpPr>
          <p:cNvPr id="13" name="Rectangle 12"/>
          <p:cNvSpPr/>
          <p:nvPr/>
        </p:nvSpPr>
        <p:spPr>
          <a:xfrm>
            <a:off x="6716248" y="1292325"/>
            <a:ext cx="2070352" cy="3850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800" b="1" dirty="0">
                <a:solidFill>
                  <a:schemeClr val="tx1"/>
                </a:solidFill>
                <a:latin typeface="Calibri" panose="020F0502020204030204" pitchFamily="34" charset="0"/>
                <a:ea typeface="Calibri" panose="020F0502020204030204" pitchFamily="34" charset="0"/>
                <a:cs typeface="Calibri" panose="020F0502020204030204" pitchFamily="34" charset="0"/>
              </a:rPr>
              <a:t>Monto pagado</a:t>
            </a:r>
          </a:p>
        </p:txBody>
      </p:sp>
      <p:sp>
        <p:nvSpPr>
          <p:cNvPr id="14" name="Google Shape;990;p229"/>
          <p:cNvSpPr txBox="1"/>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r">
              <a:buSzPts val="1200"/>
            </a:pPr>
            <a:fld id="{00000000-1234-1234-1234-123412341234}" type="slidenum">
              <a:rPr lang="en-US" sz="1200" smtClean="0">
                <a:solidFill>
                  <a:schemeClr val="lt1"/>
                </a:solidFill>
              </a:rPr>
              <a:t>38</a:t>
            </a:fld>
            <a:endParaRPr lang="en-US" sz="1200" dirty="0">
              <a:solidFill>
                <a:schemeClr val="lt1"/>
              </a:solidFill>
            </a:endParaRPr>
          </a:p>
        </p:txBody>
      </p:sp>
      <p:sp>
        <p:nvSpPr>
          <p:cNvPr id="23" name="Rectangle 22">
            <a:extLst>
              <a:ext uri="{FF2B5EF4-FFF2-40B4-BE49-F238E27FC236}">
                <a16:creationId xmlns:a16="http://schemas.microsoft.com/office/drawing/2014/main" id="{FF1CEB30-ED2A-EC8E-156D-3B83C94CF48F}"/>
              </a:ext>
            </a:extLst>
          </p:cNvPr>
          <p:cNvSpPr/>
          <p:nvPr/>
        </p:nvSpPr>
        <p:spPr>
          <a:xfrm>
            <a:off x="5700914" y="5608400"/>
            <a:ext cx="5105400" cy="2808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EFE36DED-4654-32D6-1080-7A65B13FF759}"/>
              </a:ext>
            </a:extLst>
          </p:cNvPr>
          <p:cNvGrpSpPr/>
          <p:nvPr/>
        </p:nvGrpSpPr>
        <p:grpSpPr>
          <a:xfrm>
            <a:off x="5661009" y="5606036"/>
            <a:ext cx="5299449" cy="254126"/>
            <a:chOff x="5661009" y="5606036"/>
            <a:chExt cx="5299449" cy="254126"/>
          </a:xfrm>
        </p:grpSpPr>
        <p:sp>
          <p:nvSpPr>
            <p:cNvPr id="16" name="Rectangle 15">
              <a:extLst>
                <a:ext uri="{FF2B5EF4-FFF2-40B4-BE49-F238E27FC236}">
                  <a16:creationId xmlns:a16="http://schemas.microsoft.com/office/drawing/2014/main" id="{EF6833A7-5249-FE93-D8D9-269A16DFE0F3}"/>
                </a:ext>
              </a:extLst>
            </p:cNvPr>
            <p:cNvSpPr/>
            <p:nvPr/>
          </p:nvSpPr>
          <p:spPr>
            <a:xfrm>
              <a:off x="5661009" y="5611228"/>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AF18-19</a:t>
              </a:r>
            </a:p>
          </p:txBody>
        </p:sp>
        <p:sp>
          <p:nvSpPr>
            <p:cNvPr id="17" name="Rectangle 16">
              <a:extLst>
                <a:ext uri="{FF2B5EF4-FFF2-40B4-BE49-F238E27FC236}">
                  <a16:creationId xmlns:a16="http://schemas.microsoft.com/office/drawing/2014/main" id="{73955869-09B7-1B43-838D-A4C4D4347211}"/>
                </a:ext>
              </a:extLst>
            </p:cNvPr>
            <p:cNvSpPr/>
            <p:nvPr/>
          </p:nvSpPr>
          <p:spPr>
            <a:xfrm>
              <a:off x="6538948" y="5606036"/>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AF19-20</a:t>
              </a:r>
            </a:p>
          </p:txBody>
        </p:sp>
        <p:sp>
          <p:nvSpPr>
            <p:cNvPr id="18" name="Rectangle 17">
              <a:extLst>
                <a:ext uri="{FF2B5EF4-FFF2-40B4-BE49-F238E27FC236}">
                  <a16:creationId xmlns:a16="http://schemas.microsoft.com/office/drawing/2014/main" id="{DD10AFEB-15D1-E2B9-B3F0-C70FC9584924}"/>
                </a:ext>
              </a:extLst>
            </p:cNvPr>
            <p:cNvSpPr/>
            <p:nvPr/>
          </p:nvSpPr>
          <p:spPr>
            <a:xfrm>
              <a:off x="7421602" y="5611228"/>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AF20-21</a:t>
              </a:r>
            </a:p>
          </p:txBody>
        </p:sp>
        <p:sp>
          <p:nvSpPr>
            <p:cNvPr id="19" name="Rectangle 18">
              <a:extLst>
                <a:ext uri="{FF2B5EF4-FFF2-40B4-BE49-F238E27FC236}">
                  <a16:creationId xmlns:a16="http://schemas.microsoft.com/office/drawing/2014/main" id="{8913E96A-50EA-E4F2-44AD-82D0FB9B80AA}"/>
                </a:ext>
              </a:extLst>
            </p:cNvPr>
            <p:cNvSpPr/>
            <p:nvPr/>
          </p:nvSpPr>
          <p:spPr>
            <a:xfrm>
              <a:off x="8298894" y="5607194"/>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AF21-22</a:t>
              </a:r>
            </a:p>
          </p:txBody>
        </p:sp>
        <p:sp>
          <p:nvSpPr>
            <p:cNvPr id="20" name="Rectangle 19">
              <a:extLst>
                <a:ext uri="{FF2B5EF4-FFF2-40B4-BE49-F238E27FC236}">
                  <a16:creationId xmlns:a16="http://schemas.microsoft.com/office/drawing/2014/main" id="{3B1F1CFB-683F-A33D-A731-B030DCF6BD4C}"/>
                </a:ext>
              </a:extLst>
            </p:cNvPr>
            <p:cNvSpPr/>
            <p:nvPr/>
          </p:nvSpPr>
          <p:spPr>
            <a:xfrm>
              <a:off x="9163145" y="5607194"/>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AF22-23</a:t>
              </a:r>
            </a:p>
          </p:txBody>
        </p:sp>
        <p:sp>
          <p:nvSpPr>
            <p:cNvPr id="21" name="Rectangle 20">
              <a:extLst>
                <a:ext uri="{FF2B5EF4-FFF2-40B4-BE49-F238E27FC236}">
                  <a16:creationId xmlns:a16="http://schemas.microsoft.com/office/drawing/2014/main" id="{0B9EF2CC-0D5B-0F67-AAE5-3058FD352B4B}"/>
                </a:ext>
              </a:extLst>
            </p:cNvPr>
            <p:cNvSpPr/>
            <p:nvPr/>
          </p:nvSpPr>
          <p:spPr>
            <a:xfrm>
              <a:off x="10040987" y="5606036"/>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AF23-24</a:t>
              </a: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195"/>
        <p:cNvGrpSpPr/>
        <p:nvPr/>
      </p:nvGrpSpPr>
      <p:grpSpPr>
        <a:xfrm>
          <a:off x="0" y="0"/>
          <a:ext cx="0" cy="0"/>
          <a:chOff x="0" y="0"/>
          <a:chExt cx="0" cy="0"/>
        </a:xfrm>
      </p:grpSpPr>
      <p:sp>
        <p:nvSpPr>
          <p:cNvPr id="1196" name="Google Shape;1196;p247"/>
          <p:cNvSpPr/>
          <p:nvPr/>
        </p:nvSpPr>
        <p:spPr>
          <a:xfrm>
            <a:off x="0" y="816100"/>
            <a:ext cx="4978200" cy="5411700"/>
          </a:xfrm>
          <a:prstGeom prst="roundRect">
            <a:avLst>
              <a:gd name="adj" fmla="val 13300"/>
            </a:avLst>
          </a:prstGeom>
          <a:no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panose="020B0604020202020204"/>
              <a:buNone/>
            </a:pPr>
            <a:r>
              <a:rPr lang="en-US" sz="2100" b="1">
                <a:solidFill>
                  <a:schemeClr val="dk1"/>
                </a:solidFill>
                <a:latin typeface="Trebuchet MS" panose="020B0603020202020204"/>
                <a:ea typeface="Trebuchet MS" panose="020B0603020202020204"/>
                <a:cs typeface="Trebuchet MS" panose="020B0603020202020204"/>
                <a:sym typeface="Trebuchet MS" panose="020B0603020202020204"/>
              </a:rPr>
              <a:t>Drivers:</a:t>
            </a:r>
            <a:endParaRPr sz="2100" b="1">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61950" algn="l" rtl="0">
              <a:spcBef>
                <a:spcPts val="0"/>
              </a:spcBef>
              <a:spcAft>
                <a:spcPts val="0"/>
              </a:spcAft>
              <a:buClr>
                <a:schemeClr val="dk1"/>
              </a:buClr>
              <a:buSzPts val="2100"/>
              <a:buFont typeface="Trebuchet MS" panose="020B0603020202020204"/>
              <a:buChar char="●"/>
            </a:pPr>
            <a:r>
              <a:rPr lang="en-US" sz="2100">
                <a:solidFill>
                  <a:schemeClr val="dk1"/>
                </a:solidFill>
                <a:latin typeface="Trebuchet MS" panose="020B0603020202020204"/>
                <a:ea typeface="Trebuchet MS" panose="020B0603020202020204"/>
                <a:cs typeface="Trebuchet MS" panose="020B0603020202020204"/>
                <a:sym typeface="Trebuchet MS" panose="020B0603020202020204"/>
              </a:rPr>
              <a:t>Network growth: 6k to 13k+</a:t>
            </a:r>
            <a:endParaRPr sz="21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61950" algn="l" rtl="0">
              <a:spcBef>
                <a:spcPts val="0"/>
              </a:spcBef>
              <a:spcAft>
                <a:spcPts val="0"/>
              </a:spcAft>
              <a:buClr>
                <a:schemeClr val="dk1"/>
              </a:buClr>
              <a:buSzPts val="2100"/>
              <a:buFont typeface="Trebuchet MS" panose="020B0603020202020204"/>
              <a:buChar char="●"/>
            </a:pPr>
            <a:r>
              <a:rPr lang="en-US" sz="2100">
                <a:solidFill>
                  <a:schemeClr val="dk1"/>
                </a:solidFill>
                <a:latin typeface="Trebuchet MS" panose="020B0603020202020204"/>
                <a:ea typeface="Trebuchet MS" panose="020B0603020202020204"/>
                <a:cs typeface="Trebuchet MS" panose="020B0603020202020204"/>
                <a:sym typeface="Trebuchet MS" panose="020B0603020202020204"/>
              </a:rPr>
              <a:t>Increased provider rates</a:t>
            </a:r>
            <a:endParaRPr sz="21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61950" algn="l" rtl="0">
              <a:spcBef>
                <a:spcPts val="0"/>
              </a:spcBef>
              <a:spcAft>
                <a:spcPts val="0"/>
              </a:spcAft>
              <a:buClr>
                <a:schemeClr val="dk1"/>
              </a:buClr>
              <a:buSzPts val="2100"/>
              <a:buFont typeface="Trebuchet MS" panose="020B0603020202020204"/>
              <a:buChar char="●"/>
            </a:pPr>
            <a:r>
              <a:rPr lang="en-US" sz="2100">
                <a:solidFill>
                  <a:schemeClr val="dk1"/>
                </a:solidFill>
                <a:latin typeface="Trebuchet MS" panose="020B0603020202020204"/>
                <a:ea typeface="Trebuchet MS" panose="020B0603020202020204"/>
                <a:cs typeface="Trebuchet MS" panose="020B0603020202020204"/>
                <a:sym typeface="Trebuchet MS" panose="020B0603020202020204"/>
              </a:rPr>
              <a:t>Added new benefits</a:t>
            </a:r>
            <a:endParaRPr sz="21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61950" algn="l" rtl="0">
              <a:spcBef>
                <a:spcPts val="0"/>
              </a:spcBef>
              <a:spcAft>
                <a:spcPts val="0"/>
              </a:spcAft>
              <a:buClr>
                <a:schemeClr val="dk1"/>
              </a:buClr>
              <a:buSzPts val="2100"/>
              <a:buFont typeface="Trebuchet MS" panose="020B0603020202020204"/>
              <a:buChar char="●"/>
            </a:pPr>
            <a:r>
              <a:rPr lang="en-US" sz="2100">
                <a:solidFill>
                  <a:schemeClr val="dk1"/>
                </a:solidFill>
                <a:latin typeface="Trebuchet MS" panose="020B0603020202020204"/>
                <a:ea typeface="Trebuchet MS" panose="020B0603020202020204"/>
                <a:cs typeface="Trebuchet MS" panose="020B0603020202020204"/>
                <a:sym typeface="Trebuchet MS" panose="020B0603020202020204"/>
              </a:rPr>
              <a:t>Medicaid intended to sustain BH transformation initiatives</a:t>
            </a:r>
            <a:endParaRPr sz="21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0" algn="l" rtl="0">
              <a:spcBef>
                <a:spcPts val="0"/>
              </a:spcBef>
              <a:spcAft>
                <a:spcPts val="0"/>
              </a:spcAft>
              <a:buClr>
                <a:schemeClr val="dk1"/>
              </a:buClr>
              <a:buSzPts val="1100"/>
              <a:buFont typeface="Arial" panose="020B0604020202020204"/>
              <a:buNone/>
            </a:pPr>
            <a:endParaRPr sz="21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Clr>
                <a:schemeClr val="dk1"/>
              </a:buClr>
              <a:buSzPts val="1100"/>
              <a:buFont typeface="Arial" panose="020B0604020202020204"/>
              <a:buNone/>
            </a:pPr>
            <a:r>
              <a:rPr lang="en-US" sz="2100" b="1">
                <a:solidFill>
                  <a:schemeClr val="dk1"/>
                </a:solidFill>
                <a:latin typeface="Trebuchet MS" panose="020B0603020202020204"/>
                <a:ea typeface="Trebuchet MS" panose="020B0603020202020204"/>
                <a:cs typeface="Trebuchet MS" panose="020B0603020202020204"/>
                <a:sym typeface="Trebuchet MS" panose="020B0603020202020204"/>
              </a:rPr>
              <a:t>Potential Solutions:</a:t>
            </a:r>
            <a:endParaRPr sz="2100" b="1">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61950" algn="l" rtl="0">
              <a:spcBef>
                <a:spcPts val="0"/>
              </a:spcBef>
              <a:spcAft>
                <a:spcPts val="0"/>
              </a:spcAft>
              <a:buClr>
                <a:schemeClr val="dk1"/>
              </a:buClr>
              <a:buSzPts val="2100"/>
              <a:buFont typeface="Trebuchet MS" panose="020B0603020202020204"/>
              <a:buChar char="●"/>
            </a:pPr>
            <a:r>
              <a:rPr lang="en-US" sz="2100">
                <a:solidFill>
                  <a:schemeClr val="dk1"/>
                </a:solidFill>
                <a:latin typeface="Trebuchet MS" panose="020B0603020202020204"/>
                <a:ea typeface="Trebuchet MS" panose="020B0603020202020204"/>
                <a:cs typeface="Trebuchet MS" panose="020B0603020202020204"/>
                <a:sym typeface="Trebuchet MS" panose="020B0603020202020204"/>
              </a:rPr>
              <a:t>Nat’l standards for service limits </a:t>
            </a:r>
            <a:endParaRPr sz="21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61950" algn="l" rtl="0">
              <a:spcBef>
                <a:spcPts val="0"/>
              </a:spcBef>
              <a:spcAft>
                <a:spcPts val="0"/>
              </a:spcAft>
              <a:buClr>
                <a:schemeClr val="dk1"/>
              </a:buClr>
              <a:buSzPts val="2100"/>
              <a:buFont typeface="Trebuchet MS" panose="020B0603020202020204"/>
              <a:buChar char="●"/>
            </a:pPr>
            <a:r>
              <a:rPr lang="en-US" sz="2100">
                <a:solidFill>
                  <a:schemeClr val="dk1"/>
                </a:solidFill>
                <a:latin typeface="Trebuchet MS" panose="020B0603020202020204"/>
                <a:ea typeface="Trebuchet MS" panose="020B0603020202020204"/>
                <a:cs typeface="Trebuchet MS" panose="020B0603020202020204"/>
                <a:sym typeface="Trebuchet MS" panose="020B0603020202020204"/>
              </a:rPr>
              <a:t>Address unexpected, outlier growth in specific services</a:t>
            </a:r>
            <a:endParaRPr sz="21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61950" algn="l" rtl="0">
              <a:spcBef>
                <a:spcPts val="0"/>
              </a:spcBef>
              <a:spcAft>
                <a:spcPts val="0"/>
              </a:spcAft>
              <a:buClr>
                <a:schemeClr val="dk1"/>
              </a:buClr>
              <a:buSzPts val="2100"/>
              <a:buFont typeface="Trebuchet MS" panose="020B0603020202020204"/>
              <a:buChar char="●"/>
            </a:pPr>
            <a:r>
              <a:rPr lang="en-US" sz="2100">
                <a:solidFill>
                  <a:schemeClr val="dk1"/>
                </a:solidFill>
                <a:latin typeface="Trebuchet MS" panose="020B0603020202020204"/>
                <a:ea typeface="Trebuchet MS" panose="020B0603020202020204"/>
                <a:cs typeface="Trebuchet MS" panose="020B0603020202020204"/>
                <a:sym typeface="Trebuchet MS" panose="020B0603020202020204"/>
              </a:rPr>
              <a:t>Address providers with outlier utilization</a:t>
            </a:r>
            <a:endParaRPr sz="21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55600" algn="l" rtl="0">
              <a:spcBef>
                <a:spcPts val="0"/>
              </a:spcBef>
              <a:spcAft>
                <a:spcPts val="0"/>
              </a:spcAft>
              <a:buClr>
                <a:schemeClr val="dk1"/>
              </a:buClr>
              <a:buSzPts val="2000"/>
              <a:buFont typeface="Trebuchet MS" panose="020B0603020202020204"/>
              <a:buChar char="●"/>
            </a:pPr>
            <a:r>
              <a:rPr lang="en-US" sz="2100">
                <a:solidFill>
                  <a:schemeClr val="dk1"/>
                </a:solidFill>
                <a:latin typeface="Trebuchet MS" panose="020B0603020202020204"/>
                <a:ea typeface="Trebuchet MS" panose="020B0603020202020204"/>
                <a:cs typeface="Trebuchet MS" panose="020B0603020202020204"/>
                <a:sym typeface="Trebuchet MS" panose="020B0603020202020204"/>
              </a:rPr>
              <a:t>Limit services and directed payments to specific provider types or setting</a:t>
            </a:r>
            <a:r>
              <a:rPr lang="en-US" sz="2000">
                <a:solidFill>
                  <a:schemeClr val="dk1"/>
                </a:solidFill>
                <a:latin typeface="Trebuchet MS" panose="020B0603020202020204"/>
                <a:ea typeface="Trebuchet MS" panose="020B0603020202020204"/>
                <a:cs typeface="Trebuchet MS" panose="020B0603020202020204"/>
                <a:sym typeface="Trebuchet MS" panose="020B0603020202020204"/>
              </a:rPr>
              <a:t>s</a:t>
            </a:r>
            <a:r>
              <a:rPr lang="en-US" sz="1950">
                <a:solidFill>
                  <a:schemeClr val="dk1"/>
                </a:solidFill>
                <a:latin typeface="Trebuchet MS" panose="020B0603020202020204"/>
                <a:ea typeface="Trebuchet MS" panose="020B0603020202020204"/>
                <a:cs typeface="Trebuchet MS" panose="020B0603020202020204"/>
                <a:sym typeface="Trebuchet MS" panose="020B0603020202020204"/>
              </a:rPr>
              <a:t> </a:t>
            </a:r>
            <a:endParaRPr sz="1800"/>
          </a:p>
        </p:txBody>
      </p:sp>
      <p:sp>
        <p:nvSpPr>
          <p:cNvPr id="1197" name="Google Shape;1197;p247"/>
          <p:cNvSpPr txBox="1">
            <a:spLocks noGrp="1"/>
          </p:cNvSpPr>
          <p:nvPr>
            <p:ph type="title"/>
          </p:nvPr>
        </p:nvSpPr>
        <p:spPr>
          <a:xfrm>
            <a:off x="0" y="98800"/>
            <a:ext cx="5982000" cy="9009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US" sz="3600" dirty="0"/>
              <a:t>Behavioral Health Services</a:t>
            </a:r>
            <a:endParaRPr sz="3600" dirty="0"/>
          </a:p>
        </p:txBody>
      </p:sp>
      <p:pic>
        <p:nvPicPr>
          <p:cNvPr id="1198" name="Google Shape;1198;p247" descr="bar chart showing paid amount with a line chart overlay showing the cost per participant per month for six fiscal years" title="Chart"/>
          <p:cNvPicPr preferRelativeResize="0"/>
          <p:nvPr/>
        </p:nvPicPr>
        <p:blipFill>
          <a:blip r:embed="rId3"/>
          <a:stretch>
            <a:fillRect/>
          </a:stretch>
        </p:blipFill>
        <p:spPr>
          <a:xfrm>
            <a:off x="5031625" y="1066875"/>
            <a:ext cx="7160376" cy="5175851"/>
          </a:xfrm>
          <a:prstGeom prst="rect">
            <a:avLst/>
          </a:prstGeom>
          <a:noFill/>
          <a:ln w="9525" cap="flat" cmpd="sng">
            <a:solidFill>
              <a:schemeClr val="dk2"/>
            </a:solidFill>
            <a:prstDash val="solid"/>
            <a:round/>
            <a:headEnd type="none" w="sm" len="sm"/>
            <a:tailEnd type="none" w="sm" len="sm"/>
          </a:ln>
        </p:spPr>
      </p:pic>
      <p:sp>
        <p:nvSpPr>
          <p:cNvPr id="1199" name="Google Shape;1199;p247"/>
          <p:cNvSpPr txBox="1">
            <a:spLocks noGrp="1"/>
          </p:cNvSpPr>
          <p:nvPr>
            <p:ph type="sldNum" idx="12"/>
          </p:nvPr>
        </p:nvSpPr>
        <p:spPr>
          <a:xfrm>
            <a:off x="9174126" y="6373686"/>
            <a:ext cx="2743200" cy="365100"/>
          </a:xfrm>
          <a:prstGeom prst="rect">
            <a:avLst/>
          </a:prstGeom>
        </p:spPr>
        <p:txBody>
          <a:bodyPr spcFirstLastPara="1" wrap="square" lIns="121900" tIns="121900" rIns="121900" bIns="121900" anchor="ctr" anchorCtr="0">
            <a:noAutofit/>
          </a:bodyPr>
          <a:lstStyle/>
          <a:p>
            <a:pPr marL="0" lvl="0" indent="0" algn="r" rtl="0">
              <a:spcBef>
                <a:spcPts val="0"/>
              </a:spcBef>
              <a:spcAft>
                <a:spcPts val="0"/>
              </a:spcAft>
              <a:buClr>
                <a:srgbClr val="000000"/>
              </a:buClr>
              <a:buSzPts val="1200"/>
              <a:buFont typeface="Arial" panose="020B0604020202020204"/>
              <a:buNone/>
            </a:pPr>
            <a:fld id="{00000000-1234-1234-1234-123412341234}" type="slidenum">
              <a:rPr lang="en-US" sz="1200">
                <a:solidFill>
                  <a:schemeClr val="lt1"/>
                </a:solidFill>
                <a:latin typeface="Trebuchet MS" panose="020B0603020202020204"/>
                <a:ea typeface="Trebuchet MS" panose="020B0603020202020204"/>
                <a:cs typeface="Trebuchet MS" panose="020B0603020202020204"/>
                <a:sym typeface="Trebuchet MS" panose="020B0603020202020204"/>
              </a:rPr>
              <a:t>39</a:t>
            </a:fld>
            <a:endParaRPr sz="1200">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1200" name="Google Shape;1200;p247"/>
          <p:cNvSpPr/>
          <p:nvPr/>
        </p:nvSpPr>
        <p:spPr>
          <a:xfrm>
            <a:off x="6398675" y="98950"/>
            <a:ext cx="5518500" cy="9009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01" name="Google Shape;1201;p247"/>
          <p:cNvSpPr txBox="1"/>
          <p:nvPr/>
        </p:nvSpPr>
        <p:spPr>
          <a:xfrm>
            <a:off x="6321500" y="150975"/>
            <a:ext cx="1533600" cy="848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4200">
                <a:solidFill>
                  <a:schemeClr val="accent1"/>
                </a:solidFill>
                <a:latin typeface="Impact" panose="020B0806030902050204"/>
                <a:ea typeface="Impact" panose="020B0806030902050204"/>
                <a:cs typeface="Impact" panose="020B0806030902050204"/>
                <a:sym typeface="Impact" panose="020B0806030902050204"/>
              </a:rPr>
              <a:t>+115%</a:t>
            </a:r>
            <a:endParaRPr sz="4200">
              <a:solidFill>
                <a:schemeClr val="accent1"/>
              </a:solidFill>
              <a:latin typeface="Impact" panose="020B0806030902050204"/>
              <a:ea typeface="Impact" panose="020B0806030902050204"/>
              <a:cs typeface="Impact" panose="020B0806030902050204"/>
              <a:sym typeface="Impact" panose="020B0806030902050204"/>
            </a:endParaRPr>
          </a:p>
        </p:txBody>
      </p:sp>
      <p:sp>
        <p:nvSpPr>
          <p:cNvPr id="1202" name="Google Shape;1202;p247"/>
          <p:cNvSpPr txBox="1">
            <a:spLocks noGrp="1"/>
          </p:cNvSpPr>
          <p:nvPr>
            <p:ph type="body" idx="1"/>
          </p:nvPr>
        </p:nvSpPr>
        <p:spPr>
          <a:xfrm>
            <a:off x="7855100" y="98800"/>
            <a:ext cx="4157100" cy="9009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US" sz="2100" b="1" dirty="0">
                <a:latin typeface="Instrument Sans"/>
                <a:ea typeface="Instrument Sans"/>
                <a:cs typeface="Instrument Sans"/>
                <a:sym typeface="Instrument Sans"/>
              </a:rPr>
              <a:t>Increase in Paid $$, FY18/19 to FY23/24; +23% trend/year.</a:t>
            </a:r>
            <a:endParaRPr sz="2100" b="1" dirty="0">
              <a:latin typeface="Instrument Sans"/>
              <a:ea typeface="Instrument Sans"/>
              <a:cs typeface="Instrument Sans"/>
              <a:sym typeface="Instrument Sans"/>
            </a:endParaRPr>
          </a:p>
          <a:p>
            <a:pPr marL="0" lvl="0" indent="0" algn="l" rtl="0">
              <a:spcBef>
                <a:spcPts val="0"/>
              </a:spcBef>
              <a:spcAft>
                <a:spcPts val="0"/>
              </a:spcAft>
              <a:buNone/>
            </a:pPr>
            <a:endParaRPr sz="2000" b="1" dirty="0">
              <a:latin typeface="Instrument Sans"/>
              <a:ea typeface="Instrument Sans"/>
              <a:cs typeface="Instrument Sans"/>
              <a:sym typeface="Instrument Sans"/>
            </a:endParaRPr>
          </a:p>
        </p:txBody>
      </p:sp>
      <p:sp>
        <p:nvSpPr>
          <p:cNvPr id="1203" name="Google Shape;1203;p247"/>
          <p:cNvSpPr txBox="1"/>
          <p:nvPr/>
        </p:nvSpPr>
        <p:spPr>
          <a:xfrm>
            <a:off x="5935963" y="6309750"/>
            <a:ext cx="5351700" cy="4926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US" sz="2000">
                <a:solidFill>
                  <a:schemeClr val="lt1"/>
                </a:solidFill>
                <a:latin typeface="Instrument Sans"/>
                <a:ea typeface="Instrument Sans"/>
                <a:cs typeface="Instrument Sans"/>
                <a:sym typeface="Instrument Sans"/>
              </a:rPr>
              <a:t>Much higher BH trends forecasted</a:t>
            </a:r>
            <a:endParaRPr sz="2000">
              <a:solidFill>
                <a:schemeClr val="lt1"/>
              </a:solidFill>
              <a:latin typeface="Instrument Sans"/>
              <a:ea typeface="Instrument Sans"/>
              <a:cs typeface="Instrument Sans"/>
              <a:sym typeface="Instrument Sa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158219" y="1974964"/>
            <a:ext cx="1033145" cy="960005"/>
          </a:xfrm>
          <a:prstGeom prst="rect">
            <a:avLst/>
          </a:prstGeom>
        </p:spPr>
      </p:pic>
      <p:sp>
        <p:nvSpPr>
          <p:cNvPr id="3" name="object 3"/>
          <p:cNvSpPr txBox="1">
            <a:spLocks noGrp="1"/>
          </p:cNvSpPr>
          <p:nvPr>
            <p:ph type="title"/>
          </p:nvPr>
        </p:nvSpPr>
        <p:spPr>
          <a:xfrm>
            <a:off x="2380614" y="32969"/>
            <a:ext cx="7435850" cy="713740"/>
          </a:xfrm>
          <a:prstGeom prst="rect">
            <a:avLst/>
          </a:prstGeom>
        </p:spPr>
        <p:txBody>
          <a:bodyPr vert="horz" wrap="square" lIns="0" tIns="14605" rIns="0" bIns="0" rtlCol="0">
            <a:spAutoFit/>
          </a:bodyPr>
          <a:lstStyle/>
          <a:p>
            <a:pPr marL="12700">
              <a:lnSpc>
                <a:spcPct val="100000"/>
              </a:lnSpc>
              <a:spcBef>
                <a:spcPts val="115"/>
              </a:spcBef>
            </a:pPr>
            <a:r>
              <a:rPr sz="4500" dirty="0">
                <a:solidFill>
                  <a:srgbClr val="000000"/>
                </a:solidFill>
              </a:rPr>
              <a:t>Logística</a:t>
            </a:r>
            <a:r>
              <a:rPr sz="4500" spc="-85" dirty="0">
                <a:solidFill>
                  <a:srgbClr val="000000"/>
                </a:solidFill>
              </a:rPr>
              <a:t> </a:t>
            </a:r>
            <a:r>
              <a:rPr sz="4500" dirty="0">
                <a:solidFill>
                  <a:srgbClr val="000000"/>
                </a:solidFill>
              </a:rPr>
              <a:t>del</a:t>
            </a:r>
            <a:r>
              <a:rPr sz="4500" spc="-60" dirty="0">
                <a:solidFill>
                  <a:srgbClr val="000000"/>
                </a:solidFill>
              </a:rPr>
              <a:t> </a:t>
            </a:r>
            <a:r>
              <a:rPr sz="4500" dirty="0">
                <a:solidFill>
                  <a:srgbClr val="000000"/>
                </a:solidFill>
              </a:rPr>
              <a:t>seminario</a:t>
            </a:r>
            <a:r>
              <a:rPr sz="4500" spc="-45" dirty="0">
                <a:solidFill>
                  <a:srgbClr val="000000"/>
                </a:solidFill>
              </a:rPr>
              <a:t> </a:t>
            </a:r>
            <a:r>
              <a:rPr sz="4500" spc="-25" dirty="0">
                <a:solidFill>
                  <a:srgbClr val="000000"/>
                </a:solidFill>
              </a:rPr>
              <a:t>web</a:t>
            </a:r>
            <a:endParaRPr sz="4500"/>
          </a:p>
        </p:txBody>
      </p:sp>
      <p:sp>
        <p:nvSpPr>
          <p:cNvPr id="10" name="object 10"/>
          <p:cNvSpPr txBox="1">
            <a:spLocks noGrp="1"/>
          </p:cNvSpPr>
          <p:nvPr>
            <p:ph type="sldNum" sz="quarter" idx="7"/>
          </p:nvPr>
        </p:nvSpPr>
        <p:spPr>
          <a:prstGeom prst="rect">
            <a:avLst/>
          </a:prstGeom>
        </p:spPr>
        <p:txBody>
          <a:bodyPr vert="horz" wrap="square" lIns="0" tIns="15240" rIns="0" bIns="0" rtlCol="0">
            <a:spAutoFit/>
          </a:bodyPr>
          <a:lstStyle/>
          <a:p>
            <a:pPr marL="116840">
              <a:lnSpc>
                <a:spcPct val="100000"/>
              </a:lnSpc>
              <a:spcBef>
                <a:spcPts val="120"/>
              </a:spcBef>
            </a:pPr>
            <a:fld id="{81D60167-4931-47E6-BA6A-407CBD079E47}" type="slidenum">
              <a:rPr spc="-50" dirty="0">
                <a:solidFill>
                  <a:srgbClr val="FFFFFF"/>
                </a:solidFill>
              </a:rPr>
              <a:t>4</a:t>
            </a:fld>
            <a:endParaRPr spc="-50" dirty="0">
              <a:solidFill>
                <a:srgbClr val="FFFFFF"/>
              </a:solidFill>
            </a:endParaRPr>
          </a:p>
        </p:txBody>
      </p:sp>
      <p:sp>
        <p:nvSpPr>
          <p:cNvPr id="4" name="object 4"/>
          <p:cNvSpPr txBox="1"/>
          <p:nvPr/>
        </p:nvSpPr>
        <p:spPr>
          <a:xfrm>
            <a:off x="420116" y="1009015"/>
            <a:ext cx="11349355" cy="5134098"/>
          </a:xfrm>
          <a:prstGeom prst="rect">
            <a:avLst/>
          </a:prstGeom>
        </p:spPr>
        <p:txBody>
          <a:bodyPr vert="horz" wrap="square" lIns="0" tIns="29845" rIns="0" bIns="0" rtlCol="0">
            <a:spAutoFit/>
          </a:bodyPr>
          <a:lstStyle/>
          <a:p>
            <a:pPr marL="469900" marR="5080" indent="-457835">
              <a:lnSpc>
                <a:spcPts val="2380"/>
              </a:lnSpc>
              <a:spcBef>
                <a:spcPts val="235"/>
              </a:spcBef>
              <a:buSzPct val="117000"/>
              <a:buFont typeface="Segoe UI Symbol" panose="020B0502040204020203"/>
              <a:buChar char="➔"/>
              <a:tabLst>
                <a:tab pos="469900" algn="l"/>
              </a:tabLst>
            </a:pPr>
            <a:r>
              <a:rPr sz="2050" b="1" dirty="0">
                <a:latin typeface="Trebuchet MS" panose="020B0603020202020204"/>
                <a:cs typeface="Trebuchet MS" panose="020B0603020202020204"/>
              </a:rPr>
              <a:t>&gt;3k</a:t>
            </a:r>
            <a:r>
              <a:rPr sz="2050" b="1" spc="-50" dirty="0">
                <a:latin typeface="Trebuchet MS" panose="020B0603020202020204"/>
                <a:cs typeface="Trebuchet MS" panose="020B0603020202020204"/>
              </a:rPr>
              <a:t> </a:t>
            </a:r>
            <a:r>
              <a:rPr sz="2050" b="1" dirty="0">
                <a:latin typeface="Trebuchet MS" panose="020B0603020202020204"/>
                <a:cs typeface="Trebuchet MS" panose="020B0603020202020204"/>
              </a:rPr>
              <a:t>Inscritos:</a:t>
            </a:r>
            <a:r>
              <a:rPr sz="2050" b="1" spc="-60" dirty="0">
                <a:latin typeface="Trebuchet MS" panose="020B0603020202020204"/>
                <a:cs typeface="Trebuchet MS" panose="020B0603020202020204"/>
              </a:rPr>
              <a:t> </a:t>
            </a:r>
            <a:r>
              <a:rPr sz="2050" b="1" dirty="0">
                <a:latin typeface="Trebuchet MS" panose="020B0603020202020204"/>
                <a:cs typeface="Trebuchet MS" panose="020B0603020202020204"/>
              </a:rPr>
              <a:t>Preguntas</a:t>
            </a:r>
            <a:r>
              <a:rPr sz="2050" b="1" spc="-20" dirty="0">
                <a:latin typeface="Trebuchet MS" panose="020B0603020202020204"/>
                <a:cs typeface="Trebuchet MS" panose="020B0603020202020204"/>
              </a:rPr>
              <a:t> </a:t>
            </a:r>
            <a:r>
              <a:rPr sz="2050" b="1" dirty="0">
                <a:latin typeface="Trebuchet MS" panose="020B0603020202020204"/>
                <a:cs typeface="Trebuchet MS" panose="020B0603020202020204"/>
              </a:rPr>
              <a:t>para</a:t>
            </a:r>
            <a:r>
              <a:rPr sz="2050" b="1" spc="-60" dirty="0">
                <a:latin typeface="Trebuchet MS" panose="020B0603020202020204"/>
                <a:cs typeface="Trebuchet MS" panose="020B0603020202020204"/>
              </a:rPr>
              <a:t> </a:t>
            </a:r>
            <a:r>
              <a:rPr sz="2050" b="1" dirty="0">
                <a:latin typeface="Trebuchet MS" panose="020B0603020202020204"/>
                <a:cs typeface="Trebuchet MS" panose="020B0603020202020204"/>
              </a:rPr>
              <a:t>oradores:</a:t>
            </a:r>
            <a:r>
              <a:rPr sz="2050" b="1" spc="-60" dirty="0">
                <a:latin typeface="Trebuchet MS" panose="020B0603020202020204"/>
                <a:cs typeface="Trebuchet MS" panose="020B0603020202020204"/>
              </a:rPr>
              <a:t> </a:t>
            </a:r>
            <a:r>
              <a:rPr sz="2050" b="1" dirty="0">
                <a:latin typeface="Trebuchet MS" panose="020B0603020202020204"/>
                <a:cs typeface="Trebuchet MS" panose="020B0603020202020204"/>
              </a:rPr>
              <a:t>Utilice</a:t>
            </a:r>
            <a:r>
              <a:rPr sz="2050" b="1" spc="-50" dirty="0">
                <a:latin typeface="Trebuchet MS" panose="020B0603020202020204"/>
                <a:cs typeface="Trebuchet MS" panose="020B0603020202020204"/>
              </a:rPr>
              <a:t> </a:t>
            </a:r>
            <a:r>
              <a:rPr sz="2050" b="1" dirty="0">
                <a:latin typeface="Trebuchet MS" panose="020B0603020202020204"/>
                <a:cs typeface="Trebuchet MS" panose="020B0603020202020204"/>
              </a:rPr>
              <a:t>la</a:t>
            </a:r>
            <a:r>
              <a:rPr sz="2050" b="1" spc="-60" dirty="0">
                <a:latin typeface="Trebuchet MS" panose="020B0603020202020204"/>
                <a:cs typeface="Trebuchet MS" panose="020B0603020202020204"/>
              </a:rPr>
              <a:t> </a:t>
            </a:r>
            <a:r>
              <a:rPr sz="2050" b="1" dirty="0">
                <a:latin typeface="Trebuchet MS" panose="020B0603020202020204"/>
                <a:cs typeface="Trebuchet MS" panose="020B0603020202020204"/>
              </a:rPr>
              <a:t>función</a:t>
            </a:r>
            <a:r>
              <a:rPr sz="2050" b="1" spc="-35" dirty="0">
                <a:latin typeface="Trebuchet MS" panose="020B0603020202020204"/>
                <a:cs typeface="Trebuchet MS" panose="020B0603020202020204"/>
              </a:rPr>
              <a:t> </a:t>
            </a:r>
            <a:r>
              <a:rPr sz="2050" b="1" dirty="0">
                <a:latin typeface="Trebuchet MS" panose="020B0603020202020204"/>
                <a:cs typeface="Trebuchet MS" panose="020B0603020202020204"/>
              </a:rPr>
              <a:t>de</a:t>
            </a:r>
            <a:r>
              <a:rPr sz="2050" b="1" spc="-50" dirty="0">
                <a:latin typeface="Trebuchet MS" panose="020B0603020202020204"/>
                <a:cs typeface="Trebuchet MS" panose="020B0603020202020204"/>
              </a:rPr>
              <a:t> </a:t>
            </a:r>
            <a:r>
              <a:rPr sz="2050" b="1" dirty="0">
                <a:latin typeface="Trebuchet MS" panose="020B0603020202020204"/>
                <a:cs typeface="Trebuchet MS" panose="020B0603020202020204"/>
              </a:rPr>
              <a:t>preguntas</a:t>
            </a:r>
            <a:r>
              <a:rPr sz="2050" b="1" spc="-50" dirty="0">
                <a:latin typeface="Trebuchet MS" panose="020B0603020202020204"/>
                <a:cs typeface="Trebuchet MS" panose="020B0603020202020204"/>
              </a:rPr>
              <a:t> </a:t>
            </a:r>
            <a:r>
              <a:rPr sz="2050" b="1" dirty="0">
                <a:latin typeface="Trebuchet MS" panose="020B0603020202020204"/>
                <a:cs typeface="Trebuchet MS" panose="020B0603020202020204"/>
              </a:rPr>
              <a:t>y</a:t>
            </a:r>
            <a:r>
              <a:rPr sz="2050" b="1" spc="-55" dirty="0">
                <a:latin typeface="Trebuchet MS" panose="020B0603020202020204"/>
                <a:cs typeface="Trebuchet MS" panose="020B0603020202020204"/>
              </a:rPr>
              <a:t> </a:t>
            </a:r>
            <a:r>
              <a:rPr sz="2050" b="1" dirty="0">
                <a:latin typeface="Trebuchet MS" panose="020B0603020202020204"/>
                <a:cs typeface="Trebuchet MS" panose="020B0603020202020204"/>
              </a:rPr>
              <a:t>respuestas</a:t>
            </a:r>
            <a:r>
              <a:rPr sz="2050" b="1" spc="-50" dirty="0">
                <a:latin typeface="Trebuchet MS" panose="020B0603020202020204"/>
                <a:cs typeface="Trebuchet MS" panose="020B0603020202020204"/>
              </a:rPr>
              <a:t> </a:t>
            </a:r>
            <a:r>
              <a:rPr sz="2050" b="1" dirty="0">
                <a:latin typeface="Trebuchet MS" panose="020B0603020202020204"/>
                <a:cs typeface="Trebuchet MS" panose="020B0603020202020204"/>
              </a:rPr>
              <a:t>en</a:t>
            </a:r>
            <a:r>
              <a:rPr sz="2050" b="1" spc="-55" dirty="0">
                <a:latin typeface="Trebuchet MS" panose="020B0603020202020204"/>
                <a:cs typeface="Trebuchet MS" panose="020B0603020202020204"/>
              </a:rPr>
              <a:t> </a:t>
            </a:r>
            <a:r>
              <a:rPr sz="2050" b="1" spc="-25" dirty="0">
                <a:latin typeface="Trebuchet MS" panose="020B0603020202020204"/>
                <a:cs typeface="Trebuchet MS" panose="020B0603020202020204"/>
              </a:rPr>
              <a:t>la </a:t>
            </a:r>
            <a:r>
              <a:rPr sz="2050" b="1" dirty="0">
                <a:latin typeface="Trebuchet MS" panose="020B0603020202020204"/>
                <a:cs typeface="Trebuchet MS" panose="020B0603020202020204"/>
              </a:rPr>
              <a:t>barra</a:t>
            </a:r>
            <a:r>
              <a:rPr sz="2050" b="1" spc="-50" dirty="0">
                <a:latin typeface="Trebuchet MS" panose="020B0603020202020204"/>
                <a:cs typeface="Trebuchet MS" panose="020B0603020202020204"/>
              </a:rPr>
              <a:t> </a:t>
            </a:r>
            <a:r>
              <a:rPr sz="2050" b="1" dirty="0">
                <a:latin typeface="Trebuchet MS" panose="020B0603020202020204"/>
                <a:cs typeface="Trebuchet MS" panose="020B0603020202020204"/>
              </a:rPr>
              <a:t>de</a:t>
            </a:r>
            <a:r>
              <a:rPr sz="2050" b="1" spc="-40" dirty="0">
                <a:latin typeface="Trebuchet MS" panose="020B0603020202020204"/>
                <a:cs typeface="Trebuchet MS" panose="020B0603020202020204"/>
              </a:rPr>
              <a:t> </a:t>
            </a:r>
            <a:r>
              <a:rPr sz="2050" b="1" spc="-10" dirty="0">
                <a:latin typeface="Trebuchet MS" panose="020B0603020202020204"/>
                <a:cs typeface="Trebuchet MS" panose="020B0603020202020204"/>
              </a:rPr>
              <a:t>herramientas.</a:t>
            </a:r>
            <a:endParaRPr sz="2050" dirty="0">
              <a:latin typeface="Trebuchet MS" panose="020B0603020202020204"/>
              <a:cs typeface="Trebuchet MS" panose="020B0603020202020204"/>
            </a:endParaRPr>
          </a:p>
          <a:p>
            <a:pPr marL="469900" marR="295275">
              <a:lnSpc>
                <a:spcPts val="2380"/>
              </a:lnSpc>
              <a:spcBef>
                <a:spcPts val="15"/>
              </a:spcBef>
            </a:pPr>
            <a:r>
              <a:rPr sz="2050" b="1" dirty="0">
                <a:latin typeface="Trebuchet MS" panose="020B0603020202020204"/>
                <a:cs typeface="Trebuchet MS" panose="020B0603020202020204"/>
              </a:rPr>
              <a:t>Es</a:t>
            </a:r>
            <a:r>
              <a:rPr sz="2050" b="1" spc="-30" dirty="0">
                <a:latin typeface="Trebuchet MS" panose="020B0603020202020204"/>
                <a:cs typeface="Trebuchet MS" panose="020B0603020202020204"/>
              </a:rPr>
              <a:t> </a:t>
            </a:r>
            <a:r>
              <a:rPr sz="2050" b="1" dirty="0">
                <a:latin typeface="Trebuchet MS" panose="020B0603020202020204"/>
                <a:cs typeface="Trebuchet MS" panose="020B0603020202020204"/>
              </a:rPr>
              <a:t>posible</a:t>
            </a:r>
            <a:r>
              <a:rPr sz="2050" b="1" spc="-30" dirty="0">
                <a:latin typeface="Trebuchet MS" panose="020B0603020202020204"/>
                <a:cs typeface="Trebuchet MS" panose="020B0603020202020204"/>
              </a:rPr>
              <a:t> </a:t>
            </a:r>
            <a:r>
              <a:rPr sz="2050" b="1" dirty="0">
                <a:latin typeface="Trebuchet MS" panose="020B0603020202020204"/>
                <a:cs typeface="Trebuchet MS" panose="020B0603020202020204"/>
              </a:rPr>
              <a:t>que</a:t>
            </a:r>
            <a:r>
              <a:rPr sz="2050" b="1" spc="-30" dirty="0">
                <a:latin typeface="Trebuchet MS" panose="020B0603020202020204"/>
                <a:cs typeface="Trebuchet MS" panose="020B0603020202020204"/>
              </a:rPr>
              <a:t> </a:t>
            </a:r>
            <a:r>
              <a:rPr sz="2050" b="1" dirty="0">
                <a:latin typeface="Trebuchet MS" panose="020B0603020202020204"/>
                <a:cs typeface="Trebuchet MS" panose="020B0603020202020204"/>
              </a:rPr>
              <a:t>no</a:t>
            </a:r>
            <a:r>
              <a:rPr sz="2050" b="1" spc="-40" dirty="0">
                <a:latin typeface="Trebuchet MS" panose="020B0603020202020204"/>
                <a:cs typeface="Trebuchet MS" panose="020B0603020202020204"/>
              </a:rPr>
              <a:t> </a:t>
            </a:r>
            <a:r>
              <a:rPr sz="2050" b="1" dirty="0">
                <a:latin typeface="Trebuchet MS" panose="020B0603020202020204"/>
                <a:cs typeface="Trebuchet MS" panose="020B0603020202020204"/>
              </a:rPr>
              <a:t>lleguemos</a:t>
            </a:r>
            <a:r>
              <a:rPr sz="2050" b="1" spc="-30" dirty="0">
                <a:latin typeface="Trebuchet MS" panose="020B0603020202020204"/>
                <a:cs typeface="Trebuchet MS" panose="020B0603020202020204"/>
              </a:rPr>
              <a:t> </a:t>
            </a:r>
            <a:r>
              <a:rPr sz="2050" b="1" dirty="0">
                <a:latin typeface="Trebuchet MS" panose="020B0603020202020204"/>
                <a:cs typeface="Trebuchet MS" panose="020B0603020202020204"/>
              </a:rPr>
              <a:t>a</a:t>
            </a:r>
            <a:r>
              <a:rPr sz="2050" b="1" spc="-40" dirty="0">
                <a:latin typeface="Trebuchet MS" panose="020B0603020202020204"/>
                <a:cs typeface="Trebuchet MS" panose="020B0603020202020204"/>
              </a:rPr>
              <a:t> </a:t>
            </a:r>
            <a:r>
              <a:rPr sz="2050" b="1" dirty="0">
                <a:latin typeface="Trebuchet MS" panose="020B0603020202020204"/>
                <a:cs typeface="Trebuchet MS" panose="020B0603020202020204"/>
              </a:rPr>
              <a:t>todas</a:t>
            </a:r>
            <a:r>
              <a:rPr sz="2050" b="1" spc="-25" dirty="0">
                <a:latin typeface="Trebuchet MS" panose="020B0603020202020204"/>
                <a:cs typeface="Trebuchet MS" panose="020B0603020202020204"/>
              </a:rPr>
              <a:t> </a:t>
            </a:r>
            <a:r>
              <a:rPr sz="2050" b="1" dirty="0">
                <a:latin typeface="Trebuchet MS" panose="020B0603020202020204"/>
                <a:cs typeface="Trebuchet MS" panose="020B0603020202020204"/>
              </a:rPr>
              <a:t>las</a:t>
            </a:r>
            <a:r>
              <a:rPr sz="2050" b="1" spc="-25" dirty="0">
                <a:latin typeface="Trebuchet MS" panose="020B0603020202020204"/>
                <a:cs typeface="Trebuchet MS" panose="020B0603020202020204"/>
              </a:rPr>
              <a:t> </a:t>
            </a:r>
            <a:r>
              <a:rPr sz="2050" b="1" dirty="0">
                <a:latin typeface="Trebuchet MS" panose="020B0603020202020204"/>
                <a:cs typeface="Trebuchet MS" panose="020B0603020202020204"/>
              </a:rPr>
              <a:t>preguntas</a:t>
            </a:r>
            <a:r>
              <a:rPr sz="2050" b="1" spc="-25" dirty="0">
                <a:latin typeface="Trebuchet MS" panose="020B0603020202020204"/>
                <a:cs typeface="Trebuchet MS" panose="020B0603020202020204"/>
              </a:rPr>
              <a:t> </a:t>
            </a:r>
            <a:r>
              <a:rPr sz="2050" b="1" dirty="0">
                <a:latin typeface="Trebuchet MS" panose="020B0603020202020204"/>
                <a:cs typeface="Trebuchet MS" panose="020B0603020202020204"/>
              </a:rPr>
              <a:t>en</a:t>
            </a:r>
            <a:r>
              <a:rPr sz="2050" b="1" spc="-40" dirty="0">
                <a:latin typeface="Trebuchet MS" panose="020B0603020202020204"/>
                <a:cs typeface="Trebuchet MS" panose="020B0603020202020204"/>
              </a:rPr>
              <a:t> </a:t>
            </a:r>
            <a:r>
              <a:rPr sz="2050" b="1" dirty="0">
                <a:latin typeface="Trebuchet MS" panose="020B0603020202020204"/>
                <a:cs typeface="Trebuchet MS" panose="020B0603020202020204"/>
              </a:rPr>
              <a:t>vivo</a:t>
            </a:r>
            <a:r>
              <a:rPr sz="2050" dirty="0">
                <a:latin typeface="Trebuchet MS" panose="020B0603020202020204"/>
                <a:cs typeface="Trebuchet MS" panose="020B0603020202020204"/>
              </a:rPr>
              <a:t>.</a:t>
            </a:r>
            <a:r>
              <a:rPr sz="2050" spc="-35" dirty="0">
                <a:latin typeface="Trebuchet MS" panose="020B0603020202020204"/>
                <a:cs typeface="Trebuchet MS" panose="020B0603020202020204"/>
              </a:rPr>
              <a:t> </a:t>
            </a:r>
            <a:r>
              <a:rPr sz="2050" b="1" dirty="0">
                <a:latin typeface="Trebuchet MS" panose="020B0603020202020204"/>
                <a:cs typeface="Trebuchet MS" panose="020B0603020202020204"/>
              </a:rPr>
              <a:t>Los</a:t>
            </a:r>
            <a:r>
              <a:rPr sz="2050" b="1" spc="-25" dirty="0">
                <a:latin typeface="Trebuchet MS" panose="020B0603020202020204"/>
                <a:cs typeface="Trebuchet MS" panose="020B0603020202020204"/>
              </a:rPr>
              <a:t> </a:t>
            </a:r>
            <a:r>
              <a:rPr sz="2050" b="1" dirty="0">
                <a:latin typeface="Trebuchet MS" panose="020B0603020202020204"/>
                <a:cs typeface="Trebuchet MS" panose="020B0603020202020204"/>
              </a:rPr>
              <a:t>expertos</a:t>
            </a:r>
            <a:r>
              <a:rPr sz="2050" b="1" spc="-30" dirty="0">
                <a:latin typeface="Trebuchet MS" panose="020B0603020202020204"/>
                <a:cs typeface="Trebuchet MS" panose="020B0603020202020204"/>
              </a:rPr>
              <a:t> </a:t>
            </a:r>
            <a:r>
              <a:rPr sz="2050" b="1" dirty="0">
                <a:latin typeface="Trebuchet MS" panose="020B0603020202020204"/>
                <a:cs typeface="Trebuchet MS" panose="020B0603020202020204"/>
              </a:rPr>
              <a:t>de</a:t>
            </a:r>
            <a:r>
              <a:rPr sz="2050" b="1" spc="-30" dirty="0">
                <a:latin typeface="Trebuchet MS" panose="020B0603020202020204"/>
                <a:cs typeface="Trebuchet MS" panose="020B0603020202020204"/>
              </a:rPr>
              <a:t> </a:t>
            </a:r>
            <a:r>
              <a:rPr sz="2050" b="1" dirty="0">
                <a:latin typeface="Trebuchet MS" panose="020B0603020202020204"/>
                <a:cs typeface="Trebuchet MS" panose="020B0603020202020204"/>
              </a:rPr>
              <a:t>HCPF</a:t>
            </a:r>
            <a:r>
              <a:rPr sz="2050" b="1" spc="-5" dirty="0">
                <a:latin typeface="Trebuchet MS" panose="020B0603020202020204"/>
                <a:cs typeface="Trebuchet MS" panose="020B0603020202020204"/>
              </a:rPr>
              <a:t> </a:t>
            </a:r>
            <a:r>
              <a:rPr sz="2050" b="1" spc="-10" dirty="0">
                <a:latin typeface="Trebuchet MS" panose="020B0603020202020204"/>
                <a:cs typeface="Trebuchet MS" panose="020B0603020202020204"/>
              </a:rPr>
              <a:t>están </a:t>
            </a:r>
            <a:r>
              <a:rPr sz="2050" b="1" dirty="0">
                <a:latin typeface="Trebuchet MS" panose="020B0603020202020204"/>
                <a:cs typeface="Trebuchet MS" panose="020B0603020202020204"/>
              </a:rPr>
              <a:t>respondiendo</a:t>
            </a:r>
            <a:r>
              <a:rPr sz="2050" b="1" spc="-70" dirty="0">
                <a:latin typeface="Trebuchet MS" panose="020B0603020202020204"/>
                <a:cs typeface="Trebuchet MS" panose="020B0603020202020204"/>
              </a:rPr>
              <a:t> </a:t>
            </a:r>
            <a:r>
              <a:rPr sz="2050" b="1" dirty="0">
                <a:latin typeface="Trebuchet MS" panose="020B0603020202020204"/>
                <a:cs typeface="Trebuchet MS" panose="020B0603020202020204"/>
              </a:rPr>
              <a:t>en</a:t>
            </a:r>
            <a:r>
              <a:rPr sz="2050" b="1" spc="-75" dirty="0">
                <a:latin typeface="Trebuchet MS" panose="020B0603020202020204"/>
                <a:cs typeface="Trebuchet MS" panose="020B0603020202020204"/>
              </a:rPr>
              <a:t> </a:t>
            </a:r>
            <a:r>
              <a:rPr sz="2050" b="1" spc="-10" dirty="0">
                <a:latin typeface="Trebuchet MS" panose="020B0603020202020204"/>
                <a:cs typeface="Trebuchet MS" panose="020B0603020202020204"/>
              </a:rPr>
              <a:t>línea.</a:t>
            </a:r>
            <a:endParaRPr sz="2050" dirty="0">
              <a:latin typeface="Trebuchet MS" panose="020B0603020202020204"/>
              <a:cs typeface="Trebuchet MS" panose="020B0603020202020204"/>
            </a:endParaRPr>
          </a:p>
          <a:p>
            <a:pPr>
              <a:lnSpc>
                <a:spcPct val="100000"/>
              </a:lnSpc>
              <a:spcBef>
                <a:spcPts val="910"/>
              </a:spcBef>
            </a:pPr>
            <a:endParaRPr sz="2050" dirty="0">
              <a:latin typeface="Trebuchet MS" panose="020B0603020202020204"/>
              <a:cs typeface="Trebuchet MS" panose="020B0603020202020204"/>
            </a:endParaRPr>
          </a:p>
          <a:p>
            <a:pPr marL="469900" marR="440055" indent="-469900">
              <a:lnSpc>
                <a:spcPts val="2400"/>
              </a:lnSpc>
              <a:spcBef>
                <a:spcPts val="5"/>
              </a:spcBef>
              <a:buSzPct val="117000"/>
              <a:buFont typeface="Segoe UI Symbol" panose="020B0502040204020203"/>
              <a:buChar char="➔"/>
              <a:tabLst>
                <a:tab pos="469900" algn="l"/>
              </a:tabLst>
            </a:pPr>
            <a:r>
              <a:rPr sz="2050" b="1" dirty="0">
                <a:latin typeface="Trebuchet MS" panose="020B0603020202020204"/>
                <a:cs typeface="Trebuchet MS" panose="020B0603020202020204"/>
              </a:rPr>
              <a:t>Aproveche</a:t>
            </a:r>
            <a:r>
              <a:rPr sz="2050" b="1" spc="-60" dirty="0">
                <a:latin typeface="Trebuchet MS" panose="020B0603020202020204"/>
                <a:cs typeface="Trebuchet MS" panose="020B0603020202020204"/>
              </a:rPr>
              <a:t> </a:t>
            </a:r>
            <a:r>
              <a:rPr sz="2050" b="1" dirty="0">
                <a:latin typeface="Trebuchet MS" panose="020B0603020202020204"/>
                <a:cs typeface="Trebuchet MS" panose="020B0603020202020204"/>
              </a:rPr>
              <a:t>las</a:t>
            </a:r>
            <a:r>
              <a:rPr sz="2050" b="1" spc="-60" dirty="0">
                <a:latin typeface="Trebuchet MS" panose="020B0603020202020204"/>
                <a:cs typeface="Trebuchet MS" panose="020B0603020202020204"/>
              </a:rPr>
              <a:t> </a:t>
            </a:r>
            <a:r>
              <a:rPr sz="2050" b="1" dirty="0">
                <a:latin typeface="Trebuchet MS" panose="020B0603020202020204"/>
                <a:cs typeface="Trebuchet MS" panose="020B0603020202020204"/>
              </a:rPr>
              <a:t>encuestas</a:t>
            </a:r>
            <a:r>
              <a:rPr sz="2050" b="1" spc="-55" dirty="0">
                <a:latin typeface="Trebuchet MS" panose="020B0603020202020204"/>
                <a:cs typeface="Trebuchet MS" panose="020B0603020202020204"/>
              </a:rPr>
              <a:t> </a:t>
            </a:r>
            <a:r>
              <a:rPr sz="2050" b="1" dirty="0">
                <a:latin typeface="Trebuchet MS" panose="020B0603020202020204"/>
                <a:cs typeface="Trebuchet MS" panose="020B0603020202020204"/>
              </a:rPr>
              <a:t>emergentes</a:t>
            </a:r>
            <a:r>
              <a:rPr sz="2050" b="1" spc="-50" dirty="0">
                <a:latin typeface="Trebuchet MS" panose="020B0603020202020204"/>
                <a:cs typeface="Trebuchet MS" panose="020B0603020202020204"/>
              </a:rPr>
              <a:t> </a:t>
            </a:r>
            <a:r>
              <a:rPr sz="2050" b="1" dirty="0">
                <a:latin typeface="Trebuchet MS" panose="020B0603020202020204"/>
                <a:cs typeface="Trebuchet MS" panose="020B0603020202020204"/>
              </a:rPr>
              <a:t>del</a:t>
            </a:r>
            <a:r>
              <a:rPr sz="2050" b="1" spc="-65" dirty="0">
                <a:latin typeface="Trebuchet MS" panose="020B0603020202020204"/>
                <a:cs typeface="Trebuchet MS" panose="020B0603020202020204"/>
              </a:rPr>
              <a:t> </a:t>
            </a:r>
            <a:r>
              <a:rPr sz="2050" b="1" dirty="0">
                <a:latin typeface="Trebuchet MS" panose="020B0603020202020204"/>
                <a:cs typeface="Trebuchet MS" panose="020B0603020202020204"/>
              </a:rPr>
              <a:t>evento</a:t>
            </a:r>
            <a:r>
              <a:rPr sz="2050" b="1" spc="-65" dirty="0">
                <a:latin typeface="Trebuchet MS" panose="020B0603020202020204"/>
                <a:cs typeface="Trebuchet MS" panose="020B0603020202020204"/>
              </a:rPr>
              <a:t> </a:t>
            </a:r>
            <a:r>
              <a:rPr sz="2050" b="1" dirty="0">
                <a:latin typeface="Trebuchet MS" panose="020B0603020202020204"/>
                <a:cs typeface="Trebuchet MS" panose="020B0603020202020204"/>
              </a:rPr>
              <a:t>para</a:t>
            </a:r>
            <a:r>
              <a:rPr sz="2050" b="1" spc="-45" dirty="0">
                <a:latin typeface="Trebuchet MS" panose="020B0603020202020204"/>
                <a:cs typeface="Trebuchet MS" panose="020B0603020202020204"/>
              </a:rPr>
              <a:t> </a:t>
            </a:r>
            <a:r>
              <a:rPr sz="2050" b="1" dirty="0">
                <a:latin typeface="Trebuchet MS" panose="020B0603020202020204"/>
                <a:cs typeface="Trebuchet MS" panose="020B0603020202020204"/>
              </a:rPr>
              <a:t>ayudarnos</a:t>
            </a:r>
            <a:r>
              <a:rPr sz="2050" b="1" spc="-55" dirty="0">
                <a:latin typeface="Trebuchet MS" panose="020B0603020202020204"/>
                <a:cs typeface="Trebuchet MS" panose="020B0603020202020204"/>
              </a:rPr>
              <a:t> </a:t>
            </a:r>
            <a:r>
              <a:rPr sz="2050" b="1" dirty="0">
                <a:latin typeface="Trebuchet MS" panose="020B0603020202020204"/>
                <a:cs typeface="Trebuchet MS" panose="020B0603020202020204"/>
              </a:rPr>
              <a:t>a</a:t>
            </a:r>
            <a:r>
              <a:rPr sz="2050" b="1" spc="-70" dirty="0">
                <a:latin typeface="Trebuchet MS" panose="020B0603020202020204"/>
                <a:cs typeface="Trebuchet MS" panose="020B0603020202020204"/>
              </a:rPr>
              <a:t> </a:t>
            </a:r>
            <a:r>
              <a:rPr sz="2050" b="1" dirty="0" err="1">
                <a:latin typeface="Trebuchet MS" panose="020B0603020202020204"/>
                <a:cs typeface="Trebuchet MS" panose="020B0603020202020204"/>
              </a:rPr>
              <a:t>capturar</a:t>
            </a:r>
            <a:r>
              <a:rPr sz="2050" b="1" spc="-50" dirty="0">
                <a:latin typeface="Trebuchet MS" panose="020B0603020202020204"/>
                <a:cs typeface="Trebuchet MS" panose="020B0603020202020204"/>
              </a:rPr>
              <a:t> </a:t>
            </a:r>
            <a:r>
              <a:rPr lang="es-US" sz="2050" b="1" spc="-50" dirty="0">
                <a:latin typeface="Trebuchet MS" panose="020B0603020202020204"/>
                <a:cs typeface="Trebuchet MS" panose="020B0603020202020204"/>
              </a:rPr>
              <a:t>perspectivas agregadas</a:t>
            </a:r>
            <a:r>
              <a:rPr sz="2050" b="1" spc="-10" dirty="0">
                <a:latin typeface="Trebuchet MS" panose="020B0603020202020204"/>
                <a:cs typeface="Trebuchet MS" panose="020B0603020202020204"/>
              </a:rPr>
              <a:t>.</a:t>
            </a:r>
            <a:endParaRPr sz="2050" dirty="0">
              <a:latin typeface="Trebuchet MS" panose="020B0603020202020204"/>
              <a:cs typeface="Trebuchet MS" panose="020B0603020202020204"/>
            </a:endParaRPr>
          </a:p>
          <a:p>
            <a:pPr>
              <a:lnSpc>
                <a:spcPct val="100000"/>
              </a:lnSpc>
              <a:spcBef>
                <a:spcPts val="895"/>
              </a:spcBef>
              <a:buFont typeface="Segoe UI Symbol" panose="020B0502040204020203"/>
              <a:buChar char="➔"/>
            </a:pPr>
            <a:endParaRPr sz="2050" dirty="0">
              <a:latin typeface="Trebuchet MS" panose="020B0603020202020204"/>
              <a:cs typeface="Trebuchet MS" panose="020B0603020202020204"/>
            </a:endParaRPr>
          </a:p>
          <a:p>
            <a:pPr marL="469900" marR="989965" indent="-457835">
              <a:lnSpc>
                <a:spcPts val="2420"/>
              </a:lnSpc>
              <a:buSzPct val="117000"/>
              <a:buFont typeface="Segoe UI Symbol" panose="020B0502040204020203"/>
              <a:buChar char="➔"/>
              <a:tabLst>
                <a:tab pos="469900" algn="l"/>
              </a:tabLst>
            </a:pPr>
            <a:r>
              <a:rPr sz="2050" b="1" dirty="0">
                <a:latin typeface="Trebuchet MS" panose="020B0603020202020204"/>
                <a:cs typeface="Trebuchet MS" panose="020B0603020202020204"/>
              </a:rPr>
              <a:t>Las</a:t>
            </a:r>
            <a:r>
              <a:rPr sz="2050" b="1" spc="-30" dirty="0">
                <a:latin typeface="Trebuchet MS" panose="020B0603020202020204"/>
                <a:cs typeface="Trebuchet MS" panose="020B0603020202020204"/>
              </a:rPr>
              <a:t> </a:t>
            </a:r>
            <a:r>
              <a:rPr sz="2050" b="1" spc="-10" dirty="0">
                <a:latin typeface="Trebuchet MS" panose="020B0603020202020204"/>
                <a:cs typeface="Trebuchet MS" panose="020B0603020202020204"/>
              </a:rPr>
              <a:t>presentaciones,</a:t>
            </a:r>
            <a:r>
              <a:rPr sz="2050" b="1" spc="-45" dirty="0">
                <a:latin typeface="Trebuchet MS" panose="020B0603020202020204"/>
                <a:cs typeface="Trebuchet MS" panose="020B0603020202020204"/>
              </a:rPr>
              <a:t> </a:t>
            </a:r>
            <a:r>
              <a:rPr sz="2050" b="1" dirty="0">
                <a:latin typeface="Trebuchet MS" panose="020B0603020202020204"/>
                <a:cs typeface="Trebuchet MS" panose="020B0603020202020204"/>
              </a:rPr>
              <a:t>enlaces</a:t>
            </a:r>
            <a:r>
              <a:rPr sz="2050" b="1" spc="-20" dirty="0">
                <a:latin typeface="Trebuchet MS" panose="020B0603020202020204"/>
                <a:cs typeface="Trebuchet MS" panose="020B0603020202020204"/>
              </a:rPr>
              <a:t> </a:t>
            </a:r>
            <a:r>
              <a:rPr sz="2050" b="1" dirty="0">
                <a:latin typeface="Trebuchet MS" panose="020B0603020202020204"/>
                <a:cs typeface="Trebuchet MS" panose="020B0603020202020204"/>
              </a:rPr>
              <a:t>y</a:t>
            </a:r>
            <a:r>
              <a:rPr sz="2050" b="1" spc="-45" dirty="0">
                <a:latin typeface="Trebuchet MS" panose="020B0603020202020204"/>
                <a:cs typeface="Trebuchet MS" panose="020B0603020202020204"/>
              </a:rPr>
              <a:t> </a:t>
            </a:r>
            <a:r>
              <a:rPr sz="2050" b="1" dirty="0">
                <a:latin typeface="Trebuchet MS" panose="020B0603020202020204"/>
                <a:cs typeface="Trebuchet MS" panose="020B0603020202020204"/>
              </a:rPr>
              <a:t>materiales</a:t>
            </a:r>
            <a:r>
              <a:rPr sz="2050" b="1" spc="-30" dirty="0">
                <a:latin typeface="Trebuchet MS" panose="020B0603020202020204"/>
                <a:cs typeface="Trebuchet MS" panose="020B0603020202020204"/>
              </a:rPr>
              <a:t> </a:t>
            </a:r>
            <a:r>
              <a:rPr sz="2050" b="1" dirty="0">
                <a:latin typeface="Trebuchet MS" panose="020B0603020202020204"/>
                <a:cs typeface="Trebuchet MS" panose="020B0603020202020204"/>
              </a:rPr>
              <a:t>se</a:t>
            </a:r>
            <a:r>
              <a:rPr sz="2050" b="1" spc="-30" dirty="0">
                <a:latin typeface="Trebuchet MS" panose="020B0603020202020204"/>
                <a:cs typeface="Trebuchet MS" panose="020B0603020202020204"/>
              </a:rPr>
              <a:t> </a:t>
            </a:r>
            <a:r>
              <a:rPr sz="2050" b="1" dirty="0">
                <a:latin typeface="Trebuchet MS" panose="020B0603020202020204"/>
                <a:cs typeface="Trebuchet MS" panose="020B0603020202020204"/>
              </a:rPr>
              <a:t>publicarán</a:t>
            </a:r>
            <a:r>
              <a:rPr sz="2050" b="1" spc="-45" dirty="0">
                <a:latin typeface="Trebuchet MS" panose="020B0603020202020204"/>
                <a:cs typeface="Trebuchet MS" panose="020B0603020202020204"/>
              </a:rPr>
              <a:t> </a:t>
            </a:r>
            <a:r>
              <a:rPr sz="2050" b="1" dirty="0">
                <a:latin typeface="Trebuchet MS" panose="020B0603020202020204"/>
                <a:cs typeface="Trebuchet MS" panose="020B0603020202020204"/>
              </a:rPr>
              <a:t>en</a:t>
            </a:r>
            <a:r>
              <a:rPr sz="2050" b="1" spc="-35" dirty="0">
                <a:latin typeface="Trebuchet MS" panose="020B0603020202020204"/>
                <a:cs typeface="Trebuchet MS" panose="020B0603020202020204"/>
              </a:rPr>
              <a:t> </a:t>
            </a:r>
            <a:r>
              <a:rPr sz="2050" b="1" dirty="0">
                <a:latin typeface="Trebuchet MS" panose="020B0603020202020204"/>
                <a:cs typeface="Trebuchet MS" panose="020B0603020202020204"/>
              </a:rPr>
              <a:t>el</a:t>
            </a:r>
            <a:r>
              <a:rPr sz="2050" b="1" spc="-40" dirty="0">
                <a:latin typeface="Trebuchet MS" panose="020B0603020202020204"/>
                <a:cs typeface="Trebuchet MS" panose="020B0603020202020204"/>
              </a:rPr>
              <a:t> </a:t>
            </a:r>
            <a:r>
              <a:rPr sz="2050" b="1" dirty="0">
                <a:latin typeface="Trebuchet MS" panose="020B0603020202020204"/>
                <a:cs typeface="Trebuchet MS" panose="020B0603020202020204"/>
              </a:rPr>
              <a:t>chat.</a:t>
            </a:r>
            <a:r>
              <a:rPr sz="2050" b="1" spc="-40" dirty="0">
                <a:latin typeface="Trebuchet MS" panose="020B0603020202020204"/>
                <a:cs typeface="Trebuchet MS" panose="020B0603020202020204"/>
              </a:rPr>
              <a:t> </a:t>
            </a:r>
            <a:r>
              <a:rPr sz="2050" b="1" dirty="0">
                <a:latin typeface="Trebuchet MS" panose="020B0603020202020204"/>
                <a:cs typeface="Trebuchet MS" panose="020B0603020202020204"/>
              </a:rPr>
              <a:t>De</a:t>
            </a:r>
            <a:r>
              <a:rPr sz="2050" b="1" spc="-35" dirty="0">
                <a:latin typeface="Trebuchet MS" panose="020B0603020202020204"/>
                <a:cs typeface="Trebuchet MS" panose="020B0603020202020204"/>
              </a:rPr>
              <a:t> </a:t>
            </a:r>
            <a:r>
              <a:rPr sz="2050" b="1" spc="-25" dirty="0">
                <a:latin typeface="Trebuchet MS" panose="020B0603020202020204"/>
                <a:cs typeface="Trebuchet MS" panose="020B0603020202020204"/>
              </a:rPr>
              <a:t>lo </a:t>
            </a:r>
            <a:r>
              <a:rPr sz="2050" b="1" dirty="0">
                <a:latin typeface="Trebuchet MS" panose="020B0603020202020204"/>
                <a:cs typeface="Trebuchet MS" panose="020B0603020202020204"/>
              </a:rPr>
              <a:t>contrario,</a:t>
            </a:r>
            <a:r>
              <a:rPr sz="2050" b="1" spc="-50" dirty="0">
                <a:latin typeface="Trebuchet MS" panose="020B0603020202020204"/>
                <a:cs typeface="Trebuchet MS" panose="020B0603020202020204"/>
              </a:rPr>
              <a:t> </a:t>
            </a:r>
            <a:r>
              <a:rPr sz="2050" b="1" dirty="0">
                <a:latin typeface="Trebuchet MS" panose="020B0603020202020204"/>
                <a:cs typeface="Trebuchet MS" panose="020B0603020202020204"/>
              </a:rPr>
              <a:t>el</a:t>
            </a:r>
            <a:r>
              <a:rPr sz="2050" b="1" spc="-45" dirty="0">
                <a:latin typeface="Trebuchet MS" panose="020B0603020202020204"/>
                <a:cs typeface="Trebuchet MS" panose="020B0603020202020204"/>
              </a:rPr>
              <a:t> </a:t>
            </a:r>
            <a:r>
              <a:rPr sz="2050" b="1" dirty="0">
                <a:latin typeface="Trebuchet MS" panose="020B0603020202020204"/>
                <a:cs typeface="Trebuchet MS" panose="020B0603020202020204"/>
              </a:rPr>
              <a:t>chat</a:t>
            </a:r>
            <a:r>
              <a:rPr sz="2050" b="1" spc="-40" dirty="0">
                <a:latin typeface="Trebuchet MS" panose="020B0603020202020204"/>
                <a:cs typeface="Trebuchet MS" panose="020B0603020202020204"/>
              </a:rPr>
              <a:t> </a:t>
            </a:r>
            <a:r>
              <a:rPr sz="2050" b="1" dirty="0">
                <a:latin typeface="Trebuchet MS" panose="020B0603020202020204"/>
                <a:cs typeface="Trebuchet MS" panose="020B0603020202020204"/>
              </a:rPr>
              <a:t>se</a:t>
            </a:r>
            <a:r>
              <a:rPr sz="2050" b="1" spc="-40" dirty="0">
                <a:latin typeface="Trebuchet MS" panose="020B0603020202020204"/>
                <a:cs typeface="Trebuchet MS" panose="020B0603020202020204"/>
              </a:rPr>
              <a:t> </a:t>
            </a:r>
            <a:r>
              <a:rPr sz="2050" b="1" dirty="0">
                <a:latin typeface="Trebuchet MS" panose="020B0603020202020204"/>
                <a:cs typeface="Trebuchet MS" panose="020B0603020202020204"/>
              </a:rPr>
              <a:t>cierra</a:t>
            </a:r>
            <a:r>
              <a:rPr sz="2050" b="1" spc="-50" dirty="0">
                <a:latin typeface="Trebuchet MS" panose="020B0603020202020204"/>
                <a:cs typeface="Trebuchet MS" panose="020B0603020202020204"/>
              </a:rPr>
              <a:t> </a:t>
            </a:r>
            <a:r>
              <a:rPr sz="2050" b="1" dirty="0">
                <a:latin typeface="Trebuchet MS" panose="020B0603020202020204"/>
                <a:cs typeface="Trebuchet MS" panose="020B0603020202020204"/>
              </a:rPr>
              <a:t>y</a:t>
            </a:r>
            <a:r>
              <a:rPr sz="2050" b="1" spc="-50" dirty="0">
                <a:latin typeface="Trebuchet MS" panose="020B0603020202020204"/>
                <a:cs typeface="Trebuchet MS" panose="020B0603020202020204"/>
              </a:rPr>
              <a:t> </a:t>
            </a:r>
            <a:r>
              <a:rPr sz="2050" b="1" dirty="0">
                <a:latin typeface="Trebuchet MS" panose="020B0603020202020204"/>
                <a:cs typeface="Trebuchet MS" panose="020B0603020202020204"/>
              </a:rPr>
              <a:t>se</a:t>
            </a:r>
            <a:r>
              <a:rPr sz="2050" b="1" spc="-40" dirty="0">
                <a:latin typeface="Trebuchet MS" panose="020B0603020202020204"/>
                <a:cs typeface="Trebuchet MS" panose="020B0603020202020204"/>
              </a:rPr>
              <a:t> </a:t>
            </a:r>
            <a:r>
              <a:rPr sz="2050" b="1" dirty="0">
                <a:latin typeface="Trebuchet MS" panose="020B0603020202020204"/>
                <a:cs typeface="Trebuchet MS" panose="020B0603020202020204"/>
              </a:rPr>
              <a:t>utiliza</a:t>
            </a:r>
            <a:r>
              <a:rPr sz="2050" b="1" spc="-50" dirty="0">
                <a:latin typeface="Trebuchet MS" panose="020B0603020202020204"/>
                <a:cs typeface="Trebuchet MS" panose="020B0603020202020204"/>
              </a:rPr>
              <a:t> </a:t>
            </a:r>
            <a:r>
              <a:rPr sz="2050" b="1" dirty="0">
                <a:latin typeface="Trebuchet MS" panose="020B0603020202020204"/>
                <a:cs typeface="Trebuchet MS" panose="020B0603020202020204"/>
              </a:rPr>
              <a:t>para</a:t>
            </a:r>
            <a:r>
              <a:rPr sz="2050" b="1" spc="-50" dirty="0">
                <a:latin typeface="Trebuchet MS" panose="020B0603020202020204"/>
                <a:cs typeface="Trebuchet MS" panose="020B0603020202020204"/>
              </a:rPr>
              <a:t> </a:t>
            </a:r>
            <a:r>
              <a:rPr sz="2050" b="1" dirty="0">
                <a:latin typeface="Trebuchet MS" panose="020B0603020202020204"/>
                <a:cs typeface="Trebuchet MS" panose="020B0603020202020204"/>
              </a:rPr>
              <a:t>las</a:t>
            </a:r>
            <a:r>
              <a:rPr sz="2050" b="1" spc="-35" dirty="0">
                <a:latin typeface="Trebuchet MS" panose="020B0603020202020204"/>
                <a:cs typeface="Trebuchet MS" panose="020B0603020202020204"/>
              </a:rPr>
              <a:t> </a:t>
            </a:r>
            <a:r>
              <a:rPr sz="2050" b="1" dirty="0">
                <a:latin typeface="Trebuchet MS" panose="020B0603020202020204"/>
                <a:cs typeface="Trebuchet MS" panose="020B0603020202020204"/>
              </a:rPr>
              <a:t>comunicaciones</a:t>
            </a:r>
            <a:r>
              <a:rPr sz="2050" b="1" spc="-35" dirty="0">
                <a:latin typeface="Trebuchet MS" panose="020B0603020202020204"/>
                <a:cs typeface="Trebuchet MS" panose="020B0603020202020204"/>
              </a:rPr>
              <a:t> </a:t>
            </a:r>
            <a:r>
              <a:rPr sz="2050" b="1" dirty="0">
                <a:latin typeface="Trebuchet MS" panose="020B0603020202020204"/>
                <a:cs typeface="Trebuchet MS" panose="020B0603020202020204"/>
              </a:rPr>
              <a:t>entre</a:t>
            </a:r>
            <a:r>
              <a:rPr sz="2050" b="1" spc="-15" dirty="0">
                <a:latin typeface="Trebuchet MS" panose="020B0603020202020204"/>
                <a:cs typeface="Trebuchet MS" panose="020B0603020202020204"/>
              </a:rPr>
              <a:t> </a:t>
            </a:r>
            <a:r>
              <a:rPr sz="2050" b="1" spc="-10" dirty="0">
                <a:latin typeface="Trebuchet MS" panose="020B0603020202020204"/>
                <a:cs typeface="Trebuchet MS" panose="020B0603020202020204"/>
              </a:rPr>
              <a:t>bastidores.</a:t>
            </a:r>
            <a:endParaRPr sz="2050" dirty="0">
              <a:latin typeface="Trebuchet MS" panose="020B0603020202020204"/>
              <a:cs typeface="Trebuchet MS" panose="020B0603020202020204"/>
            </a:endParaRPr>
          </a:p>
          <a:p>
            <a:pPr>
              <a:lnSpc>
                <a:spcPct val="100000"/>
              </a:lnSpc>
              <a:spcBef>
                <a:spcPts val="755"/>
              </a:spcBef>
              <a:buFont typeface="Segoe UI Symbol" panose="020B0502040204020203"/>
              <a:buChar char="➔"/>
            </a:pPr>
            <a:endParaRPr sz="2050" dirty="0">
              <a:latin typeface="Trebuchet MS" panose="020B0603020202020204"/>
              <a:cs typeface="Trebuchet MS" panose="020B0603020202020204"/>
            </a:endParaRPr>
          </a:p>
          <a:p>
            <a:pPr marL="469900" indent="-457200">
              <a:lnSpc>
                <a:spcPct val="100000"/>
              </a:lnSpc>
              <a:spcBef>
                <a:spcPts val="5"/>
              </a:spcBef>
              <a:buSzPct val="117000"/>
              <a:buFont typeface="Segoe UI Symbol" panose="020B0502040204020203"/>
              <a:buChar char="➔"/>
              <a:tabLst>
                <a:tab pos="469900" algn="l"/>
              </a:tabLst>
            </a:pPr>
            <a:r>
              <a:rPr sz="2050" b="1" dirty="0">
                <a:latin typeface="Trebuchet MS" panose="020B0603020202020204"/>
                <a:cs typeface="Trebuchet MS" panose="020B0603020202020204"/>
              </a:rPr>
              <a:t>Los</a:t>
            </a:r>
            <a:r>
              <a:rPr sz="2050" b="1" spc="-45" dirty="0">
                <a:latin typeface="Trebuchet MS" panose="020B0603020202020204"/>
                <a:cs typeface="Trebuchet MS" panose="020B0603020202020204"/>
              </a:rPr>
              <a:t> </a:t>
            </a:r>
            <a:r>
              <a:rPr sz="2050" b="1" dirty="0">
                <a:latin typeface="Trebuchet MS" panose="020B0603020202020204"/>
                <a:cs typeface="Trebuchet MS" panose="020B0603020202020204"/>
              </a:rPr>
              <a:t>materiales</a:t>
            </a:r>
            <a:r>
              <a:rPr sz="2050" b="1" spc="-40" dirty="0">
                <a:latin typeface="Trebuchet MS" panose="020B0603020202020204"/>
                <a:cs typeface="Trebuchet MS" panose="020B0603020202020204"/>
              </a:rPr>
              <a:t> </a:t>
            </a:r>
            <a:r>
              <a:rPr sz="2050" b="1" dirty="0">
                <a:latin typeface="Trebuchet MS" panose="020B0603020202020204"/>
                <a:cs typeface="Trebuchet MS" panose="020B0603020202020204"/>
              </a:rPr>
              <a:t>también</a:t>
            </a:r>
            <a:r>
              <a:rPr sz="2050" b="1" spc="-50" dirty="0">
                <a:latin typeface="Trebuchet MS" panose="020B0603020202020204"/>
                <a:cs typeface="Trebuchet MS" panose="020B0603020202020204"/>
              </a:rPr>
              <a:t> </a:t>
            </a:r>
            <a:r>
              <a:rPr sz="2050" b="1" dirty="0">
                <a:latin typeface="Trebuchet MS" panose="020B0603020202020204"/>
                <a:cs typeface="Trebuchet MS" panose="020B0603020202020204"/>
              </a:rPr>
              <a:t>se</a:t>
            </a:r>
            <a:r>
              <a:rPr sz="2050" b="1" spc="-45" dirty="0">
                <a:latin typeface="Trebuchet MS" panose="020B0603020202020204"/>
                <a:cs typeface="Trebuchet MS" panose="020B0603020202020204"/>
              </a:rPr>
              <a:t> </a:t>
            </a:r>
            <a:r>
              <a:rPr sz="2050" b="1" dirty="0">
                <a:latin typeface="Trebuchet MS" panose="020B0603020202020204"/>
                <a:cs typeface="Trebuchet MS" panose="020B0603020202020204"/>
              </a:rPr>
              <a:t>enviarán</a:t>
            </a:r>
            <a:r>
              <a:rPr sz="2050" b="1" spc="-55" dirty="0">
                <a:latin typeface="Trebuchet MS" panose="020B0603020202020204"/>
                <a:cs typeface="Trebuchet MS" panose="020B0603020202020204"/>
              </a:rPr>
              <a:t> </a:t>
            </a:r>
            <a:r>
              <a:rPr sz="2050" b="1" dirty="0">
                <a:latin typeface="Trebuchet MS" panose="020B0603020202020204"/>
                <a:cs typeface="Trebuchet MS" panose="020B0603020202020204"/>
              </a:rPr>
              <a:t>a</a:t>
            </a:r>
            <a:r>
              <a:rPr sz="2050" b="1" spc="-15" dirty="0">
                <a:latin typeface="Trebuchet MS" panose="020B0603020202020204"/>
                <a:cs typeface="Trebuchet MS" panose="020B0603020202020204"/>
              </a:rPr>
              <a:t> </a:t>
            </a:r>
            <a:r>
              <a:rPr lang="en-US" sz="2050" b="1" u="sng" dirty="0">
                <a:solidFill>
                  <a:srgbClr val="1036F8"/>
                </a:solidFill>
                <a:sym typeface="+mn-ea"/>
                <a:hlinkClick r:id="rId3"/>
              </a:rPr>
              <a:t>CO.gov/HCPF/events</a:t>
            </a:r>
            <a:endParaRPr sz="2050" dirty="0">
              <a:latin typeface="Trebuchet MS" panose="020B0603020202020204"/>
              <a:cs typeface="Trebuchet MS" panose="020B0603020202020204"/>
            </a:endParaRPr>
          </a:p>
          <a:p>
            <a:pPr>
              <a:lnSpc>
                <a:spcPct val="100000"/>
              </a:lnSpc>
              <a:spcBef>
                <a:spcPts val="905"/>
              </a:spcBef>
              <a:buFont typeface="Segoe UI Symbol" panose="020B0502040204020203"/>
              <a:buChar char="➔"/>
            </a:pPr>
            <a:endParaRPr sz="2050" dirty="0">
              <a:latin typeface="Trebuchet MS" panose="020B0603020202020204"/>
              <a:cs typeface="Trebuchet MS" panose="020B0603020202020204"/>
            </a:endParaRPr>
          </a:p>
          <a:p>
            <a:pPr marL="469900" marR="699135" indent="-457835">
              <a:lnSpc>
                <a:spcPts val="2400"/>
              </a:lnSpc>
              <a:buSzPct val="117000"/>
              <a:buFont typeface="Segoe UI Symbol" panose="020B0502040204020203"/>
              <a:buChar char="➔"/>
              <a:tabLst>
                <a:tab pos="469900" algn="l"/>
              </a:tabLst>
            </a:pPr>
            <a:r>
              <a:rPr sz="2050" b="1" dirty="0">
                <a:latin typeface="Trebuchet MS" panose="020B0603020202020204"/>
                <a:cs typeface="Trebuchet MS" panose="020B0603020202020204"/>
              </a:rPr>
              <a:t>Accesibilidad:</a:t>
            </a:r>
            <a:r>
              <a:rPr sz="2050" b="1" spc="-70" dirty="0">
                <a:latin typeface="Trebuchet MS" panose="020B0603020202020204"/>
                <a:cs typeface="Trebuchet MS" panose="020B0603020202020204"/>
              </a:rPr>
              <a:t> </a:t>
            </a:r>
            <a:r>
              <a:rPr sz="2050" b="1" dirty="0">
                <a:latin typeface="Trebuchet MS" panose="020B0603020202020204"/>
                <a:cs typeface="Trebuchet MS" panose="020B0603020202020204"/>
              </a:rPr>
              <a:t>Lenguaje</a:t>
            </a:r>
            <a:r>
              <a:rPr sz="2050" b="1" spc="-45" dirty="0">
                <a:latin typeface="Trebuchet MS" panose="020B0603020202020204"/>
                <a:cs typeface="Trebuchet MS" panose="020B0603020202020204"/>
              </a:rPr>
              <a:t> </a:t>
            </a:r>
            <a:r>
              <a:rPr sz="2050" b="1" dirty="0">
                <a:latin typeface="Trebuchet MS" panose="020B0603020202020204"/>
                <a:cs typeface="Trebuchet MS" panose="020B0603020202020204"/>
              </a:rPr>
              <a:t>de</a:t>
            </a:r>
            <a:r>
              <a:rPr sz="2050" b="1" spc="-60" dirty="0">
                <a:latin typeface="Trebuchet MS" panose="020B0603020202020204"/>
                <a:cs typeface="Trebuchet MS" panose="020B0603020202020204"/>
              </a:rPr>
              <a:t> </a:t>
            </a:r>
            <a:r>
              <a:rPr sz="2050" b="1" dirty="0">
                <a:latin typeface="Trebuchet MS" panose="020B0603020202020204"/>
                <a:cs typeface="Trebuchet MS" panose="020B0603020202020204"/>
              </a:rPr>
              <a:t>señas</a:t>
            </a:r>
            <a:r>
              <a:rPr sz="2050" b="1" spc="-60" dirty="0">
                <a:latin typeface="Trebuchet MS" panose="020B0603020202020204"/>
                <a:cs typeface="Trebuchet MS" panose="020B0603020202020204"/>
              </a:rPr>
              <a:t> </a:t>
            </a:r>
            <a:r>
              <a:rPr sz="2050" b="1" dirty="0">
                <a:latin typeface="Trebuchet MS" panose="020B0603020202020204"/>
                <a:cs typeface="Trebuchet MS" panose="020B0603020202020204"/>
              </a:rPr>
              <a:t>americano,</a:t>
            </a:r>
            <a:r>
              <a:rPr sz="2050" b="1" spc="-70" dirty="0">
                <a:latin typeface="Trebuchet MS" panose="020B0603020202020204"/>
                <a:cs typeface="Trebuchet MS" panose="020B0603020202020204"/>
              </a:rPr>
              <a:t> </a:t>
            </a:r>
            <a:r>
              <a:rPr sz="2050" b="1" dirty="0">
                <a:latin typeface="Trebuchet MS" panose="020B0603020202020204"/>
                <a:cs typeface="Trebuchet MS" panose="020B0603020202020204"/>
              </a:rPr>
              <a:t>solo</a:t>
            </a:r>
            <a:r>
              <a:rPr sz="2050" b="1" spc="-65" dirty="0">
                <a:latin typeface="Trebuchet MS" panose="020B0603020202020204"/>
                <a:cs typeface="Trebuchet MS" panose="020B0603020202020204"/>
              </a:rPr>
              <a:t> </a:t>
            </a:r>
            <a:r>
              <a:rPr sz="2050" b="1" dirty="0">
                <a:latin typeface="Trebuchet MS" panose="020B0603020202020204"/>
                <a:cs typeface="Trebuchet MS" panose="020B0603020202020204"/>
              </a:rPr>
              <a:t>audio,</a:t>
            </a:r>
            <a:r>
              <a:rPr sz="2050" b="1" spc="-70" dirty="0">
                <a:latin typeface="Trebuchet MS" panose="020B0603020202020204"/>
                <a:cs typeface="Trebuchet MS" panose="020B0603020202020204"/>
              </a:rPr>
              <a:t> </a:t>
            </a:r>
            <a:r>
              <a:rPr sz="2050" b="1" dirty="0">
                <a:latin typeface="Trebuchet MS" panose="020B0603020202020204"/>
                <a:cs typeface="Trebuchet MS" panose="020B0603020202020204"/>
              </a:rPr>
              <a:t>interpretación</a:t>
            </a:r>
            <a:r>
              <a:rPr sz="2050" b="1" spc="-70" dirty="0">
                <a:latin typeface="Trebuchet MS" panose="020B0603020202020204"/>
                <a:cs typeface="Trebuchet MS" panose="020B0603020202020204"/>
              </a:rPr>
              <a:t> </a:t>
            </a:r>
            <a:r>
              <a:rPr sz="2050" b="1" dirty="0">
                <a:latin typeface="Trebuchet MS" panose="020B0603020202020204"/>
                <a:cs typeface="Trebuchet MS" panose="020B0603020202020204"/>
              </a:rPr>
              <a:t>en</a:t>
            </a:r>
            <a:r>
              <a:rPr sz="2050" b="1" spc="-70" dirty="0">
                <a:latin typeface="Trebuchet MS" panose="020B0603020202020204"/>
                <a:cs typeface="Trebuchet MS" panose="020B0603020202020204"/>
              </a:rPr>
              <a:t> </a:t>
            </a:r>
            <a:r>
              <a:rPr sz="2050" b="1" spc="-10" dirty="0">
                <a:latin typeface="Trebuchet MS" panose="020B0603020202020204"/>
                <a:cs typeface="Trebuchet MS" panose="020B0603020202020204"/>
              </a:rPr>
              <a:t>español, Subtítulos</a:t>
            </a:r>
            <a:endParaRPr sz="2050" dirty="0">
              <a:latin typeface="Trebuchet MS" panose="020B0603020202020204"/>
              <a:cs typeface="Trebuchet MS" panose="020B0603020202020204"/>
            </a:endParaRPr>
          </a:p>
        </p:txBody>
      </p:sp>
      <p:grpSp>
        <p:nvGrpSpPr>
          <p:cNvPr id="5" name="object 5"/>
          <p:cNvGrpSpPr/>
          <p:nvPr/>
        </p:nvGrpSpPr>
        <p:grpSpPr>
          <a:xfrm>
            <a:off x="0" y="6247762"/>
            <a:ext cx="12192000" cy="609600"/>
            <a:chOff x="0" y="6247762"/>
            <a:chExt cx="12192000" cy="609600"/>
          </a:xfrm>
        </p:grpSpPr>
        <p:sp>
          <p:nvSpPr>
            <p:cNvPr id="6" name="object 6"/>
            <p:cNvSpPr/>
            <p:nvPr/>
          </p:nvSpPr>
          <p:spPr>
            <a:xfrm>
              <a:off x="0" y="6247762"/>
              <a:ext cx="12192000" cy="609600"/>
            </a:xfrm>
            <a:custGeom>
              <a:avLst/>
              <a:gdLst/>
              <a:ahLst/>
              <a:cxnLst/>
              <a:rect l="l" t="t" r="r" b="b"/>
              <a:pathLst>
                <a:path w="12192000" h="609600">
                  <a:moveTo>
                    <a:pt x="12192000" y="0"/>
                  </a:moveTo>
                  <a:lnTo>
                    <a:pt x="0" y="0"/>
                  </a:lnTo>
                  <a:lnTo>
                    <a:pt x="0" y="609599"/>
                  </a:lnTo>
                  <a:lnTo>
                    <a:pt x="12192000" y="609599"/>
                  </a:lnTo>
                  <a:lnTo>
                    <a:pt x="12192000" y="0"/>
                  </a:lnTo>
                  <a:close/>
                </a:path>
              </a:pathLst>
            </a:custGeom>
            <a:solidFill>
              <a:srgbClr val="00176E"/>
            </a:solidFill>
          </p:spPr>
          <p:txBody>
            <a:bodyPr wrap="square" lIns="0" tIns="0" rIns="0" bIns="0" rtlCol="0"/>
            <a:lstStyle/>
            <a:p>
              <a:endParaRPr/>
            </a:p>
          </p:txBody>
        </p:sp>
        <p:pic>
          <p:nvPicPr>
            <p:cNvPr id="7" name="object 7"/>
            <p:cNvPicPr/>
            <p:nvPr/>
          </p:nvPicPr>
          <p:blipFill>
            <a:blip r:embed="rId4" cstate="print"/>
            <a:stretch>
              <a:fillRect/>
            </a:stretch>
          </p:blipFill>
          <p:spPr>
            <a:xfrm>
              <a:off x="274320" y="6354442"/>
              <a:ext cx="2267712" cy="384048"/>
            </a:xfrm>
            <a:prstGeom prst="rect">
              <a:avLst/>
            </a:prstGeom>
          </p:spPr>
        </p:pic>
      </p:grpSp>
      <p:pic>
        <p:nvPicPr>
          <p:cNvPr id="9" name="object 9"/>
          <p:cNvPicPr/>
          <p:nvPr/>
        </p:nvPicPr>
        <p:blipFill>
          <a:blip r:embed="rId5"/>
          <a:srcRect/>
          <a:stretch>
            <a:fillRect/>
          </a:stretch>
        </p:blipFill>
        <p:spPr>
          <a:xfrm>
            <a:off x="11155993" y="3444372"/>
            <a:ext cx="1033145" cy="957318"/>
          </a:xfrm>
          <a:prstGeom prst="rect">
            <a:avLst/>
          </a:prstGeom>
        </p:spPr>
      </p:pic>
      <p:sp>
        <p:nvSpPr>
          <p:cNvPr id="8" name="Google Shape;990;p229"/>
          <p:cNvSpPr txBox="1"/>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r">
              <a:buSzPts val="1200"/>
            </a:pPr>
            <a:fld id="{00000000-1234-1234-1234-123412341234}" type="slidenum">
              <a:rPr lang="en-US" sz="1200" smtClean="0">
                <a:solidFill>
                  <a:schemeClr val="lt1"/>
                </a:solidFill>
              </a:rPr>
              <a:t>4</a:t>
            </a:fld>
            <a:endParaRPr lang="en-US" sz="1200" dirty="0">
              <a:solidFill>
                <a:schemeClr val="lt1"/>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2031" y="98552"/>
            <a:ext cx="12190858" cy="6147942"/>
            <a:chOff x="2031" y="98552"/>
            <a:chExt cx="12190858" cy="6147942"/>
          </a:xfrm>
        </p:grpSpPr>
        <p:sp>
          <p:nvSpPr>
            <p:cNvPr id="3" name="object 3"/>
            <p:cNvSpPr/>
            <p:nvPr/>
          </p:nvSpPr>
          <p:spPr>
            <a:xfrm>
              <a:off x="2031" y="817880"/>
              <a:ext cx="4977765" cy="5410200"/>
            </a:xfrm>
            <a:custGeom>
              <a:avLst/>
              <a:gdLst/>
              <a:ahLst/>
              <a:cxnLst/>
              <a:rect l="l" t="t" r="r" b="b"/>
              <a:pathLst>
                <a:path w="4977765" h="5410200">
                  <a:moveTo>
                    <a:pt x="0" y="662051"/>
                  </a:moveTo>
                  <a:lnTo>
                    <a:pt x="1662" y="614807"/>
                  </a:lnTo>
                  <a:lnTo>
                    <a:pt x="6573" y="568325"/>
                  </a:lnTo>
                  <a:lnTo>
                    <a:pt x="14622" y="522986"/>
                  </a:lnTo>
                  <a:lnTo>
                    <a:pt x="25697" y="478790"/>
                  </a:lnTo>
                  <a:lnTo>
                    <a:pt x="39686" y="435737"/>
                  </a:lnTo>
                  <a:lnTo>
                    <a:pt x="56474" y="394081"/>
                  </a:lnTo>
                  <a:lnTo>
                    <a:pt x="75954" y="353822"/>
                  </a:lnTo>
                  <a:lnTo>
                    <a:pt x="98010" y="315214"/>
                  </a:lnTo>
                  <a:lnTo>
                    <a:pt x="122533" y="278257"/>
                  </a:lnTo>
                  <a:lnTo>
                    <a:pt x="149402" y="243078"/>
                  </a:lnTo>
                  <a:lnTo>
                    <a:pt x="178523" y="209804"/>
                  </a:lnTo>
                  <a:lnTo>
                    <a:pt x="209778" y="178562"/>
                  </a:lnTo>
                  <a:lnTo>
                    <a:pt x="243039" y="149479"/>
                  </a:lnTo>
                  <a:lnTo>
                    <a:pt x="278206" y="122555"/>
                  </a:lnTo>
                  <a:lnTo>
                    <a:pt x="315163" y="98044"/>
                  </a:lnTo>
                  <a:lnTo>
                    <a:pt x="353809" y="75946"/>
                  </a:lnTo>
                  <a:lnTo>
                    <a:pt x="394030" y="56515"/>
                  </a:lnTo>
                  <a:lnTo>
                    <a:pt x="435698" y="39750"/>
                  </a:lnTo>
                  <a:lnTo>
                    <a:pt x="478713" y="25654"/>
                  </a:lnTo>
                  <a:lnTo>
                    <a:pt x="522960" y="14605"/>
                  </a:lnTo>
                  <a:lnTo>
                    <a:pt x="568325" y="6604"/>
                  </a:lnTo>
                  <a:lnTo>
                    <a:pt x="614705" y="1650"/>
                  </a:lnTo>
                  <a:lnTo>
                    <a:pt x="661987" y="0"/>
                  </a:lnTo>
                  <a:lnTo>
                    <a:pt x="4315333" y="0"/>
                  </a:lnTo>
                  <a:lnTo>
                    <a:pt x="4362577" y="1650"/>
                  </a:lnTo>
                  <a:lnTo>
                    <a:pt x="4409058" y="6604"/>
                  </a:lnTo>
                  <a:lnTo>
                    <a:pt x="4454397" y="14605"/>
                  </a:lnTo>
                  <a:lnTo>
                    <a:pt x="4498594" y="25654"/>
                  </a:lnTo>
                  <a:lnTo>
                    <a:pt x="4541646" y="39750"/>
                  </a:lnTo>
                  <a:lnTo>
                    <a:pt x="4583303" y="56515"/>
                  </a:lnTo>
                  <a:lnTo>
                    <a:pt x="4623562" y="75946"/>
                  </a:lnTo>
                  <a:lnTo>
                    <a:pt x="4662170" y="98044"/>
                  </a:lnTo>
                  <a:lnTo>
                    <a:pt x="4699127" y="122555"/>
                  </a:lnTo>
                  <a:lnTo>
                    <a:pt x="4734306" y="149479"/>
                  </a:lnTo>
                  <a:lnTo>
                    <a:pt x="4767580" y="178562"/>
                  </a:lnTo>
                  <a:lnTo>
                    <a:pt x="4798821" y="209804"/>
                  </a:lnTo>
                  <a:lnTo>
                    <a:pt x="4827905" y="243078"/>
                  </a:lnTo>
                  <a:lnTo>
                    <a:pt x="4854829" y="278257"/>
                  </a:lnTo>
                  <a:lnTo>
                    <a:pt x="4879340" y="315214"/>
                  </a:lnTo>
                  <a:lnTo>
                    <a:pt x="4901438" y="353822"/>
                  </a:lnTo>
                  <a:lnTo>
                    <a:pt x="4920869" y="394081"/>
                  </a:lnTo>
                  <a:lnTo>
                    <a:pt x="4937633" y="435737"/>
                  </a:lnTo>
                  <a:lnTo>
                    <a:pt x="4951730" y="478790"/>
                  </a:lnTo>
                  <a:lnTo>
                    <a:pt x="4962779" y="522986"/>
                  </a:lnTo>
                  <a:lnTo>
                    <a:pt x="4970780" y="568325"/>
                  </a:lnTo>
                  <a:lnTo>
                    <a:pt x="4975733" y="614807"/>
                  </a:lnTo>
                  <a:lnTo>
                    <a:pt x="4977383" y="662051"/>
                  </a:lnTo>
                  <a:lnTo>
                    <a:pt x="4977383" y="4748149"/>
                  </a:lnTo>
                  <a:lnTo>
                    <a:pt x="4975733" y="4795431"/>
                  </a:lnTo>
                  <a:lnTo>
                    <a:pt x="4970780" y="4841824"/>
                  </a:lnTo>
                  <a:lnTo>
                    <a:pt x="4962779" y="4887201"/>
                  </a:lnTo>
                  <a:lnTo>
                    <a:pt x="4951730" y="4931448"/>
                  </a:lnTo>
                  <a:lnTo>
                    <a:pt x="4937633" y="4974475"/>
                  </a:lnTo>
                  <a:lnTo>
                    <a:pt x="4920869" y="5016144"/>
                  </a:lnTo>
                  <a:lnTo>
                    <a:pt x="4901438" y="5056365"/>
                  </a:lnTo>
                  <a:lnTo>
                    <a:pt x="4879340" y="5095011"/>
                  </a:lnTo>
                  <a:lnTo>
                    <a:pt x="4854829" y="5131981"/>
                  </a:lnTo>
                  <a:lnTo>
                    <a:pt x="4827905" y="5167147"/>
                  </a:lnTo>
                  <a:lnTo>
                    <a:pt x="4798821" y="5200421"/>
                  </a:lnTo>
                  <a:lnTo>
                    <a:pt x="4767580" y="5231663"/>
                  </a:lnTo>
                  <a:lnTo>
                    <a:pt x="4734306" y="5260784"/>
                  </a:lnTo>
                  <a:lnTo>
                    <a:pt x="4699127" y="5287657"/>
                  </a:lnTo>
                  <a:lnTo>
                    <a:pt x="4662170" y="5312181"/>
                  </a:lnTo>
                  <a:lnTo>
                    <a:pt x="4623562" y="5334241"/>
                  </a:lnTo>
                  <a:lnTo>
                    <a:pt x="4583303" y="5353723"/>
                  </a:lnTo>
                  <a:lnTo>
                    <a:pt x="4541646" y="5370512"/>
                  </a:lnTo>
                  <a:lnTo>
                    <a:pt x="4498594" y="5384495"/>
                  </a:lnTo>
                  <a:lnTo>
                    <a:pt x="4454397" y="5395569"/>
                  </a:lnTo>
                  <a:lnTo>
                    <a:pt x="4409058" y="5403621"/>
                  </a:lnTo>
                  <a:lnTo>
                    <a:pt x="4362577" y="5408536"/>
                  </a:lnTo>
                  <a:lnTo>
                    <a:pt x="4315333" y="5410200"/>
                  </a:lnTo>
                  <a:lnTo>
                    <a:pt x="661987" y="5410200"/>
                  </a:lnTo>
                  <a:lnTo>
                    <a:pt x="614705" y="5408536"/>
                  </a:lnTo>
                  <a:lnTo>
                    <a:pt x="568325" y="5403621"/>
                  </a:lnTo>
                  <a:lnTo>
                    <a:pt x="522960" y="5395569"/>
                  </a:lnTo>
                  <a:lnTo>
                    <a:pt x="478713" y="5384495"/>
                  </a:lnTo>
                  <a:lnTo>
                    <a:pt x="435698" y="5370512"/>
                  </a:lnTo>
                  <a:lnTo>
                    <a:pt x="394030" y="5353723"/>
                  </a:lnTo>
                  <a:lnTo>
                    <a:pt x="353809" y="5334241"/>
                  </a:lnTo>
                  <a:lnTo>
                    <a:pt x="315163" y="5312181"/>
                  </a:lnTo>
                  <a:lnTo>
                    <a:pt x="278206" y="5287657"/>
                  </a:lnTo>
                  <a:lnTo>
                    <a:pt x="243039" y="5260784"/>
                  </a:lnTo>
                  <a:lnTo>
                    <a:pt x="209778" y="5231663"/>
                  </a:lnTo>
                  <a:lnTo>
                    <a:pt x="178523" y="5200421"/>
                  </a:lnTo>
                  <a:lnTo>
                    <a:pt x="149402" y="5167147"/>
                  </a:lnTo>
                  <a:lnTo>
                    <a:pt x="122533" y="5131981"/>
                  </a:lnTo>
                  <a:lnTo>
                    <a:pt x="98010" y="5095011"/>
                  </a:lnTo>
                  <a:lnTo>
                    <a:pt x="75954" y="5056365"/>
                  </a:lnTo>
                  <a:lnTo>
                    <a:pt x="56474" y="5016144"/>
                  </a:lnTo>
                  <a:lnTo>
                    <a:pt x="39686" y="4974475"/>
                  </a:lnTo>
                  <a:lnTo>
                    <a:pt x="25697" y="4931448"/>
                  </a:lnTo>
                  <a:lnTo>
                    <a:pt x="14622" y="4887201"/>
                  </a:lnTo>
                  <a:lnTo>
                    <a:pt x="6573" y="4841824"/>
                  </a:lnTo>
                  <a:lnTo>
                    <a:pt x="1662" y="4795431"/>
                  </a:lnTo>
                  <a:lnTo>
                    <a:pt x="0" y="4748149"/>
                  </a:lnTo>
                  <a:lnTo>
                    <a:pt x="0" y="662051"/>
                  </a:lnTo>
                  <a:close/>
                </a:path>
              </a:pathLst>
            </a:custGeom>
            <a:ln w="39623">
              <a:solidFill>
                <a:srgbClr val="00176E"/>
              </a:solidFill>
            </a:ln>
          </p:spPr>
          <p:txBody>
            <a:bodyPr wrap="square" lIns="0" tIns="0" rIns="0" bIns="0" rtlCol="0"/>
            <a:lstStyle/>
            <a:p>
              <a:endParaRPr/>
            </a:p>
          </p:txBody>
        </p:sp>
        <p:pic>
          <p:nvPicPr>
            <p:cNvPr id="4" name="object 4"/>
            <p:cNvPicPr/>
            <p:nvPr/>
          </p:nvPicPr>
          <p:blipFill>
            <a:blip r:embed="rId2" cstate="print"/>
            <a:stretch>
              <a:fillRect/>
            </a:stretch>
          </p:blipFill>
          <p:spPr>
            <a:xfrm>
              <a:off x="5185283" y="1282560"/>
              <a:ext cx="6787896" cy="4694174"/>
            </a:xfrm>
            <a:prstGeom prst="rect">
              <a:avLst/>
            </a:prstGeom>
          </p:spPr>
        </p:pic>
        <p:sp>
          <p:nvSpPr>
            <p:cNvPr id="5" name="object 5"/>
            <p:cNvSpPr/>
            <p:nvPr/>
          </p:nvSpPr>
          <p:spPr>
            <a:xfrm>
              <a:off x="5028184" y="1061719"/>
              <a:ext cx="7164705" cy="5184775"/>
            </a:xfrm>
            <a:custGeom>
              <a:avLst/>
              <a:gdLst/>
              <a:ahLst/>
              <a:cxnLst/>
              <a:rect l="l" t="t" r="r" b="b"/>
              <a:pathLst>
                <a:path w="7164705" h="5184775">
                  <a:moveTo>
                    <a:pt x="7164323" y="0"/>
                  </a:moveTo>
                  <a:lnTo>
                    <a:pt x="0" y="0"/>
                  </a:lnTo>
                  <a:lnTo>
                    <a:pt x="0" y="5184648"/>
                  </a:lnTo>
                  <a:lnTo>
                    <a:pt x="7164323" y="5184648"/>
                  </a:lnTo>
                </a:path>
              </a:pathLst>
            </a:custGeom>
            <a:ln w="9144">
              <a:solidFill>
                <a:srgbClr val="00176E"/>
              </a:solidFill>
            </a:ln>
          </p:spPr>
          <p:txBody>
            <a:bodyPr wrap="square" lIns="0" tIns="0" rIns="0" bIns="0" rtlCol="0"/>
            <a:lstStyle/>
            <a:p>
              <a:endParaRPr/>
            </a:p>
          </p:txBody>
        </p:sp>
        <p:sp>
          <p:nvSpPr>
            <p:cNvPr id="6" name="object 6"/>
            <p:cNvSpPr/>
            <p:nvPr/>
          </p:nvSpPr>
          <p:spPr>
            <a:xfrm>
              <a:off x="6399784" y="98552"/>
              <a:ext cx="5520055" cy="902335"/>
            </a:xfrm>
            <a:custGeom>
              <a:avLst/>
              <a:gdLst/>
              <a:ahLst/>
              <a:cxnLst/>
              <a:rect l="l" t="t" r="r" b="b"/>
              <a:pathLst>
                <a:path w="5520055" h="902335">
                  <a:moveTo>
                    <a:pt x="5369560" y="0"/>
                  </a:moveTo>
                  <a:lnTo>
                    <a:pt x="150367" y="0"/>
                  </a:lnTo>
                  <a:lnTo>
                    <a:pt x="102869" y="7620"/>
                  </a:lnTo>
                  <a:lnTo>
                    <a:pt x="61594" y="28955"/>
                  </a:lnTo>
                  <a:lnTo>
                    <a:pt x="28955" y="61595"/>
                  </a:lnTo>
                  <a:lnTo>
                    <a:pt x="7619" y="102870"/>
                  </a:lnTo>
                  <a:lnTo>
                    <a:pt x="0" y="150368"/>
                  </a:lnTo>
                  <a:lnTo>
                    <a:pt x="0" y="751839"/>
                  </a:lnTo>
                  <a:lnTo>
                    <a:pt x="7619" y="799338"/>
                  </a:lnTo>
                  <a:lnTo>
                    <a:pt x="28955" y="840613"/>
                  </a:lnTo>
                  <a:lnTo>
                    <a:pt x="61594" y="873251"/>
                  </a:lnTo>
                  <a:lnTo>
                    <a:pt x="102869" y="894588"/>
                  </a:lnTo>
                  <a:lnTo>
                    <a:pt x="150367" y="902208"/>
                  </a:lnTo>
                  <a:lnTo>
                    <a:pt x="5369560" y="902208"/>
                  </a:lnTo>
                  <a:lnTo>
                    <a:pt x="5417058" y="894588"/>
                  </a:lnTo>
                  <a:lnTo>
                    <a:pt x="5458333" y="873251"/>
                  </a:lnTo>
                  <a:lnTo>
                    <a:pt x="5490971" y="840613"/>
                  </a:lnTo>
                  <a:lnTo>
                    <a:pt x="5512308" y="799338"/>
                  </a:lnTo>
                  <a:lnTo>
                    <a:pt x="5519927" y="751839"/>
                  </a:lnTo>
                  <a:lnTo>
                    <a:pt x="5519927" y="150368"/>
                  </a:lnTo>
                  <a:lnTo>
                    <a:pt x="5512308" y="102870"/>
                  </a:lnTo>
                  <a:lnTo>
                    <a:pt x="5490971" y="61595"/>
                  </a:lnTo>
                  <a:lnTo>
                    <a:pt x="5458333" y="28955"/>
                  </a:lnTo>
                  <a:lnTo>
                    <a:pt x="5417058" y="7620"/>
                  </a:lnTo>
                  <a:lnTo>
                    <a:pt x="5369560" y="0"/>
                  </a:lnTo>
                  <a:close/>
                </a:path>
              </a:pathLst>
            </a:custGeom>
            <a:solidFill>
              <a:srgbClr val="C7DAF8"/>
            </a:solidFill>
          </p:spPr>
          <p:txBody>
            <a:bodyPr wrap="square" lIns="0" tIns="0" rIns="0" bIns="0" rtlCol="0"/>
            <a:lstStyle/>
            <a:p>
              <a:endParaRPr/>
            </a:p>
          </p:txBody>
        </p:sp>
        <p:sp>
          <p:nvSpPr>
            <p:cNvPr id="7" name="object 7"/>
            <p:cNvSpPr/>
            <p:nvPr/>
          </p:nvSpPr>
          <p:spPr>
            <a:xfrm>
              <a:off x="6399784" y="98552"/>
              <a:ext cx="5520055" cy="902335"/>
            </a:xfrm>
            <a:custGeom>
              <a:avLst/>
              <a:gdLst/>
              <a:ahLst/>
              <a:cxnLst/>
              <a:rect l="l" t="t" r="r" b="b"/>
              <a:pathLst>
                <a:path w="5520055" h="902335">
                  <a:moveTo>
                    <a:pt x="0" y="150368"/>
                  </a:moveTo>
                  <a:lnTo>
                    <a:pt x="7619" y="102870"/>
                  </a:lnTo>
                  <a:lnTo>
                    <a:pt x="28955" y="61595"/>
                  </a:lnTo>
                  <a:lnTo>
                    <a:pt x="61594" y="28955"/>
                  </a:lnTo>
                  <a:lnTo>
                    <a:pt x="102869" y="7620"/>
                  </a:lnTo>
                  <a:lnTo>
                    <a:pt x="150367" y="0"/>
                  </a:lnTo>
                  <a:lnTo>
                    <a:pt x="5369560" y="0"/>
                  </a:lnTo>
                  <a:lnTo>
                    <a:pt x="5417058" y="7620"/>
                  </a:lnTo>
                  <a:lnTo>
                    <a:pt x="5458333" y="28955"/>
                  </a:lnTo>
                  <a:lnTo>
                    <a:pt x="5490971" y="61595"/>
                  </a:lnTo>
                  <a:lnTo>
                    <a:pt x="5512308" y="102870"/>
                  </a:lnTo>
                  <a:lnTo>
                    <a:pt x="5519927" y="150368"/>
                  </a:lnTo>
                  <a:lnTo>
                    <a:pt x="5519927" y="751839"/>
                  </a:lnTo>
                  <a:lnTo>
                    <a:pt x="5512308" y="799338"/>
                  </a:lnTo>
                  <a:lnTo>
                    <a:pt x="5490971" y="840613"/>
                  </a:lnTo>
                  <a:lnTo>
                    <a:pt x="5458333" y="873251"/>
                  </a:lnTo>
                  <a:lnTo>
                    <a:pt x="5417058" y="894588"/>
                  </a:lnTo>
                  <a:lnTo>
                    <a:pt x="5369560" y="902208"/>
                  </a:lnTo>
                  <a:lnTo>
                    <a:pt x="150367" y="902208"/>
                  </a:lnTo>
                  <a:lnTo>
                    <a:pt x="102869" y="894588"/>
                  </a:lnTo>
                  <a:lnTo>
                    <a:pt x="61594" y="873251"/>
                  </a:lnTo>
                  <a:lnTo>
                    <a:pt x="28955" y="840613"/>
                  </a:lnTo>
                  <a:lnTo>
                    <a:pt x="7619" y="799338"/>
                  </a:lnTo>
                  <a:lnTo>
                    <a:pt x="0" y="751839"/>
                  </a:lnTo>
                  <a:lnTo>
                    <a:pt x="0" y="150368"/>
                  </a:lnTo>
                  <a:close/>
                </a:path>
              </a:pathLst>
            </a:custGeom>
            <a:ln w="9144">
              <a:solidFill>
                <a:srgbClr val="00176E"/>
              </a:solidFill>
            </a:ln>
          </p:spPr>
          <p:txBody>
            <a:bodyPr wrap="square" lIns="0" tIns="0" rIns="0" bIns="0" rtlCol="0"/>
            <a:lstStyle/>
            <a:p>
              <a:endParaRPr/>
            </a:p>
          </p:txBody>
        </p:sp>
      </p:grpSp>
      <p:sp>
        <p:nvSpPr>
          <p:cNvPr id="8" name="object 8"/>
          <p:cNvSpPr txBox="1"/>
          <p:nvPr/>
        </p:nvSpPr>
        <p:spPr>
          <a:xfrm>
            <a:off x="181609" y="191465"/>
            <a:ext cx="6028056" cy="504625"/>
          </a:xfrm>
          <a:prstGeom prst="rect">
            <a:avLst/>
          </a:prstGeom>
        </p:spPr>
        <p:txBody>
          <a:bodyPr vert="horz" wrap="square" lIns="0" tIns="12065" rIns="0" bIns="0" rtlCol="0">
            <a:spAutoFit/>
          </a:bodyPr>
          <a:lstStyle/>
          <a:p>
            <a:pPr marL="12700">
              <a:lnSpc>
                <a:spcPct val="100000"/>
              </a:lnSpc>
              <a:spcBef>
                <a:spcPts val="95"/>
              </a:spcBef>
            </a:pPr>
            <a:r>
              <a:rPr sz="3200" b="1" dirty="0">
                <a:solidFill>
                  <a:srgbClr val="00176E"/>
                </a:solidFill>
                <a:latin typeface="Trebuchet MS" panose="020B0603020202020204"/>
                <a:cs typeface="Trebuchet MS" panose="020B0603020202020204"/>
              </a:rPr>
              <a:t>Servicios</a:t>
            </a:r>
            <a:r>
              <a:rPr sz="3200" b="1" spc="-65" dirty="0">
                <a:solidFill>
                  <a:srgbClr val="00176E"/>
                </a:solidFill>
                <a:latin typeface="Trebuchet MS" panose="020B0603020202020204"/>
                <a:cs typeface="Trebuchet MS" panose="020B0603020202020204"/>
              </a:rPr>
              <a:t> </a:t>
            </a:r>
            <a:r>
              <a:rPr sz="3200" b="1" dirty="0">
                <a:solidFill>
                  <a:srgbClr val="00176E"/>
                </a:solidFill>
                <a:latin typeface="Trebuchet MS" panose="020B0603020202020204"/>
                <a:cs typeface="Trebuchet MS" panose="020B0603020202020204"/>
              </a:rPr>
              <a:t>de</a:t>
            </a:r>
            <a:r>
              <a:rPr sz="3200" b="1" spc="-65" dirty="0">
                <a:solidFill>
                  <a:srgbClr val="00176E"/>
                </a:solidFill>
                <a:latin typeface="Trebuchet MS" panose="020B0603020202020204"/>
                <a:cs typeface="Trebuchet MS" panose="020B0603020202020204"/>
              </a:rPr>
              <a:t> </a:t>
            </a:r>
            <a:r>
              <a:rPr sz="3200" b="1" dirty="0">
                <a:solidFill>
                  <a:srgbClr val="00176E"/>
                </a:solidFill>
                <a:latin typeface="Trebuchet MS" panose="020B0603020202020204"/>
                <a:cs typeface="Trebuchet MS" panose="020B0603020202020204"/>
              </a:rPr>
              <a:t>salud</a:t>
            </a:r>
            <a:r>
              <a:rPr sz="3200" b="1" spc="-60" dirty="0">
                <a:solidFill>
                  <a:srgbClr val="00176E"/>
                </a:solidFill>
                <a:latin typeface="Trebuchet MS" panose="020B0603020202020204"/>
                <a:cs typeface="Trebuchet MS" panose="020B0603020202020204"/>
              </a:rPr>
              <a:t> </a:t>
            </a:r>
            <a:r>
              <a:rPr sz="3200" b="1" spc="-10" dirty="0">
                <a:solidFill>
                  <a:srgbClr val="00176E"/>
                </a:solidFill>
                <a:latin typeface="Trebuchet MS" panose="020B0603020202020204"/>
                <a:cs typeface="Trebuchet MS" panose="020B0603020202020204"/>
              </a:rPr>
              <a:t>conductual</a:t>
            </a:r>
            <a:endParaRPr sz="3200" dirty="0">
              <a:latin typeface="Trebuchet MS" panose="020B0603020202020204"/>
              <a:cs typeface="Trebuchet MS" panose="020B0603020202020204"/>
            </a:endParaRPr>
          </a:p>
        </p:txBody>
      </p:sp>
      <p:sp>
        <p:nvSpPr>
          <p:cNvPr id="9" name="object 9"/>
          <p:cNvSpPr txBox="1"/>
          <p:nvPr/>
        </p:nvSpPr>
        <p:spPr>
          <a:xfrm>
            <a:off x="261620" y="1173988"/>
            <a:ext cx="4203700" cy="5008880"/>
          </a:xfrm>
          <a:prstGeom prst="rect">
            <a:avLst/>
          </a:prstGeom>
        </p:spPr>
        <p:txBody>
          <a:bodyPr vert="horz" wrap="square" lIns="0" tIns="13335" rIns="0" bIns="0" rtlCol="0">
            <a:spAutoFit/>
          </a:bodyPr>
          <a:lstStyle/>
          <a:p>
            <a:pPr marL="24765">
              <a:lnSpc>
                <a:spcPct val="100000"/>
              </a:lnSpc>
              <a:spcBef>
                <a:spcPts val="105"/>
              </a:spcBef>
            </a:pPr>
            <a:r>
              <a:rPr sz="1700" b="1" spc="-10" dirty="0">
                <a:latin typeface="Trebuchet MS" panose="020B0603020202020204"/>
                <a:cs typeface="Trebuchet MS" panose="020B0603020202020204"/>
              </a:rPr>
              <a:t>Impulsadores:</a:t>
            </a:r>
            <a:endParaRPr sz="1700" dirty="0">
              <a:latin typeface="Trebuchet MS" panose="020B0603020202020204"/>
              <a:cs typeface="Trebuchet MS" panose="020B0603020202020204"/>
            </a:endParaRPr>
          </a:p>
          <a:p>
            <a:pPr marL="478790" indent="-360045">
              <a:lnSpc>
                <a:spcPct val="100000"/>
              </a:lnSpc>
              <a:spcBef>
                <a:spcPts val="25"/>
              </a:spcBef>
              <a:buChar char="●"/>
              <a:tabLst>
                <a:tab pos="478790" algn="l"/>
              </a:tabLst>
            </a:pPr>
            <a:r>
              <a:rPr sz="1700" dirty="0">
                <a:latin typeface="Trebuchet MS" panose="020B0603020202020204"/>
                <a:cs typeface="Trebuchet MS" panose="020B0603020202020204"/>
              </a:rPr>
              <a:t>Crecimiento</a:t>
            </a:r>
            <a:r>
              <a:rPr sz="1700" spc="-30" dirty="0">
                <a:latin typeface="Trebuchet MS" panose="020B0603020202020204"/>
                <a:cs typeface="Trebuchet MS" panose="020B0603020202020204"/>
              </a:rPr>
              <a:t> </a:t>
            </a:r>
            <a:r>
              <a:rPr sz="1700" dirty="0">
                <a:latin typeface="Trebuchet MS" panose="020B0603020202020204"/>
                <a:cs typeface="Trebuchet MS" panose="020B0603020202020204"/>
              </a:rPr>
              <a:t>de</a:t>
            </a:r>
            <a:r>
              <a:rPr sz="1700" spc="-20" dirty="0">
                <a:latin typeface="Trebuchet MS" panose="020B0603020202020204"/>
                <a:cs typeface="Trebuchet MS" panose="020B0603020202020204"/>
              </a:rPr>
              <a:t> </a:t>
            </a:r>
            <a:r>
              <a:rPr sz="1700" dirty="0">
                <a:latin typeface="Trebuchet MS" panose="020B0603020202020204"/>
                <a:cs typeface="Trebuchet MS" panose="020B0603020202020204"/>
              </a:rPr>
              <a:t>la</a:t>
            </a:r>
            <a:r>
              <a:rPr sz="1700" spc="-30" dirty="0">
                <a:latin typeface="Trebuchet MS" panose="020B0603020202020204"/>
                <a:cs typeface="Trebuchet MS" panose="020B0603020202020204"/>
              </a:rPr>
              <a:t> </a:t>
            </a:r>
            <a:r>
              <a:rPr sz="1700" dirty="0">
                <a:latin typeface="Trebuchet MS" panose="020B0603020202020204"/>
                <a:cs typeface="Trebuchet MS" panose="020B0603020202020204"/>
              </a:rPr>
              <a:t>red:</a:t>
            </a:r>
            <a:r>
              <a:rPr sz="1700" spc="-20" dirty="0">
                <a:latin typeface="Trebuchet MS" panose="020B0603020202020204"/>
                <a:cs typeface="Trebuchet MS" panose="020B0603020202020204"/>
              </a:rPr>
              <a:t> </a:t>
            </a:r>
            <a:r>
              <a:rPr sz="1700" dirty="0">
                <a:latin typeface="Trebuchet MS" panose="020B0603020202020204"/>
                <a:cs typeface="Trebuchet MS" panose="020B0603020202020204"/>
              </a:rPr>
              <a:t>6k</a:t>
            </a:r>
            <a:r>
              <a:rPr sz="1700" spc="-25" dirty="0">
                <a:latin typeface="Trebuchet MS" panose="020B0603020202020204"/>
                <a:cs typeface="Trebuchet MS" panose="020B0603020202020204"/>
              </a:rPr>
              <a:t> </a:t>
            </a:r>
            <a:r>
              <a:rPr sz="1700" dirty="0">
                <a:latin typeface="Trebuchet MS" panose="020B0603020202020204"/>
                <a:cs typeface="Trebuchet MS" panose="020B0603020202020204"/>
              </a:rPr>
              <a:t>a</a:t>
            </a:r>
            <a:r>
              <a:rPr sz="1700" spc="-35" dirty="0">
                <a:latin typeface="Trebuchet MS" panose="020B0603020202020204"/>
                <a:cs typeface="Trebuchet MS" panose="020B0603020202020204"/>
              </a:rPr>
              <a:t> </a:t>
            </a:r>
            <a:r>
              <a:rPr sz="1700" spc="-20" dirty="0">
                <a:latin typeface="Trebuchet MS" panose="020B0603020202020204"/>
                <a:cs typeface="Trebuchet MS" panose="020B0603020202020204"/>
              </a:rPr>
              <a:t>13k+</a:t>
            </a:r>
            <a:endParaRPr sz="1700" dirty="0">
              <a:latin typeface="Trebuchet MS" panose="020B0603020202020204"/>
              <a:cs typeface="Trebuchet MS" panose="020B0603020202020204"/>
            </a:endParaRPr>
          </a:p>
          <a:p>
            <a:pPr marL="481965" marR="894080" indent="-363220">
              <a:lnSpc>
                <a:spcPts val="1970"/>
              </a:lnSpc>
              <a:spcBef>
                <a:spcPts val="145"/>
              </a:spcBef>
              <a:buChar char="●"/>
              <a:tabLst>
                <a:tab pos="481965" algn="l"/>
              </a:tabLst>
            </a:pPr>
            <a:r>
              <a:rPr sz="1700" dirty="0">
                <a:latin typeface="Trebuchet MS" panose="020B0603020202020204"/>
                <a:cs typeface="Trebuchet MS" panose="020B0603020202020204"/>
              </a:rPr>
              <a:t>Aumento</a:t>
            </a:r>
            <a:r>
              <a:rPr sz="1700" spc="-60" dirty="0">
                <a:latin typeface="Trebuchet MS" panose="020B0603020202020204"/>
                <a:cs typeface="Trebuchet MS" panose="020B0603020202020204"/>
              </a:rPr>
              <a:t> </a:t>
            </a:r>
            <a:r>
              <a:rPr sz="1700" dirty="0">
                <a:latin typeface="Trebuchet MS" panose="020B0603020202020204"/>
                <a:cs typeface="Trebuchet MS" panose="020B0603020202020204"/>
              </a:rPr>
              <a:t>de</a:t>
            </a:r>
            <a:r>
              <a:rPr sz="1700" spc="-20" dirty="0">
                <a:latin typeface="Trebuchet MS" panose="020B0603020202020204"/>
                <a:cs typeface="Trebuchet MS" panose="020B0603020202020204"/>
              </a:rPr>
              <a:t> </a:t>
            </a:r>
            <a:r>
              <a:rPr sz="1700" dirty="0">
                <a:latin typeface="Trebuchet MS" panose="020B0603020202020204"/>
                <a:cs typeface="Trebuchet MS" panose="020B0603020202020204"/>
              </a:rPr>
              <a:t>las</a:t>
            </a:r>
            <a:r>
              <a:rPr sz="1700" spc="-20" dirty="0">
                <a:latin typeface="Trebuchet MS" panose="020B0603020202020204"/>
                <a:cs typeface="Trebuchet MS" panose="020B0603020202020204"/>
              </a:rPr>
              <a:t> </a:t>
            </a:r>
            <a:r>
              <a:rPr sz="1700" dirty="0">
                <a:latin typeface="Trebuchet MS" panose="020B0603020202020204"/>
                <a:cs typeface="Trebuchet MS" panose="020B0603020202020204"/>
              </a:rPr>
              <a:t>tarifas</a:t>
            </a:r>
            <a:r>
              <a:rPr sz="1700" spc="-20" dirty="0">
                <a:latin typeface="Trebuchet MS" panose="020B0603020202020204"/>
                <a:cs typeface="Trebuchet MS" panose="020B0603020202020204"/>
              </a:rPr>
              <a:t> </a:t>
            </a:r>
            <a:r>
              <a:rPr sz="1700" dirty="0">
                <a:latin typeface="Trebuchet MS" panose="020B0603020202020204"/>
                <a:cs typeface="Trebuchet MS" panose="020B0603020202020204"/>
              </a:rPr>
              <a:t>de</a:t>
            </a:r>
            <a:r>
              <a:rPr sz="1700" spc="-25" dirty="0">
                <a:latin typeface="Trebuchet MS" panose="020B0603020202020204"/>
                <a:cs typeface="Trebuchet MS" panose="020B0603020202020204"/>
              </a:rPr>
              <a:t> los </a:t>
            </a:r>
            <a:r>
              <a:rPr sz="1700" spc="-10" dirty="0">
                <a:latin typeface="Trebuchet MS" panose="020B0603020202020204"/>
                <a:cs typeface="Trebuchet MS" panose="020B0603020202020204"/>
              </a:rPr>
              <a:t>proveedores</a:t>
            </a:r>
            <a:endParaRPr sz="1700" dirty="0">
              <a:latin typeface="Trebuchet MS" panose="020B0603020202020204"/>
              <a:cs typeface="Trebuchet MS" panose="020B0603020202020204"/>
            </a:endParaRPr>
          </a:p>
          <a:p>
            <a:pPr marL="478790" indent="-360045">
              <a:lnSpc>
                <a:spcPts val="2010"/>
              </a:lnSpc>
              <a:buChar char="●"/>
              <a:tabLst>
                <a:tab pos="478790" algn="l"/>
              </a:tabLst>
            </a:pPr>
            <a:r>
              <a:rPr sz="1700" dirty="0">
                <a:latin typeface="Trebuchet MS" panose="020B0603020202020204"/>
                <a:cs typeface="Trebuchet MS" panose="020B0603020202020204"/>
              </a:rPr>
              <a:t>Nuevos</a:t>
            </a:r>
            <a:r>
              <a:rPr sz="1700" spc="-45" dirty="0">
                <a:latin typeface="Trebuchet MS" panose="020B0603020202020204"/>
                <a:cs typeface="Trebuchet MS" panose="020B0603020202020204"/>
              </a:rPr>
              <a:t> </a:t>
            </a:r>
            <a:r>
              <a:rPr sz="1700" dirty="0">
                <a:latin typeface="Trebuchet MS" panose="020B0603020202020204"/>
                <a:cs typeface="Trebuchet MS" panose="020B0603020202020204"/>
              </a:rPr>
              <a:t>beneficios</a:t>
            </a:r>
            <a:r>
              <a:rPr sz="1700" spc="-45" dirty="0">
                <a:latin typeface="Trebuchet MS" panose="020B0603020202020204"/>
                <a:cs typeface="Trebuchet MS" panose="020B0603020202020204"/>
              </a:rPr>
              <a:t> </a:t>
            </a:r>
            <a:r>
              <a:rPr sz="1700" spc="-10" dirty="0">
                <a:latin typeface="Trebuchet MS" panose="020B0603020202020204"/>
                <a:cs typeface="Trebuchet MS" panose="020B0603020202020204"/>
              </a:rPr>
              <a:t>agregados</a:t>
            </a:r>
            <a:endParaRPr sz="1700" dirty="0">
              <a:latin typeface="Trebuchet MS" panose="020B0603020202020204"/>
              <a:cs typeface="Trebuchet MS" panose="020B0603020202020204"/>
            </a:endParaRPr>
          </a:p>
          <a:p>
            <a:pPr marL="481965" marR="578485" indent="-363220">
              <a:lnSpc>
                <a:spcPct val="100000"/>
              </a:lnSpc>
              <a:spcBef>
                <a:spcPts val="25"/>
              </a:spcBef>
              <a:buChar char="●"/>
              <a:tabLst>
                <a:tab pos="481965" algn="l"/>
              </a:tabLst>
            </a:pPr>
            <a:r>
              <a:rPr sz="1700" dirty="0">
                <a:latin typeface="Trebuchet MS" panose="020B0603020202020204"/>
                <a:cs typeface="Trebuchet MS" panose="020B0603020202020204"/>
              </a:rPr>
              <a:t>Medicaid</a:t>
            </a:r>
            <a:r>
              <a:rPr sz="1700" spc="-50" dirty="0">
                <a:latin typeface="Trebuchet MS" panose="020B0603020202020204"/>
                <a:cs typeface="Trebuchet MS" panose="020B0603020202020204"/>
              </a:rPr>
              <a:t> </a:t>
            </a:r>
            <a:r>
              <a:rPr sz="1700" dirty="0">
                <a:latin typeface="Trebuchet MS" panose="020B0603020202020204"/>
                <a:cs typeface="Trebuchet MS" panose="020B0603020202020204"/>
              </a:rPr>
              <a:t>destinado</a:t>
            </a:r>
            <a:r>
              <a:rPr sz="1700" spc="-65" dirty="0">
                <a:latin typeface="Trebuchet MS" panose="020B0603020202020204"/>
                <a:cs typeface="Trebuchet MS" panose="020B0603020202020204"/>
              </a:rPr>
              <a:t> </a:t>
            </a:r>
            <a:r>
              <a:rPr sz="1700" dirty="0">
                <a:latin typeface="Trebuchet MS" panose="020B0603020202020204"/>
                <a:cs typeface="Trebuchet MS" panose="020B0603020202020204"/>
              </a:rPr>
              <a:t>a</a:t>
            </a:r>
            <a:r>
              <a:rPr sz="1700" spc="-65" dirty="0">
                <a:latin typeface="Trebuchet MS" panose="020B0603020202020204"/>
                <a:cs typeface="Trebuchet MS" panose="020B0603020202020204"/>
              </a:rPr>
              <a:t> </a:t>
            </a:r>
            <a:r>
              <a:rPr sz="1700" spc="-10" dirty="0">
                <a:latin typeface="Trebuchet MS" panose="020B0603020202020204"/>
                <a:cs typeface="Trebuchet MS" panose="020B0603020202020204"/>
              </a:rPr>
              <a:t>mantener </a:t>
            </a:r>
            <a:r>
              <a:rPr lang="" sz="1700" spc="-10" dirty="0">
                <a:latin typeface="Trebuchet MS" panose="020B0603020202020204"/>
                <a:cs typeface="Trebuchet MS" panose="020B0603020202020204"/>
              </a:rPr>
              <a:t>i</a:t>
            </a:r>
            <a:r>
              <a:rPr sz="1700" dirty="0">
                <a:latin typeface="Trebuchet MS" panose="020B0603020202020204"/>
                <a:cs typeface="Trebuchet MS" panose="020B0603020202020204"/>
              </a:rPr>
              <a:t>niciativas</a:t>
            </a:r>
            <a:r>
              <a:rPr sz="1700" spc="-55" dirty="0">
                <a:latin typeface="Trebuchet MS" panose="020B0603020202020204"/>
                <a:cs typeface="Trebuchet MS" panose="020B0603020202020204"/>
              </a:rPr>
              <a:t> </a:t>
            </a:r>
            <a:r>
              <a:rPr sz="1700" dirty="0">
                <a:latin typeface="Trebuchet MS" panose="020B0603020202020204"/>
                <a:cs typeface="Trebuchet MS" panose="020B0603020202020204"/>
              </a:rPr>
              <a:t>de</a:t>
            </a:r>
            <a:r>
              <a:rPr sz="1700" spc="-50" dirty="0">
                <a:latin typeface="Trebuchet MS" panose="020B0603020202020204"/>
                <a:cs typeface="Trebuchet MS" panose="020B0603020202020204"/>
              </a:rPr>
              <a:t> </a:t>
            </a:r>
            <a:r>
              <a:rPr sz="1700" dirty="0">
                <a:latin typeface="Trebuchet MS" panose="020B0603020202020204"/>
                <a:cs typeface="Trebuchet MS" panose="020B0603020202020204"/>
              </a:rPr>
              <a:t>transformación</a:t>
            </a:r>
            <a:r>
              <a:rPr sz="1700" spc="-55" dirty="0">
                <a:latin typeface="Trebuchet MS" panose="020B0603020202020204"/>
                <a:cs typeface="Trebuchet MS" panose="020B0603020202020204"/>
              </a:rPr>
              <a:t> </a:t>
            </a:r>
            <a:r>
              <a:rPr sz="1700" spc="-25" dirty="0">
                <a:latin typeface="Trebuchet MS" panose="020B0603020202020204"/>
                <a:cs typeface="Trebuchet MS" panose="020B0603020202020204"/>
              </a:rPr>
              <a:t>BH</a:t>
            </a:r>
            <a:endParaRPr sz="1700" dirty="0">
              <a:latin typeface="Trebuchet MS" panose="020B0603020202020204"/>
              <a:cs typeface="Trebuchet MS" panose="020B0603020202020204"/>
            </a:endParaRPr>
          </a:p>
          <a:p>
            <a:pPr indent="0">
              <a:lnSpc>
                <a:spcPct val="100000"/>
              </a:lnSpc>
              <a:spcBef>
                <a:spcPts val="90"/>
              </a:spcBef>
              <a:buFont typeface="Trebuchet MS" panose="020B0603020202020204"/>
              <a:buNone/>
            </a:pPr>
            <a:endParaRPr sz="1700" dirty="0">
              <a:latin typeface="Trebuchet MS" panose="020B0603020202020204"/>
              <a:cs typeface="Trebuchet MS" panose="020B0603020202020204"/>
            </a:endParaRPr>
          </a:p>
          <a:p>
            <a:pPr marL="24765">
              <a:lnSpc>
                <a:spcPct val="100000"/>
              </a:lnSpc>
              <a:spcBef>
                <a:spcPts val="5"/>
              </a:spcBef>
            </a:pPr>
            <a:r>
              <a:rPr sz="1700" b="1" dirty="0">
                <a:latin typeface="Trebuchet MS" panose="020B0603020202020204"/>
                <a:cs typeface="Trebuchet MS" panose="020B0603020202020204"/>
              </a:rPr>
              <a:t>Soluciones</a:t>
            </a:r>
            <a:r>
              <a:rPr sz="1700" b="1" spc="-60" dirty="0">
                <a:latin typeface="Trebuchet MS" panose="020B0603020202020204"/>
                <a:cs typeface="Trebuchet MS" panose="020B0603020202020204"/>
              </a:rPr>
              <a:t> </a:t>
            </a:r>
            <a:r>
              <a:rPr sz="1700" b="1" spc="-10" dirty="0">
                <a:latin typeface="Trebuchet MS" panose="020B0603020202020204"/>
                <a:cs typeface="Trebuchet MS" panose="020B0603020202020204"/>
              </a:rPr>
              <a:t>potenciales:</a:t>
            </a:r>
            <a:endParaRPr sz="1700" dirty="0">
              <a:latin typeface="Trebuchet MS" panose="020B0603020202020204"/>
              <a:cs typeface="Trebuchet MS" panose="020B0603020202020204"/>
            </a:endParaRPr>
          </a:p>
          <a:p>
            <a:pPr marL="481965" marR="67310" indent="-363220">
              <a:lnSpc>
                <a:spcPts val="1970"/>
              </a:lnSpc>
              <a:spcBef>
                <a:spcPts val="150"/>
              </a:spcBef>
              <a:buChar char="●"/>
              <a:tabLst>
                <a:tab pos="481965" algn="l"/>
              </a:tabLst>
            </a:pPr>
            <a:r>
              <a:rPr sz="1700" dirty="0">
                <a:latin typeface="Trebuchet MS" panose="020B0603020202020204"/>
                <a:cs typeface="Trebuchet MS" panose="020B0603020202020204"/>
              </a:rPr>
              <a:t>Estándares</a:t>
            </a:r>
            <a:r>
              <a:rPr sz="1700" spc="-35" dirty="0">
                <a:latin typeface="Trebuchet MS" panose="020B0603020202020204"/>
                <a:cs typeface="Trebuchet MS" panose="020B0603020202020204"/>
              </a:rPr>
              <a:t> </a:t>
            </a:r>
            <a:r>
              <a:rPr sz="1700" dirty="0">
                <a:latin typeface="Trebuchet MS" panose="020B0603020202020204"/>
                <a:cs typeface="Trebuchet MS" panose="020B0603020202020204"/>
              </a:rPr>
              <a:t>nacionales</a:t>
            </a:r>
            <a:r>
              <a:rPr sz="1700" spc="-55" dirty="0">
                <a:latin typeface="Trebuchet MS" panose="020B0603020202020204"/>
                <a:cs typeface="Trebuchet MS" panose="020B0603020202020204"/>
              </a:rPr>
              <a:t> </a:t>
            </a:r>
            <a:r>
              <a:rPr sz="1700" dirty="0">
                <a:latin typeface="Trebuchet MS" panose="020B0603020202020204"/>
                <a:cs typeface="Trebuchet MS" panose="020B0603020202020204"/>
              </a:rPr>
              <a:t>para</a:t>
            </a:r>
            <a:r>
              <a:rPr sz="1700" spc="-45" dirty="0">
                <a:latin typeface="Trebuchet MS" panose="020B0603020202020204"/>
                <a:cs typeface="Trebuchet MS" panose="020B0603020202020204"/>
              </a:rPr>
              <a:t> </a:t>
            </a:r>
            <a:r>
              <a:rPr sz="1700" dirty="0">
                <a:latin typeface="Trebuchet MS" panose="020B0603020202020204"/>
                <a:cs typeface="Trebuchet MS" panose="020B0603020202020204"/>
              </a:rPr>
              <a:t>límites</a:t>
            </a:r>
            <a:r>
              <a:rPr sz="1700" spc="-30" dirty="0">
                <a:latin typeface="Trebuchet MS" panose="020B0603020202020204"/>
                <a:cs typeface="Trebuchet MS" panose="020B0603020202020204"/>
              </a:rPr>
              <a:t> </a:t>
            </a:r>
            <a:r>
              <a:rPr sz="1700" spc="-25" dirty="0">
                <a:latin typeface="Trebuchet MS" panose="020B0603020202020204"/>
                <a:cs typeface="Trebuchet MS" panose="020B0603020202020204"/>
              </a:rPr>
              <a:t>de </a:t>
            </a:r>
            <a:r>
              <a:rPr sz="1700" spc="-10" dirty="0">
                <a:latin typeface="Trebuchet MS" panose="020B0603020202020204"/>
                <a:cs typeface="Trebuchet MS" panose="020B0603020202020204"/>
              </a:rPr>
              <a:t>servicio</a:t>
            </a:r>
            <a:endParaRPr sz="1700" dirty="0">
              <a:latin typeface="Trebuchet MS" panose="020B0603020202020204"/>
              <a:cs typeface="Trebuchet MS" panose="020B0603020202020204"/>
            </a:endParaRPr>
          </a:p>
          <a:p>
            <a:pPr marL="326390" marR="5080" indent="-207645">
              <a:lnSpc>
                <a:spcPts val="2060"/>
              </a:lnSpc>
              <a:spcBef>
                <a:spcPts val="20"/>
              </a:spcBef>
              <a:buChar char="●"/>
              <a:tabLst>
                <a:tab pos="326390" algn="l"/>
                <a:tab pos="478790" algn="l"/>
              </a:tabLst>
            </a:pPr>
            <a:r>
              <a:rPr sz="1700" dirty="0">
                <a:latin typeface="Trebuchet MS" panose="020B0603020202020204"/>
                <a:cs typeface="Trebuchet MS" panose="020B0603020202020204"/>
              </a:rPr>
              <a:t>	Abordar</a:t>
            </a:r>
            <a:r>
              <a:rPr sz="1700" spc="-50" dirty="0">
                <a:latin typeface="Trebuchet MS" panose="020B0603020202020204"/>
                <a:cs typeface="Trebuchet MS" panose="020B0603020202020204"/>
              </a:rPr>
              <a:t> </a:t>
            </a:r>
            <a:r>
              <a:rPr sz="1700" dirty="0">
                <a:latin typeface="Trebuchet MS" panose="020B0603020202020204"/>
                <a:cs typeface="Trebuchet MS" panose="020B0603020202020204"/>
              </a:rPr>
              <a:t>valores</a:t>
            </a:r>
            <a:r>
              <a:rPr sz="1700" spc="-45" dirty="0">
                <a:latin typeface="Trebuchet MS" panose="020B0603020202020204"/>
                <a:cs typeface="Trebuchet MS" panose="020B0603020202020204"/>
              </a:rPr>
              <a:t> </a:t>
            </a:r>
            <a:r>
              <a:rPr sz="1700" dirty="0">
                <a:latin typeface="Trebuchet MS" panose="020B0603020202020204"/>
                <a:cs typeface="Trebuchet MS" panose="020B0603020202020204"/>
              </a:rPr>
              <a:t>inesperados</a:t>
            </a:r>
            <a:r>
              <a:rPr sz="1700" spc="-45" dirty="0">
                <a:latin typeface="Trebuchet MS" panose="020B0603020202020204"/>
                <a:cs typeface="Trebuchet MS" panose="020B0603020202020204"/>
              </a:rPr>
              <a:t> </a:t>
            </a:r>
            <a:r>
              <a:rPr sz="1700" dirty="0">
                <a:latin typeface="Trebuchet MS" panose="020B0603020202020204"/>
                <a:cs typeface="Trebuchet MS" panose="020B0603020202020204"/>
              </a:rPr>
              <a:t>y</a:t>
            </a:r>
            <a:r>
              <a:rPr sz="1700" spc="-50" dirty="0">
                <a:latin typeface="Trebuchet MS" panose="020B0603020202020204"/>
                <a:cs typeface="Trebuchet MS" panose="020B0603020202020204"/>
              </a:rPr>
              <a:t> </a:t>
            </a:r>
            <a:r>
              <a:rPr sz="1700" spc="-10" dirty="0">
                <a:latin typeface="Trebuchet MS" panose="020B0603020202020204"/>
                <a:cs typeface="Trebuchet MS" panose="020B0603020202020204"/>
              </a:rPr>
              <a:t>atípicos </a:t>
            </a:r>
            <a:r>
              <a:rPr lang="" sz="1700" spc="-10" dirty="0">
                <a:latin typeface="Trebuchet MS" panose="020B0603020202020204"/>
                <a:cs typeface="Trebuchet MS" panose="020B0603020202020204"/>
              </a:rPr>
              <a:t>     en el </a:t>
            </a:r>
            <a:r>
              <a:rPr sz="1700" dirty="0">
                <a:latin typeface="Trebuchet MS" panose="020B0603020202020204"/>
                <a:cs typeface="Trebuchet MS" panose="020B0603020202020204"/>
              </a:rPr>
              <a:t>crecimiento</a:t>
            </a:r>
            <a:r>
              <a:rPr sz="1700" spc="-50" dirty="0">
                <a:latin typeface="Trebuchet MS" panose="020B0603020202020204"/>
                <a:cs typeface="Trebuchet MS" panose="020B0603020202020204"/>
              </a:rPr>
              <a:t> </a:t>
            </a:r>
            <a:r>
              <a:rPr sz="1700" dirty="0">
                <a:latin typeface="Trebuchet MS" panose="020B0603020202020204"/>
                <a:cs typeface="Trebuchet MS" panose="020B0603020202020204"/>
              </a:rPr>
              <a:t>de</a:t>
            </a:r>
            <a:r>
              <a:rPr sz="1700" spc="-40" dirty="0">
                <a:latin typeface="Trebuchet MS" panose="020B0603020202020204"/>
                <a:cs typeface="Trebuchet MS" panose="020B0603020202020204"/>
              </a:rPr>
              <a:t> </a:t>
            </a:r>
            <a:r>
              <a:rPr sz="1700" dirty="0">
                <a:latin typeface="Trebuchet MS" panose="020B0603020202020204"/>
                <a:cs typeface="Trebuchet MS" panose="020B0603020202020204"/>
              </a:rPr>
              <a:t>servicios</a:t>
            </a:r>
            <a:r>
              <a:rPr sz="1700" spc="-45" dirty="0">
                <a:latin typeface="Trebuchet MS" panose="020B0603020202020204"/>
                <a:cs typeface="Trebuchet MS" panose="020B0603020202020204"/>
              </a:rPr>
              <a:t> </a:t>
            </a:r>
            <a:r>
              <a:rPr sz="1700" spc="-10" dirty="0">
                <a:latin typeface="Trebuchet MS" panose="020B0603020202020204"/>
                <a:cs typeface="Trebuchet MS" panose="020B0603020202020204"/>
              </a:rPr>
              <a:t>específicos</a:t>
            </a:r>
            <a:endParaRPr sz="1700" dirty="0">
              <a:latin typeface="Trebuchet MS" panose="020B0603020202020204"/>
              <a:cs typeface="Trebuchet MS" panose="020B0603020202020204"/>
            </a:endParaRPr>
          </a:p>
          <a:p>
            <a:pPr marL="481330" marR="11430" indent="-365125">
              <a:lnSpc>
                <a:spcPts val="2040"/>
              </a:lnSpc>
              <a:spcBef>
                <a:spcPts val="25"/>
              </a:spcBef>
              <a:buChar char="●"/>
              <a:tabLst>
                <a:tab pos="461645" algn="l"/>
              </a:tabLst>
            </a:pPr>
            <a:r>
              <a:rPr sz="1700" dirty="0">
                <a:latin typeface="Trebuchet MS" panose="020B0603020202020204"/>
                <a:cs typeface="Trebuchet MS" panose="020B0603020202020204"/>
              </a:rPr>
              <a:t>Proveedores</a:t>
            </a:r>
            <a:r>
              <a:rPr sz="1700" spc="-50" dirty="0">
                <a:latin typeface="Trebuchet MS" panose="020B0603020202020204"/>
                <a:cs typeface="Trebuchet MS" panose="020B0603020202020204"/>
              </a:rPr>
              <a:t> </a:t>
            </a:r>
            <a:r>
              <a:rPr sz="1700" dirty="0">
                <a:latin typeface="Trebuchet MS" panose="020B0603020202020204"/>
                <a:cs typeface="Trebuchet MS" panose="020B0603020202020204"/>
              </a:rPr>
              <a:t>de</a:t>
            </a:r>
            <a:r>
              <a:rPr sz="1700" spc="-75" dirty="0">
                <a:latin typeface="Trebuchet MS" panose="020B0603020202020204"/>
                <a:cs typeface="Trebuchet MS" panose="020B0603020202020204"/>
              </a:rPr>
              <a:t> </a:t>
            </a:r>
            <a:r>
              <a:rPr sz="1700" dirty="0" err="1">
                <a:latin typeface="Trebuchet MS" panose="020B0603020202020204"/>
                <a:cs typeface="Trebuchet MS" panose="020B0603020202020204"/>
              </a:rPr>
              <a:t>direcciones</a:t>
            </a:r>
            <a:r>
              <a:rPr sz="1700" spc="-50" dirty="0">
                <a:latin typeface="Trebuchet MS" panose="020B0603020202020204"/>
                <a:cs typeface="Trebuchet MS" panose="020B0603020202020204"/>
              </a:rPr>
              <a:t> </a:t>
            </a:r>
            <a:r>
              <a:rPr sz="1700" dirty="0">
                <a:latin typeface="Trebuchet MS" panose="020B0603020202020204"/>
                <a:cs typeface="Trebuchet MS" panose="020B0603020202020204"/>
              </a:rPr>
              <a:t>co</a:t>
            </a:r>
            <a:r>
              <a:rPr lang="en-US" sz="1700" dirty="0">
                <a:latin typeface="Trebuchet MS" panose="020B0603020202020204"/>
                <a:cs typeface="Trebuchet MS" panose="020B0603020202020204"/>
              </a:rPr>
              <a:t>n</a:t>
            </a:r>
            <a:r>
              <a:rPr sz="1700" spc="-70" dirty="0">
                <a:latin typeface="Trebuchet MS" panose="020B0603020202020204"/>
                <a:cs typeface="Trebuchet MS" panose="020B0603020202020204"/>
              </a:rPr>
              <a:t> </a:t>
            </a:r>
            <a:r>
              <a:rPr sz="1700" spc="-10" dirty="0" err="1">
                <a:latin typeface="Trebuchet MS" panose="020B0603020202020204"/>
                <a:cs typeface="Trebuchet MS" panose="020B0603020202020204"/>
              </a:rPr>
              <a:t>valores</a:t>
            </a:r>
            <a:r>
              <a:rPr sz="1700" spc="-10" dirty="0">
                <a:latin typeface="Trebuchet MS" panose="020B0603020202020204"/>
                <a:cs typeface="Trebuchet MS" panose="020B0603020202020204"/>
              </a:rPr>
              <a:t> </a:t>
            </a:r>
            <a:r>
              <a:rPr lang="" sz="1700" spc="-10" dirty="0">
                <a:latin typeface="Trebuchet MS" panose="020B0603020202020204"/>
                <a:cs typeface="Trebuchet MS" panose="020B0603020202020204"/>
              </a:rPr>
              <a:t>de </a:t>
            </a:r>
            <a:r>
              <a:rPr sz="1700" spc="-10" dirty="0" err="1">
                <a:latin typeface="Trebuchet MS" panose="020B0603020202020204"/>
                <a:cs typeface="Trebuchet MS" panose="020B0603020202020204"/>
              </a:rPr>
              <a:t>utilización</a:t>
            </a:r>
            <a:r>
              <a:rPr sz="1700" spc="-55" dirty="0">
                <a:latin typeface="Trebuchet MS" panose="020B0603020202020204"/>
                <a:cs typeface="Trebuchet MS" panose="020B0603020202020204"/>
              </a:rPr>
              <a:t> </a:t>
            </a:r>
            <a:r>
              <a:rPr sz="1700" spc="-10" dirty="0">
                <a:latin typeface="Trebuchet MS" panose="020B0603020202020204"/>
                <a:cs typeface="Trebuchet MS" panose="020B0603020202020204"/>
              </a:rPr>
              <a:t>atípica.</a:t>
            </a:r>
            <a:endParaRPr sz="1700" dirty="0">
              <a:latin typeface="Trebuchet MS" panose="020B0603020202020204"/>
              <a:cs typeface="Trebuchet MS" panose="020B0603020202020204"/>
            </a:endParaRPr>
          </a:p>
          <a:p>
            <a:pPr marL="481330" lvl="1" indent="-365125">
              <a:lnSpc>
                <a:spcPts val="2000"/>
              </a:lnSpc>
              <a:buChar char="●"/>
              <a:tabLst>
                <a:tab pos="461645" algn="l"/>
              </a:tabLst>
            </a:pPr>
            <a:r>
              <a:rPr sz="1700" dirty="0">
                <a:latin typeface="Trebuchet MS" panose="020B0603020202020204"/>
                <a:cs typeface="Trebuchet MS" panose="020B0603020202020204"/>
              </a:rPr>
              <a:t>Limitar</a:t>
            </a:r>
            <a:r>
              <a:rPr sz="1700" spc="-30" dirty="0">
                <a:latin typeface="Trebuchet MS" panose="020B0603020202020204"/>
                <a:cs typeface="Trebuchet MS" panose="020B0603020202020204"/>
              </a:rPr>
              <a:t> </a:t>
            </a:r>
            <a:r>
              <a:rPr sz="1700" dirty="0">
                <a:latin typeface="Trebuchet MS" panose="020B0603020202020204"/>
                <a:cs typeface="Trebuchet MS" panose="020B0603020202020204"/>
              </a:rPr>
              <a:t>los</a:t>
            </a:r>
            <a:r>
              <a:rPr sz="1700" spc="-25" dirty="0">
                <a:latin typeface="Trebuchet MS" panose="020B0603020202020204"/>
                <a:cs typeface="Trebuchet MS" panose="020B0603020202020204"/>
              </a:rPr>
              <a:t> </a:t>
            </a:r>
            <a:r>
              <a:rPr sz="1700" dirty="0">
                <a:latin typeface="Trebuchet MS" panose="020B0603020202020204"/>
                <a:cs typeface="Trebuchet MS" panose="020B0603020202020204"/>
              </a:rPr>
              <a:t>servicios</a:t>
            </a:r>
            <a:r>
              <a:rPr sz="1700" spc="-30" dirty="0">
                <a:latin typeface="Trebuchet MS" panose="020B0603020202020204"/>
                <a:cs typeface="Trebuchet MS" panose="020B0603020202020204"/>
              </a:rPr>
              <a:t> </a:t>
            </a:r>
            <a:r>
              <a:rPr sz="1700" dirty="0">
                <a:latin typeface="Trebuchet MS" panose="020B0603020202020204"/>
                <a:cs typeface="Trebuchet MS" panose="020B0603020202020204"/>
              </a:rPr>
              <a:t>y</a:t>
            </a:r>
            <a:r>
              <a:rPr sz="1700" spc="-35" dirty="0">
                <a:latin typeface="Trebuchet MS" panose="020B0603020202020204"/>
                <a:cs typeface="Trebuchet MS" panose="020B0603020202020204"/>
              </a:rPr>
              <a:t> </a:t>
            </a:r>
            <a:r>
              <a:rPr sz="1700" dirty="0">
                <a:latin typeface="Trebuchet MS" panose="020B0603020202020204"/>
                <a:cs typeface="Trebuchet MS" panose="020B0603020202020204"/>
              </a:rPr>
              <a:t>los</a:t>
            </a:r>
            <a:r>
              <a:rPr sz="1700" spc="-25" dirty="0">
                <a:latin typeface="Trebuchet MS" panose="020B0603020202020204"/>
                <a:cs typeface="Trebuchet MS" panose="020B0603020202020204"/>
              </a:rPr>
              <a:t> </a:t>
            </a:r>
            <a:r>
              <a:rPr sz="1700" spc="-20" dirty="0">
                <a:latin typeface="Trebuchet MS" panose="020B0603020202020204"/>
                <a:cs typeface="Trebuchet MS" panose="020B0603020202020204"/>
              </a:rPr>
              <a:t>pagos</a:t>
            </a:r>
            <a:endParaRPr sz="1700" dirty="0">
              <a:latin typeface="Trebuchet MS" panose="020B0603020202020204"/>
              <a:cs typeface="Trebuchet MS" panose="020B0603020202020204"/>
            </a:endParaRPr>
          </a:p>
          <a:p>
            <a:pPr marL="481965" marR="422275">
              <a:lnSpc>
                <a:spcPct val="100000"/>
              </a:lnSpc>
            </a:pPr>
            <a:r>
              <a:rPr sz="1700" dirty="0">
                <a:latin typeface="Trebuchet MS" panose="020B0603020202020204"/>
                <a:cs typeface="Trebuchet MS" panose="020B0603020202020204"/>
              </a:rPr>
              <a:t>dirigidos</a:t>
            </a:r>
            <a:r>
              <a:rPr sz="1700" spc="-35" dirty="0">
                <a:latin typeface="Trebuchet MS" panose="020B0603020202020204"/>
                <a:cs typeface="Trebuchet MS" panose="020B0603020202020204"/>
              </a:rPr>
              <a:t> </a:t>
            </a:r>
            <a:r>
              <a:rPr sz="1700" dirty="0">
                <a:latin typeface="Trebuchet MS" panose="020B0603020202020204"/>
                <a:cs typeface="Trebuchet MS" panose="020B0603020202020204"/>
              </a:rPr>
              <a:t>a</a:t>
            </a:r>
            <a:r>
              <a:rPr sz="1700" spc="-50" dirty="0">
                <a:latin typeface="Trebuchet MS" panose="020B0603020202020204"/>
                <a:cs typeface="Trebuchet MS" panose="020B0603020202020204"/>
              </a:rPr>
              <a:t> </a:t>
            </a:r>
            <a:r>
              <a:rPr sz="1700" dirty="0">
                <a:latin typeface="Trebuchet MS" panose="020B0603020202020204"/>
                <a:cs typeface="Trebuchet MS" panose="020B0603020202020204"/>
              </a:rPr>
              <a:t>tipos</a:t>
            </a:r>
            <a:r>
              <a:rPr sz="1700" spc="-35" dirty="0">
                <a:latin typeface="Trebuchet MS" panose="020B0603020202020204"/>
                <a:cs typeface="Trebuchet MS" panose="020B0603020202020204"/>
              </a:rPr>
              <a:t> </a:t>
            </a:r>
            <a:r>
              <a:rPr sz="1700" dirty="0">
                <a:latin typeface="Trebuchet MS" panose="020B0603020202020204"/>
                <a:cs typeface="Trebuchet MS" panose="020B0603020202020204"/>
              </a:rPr>
              <a:t>o</a:t>
            </a:r>
            <a:r>
              <a:rPr sz="1700" spc="-45" dirty="0">
                <a:latin typeface="Trebuchet MS" panose="020B0603020202020204"/>
                <a:cs typeface="Trebuchet MS" panose="020B0603020202020204"/>
              </a:rPr>
              <a:t> </a:t>
            </a:r>
            <a:r>
              <a:rPr sz="1700" spc="-10" dirty="0">
                <a:latin typeface="Trebuchet MS" panose="020B0603020202020204"/>
                <a:cs typeface="Trebuchet MS" panose="020B0603020202020204"/>
              </a:rPr>
              <a:t>configuraciones </a:t>
            </a:r>
            <a:r>
              <a:rPr sz="1700" dirty="0">
                <a:latin typeface="Trebuchet MS" panose="020B0603020202020204"/>
                <a:cs typeface="Trebuchet MS" panose="020B0603020202020204"/>
              </a:rPr>
              <a:t>de</a:t>
            </a:r>
            <a:r>
              <a:rPr sz="1700" spc="-55" dirty="0">
                <a:latin typeface="Trebuchet MS" panose="020B0603020202020204"/>
                <a:cs typeface="Trebuchet MS" panose="020B0603020202020204"/>
              </a:rPr>
              <a:t> </a:t>
            </a:r>
            <a:r>
              <a:rPr sz="1700" dirty="0">
                <a:latin typeface="Trebuchet MS" panose="020B0603020202020204"/>
                <a:cs typeface="Trebuchet MS" panose="020B0603020202020204"/>
              </a:rPr>
              <a:t>proveedores</a:t>
            </a:r>
            <a:r>
              <a:rPr sz="1700" spc="-55" dirty="0">
                <a:latin typeface="Trebuchet MS" panose="020B0603020202020204"/>
                <a:cs typeface="Trebuchet MS" panose="020B0603020202020204"/>
              </a:rPr>
              <a:t> </a:t>
            </a:r>
            <a:r>
              <a:rPr sz="1700" spc="-10" dirty="0">
                <a:latin typeface="Trebuchet MS" panose="020B0603020202020204"/>
                <a:cs typeface="Trebuchet MS" panose="020B0603020202020204"/>
              </a:rPr>
              <a:t>específicos</a:t>
            </a:r>
            <a:endParaRPr sz="1700" dirty="0">
              <a:latin typeface="Trebuchet MS" panose="020B0603020202020204"/>
              <a:cs typeface="Trebuchet MS" panose="020B0603020202020204"/>
            </a:endParaRPr>
          </a:p>
        </p:txBody>
      </p:sp>
      <p:sp>
        <p:nvSpPr>
          <p:cNvPr id="10" name="object 10"/>
          <p:cNvSpPr txBox="1"/>
          <p:nvPr/>
        </p:nvSpPr>
        <p:spPr>
          <a:xfrm>
            <a:off x="7966075" y="178053"/>
            <a:ext cx="3763645" cy="817880"/>
          </a:xfrm>
          <a:prstGeom prst="rect">
            <a:avLst/>
          </a:prstGeom>
        </p:spPr>
        <p:txBody>
          <a:bodyPr vert="horz" wrap="square" lIns="0" tIns="10160" rIns="0" bIns="0" rtlCol="0">
            <a:spAutoFit/>
          </a:bodyPr>
          <a:lstStyle/>
          <a:p>
            <a:pPr marL="12700" marR="5080">
              <a:lnSpc>
                <a:spcPct val="101000"/>
              </a:lnSpc>
              <a:spcBef>
                <a:spcPts val="80"/>
              </a:spcBef>
            </a:pPr>
            <a:r>
              <a:rPr sz="1700" b="1" spc="-55" dirty="0">
                <a:latin typeface="Tahoma" panose="020B0604030504040204"/>
                <a:cs typeface="Tahoma" panose="020B0604030504040204"/>
              </a:rPr>
              <a:t>Aumento</a:t>
            </a:r>
            <a:r>
              <a:rPr sz="1700" b="1" spc="-80" dirty="0">
                <a:latin typeface="Tahoma" panose="020B0604030504040204"/>
                <a:cs typeface="Tahoma" panose="020B0604030504040204"/>
              </a:rPr>
              <a:t> </a:t>
            </a:r>
            <a:r>
              <a:rPr sz="1700" b="1" dirty="0">
                <a:latin typeface="Tahoma" panose="020B0604030504040204"/>
                <a:cs typeface="Tahoma" panose="020B0604030504040204"/>
              </a:rPr>
              <a:t>en</a:t>
            </a:r>
            <a:r>
              <a:rPr sz="1700" b="1" spc="365" dirty="0">
                <a:latin typeface="Tahoma" panose="020B0604030504040204"/>
                <a:cs typeface="Tahoma" panose="020B0604030504040204"/>
              </a:rPr>
              <a:t> </a:t>
            </a:r>
            <a:r>
              <a:rPr sz="1700" b="1" spc="-45" dirty="0">
                <a:latin typeface="Tahoma" panose="020B0604030504040204"/>
                <a:cs typeface="Tahoma" panose="020B0604030504040204"/>
              </a:rPr>
              <a:t>$$</a:t>
            </a:r>
            <a:r>
              <a:rPr sz="1700" b="1" spc="-110" dirty="0">
                <a:latin typeface="Tahoma" panose="020B0604030504040204"/>
                <a:cs typeface="Tahoma" panose="020B0604030504040204"/>
              </a:rPr>
              <a:t> </a:t>
            </a:r>
            <a:r>
              <a:rPr sz="1700" b="1" spc="-60" dirty="0">
                <a:latin typeface="Tahoma" panose="020B0604030504040204"/>
                <a:cs typeface="Tahoma" panose="020B0604030504040204"/>
              </a:rPr>
              <a:t>pagados,</a:t>
            </a:r>
            <a:r>
              <a:rPr sz="1700" b="1" spc="-114" dirty="0">
                <a:latin typeface="Tahoma" panose="020B0604030504040204"/>
                <a:cs typeface="Tahoma" panose="020B0604030504040204"/>
              </a:rPr>
              <a:t> </a:t>
            </a:r>
            <a:r>
              <a:rPr lang="" sz="1700" b="1" spc="-114" dirty="0">
                <a:latin typeface="Tahoma" panose="020B0604030504040204"/>
                <a:cs typeface="Tahoma" panose="020B0604030504040204"/>
              </a:rPr>
              <a:t>AF</a:t>
            </a:r>
            <a:r>
              <a:rPr sz="1700" b="1" spc="-10" dirty="0">
                <a:latin typeface="Tahoma" panose="020B0604030504040204"/>
                <a:cs typeface="Tahoma" panose="020B0604030504040204"/>
              </a:rPr>
              <a:t> </a:t>
            </a:r>
            <a:r>
              <a:rPr sz="1700" b="1" spc="-55" dirty="0">
                <a:latin typeface="Tahoma" panose="020B0604030504040204"/>
                <a:cs typeface="Tahoma" panose="020B0604030504040204"/>
              </a:rPr>
              <a:t>18/19</a:t>
            </a:r>
            <a:r>
              <a:rPr sz="1700" b="1" spc="-70" dirty="0">
                <a:latin typeface="Tahoma" panose="020B0604030504040204"/>
                <a:cs typeface="Tahoma" panose="020B0604030504040204"/>
              </a:rPr>
              <a:t> </a:t>
            </a:r>
            <a:r>
              <a:rPr sz="1700" b="1" spc="-20" dirty="0">
                <a:latin typeface="Tahoma" panose="020B0604030504040204"/>
                <a:cs typeface="Tahoma" panose="020B0604030504040204"/>
              </a:rPr>
              <a:t>al</a:t>
            </a:r>
            <a:r>
              <a:rPr sz="1700" b="1" spc="-70" dirty="0">
                <a:latin typeface="Tahoma" panose="020B0604030504040204"/>
                <a:cs typeface="Tahoma" panose="020B0604030504040204"/>
              </a:rPr>
              <a:t> </a:t>
            </a:r>
            <a:r>
              <a:rPr sz="1700" b="1" spc="-65" dirty="0">
                <a:latin typeface="Tahoma" panose="020B0604030504040204"/>
                <a:cs typeface="Tahoma" panose="020B0604030504040204"/>
              </a:rPr>
              <a:t>23/24;</a:t>
            </a:r>
            <a:r>
              <a:rPr sz="1700" b="1" spc="-55" dirty="0">
                <a:latin typeface="Tahoma" panose="020B0604030504040204"/>
                <a:cs typeface="Tahoma" panose="020B0604030504040204"/>
              </a:rPr>
              <a:t> </a:t>
            </a:r>
            <a:r>
              <a:rPr sz="1700" b="1" spc="-60" dirty="0">
                <a:latin typeface="Tahoma" panose="020B0604030504040204"/>
                <a:cs typeface="Tahoma" panose="020B0604030504040204"/>
              </a:rPr>
              <a:t>Tendencia</a:t>
            </a:r>
            <a:r>
              <a:rPr sz="1700" b="1" spc="-50" dirty="0">
                <a:latin typeface="Tahoma" panose="020B0604030504040204"/>
                <a:cs typeface="Tahoma" panose="020B0604030504040204"/>
              </a:rPr>
              <a:t> </a:t>
            </a:r>
            <a:r>
              <a:rPr sz="1700" b="1" spc="-30" dirty="0">
                <a:latin typeface="Tahoma" panose="020B0604030504040204"/>
                <a:cs typeface="Tahoma" panose="020B0604030504040204"/>
              </a:rPr>
              <a:t>es+23% </a:t>
            </a:r>
            <a:r>
              <a:rPr sz="1700" b="1" spc="-35" dirty="0">
                <a:latin typeface="Tahoma" panose="020B0604030504040204"/>
                <a:cs typeface="Tahoma" panose="020B0604030504040204"/>
              </a:rPr>
              <a:t>por</a:t>
            </a:r>
            <a:r>
              <a:rPr sz="1700" b="1" spc="-105" dirty="0">
                <a:latin typeface="Tahoma" panose="020B0604030504040204"/>
                <a:cs typeface="Tahoma" panose="020B0604030504040204"/>
              </a:rPr>
              <a:t> </a:t>
            </a:r>
            <a:r>
              <a:rPr sz="1700" b="1" spc="-20" dirty="0">
                <a:latin typeface="Tahoma" panose="020B0604030504040204"/>
                <a:cs typeface="Tahoma" panose="020B0604030504040204"/>
              </a:rPr>
              <a:t>año</a:t>
            </a:r>
            <a:r>
              <a:rPr sz="1800" b="1" spc="-20" dirty="0">
                <a:latin typeface="Tahoma" panose="020B0604030504040204"/>
                <a:cs typeface="Tahoma" panose="020B0604030504040204"/>
              </a:rPr>
              <a:t>.</a:t>
            </a:r>
            <a:endParaRPr sz="1800" dirty="0">
              <a:latin typeface="Tahoma" panose="020B0604030504040204"/>
              <a:cs typeface="Tahoma" panose="020B0604030504040204"/>
            </a:endParaRPr>
          </a:p>
        </p:txBody>
      </p:sp>
      <p:sp>
        <p:nvSpPr>
          <p:cNvPr id="11" name="object 11"/>
          <p:cNvSpPr txBox="1"/>
          <p:nvPr/>
        </p:nvSpPr>
        <p:spPr>
          <a:xfrm>
            <a:off x="6606285" y="6426762"/>
            <a:ext cx="4604385" cy="270510"/>
          </a:xfrm>
          <a:prstGeom prst="rect">
            <a:avLst/>
          </a:prstGeom>
        </p:spPr>
        <p:txBody>
          <a:bodyPr vert="horz" wrap="square" lIns="0" tIns="13335" rIns="0" bIns="0" rtlCol="0">
            <a:spAutoFit/>
          </a:bodyPr>
          <a:lstStyle/>
          <a:p>
            <a:pPr marL="12700">
              <a:lnSpc>
                <a:spcPct val="100000"/>
              </a:lnSpc>
              <a:spcBef>
                <a:spcPts val="105"/>
              </a:spcBef>
            </a:pPr>
            <a:r>
              <a:rPr sz="1600" spc="-10" dirty="0">
                <a:solidFill>
                  <a:srgbClr val="FFFFFF"/>
                </a:solidFill>
                <a:latin typeface="Verdana" panose="020B0604030504040204"/>
                <a:cs typeface="Verdana" panose="020B0604030504040204"/>
              </a:rPr>
              <a:t>Tendencias</a:t>
            </a:r>
            <a:r>
              <a:rPr sz="1600" spc="-70" dirty="0">
                <a:solidFill>
                  <a:srgbClr val="FFFFFF"/>
                </a:solidFill>
                <a:latin typeface="Verdana" panose="020B0604030504040204"/>
                <a:cs typeface="Verdana" panose="020B0604030504040204"/>
              </a:rPr>
              <a:t> </a:t>
            </a:r>
            <a:r>
              <a:rPr sz="1600" spc="-10" dirty="0">
                <a:solidFill>
                  <a:srgbClr val="FFFFFF"/>
                </a:solidFill>
                <a:latin typeface="Verdana" panose="020B0604030504040204"/>
                <a:cs typeface="Verdana" panose="020B0604030504040204"/>
              </a:rPr>
              <a:t>previstas</a:t>
            </a:r>
            <a:r>
              <a:rPr sz="1600" spc="-55" dirty="0">
                <a:solidFill>
                  <a:srgbClr val="FFFFFF"/>
                </a:solidFill>
                <a:latin typeface="Verdana" panose="020B0604030504040204"/>
                <a:cs typeface="Verdana" panose="020B0604030504040204"/>
              </a:rPr>
              <a:t> </a:t>
            </a:r>
            <a:r>
              <a:rPr sz="1600" dirty="0">
                <a:solidFill>
                  <a:srgbClr val="FFFFFF"/>
                </a:solidFill>
                <a:latin typeface="Verdana" panose="020B0604030504040204"/>
                <a:cs typeface="Verdana" panose="020B0604030504040204"/>
              </a:rPr>
              <a:t>de</a:t>
            </a:r>
            <a:r>
              <a:rPr sz="1600" spc="-70" dirty="0">
                <a:solidFill>
                  <a:srgbClr val="FFFFFF"/>
                </a:solidFill>
                <a:latin typeface="Verdana" panose="020B0604030504040204"/>
                <a:cs typeface="Verdana" panose="020B0604030504040204"/>
              </a:rPr>
              <a:t> </a:t>
            </a:r>
            <a:r>
              <a:rPr sz="1600" dirty="0">
                <a:solidFill>
                  <a:srgbClr val="FFFFFF"/>
                </a:solidFill>
                <a:latin typeface="Verdana" panose="020B0604030504040204"/>
                <a:cs typeface="Verdana" panose="020B0604030504040204"/>
              </a:rPr>
              <a:t>BH</a:t>
            </a:r>
            <a:r>
              <a:rPr sz="1600" spc="-80" dirty="0">
                <a:solidFill>
                  <a:srgbClr val="FFFFFF"/>
                </a:solidFill>
                <a:latin typeface="Verdana" panose="020B0604030504040204"/>
                <a:cs typeface="Verdana" panose="020B0604030504040204"/>
              </a:rPr>
              <a:t> </a:t>
            </a:r>
            <a:r>
              <a:rPr sz="1600" dirty="0">
                <a:solidFill>
                  <a:srgbClr val="FFFFFF"/>
                </a:solidFill>
                <a:latin typeface="Verdana" panose="020B0604030504040204"/>
                <a:cs typeface="Verdana" panose="020B0604030504040204"/>
              </a:rPr>
              <a:t>mucho</a:t>
            </a:r>
            <a:r>
              <a:rPr sz="1600" spc="-65" dirty="0">
                <a:solidFill>
                  <a:srgbClr val="FFFFFF"/>
                </a:solidFill>
                <a:latin typeface="Verdana" panose="020B0604030504040204"/>
                <a:cs typeface="Verdana" panose="020B0604030504040204"/>
              </a:rPr>
              <a:t> </a:t>
            </a:r>
            <a:r>
              <a:rPr sz="1600" dirty="0">
                <a:solidFill>
                  <a:srgbClr val="FFFFFF"/>
                </a:solidFill>
                <a:latin typeface="Verdana" panose="020B0604030504040204"/>
                <a:cs typeface="Verdana" panose="020B0604030504040204"/>
              </a:rPr>
              <a:t>más</a:t>
            </a:r>
            <a:r>
              <a:rPr sz="1600" spc="-50" dirty="0">
                <a:solidFill>
                  <a:srgbClr val="FFFFFF"/>
                </a:solidFill>
                <a:latin typeface="Verdana" panose="020B0604030504040204"/>
                <a:cs typeface="Verdana" panose="020B0604030504040204"/>
              </a:rPr>
              <a:t> </a:t>
            </a:r>
            <a:r>
              <a:rPr sz="1600" spc="-10" dirty="0">
                <a:solidFill>
                  <a:srgbClr val="FFFFFF"/>
                </a:solidFill>
                <a:latin typeface="Verdana" panose="020B0604030504040204"/>
                <a:cs typeface="Verdana" panose="020B0604030504040204"/>
              </a:rPr>
              <a:t>altas</a:t>
            </a:r>
            <a:endParaRPr sz="1600" dirty="0">
              <a:latin typeface="Verdana" panose="020B0604030504040204"/>
              <a:cs typeface="Verdana" panose="020B0604030504040204"/>
            </a:endParaRPr>
          </a:p>
        </p:txBody>
      </p:sp>
      <p:sp>
        <p:nvSpPr>
          <p:cNvPr id="13" name="object 13"/>
          <p:cNvSpPr txBox="1">
            <a:spLocks noGrp="1"/>
          </p:cNvSpPr>
          <p:nvPr>
            <p:ph type="title"/>
          </p:nvPr>
        </p:nvSpPr>
        <p:spPr>
          <a:xfrm>
            <a:off x="6383528" y="173177"/>
            <a:ext cx="1370330" cy="666115"/>
          </a:xfrm>
          <a:prstGeom prst="rect">
            <a:avLst/>
          </a:prstGeom>
        </p:spPr>
        <p:txBody>
          <a:bodyPr vert="horz" wrap="square" lIns="0" tIns="12700" rIns="0" bIns="0" rtlCol="0">
            <a:spAutoFit/>
          </a:bodyPr>
          <a:lstStyle/>
          <a:p>
            <a:pPr marL="12700">
              <a:lnSpc>
                <a:spcPct val="100000"/>
              </a:lnSpc>
              <a:spcBef>
                <a:spcPts val="100"/>
              </a:spcBef>
            </a:pPr>
            <a:r>
              <a:rPr sz="4200" b="0" spc="-10" dirty="0">
                <a:latin typeface="Impact" panose="020B0806030902050204"/>
                <a:cs typeface="Impact" panose="020B0806030902050204"/>
              </a:rPr>
              <a:t>+115%</a:t>
            </a:r>
            <a:endParaRPr sz="4200" dirty="0">
              <a:latin typeface="Impact" panose="020B0806030902050204"/>
              <a:cs typeface="Impact" panose="020B0806030902050204"/>
            </a:endParaRPr>
          </a:p>
        </p:txBody>
      </p:sp>
      <p:sp>
        <p:nvSpPr>
          <p:cNvPr id="15" name="TextBox 14"/>
          <p:cNvSpPr txBox="1"/>
          <p:nvPr/>
        </p:nvSpPr>
        <p:spPr>
          <a:xfrm>
            <a:off x="7705470" y="1276350"/>
            <a:ext cx="1094867" cy="307777"/>
          </a:xfrm>
          <a:prstGeom prst="rect">
            <a:avLst/>
          </a:prstGeom>
          <a:solidFill>
            <a:schemeClr val="bg1"/>
          </a:solidFill>
        </p:spPr>
        <p:txBody>
          <a:bodyPr wrap="square" rtlCol="0">
            <a:spAutoFit/>
          </a:bodyPr>
          <a:lstStyle/>
          <a:p>
            <a:endParaRPr lang="en-US" dirty="0"/>
          </a:p>
        </p:txBody>
      </p:sp>
      <p:sp>
        <p:nvSpPr>
          <p:cNvPr id="14" name="Rectangle 13"/>
          <p:cNvSpPr/>
          <p:nvPr/>
        </p:nvSpPr>
        <p:spPr>
          <a:xfrm>
            <a:off x="7265352" y="1238250"/>
            <a:ext cx="2070352" cy="3850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Calibri" panose="020F0502020204030204" pitchFamily="34" charset="0"/>
                <a:ea typeface="Calibri" panose="020F0502020204030204" pitchFamily="34" charset="0"/>
                <a:cs typeface="Calibri" panose="020F0502020204030204" pitchFamily="34" charset="0"/>
              </a:rPr>
              <a:t>Monto pagado</a:t>
            </a:r>
          </a:p>
        </p:txBody>
      </p:sp>
      <p:sp>
        <p:nvSpPr>
          <p:cNvPr id="16" name="Google Shape;990;p229"/>
          <p:cNvSpPr txBox="1"/>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r">
              <a:buSzPts val="1200"/>
            </a:pPr>
            <a:fld id="{00000000-1234-1234-1234-123412341234}" type="slidenum">
              <a:rPr lang="en-US" sz="1200" smtClean="0">
                <a:solidFill>
                  <a:schemeClr val="lt1"/>
                </a:solidFill>
              </a:rPr>
              <a:t>40</a:t>
            </a:fld>
            <a:endParaRPr lang="en-US" sz="1200" dirty="0">
              <a:solidFill>
                <a:schemeClr val="lt1"/>
              </a:solidFill>
            </a:endParaRPr>
          </a:p>
        </p:txBody>
      </p:sp>
      <p:sp>
        <p:nvSpPr>
          <p:cNvPr id="25" name="Rectangle 24">
            <a:extLst>
              <a:ext uri="{FF2B5EF4-FFF2-40B4-BE49-F238E27FC236}">
                <a16:creationId xmlns:a16="http://schemas.microsoft.com/office/drawing/2014/main" id="{E7099B77-6A92-D436-71B8-068128234503}"/>
              </a:ext>
            </a:extLst>
          </p:cNvPr>
          <p:cNvSpPr/>
          <p:nvPr/>
        </p:nvSpPr>
        <p:spPr>
          <a:xfrm>
            <a:off x="6435962" y="5753532"/>
            <a:ext cx="4870450" cy="2705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D3602390-F79E-874A-72B3-C89EAB0A057E}"/>
              </a:ext>
            </a:extLst>
          </p:cNvPr>
          <p:cNvGrpSpPr/>
          <p:nvPr/>
        </p:nvGrpSpPr>
        <p:grpSpPr>
          <a:xfrm>
            <a:off x="6315706" y="5752844"/>
            <a:ext cx="5077448" cy="268338"/>
            <a:chOff x="6315706" y="5752844"/>
            <a:chExt cx="5077448" cy="268338"/>
          </a:xfrm>
        </p:grpSpPr>
        <p:sp>
          <p:nvSpPr>
            <p:cNvPr id="17" name="Rectangle 16">
              <a:extLst>
                <a:ext uri="{FF2B5EF4-FFF2-40B4-BE49-F238E27FC236}">
                  <a16:creationId xmlns:a16="http://schemas.microsoft.com/office/drawing/2014/main" id="{ED0442B2-F4BE-294B-7F35-8018A24A8E8D}"/>
                </a:ext>
              </a:extLst>
            </p:cNvPr>
            <p:cNvSpPr/>
            <p:nvPr/>
          </p:nvSpPr>
          <p:spPr>
            <a:xfrm>
              <a:off x="6315706" y="5772248"/>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AF18-19</a:t>
              </a:r>
            </a:p>
          </p:txBody>
        </p:sp>
        <p:sp>
          <p:nvSpPr>
            <p:cNvPr id="18" name="Rectangle 17">
              <a:extLst>
                <a:ext uri="{FF2B5EF4-FFF2-40B4-BE49-F238E27FC236}">
                  <a16:creationId xmlns:a16="http://schemas.microsoft.com/office/drawing/2014/main" id="{E6687B3B-7261-6ED2-550C-5BE6B2FF6E30}"/>
                </a:ext>
              </a:extLst>
            </p:cNvPr>
            <p:cNvSpPr/>
            <p:nvPr/>
          </p:nvSpPr>
          <p:spPr>
            <a:xfrm>
              <a:off x="7005709" y="5765498"/>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AF19-20</a:t>
              </a:r>
            </a:p>
          </p:txBody>
        </p:sp>
        <p:sp>
          <p:nvSpPr>
            <p:cNvPr id="19" name="Rectangle 18">
              <a:extLst>
                <a:ext uri="{FF2B5EF4-FFF2-40B4-BE49-F238E27FC236}">
                  <a16:creationId xmlns:a16="http://schemas.microsoft.com/office/drawing/2014/main" id="{5C55973C-D9E2-52AD-1B1A-F878951C9479}"/>
                </a:ext>
              </a:extLst>
            </p:cNvPr>
            <p:cNvSpPr/>
            <p:nvPr/>
          </p:nvSpPr>
          <p:spPr>
            <a:xfrm>
              <a:off x="7700634" y="5757062"/>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AF20-21</a:t>
              </a:r>
            </a:p>
          </p:txBody>
        </p:sp>
        <p:sp>
          <p:nvSpPr>
            <p:cNvPr id="20" name="Rectangle 19">
              <a:extLst>
                <a:ext uri="{FF2B5EF4-FFF2-40B4-BE49-F238E27FC236}">
                  <a16:creationId xmlns:a16="http://schemas.microsoft.com/office/drawing/2014/main" id="{81F10F57-1D18-4E0B-1D81-D0A115D9D5DA}"/>
                </a:ext>
              </a:extLst>
            </p:cNvPr>
            <p:cNvSpPr/>
            <p:nvPr/>
          </p:nvSpPr>
          <p:spPr>
            <a:xfrm>
              <a:off x="8411452" y="5752844"/>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AF21-22</a:t>
              </a:r>
            </a:p>
          </p:txBody>
        </p:sp>
        <p:sp>
          <p:nvSpPr>
            <p:cNvPr id="21" name="Rectangle 20">
              <a:extLst>
                <a:ext uri="{FF2B5EF4-FFF2-40B4-BE49-F238E27FC236}">
                  <a16:creationId xmlns:a16="http://schemas.microsoft.com/office/drawing/2014/main" id="{85ED616E-8959-E5E1-8810-F1DC1B8C3F6D}"/>
                </a:ext>
              </a:extLst>
            </p:cNvPr>
            <p:cNvSpPr/>
            <p:nvPr/>
          </p:nvSpPr>
          <p:spPr>
            <a:xfrm>
              <a:off x="9106377" y="5771848"/>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AF22-23</a:t>
              </a:r>
            </a:p>
          </p:txBody>
        </p:sp>
        <p:sp>
          <p:nvSpPr>
            <p:cNvPr id="22" name="Rectangle 21">
              <a:extLst>
                <a:ext uri="{FF2B5EF4-FFF2-40B4-BE49-F238E27FC236}">
                  <a16:creationId xmlns:a16="http://schemas.microsoft.com/office/drawing/2014/main" id="{689C5BBE-A4A3-2F12-C0BF-6ED25C97A4FD}"/>
                </a:ext>
              </a:extLst>
            </p:cNvPr>
            <p:cNvSpPr/>
            <p:nvPr/>
          </p:nvSpPr>
          <p:spPr>
            <a:xfrm>
              <a:off x="9790030" y="5759148"/>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AF23-24</a:t>
              </a:r>
            </a:p>
          </p:txBody>
        </p:sp>
        <p:sp>
          <p:nvSpPr>
            <p:cNvPr id="23" name="Rectangle 22">
              <a:extLst>
                <a:ext uri="{FF2B5EF4-FFF2-40B4-BE49-F238E27FC236}">
                  <a16:creationId xmlns:a16="http://schemas.microsoft.com/office/drawing/2014/main" id="{A6110182-C731-7F84-DD8C-CC5209E56675}"/>
                </a:ext>
              </a:extLst>
            </p:cNvPr>
            <p:cNvSpPr/>
            <p:nvPr/>
          </p:nvSpPr>
          <p:spPr>
            <a:xfrm>
              <a:off x="10473683" y="5760176"/>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AF24-25</a:t>
              </a: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208"/>
        <p:cNvGrpSpPr/>
        <p:nvPr/>
      </p:nvGrpSpPr>
      <p:grpSpPr>
        <a:xfrm>
          <a:off x="0" y="0"/>
          <a:ext cx="0" cy="0"/>
          <a:chOff x="0" y="0"/>
          <a:chExt cx="0" cy="0"/>
        </a:xfrm>
      </p:grpSpPr>
      <p:sp>
        <p:nvSpPr>
          <p:cNvPr id="1209" name="Google Shape;1209;p248"/>
          <p:cNvSpPr txBox="1">
            <a:spLocks noGrp="1"/>
          </p:cNvSpPr>
          <p:nvPr>
            <p:ph type="body" idx="1"/>
          </p:nvPr>
        </p:nvSpPr>
        <p:spPr>
          <a:xfrm>
            <a:off x="0" y="680350"/>
            <a:ext cx="5779200" cy="5537400"/>
          </a:xfrm>
          <a:prstGeom prst="rect">
            <a:avLst/>
          </a:prstGeom>
        </p:spPr>
        <p:txBody>
          <a:bodyPr spcFirstLastPara="1" wrap="square" lIns="121900" tIns="121900" rIns="121900" bIns="121900" anchor="t" anchorCtr="0">
            <a:noAutofit/>
          </a:bodyPr>
          <a:lstStyle/>
          <a:p>
            <a:pPr marL="0" lvl="0" indent="0" algn="l" rtl="0">
              <a:lnSpc>
                <a:spcPct val="105000"/>
              </a:lnSpc>
              <a:spcBef>
                <a:spcPts val="0"/>
              </a:spcBef>
              <a:spcAft>
                <a:spcPts val="0"/>
              </a:spcAft>
              <a:buNone/>
            </a:pPr>
            <a:r>
              <a:rPr lang="en-US" sz="2000" b="1">
                <a:latin typeface="Trebuchet MS" panose="020B0603020202020204"/>
                <a:ea typeface="Trebuchet MS" panose="020B0603020202020204"/>
                <a:cs typeface="Trebuchet MS" panose="020B0603020202020204"/>
                <a:sym typeface="Trebuchet MS" panose="020B0603020202020204"/>
              </a:rPr>
              <a:t>Supported and funded expanded benefits, increased access and rates</a:t>
            </a:r>
            <a:endParaRPr sz="2000" b="1">
              <a:latin typeface="Trebuchet MS" panose="020B0603020202020204"/>
              <a:ea typeface="Trebuchet MS" panose="020B0603020202020204"/>
              <a:cs typeface="Trebuchet MS" panose="020B0603020202020204"/>
              <a:sym typeface="Trebuchet MS" panose="020B0603020202020204"/>
            </a:endParaRPr>
          </a:p>
          <a:p>
            <a:pPr marL="457200" lvl="0" indent="-387350" algn="l" rtl="0">
              <a:lnSpc>
                <a:spcPct val="105000"/>
              </a:lnSpc>
              <a:spcBef>
                <a:spcPts val="0"/>
              </a:spcBef>
              <a:spcAft>
                <a:spcPts val="0"/>
              </a:spcAft>
              <a:buSzPts val="2500"/>
              <a:buFont typeface="Trebuchet MS" panose="020B0603020202020204"/>
              <a:buChar char="●"/>
            </a:pPr>
            <a:r>
              <a:rPr lang="en-US" sz="2000">
                <a:latin typeface="Trebuchet MS" panose="020B0603020202020204"/>
                <a:ea typeface="Trebuchet MS" panose="020B0603020202020204"/>
                <a:cs typeface="Trebuchet MS" panose="020B0603020202020204"/>
                <a:sym typeface="Trebuchet MS" panose="020B0603020202020204"/>
              </a:rPr>
              <a:t>Substance Abuse Disorder (SUD) full continuum of care</a:t>
            </a:r>
            <a:endParaRPr sz="2000">
              <a:latin typeface="Trebuchet MS" panose="020B0603020202020204"/>
              <a:ea typeface="Trebuchet MS" panose="020B0603020202020204"/>
              <a:cs typeface="Trebuchet MS" panose="020B0603020202020204"/>
              <a:sym typeface="Trebuchet MS" panose="020B0603020202020204"/>
            </a:endParaRPr>
          </a:p>
          <a:p>
            <a:pPr marL="457200" lvl="0" indent="-387350" algn="l" rtl="0">
              <a:lnSpc>
                <a:spcPct val="105000"/>
              </a:lnSpc>
              <a:spcBef>
                <a:spcPts val="0"/>
              </a:spcBef>
              <a:spcAft>
                <a:spcPts val="0"/>
              </a:spcAft>
              <a:buSzPts val="2500"/>
              <a:buFont typeface="Trebuchet MS" panose="020B0603020202020204"/>
              <a:buChar char="●"/>
            </a:pPr>
            <a:r>
              <a:rPr lang="en-US" sz="2000">
                <a:latin typeface="Trebuchet MS" panose="020B0603020202020204"/>
                <a:ea typeface="Trebuchet MS" panose="020B0603020202020204"/>
                <a:cs typeface="Trebuchet MS" panose="020B0603020202020204"/>
                <a:sym typeface="Trebuchet MS" panose="020B0603020202020204"/>
              </a:rPr>
              <a:t>Increase intensive outpatient for adults &amp; youth to decrease inpatient needs</a:t>
            </a:r>
            <a:endParaRPr sz="2000">
              <a:latin typeface="Trebuchet MS" panose="020B0603020202020204"/>
              <a:ea typeface="Trebuchet MS" panose="020B0603020202020204"/>
              <a:cs typeface="Trebuchet MS" panose="020B0603020202020204"/>
              <a:sym typeface="Trebuchet MS" panose="020B0603020202020204"/>
            </a:endParaRPr>
          </a:p>
          <a:p>
            <a:pPr marL="457200" lvl="0" indent="-387350" algn="l" rtl="0">
              <a:lnSpc>
                <a:spcPct val="105000"/>
              </a:lnSpc>
              <a:spcBef>
                <a:spcPts val="0"/>
              </a:spcBef>
              <a:spcAft>
                <a:spcPts val="0"/>
              </a:spcAft>
              <a:buSzPts val="2500"/>
              <a:buFont typeface="Trebuchet MS" panose="020B0603020202020204"/>
              <a:buChar char="●"/>
            </a:pPr>
            <a:r>
              <a:rPr lang="en-US" sz="2000">
                <a:latin typeface="Trebuchet MS" panose="020B0603020202020204"/>
                <a:ea typeface="Trebuchet MS" panose="020B0603020202020204"/>
                <a:cs typeface="Trebuchet MS" panose="020B0603020202020204"/>
                <a:sym typeface="Trebuchet MS" panose="020B0603020202020204"/>
              </a:rPr>
              <a:t>Provider recruitment and workforce supports</a:t>
            </a:r>
            <a:endParaRPr sz="2000">
              <a:latin typeface="Trebuchet MS" panose="020B0603020202020204"/>
              <a:ea typeface="Trebuchet MS" panose="020B0603020202020204"/>
              <a:cs typeface="Trebuchet MS" panose="020B0603020202020204"/>
              <a:sym typeface="Trebuchet MS" panose="020B0603020202020204"/>
            </a:endParaRPr>
          </a:p>
          <a:p>
            <a:pPr marL="0" lvl="0" indent="0" algn="l" rtl="0">
              <a:lnSpc>
                <a:spcPct val="105000"/>
              </a:lnSpc>
              <a:spcBef>
                <a:spcPts val="0"/>
              </a:spcBef>
              <a:spcAft>
                <a:spcPts val="0"/>
              </a:spcAft>
              <a:buNone/>
            </a:pPr>
            <a:endParaRPr sz="2000">
              <a:latin typeface="Trebuchet MS" panose="020B0603020202020204"/>
              <a:ea typeface="Trebuchet MS" panose="020B0603020202020204"/>
              <a:cs typeface="Trebuchet MS" panose="020B0603020202020204"/>
              <a:sym typeface="Trebuchet MS" panose="020B0603020202020204"/>
            </a:endParaRPr>
          </a:p>
          <a:p>
            <a:pPr marL="0" lvl="0" indent="0" algn="l" rtl="0">
              <a:lnSpc>
                <a:spcPct val="105000"/>
              </a:lnSpc>
              <a:spcBef>
                <a:spcPts val="0"/>
              </a:spcBef>
              <a:spcAft>
                <a:spcPts val="0"/>
              </a:spcAft>
              <a:buNone/>
            </a:pPr>
            <a:r>
              <a:rPr lang="en-US" sz="2000" b="1">
                <a:latin typeface="Trebuchet MS" panose="020B0603020202020204"/>
                <a:ea typeface="Trebuchet MS" panose="020B0603020202020204"/>
                <a:cs typeface="Trebuchet MS" panose="020B0603020202020204"/>
                <a:sym typeface="Trebuchet MS" panose="020B0603020202020204"/>
              </a:rPr>
              <a:t>Monitor for unexpected, unfunded growth</a:t>
            </a:r>
            <a:endParaRPr sz="2000" b="1">
              <a:latin typeface="Trebuchet MS" panose="020B0603020202020204"/>
              <a:ea typeface="Trebuchet MS" panose="020B0603020202020204"/>
              <a:cs typeface="Trebuchet MS" panose="020B0603020202020204"/>
              <a:sym typeface="Trebuchet MS" panose="020B0603020202020204"/>
            </a:endParaRPr>
          </a:p>
          <a:p>
            <a:pPr marL="457200" lvl="0" indent="-387350" algn="l" rtl="0">
              <a:lnSpc>
                <a:spcPct val="105000"/>
              </a:lnSpc>
              <a:spcBef>
                <a:spcPts val="0"/>
              </a:spcBef>
              <a:spcAft>
                <a:spcPts val="0"/>
              </a:spcAft>
              <a:buSzPts val="2500"/>
              <a:buFont typeface="Trebuchet MS" panose="020B0603020202020204"/>
              <a:buChar char="●"/>
            </a:pPr>
            <a:r>
              <a:rPr lang="en-US" sz="2000">
                <a:latin typeface="Trebuchet MS" panose="020B0603020202020204"/>
                <a:ea typeface="Trebuchet MS" panose="020B0603020202020204"/>
                <a:cs typeface="Trebuchet MS" panose="020B0603020202020204"/>
                <a:sym typeface="Trebuchet MS" panose="020B0603020202020204"/>
              </a:rPr>
              <a:t>Impacts of ending prior auth on psychotherapy services </a:t>
            </a:r>
            <a:endParaRPr sz="2000">
              <a:latin typeface="Trebuchet MS" panose="020B0603020202020204"/>
              <a:ea typeface="Trebuchet MS" panose="020B0603020202020204"/>
              <a:cs typeface="Trebuchet MS" panose="020B0603020202020204"/>
              <a:sym typeface="Trebuchet MS" panose="020B0603020202020204"/>
            </a:endParaRPr>
          </a:p>
          <a:p>
            <a:pPr marL="914400" lvl="1" indent="-355600" algn="l" rtl="0">
              <a:lnSpc>
                <a:spcPct val="105000"/>
              </a:lnSpc>
              <a:spcBef>
                <a:spcPts val="0"/>
              </a:spcBef>
              <a:spcAft>
                <a:spcPts val="0"/>
              </a:spcAft>
              <a:buSzPts val="2000"/>
              <a:buFont typeface="Trebuchet MS" panose="020B0603020202020204"/>
              <a:buChar char="○"/>
            </a:pPr>
            <a:r>
              <a:rPr lang="en-US" sz="2000">
                <a:latin typeface="Trebuchet MS" panose="020B0603020202020204"/>
                <a:ea typeface="Trebuchet MS" panose="020B0603020202020204"/>
                <a:cs typeface="Trebuchet MS" panose="020B0603020202020204"/>
                <a:sym typeface="Trebuchet MS" panose="020B0603020202020204"/>
              </a:rPr>
              <a:t>1 yr PHE Unwind: +$38M increase</a:t>
            </a:r>
            <a:endParaRPr sz="2000">
              <a:latin typeface="Trebuchet MS" panose="020B0603020202020204"/>
              <a:ea typeface="Trebuchet MS" panose="020B0603020202020204"/>
              <a:cs typeface="Trebuchet MS" panose="020B0603020202020204"/>
              <a:sym typeface="Trebuchet MS" panose="020B0603020202020204"/>
            </a:endParaRPr>
          </a:p>
          <a:p>
            <a:pPr marL="914400" lvl="1" indent="-355600" algn="l" rtl="0">
              <a:lnSpc>
                <a:spcPct val="105000"/>
              </a:lnSpc>
              <a:spcBef>
                <a:spcPts val="0"/>
              </a:spcBef>
              <a:spcAft>
                <a:spcPts val="0"/>
              </a:spcAft>
              <a:buSzPts val="2000"/>
              <a:buFont typeface="Trebuchet MS" panose="020B0603020202020204"/>
              <a:buChar char="○"/>
            </a:pPr>
            <a:r>
              <a:rPr lang="en-US" sz="2000">
                <a:latin typeface="Trebuchet MS" panose="020B0603020202020204"/>
                <a:ea typeface="Trebuchet MS" panose="020B0603020202020204"/>
                <a:cs typeface="Trebuchet MS" panose="020B0603020202020204"/>
                <a:sym typeface="Trebuchet MS" panose="020B0603020202020204"/>
              </a:rPr>
              <a:t>61% increase in 25+ visits/yr</a:t>
            </a:r>
            <a:endParaRPr sz="2000">
              <a:latin typeface="Trebuchet MS" panose="020B0603020202020204"/>
              <a:ea typeface="Trebuchet MS" panose="020B0603020202020204"/>
              <a:cs typeface="Trebuchet MS" panose="020B0603020202020204"/>
              <a:sym typeface="Trebuchet MS" panose="020B0603020202020204"/>
            </a:endParaRPr>
          </a:p>
          <a:p>
            <a:pPr marL="914400" lvl="1" indent="-355600" algn="l" rtl="0">
              <a:lnSpc>
                <a:spcPct val="105000"/>
              </a:lnSpc>
              <a:spcBef>
                <a:spcPts val="0"/>
              </a:spcBef>
              <a:spcAft>
                <a:spcPts val="0"/>
              </a:spcAft>
              <a:buSzPts val="2000"/>
              <a:buFont typeface="Trebuchet MS" panose="020B0603020202020204"/>
              <a:buChar char="○"/>
            </a:pPr>
            <a:r>
              <a:rPr lang="en-US" sz="2000">
                <a:latin typeface="Trebuchet MS" panose="020B0603020202020204"/>
                <a:ea typeface="Trebuchet MS" panose="020B0603020202020204"/>
                <a:cs typeface="Trebuchet MS" panose="020B0603020202020204"/>
                <a:sym typeface="Trebuchet MS" panose="020B0603020202020204"/>
              </a:rPr>
              <a:t>98% increase in 56+ visits/yr </a:t>
            </a:r>
            <a:endParaRPr sz="2000">
              <a:latin typeface="Trebuchet MS" panose="020B0603020202020204"/>
              <a:ea typeface="Trebuchet MS" panose="020B0603020202020204"/>
              <a:cs typeface="Trebuchet MS" panose="020B0603020202020204"/>
              <a:sym typeface="Trebuchet MS" panose="020B0603020202020204"/>
            </a:endParaRPr>
          </a:p>
          <a:p>
            <a:pPr marL="457200" lvl="0" indent="-355600" algn="l" rtl="0">
              <a:lnSpc>
                <a:spcPct val="105000"/>
              </a:lnSpc>
              <a:spcBef>
                <a:spcPts val="0"/>
              </a:spcBef>
              <a:spcAft>
                <a:spcPts val="0"/>
              </a:spcAft>
              <a:buSzPts val="2000"/>
              <a:buFont typeface="Trebuchet MS" panose="020B0603020202020204"/>
              <a:buChar char="●"/>
            </a:pPr>
            <a:r>
              <a:rPr lang="en-US" sz="2000">
                <a:solidFill>
                  <a:schemeClr val="dk1"/>
                </a:solidFill>
                <a:latin typeface="Trebuchet MS" panose="020B0603020202020204"/>
                <a:ea typeface="Trebuchet MS" panose="020B0603020202020204"/>
                <a:cs typeface="Trebuchet MS" panose="020B0603020202020204"/>
                <a:sym typeface="Trebuchet MS" panose="020B0603020202020204"/>
              </a:rPr>
              <a:t>Peer support utilization</a:t>
            </a:r>
            <a:endParaRPr sz="2000">
              <a:latin typeface="Trebuchet MS" panose="020B0603020202020204"/>
              <a:ea typeface="Trebuchet MS" panose="020B0603020202020204"/>
              <a:cs typeface="Trebuchet MS" panose="020B0603020202020204"/>
              <a:sym typeface="Trebuchet MS" panose="020B0603020202020204"/>
            </a:endParaRPr>
          </a:p>
        </p:txBody>
      </p:sp>
      <p:sp>
        <p:nvSpPr>
          <p:cNvPr id="1210" name="Google Shape;1210;p248"/>
          <p:cNvSpPr txBox="1">
            <a:spLocks noGrp="1"/>
          </p:cNvSpPr>
          <p:nvPr>
            <p:ph type="sldNum" idx="12"/>
          </p:nvPr>
        </p:nvSpPr>
        <p:spPr>
          <a:xfrm>
            <a:off x="11296611" y="6217623"/>
            <a:ext cx="731700" cy="524700"/>
          </a:xfrm>
          <a:prstGeom prst="rect">
            <a:avLst/>
          </a:prstGeom>
        </p:spPr>
        <p:txBody>
          <a:bodyPr spcFirstLastPara="1" wrap="square" lIns="121900" tIns="121900" rIns="121900" bIns="121900" anchor="ctr" anchorCtr="0">
            <a:noAutofit/>
          </a:bodyPr>
          <a:lstStyle/>
          <a:p>
            <a:pPr marL="0" lvl="0" indent="0" algn="r" rtl="0">
              <a:spcBef>
                <a:spcPts val="0"/>
              </a:spcBef>
              <a:spcAft>
                <a:spcPts val="0"/>
              </a:spcAft>
              <a:buClr>
                <a:srgbClr val="000000"/>
              </a:buClr>
              <a:buSzPts val="1300"/>
              <a:buFont typeface="Arial" panose="020B0604020202020204"/>
              <a:buNone/>
            </a:pPr>
            <a:fld id="{00000000-1234-1234-1234-123412341234}" type="slidenum">
              <a:rPr lang="en-US"/>
              <a:t>41</a:t>
            </a:fld>
            <a:endParaRPr lang="en-US"/>
          </a:p>
        </p:txBody>
      </p:sp>
      <p:sp>
        <p:nvSpPr>
          <p:cNvPr id="1211" name="Google Shape;1211;p248"/>
          <p:cNvSpPr txBox="1">
            <a:spLocks noGrp="1"/>
          </p:cNvSpPr>
          <p:nvPr>
            <p:ph type="title"/>
          </p:nvPr>
        </p:nvSpPr>
        <p:spPr>
          <a:xfrm>
            <a:off x="0" y="0"/>
            <a:ext cx="6612300" cy="8124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US" sz="3600"/>
              <a:t>Monitoring Cost Trends In BH </a:t>
            </a:r>
            <a:endParaRPr sz="3600"/>
          </a:p>
        </p:txBody>
      </p:sp>
      <p:sp>
        <p:nvSpPr>
          <p:cNvPr id="1212" name="Google Shape;1212;p248"/>
          <p:cNvSpPr txBox="1"/>
          <p:nvPr/>
        </p:nvSpPr>
        <p:spPr>
          <a:xfrm>
            <a:off x="7025100" y="305575"/>
            <a:ext cx="3721500" cy="538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300" b="1">
                <a:solidFill>
                  <a:schemeClr val="dk1"/>
                </a:solidFill>
                <a:latin typeface="Trebuchet MS" panose="020B0603020202020204"/>
                <a:ea typeface="Trebuchet MS" panose="020B0603020202020204"/>
                <a:cs typeface="Trebuchet MS" panose="020B0603020202020204"/>
                <a:sym typeface="Trebuchet MS" panose="020B0603020202020204"/>
              </a:rPr>
              <a:t>Payments to Providers</a:t>
            </a:r>
            <a:endParaRPr sz="2300">
              <a:solidFill>
                <a:schemeClr val="dk1"/>
              </a:solidFill>
            </a:endParaRPr>
          </a:p>
        </p:txBody>
      </p:sp>
      <p:pic>
        <p:nvPicPr>
          <p:cNvPr id="1213" name="Google Shape;1213;p248" descr="stacked bar chart showing payments to providers by service group type including high intensity outpatient, inpatient hospital, and outpatient prevention and treatment"/>
          <p:cNvPicPr preferRelativeResize="0"/>
          <p:nvPr/>
        </p:nvPicPr>
        <p:blipFill>
          <a:blip r:embed="rId3"/>
          <a:stretch>
            <a:fillRect/>
          </a:stretch>
        </p:blipFill>
        <p:spPr>
          <a:xfrm>
            <a:off x="5641350" y="913862"/>
            <a:ext cx="6489000" cy="5202289"/>
          </a:xfrm>
          <a:prstGeom prst="rect">
            <a:avLst/>
          </a:prstGeom>
          <a:noFill/>
          <a:ln>
            <a:noFill/>
          </a:ln>
        </p:spPr>
      </p:pic>
      <p:sp>
        <p:nvSpPr>
          <p:cNvPr id="1214" name="Google Shape;1214;p248"/>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sz="1200">
                <a:solidFill>
                  <a:schemeClr val="lt1"/>
                </a:solidFill>
              </a:rPr>
              <a:t>41</a:t>
            </a:fld>
            <a:endParaRPr sz="1200">
              <a:solidFill>
                <a:schemeClr val="lt1"/>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208"/>
        <p:cNvGrpSpPr/>
        <p:nvPr/>
      </p:nvGrpSpPr>
      <p:grpSpPr>
        <a:xfrm>
          <a:off x="0" y="0"/>
          <a:ext cx="0" cy="0"/>
          <a:chOff x="0" y="0"/>
          <a:chExt cx="0" cy="0"/>
        </a:xfrm>
      </p:grpSpPr>
      <p:sp>
        <p:nvSpPr>
          <p:cNvPr id="1210" name="Google Shape;1210;p248"/>
          <p:cNvSpPr txBox="1">
            <a:spLocks noGrp="1"/>
          </p:cNvSpPr>
          <p:nvPr>
            <p:ph type="sldNum" idx="12"/>
          </p:nvPr>
        </p:nvSpPr>
        <p:spPr>
          <a:xfrm>
            <a:off x="11296611" y="6217623"/>
            <a:ext cx="731700" cy="524700"/>
          </a:xfrm>
          <a:prstGeom prst="rect">
            <a:avLst/>
          </a:prstGeom>
        </p:spPr>
        <p:txBody>
          <a:bodyPr spcFirstLastPara="1" wrap="square" lIns="121900" tIns="121900" rIns="121900" bIns="121900" anchor="ctr" anchorCtr="0">
            <a:noAutofit/>
          </a:bodyPr>
          <a:lstStyle/>
          <a:p>
            <a:pPr marL="0" lvl="0" indent="0" algn="r" rtl="0">
              <a:spcBef>
                <a:spcPts val="0"/>
              </a:spcBef>
              <a:spcAft>
                <a:spcPts val="0"/>
              </a:spcAft>
              <a:buClr>
                <a:srgbClr val="000000"/>
              </a:buClr>
              <a:buSzPts val="1300"/>
              <a:buFont typeface="Arial" panose="020B0604020202020204"/>
              <a:buNone/>
            </a:pPr>
            <a:fld id="{00000000-1234-1234-1234-123412341234}" type="slidenum">
              <a:rPr lang="en-US"/>
              <a:t>42</a:t>
            </a:fld>
            <a:endParaRPr lang="en-US"/>
          </a:p>
        </p:txBody>
      </p:sp>
      <p:sp>
        <p:nvSpPr>
          <p:cNvPr id="1211" name="Google Shape;1211;p248"/>
          <p:cNvSpPr txBox="1">
            <a:spLocks noGrp="1"/>
          </p:cNvSpPr>
          <p:nvPr>
            <p:ph type="title"/>
          </p:nvPr>
        </p:nvSpPr>
        <p:spPr>
          <a:xfrm>
            <a:off x="133350" y="38100"/>
            <a:ext cx="6612300" cy="812400"/>
          </a:xfrm>
          <a:prstGeom prst="rect">
            <a:avLst/>
          </a:prstGeom>
        </p:spPr>
        <p:txBody>
          <a:bodyPr spcFirstLastPara="1" wrap="square" lIns="121900" tIns="121900" rIns="121900" bIns="121900" anchor="t" anchorCtr="0">
            <a:noAutofit/>
          </a:bodyPr>
          <a:lstStyle/>
          <a:p>
            <a:pPr lvl="0" algn="ctr"/>
            <a:r>
              <a:rPr lang="en-US" sz="2600" dirty="0" err="1"/>
              <a:t>Monitoreo</a:t>
            </a:r>
            <a:r>
              <a:rPr lang="en-US" sz="2600" spc="-80" dirty="0"/>
              <a:t> </a:t>
            </a:r>
            <a:r>
              <a:rPr lang="en-US" sz="2600" dirty="0"/>
              <a:t>de</a:t>
            </a:r>
            <a:r>
              <a:rPr lang="en-US" sz="2600" spc="-75" dirty="0"/>
              <a:t> </a:t>
            </a:r>
            <a:r>
              <a:rPr lang="en-US" sz="2600" dirty="0" err="1"/>
              <a:t>tendencias</a:t>
            </a:r>
            <a:r>
              <a:rPr lang="en-US" sz="2600" spc="-65" dirty="0"/>
              <a:t> </a:t>
            </a:r>
            <a:r>
              <a:rPr lang="en-US" sz="2600" dirty="0"/>
              <a:t>de</a:t>
            </a:r>
            <a:r>
              <a:rPr lang="en-US" sz="2600" spc="-70" dirty="0"/>
              <a:t> </a:t>
            </a:r>
            <a:r>
              <a:rPr lang="en-US" sz="2600" dirty="0" err="1"/>
              <a:t>costos</a:t>
            </a:r>
            <a:r>
              <a:rPr lang="en-US" sz="2600" spc="-65" dirty="0"/>
              <a:t> </a:t>
            </a:r>
            <a:r>
              <a:rPr lang="en-US" sz="2600" dirty="0" err="1"/>
              <a:t>en</a:t>
            </a:r>
            <a:r>
              <a:rPr lang="en-US" sz="2600" spc="-70" dirty="0"/>
              <a:t> </a:t>
            </a:r>
            <a:r>
              <a:rPr lang="en-US" sz="2600" spc="-25" dirty="0"/>
              <a:t>BH</a:t>
            </a:r>
            <a:endParaRPr sz="2600" dirty="0"/>
          </a:p>
        </p:txBody>
      </p:sp>
      <p:sp>
        <p:nvSpPr>
          <p:cNvPr id="1212" name="Google Shape;1212;p248"/>
          <p:cNvSpPr txBox="1"/>
          <p:nvPr/>
        </p:nvSpPr>
        <p:spPr>
          <a:xfrm>
            <a:off x="7025100" y="305575"/>
            <a:ext cx="3721500" cy="538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300" b="1" dirty="0">
                <a:solidFill>
                  <a:schemeClr val="dk1"/>
                </a:solidFill>
                <a:latin typeface="Trebuchet MS" panose="020B0603020202020204"/>
                <a:ea typeface="Trebuchet MS" panose="020B0603020202020204"/>
                <a:cs typeface="Trebuchet MS" panose="020B0603020202020204"/>
                <a:sym typeface="Trebuchet MS" panose="020B0603020202020204"/>
              </a:rPr>
              <a:t>Pagos a </a:t>
            </a:r>
            <a:r>
              <a:rPr lang="en-US" sz="2300" b="1" dirty="0" err="1">
                <a:solidFill>
                  <a:schemeClr val="dk1"/>
                </a:solidFill>
                <a:latin typeface="Trebuchet MS" panose="020B0603020202020204"/>
                <a:ea typeface="Trebuchet MS" panose="020B0603020202020204"/>
                <a:cs typeface="Trebuchet MS" panose="020B0603020202020204"/>
                <a:sym typeface="Trebuchet MS" panose="020B0603020202020204"/>
              </a:rPr>
              <a:t>proveedores</a:t>
            </a:r>
            <a:endParaRPr lang="en-US" sz="23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pic>
        <p:nvPicPr>
          <p:cNvPr id="1213" name="Google Shape;1213;p248"/>
          <p:cNvPicPr preferRelativeResize="0"/>
          <p:nvPr/>
        </p:nvPicPr>
        <p:blipFill>
          <a:blip r:embed="rId3"/>
          <a:srcRect/>
          <a:stretch>
            <a:fillRect/>
          </a:stretch>
        </p:blipFill>
        <p:spPr>
          <a:xfrm>
            <a:off x="5641566" y="913862"/>
            <a:ext cx="6488568" cy="5202289"/>
          </a:xfrm>
          <a:prstGeom prst="rect">
            <a:avLst/>
          </a:prstGeom>
          <a:noFill/>
          <a:ln>
            <a:noFill/>
          </a:ln>
        </p:spPr>
      </p:pic>
      <p:sp>
        <p:nvSpPr>
          <p:cNvPr id="1214" name="Google Shape;1214;p248"/>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sz="1200">
                <a:solidFill>
                  <a:schemeClr val="lt1"/>
                </a:solidFill>
              </a:rPr>
              <a:t>42</a:t>
            </a:fld>
            <a:endParaRPr sz="1200">
              <a:solidFill>
                <a:schemeClr val="lt1"/>
              </a:solidFill>
            </a:endParaRPr>
          </a:p>
        </p:txBody>
      </p:sp>
      <p:sp>
        <p:nvSpPr>
          <p:cNvPr id="2" name="Rectangle 1"/>
          <p:cNvSpPr/>
          <p:nvPr/>
        </p:nvSpPr>
        <p:spPr>
          <a:xfrm>
            <a:off x="5849247" y="913862"/>
            <a:ext cx="2070352" cy="2665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Grupos de servicio</a:t>
            </a:r>
          </a:p>
        </p:txBody>
      </p:sp>
      <p:sp>
        <p:nvSpPr>
          <p:cNvPr id="3" name="Rectangle 2"/>
          <p:cNvSpPr/>
          <p:nvPr/>
        </p:nvSpPr>
        <p:spPr>
          <a:xfrm>
            <a:off x="6346127" y="1047143"/>
            <a:ext cx="3306577" cy="7688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600"/>
              </a:lnSpc>
            </a:pPr>
            <a:r>
              <a:rPr lang="es-ES" sz="12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Paciente ambulatorio de alta intensidad (HIOP)</a:t>
            </a:r>
          </a:p>
          <a:p>
            <a:pPr>
              <a:lnSpc>
                <a:spcPts val="1600"/>
              </a:lnSpc>
            </a:pPr>
            <a:r>
              <a:rPr lang="es-ES" sz="12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Hospital para pacientes ingresados</a:t>
            </a:r>
          </a:p>
          <a:p>
            <a:pPr>
              <a:lnSpc>
                <a:spcPts val="1600"/>
              </a:lnSpc>
            </a:pPr>
            <a:r>
              <a:rPr lang="es-ES" sz="12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Prevención y tratamiento ambulatorio</a:t>
            </a:r>
          </a:p>
        </p:txBody>
      </p:sp>
      <p:sp>
        <p:nvSpPr>
          <p:cNvPr id="6" name="object 4"/>
          <p:cNvSpPr txBox="1"/>
          <p:nvPr/>
        </p:nvSpPr>
        <p:spPr>
          <a:xfrm>
            <a:off x="147320" y="604850"/>
            <a:ext cx="5403215" cy="5360670"/>
          </a:xfrm>
          <a:prstGeom prst="rect">
            <a:avLst/>
          </a:prstGeom>
        </p:spPr>
        <p:txBody>
          <a:bodyPr vert="horz" wrap="square" lIns="0" tIns="12065" rIns="0" bIns="0" rtlCol="0">
            <a:spAutoFit/>
          </a:bodyPr>
          <a:lstStyle/>
          <a:p>
            <a:pPr marL="12700" marR="1073785">
              <a:lnSpc>
                <a:spcPct val="124000"/>
              </a:lnSpc>
              <a:spcBef>
                <a:spcPts val="95"/>
              </a:spcBef>
            </a:pPr>
            <a:r>
              <a:rPr sz="1800" b="1" dirty="0">
                <a:latin typeface="Trebuchet MS" panose="020B0603020202020204"/>
                <a:cs typeface="Trebuchet MS" panose="020B0603020202020204"/>
              </a:rPr>
              <a:t>Beneficios</a:t>
            </a:r>
            <a:r>
              <a:rPr sz="1800" b="1" spc="-55" dirty="0">
                <a:latin typeface="Trebuchet MS" panose="020B0603020202020204"/>
                <a:cs typeface="Trebuchet MS" panose="020B0603020202020204"/>
              </a:rPr>
              <a:t> </a:t>
            </a:r>
            <a:r>
              <a:rPr sz="1800" b="1" dirty="0">
                <a:latin typeface="Trebuchet MS" panose="020B0603020202020204"/>
                <a:cs typeface="Trebuchet MS" panose="020B0603020202020204"/>
              </a:rPr>
              <a:t>ampliados</a:t>
            </a:r>
            <a:r>
              <a:rPr sz="1800" b="1" spc="-35" dirty="0">
                <a:latin typeface="Trebuchet MS" panose="020B0603020202020204"/>
                <a:cs typeface="Trebuchet MS" panose="020B0603020202020204"/>
              </a:rPr>
              <a:t> </a:t>
            </a:r>
            <a:r>
              <a:rPr sz="1800" b="1" dirty="0">
                <a:latin typeface="Trebuchet MS" panose="020B0603020202020204"/>
                <a:cs typeface="Trebuchet MS" panose="020B0603020202020204"/>
              </a:rPr>
              <a:t>apoyados</a:t>
            </a:r>
            <a:r>
              <a:rPr sz="1800" b="1" spc="-50" dirty="0">
                <a:latin typeface="Trebuchet MS" panose="020B0603020202020204"/>
                <a:cs typeface="Trebuchet MS" panose="020B0603020202020204"/>
              </a:rPr>
              <a:t> </a:t>
            </a:r>
            <a:r>
              <a:rPr sz="1800" b="1" dirty="0">
                <a:latin typeface="Trebuchet MS" panose="020B0603020202020204"/>
                <a:cs typeface="Trebuchet MS" panose="020B0603020202020204"/>
              </a:rPr>
              <a:t>y</a:t>
            </a:r>
            <a:r>
              <a:rPr sz="1800" b="1" spc="-50" dirty="0">
                <a:latin typeface="Trebuchet MS" panose="020B0603020202020204"/>
                <a:cs typeface="Trebuchet MS" panose="020B0603020202020204"/>
              </a:rPr>
              <a:t> </a:t>
            </a:r>
            <a:r>
              <a:rPr sz="1800" b="1" spc="-10" dirty="0">
                <a:latin typeface="Trebuchet MS" panose="020B0603020202020204"/>
                <a:cs typeface="Trebuchet MS" panose="020B0603020202020204"/>
              </a:rPr>
              <a:t>financiados, </a:t>
            </a:r>
            <a:r>
              <a:rPr sz="1800" b="1" dirty="0">
                <a:latin typeface="Trebuchet MS" panose="020B0603020202020204"/>
                <a:cs typeface="Trebuchet MS" panose="020B0603020202020204"/>
              </a:rPr>
              <a:t>Mayor</a:t>
            </a:r>
            <a:r>
              <a:rPr sz="1800" b="1" spc="-15" dirty="0">
                <a:latin typeface="Trebuchet MS" panose="020B0603020202020204"/>
                <a:cs typeface="Trebuchet MS" panose="020B0603020202020204"/>
              </a:rPr>
              <a:t> </a:t>
            </a:r>
            <a:r>
              <a:rPr sz="1800" b="1" dirty="0">
                <a:latin typeface="Trebuchet MS" panose="020B0603020202020204"/>
                <a:cs typeface="Trebuchet MS" panose="020B0603020202020204"/>
              </a:rPr>
              <a:t>acceso</a:t>
            </a:r>
            <a:r>
              <a:rPr sz="1800" b="1" spc="-25" dirty="0">
                <a:latin typeface="Trebuchet MS" panose="020B0603020202020204"/>
                <a:cs typeface="Trebuchet MS" panose="020B0603020202020204"/>
              </a:rPr>
              <a:t> </a:t>
            </a:r>
            <a:r>
              <a:rPr sz="1800" b="1" dirty="0">
                <a:latin typeface="Trebuchet MS" panose="020B0603020202020204"/>
                <a:cs typeface="Trebuchet MS" panose="020B0603020202020204"/>
              </a:rPr>
              <a:t>y</a:t>
            </a:r>
            <a:r>
              <a:rPr sz="1800" b="1" spc="-25" dirty="0">
                <a:latin typeface="Trebuchet MS" panose="020B0603020202020204"/>
                <a:cs typeface="Trebuchet MS" panose="020B0603020202020204"/>
              </a:rPr>
              <a:t> </a:t>
            </a:r>
            <a:r>
              <a:rPr sz="1800" b="1" spc="-10" dirty="0">
                <a:latin typeface="Trebuchet MS" panose="020B0603020202020204"/>
                <a:cs typeface="Trebuchet MS" panose="020B0603020202020204"/>
              </a:rPr>
              <a:t>tarifas</a:t>
            </a:r>
            <a:endParaRPr sz="1600" dirty="0">
              <a:latin typeface="Trebuchet MS" panose="020B0603020202020204"/>
              <a:cs typeface="Trebuchet MS" panose="020B0603020202020204"/>
            </a:endParaRPr>
          </a:p>
          <a:p>
            <a:pPr marL="469900" marR="1273175" indent="-387985">
              <a:lnSpc>
                <a:spcPct val="131000"/>
              </a:lnSpc>
              <a:spcBef>
                <a:spcPts val="145"/>
              </a:spcBef>
              <a:buChar char="●"/>
              <a:tabLst>
                <a:tab pos="469900" algn="l"/>
              </a:tabLst>
            </a:pPr>
            <a:r>
              <a:rPr sz="1600" dirty="0">
                <a:latin typeface="Trebuchet MS" panose="020B0603020202020204"/>
                <a:cs typeface="Trebuchet MS" panose="020B0603020202020204"/>
              </a:rPr>
              <a:t>Trastorno</a:t>
            </a:r>
            <a:r>
              <a:rPr sz="1600" spc="-45" dirty="0">
                <a:latin typeface="Trebuchet MS" panose="020B0603020202020204"/>
                <a:cs typeface="Trebuchet MS" panose="020B0603020202020204"/>
              </a:rPr>
              <a:t> </a:t>
            </a:r>
            <a:r>
              <a:rPr sz="1600" dirty="0">
                <a:latin typeface="Trebuchet MS" panose="020B0603020202020204"/>
                <a:cs typeface="Trebuchet MS" panose="020B0603020202020204"/>
              </a:rPr>
              <a:t>por</a:t>
            </a:r>
            <a:r>
              <a:rPr sz="1600" spc="-40" dirty="0">
                <a:latin typeface="Trebuchet MS" panose="020B0603020202020204"/>
                <a:cs typeface="Trebuchet MS" panose="020B0603020202020204"/>
              </a:rPr>
              <a:t> </a:t>
            </a:r>
            <a:r>
              <a:rPr sz="1600" dirty="0">
                <a:latin typeface="Trebuchet MS" panose="020B0603020202020204"/>
                <a:cs typeface="Trebuchet MS" panose="020B0603020202020204"/>
              </a:rPr>
              <a:t>abuso</a:t>
            </a:r>
            <a:r>
              <a:rPr sz="1600" spc="-35" dirty="0">
                <a:latin typeface="Trebuchet MS" panose="020B0603020202020204"/>
                <a:cs typeface="Trebuchet MS" panose="020B0603020202020204"/>
              </a:rPr>
              <a:t> </a:t>
            </a:r>
            <a:r>
              <a:rPr sz="1600" dirty="0">
                <a:latin typeface="Trebuchet MS" panose="020B0603020202020204"/>
                <a:cs typeface="Trebuchet MS" panose="020B0603020202020204"/>
              </a:rPr>
              <a:t>de</a:t>
            </a:r>
            <a:r>
              <a:rPr sz="1600" spc="-25" dirty="0">
                <a:latin typeface="Trebuchet MS" panose="020B0603020202020204"/>
                <a:cs typeface="Trebuchet MS" panose="020B0603020202020204"/>
              </a:rPr>
              <a:t> </a:t>
            </a:r>
            <a:r>
              <a:rPr sz="1600" dirty="0">
                <a:latin typeface="Trebuchet MS" panose="020B0603020202020204"/>
                <a:cs typeface="Trebuchet MS" panose="020B0603020202020204"/>
              </a:rPr>
              <a:t>sustancias</a:t>
            </a:r>
            <a:r>
              <a:rPr sz="1600" spc="-60" dirty="0">
                <a:latin typeface="Trebuchet MS" panose="020B0603020202020204"/>
                <a:cs typeface="Trebuchet MS" panose="020B0603020202020204"/>
              </a:rPr>
              <a:t> </a:t>
            </a:r>
            <a:r>
              <a:rPr sz="1600" spc="-10" dirty="0">
                <a:latin typeface="Trebuchet MS" panose="020B0603020202020204"/>
                <a:cs typeface="Trebuchet MS" panose="020B0603020202020204"/>
              </a:rPr>
              <a:t>(SUD) </a:t>
            </a:r>
            <a:r>
              <a:rPr sz="1600" dirty="0">
                <a:latin typeface="Trebuchet MS" panose="020B0603020202020204"/>
                <a:cs typeface="Trebuchet MS" panose="020B0603020202020204"/>
              </a:rPr>
              <a:t>atención</a:t>
            </a:r>
            <a:r>
              <a:rPr sz="1600" spc="-50" dirty="0">
                <a:latin typeface="Trebuchet MS" panose="020B0603020202020204"/>
                <a:cs typeface="Trebuchet MS" panose="020B0603020202020204"/>
              </a:rPr>
              <a:t> </a:t>
            </a:r>
            <a:r>
              <a:rPr sz="1600" dirty="0">
                <a:latin typeface="Trebuchet MS" panose="020B0603020202020204"/>
                <a:cs typeface="Trebuchet MS" panose="020B0603020202020204"/>
              </a:rPr>
              <a:t>continua</a:t>
            </a:r>
            <a:r>
              <a:rPr sz="1600" spc="-65" dirty="0">
                <a:latin typeface="Trebuchet MS" panose="020B0603020202020204"/>
                <a:cs typeface="Trebuchet MS" panose="020B0603020202020204"/>
              </a:rPr>
              <a:t> </a:t>
            </a:r>
            <a:r>
              <a:rPr sz="1600" spc="-10" dirty="0">
                <a:latin typeface="Trebuchet MS" panose="020B0603020202020204"/>
                <a:cs typeface="Trebuchet MS" panose="020B0603020202020204"/>
              </a:rPr>
              <a:t>completa</a:t>
            </a:r>
            <a:endParaRPr sz="1600" dirty="0">
              <a:latin typeface="Trebuchet MS" panose="020B0603020202020204"/>
              <a:cs typeface="Trebuchet MS" panose="020B0603020202020204"/>
            </a:endParaRPr>
          </a:p>
          <a:p>
            <a:pPr marL="469900" marR="216535" indent="-387985">
              <a:lnSpc>
                <a:spcPct val="131000"/>
              </a:lnSpc>
              <a:buChar char="●"/>
              <a:tabLst>
                <a:tab pos="469900" algn="l"/>
              </a:tabLst>
            </a:pPr>
            <a:r>
              <a:rPr sz="1600" dirty="0">
                <a:latin typeface="Trebuchet MS" panose="020B0603020202020204"/>
                <a:cs typeface="Trebuchet MS" panose="020B0603020202020204"/>
              </a:rPr>
              <a:t>Aumentar</a:t>
            </a:r>
            <a:r>
              <a:rPr sz="1600" spc="-70" dirty="0">
                <a:latin typeface="Trebuchet MS" panose="020B0603020202020204"/>
                <a:cs typeface="Trebuchet MS" panose="020B0603020202020204"/>
              </a:rPr>
              <a:t> </a:t>
            </a:r>
            <a:r>
              <a:rPr sz="1600" dirty="0">
                <a:latin typeface="Trebuchet MS" panose="020B0603020202020204"/>
                <a:cs typeface="Trebuchet MS" panose="020B0603020202020204"/>
              </a:rPr>
              <a:t>la</a:t>
            </a:r>
            <a:r>
              <a:rPr sz="1600" spc="-75" dirty="0">
                <a:latin typeface="Trebuchet MS" panose="020B0603020202020204"/>
                <a:cs typeface="Trebuchet MS" panose="020B0603020202020204"/>
              </a:rPr>
              <a:t> </a:t>
            </a:r>
            <a:r>
              <a:rPr sz="1600" dirty="0">
                <a:latin typeface="Trebuchet MS" panose="020B0603020202020204"/>
                <a:cs typeface="Trebuchet MS" panose="020B0603020202020204"/>
              </a:rPr>
              <a:t>atención</a:t>
            </a:r>
            <a:r>
              <a:rPr sz="1600" spc="-60" dirty="0">
                <a:latin typeface="Trebuchet MS" panose="020B0603020202020204"/>
                <a:cs typeface="Trebuchet MS" panose="020B0603020202020204"/>
              </a:rPr>
              <a:t> </a:t>
            </a:r>
            <a:r>
              <a:rPr sz="1600" dirty="0">
                <a:latin typeface="Trebuchet MS" panose="020B0603020202020204"/>
                <a:cs typeface="Trebuchet MS" panose="020B0603020202020204"/>
              </a:rPr>
              <a:t>ambulatoria</a:t>
            </a:r>
            <a:r>
              <a:rPr sz="1600" spc="-50" dirty="0">
                <a:latin typeface="Trebuchet MS" panose="020B0603020202020204"/>
                <a:cs typeface="Trebuchet MS" panose="020B0603020202020204"/>
              </a:rPr>
              <a:t> </a:t>
            </a:r>
            <a:r>
              <a:rPr sz="1600" dirty="0">
                <a:latin typeface="Trebuchet MS" panose="020B0603020202020204"/>
                <a:cs typeface="Trebuchet MS" panose="020B0603020202020204"/>
              </a:rPr>
              <a:t>intensiva</a:t>
            </a:r>
            <a:r>
              <a:rPr sz="1600" spc="-65" dirty="0">
                <a:latin typeface="Trebuchet MS" panose="020B0603020202020204"/>
                <a:cs typeface="Trebuchet MS" panose="020B0603020202020204"/>
              </a:rPr>
              <a:t> </a:t>
            </a:r>
            <a:r>
              <a:rPr sz="1600" spc="-20" dirty="0">
                <a:latin typeface="Trebuchet MS" panose="020B0603020202020204"/>
                <a:cs typeface="Trebuchet MS" panose="020B0603020202020204"/>
              </a:rPr>
              <a:t>para </a:t>
            </a:r>
            <a:r>
              <a:rPr sz="1600" dirty="0">
                <a:latin typeface="Trebuchet MS" panose="020B0603020202020204"/>
                <a:cs typeface="Trebuchet MS" panose="020B0603020202020204"/>
              </a:rPr>
              <a:t>adultos</a:t>
            </a:r>
            <a:r>
              <a:rPr sz="1600" spc="-40" dirty="0">
                <a:latin typeface="Trebuchet MS" panose="020B0603020202020204"/>
                <a:cs typeface="Trebuchet MS" panose="020B0603020202020204"/>
              </a:rPr>
              <a:t> </a:t>
            </a:r>
            <a:r>
              <a:rPr sz="1600" dirty="0">
                <a:latin typeface="Trebuchet MS" panose="020B0603020202020204"/>
                <a:cs typeface="Trebuchet MS" panose="020B0603020202020204"/>
              </a:rPr>
              <a:t>y</a:t>
            </a:r>
            <a:r>
              <a:rPr sz="1600" spc="-40" dirty="0">
                <a:latin typeface="Trebuchet MS" panose="020B0603020202020204"/>
                <a:cs typeface="Trebuchet MS" panose="020B0603020202020204"/>
              </a:rPr>
              <a:t> </a:t>
            </a:r>
            <a:r>
              <a:rPr sz="1600" dirty="0">
                <a:latin typeface="Trebuchet MS" panose="020B0603020202020204"/>
                <a:cs typeface="Trebuchet MS" panose="020B0603020202020204"/>
              </a:rPr>
              <a:t>jóvenes</a:t>
            </a:r>
            <a:r>
              <a:rPr sz="1600" spc="-40" dirty="0">
                <a:latin typeface="Trebuchet MS" panose="020B0603020202020204"/>
                <a:cs typeface="Trebuchet MS" panose="020B0603020202020204"/>
              </a:rPr>
              <a:t> </a:t>
            </a:r>
            <a:r>
              <a:rPr sz="1600" dirty="0">
                <a:latin typeface="Trebuchet MS" panose="020B0603020202020204"/>
                <a:cs typeface="Trebuchet MS" panose="020B0603020202020204"/>
              </a:rPr>
              <a:t>para</a:t>
            </a:r>
            <a:r>
              <a:rPr sz="1600" spc="-45" dirty="0">
                <a:latin typeface="Trebuchet MS" panose="020B0603020202020204"/>
                <a:cs typeface="Trebuchet MS" panose="020B0603020202020204"/>
              </a:rPr>
              <a:t> </a:t>
            </a:r>
            <a:r>
              <a:rPr sz="1600" dirty="0">
                <a:latin typeface="Trebuchet MS" panose="020B0603020202020204"/>
                <a:cs typeface="Trebuchet MS" panose="020B0603020202020204"/>
              </a:rPr>
              <a:t>disminuir</a:t>
            </a:r>
            <a:r>
              <a:rPr sz="1600" spc="-45" dirty="0">
                <a:latin typeface="Trebuchet MS" panose="020B0603020202020204"/>
                <a:cs typeface="Trebuchet MS" panose="020B0603020202020204"/>
              </a:rPr>
              <a:t> </a:t>
            </a:r>
            <a:r>
              <a:rPr sz="1600" dirty="0">
                <a:latin typeface="Trebuchet MS" panose="020B0603020202020204"/>
                <a:cs typeface="Trebuchet MS" panose="020B0603020202020204"/>
              </a:rPr>
              <a:t>las</a:t>
            </a:r>
            <a:r>
              <a:rPr sz="1600" spc="-45" dirty="0">
                <a:latin typeface="Trebuchet MS" panose="020B0603020202020204"/>
                <a:cs typeface="Trebuchet MS" panose="020B0603020202020204"/>
              </a:rPr>
              <a:t> </a:t>
            </a:r>
            <a:r>
              <a:rPr sz="1600" dirty="0">
                <a:latin typeface="Trebuchet MS" panose="020B0603020202020204"/>
                <a:cs typeface="Trebuchet MS" panose="020B0603020202020204"/>
              </a:rPr>
              <a:t>necesidades</a:t>
            </a:r>
            <a:r>
              <a:rPr sz="1600" spc="-45" dirty="0">
                <a:latin typeface="Trebuchet MS" panose="020B0603020202020204"/>
                <a:cs typeface="Trebuchet MS" panose="020B0603020202020204"/>
              </a:rPr>
              <a:t> </a:t>
            </a:r>
            <a:r>
              <a:rPr sz="1600" spc="-25" dirty="0">
                <a:latin typeface="Trebuchet MS" panose="020B0603020202020204"/>
                <a:cs typeface="Trebuchet MS" panose="020B0603020202020204"/>
              </a:rPr>
              <a:t>de </a:t>
            </a:r>
            <a:r>
              <a:rPr sz="1600" dirty="0">
                <a:latin typeface="Trebuchet MS" panose="020B0603020202020204"/>
                <a:cs typeface="Trebuchet MS" panose="020B0603020202020204"/>
              </a:rPr>
              <a:t>los</a:t>
            </a:r>
            <a:r>
              <a:rPr sz="1600" spc="-45" dirty="0">
                <a:latin typeface="Trebuchet MS" panose="020B0603020202020204"/>
                <a:cs typeface="Trebuchet MS" panose="020B0603020202020204"/>
              </a:rPr>
              <a:t> </a:t>
            </a:r>
            <a:r>
              <a:rPr sz="1600" dirty="0">
                <a:latin typeface="Trebuchet MS" panose="020B0603020202020204"/>
                <a:cs typeface="Trebuchet MS" panose="020B0603020202020204"/>
              </a:rPr>
              <a:t>pacientes</a:t>
            </a:r>
            <a:r>
              <a:rPr sz="1600" spc="-45" dirty="0">
                <a:latin typeface="Trebuchet MS" panose="020B0603020202020204"/>
                <a:cs typeface="Trebuchet MS" panose="020B0603020202020204"/>
              </a:rPr>
              <a:t> </a:t>
            </a:r>
            <a:r>
              <a:rPr sz="1600" spc="-10" dirty="0">
                <a:latin typeface="Trebuchet MS" panose="020B0603020202020204"/>
                <a:cs typeface="Trebuchet MS" panose="020B0603020202020204"/>
              </a:rPr>
              <a:t>hospitalizados</a:t>
            </a:r>
            <a:endParaRPr sz="1600" dirty="0">
              <a:latin typeface="Trebuchet MS" panose="020B0603020202020204"/>
              <a:cs typeface="Trebuchet MS" panose="020B0603020202020204"/>
            </a:endParaRPr>
          </a:p>
          <a:p>
            <a:pPr marL="469900" marR="975995" indent="-387985">
              <a:lnSpc>
                <a:spcPct val="131000"/>
              </a:lnSpc>
              <a:buChar char="●"/>
              <a:tabLst>
                <a:tab pos="469900" algn="l"/>
              </a:tabLst>
            </a:pPr>
            <a:r>
              <a:rPr sz="1600" dirty="0">
                <a:latin typeface="Trebuchet MS" panose="020B0603020202020204"/>
                <a:cs typeface="Trebuchet MS" panose="020B0603020202020204"/>
              </a:rPr>
              <a:t>Reclutamiento</a:t>
            </a:r>
            <a:r>
              <a:rPr sz="1600" spc="-45" dirty="0">
                <a:latin typeface="Trebuchet MS" panose="020B0603020202020204"/>
                <a:cs typeface="Trebuchet MS" panose="020B0603020202020204"/>
              </a:rPr>
              <a:t> </a:t>
            </a:r>
            <a:r>
              <a:rPr sz="1600" dirty="0">
                <a:latin typeface="Trebuchet MS" panose="020B0603020202020204"/>
                <a:cs typeface="Trebuchet MS" panose="020B0603020202020204"/>
              </a:rPr>
              <a:t>de</a:t>
            </a:r>
            <a:r>
              <a:rPr sz="1600" spc="-30" dirty="0">
                <a:latin typeface="Trebuchet MS" panose="020B0603020202020204"/>
                <a:cs typeface="Trebuchet MS" panose="020B0603020202020204"/>
              </a:rPr>
              <a:t> </a:t>
            </a:r>
            <a:r>
              <a:rPr sz="1600" dirty="0">
                <a:latin typeface="Trebuchet MS" panose="020B0603020202020204"/>
                <a:cs typeface="Trebuchet MS" panose="020B0603020202020204"/>
              </a:rPr>
              <a:t>proveedores</a:t>
            </a:r>
            <a:r>
              <a:rPr sz="1600" spc="-50" dirty="0">
                <a:latin typeface="Trebuchet MS" panose="020B0603020202020204"/>
                <a:cs typeface="Trebuchet MS" panose="020B0603020202020204"/>
              </a:rPr>
              <a:t> </a:t>
            </a:r>
            <a:r>
              <a:rPr sz="1600" dirty="0">
                <a:latin typeface="Trebuchet MS" panose="020B0603020202020204"/>
                <a:cs typeface="Trebuchet MS" panose="020B0603020202020204"/>
              </a:rPr>
              <a:t>y</a:t>
            </a:r>
            <a:r>
              <a:rPr sz="1600" spc="-40" dirty="0">
                <a:latin typeface="Trebuchet MS" panose="020B0603020202020204"/>
                <a:cs typeface="Trebuchet MS" panose="020B0603020202020204"/>
              </a:rPr>
              <a:t> </a:t>
            </a:r>
            <a:r>
              <a:rPr sz="1600" dirty="0">
                <a:latin typeface="Trebuchet MS" panose="020B0603020202020204"/>
                <a:cs typeface="Trebuchet MS" panose="020B0603020202020204"/>
              </a:rPr>
              <a:t>apoyo</a:t>
            </a:r>
            <a:r>
              <a:rPr sz="1600" spc="-40" dirty="0">
                <a:latin typeface="Trebuchet MS" panose="020B0603020202020204"/>
                <a:cs typeface="Trebuchet MS" panose="020B0603020202020204"/>
              </a:rPr>
              <a:t> </a:t>
            </a:r>
            <a:r>
              <a:rPr sz="1600" dirty="0">
                <a:latin typeface="Trebuchet MS" panose="020B0603020202020204"/>
                <a:cs typeface="Trebuchet MS" panose="020B0603020202020204"/>
              </a:rPr>
              <a:t>a</a:t>
            </a:r>
            <a:r>
              <a:rPr sz="1600" spc="-50" dirty="0">
                <a:latin typeface="Trebuchet MS" panose="020B0603020202020204"/>
                <a:cs typeface="Trebuchet MS" panose="020B0603020202020204"/>
              </a:rPr>
              <a:t> </a:t>
            </a:r>
            <a:r>
              <a:rPr sz="1600" spc="-25" dirty="0">
                <a:latin typeface="Trebuchet MS" panose="020B0603020202020204"/>
                <a:cs typeface="Trebuchet MS" panose="020B0603020202020204"/>
              </a:rPr>
              <a:t>la </a:t>
            </a:r>
            <a:r>
              <a:rPr sz="1600" dirty="0">
                <a:latin typeface="Trebuchet MS" panose="020B0603020202020204"/>
                <a:cs typeface="Trebuchet MS" panose="020B0603020202020204"/>
              </a:rPr>
              <a:t>fuerza</a:t>
            </a:r>
            <a:r>
              <a:rPr sz="1600" spc="-25" dirty="0">
                <a:latin typeface="Trebuchet MS" panose="020B0603020202020204"/>
                <a:cs typeface="Trebuchet MS" panose="020B0603020202020204"/>
              </a:rPr>
              <a:t> </a:t>
            </a:r>
            <a:r>
              <a:rPr sz="1600" spc="-10" dirty="0">
                <a:latin typeface="Trebuchet MS" panose="020B0603020202020204"/>
                <a:cs typeface="Trebuchet MS" panose="020B0603020202020204"/>
              </a:rPr>
              <a:t>laboral</a:t>
            </a:r>
            <a:endParaRPr sz="1600" dirty="0">
              <a:latin typeface="Trebuchet MS" panose="020B0603020202020204"/>
              <a:cs typeface="Trebuchet MS" panose="020B0603020202020204"/>
            </a:endParaRPr>
          </a:p>
          <a:p>
            <a:pPr>
              <a:lnSpc>
                <a:spcPct val="100000"/>
              </a:lnSpc>
              <a:spcBef>
                <a:spcPts val="665"/>
              </a:spcBef>
              <a:buFont typeface="Trebuchet MS" panose="020B0603020202020204"/>
              <a:buChar char="●"/>
            </a:pPr>
            <a:endParaRPr sz="1600" dirty="0">
              <a:latin typeface="Trebuchet MS" panose="020B0603020202020204"/>
              <a:cs typeface="Trebuchet MS" panose="020B0603020202020204"/>
            </a:endParaRPr>
          </a:p>
          <a:p>
            <a:pPr marL="12700">
              <a:lnSpc>
                <a:spcPct val="100000"/>
              </a:lnSpc>
            </a:pPr>
            <a:r>
              <a:rPr sz="1600" b="1" dirty="0">
                <a:latin typeface="Trebuchet MS" panose="020B0603020202020204"/>
                <a:cs typeface="Trebuchet MS" panose="020B0603020202020204"/>
              </a:rPr>
              <a:t>Monitore</a:t>
            </a:r>
            <a:r>
              <a:rPr lang="" sz="1600" b="1" dirty="0">
                <a:latin typeface="Trebuchet MS" panose="020B0603020202020204"/>
                <a:cs typeface="Trebuchet MS" panose="020B0603020202020204"/>
              </a:rPr>
              <a:t>ar</a:t>
            </a:r>
            <a:r>
              <a:rPr sz="1600" b="1" spc="-70" dirty="0">
                <a:latin typeface="Trebuchet MS" panose="020B0603020202020204"/>
                <a:cs typeface="Trebuchet MS" panose="020B0603020202020204"/>
              </a:rPr>
              <a:t> </a:t>
            </a:r>
            <a:r>
              <a:rPr sz="1600" b="1" dirty="0">
                <a:latin typeface="Trebuchet MS" panose="020B0603020202020204"/>
                <a:cs typeface="Trebuchet MS" panose="020B0603020202020204"/>
              </a:rPr>
              <a:t>el</a:t>
            </a:r>
            <a:r>
              <a:rPr sz="1600" b="1" spc="-50" dirty="0">
                <a:latin typeface="Trebuchet MS" panose="020B0603020202020204"/>
                <a:cs typeface="Trebuchet MS" panose="020B0603020202020204"/>
              </a:rPr>
              <a:t> </a:t>
            </a:r>
            <a:r>
              <a:rPr sz="1600" b="1" dirty="0">
                <a:latin typeface="Trebuchet MS" panose="020B0603020202020204"/>
                <a:cs typeface="Trebuchet MS" panose="020B0603020202020204"/>
              </a:rPr>
              <a:t>crecimiento</a:t>
            </a:r>
            <a:r>
              <a:rPr sz="1600" b="1" spc="-50" dirty="0">
                <a:latin typeface="Trebuchet MS" panose="020B0603020202020204"/>
                <a:cs typeface="Trebuchet MS" panose="020B0603020202020204"/>
              </a:rPr>
              <a:t> </a:t>
            </a:r>
            <a:r>
              <a:rPr sz="1600" b="1" dirty="0">
                <a:latin typeface="Trebuchet MS" panose="020B0603020202020204"/>
                <a:cs typeface="Trebuchet MS" panose="020B0603020202020204"/>
              </a:rPr>
              <a:t>inesperado</a:t>
            </a:r>
            <a:r>
              <a:rPr sz="1600" b="1" spc="-50" dirty="0">
                <a:latin typeface="Trebuchet MS" panose="020B0603020202020204"/>
                <a:cs typeface="Trebuchet MS" panose="020B0603020202020204"/>
              </a:rPr>
              <a:t> </a:t>
            </a:r>
            <a:r>
              <a:rPr sz="1600" b="1" dirty="0">
                <a:latin typeface="Trebuchet MS" panose="020B0603020202020204"/>
                <a:cs typeface="Trebuchet MS" panose="020B0603020202020204"/>
              </a:rPr>
              <a:t>y</a:t>
            </a:r>
            <a:r>
              <a:rPr sz="1600" b="1" spc="-75" dirty="0">
                <a:latin typeface="Trebuchet MS" panose="020B0603020202020204"/>
                <a:cs typeface="Trebuchet MS" panose="020B0603020202020204"/>
              </a:rPr>
              <a:t> </a:t>
            </a:r>
            <a:r>
              <a:rPr sz="1600" b="1" dirty="0">
                <a:latin typeface="Trebuchet MS" panose="020B0603020202020204"/>
                <a:cs typeface="Trebuchet MS" panose="020B0603020202020204"/>
              </a:rPr>
              <a:t>no</a:t>
            </a:r>
            <a:r>
              <a:rPr sz="1600" b="1" spc="-50" dirty="0">
                <a:latin typeface="Trebuchet MS" panose="020B0603020202020204"/>
                <a:cs typeface="Trebuchet MS" panose="020B0603020202020204"/>
              </a:rPr>
              <a:t> </a:t>
            </a:r>
            <a:r>
              <a:rPr sz="1600" b="1" spc="-10" dirty="0">
                <a:latin typeface="Trebuchet MS" panose="020B0603020202020204"/>
                <a:cs typeface="Trebuchet MS" panose="020B0603020202020204"/>
              </a:rPr>
              <a:t>financiado</a:t>
            </a:r>
            <a:endParaRPr sz="1600" dirty="0">
              <a:latin typeface="Trebuchet MS" panose="020B0603020202020204"/>
              <a:cs typeface="Trebuchet MS" panose="020B0603020202020204"/>
            </a:endParaRPr>
          </a:p>
          <a:p>
            <a:pPr marL="469900" marR="685800" indent="-387985">
              <a:lnSpc>
                <a:spcPct val="108000"/>
              </a:lnSpc>
              <a:spcBef>
                <a:spcPts val="600"/>
              </a:spcBef>
              <a:buChar char="●"/>
              <a:tabLst>
                <a:tab pos="469900" algn="l"/>
              </a:tabLst>
            </a:pPr>
            <a:r>
              <a:rPr sz="1600" dirty="0">
                <a:latin typeface="Trebuchet MS" panose="020B0603020202020204"/>
                <a:cs typeface="Trebuchet MS" panose="020B0603020202020204"/>
              </a:rPr>
              <a:t>Impactos</a:t>
            </a:r>
            <a:r>
              <a:rPr sz="1600" spc="-40" dirty="0">
                <a:latin typeface="Trebuchet MS" panose="020B0603020202020204"/>
                <a:cs typeface="Trebuchet MS" panose="020B0603020202020204"/>
              </a:rPr>
              <a:t> </a:t>
            </a:r>
            <a:r>
              <a:rPr sz="1600" dirty="0">
                <a:latin typeface="Trebuchet MS" panose="020B0603020202020204"/>
                <a:cs typeface="Trebuchet MS" panose="020B0603020202020204"/>
              </a:rPr>
              <a:t>de</a:t>
            </a:r>
            <a:r>
              <a:rPr sz="1600" spc="-20" dirty="0">
                <a:latin typeface="Trebuchet MS" panose="020B0603020202020204"/>
                <a:cs typeface="Trebuchet MS" panose="020B0603020202020204"/>
              </a:rPr>
              <a:t> </a:t>
            </a:r>
            <a:r>
              <a:rPr sz="1600" dirty="0">
                <a:latin typeface="Trebuchet MS" panose="020B0603020202020204"/>
                <a:cs typeface="Trebuchet MS" panose="020B0603020202020204"/>
              </a:rPr>
              <a:t>finalizar</a:t>
            </a:r>
            <a:r>
              <a:rPr sz="1600" spc="-35" dirty="0">
                <a:latin typeface="Trebuchet MS" panose="020B0603020202020204"/>
                <a:cs typeface="Trebuchet MS" panose="020B0603020202020204"/>
              </a:rPr>
              <a:t> </a:t>
            </a:r>
            <a:r>
              <a:rPr sz="1600" dirty="0">
                <a:latin typeface="Trebuchet MS" panose="020B0603020202020204"/>
                <a:cs typeface="Trebuchet MS" panose="020B0603020202020204"/>
              </a:rPr>
              <a:t>la</a:t>
            </a:r>
            <a:r>
              <a:rPr sz="1600" spc="-40" dirty="0">
                <a:latin typeface="Trebuchet MS" panose="020B0603020202020204"/>
                <a:cs typeface="Trebuchet MS" panose="020B0603020202020204"/>
              </a:rPr>
              <a:t> </a:t>
            </a:r>
            <a:r>
              <a:rPr sz="1600" spc="-10" dirty="0">
                <a:latin typeface="Trebuchet MS" panose="020B0603020202020204"/>
                <a:cs typeface="Trebuchet MS" panose="020B0603020202020204"/>
              </a:rPr>
              <a:t>autorización</a:t>
            </a:r>
            <a:r>
              <a:rPr sz="1600" spc="-20" dirty="0">
                <a:latin typeface="Trebuchet MS" panose="020B0603020202020204"/>
                <a:cs typeface="Trebuchet MS" panose="020B0603020202020204"/>
              </a:rPr>
              <a:t> </a:t>
            </a:r>
            <a:r>
              <a:rPr sz="1600" dirty="0">
                <a:latin typeface="Trebuchet MS" panose="020B0603020202020204"/>
                <a:cs typeface="Trebuchet MS" panose="020B0603020202020204"/>
              </a:rPr>
              <a:t>previa</a:t>
            </a:r>
            <a:r>
              <a:rPr sz="1600" spc="-40" dirty="0">
                <a:latin typeface="Trebuchet MS" panose="020B0603020202020204"/>
                <a:cs typeface="Trebuchet MS" panose="020B0603020202020204"/>
              </a:rPr>
              <a:t> </a:t>
            </a:r>
            <a:r>
              <a:rPr sz="1600" spc="-25" dirty="0">
                <a:latin typeface="Trebuchet MS" panose="020B0603020202020204"/>
                <a:cs typeface="Trebuchet MS" panose="020B0603020202020204"/>
              </a:rPr>
              <a:t>en </a:t>
            </a:r>
            <a:r>
              <a:rPr sz="1600" dirty="0">
                <a:latin typeface="Trebuchet MS" panose="020B0603020202020204"/>
                <a:cs typeface="Trebuchet MS" panose="020B0603020202020204"/>
              </a:rPr>
              <a:t>Servicios</a:t>
            </a:r>
            <a:r>
              <a:rPr sz="1600" spc="-45" dirty="0">
                <a:latin typeface="Trebuchet MS" panose="020B0603020202020204"/>
                <a:cs typeface="Trebuchet MS" panose="020B0603020202020204"/>
              </a:rPr>
              <a:t> </a:t>
            </a:r>
            <a:r>
              <a:rPr sz="1600" dirty="0">
                <a:latin typeface="Trebuchet MS" panose="020B0603020202020204"/>
                <a:cs typeface="Trebuchet MS" panose="020B0603020202020204"/>
              </a:rPr>
              <a:t>de</a:t>
            </a:r>
            <a:r>
              <a:rPr sz="1600" spc="-25" dirty="0">
                <a:latin typeface="Trebuchet MS" panose="020B0603020202020204"/>
                <a:cs typeface="Trebuchet MS" panose="020B0603020202020204"/>
              </a:rPr>
              <a:t> </a:t>
            </a:r>
            <a:r>
              <a:rPr sz="1600" spc="-10" dirty="0">
                <a:latin typeface="Trebuchet MS" panose="020B0603020202020204"/>
                <a:cs typeface="Trebuchet MS" panose="020B0603020202020204"/>
              </a:rPr>
              <a:t>psicoterapia</a:t>
            </a:r>
            <a:endParaRPr sz="1600" dirty="0">
              <a:latin typeface="Trebuchet MS" panose="020B0603020202020204"/>
              <a:cs typeface="Trebuchet MS" panose="020B0603020202020204"/>
            </a:endParaRPr>
          </a:p>
          <a:p>
            <a:pPr marL="927100" lvl="1" indent="-356870">
              <a:lnSpc>
                <a:spcPct val="100000"/>
              </a:lnSpc>
              <a:spcBef>
                <a:spcPts val="505"/>
              </a:spcBef>
              <a:buSzPct val="125000"/>
              <a:buFont typeface="Cambria" panose="02040503050406030204"/>
              <a:buChar char="○"/>
              <a:tabLst>
                <a:tab pos="927100" algn="l"/>
              </a:tabLst>
            </a:pPr>
            <a:r>
              <a:rPr sz="1600" dirty="0">
                <a:latin typeface="Trebuchet MS" panose="020B0603020202020204"/>
                <a:cs typeface="Trebuchet MS" panose="020B0603020202020204"/>
              </a:rPr>
              <a:t>1</a:t>
            </a:r>
            <a:r>
              <a:rPr sz="1600" spc="-40" dirty="0">
                <a:latin typeface="Trebuchet MS" panose="020B0603020202020204"/>
                <a:cs typeface="Trebuchet MS" panose="020B0603020202020204"/>
              </a:rPr>
              <a:t> </a:t>
            </a:r>
            <a:r>
              <a:rPr sz="1600" dirty="0">
                <a:latin typeface="Trebuchet MS" panose="020B0603020202020204"/>
                <a:cs typeface="Trebuchet MS" panose="020B0603020202020204"/>
              </a:rPr>
              <a:t>año</a:t>
            </a:r>
            <a:r>
              <a:rPr sz="1600" spc="-25" dirty="0">
                <a:latin typeface="Trebuchet MS" panose="020B0603020202020204"/>
                <a:cs typeface="Trebuchet MS" panose="020B0603020202020204"/>
              </a:rPr>
              <a:t> </a:t>
            </a:r>
            <a:r>
              <a:rPr sz="1600" dirty="0">
                <a:latin typeface="Trebuchet MS" panose="020B0603020202020204"/>
                <a:cs typeface="Trebuchet MS" panose="020B0603020202020204"/>
              </a:rPr>
              <a:t>de</a:t>
            </a:r>
            <a:r>
              <a:rPr sz="1600" spc="-20" dirty="0">
                <a:latin typeface="Trebuchet MS" panose="020B0603020202020204"/>
                <a:cs typeface="Trebuchet MS" panose="020B0603020202020204"/>
              </a:rPr>
              <a:t> </a:t>
            </a:r>
            <a:r>
              <a:rPr sz="1600" dirty="0">
                <a:latin typeface="Trebuchet MS" panose="020B0603020202020204"/>
                <a:cs typeface="Trebuchet MS" panose="020B0603020202020204"/>
              </a:rPr>
              <a:t>PHE</a:t>
            </a:r>
            <a:r>
              <a:rPr sz="1600" spc="-25" dirty="0">
                <a:latin typeface="Trebuchet MS" panose="020B0603020202020204"/>
                <a:cs typeface="Trebuchet MS" panose="020B0603020202020204"/>
              </a:rPr>
              <a:t> </a:t>
            </a:r>
            <a:r>
              <a:rPr sz="1600" dirty="0">
                <a:latin typeface="Trebuchet MS" panose="020B0603020202020204"/>
                <a:cs typeface="Trebuchet MS" panose="020B0603020202020204"/>
              </a:rPr>
              <a:t>Unwind:</a:t>
            </a:r>
            <a:r>
              <a:rPr sz="1600" spc="-20" dirty="0">
                <a:latin typeface="Trebuchet MS" panose="020B0603020202020204"/>
                <a:cs typeface="Trebuchet MS" panose="020B0603020202020204"/>
              </a:rPr>
              <a:t> </a:t>
            </a:r>
            <a:r>
              <a:rPr sz="1600" dirty="0">
                <a:latin typeface="Trebuchet MS" panose="020B0603020202020204"/>
                <a:cs typeface="Trebuchet MS" panose="020B0603020202020204"/>
              </a:rPr>
              <a:t>aumento</a:t>
            </a:r>
            <a:r>
              <a:rPr sz="1600" spc="-30" dirty="0">
                <a:latin typeface="Trebuchet MS" panose="020B0603020202020204"/>
                <a:cs typeface="Trebuchet MS" panose="020B0603020202020204"/>
              </a:rPr>
              <a:t> </a:t>
            </a:r>
            <a:r>
              <a:rPr sz="1600" dirty="0">
                <a:latin typeface="Trebuchet MS" panose="020B0603020202020204"/>
                <a:cs typeface="Trebuchet MS" panose="020B0603020202020204"/>
              </a:rPr>
              <a:t>de</a:t>
            </a:r>
            <a:r>
              <a:rPr sz="1600" spc="-15" dirty="0">
                <a:latin typeface="Trebuchet MS" panose="020B0603020202020204"/>
                <a:cs typeface="Trebuchet MS" panose="020B0603020202020204"/>
              </a:rPr>
              <a:t> </a:t>
            </a:r>
            <a:r>
              <a:rPr sz="1600" dirty="0">
                <a:latin typeface="Trebuchet MS" panose="020B0603020202020204"/>
                <a:cs typeface="Trebuchet MS" panose="020B0603020202020204"/>
              </a:rPr>
              <a:t>+$38</a:t>
            </a:r>
            <a:r>
              <a:rPr sz="1600" spc="-35" dirty="0">
                <a:latin typeface="Trebuchet MS" panose="020B0603020202020204"/>
                <a:cs typeface="Trebuchet MS" panose="020B0603020202020204"/>
              </a:rPr>
              <a:t> </a:t>
            </a:r>
            <a:r>
              <a:rPr sz="1600" spc="-10" dirty="0">
                <a:latin typeface="Trebuchet MS" panose="020B0603020202020204"/>
                <a:cs typeface="Trebuchet MS" panose="020B0603020202020204"/>
              </a:rPr>
              <a:t>millones</a:t>
            </a:r>
            <a:endParaRPr sz="1600" dirty="0">
              <a:latin typeface="Trebuchet MS" panose="020B0603020202020204"/>
              <a:cs typeface="Trebuchet MS" panose="020B0603020202020204"/>
            </a:endParaRPr>
          </a:p>
          <a:p>
            <a:pPr marL="927100" lvl="1" indent="-356870">
              <a:lnSpc>
                <a:spcPct val="100000"/>
              </a:lnSpc>
              <a:spcBef>
                <a:spcPts val="505"/>
              </a:spcBef>
              <a:buSzPct val="125000"/>
              <a:buFont typeface="Cambria" panose="02040503050406030204"/>
              <a:buChar char="○"/>
              <a:tabLst>
                <a:tab pos="927100" algn="l"/>
              </a:tabLst>
            </a:pPr>
            <a:r>
              <a:rPr sz="1600" dirty="0">
                <a:latin typeface="Trebuchet MS" panose="020B0603020202020204"/>
                <a:cs typeface="Trebuchet MS" panose="020B0603020202020204"/>
              </a:rPr>
              <a:t>Aumento</a:t>
            </a:r>
            <a:r>
              <a:rPr sz="1600" spc="-30" dirty="0">
                <a:latin typeface="Trebuchet MS" panose="020B0603020202020204"/>
                <a:cs typeface="Trebuchet MS" panose="020B0603020202020204"/>
              </a:rPr>
              <a:t> </a:t>
            </a:r>
            <a:r>
              <a:rPr sz="1600" dirty="0">
                <a:latin typeface="Trebuchet MS" panose="020B0603020202020204"/>
                <a:cs typeface="Trebuchet MS" panose="020B0603020202020204"/>
              </a:rPr>
              <a:t>del</a:t>
            </a:r>
            <a:r>
              <a:rPr sz="1600" spc="-20" dirty="0">
                <a:latin typeface="Trebuchet MS" panose="020B0603020202020204"/>
                <a:cs typeface="Trebuchet MS" panose="020B0603020202020204"/>
              </a:rPr>
              <a:t> </a:t>
            </a:r>
            <a:r>
              <a:rPr sz="1600" dirty="0">
                <a:latin typeface="Trebuchet MS" panose="020B0603020202020204"/>
                <a:cs typeface="Trebuchet MS" panose="020B0603020202020204"/>
              </a:rPr>
              <a:t>61%</a:t>
            </a:r>
            <a:r>
              <a:rPr sz="1600" spc="-40" dirty="0">
                <a:latin typeface="Trebuchet MS" panose="020B0603020202020204"/>
                <a:cs typeface="Trebuchet MS" panose="020B0603020202020204"/>
              </a:rPr>
              <a:t> </a:t>
            </a:r>
            <a:r>
              <a:rPr sz="1600" dirty="0">
                <a:latin typeface="Trebuchet MS" panose="020B0603020202020204"/>
                <a:cs typeface="Trebuchet MS" panose="020B0603020202020204"/>
              </a:rPr>
              <a:t>en</a:t>
            </a:r>
            <a:r>
              <a:rPr sz="1600" spc="-20" dirty="0">
                <a:latin typeface="Trebuchet MS" panose="020B0603020202020204"/>
                <a:cs typeface="Trebuchet MS" panose="020B0603020202020204"/>
              </a:rPr>
              <a:t> </a:t>
            </a:r>
            <a:r>
              <a:rPr sz="1600" dirty="0">
                <a:latin typeface="Trebuchet MS" panose="020B0603020202020204"/>
                <a:cs typeface="Trebuchet MS" panose="020B0603020202020204"/>
              </a:rPr>
              <a:t>25+</a:t>
            </a:r>
            <a:r>
              <a:rPr sz="1600" spc="-30" dirty="0">
                <a:latin typeface="Trebuchet MS" panose="020B0603020202020204"/>
                <a:cs typeface="Trebuchet MS" panose="020B0603020202020204"/>
              </a:rPr>
              <a:t> </a:t>
            </a:r>
            <a:r>
              <a:rPr sz="1600" spc="-10" dirty="0">
                <a:latin typeface="Trebuchet MS" panose="020B0603020202020204"/>
                <a:cs typeface="Trebuchet MS" panose="020B0603020202020204"/>
              </a:rPr>
              <a:t>visitas/año</a:t>
            </a:r>
            <a:endParaRPr sz="1600" dirty="0">
              <a:latin typeface="Trebuchet MS" panose="020B0603020202020204"/>
              <a:cs typeface="Trebuchet MS" panose="020B0603020202020204"/>
            </a:endParaRPr>
          </a:p>
          <a:p>
            <a:pPr marL="927100" lvl="1" indent="-356870">
              <a:lnSpc>
                <a:spcPct val="100000"/>
              </a:lnSpc>
              <a:spcBef>
                <a:spcPts val="505"/>
              </a:spcBef>
              <a:buSzPct val="125000"/>
              <a:buFont typeface="Cambria" panose="02040503050406030204"/>
              <a:buChar char="○"/>
              <a:tabLst>
                <a:tab pos="927100" algn="l"/>
              </a:tabLst>
            </a:pPr>
            <a:r>
              <a:rPr sz="1600" dirty="0">
                <a:latin typeface="Trebuchet MS" panose="020B0603020202020204"/>
                <a:cs typeface="Trebuchet MS" panose="020B0603020202020204"/>
              </a:rPr>
              <a:t>Aumento</a:t>
            </a:r>
            <a:r>
              <a:rPr sz="1600" spc="-30" dirty="0">
                <a:latin typeface="Trebuchet MS" panose="020B0603020202020204"/>
                <a:cs typeface="Trebuchet MS" panose="020B0603020202020204"/>
              </a:rPr>
              <a:t> </a:t>
            </a:r>
            <a:r>
              <a:rPr sz="1600" dirty="0">
                <a:latin typeface="Trebuchet MS" panose="020B0603020202020204"/>
                <a:cs typeface="Trebuchet MS" panose="020B0603020202020204"/>
              </a:rPr>
              <a:t>del</a:t>
            </a:r>
            <a:r>
              <a:rPr sz="1600" spc="-20" dirty="0">
                <a:latin typeface="Trebuchet MS" panose="020B0603020202020204"/>
                <a:cs typeface="Trebuchet MS" panose="020B0603020202020204"/>
              </a:rPr>
              <a:t> </a:t>
            </a:r>
            <a:r>
              <a:rPr sz="1600" dirty="0">
                <a:latin typeface="Trebuchet MS" panose="020B0603020202020204"/>
                <a:cs typeface="Trebuchet MS" panose="020B0603020202020204"/>
              </a:rPr>
              <a:t>98%</a:t>
            </a:r>
            <a:r>
              <a:rPr sz="1600" spc="-40" dirty="0">
                <a:latin typeface="Trebuchet MS" panose="020B0603020202020204"/>
                <a:cs typeface="Trebuchet MS" panose="020B0603020202020204"/>
              </a:rPr>
              <a:t> </a:t>
            </a:r>
            <a:r>
              <a:rPr sz="1600" dirty="0">
                <a:latin typeface="Trebuchet MS" panose="020B0603020202020204"/>
                <a:cs typeface="Trebuchet MS" panose="020B0603020202020204"/>
              </a:rPr>
              <a:t>en</a:t>
            </a:r>
            <a:r>
              <a:rPr sz="1600" spc="-20" dirty="0">
                <a:latin typeface="Trebuchet MS" panose="020B0603020202020204"/>
                <a:cs typeface="Trebuchet MS" panose="020B0603020202020204"/>
              </a:rPr>
              <a:t> </a:t>
            </a:r>
            <a:r>
              <a:rPr sz="1600" dirty="0">
                <a:latin typeface="Trebuchet MS" panose="020B0603020202020204"/>
                <a:cs typeface="Trebuchet MS" panose="020B0603020202020204"/>
              </a:rPr>
              <a:t>56+</a:t>
            </a:r>
            <a:r>
              <a:rPr sz="1600" spc="-30" dirty="0">
                <a:latin typeface="Trebuchet MS" panose="020B0603020202020204"/>
                <a:cs typeface="Trebuchet MS" panose="020B0603020202020204"/>
              </a:rPr>
              <a:t> </a:t>
            </a:r>
            <a:r>
              <a:rPr sz="1600" spc="-10" dirty="0">
                <a:latin typeface="Trebuchet MS" panose="020B0603020202020204"/>
                <a:cs typeface="Trebuchet MS" panose="020B0603020202020204"/>
              </a:rPr>
              <a:t>visitas/año</a:t>
            </a:r>
            <a:endParaRPr sz="1600" dirty="0">
              <a:latin typeface="Trebuchet MS" panose="020B0603020202020204"/>
              <a:cs typeface="Trebuchet MS" panose="020B0603020202020204"/>
            </a:endParaRPr>
          </a:p>
          <a:p>
            <a:pPr marL="469900" indent="-356870">
              <a:lnSpc>
                <a:spcPct val="100000"/>
              </a:lnSpc>
              <a:spcBef>
                <a:spcPts val="170"/>
              </a:spcBef>
              <a:buChar char="●"/>
              <a:tabLst>
                <a:tab pos="469900" algn="l"/>
              </a:tabLst>
            </a:pPr>
            <a:r>
              <a:rPr sz="1600" dirty="0">
                <a:latin typeface="Trebuchet MS" panose="020B0603020202020204"/>
                <a:cs typeface="Trebuchet MS" panose="020B0603020202020204"/>
              </a:rPr>
              <a:t>Utilización</a:t>
            </a:r>
            <a:r>
              <a:rPr sz="1600" spc="-40" dirty="0">
                <a:latin typeface="Trebuchet MS" panose="020B0603020202020204"/>
                <a:cs typeface="Trebuchet MS" panose="020B0603020202020204"/>
              </a:rPr>
              <a:t> </a:t>
            </a:r>
            <a:r>
              <a:rPr sz="1600" dirty="0">
                <a:latin typeface="Trebuchet MS" panose="020B0603020202020204"/>
                <a:cs typeface="Trebuchet MS" panose="020B0603020202020204"/>
              </a:rPr>
              <a:t>del</a:t>
            </a:r>
            <a:r>
              <a:rPr sz="1600" spc="-35" dirty="0">
                <a:latin typeface="Trebuchet MS" panose="020B0603020202020204"/>
                <a:cs typeface="Trebuchet MS" panose="020B0603020202020204"/>
              </a:rPr>
              <a:t> </a:t>
            </a:r>
            <a:r>
              <a:rPr sz="1600" dirty="0">
                <a:latin typeface="Trebuchet MS" panose="020B0603020202020204"/>
                <a:cs typeface="Trebuchet MS" panose="020B0603020202020204"/>
              </a:rPr>
              <a:t>apoyo</a:t>
            </a:r>
            <a:r>
              <a:rPr sz="1600" spc="-60" dirty="0">
                <a:latin typeface="Trebuchet MS" panose="020B0603020202020204"/>
                <a:cs typeface="Trebuchet MS" panose="020B0603020202020204"/>
              </a:rPr>
              <a:t> </a:t>
            </a:r>
            <a:r>
              <a:rPr sz="1600" dirty="0">
                <a:latin typeface="Trebuchet MS" panose="020B0603020202020204"/>
                <a:cs typeface="Trebuchet MS" panose="020B0603020202020204"/>
              </a:rPr>
              <a:t>entre</a:t>
            </a:r>
            <a:r>
              <a:rPr sz="1600" spc="-35" dirty="0">
                <a:latin typeface="Trebuchet MS" panose="020B0603020202020204"/>
                <a:cs typeface="Trebuchet MS" panose="020B0603020202020204"/>
              </a:rPr>
              <a:t> </a:t>
            </a:r>
            <a:r>
              <a:rPr lang="" sz="1600" spc="-35" dirty="0">
                <a:latin typeface="Trebuchet MS" panose="020B0603020202020204"/>
                <a:cs typeface="Trebuchet MS" panose="020B0603020202020204"/>
              </a:rPr>
              <a:t>colegas</a:t>
            </a:r>
          </a:p>
        </p:txBody>
      </p:sp>
      <p:sp>
        <p:nvSpPr>
          <p:cNvPr id="13" name="Rectangle 12">
            <a:extLst>
              <a:ext uri="{FF2B5EF4-FFF2-40B4-BE49-F238E27FC236}">
                <a16:creationId xmlns:a16="http://schemas.microsoft.com/office/drawing/2014/main" id="{3F2DA0DE-3C86-B945-D024-9F14BC584875}"/>
              </a:ext>
            </a:extLst>
          </p:cNvPr>
          <p:cNvSpPr/>
          <p:nvPr/>
        </p:nvSpPr>
        <p:spPr>
          <a:xfrm>
            <a:off x="6037188" y="5914685"/>
            <a:ext cx="5708650" cy="2539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79D60B4B-28AC-D472-E99C-BD1DA9D1D415}"/>
              </a:ext>
            </a:extLst>
          </p:cNvPr>
          <p:cNvGrpSpPr/>
          <p:nvPr/>
        </p:nvGrpSpPr>
        <p:grpSpPr>
          <a:xfrm>
            <a:off x="5886391" y="5868991"/>
            <a:ext cx="6010244" cy="258076"/>
            <a:chOff x="5886391" y="5868991"/>
            <a:chExt cx="6010244" cy="258076"/>
          </a:xfrm>
        </p:grpSpPr>
        <p:sp>
          <p:nvSpPr>
            <p:cNvPr id="8" name="Rectangle 7">
              <a:extLst>
                <a:ext uri="{FF2B5EF4-FFF2-40B4-BE49-F238E27FC236}">
                  <a16:creationId xmlns:a16="http://schemas.microsoft.com/office/drawing/2014/main" id="{205D419F-0406-4974-8DE4-EFC11C5EBAE5}"/>
                </a:ext>
              </a:extLst>
            </p:cNvPr>
            <p:cNvSpPr/>
            <p:nvPr/>
          </p:nvSpPr>
          <p:spPr>
            <a:xfrm>
              <a:off x="5886391" y="5878133"/>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AF21</a:t>
              </a:r>
            </a:p>
          </p:txBody>
        </p:sp>
        <p:sp>
          <p:nvSpPr>
            <p:cNvPr id="9" name="Rectangle 8">
              <a:extLst>
                <a:ext uri="{FF2B5EF4-FFF2-40B4-BE49-F238E27FC236}">
                  <a16:creationId xmlns:a16="http://schemas.microsoft.com/office/drawing/2014/main" id="{386A5B59-71A2-0E0B-742A-39D14F226114}"/>
                </a:ext>
              </a:extLst>
            </p:cNvPr>
            <p:cNvSpPr/>
            <p:nvPr/>
          </p:nvSpPr>
          <p:spPr>
            <a:xfrm>
              <a:off x="7609839" y="5875108"/>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AF22</a:t>
              </a:r>
            </a:p>
          </p:txBody>
        </p:sp>
        <p:sp>
          <p:nvSpPr>
            <p:cNvPr id="10" name="Rectangle 9">
              <a:extLst>
                <a:ext uri="{FF2B5EF4-FFF2-40B4-BE49-F238E27FC236}">
                  <a16:creationId xmlns:a16="http://schemas.microsoft.com/office/drawing/2014/main" id="{E9D06391-E935-36AA-2B30-F6AB633410F4}"/>
                </a:ext>
              </a:extLst>
            </p:cNvPr>
            <p:cNvSpPr/>
            <p:nvPr/>
          </p:nvSpPr>
          <p:spPr>
            <a:xfrm>
              <a:off x="9287883" y="5875108"/>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AF23</a:t>
              </a:r>
            </a:p>
          </p:txBody>
        </p:sp>
        <p:sp>
          <p:nvSpPr>
            <p:cNvPr id="11" name="Rectangle 10">
              <a:extLst>
                <a:ext uri="{FF2B5EF4-FFF2-40B4-BE49-F238E27FC236}">
                  <a16:creationId xmlns:a16="http://schemas.microsoft.com/office/drawing/2014/main" id="{D71CC4F2-DCF7-F404-3FAD-5EC9DA02405C}"/>
                </a:ext>
              </a:extLst>
            </p:cNvPr>
            <p:cNvSpPr/>
            <p:nvPr/>
          </p:nvSpPr>
          <p:spPr>
            <a:xfrm>
              <a:off x="10977164" y="5868991"/>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AF24</a:t>
              </a: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219"/>
        <p:cNvGrpSpPr/>
        <p:nvPr/>
      </p:nvGrpSpPr>
      <p:grpSpPr>
        <a:xfrm>
          <a:off x="0" y="0"/>
          <a:ext cx="0" cy="0"/>
          <a:chOff x="0" y="0"/>
          <a:chExt cx="0" cy="0"/>
        </a:xfrm>
      </p:grpSpPr>
      <p:sp>
        <p:nvSpPr>
          <p:cNvPr id="1220" name="Google Shape;1220;p249"/>
          <p:cNvSpPr txBox="1">
            <a:spLocks noGrp="1"/>
          </p:cNvSpPr>
          <p:nvPr>
            <p:ph type="sldNum" idx="12"/>
          </p:nvPr>
        </p:nvSpPr>
        <p:spPr>
          <a:xfrm>
            <a:off x="11296611" y="6217623"/>
            <a:ext cx="731700" cy="524700"/>
          </a:xfrm>
          <a:prstGeom prst="rect">
            <a:avLst/>
          </a:prstGeom>
        </p:spPr>
        <p:txBody>
          <a:bodyPr spcFirstLastPara="1" wrap="square" lIns="121900" tIns="121900" rIns="121900" bIns="121900" anchor="ctr" anchorCtr="0">
            <a:noAutofit/>
          </a:bodyPr>
          <a:lstStyle/>
          <a:p>
            <a:pPr marL="0" lvl="0" indent="0" algn="r" rtl="0">
              <a:spcBef>
                <a:spcPts val="0"/>
              </a:spcBef>
              <a:spcAft>
                <a:spcPts val="0"/>
              </a:spcAft>
              <a:buClr>
                <a:srgbClr val="000000"/>
              </a:buClr>
              <a:buSzPts val="1300"/>
              <a:buFont typeface="Arial" panose="020B0604020202020204"/>
              <a:buNone/>
            </a:pPr>
            <a:fld id="{00000000-1234-1234-1234-123412341234}" type="slidenum">
              <a:rPr lang="en-US"/>
              <a:t>43</a:t>
            </a:fld>
            <a:endParaRPr lang="en-US"/>
          </a:p>
        </p:txBody>
      </p:sp>
      <p:sp>
        <p:nvSpPr>
          <p:cNvPr id="1221" name="Google Shape;1221;p249"/>
          <p:cNvSpPr txBox="1"/>
          <p:nvPr/>
        </p:nvSpPr>
        <p:spPr>
          <a:xfrm>
            <a:off x="4954525" y="5525550"/>
            <a:ext cx="2621700" cy="681000"/>
          </a:xfrm>
          <a:prstGeom prst="rect">
            <a:avLst/>
          </a:prstGeom>
          <a:solidFill>
            <a:schemeClr val="lt1"/>
          </a:solid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US" sz="1300" b="1" dirty="0">
                <a:solidFill>
                  <a:schemeClr val="dk1"/>
                </a:solidFill>
                <a:latin typeface="Trebuchet MS" panose="020B0603020202020204"/>
                <a:ea typeface="Trebuchet MS" panose="020B0603020202020204"/>
                <a:cs typeface="Trebuchet MS" panose="020B0603020202020204"/>
                <a:sym typeface="Trebuchet MS" panose="020B0603020202020204"/>
              </a:rPr>
              <a:t>B</a:t>
            </a:r>
            <a:r>
              <a:rPr lang="en-US" sz="1500" b="1" dirty="0">
                <a:solidFill>
                  <a:schemeClr val="dk1"/>
                </a:solidFill>
                <a:latin typeface="Trebuchet MS" panose="020B0603020202020204"/>
                <a:ea typeface="Trebuchet MS" panose="020B0603020202020204"/>
                <a:cs typeface="Trebuchet MS" panose="020B0603020202020204"/>
                <a:sym typeface="Trebuchet MS" panose="020B0603020202020204"/>
              </a:rPr>
              <a:t>ehavioral Health Outreach Service (H0023)</a:t>
            </a:r>
            <a:endParaRPr sz="1600" b="1" dirty="0"/>
          </a:p>
        </p:txBody>
      </p:sp>
      <p:sp>
        <p:nvSpPr>
          <p:cNvPr id="1222" name="Google Shape;1222;p249"/>
          <p:cNvSpPr txBox="1"/>
          <p:nvPr/>
        </p:nvSpPr>
        <p:spPr>
          <a:xfrm>
            <a:off x="7485188" y="5525550"/>
            <a:ext cx="2222700" cy="681000"/>
          </a:xfrm>
          <a:prstGeom prst="rect">
            <a:avLst/>
          </a:prstGeom>
          <a:solidFill>
            <a:schemeClr val="lt1"/>
          </a:solid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US" sz="1500" b="1" dirty="0">
                <a:solidFill>
                  <a:schemeClr val="dk1"/>
                </a:solidFill>
                <a:latin typeface="Trebuchet MS" panose="020B0603020202020204"/>
                <a:ea typeface="Trebuchet MS" panose="020B0603020202020204"/>
                <a:cs typeface="Trebuchet MS" panose="020B0603020202020204"/>
                <a:sym typeface="Trebuchet MS" panose="020B0603020202020204"/>
              </a:rPr>
              <a:t>Self-Help/Peer Services (H0038)</a:t>
            </a:r>
            <a:endParaRPr sz="1600" b="1" dirty="0"/>
          </a:p>
        </p:txBody>
      </p:sp>
      <p:sp>
        <p:nvSpPr>
          <p:cNvPr id="1223" name="Google Shape;1223;p249"/>
          <p:cNvSpPr txBox="1"/>
          <p:nvPr/>
        </p:nvSpPr>
        <p:spPr>
          <a:xfrm>
            <a:off x="9620100" y="5525550"/>
            <a:ext cx="2571900" cy="681000"/>
          </a:xfrm>
          <a:prstGeom prst="rect">
            <a:avLst/>
          </a:prstGeom>
          <a:solidFill>
            <a:schemeClr val="lt1"/>
          </a:solid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US" sz="1500" b="1" dirty="0">
                <a:solidFill>
                  <a:schemeClr val="dk1"/>
                </a:solidFill>
                <a:latin typeface="Trebuchet MS" panose="020B0603020202020204"/>
                <a:ea typeface="Trebuchet MS" panose="020B0603020202020204"/>
                <a:cs typeface="Trebuchet MS" panose="020B0603020202020204"/>
                <a:sym typeface="Trebuchet MS" panose="020B0603020202020204"/>
              </a:rPr>
              <a:t>Skills Training and Development (H2014)</a:t>
            </a:r>
            <a:endParaRPr sz="1600" b="1" dirty="0"/>
          </a:p>
        </p:txBody>
      </p:sp>
      <p:sp>
        <p:nvSpPr>
          <p:cNvPr id="1224" name="Google Shape;1224;p249"/>
          <p:cNvSpPr txBox="1">
            <a:spLocks noGrp="1"/>
          </p:cNvSpPr>
          <p:nvPr>
            <p:ph type="title"/>
          </p:nvPr>
        </p:nvSpPr>
        <p:spPr>
          <a:xfrm>
            <a:off x="42450" y="66900"/>
            <a:ext cx="4746300" cy="9033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US" sz="3200" dirty="0"/>
              <a:t>Peer Support Services Growth Trends</a:t>
            </a:r>
            <a:endParaRPr sz="3200" dirty="0"/>
          </a:p>
        </p:txBody>
      </p:sp>
      <p:pic>
        <p:nvPicPr>
          <p:cNvPr id="1225" name="Google Shape;1225;p249" descr="bar chart showing the peer payments to providers by type of behaivoral heath service over three fiscal years" title="Chart"/>
          <p:cNvPicPr preferRelativeResize="0"/>
          <p:nvPr/>
        </p:nvPicPr>
        <p:blipFill rotWithShape="1">
          <a:blip r:embed="rId3"/>
          <a:srcRect l="7544" t="12883" b="17662"/>
          <a:stretch>
            <a:fillRect/>
          </a:stretch>
        </p:blipFill>
        <p:spPr>
          <a:xfrm>
            <a:off x="3696375" y="1597525"/>
            <a:ext cx="8495624" cy="3916950"/>
          </a:xfrm>
          <a:prstGeom prst="rect">
            <a:avLst/>
          </a:prstGeom>
          <a:noFill/>
          <a:ln>
            <a:noFill/>
          </a:ln>
        </p:spPr>
      </p:pic>
      <p:sp>
        <p:nvSpPr>
          <p:cNvPr id="1226" name="Google Shape;1226;p249"/>
          <p:cNvSpPr/>
          <p:nvPr/>
        </p:nvSpPr>
        <p:spPr>
          <a:xfrm>
            <a:off x="0" y="1079950"/>
            <a:ext cx="3696300" cy="5137800"/>
          </a:xfrm>
          <a:prstGeom prst="roundRect">
            <a:avLst>
              <a:gd name="adj" fmla="val 16667"/>
            </a:avLst>
          </a:prstGeom>
          <a:no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Clr>
                <a:schemeClr val="dk1"/>
              </a:buClr>
              <a:buSzPts val="1100"/>
              <a:buFont typeface="Arial" panose="020B0604020202020204"/>
              <a:buNone/>
            </a:pPr>
            <a:endParaRPr sz="2000" b="1">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0" lvl="0" indent="0" algn="l" rtl="0">
              <a:lnSpc>
                <a:spcPct val="115000"/>
              </a:lnSpc>
              <a:spcBef>
                <a:spcPts val="0"/>
              </a:spcBef>
              <a:spcAft>
                <a:spcPts val="0"/>
              </a:spcAft>
              <a:buClr>
                <a:schemeClr val="dk1"/>
              </a:buClr>
              <a:buSzPts val="1100"/>
              <a:buFont typeface="Arial" panose="020B0604020202020204"/>
              <a:buNone/>
            </a:pPr>
            <a:r>
              <a:rPr lang="en-US" sz="2350" b="1">
                <a:solidFill>
                  <a:schemeClr val="dk1"/>
                </a:solidFill>
                <a:latin typeface="Trebuchet MS" panose="020B0603020202020204"/>
                <a:ea typeface="Trebuchet MS" panose="020B0603020202020204"/>
                <a:cs typeface="Trebuchet MS" panose="020B0603020202020204"/>
                <a:sym typeface="Trebuchet MS" panose="020B0603020202020204"/>
              </a:rPr>
              <a:t>Drivers: </a:t>
            </a:r>
            <a:endParaRPr sz="2350" b="1">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77825" algn="l" rtl="0">
              <a:lnSpc>
                <a:spcPct val="100000"/>
              </a:lnSpc>
              <a:spcBef>
                <a:spcPts val="0"/>
              </a:spcBef>
              <a:spcAft>
                <a:spcPts val="0"/>
              </a:spcAft>
              <a:buClr>
                <a:schemeClr val="dk1"/>
              </a:buClr>
              <a:buSzPts val="2350"/>
              <a:buFont typeface="Trebuchet MS" panose="020B0603020202020204"/>
              <a:buChar char="●"/>
            </a:pPr>
            <a:r>
              <a:rPr lang="en-US" sz="2350">
                <a:solidFill>
                  <a:schemeClr val="dk1"/>
                </a:solidFill>
                <a:latin typeface="Trebuchet MS" panose="020B0603020202020204"/>
                <a:ea typeface="Trebuchet MS" panose="020B0603020202020204"/>
                <a:cs typeface="Trebuchet MS" panose="020B0603020202020204"/>
                <a:sym typeface="Trebuchet MS" panose="020B0603020202020204"/>
              </a:rPr>
              <a:t>No limits on daily hours, place of care</a:t>
            </a:r>
            <a:endParaRPr sz="235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77825" algn="l" rtl="0">
              <a:lnSpc>
                <a:spcPct val="100000"/>
              </a:lnSpc>
              <a:spcBef>
                <a:spcPts val="0"/>
              </a:spcBef>
              <a:spcAft>
                <a:spcPts val="0"/>
              </a:spcAft>
              <a:buClr>
                <a:schemeClr val="dk1"/>
              </a:buClr>
              <a:buSzPts val="2350"/>
              <a:buFont typeface="Trebuchet MS" panose="020B0603020202020204"/>
              <a:buChar char="●"/>
            </a:pPr>
            <a:r>
              <a:rPr lang="en-US" sz="2350">
                <a:solidFill>
                  <a:schemeClr val="dk1"/>
                </a:solidFill>
                <a:latin typeface="Trebuchet MS" panose="020B0603020202020204"/>
                <a:ea typeface="Trebuchet MS" panose="020B0603020202020204"/>
                <a:cs typeface="Trebuchet MS" panose="020B0603020202020204"/>
                <a:sym typeface="Trebuchet MS" panose="020B0603020202020204"/>
              </a:rPr>
              <a:t>Outlier provider utilization/billings</a:t>
            </a:r>
            <a:endParaRPr sz="235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0" lvl="0" indent="0" algn="l" rtl="0">
              <a:lnSpc>
                <a:spcPct val="115000"/>
              </a:lnSpc>
              <a:spcBef>
                <a:spcPts val="1000"/>
              </a:spcBef>
              <a:spcAft>
                <a:spcPts val="0"/>
              </a:spcAft>
              <a:buClr>
                <a:schemeClr val="dk1"/>
              </a:buClr>
              <a:buSzPts val="1100"/>
              <a:buFont typeface="Arial" panose="020B0604020202020204"/>
              <a:buNone/>
            </a:pPr>
            <a:r>
              <a:rPr lang="en-US" sz="2350" b="1">
                <a:solidFill>
                  <a:schemeClr val="dk1"/>
                </a:solidFill>
                <a:latin typeface="Trebuchet MS" panose="020B0603020202020204"/>
                <a:ea typeface="Trebuchet MS" panose="020B0603020202020204"/>
                <a:cs typeface="Trebuchet MS" panose="020B0603020202020204"/>
                <a:sym typeface="Trebuchet MS" panose="020B0603020202020204"/>
              </a:rPr>
              <a:t>Solution: </a:t>
            </a:r>
            <a:endParaRPr sz="2350" b="1">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77825" algn="l" rtl="0">
              <a:lnSpc>
                <a:spcPct val="100000"/>
              </a:lnSpc>
              <a:spcBef>
                <a:spcPts val="0"/>
              </a:spcBef>
              <a:spcAft>
                <a:spcPts val="0"/>
              </a:spcAft>
              <a:buClr>
                <a:schemeClr val="dk1"/>
              </a:buClr>
              <a:buSzPts val="2350"/>
              <a:buFont typeface="Trebuchet MS" panose="020B0603020202020204"/>
              <a:buChar char="●"/>
            </a:pPr>
            <a:r>
              <a:rPr lang="en-US" sz="2350">
                <a:solidFill>
                  <a:schemeClr val="dk1"/>
                </a:solidFill>
                <a:latin typeface="Trebuchet MS" panose="020B0603020202020204"/>
                <a:ea typeface="Trebuchet MS" panose="020B0603020202020204"/>
                <a:cs typeface="Trebuchet MS" panose="020B0603020202020204"/>
                <a:sym typeface="Trebuchet MS" panose="020B0603020202020204"/>
              </a:rPr>
              <a:t>Eff July 2025, adjusted providers who could bill for services and when </a:t>
            </a:r>
            <a:endParaRPr sz="235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77825" algn="l" rtl="0">
              <a:lnSpc>
                <a:spcPct val="100000"/>
              </a:lnSpc>
              <a:spcBef>
                <a:spcPts val="0"/>
              </a:spcBef>
              <a:spcAft>
                <a:spcPts val="0"/>
              </a:spcAft>
              <a:buClr>
                <a:schemeClr val="dk1"/>
              </a:buClr>
              <a:buSzPts val="2350"/>
              <a:buFont typeface="Trebuchet MS" panose="020B0603020202020204"/>
              <a:buChar char="●"/>
            </a:pPr>
            <a:r>
              <a:rPr lang="en-US" sz="2350">
                <a:solidFill>
                  <a:schemeClr val="dk1"/>
                </a:solidFill>
                <a:latin typeface="Trebuchet MS" panose="020B0603020202020204"/>
                <a:ea typeface="Trebuchet MS" panose="020B0603020202020204"/>
                <a:cs typeface="Trebuchet MS" panose="020B0603020202020204"/>
                <a:sym typeface="Trebuchet MS" panose="020B0603020202020204"/>
              </a:rPr>
              <a:t>Tracking/educating providers</a:t>
            </a:r>
            <a:endParaRPr sz="235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77825" algn="l" rtl="0">
              <a:lnSpc>
                <a:spcPct val="100000"/>
              </a:lnSpc>
              <a:spcBef>
                <a:spcPts val="0"/>
              </a:spcBef>
              <a:spcAft>
                <a:spcPts val="0"/>
              </a:spcAft>
              <a:buClr>
                <a:schemeClr val="dk1"/>
              </a:buClr>
              <a:buSzPts val="2350"/>
              <a:buFont typeface="Trebuchet MS" panose="020B0603020202020204"/>
              <a:buChar char="●"/>
            </a:pPr>
            <a:r>
              <a:rPr lang="en-US" sz="2350">
                <a:solidFill>
                  <a:schemeClr val="dk1"/>
                </a:solidFill>
                <a:latin typeface="Trebuchet MS" panose="020B0603020202020204"/>
                <a:ea typeface="Trebuchet MS" panose="020B0603020202020204"/>
                <a:cs typeface="Trebuchet MS" panose="020B0603020202020204"/>
                <a:sym typeface="Trebuchet MS" panose="020B0603020202020204"/>
              </a:rPr>
              <a:t>Corrective actions</a:t>
            </a:r>
            <a:endParaRPr sz="235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0" lvl="0" indent="0" algn="ctr" rtl="0">
              <a:spcBef>
                <a:spcPts val="0"/>
              </a:spcBef>
              <a:spcAft>
                <a:spcPts val="0"/>
              </a:spcAft>
              <a:buNone/>
            </a:pPr>
            <a:endParaRPr sz="235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
        <p:nvSpPr>
          <p:cNvPr id="1227" name="Google Shape;1227;p249"/>
          <p:cNvSpPr txBox="1"/>
          <p:nvPr/>
        </p:nvSpPr>
        <p:spPr>
          <a:xfrm>
            <a:off x="5300575" y="1047650"/>
            <a:ext cx="5996100" cy="538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300" b="1" dirty="0">
                <a:solidFill>
                  <a:schemeClr val="dk1"/>
                </a:solidFill>
                <a:latin typeface="Trebuchet MS" panose="020B0603020202020204"/>
                <a:ea typeface="Trebuchet MS" panose="020B0603020202020204"/>
                <a:cs typeface="Trebuchet MS" panose="020B0603020202020204"/>
                <a:sym typeface="Trebuchet MS" panose="020B0603020202020204"/>
              </a:rPr>
              <a:t>Peer Payments to Providers</a:t>
            </a:r>
            <a:endParaRPr sz="2300" dirty="0">
              <a:solidFill>
                <a:schemeClr val="dk1"/>
              </a:solidFill>
            </a:endParaRPr>
          </a:p>
        </p:txBody>
      </p:sp>
      <p:sp>
        <p:nvSpPr>
          <p:cNvPr id="1228" name="Google Shape;1228;p249"/>
          <p:cNvSpPr/>
          <p:nvPr/>
        </p:nvSpPr>
        <p:spPr>
          <a:xfrm>
            <a:off x="4788750" y="89525"/>
            <a:ext cx="7239600" cy="7956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29" name="Google Shape;1229;p249"/>
          <p:cNvSpPr txBox="1"/>
          <p:nvPr/>
        </p:nvSpPr>
        <p:spPr>
          <a:xfrm>
            <a:off x="4872375" y="98775"/>
            <a:ext cx="1706100" cy="79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200">
                <a:solidFill>
                  <a:schemeClr val="accent1"/>
                </a:solidFill>
                <a:latin typeface="Impact" panose="020B0806030902050204"/>
                <a:ea typeface="Impact" panose="020B0806030902050204"/>
                <a:cs typeface="Impact" panose="020B0806030902050204"/>
                <a:sym typeface="Impact" panose="020B0806030902050204"/>
              </a:rPr>
              <a:t>+286%</a:t>
            </a:r>
            <a:endParaRPr sz="4200">
              <a:solidFill>
                <a:schemeClr val="accent1"/>
              </a:solidFill>
              <a:latin typeface="Impact" panose="020B0806030902050204"/>
              <a:ea typeface="Impact" panose="020B0806030902050204"/>
              <a:cs typeface="Impact" panose="020B0806030902050204"/>
              <a:sym typeface="Impact" panose="020B0806030902050204"/>
            </a:endParaRPr>
          </a:p>
        </p:txBody>
      </p:sp>
      <p:sp>
        <p:nvSpPr>
          <p:cNvPr id="1230" name="Google Shape;1230;p249"/>
          <p:cNvSpPr txBox="1">
            <a:spLocks noGrp="1"/>
          </p:cNvSpPr>
          <p:nvPr>
            <p:ph type="body" idx="1"/>
          </p:nvPr>
        </p:nvSpPr>
        <p:spPr>
          <a:xfrm>
            <a:off x="6578525" y="98775"/>
            <a:ext cx="5459700" cy="795600"/>
          </a:xfrm>
          <a:prstGeom prst="rect">
            <a:avLst/>
          </a:prstGeom>
        </p:spPr>
        <p:txBody>
          <a:bodyPr spcFirstLastPara="1" wrap="square" lIns="121900" tIns="121900" rIns="121900" bIns="121900" anchor="ctr" anchorCtr="0">
            <a:noAutofit/>
          </a:bodyPr>
          <a:lstStyle/>
          <a:p>
            <a:pPr marL="0" lvl="0" indent="0" algn="l" rtl="0">
              <a:spcBef>
                <a:spcPts val="0"/>
              </a:spcBef>
              <a:spcAft>
                <a:spcPts val="0"/>
              </a:spcAft>
              <a:buNone/>
            </a:pPr>
            <a:r>
              <a:rPr lang="en-US" sz="2200" b="1" dirty="0">
                <a:latin typeface="Instrument Sans"/>
                <a:ea typeface="Instrument Sans"/>
                <a:cs typeface="Instrument Sans"/>
                <a:sym typeface="Instrument Sans"/>
              </a:rPr>
              <a:t>increase in paid $ from FY21/22 to FY23/24. That’s +95% trend per year.</a:t>
            </a:r>
            <a:r>
              <a:rPr lang="en-US" sz="2000" b="1" dirty="0">
                <a:latin typeface="Instrument Sans"/>
                <a:ea typeface="Instrument Sans"/>
                <a:cs typeface="Instrument Sans"/>
                <a:sym typeface="Instrument Sans"/>
              </a:rPr>
              <a:t> </a:t>
            </a:r>
            <a:endParaRPr sz="2000" b="1" dirty="0">
              <a:latin typeface="Instrument Sans"/>
              <a:ea typeface="Instrument Sans"/>
              <a:cs typeface="Instrument Sans"/>
              <a:sym typeface="Instrument Sans"/>
            </a:endParaRPr>
          </a:p>
        </p:txBody>
      </p:sp>
      <p:sp>
        <p:nvSpPr>
          <p:cNvPr id="1231" name="Google Shape;1231;p249"/>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sz="1200">
                <a:solidFill>
                  <a:schemeClr val="lt1"/>
                </a:solidFill>
              </a:rPr>
              <a:t>43</a:t>
            </a:fld>
            <a:endParaRPr sz="1200">
              <a:solidFill>
                <a:schemeClr val="lt1"/>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652" y="1080516"/>
            <a:ext cx="12188747" cy="5139055"/>
            <a:chOff x="1652" y="1080516"/>
            <a:chExt cx="12188747" cy="5139055"/>
          </a:xfrm>
        </p:grpSpPr>
        <p:pic>
          <p:nvPicPr>
            <p:cNvPr id="3" name="object 3"/>
            <p:cNvPicPr/>
            <p:nvPr/>
          </p:nvPicPr>
          <p:blipFill>
            <a:blip r:embed="rId2"/>
            <a:srcRect/>
            <a:stretch/>
          </p:blipFill>
          <p:spPr>
            <a:xfrm>
              <a:off x="3698952" y="1597152"/>
              <a:ext cx="8491447" cy="3916680"/>
            </a:xfrm>
            <a:prstGeom prst="rect">
              <a:avLst/>
            </a:prstGeom>
          </p:spPr>
        </p:pic>
        <p:sp>
          <p:nvSpPr>
            <p:cNvPr id="4" name="object 4"/>
            <p:cNvSpPr/>
            <p:nvPr/>
          </p:nvSpPr>
          <p:spPr>
            <a:xfrm>
              <a:off x="1652" y="1080516"/>
              <a:ext cx="3697604" cy="5139055"/>
            </a:xfrm>
            <a:custGeom>
              <a:avLst/>
              <a:gdLst/>
              <a:ahLst/>
              <a:cxnLst/>
              <a:rect l="l" t="t" r="r" b="b"/>
              <a:pathLst>
                <a:path w="3697604" h="5139055">
                  <a:moveTo>
                    <a:pt x="0" y="616204"/>
                  </a:moveTo>
                  <a:lnTo>
                    <a:pt x="1853" y="568071"/>
                  </a:lnTo>
                  <a:lnTo>
                    <a:pt x="7323" y="520954"/>
                  </a:lnTo>
                  <a:lnTo>
                    <a:pt x="16274" y="474853"/>
                  </a:lnTo>
                  <a:lnTo>
                    <a:pt x="28566" y="430149"/>
                  </a:lnTo>
                  <a:lnTo>
                    <a:pt x="44065" y="386969"/>
                  </a:lnTo>
                  <a:lnTo>
                    <a:pt x="62632" y="345186"/>
                  </a:lnTo>
                  <a:lnTo>
                    <a:pt x="84131" y="305181"/>
                  </a:lnTo>
                  <a:lnTo>
                    <a:pt x="108426" y="266954"/>
                  </a:lnTo>
                  <a:lnTo>
                    <a:pt x="135380" y="230759"/>
                  </a:lnTo>
                  <a:lnTo>
                    <a:pt x="164844" y="196723"/>
                  </a:lnTo>
                  <a:lnTo>
                    <a:pt x="196709" y="164846"/>
                  </a:lnTo>
                  <a:lnTo>
                    <a:pt x="230808" y="135382"/>
                  </a:lnTo>
                  <a:lnTo>
                    <a:pt x="267016" y="108458"/>
                  </a:lnTo>
                  <a:lnTo>
                    <a:pt x="305205" y="84074"/>
                  </a:lnTo>
                  <a:lnTo>
                    <a:pt x="345223" y="62611"/>
                  </a:lnTo>
                  <a:lnTo>
                    <a:pt x="386942" y="44069"/>
                  </a:lnTo>
                  <a:lnTo>
                    <a:pt x="430224" y="28575"/>
                  </a:lnTo>
                  <a:lnTo>
                    <a:pt x="474928" y="16256"/>
                  </a:lnTo>
                  <a:lnTo>
                    <a:pt x="520914" y="7366"/>
                  </a:lnTo>
                  <a:lnTo>
                    <a:pt x="568057" y="1905"/>
                  </a:lnTo>
                  <a:lnTo>
                    <a:pt x="616215" y="0"/>
                  </a:lnTo>
                  <a:lnTo>
                    <a:pt x="3081018" y="0"/>
                  </a:lnTo>
                  <a:lnTo>
                    <a:pt x="3129151" y="1905"/>
                  </a:lnTo>
                  <a:lnTo>
                    <a:pt x="3176268" y="7366"/>
                  </a:lnTo>
                  <a:lnTo>
                    <a:pt x="3222369" y="16256"/>
                  </a:lnTo>
                  <a:lnTo>
                    <a:pt x="3267073" y="28575"/>
                  </a:lnTo>
                  <a:lnTo>
                    <a:pt x="3310253" y="44069"/>
                  </a:lnTo>
                  <a:lnTo>
                    <a:pt x="3352036" y="62611"/>
                  </a:lnTo>
                  <a:lnTo>
                    <a:pt x="3392041" y="84074"/>
                  </a:lnTo>
                  <a:lnTo>
                    <a:pt x="3430268" y="108458"/>
                  </a:lnTo>
                  <a:lnTo>
                    <a:pt x="3466463" y="135382"/>
                  </a:lnTo>
                  <a:lnTo>
                    <a:pt x="3500499" y="164846"/>
                  </a:lnTo>
                  <a:lnTo>
                    <a:pt x="3532376" y="196723"/>
                  </a:lnTo>
                  <a:lnTo>
                    <a:pt x="3561840" y="230759"/>
                  </a:lnTo>
                  <a:lnTo>
                    <a:pt x="3588764" y="266954"/>
                  </a:lnTo>
                  <a:lnTo>
                    <a:pt x="3613148" y="305181"/>
                  </a:lnTo>
                  <a:lnTo>
                    <a:pt x="3634611" y="345186"/>
                  </a:lnTo>
                  <a:lnTo>
                    <a:pt x="3653153" y="386969"/>
                  </a:lnTo>
                  <a:lnTo>
                    <a:pt x="3668647" y="430149"/>
                  </a:lnTo>
                  <a:lnTo>
                    <a:pt x="3680966" y="474853"/>
                  </a:lnTo>
                  <a:lnTo>
                    <a:pt x="3689856" y="520954"/>
                  </a:lnTo>
                  <a:lnTo>
                    <a:pt x="3695317" y="568071"/>
                  </a:lnTo>
                  <a:lnTo>
                    <a:pt x="3697222" y="616204"/>
                  </a:lnTo>
                  <a:lnTo>
                    <a:pt x="3697222" y="4522711"/>
                  </a:lnTo>
                  <a:lnTo>
                    <a:pt x="3695317" y="4570869"/>
                  </a:lnTo>
                  <a:lnTo>
                    <a:pt x="3689856" y="4618012"/>
                  </a:lnTo>
                  <a:lnTo>
                    <a:pt x="3680966" y="4663998"/>
                  </a:lnTo>
                  <a:lnTo>
                    <a:pt x="3668647" y="4708702"/>
                  </a:lnTo>
                  <a:lnTo>
                    <a:pt x="3653153" y="4751984"/>
                  </a:lnTo>
                  <a:lnTo>
                    <a:pt x="3634611" y="4793703"/>
                  </a:lnTo>
                  <a:lnTo>
                    <a:pt x="3613148" y="4833721"/>
                  </a:lnTo>
                  <a:lnTo>
                    <a:pt x="3588764" y="4871910"/>
                  </a:lnTo>
                  <a:lnTo>
                    <a:pt x="3561840" y="4908118"/>
                  </a:lnTo>
                  <a:lnTo>
                    <a:pt x="3532376" y="4942217"/>
                  </a:lnTo>
                  <a:lnTo>
                    <a:pt x="3500499" y="4974082"/>
                  </a:lnTo>
                  <a:lnTo>
                    <a:pt x="3466463" y="5003546"/>
                  </a:lnTo>
                  <a:lnTo>
                    <a:pt x="3430268" y="5030495"/>
                  </a:lnTo>
                  <a:lnTo>
                    <a:pt x="3392041" y="5054790"/>
                  </a:lnTo>
                  <a:lnTo>
                    <a:pt x="3352036" y="5076291"/>
                  </a:lnTo>
                  <a:lnTo>
                    <a:pt x="3310253" y="5094859"/>
                  </a:lnTo>
                  <a:lnTo>
                    <a:pt x="3267073" y="5110365"/>
                  </a:lnTo>
                  <a:lnTo>
                    <a:pt x="3222369" y="5122646"/>
                  </a:lnTo>
                  <a:lnTo>
                    <a:pt x="3176268" y="5131600"/>
                  </a:lnTo>
                  <a:lnTo>
                    <a:pt x="3129151" y="5137073"/>
                  </a:lnTo>
                  <a:lnTo>
                    <a:pt x="3081018" y="5138928"/>
                  </a:lnTo>
                  <a:lnTo>
                    <a:pt x="616215" y="5138928"/>
                  </a:lnTo>
                  <a:lnTo>
                    <a:pt x="568057" y="5137073"/>
                  </a:lnTo>
                  <a:lnTo>
                    <a:pt x="520914" y="5131600"/>
                  </a:lnTo>
                  <a:lnTo>
                    <a:pt x="474928" y="5122646"/>
                  </a:lnTo>
                  <a:lnTo>
                    <a:pt x="430224" y="5110365"/>
                  </a:lnTo>
                  <a:lnTo>
                    <a:pt x="386942" y="5094859"/>
                  </a:lnTo>
                  <a:lnTo>
                    <a:pt x="345223" y="5076291"/>
                  </a:lnTo>
                  <a:lnTo>
                    <a:pt x="305205" y="5054790"/>
                  </a:lnTo>
                  <a:lnTo>
                    <a:pt x="267016" y="5030495"/>
                  </a:lnTo>
                  <a:lnTo>
                    <a:pt x="230808" y="5003546"/>
                  </a:lnTo>
                  <a:lnTo>
                    <a:pt x="196709" y="4974082"/>
                  </a:lnTo>
                  <a:lnTo>
                    <a:pt x="164844" y="4942217"/>
                  </a:lnTo>
                  <a:lnTo>
                    <a:pt x="135380" y="4908118"/>
                  </a:lnTo>
                  <a:lnTo>
                    <a:pt x="108426" y="4871910"/>
                  </a:lnTo>
                  <a:lnTo>
                    <a:pt x="84131" y="4833721"/>
                  </a:lnTo>
                  <a:lnTo>
                    <a:pt x="62632" y="4793703"/>
                  </a:lnTo>
                  <a:lnTo>
                    <a:pt x="44065" y="4751984"/>
                  </a:lnTo>
                  <a:lnTo>
                    <a:pt x="28566" y="4708702"/>
                  </a:lnTo>
                  <a:lnTo>
                    <a:pt x="16274" y="4663998"/>
                  </a:lnTo>
                  <a:lnTo>
                    <a:pt x="7323" y="4618012"/>
                  </a:lnTo>
                  <a:lnTo>
                    <a:pt x="1853" y="4570869"/>
                  </a:lnTo>
                  <a:lnTo>
                    <a:pt x="0" y="4522711"/>
                  </a:lnTo>
                  <a:lnTo>
                    <a:pt x="0" y="616204"/>
                  </a:lnTo>
                  <a:close/>
                </a:path>
              </a:pathLst>
            </a:custGeom>
            <a:ln w="27432">
              <a:solidFill>
                <a:srgbClr val="00176E"/>
              </a:solidFill>
            </a:ln>
          </p:spPr>
          <p:txBody>
            <a:bodyPr wrap="square" lIns="0" tIns="0" rIns="0" bIns="0" rtlCol="0"/>
            <a:lstStyle/>
            <a:p>
              <a:endParaRPr/>
            </a:p>
          </p:txBody>
        </p:sp>
      </p:grpSp>
      <p:sp>
        <p:nvSpPr>
          <p:cNvPr id="5" name="object 5"/>
          <p:cNvSpPr txBox="1">
            <a:spLocks noGrp="1"/>
          </p:cNvSpPr>
          <p:nvPr>
            <p:ph type="title"/>
          </p:nvPr>
        </p:nvSpPr>
        <p:spPr>
          <a:xfrm>
            <a:off x="76200" y="-191"/>
            <a:ext cx="4038600" cy="1029335"/>
          </a:xfrm>
          <a:prstGeom prst="rect">
            <a:avLst/>
          </a:prstGeom>
        </p:spPr>
        <p:txBody>
          <a:bodyPr vert="horz" wrap="square" lIns="0" tIns="14604" rIns="0" bIns="0" rtlCol="0">
            <a:spAutoFit/>
          </a:bodyPr>
          <a:lstStyle/>
          <a:p>
            <a:pPr marL="171450" marR="5080">
              <a:lnSpc>
                <a:spcPct val="100000"/>
              </a:lnSpc>
              <a:spcBef>
                <a:spcPts val="115"/>
              </a:spcBef>
            </a:pPr>
            <a:r>
              <a:rPr sz="2200" dirty="0"/>
              <a:t>Tendencias</a:t>
            </a:r>
            <a:r>
              <a:rPr sz="2200" spc="-60" dirty="0"/>
              <a:t> </a:t>
            </a:r>
            <a:r>
              <a:rPr sz="2200" dirty="0"/>
              <a:t>de</a:t>
            </a:r>
            <a:r>
              <a:rPr sz="2200" spc="-80" dirty="0"/>
              <a:t> </a:t>
            </a:r>
            <a:r>
              <a:rPr sz="2200" dirty="0"/>
              <a:t>crecimiento</a:t>
            </a:r>
            <a:r>
              <a:rPr sz="2200" spc="-65" dirty="0"/>
              <a:t> </a:t>
            </a:r>
            <a:r>
              <a:rPr sz="2200" spc="-25" dirty="0"/>
              <a:t>de </a:t>
            </a:r>
            <a:r>
              <a:rPr sz="2200" dirty="0"/>
              <a:t>los</a:t>
            </a:r>
            <a:r>
              <a:rPr sz="2200" spc="-35" dirty="0"/>
              <a:t> </a:t>
            </a:r>
            <a:r>
              <a:rPr sz="2200" dirty="0"/>
              <a:t>servicios</a:t>
            </a:r>
            <a:r>
              <a:rPr sz="2200" spc="-35" dirty="0"/>
              <a:t> </a:t>
            </a:r>
            <a:r>
              <a:rPr sz="2200" dirty="0"/>
              <a:t>de</a:t>
            </a:r>
            <a:r>
              <a:rPr sz="2200" spc="-35" dirty="0"/>
              <a:t> </a:t>
            </a:r>
            <a:r>
              <a:rPr sz="2200" spc="-10" dirty="0"/>
              <a:t>apoyo </a:t>
            </a:r>
            <a:r>
              <a:rPr sz="2200" dirty="0"/>
              <a:t>entre</a:t>
            </a:r>
            <a:r>
              <a:rPr sz="2200" spc="-35" dirty="0"/>
              <a:t> </a:t>
            </a:r>
            <a:r>
              <a:rPr lang="" sz="2200" spc="-35" dirty="0"/>
              <a:t>colegas</a:t>
            </a:r>
          </a:p>
        </p:txBody>
      </p:sp>
      <p:sp>
        <p:nvSpPr>
          <p:cNvPr id="6" name="object 6"/>
          <p:cNvSpPr txBox="1"/>
          <p:nvPr/>
        </p:nvSpPr>
        <p:spPr>
          <a:xfrm>
            <a:off x="258572" y="1289430"/>
            <a:ext cx="1499870" cy="299720"/>
          </a:xfrm>
          <a:prstGeom prst="rect">
            <a:avLst/>
          </a:prstGeom>
        </p:spPr>
        <p:txBody>
          <a:bodyPr vert="horz" wrap="square" lIns="0" tIns="12700" rIns="0" bIns="0" rtlCol="0">
            <a:spAutoFit/>
          </a:bodyPr>
          <a:lstStyle/>
          <a:p>
            <a:pPr marL="12700">
              <a:lnSpc>
                <a:spcPct val="100000"/>
              </a:lnSpc>
              <a:spcBef>
                <a:spcPts val="100"/>
              </a:spcBef>
            </a:pPr>
            <a:r>
              <a:rPr sz="1800" b="1" spc="-10" dirty="0">
                <a:latin typeface="Trebuchet MS" panose="020B0603020202020204"/>
                <a:cs typeface="Trebuchet MS" panose="020B0603020202020204"/>
              </a:rPr>
              <a:t>Impulsadores:</a:t>
            </a:r>
            <a:endParaRPr sz="1800">
              <a:latin typeface="Trebuchet MS" panose="020B0603020202020204"/>
              <a:cs typeface="Trebuchet MS" panose="020B0603020202020204"/>
            </a:endParaRPr>
          </a:p>
        </p:txBody>
      </p:sp>
      <p:sp>
        <p:nvSpPr>
          <p:cNvPr id="7" name="object 7"/>
          <p:cNvSpPr txBox="1"/>
          <p:nvPr/>
        </p:nvSpPr>
        <p:spPr>
          <a:xfrm>
            <a:off x="258572" y="1667636"/>
            <a:ext cx="3160395" cy="1873250"/>
          </a:xfrm>
          <a:prstGeom prst="rect">
            <a:avLst/>
          </a:prstGeom>
        </p:spPr>
        <p:txBody>
          <a:bodyPr vert="horz" wrap="square" lIns="0" tIns="9525" rIns="0" bIns="0" rtlCol="0">
            <a:spAutoFit/>
          </a:bodyPr>
          <a:lstStyle/>
          <a:p>
            <a:pPr marL="469900" marR="5080" indent="-378460">
              <a:lnSpc>
                <a:spcPct val="101000"/>
              </a:lnSpc>
              <a:spcBef>
                <a:spcPts val="75"/>
              </a:spcBef>
              <a:buSzPct val="133000"/>
              <a:buChar char="●"/>
              <a:tabLst>
                <a:tab pos="469900" algn="l"/>
              </a:tabLst>
            </a:pPr>
            <a:r>
              <a:rPr sz="1800" dirty="0">
                <a:latin typeface="Trebuchet MS" panose="020B0603020202020204"/>
                <a:cs typeface="Trebuchet MS" panose="020B0603020202020204"/>
              </a:rPr>
              <a:t>Sin</a:t>
            </a:r>
            <a:r>
              <a:rPr sz="1800" spc="-30" dirty="0">
                <a:latin typeface="Trebuchet MS" panose="020B0603020202020204"/>
                <a:cs typeface="Trebuchet MS" panose="020B0603020202020204"/>
              </a:rPr>
              <a:t> </a:t>
            </a:r>
            <a:r>
              <a:rPr sz="1800" dirty="0">
                <a:latin typeface="Trebuchet MS" panose="020B0603020202020204"/>
                <a:cs typeface="Trebuchet MS" panose="020B0603020202020204"/>
              </a:rPr>
              <a:t>límites</a:t>
            </a:r>
            <a:r>
              <a:rPr sz="1800" spc="-30" dirty="0">
                <a:latin typeface="Trebuchet MS" panose="020B0603020202020204"/>
                <a:cs typeface="Trebuchet MS" panose="020B0603020202020204"/>
              </a:rPr>
              <a:t> </a:t>
            </a:r>
            <a:r>
              <a:rPr sz="1800" dirty="0">
                <a:latin typeface="Trebuchet MS" panose="020B0603020202020204"/>
                <a:cs typeface="Trebuchet MS" panose="020B0603020202020204"/>
              </a:rPr>
              <a:t>en</a:t>
            </a:r>
            <a:r>
              <a:rPr sz="1800" spc="-25" dirty="0">
                <a:latin typeface="Trebuchet MS" panose="020B0603020202020204"/>
                <a:cs typeface="Trebuchet MS" panose="020B0603020202020204"/>
              </a:rPr>
              <a:t> </a:t>
            </a:r>
            <a:r>
              <a:rPr sz="1800" dirty="0">
                <a:latin typeface="Trebuchet MS" panose="020B0603020202020204"/>
                <a:cs typeface="Trebuchet MS" panose="020B0603020202020204"/>
              </a:rPr>
              <a:t>el</a:t>
            </a:r>
            <a:r>
              <a:rPr sz="1800" spc="-25" dirty="0">
                <a:latin typeface="Trebuchet MS" panose="020B0603020202020204"/>
                <a:cs typeface="Trebuchet MS" panose="020B0603020202020204"/>
              </a:rPr>
              <a:t> día </a:t>
            </a:r>
            <a:r>
              <a:rPr sz="1800" dirty="0">
                <a:latin typeface="Trebuchet MS" panose="020B0603020202020204"/>
                <a:cs typeface="Trebuchet MS" panose="020B0603020202020204"/>
              </a:rPr>
              <a:t>horario,</a:t>
            </a:r>
            <a:r>
              <a:rPr sz="1800" spc="-25" dirty="0">
                <a:latin typeface="Trebuchet MS" panose="020B0603020202020204"/>
                <a:cs typeface="Trebuchet MS" panose="020B0603020202020204"/>
              </a:rPr>
              <a:t> </a:t>
            </a:r>
            <a:r>
              <a:rPr sz="1800" dirty="0">
                <a:latin typeface="Trebuchet MS" panose="020B0603020202020204"/>
                <a:cs typeface="Trebuchet MS" panose="020B0603020202020204"/>
              </a:rPr>
              <a:t>lugar</a:t>
            </a:r>
            <a:r>
              <a:rPr sz="1800" spc="-30"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30" dirty="0">
                <a:latin typeface="Trebuchet MS" panose="020B0603020202020204"/>
                <a:cs typeface="Trebuchet MS" panose="020B0603020202020204"/>
              </a:rPr>
              <a:t> </a:t>
            </a:r>
            <a:r>
              <a:rPr sz="1800" spc="-10" dirty="0">
                <a:latin typeface="Trebuchet MS" panose="020B0603020202020204"/>
                <a:cs typeface="Trebuchet MS" panose="020B0603020202020204"/>
              </a:rPr>
              <a:t>atención</a:t>
            </a:r>
            <a:endParaRPr sz="1800">
              <a:latin typeface="Trebuchet MS" panose="020B0603020202020204"/>
              <a:cs typeface="Trebuchet MS" panose="020B0603020202020204"/>
            </a:endParaRPr>
          </a:p>
          <a:p>
            <a:pPr marL="469900" marR="527685" indent="-378460">
              <a:lnSpc>
                <a:spcPts val="2090"/>
              </a:lnSpc>
              <a:spcBef>
                <a:spcPts val="660"/>
              </a:spcBef>
              <a:buSzPct val="133000"/>
              <a:buChar char="●"/>
              <a:tabLst>
                <a:tab pos="469900" algn="l"/>
              </a:tabLst>
            </a:pPr>
            <a:r>
              <a:rPr sz="1800" dirty="0">
                <a:latin typeface="Trebuchet MS" panose="020B0603020202020204"/>
                <a:cs typeface="Trebuchet MS" panose="020B0603020202020204"/>
              </a:rPr>
              <a:t>Proveedor</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50" dirty="0">
                <a:latin typeface="Trebuchet MS" panose="020B0603020202020204"/>
                <a:cs typeface="Trebuchet MS" panose="020B0603020202020204"/>
              </a:rPr>
              <a:t> </a:t>
            </a:r>
            <a:r>
              <a:rPr sz="1800" spc="-10" dirty="0">
                <a:latin typeface="Trebuchet MS" panose="020B0603020202020204"/>
                <a:cs typeface="Trebuchet MS" panose="020B0603020202020204"/>
              </a:rPr>
              <a:t>valores </a:t>
            </a:r>
            <a:r>
              <a:rPr sz="1800" dirty="0">
                <a:latin typeface="Trebuchet MS" panose="020B0603020202020204"/>
                <a:cs typeface="Trebuchet MS" panose="020B0603020202020204"/>
              </a:rPr>
              <a:t>atípicos</a:t>
            </a:r>
            <a:r>
              <a:rPr sz="1800" spc="-50" dirty="0">
                <a:latin typeface="Trebuchet MS" panose="020B0603020202020204"/>
                <a:cs typeface="Trebuchet MS" panose="020B0603020202020204"/>
              </a:rPr>
              <a:t> </a:t>
            </a:r>
            <a:r>
              <a:rPr sz="1800" spc="-10" dirty="0">
                <a:latin typeface="Trebuchet MS" panose="020B0603020202020204"/>
                <a:cs typeface="Trebuchet MS" panose="020B0603020202020204"/>
              </a:rPr>
              <a:t>utilización/ facturación</a:t>
            </a:r>
            <a:endParaRPr sz="1800">
              <a:latin typeface="Trebuchet MS" panose="020B0603020202020204"/>
              <a:cs typeface="Trebuchet MS" panose="020B0603020202020204"/>
            </a:endParaRPr>
          </a:p>
          <a:p>
            <a:pPr marL="12700">
              <a:lnSpc>
                <a:spcPct val="100000"/>
              </a:lnSpc>
              <a:spcBef>
                <a:spcPts val="1115"/>
              </a:spcBef>
            </a:pPr>
            <a:r>
              <a:rPr sz="1800" b="1" spc="-10" dirty="0">
                <a:latin typeface="Trebuchet MS" panose="020B0603020202020204"/>
                <a:cs typeface="Trebuchet MS" panose="020B0603020202020204"/>
              </a:rPr>
              <a:t>Solución:</a:t>
            </a:r>
            <a:endParaRPr sz="1800">
              <a:latin typeface="Trebuchet MS" panose="020B0603020202020204"/>
              <a:cs typeface="Trebuchet MS" panose="020B0603020202020204"/>
            </a:endParaRPr>
          </a:p>
        </p:txBody>
      </p:sp>
      <p:sp>
        <p:nvSpPr>
          <p:cNvPr id="8" name="object 8"/>
          <p:cNvSpPr txBox="1"/>
          <p:nvPr/>
        </p:nvSpPr>
        <p:spPr>
          <a:xfrm>
            <a:off x="6624320" y="1152525"/>
            <a:ext cx="4362450" cy="289560"/>
          </a:xfrm>
          <a:prstGeom prst="rect">
            <a:avLst/>
          </a:prstGeom>
        </p:spPr>
        <p:txBody>
          <a:bodyPr vert="horz" wrap="square" lIns="0" tIns="12700" rIns="0" bIns="0" rtlCol="0">
            <a:spAutoFit/>
          </a:bodyPr>
          <a:lstStyle/>
          <a:p>
            <a:pPr marL="12700">
              <a:lnSpc>
                <a:spcPct val="100000"/>
              </a:lnSpc>
              <a:spcBef>
                <a:spcPts val="100"/>
              </a:spcBef>
            </a:pPr>
            <a:r>
              <a:rPr sz="1800" b="1" dirty="0">
                <a:latin typeface="Trebuchet MS" panose="020B0603020202020204"/>
                <a:cs typeface="Trebuchet MS" panose="020B0603020202020204"/>
              </a:rPr>
              <a:t>Pagos</a:t>
            </a:r>
            <a:r>
              <a:rPr sz="1800" b="1" spc="-40" dirty="0">
                <a:latin typeface="Trebuchet MS" panose="020B0603020202020204"/>
                <a:cs typeface="Trebuchet MS" panose="020B0603020202020204"/>
              </a:rPr>
              <a:t> </a:t>
            </a:r>
            <a:r>
              <a:rPr sz="1800" b="1" dirty="0">
                <a:latin typeface="Trebuchet MS" panose="020B0603020202020204"/>
                <a:cs typeface="Trebuchet MS" panose="020B0603020202020204"/>
              </a:rPr>
              <a:t>entre</a:t>
            </a:r>
            <a:r>
              <a:rPr sz="1800" b="1" spc="-30" dirty="0">
                <a:latin typeface="Trebuchet MS" panose="020B0603020202020204"/>
                <a:cs typeface="Trebuchet MS" panose="020B0603020202020204"/>
              </a:rPr>
              <a:t> </a:t>
            </a:r>
            <a:r>
              <a:rPr lang="" sz="1800" b="1" spc="-30" dirty="0">
                <a:latin typeface="Trebuchet MS" panose="020B0603020202020204"/>
                <a:cs typeface="Trebuchet MS" panose="020B0603020202020204"/>
              </a:rPr>
              <a:t>colegas</a:t>
            </a:r>
            <a:r>
              <a:rPr sz="1800" b="1" spc="-40" dirty="0">
                <a:latin typeface="Trebuchet MS" panose="020B0603020202020204"/>
                <a:cs typeface="Trebuchet MS" panose="020B0603020202020204"/>
              </a:rPr>
              <a:t> </a:t>
            </a:r>
            <a:r>
              <a:rPr sz="1800" b="1" dirty="0">
                <a:latin typeface="Trebuchet MS" panose="020B0603020202020204"/>
                <a:cs typeface="Trebuchet MS" panose="020B0603020202020204"/>
              </a:rPr>
              <a:t>a</a:t>
            </a:r>
            <a:r>
              <a:rPr sz="1800" b="1" spc="-35" dirty="0">
                <a:latin typeface="Trebuchet MS" panose="020B0603020202020204"/>
                <a:cs typeface="Trebuchet MS" panose="020B0603020202020204"/>
              </a:rPr>
              <a:t> </a:t>
            </a:r>
            <a:r>
              <a:rPr sz="1800" b="1" spc="-10" dirty="0">
                <a:latin typeface="Trebuchet MS" panose="020B0603020202020204"/>
                <a:cs typeface="Trebuchet MS" panose="020B0603020202020204"/>
              </a:rPr>
              <a:t>proveedores</a:t>
            </a:r>
            <a:endParaRPr sz="1800" dirty="0">
              <a:latin typeface="Trebuchet MS" panose="020B0603020202020204"/>
              <a:cs typeface="Trebuchet MS" panose="020B0603020202020204"/>
            </a:endParaRPr>
          </a:p>
        </p:txBody>
      </p:sp>
      <p:sp>
        <p:nvSpPr>
          <p:cNvPr id="9" name="object 9"/>
          <p:cNvSpPr txBox="1"/>
          <p:nvPr/>
        </p:nvSpPr>
        <p:spPr>
          <a:xfrm>
            <a:off x="337820" y="3619245"/>
            <a:ext cx="2793365" cy="2385695"/>
          </a:xfrm>
          <a:prstGeom prst="rect">
            <a:avLst/>
          </a:prstGeom>
        </p:spPr>
        <p:txBody>
          <a:bodyPr vert="horz" wrap="square" lIns="0" tIns="13970" rIns="0" bIns="0" rtlCol="0">
            <a:spAutoFit/>
          </a:bodyPr>
          <a:lstStyle/>
          <a:p>
            <a:pPr marL="390525" marR="130810" indent="-378460">
              <a:lnSpc>
                <a:spcPct val="100000"/>
              </a:lnSpc>
              <a:spcBef>
                <a:spcPts val="110"/>
              </a:spcBef>
              <a:buSzPct val="133000"/>
              <a:buChar char="●"/>
              <a:tabLst>
                <a:tab pos="390525" algn="l"/>
              </a:tabLst>
            </a:pPr>
            <a:r>
              <a:rPr sz="1800" dirty="0">
                <a:latin typeface="Trebuchet MS" panose="020B0603020202020204"/>
                <a:cs typeface="Trebuchet MS" panose="020B0603020202020204"/>
              </a:rPr>
              <a:t>A</a:t>
            </a:r>
            <a:r>
              <a:rPr sz="1800" spc="-25" dirty="0">
                <a:latin typeface="Trebuchet MS" panose="020B0603020202020204"/>
                <a:cs typeface="Trebuchet MS" panose="020B0603020202020204"/>
              </a:rPr>
              <a:t> </a:t>
            </a:r>
            <a:r>
              <a:rPr sz="1800" dirty="0">
                <a:latin typeface="Trebuchet MS" panose="020B0603020202020204"/>
                <a:cs typeface="Trebuchet MS" panose="020B0603020202020204"/>
              </a:rPr>
              <a:t>partir</a:t>
            </a:r>
            <a:r>
              <a:rPr sz="1800" spc="-25"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20" dirty="0">
                <a:latin typeface="Trebuchet MS" panose="020B0603020202020204"/>
                <a:cs typeface="Trebuchet MS" panose="020B0603020202020204"/>
              </a:rPr>
              <a:t> </a:t>
            </a:r>
            <a:r>
              <a:rPr sz="1800" dirty="0">
                <a:latin typeface="Trebuchet MS" panose="020B0603020202020204"/>
                <a:cs typeface="Trebuchet MS" panose="020B0603020202020204"/>
              </a:rPr>
              <a:t>julio</a:t>
            </a:r>
            <a:r>
              <a:rPr sz="1800" spc="-20" dirty="0">
                <a:latin typeface="Trebuchet MS" panose="020B0603020202020204"/>
                <a:cs typeface="Trebuchet MS" panose="020B0603020202020204"/>
              </a:rPr>
              <a:t> </a:t>
            </a:r>
            <a:r>
              <a:rPr sz="1800" spc="-25" dirty="0">
                <a:latin typeface="Trebuchet MS" panose="020B0603020202020204"/>
                <a:cs typeface="Trebuchet MS" panose="020B0603020202020204"/>
              </a:rPr>
              <a:t>de </a:t>
            </a:r>
            <a:r>
              <a:rPr sz="1800" dirty="0">
                <a:latin typeface="Trebuchet MS" panose="020B0603020202020204"/>
                <a:cs typeface="Trebuchet MS" panose="020B0603020202020204"/>
              </a:rPr>
              <a:t>2025,</a:t>
            </a:r>
            <a:r>
              <a:rPr sz="1800" spc="-70" dirty="0">
                <a:latin typeface="Trebuchet MS" panose="020B0603020202020204"/>
                <a:cs typeface="Trebuchet MS" panose="020B0603020202020204"/>
              </a:rPr>
              <a:t> </a:t>
            </a:r>
            <a:r>
              <a:rPr sz="1800" spc="-10" dirty="0">
                <a:latin typeface="Trebuchet MS" panose="020B0603020202020204"/>
                <a:cs typeface="Trebuchet MS" panose="020B0603020202020204"/>
              </a:rPr>
              <a:t>proveedores </a:t>
            </a:r>
            <a:r>
              <a:rPr sz="1800" dirty="0">
                <a:latin typeface="Trebuchet MS" panose="020B0603020202020204"/>
                <a:cs typeface="Trebuchet MS" panose="020B0603020202020204"/>
              </a:rPr>
              <a:t>ajustados</a:t>
            </a:r>
            <a:r>
              <a:rPr sz="1800" spc="-60" dirty="0">
                <a:latin typeface="Trebuchet MS" panose="020B0603020202020204"/>
                <a:cs typeface="Trebuchet MS" panose="020B0603020202020204"/>
              </a:rPr>
              <a:t> </a:t>
            </a:r>
            <a:r>
              <a:rPr sz="1800" dirty="0">
                <a:latin typeface="Trebuchet MS" panose="020B0603020202020204"/>
                <a:cs typeface="Trebuchet MS" panose="020B0603020202020204"/>
              </a:rPr>
              <a:t>que</a:t>
            </a:r>
            <a:r>
              <a:rPr sz="1800" spc="-40" dirty="0">
                <a:latin typeface="Trebuchet MS" panose="020B0603020202020204"/>
                <a:cs typeface="Trebuchet MS" panose="020B0603020202020204"/>
              </a:rPr>
              <a:t> </a:t>
            </a:r>
            <a:r>
              <a:rPr sz="1800" spc="-10" dirty="0">
                <a:latin typeface="Trebuchet MS" panose="020B0603020202020204"/>
                <a:cs typeface="Trebuchet MS" panose="020B0603020202020204"/>
              </a:rPr>
              <a:t>podrían </a:t>
            </a:r>
            <a:r>
              <a:rPr sz="1800" dirty="0">
                <a:latin typeface="Trebuchet MS" panose="020B0603020202020204"/>
                <a:cs typeface="Trebuchet MS" panose="020B0603020202020204"/>
              </a:rPr>
              <a:t>facturar</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por</a:t>
            </a:r>
            <a:r>
              <a:rPr sz="1800" spc="-45" dirty="0">
                <a:latin typeface="Trebuchet MS" panose="020B0603020202020204"/>
                <a:cs typeface="Trebuchet MS" panose="020B0603020202020204"/>
              </a:rPr>
              <a:t> </a:t>
            </a:r>
            <a:r>
              <a:rPr sz="1800" spc="-25" dirty="0">
                <a:latin typeface="Trebuchet MS" panose="020B0603020202020204"/>
                <a:cs typeface="Trebuchet MS" panose="020B0603020202020204"/>
              </a:rPr>
              <a:t>los </a:t>
            </a:r>
            <a:r>
              <a:rPr sz="1800" dirty="0">
                <a:latin typeface="Trebuchet MS" panose="020B0603020202020204"/>
                <a:cs typeface="Trebuchet MS" panose="020B0603020202020204"/>
              </a:rPr>
              <a:t>servicios</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y</a:t>
            </a:r>
            <a:r>
              <a:rPr sz="1800" spc="-30" dirty="0">
                <a:latin typeface="Trebuchet MS" panose="020B0603020202020204"/>
                <a:cs typeface="Trebuchet MS" panose="020B0603020202020204"/>
              </a:rPr>
              <a:t> </a:t>
            </a:r>
            <a:r>
              <a:rPr sz="1800" spc="-10" dirty="0">
                <a:latin typeface="Trebuchet MS" panose="020B0603020202020204"/>
                <a:cs typeface="Trebuchet MS" panose="020B0603020202020204"/>
              </a:rPr>
              <a:t>cuándo</a:t>
            </a:r>
            <a:endParaRPr sz="1800">
              <a:latin typeface="Trebuchet MS" panose="020B0603020202020204"/>
              <a:cs typeface="Trebuchet MS" panose="020B0603020202020204"/>
            </a:endParaRPr>
          </a:p>
          <a:p>
            <a:pPr marL="390525" marR="5080" indent="-378460">
              <a:lnSpc>
                <a:spcPct val="102000"/>
              </a:lnSpc>
              <a:spcBef>
                <a:spcPts val="570"/>
              </a:spcBef>
              <a:buSzPct val="133000"/>
              <a:buChar char="●"/>
              <a:tabLst>
                <a:tab pos="390525" algn="l"/>
              </a:tabLst>
            </a:pPr>
            <a:r>
              <a:rPr sz="1800" spc="-20" dirty="0">
                <a:latin typeface="Trebuchet MS" panose="020B0603020202020204"/>
                <a:cs typeface="Trebuchet MS" panose="020B0603020202020204"/>
              </a:rPr>
              <a:t>Seguimiento/educación </a:t>
            </a:r>
            <a:r>
              <a:rPr sz="1800" spc="-10" dirty="0">
                <a:latin typeface="Trebuchet MS" panose="020B0603020202020204"/>
                <a:cs typeface="Trebuchet MS" panose="020B0603020202020204"/>
              </a:rPr>
              <a:t>Proveedores</a:t>
            </a:r>
            <a:endParaRPr sz="1800">
              <a:latin typeface="Trebuchet MS" panose="020B0603020202020204"/>
              <a:cs typeface="Trebuchet MS" panose="020B0603020202020204"/>
            </a:endParaRPr>
          </a:p>
          <a:p>
            <a:pPr marL="390525" indent="-377825">
              <a:lnSpc>
                <a:spcPct val="100000"/>
              </a:lnSpc>
              <a:spcBef>
                <a:spcPts val="555"/>
              </a:spcBef>
              <a:buSzPct val="133000"/>
              <a:buChar char="●"/>
              <a:tabLst>
                <a:tab pos="390525" algn="l"/>
              </a:tabLst>
            </a:pPr>
            <a:r>
              <a:rPr sz="1800" dirty="0">
                <a:latin typeface="Trebuchet MS" panose="020B0603020202020204"/>
                <a:cs typeface="Trebuchet MS" panose="020B0603020202020204"/>
              </a:rPr>
              <a:t>Acciones</a:t>
            </a:r>
            <a:r>
              <a:rPr sz="1800" spc="-90" dirty="0">
                <a:latin typeface="Trebuchet MS" panose="020B0603020202020204"/>
                <a:cs typeface="Trebuchet MS" panose="020B0603020202020204"/>
              </a:rPr>
              <a:t> </a:t>
            </a:r>
            <a:r>
              <a:rPr sz="1800" spc="-10" dirty="0">
                <a:latin typeface="Trebuchet MS" panose="020B0603020202020204"/>
                <a:cs typeface="Trebuchet MS" panose="020B0603020202020204"/>
              </a:rPr>
              <a:t>correctivas</a:t>
            </a:r>
            <a:endParaRPr sz="1800">
              <a:latin typeface="Trebuchet MS" panose="020B0603020202020204"/>
              <a:cs typeface="Trebuchet MS" panose="020B0603020202020204"/>
            </a:endParaRPr>
          </a:p>
        </p:txBody>
      </p:sp>
      <p:sp>
        <p:nvSpPr>
          <p:cNvPr id="10" name="object 10"/>
          <p:cNvSpPr txBox="1"/>
          <p:nvPr/>
        </p:nvSpPr>
        <p:spPr>
          <a:xfrm>
            <a:off x="5143500" y="5496929"/>
            <a:ext cx="2184780" cy="768544"/>
          </a:xfrm>
          <a:prstGeom prst="rect">
            <a:avLst/>
          </a:prstGeom>
        </p:spPr>
        <p:txBody>
          <a:bodyPr vert="horz" wrap="square" lIns="0" tIns="6985" rIns="0" bIns="0" rtlCol="0">
            <a:spAutoFit/>
          </a:bodyPr>
          <a:lstStyle/>
          <a:p>
            <a:pPr marL="12700" marR="5080" indent="-12700" algn="ctr">
              <a:lnSpc>
                <a:spcPct val="113000"/>
              </a:lnSpc>
              <a:spcBef>
                <a:spcPts val="55"/>
              </a:spcBef>
            </a:pPr>
            <a:r>
              <a:rPr sz="1500" b="1" dirty="0">
                <a:latin typeface="Trebuchet MS" panose="020B0603020202020204"/>
                <a:cs typeface="Trebuchet MS" panose="020B0603020202020204"/>
              </a:rPr>
              <a:t>Servicio</a:t>
            </a:r>
            <a:r>
              <a:rPr sz="1500" b="1" spc="-55" dirty="0">
                <a:latin typeface="Trebuchet MS" panose="020B0603020202020204"/>
                <a:cs typeface="Trebuchet MS" panose="020B0603020202020204"/>
              </a:rPr>
              <a:t> </a:t>
            </a:r>
            <a:r>
              <a:rPr sz="1500" b="1" dirty="0">
                <a:latin typeface="Trebuchet MS" panose="020B0603020202020204"/>
                <a:cs typeface="Trebuchet MS" panose="020B0603020202020204"/>
              </a:rPr>
              <a:t>de</a:t>
            </a:r>
            <a:r>
              <a:rPr sz="1500" b="1" spc="-40" dirty="0">
                <a:latin typeface="Trebuchet MS" panose="020B0603020202020204"/>
                <a:cs typeface="Trebuchet MS" panose="020B0603020202020204"/>
              </a:rPr>
              <a:t> </a:t>
            </a:r>
            <a:r>
              <a:rPr sz="1500" b="1" dirty="0">
                <a:latin typeface="Trebuchet MS" panose="020B0603020202020204"/>
                <a:cs typeface="Trebuchet MS" panose="020B0603020202020204"/>
              </a:rPr>
              <a:t>extensión</a:t>
            </a:r>
            <a:r>
              <a:rPr sz="1500" b="1" spc="-35" dirty="0">
                <a:latin typeface="Trebuchet MS" panose="020B0603020202020204"/>
                <a:cs typeface="Trebuchet MS" panose="020B0603020202020204"/>
              </a:rPr>
              <a:t> </a:t>
            </a:r>
            <a:r>
              <a:rPr sz="1500" b="1" spc="-25" dirty="0">
                <a:latin typeface="Trebuchet MS" panose="020B0603020202020204"/>
                <a:cs typeface="Trebuchet MS" panose="020B0603020202020204"/>
              </a:rPr>
              <a:t>de </a:t>
            </a:r>
            <a:r>
              <a:rPr sz="1500" b="1" dirty="0">
                <a:latin typeface="Trebuchet MS" panose="020B0603020202020204"/>
                <a:cs typeface="Trebuchet MS" panose="020B0603020202020204"/>
              </a:rPr>
              <a:t>salud</a:t>
            </a:r>
            <a:r>
              <a:rPr sz="1500" b="1" spc="-30" dirty="0">
                <a:latin typeface="Trebuchet MS" panose="020B0603020202020204"/>
                <a:cs typeface="Trebuchet MS" panose="020B0603020202020204"/>
              </a:rPr>
              <a:t> </a:t>
            </a:r>
            <a:r>
              <a:rPr sz="1500" b="1" dirty="0">
                <a:latin typeface="Trebuchet MS" panose="020B0603020202020204"/>
                <a:cs typeface="Trebuchet MS" panose="020B0603020202020204"/>
              </a:rPr>
              <a:t>conductual</a:t>
            </a:r>
            <a:r>
              <a:rPr sz="1500" b="1" spc="-15" dirty="0">
                <a:latin typeface="Trebuchet MS" panose="020B0603020202020204"/>
                <a:cs typeface="Trebuchet MS" panose="020B0603020202020204"/>
              </a:rPr>
              <a:t> </a:t>
            </a:r>
            <a:r>
              <a:rPr sz="1500" b="1" spc="-10" dirty="0">
                <a:latin typeface="Trebuchet MS" panose="020B0603020202020204"/>
                <a:cs typeface="Trebuchet MS" panose="020B0603020202020204"/>
              </a:rPr>
              <a:t>(H0023)</a:t>
            </a:r>
            <a:endParaRPr sz="1500" dirty="0">
              <a:latin typeface="Trebuchet MS" panose="020B0603020202020204"/>
              <a:cs typeface="Trebuchet MS" panose="020B0603020202020204"/>
            </a:endParaRPr>
          </a:p>
        </p:txBody>
      </p:sp>
      <p:sp>
        <p:nvSpPr>
          <p:cNvPr id="11" name="object 11"/>
          <p:cNvSpPr txBox="1"/>
          <p:nvPr/>
        </p:nvSpPr>
        <p:spPr>
          <a:xfrm>
            <a:off x="7668259" y="5471033"/>
            <a:ext cx="1686561" cy="808355"/>
          </a:xfrm>
          <a:prstGeom prst="rect">
            <a:avLst/>
          </a:prstGeom>
        </p:spPr>
        <p:txBody>
          <a:bodyPr vert="horz" wrap="square" lIns="0" tIns="12065" rIns="0" bIns="0" rtlCol="0">
            <a:spAutoFit/>
          </a:bodyPr>
          <a:lstStyle/>
          <a:p>
            <a:pPr marL="12700" marR="5080" indent="106680" algn="ctr">
              <a:lnSpc>
                <a:spcPct val="115000"/>
              </a:lnSpc>
              <a:spcBef>
                <a:spcPts val="95"/>
              </a:spcBef>
            </a:pPr>
            <a:r>
              <a:rPr sz="1500" b="1" spc="-20" dirty="0">
                <a:latin typeface="Trebuchet MS" panose="020B0603020202020204"/>
                <a:cs typeface="Trebuchet MS" panose="020B0603020202020204"/>
              </a:rPr>
              <a:t>Autoayuda/Serv </a:t>
            </a:r>
            <a:r>
              <a:rPr sz="1500" b="1" dirty="0">
                <a:latin typeface="Trebuchet MS" panose="020B0603020202020204"/>
                <a:cs typeface="Trebuchet MS" panose="020B0603020202020204"/>
              </a:rPr>
              <a:t>icios</a:t>
            </a:r>
            <a:r>
              <a:rPr sz="1500" b="1" spc="-70" dirty="0">
                <a:latin typeface="Trebuchet MS" panose="020B0603020202020204"/>
                <a:cs typeface="Trebuchet MS" panose="020B0603020202020204"/>
              </a:rPr>
              <a:t> </a:t>
            </a:r>
            <a:r>
              <a:rPr sz="1500" b="1" spc="-10" dirty="0">
                <a:latin typeface="Trebuchet MS" panose="020B0603020202020204"/>
                <a:cs typeface="Trebuchet MS" panose="020B0603020202020204"/>
              </a:rPr>
              <a:t>entre</a:t>
            </a:r>
            <a:r>
              <a:rPr sz="1500" b="1" spc="-85" dirty="0">
                <a:latin typeface="Trebuchet MS" panose="020B0603020202020204"/>
                <a:cs typeface="Trebuchet MS" panose="020B0603020202020204"/>
              </a:rPr>
              <a:t> </a:t>
            </a:r>
            <a:r>
              <a:rPr lang="" sz="1500" b="1" spc="-85" dirty="0">
                <a:latin typeface="Trebuchet MS" panose="020B0603020202020204"/>
                <a:cs typeface="Trebuchet MS" panose="020B0603020202020204"/>
              </a:rPr>
              <a:t>colegas</a:t>
            </a:r>
            <a:r>
              <a:rPr sz="1500" b="1" spc="-20" dirty="0">
                <a:latin typeface="Trebuchet MS" panose="020B0603020202020204"/>
                <a:cs typeface="Trebuchet MS" panose="020B0603020202020204"/>
              </a:rPr>
              <a:t> </a:t>
            </a:r>
            <a:r>
              <a:rPr sz="1500" b="1" spc="-10" dirty="0">
                <a:latin typeface="Trebuchet MS" panose="020B0603020202020204"/>
                <a:cs typeface="Trebuchet MS" panose="020B0603020202020204"/>
              </a:rPr>
              <a:t>(H0038)</a:t>
            </a:r>
            <a:endParaRPr sz="1500" dirty="0">
              <a:latin typeface="Trebuchet MS" panose="020B0603020202020204"/>
              <a:cs typeface="Trebuchet MS" panose="020B0603020202020204"/>
            </a:endParaRPr>
          </a:p>
        </p:txBody>
      </p:sp>
      <p:sp>
        <p:nvSpPr>
          <p:cNvPr id="12" name="object 12"/>
          <p:cNvSpPr txBox="1"/>
          <p:nvPr/>
        </p:nvSpPr>
        <p:spPr>
          <a:xfrm>
            <a:off x="9793860" y="5471033"/>
            <a:ext cx="1934208" cy="812165"/>
          </a:xfrm>
          <a:prstGeom prst="rect">
            <a:avLst/>
          </a:prstGeom>
        </p:spPr>
        <p:txBody>
          <a:bodyPr vert="horz" wrap="square" lIns="0" tIns="12065" rIns="0" bIns="0" rtlCol="0">
            <a:spAutoFit/>
          </a:bodyPr>
          <a:lstStyle/>
          <a:p>
            <a:pPr marL="12700" marR="5080" indent="164465" algn="ctr">
              <a:lnSpc>
                <a:spcPct val="115000"/>
              </a:lnSpc>
              <a:spcBef>
                <a:spcPts val="95"/>
              </a:spcBef>
            </a:pPr>
            <a:r>
              <a:rPr sz="1500" b="1" dirty="0">
                <a:latin typeface="Trebuchet MS" panose="020B0603020202020204"/>
                <a:cs typeface="Trebuchet MS" panose="020B0603020202020204"/>
              </a:rPr>
              <a:t>Capacitación</a:t>
            </a:r>
            <a:r>
              <a:rPr sz="1500" b="1" spc="-90" dirty="0">
                <a:latin typeface="Trebuchet MS" panose="020B0603020202020204"/>
                <a:cs typeface="Trebuchet MS" panose="020B0603020202020204"/>
              </a:rPr>
              <a:t> </a:t>
            </a:r>
            <a:r>
              <a:rPr sz="1500" b="1" spc="-50" dirty="0">
                <a:latin typeface="Trebuchet MS" panose="020B0603020202020204"/>
                <a:cs typeface="Trebuchet MS" panose="020B0603020202020204"/>
              </a:rPr>
              <a:t>y </a:t>
            </a:r>
            <a:r>
              <a:rPr sz="1500" b="1" dirty="0">
                <a:latin typeface="Trebuchet MS" panose="020B0603020202020204"/>
                <a:cs typeface="Trebuchet MS" panose="020B0603020202020204"/>
              </a:rPr>
              <a:t>desarrollo</a:t>
            </a:r>
            <a:r>
              <a:rPr sz="1500" b="1" spc="-75" dirty="0">
                <a:latin typeface="Trebuchet MS" panose="020B0603020202020204"/>
                <a:cs typeface="Trebuchet MS" panose="020B0603020202020204"/>
              </a:rPr>
              <a:t> </a:t>
            </a:r>
            <a:r>
              <a:rPr sz="1500" b="1" spc="-25" dirty="0">
                <a:latin typeface="Trebuchet MS" panose="020B0603020202020204"/>
                <a:cs typeface="Trebuchet MS" panose="020B0603020202020204"/>
              </a:rPr>
              <a:t>de </a:t>
            </a:r>
            <a:r>
              <a:rPr sz="1500" b="1" dirty="0">
                <a:latin typeface="Trebuchet MS" panose="020B0603020202020204"/>
                <a:cs typeface="Trebuchet MS" panose="020B0603020202020204"/>
              </a:rPr>
              <a:t>habilidades</a:t>
            </a:r>
            <a:r>
              <a:rPr sz="1500" b="1" spc="-75" dirty="0">
                <a:latin typeface="Trebuchet MS" panose="020B0603020202020204"/>
                <a:cs typeface="Trebuchet MS" panose="020B0603020202020204"/>
              </a:rPr>
              <a:t> </a:t>
            </a:r>
            <a:r>
              <a:rPr sz="1500" b="1" spc="-10" dirty="0">
                <a:latin typeface="Trebuchet MS" panose="020B0603020202020204"/>
                <a:cs typeface="Trebuchet MS" panose="020B0603020202020204"/>
              </a:rPr>
              <a:t>(H2014)</a:t>
            </a:r>
            <a:endParaRPr sz="1500" dirty="0">
              <a:latin typeface="Trebuchet MS" panose="020B0603020202020204"/>
              <a:cs typeface="Trebuchet MS" panose="020B0603020202020204"/>
            </a:endParaRPr>
          </a:p>
        </p:txBody>
      </p:sp>
      <p:grpSp>
        <p:nvGrpSpPr>
          <p:cNvPr id="13" name="object 13"/>
          <p:cNvGrpSpPr/>
          <p:nvPr/>
        </p:nvGrpSpPr>
        <p:grpSpPr>
          <a:xfrm>
            <a:off x="4784597" y="112268"/>
            <a:ext cx="7248525" cy="805180"/>
            <a:chOff x="4784597" y="112268"/>
            <a:chExt cx="7248525" cy="805180"/>
          </a:xfrm>
        </p:grpSpPr>
        <p:sp>
          <p:nvSpPr>
            <p:cNvPr id="14" name="object 14"/>
            <p:cNvSpPr/>
            <p:nvPr/>
          </p:nvSpPr>
          <p:spPr>
            <a:xfrm>
              <a:off x="4789169" y="116840"/>
              <a:ext cx="7239000" cy="795655"/>
            </a:xfrm>
            <a:custGeom>
              <a:avLst/>
              <a:gdLst/>
              <a:ahLst/>
              <a:cxnLst/>
              <a:rect l="l" t="t" r="r" b="b"/>
              <a:pathLst>
                <a:path w="7239000" h="795655">
                  <a:moveTo>
                    <a:pt x="7106411" y="0"/>
                  </a:moveTo>
                  <a:lnTo>
                    <a:pt x="132587" y="0"/>
                  </a:lnTo>
                  <a:lnTo>
                    <a:pt x="90677" y="6730"/>
                  </a:lnTo>
                  <a:lnTo>
                    <a:pt x="54228" y="25526"/>
                  </a:lnTo>
                  <a:lnTo>
                    <a:pt x="25526" y="54228"/>
                  </a:lnTo>
                  <a:lnTo>
                    <a:pt x="6730" y="90677"/>
                  </a:lnTo>
                  <a:lnTo>
                    <a:pt x="0" y="132587"/>
                  </a:lnTo>
                  <a:lnTo>
                    <a:pt x="0" y="662939"/>
                  </a:lnTo>
                  <a:lnTo>
                    <a:pt x="6730" y="704849"/>
                  </a:lnTo>
                  <a:lnTo>
                    <a:pt x="25526" y="741298"/>
                  </a:lnTo>
                  <a:lnTo>
                    <a:pt x="54228" y="770000"/>
                  </a:lnTo>
                  <a:lnTo>
                    <a:pt x="90677" y="788796"/>
                  </a:lnTo>
                  <a:lnTo>
                    <a:pt x="132587" y="795527"/>
                  </a:lnTo>
                  <a:lnTo>
                    <a:pt x="7106411" y="795527"/>
                  </a:lnTo>
                  <a:lnTo>
                    <a:pt x="7148322" y="788796"/>
                  </a:lnTo>
                  <a:lnTo>
                    <a:pt x="7184771" y="770000"/>
                  </a:lnTo>
                  <a:lnTo>
                    <a:pt x="7213473" y="741298"/>
                  </a:lnTo>
                  <a:lnTo>
                    <a:pt x="7232269" y="704849"/>
                  </a:lnTo>
                  <a:lnTo>
                    <a:pt x="7239000" y="662939"/>
                  </a:lnTo>
                  <a:lnTo>
                    <a:pt x="7239000" y="132587"/>
                  </a:lnTo>
                  <a:lnTo>
                    <a:pt x="7232269" y="90677"/>
                  </a:lnTo>
                  <a:lnTo>
                    <a:pt x="7213473" y="54228"/>
                  </a:lnTo>
                  <a:lnTo>
                    <a:pt x="7184771" y="25526"/>
                  </a:lnTo>
                  <a:lnTo>
                    <a:pt x="7148322" y="6730"/>
                  </a:lnTo>
                  <a:lnTo>
                    <a:pt x="7106411" y="0"/>
                  </a:lnTo>
                  <a:close/>
                </a:path>
              </a:pathLst>
            </a:custGeom>
            <a:solidFill>
              <a:srgbClr val="C7DAF8"/>
            </a:solidFill>
          </p:spPr>
          <p:txBody>
            <a:bodyPr wrap="square" lIns="0" tIns="0" rIns="0" bIns="0" rtlCol="0"/>
            <a:lstStyle/>
            <a:p>
              <a:endParaRPr/>
            </a:p>
          </p:txBody>
        </p:sp>
        <p:sp>
          <p:nvSpPr>
            <p:cNvPr id="15" name="object 15"/>
            <p:cNvSpPr/>
            <p:nvPr/>
          </p:nvSpPr>
          <p:spPr>
            <a:xfrm>
              <a:off x="4789169" y="116840"/>
              <a:ext cx="7239000" cy="795655"/>
            </a:xfrm>
            <a:custGeom>
              <a:avLst/>
              <a:gdLst/>
              <a:ahLst/>
              <a:cxnLst/>
              <a:rect l="l" t="t" r="r" b="b"/>
              <a:pathLst>
                <a:path w="7239000" h="795655">
                  <a:moveTo>
                    <a:pt x="0" y="132587"/>
                  </a:moveTo>
                  <a:lnTo>
                    <a:pt x="6730" y="90677"/>
                  </a:lnTo>
                  <a:lnTo>
                    <a:pt x="25526" y="54228"/>
                  </a:lnTo>
                  <a:lnTo>
                    <a:pt x="54228" y="25526"/>
                  </a:lnTo>
                  <a:lnTo>
                    <a:pt x="90677" y="6730"/>
                  </a:lnTo>
                  <a:lnTo>
                    <a:pt x="132587" y="0"/>
                  </a:lnTo>
                  <a:lnTo>
                    <a:pt x="7106411" y="0"/>
                  </a:lnTo>
                  <a:lnTo>
                    <a:pt x="7148322" y="6730"/>
                  </a:lnTo>
                  <a:lnTo>
                    <a:pt x="7184771" y="25526"/>
                  </a:lnTo>
                  <a:lnTo>
                    <a:pt x="7213473" y="54228"/>
                  </a:lnTo>
                  <a:lnTo>
                    <a:pt x="7232269" y="90677"/>
                  </a:lnTo>
                  <a:lnTo>
                    <a:pt x="7239000" y="132587"/>
                  </a:lnTo>
                  <a:lnTo>
                    <a:pt x="7239000" y="662939"/>
                  </a:lnTo>
                  <a:lnTo>
                    <a:pt x="7232269" y="704849"/>
                  </a:lnTo>
                  <a:lnTo>
                    <a:pt x="7213473" y="741298"/>
                  </a:lnTo>
                  <a:lnTo>
                    <a:pt x="7184771" y="770000"/>
                  </a:lnTo>
                  <a:lnTo>
                    <a:pt x="7148322" y="788796"/>
                  </a:lnTo>
                  <a:lnTo>
                    <a:pt x="7106411" y="795527"/>
                  </a:lnTo>
                  <a:lnTo>
                    <a:pt x="132587" y="795527"/>
                  </a:lnTo>
                  <a:lnTo>
                    <a:pt x="90677" y="788796"/>
                  </a:lnTo>
                  <a:lnTo>
                    <a:pt x="54228" y="770000"/>
                  </a:lnTo>
                  <a:lnTo>
                    <a:pt x="25526" y="741298"/>
                  </a:lnTo>
                  <a:lnTo>
                    <a:pt x="6730" y="704849"/>
                  </a:lnTo>
                  <a:lnTo>
                    <a:pt x="0" y="662939"/>
                  </a:lnTo>
                  <a:lnTo>
                    <a:pt x="0" y="132587"/>
                  </a:lnTo>
                  <a:close/>
                </a:path>
              </a:pathLst>
            </a:custGeom>
            <a:ln w="9144">
              <a:solidFill>
                <a:srgbClr val="00176E"/>
              </a:solidFill>
            </a:ln>
          </p:spPr>
          <p:txBody>
            <a:bodyPr wrap="square" lIns="0" tIns="0" rIns="0" bIns="0" rtlCol="0"/>
            <a:lstStyle/>
            <a:p>
              <a:endParaRPr/>
            </a:p>
          </p:txBody>
        </p:sp>
      </p:grpSp>
      <p:sp>
        <p:nvSpPr>
          <p:cNvPr id="16" name="object 16"/>
          <p:cNvSpPr txBox="1"/>
          <p:nvPr/>
        </p:nvSpPr>
        <p:spPr>
          <a:xfrm>
            <a:off x="4953761" y="200609"/>
            <a:ext cx="1518920" cy="666115"/>
          </a:xfrm>
          <a:prstGeom prst="rect">
            <a:avLst/>
          </a:prstGeom>
        </p:spPr>
        <p:txBody>
          <a:bodyPr vert="horz" wrap="square" lIns="0" tIns="12700" rIns="0" bIns="0" rtlCol="0">
            <a:spAutoFit/>
          </a:bodyPr>
          <a:lstStyle/>
          <a:p>
            <a:pPr marL="12700">
              <a:lnSpc>
                <a:spcPct val="100000"/>
              </a:lnSpc>
              <a:spcBef>
                <a:spcPts val="100"/>
              </a:spcBef>
            </a:pPr>
            <a:r>
              <a:rPr sz="4200" spc="-10" dirty="0">
                <a:solidFill>
                  <a:srgbClr val="00176E"/>
                </a:solidFill>
                <a:latin typeface="Impact" panose="020B0806030902050204"/>
                <a:cs typeface="Impact" panose="020B0806030902050204"/>
              </a:rPr>
              <a:t>+286%</a:t>
            </a:r>
            <a:endParaRPr sz="4200">
              <a:latin typeface="Impact" panose="020B0806030902050204"/>
              <a:cs typeface="Impact" panose="020B0806030902050204"/>
            </a:endParaRPr>
          </a:p>
        </p:txBody>
      </p:sp>
      <p:sp>
        <p:nvSpPr>
          <p:cNvPr id="17" name="object 17"/>
          <p:cNvSpPr txBox="1"/>
          <p:nvPr/>
        </p:nvSpPr>
        <p:spPr>
          <a:xfrm>
            <a:off x="6575806" y="169901"/>
            <a:ext cx="5247005" cy="676275"/>
          </a:xfrm>
          <a:prstGeom prst="rect">
            <a:avLst/>
          </a:prstGeom>
        </p:spPr>
        <p:txBody>
          <a:bodyPr vert="horz" wrap="square" lIns="0" tIns="12065" rIns="0" bIns="0" rtlCol="0">
            <a:spAutoFit/>
          </a:bodyPr>
          <a:lstStyle/>
          <a:p>
            <a:pPr marL="12700" marR="5080">
              <a:lnSpc>
                <a:spcPct val="127000"/>
              </a:lnSpc>
              <a:spcBef>
                <a:spcPts val="95"/>
              </a:spcBef>
            </a:pPr>
            <a:r>
              <a:rPr sz="1700" b="1" spc="-10" dirty="0">
                <a:latin typeface="Tahoma" panose="020B0604030504040204"/>
                <a:cs typeface="Tahoma" panose="020B0604030504040204"/>
              </a:rPr>
              <a:t>Aumento</a:t>
            </a:r>
            <a:r>
              <a:rPr sz="1700" b="1" spc="-60" dirty="0">
                <a:latin typeface="Tahoma" panose="020B0604030504040204"/>
                <a:cs typeface="Tahoma" panose="020B0604030504040204"/>
              </a:rPr>
              <a:t> </a:t>
            </a:r>
            <a:r>
              <a:rPr sz="1700" b="1" dirty="0">
                <a:latin typeface="Tahoma" panose="020B0604030504040204"/>
                <a:cs typeface="Tahoma" panose="020B0604030504040204"/>
              </a:rPr>
              <a:t>en</a:t>
            </a:r>
            <a:r>
              <a:rPr sz="1700" b="1" spc="-60" dirty="0">
                <a:latin typeface="Tahoma" panose="020B0604030504040204"/>
                <a:cs typeface="Tahoma" panose="020B0604030504040204"/>
              </a:rPr>
              <a:t> </a:t>
            </a:r>
            <a:r>
              <a:rPr sz="1700" b="1" dirty="0">
                <a:latin typeface="Tahoma" panose="020B0604030504040204"/>
                <a:cs typeface="Tahoma" panose="020B0604030504040204"/>
              </a:rPr>
              <a:t>$</a:t>
            </a:r>
            <a:r>
              <a:rPr sz="1700" b="1" spc="-85" dirty="0">
                <a:latin typeface="Tahoma" panose="020B0604030504040204"/>
                <a:cs typeface="Tahoma" panose="020B0604030504040204"/>
              </a:rPr>
              <a:t> </a:t>
            </a:r>
            <a:r>
              <a:rPr sz="1700" b="1" spc="-10" dirty="0">
                <a:latin typeface="Tahoma" panose="020B0604030504040204"/>
                <a:cs typeface="Tahoma" panose="020B0604030504040204"/>
              </a:rPr>
              <a:t>pagados</a:t>
            </a:r>
            <a:r>
              <a:rPr sz="1700" b="1" spc="-70" dirty="0">
                <a:latin typeface="Tahoma" panose="020B0604030504040204"/>
                <a:cs typeface="Tahoma" panose="020B0604030504040204"/>
              </a:rPr>
              <a:t> </a:t>
            </a:r>
            <a:r>
              <a:rPr sz="1700" b="1" dirty="0">
                <a:latin typeface="Tahoma" panose="020B0604030504040204"/>
                <a:cs typeface="Tahoma" panose="020B0604030504040204"/>
              </a:rPr>
              <a:t>desde</a:t>
            </a:r>
            <a:r>
              <a:rPr sz="1700" b="1" spc="-40" dirty="0">
                <a:latin typeface="Tahoma" panose="020B0604030504040204"/>
                <a:cs typeface="Tahoma" panose="020B0604030504040204"/>
              </a:rPr>
              <a:t> </a:t>
            </a:r>
            <a:r>
              <a:rPr sz="1700" b="1" dirty="0">
                <a:latin typeface="Tahoma" panose="020B0604030504040204"/>
                <a:cs typeface="Tahoma" panose="020B0604030504040204"/>
              </a:rPr>
              <a:t>el</a:t>
            </a:r>
            <a:r>
              <a:rPr sz="1700" b="1" spc="-90" dirty="0">
                <a:latin typeface="Tahoma" panose="020B0604030504040204"/>
                <a:cs typeface="Tahoma" panose="020B0604030504040204"/>
              </a:rPr>
              <a:t> </a:t>
            </a:r>
            <a:r>
              <a:rPr sz="1700" b="1" dirty="0">
                <a:latin typeface="Tahoma" panose="020B0604030504040204"/>
                <a:cs typeface="Tahoma" panose="020B0604030504040204"/>
              </a:rPr>
              <a:t>AF</a:t>
            </a:r>
            <a:r>
              <a:rPr sz="1700" b="1" spc="-60" dirty="0">
                <a:latin typeface="Tahoma" panose="020B0604030504040204"/>
                <a:cs typeface="Tahoma" panose="020B0604030504040204"/>
              </a:rPr>
              <a:t> </a:t>
            </a:r>
            <a:r>
              <a:rPr sz="1700" b="1" spc="-10" dirty="0">
                <a:latin typeface="Tahoma" panose="020B0604030504040204"/>
                <a:cs typeface="Tahoma" panose="020B0604030504040204"/>
              </a:rPr>
              <a:t>21/22 </a:t>
            </a:r>
            <a:r>
              <a:rPr sz="1700" b="1" dirty="0">
                <a:latin typeface="Tahoma" panose="020B0604030504040204"/>
                <a:cs typeface="Tahoma" panose="020B0604030504040204"/>
              </a:rPr>
              <a:t>al</a:t>
            </a:r>
            <a:r>
              <a:rPr sz="1700" b="1" spc="-80" dirty="0">
                <a:latin typeface="Tahoma" panose="020B0604030504040204"/>
                <a:cs typeface="Tahoma" panose="020B0604030504040204"/>
              </a:rPr>
              <a:t> </a:t>
            </a:r>
            <a:r>
              <a:rPr sz="1700" b="1" spc="-10" dirty="0">
                <a:latin typeface="Tahoma" panose="020B0604030504040204"/>
                <a:cs typeface="Tahoma" panose="020B0604030504040204"/>
              </a:rPr>
              <a:t>23/24.</a:t>
            </a:r>
            <a:r>
              <a:rPr sz="1700" b="1" spc="-75" dirty="0">
                <a:latin typeface="Tahoma" panose="020B0604030504040204"/>
                <a:cs typeface="Tahoma" panose="020B0604030504040204"/>
              </a:rPr>
              <a:t> </a:t>
            </a:r>
            <a:r>
              <a:rPr sz="1700" b="1" dirty="0">
                <a:latin typeface="Tahoma" panose="020B0604030504040204"/>
                <a:cs typeface="Tahoma" panose="020B0604030504040204"/>
              </a:rPr>
              <a:t>Es</a:t>
            </a:r>
            <a:r>
              <a:rPr sz="1700" b="1" spc="-60" dirty="0">
                <a:latin typeface="Tahoma" panose="020B0604030504040204"/>
                <a:cs typeface="Tahoma" panose="020B0604030504040204"/>
              </a:rPr>
              <a:t> </a:t>
            </a:r>
            <a:r>
              <a:rPr sz="1700" b="1" dirty="0">
                <a:latin typeface="Tahoma" panose="020B0604030504040204"/>
                <a:cs typeface="Tahoma" panose="020B0604030504040204"/>
              </a:rPr>
              <a:t>una</a:t>
            </a:r>
            <a:r>
              <a:rPr sz="1700" b="1" spc="-75" dirty="0">
                <a:latin typeface="Tahoma" panose="020B0604030504040204"/>
                <a:cs typeface="Tahoma" panose="020B0604030504040204"/>
              </a:rPr>
              <a:t> </a:t>
            </a:r>
            <a:r>
              <a:rPr sz="1700" b="1" spc="-10" dirty="0">
                <a:latin typeface="Tahoma" panose="020B0604030504040204"/>
                <a:cs typeface="Tahoma" panose="020B0604030504040204"/>
              </a:rPr>
              <a:t>tendencia</a:t>
            </a:r>
            <a:r>
              <a:rPr sz="1700" b="1" spc="-55" dirty="0">
                <a:latin typeface="Tahoma" panose="020B0604030504040204"/>
                <a:cs typeface="Tahoma" panose="020B0604030504040204"/>
              </a:rPr>
              <a:t> </a:t>
            </a:r>
            <a:r>
              <a:rPr sz="1700" b="1" dirty="0">
                <a:latin typeface="Tahoma" panose="020B0604030504040204"/>
                <a:cs typeface="Tahoma" panose="020B0604030504040204"/>
              </a:rPr>
              <a:t>de</a:t>
            </a:r>
            <a:r>
              <a:rPr sz="1700" b="1" spc="-45" dirty="0">
                <a:latin typeface="Tahoma" panose="020B0604030504040204"/>
                <a:cs typeface="Tahoma" panose="020B0604030504040204"/>
              </a:rPr>
              <a:t> </a:t>
            </a:r>
            <a:r>
              <a:rPr sz="1700" b="1" dirty="0">
                <a:latin typeface="Tahoma" panose="020B0604030504040204"/>
                <a:cs typeface="Tahoma" panose="020B0604030504040204"/>
              </a:rPr>
              <a:t>+95%</a:t>
            </a:r>
            <a:r>
              <a:rPr sz="1700" b="1" spc="-70" dirty="0">
                <a:latin typeface="Tahoma" panose="020B0604030504040204"/>
                <a:cs typeface="Tahoma" panose="020B0604030504040204"/>
              </a:rPr>
              <a:t> </a:t>
            </a:r>
            <a:r>
              <a:rPr sz="1700" b="1" dirty="0">
                <a:latin typeface="Tahoma" panose="020B0604030504040204"/>
                <a:cs typeface="Tahoma" panose="020B0604030504040204"/>
              </a:rPr>
              <a:t>por</a:t>
            </a:r>
            <a:r>
              <a:rPr sz="1700" b="1" spc="-60" dirty="0">
                <a:latin typeface="Tahoma" panose="020B0604030504040204"/>
                <a:cs typeface="Tahoma" panose="020B0604030504040204"/>
              </a:rPr>
              <a:t> </a:t>
            </a:r>
            <a:r>
              <a:rPr sz="1700" b="1" spc="-25" dirty="0">
                <a:latin typeface="Tahoma" panose="020B0604030504040204"/>
                <a:cs typeface="Tahoma" panose="020B0604030504040204"/>
              </a:rPr>
              <a:t>año</a:t>
            </a:r>
            <a:endParaRPr sz="1700" dirty="0">
              <a:latin typeface="Tahoma" panose="020B0604030504040204"/>
              <a:cs typeface="Tahoma" panose="020B0604030504040204"/>
            </a:endParaRPr>
          </a:p>
        </p:txBody>
      </p:sp>
      <p:sp>
        <p:nvSpPr>
          <p:cNvPr id="19" name="Google Shape;990;p229"/>
          <p:cNvSpPr txBox="1"/>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r">
              <a:buSzPts val="1200"/>
            </a:pPr>
            <a:fld id="{00000000-1234-1234-1234-123412341234}" type="slidenum">
              <a:rPr lang="en-US" sz="1200" smtClean="0">
                <a:solidFill>
                  <a:schemeClr val="lt1"/>
                </a:solidFill>
              </a:rPr>
              <a:t>44</a:t>
            </a:fld>
            <a:endParaRPr lang="en-US" sz="1200" dirty="0">
              <a:solidFill>
                <a:schemeClr val="lt1"/>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236"/>
        <p:cNvGrpSpPr/>
        <p:nvPr/>
      </p:nvGrpSpPr>
      <p:grpSpPr>
        <a:xfrm>
          <a:off x="0" y="0"/>
          <a:ext cx="0" cy="0"/>
          <a:chOff x="0" y="0"/>
          <a:chExt cx="0" cy="0"/>
        </a:xfrm>
      </p:grpSpPr>
      <p:pic>
        <p:nvPicPr>
          <p:cNvPr id="1237" name="Google Shape;1237;p250" descr="stacked bar chart showing the payments to residential providers by psychiatric residential treatment facility and qualified residential treatment program and other residential"/>
          <p:cNvPicPr preferRelativeResize="0"/>
          <p:nvPr/>
        </p:nvPicPr>
        <p:blipFill>
          <a:blip r:embed="rId3"/>
          <a:stretch>
            <a:fillRect/>
          </a:stretch>
        </p:blipFill>
        <p:spPr>
          <a:xfrm>
            <a:off x="3965608" y="18225"/>
            <a:ext cx="8101491" cy="6122693"/>
          </a:xfrm>
          <a:prstGeom prst="rect">
            <a:avLst/>
          </a:prstGeom>
          <a:noFill/>
          <a:ln>
            <a:noFill/>
          </a:ln>
        </p:spPr>
      </p:pic>
      <p:sp>
        <p:nvSpPr>
          <p:cNvPr id="1238" name="Google Shape;1238;p250"/>
          <p:cNvSpPr txBox="1">
            <a:spLocks noGrp="1"/>
          </p:cNvSpPr>
          <p:nvPr>
            <p:ph type="body" idx="1"/>
          </p:nvPr>
        </p:nvSpPr>
        <p:spPr>
          <a:xfrm>
            <a:off x="0" y="780000"/>
            <a:ext cx="3704400" cy="5258700"/>
          </a:xfrm>
          <a:prstGeom prst="rect">
            <a:avLst/>
          </a:prstGeom>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None/>
            </a:pPr>
            <a:r>
              <a:rPr lang="en-US" sz="2400" b="1">
                <a:solidFill>
                  <a:schemeClr val="dk1"/>
                </a:solidFill>
                <a:latin typeface="Trebuchet MS" panose="020B0603020202020204"/>
                <a:ea typeface="Trebuchet MS" panose="020B0603020202020204"/>
                <a:cs typeface="Trebuchet MS" panose="020B0603020202020204"/>
                <a:sym typeface="Trebuchet MS" panose="020B0603020202020204"/>
              </a:rPr>
              <a:t>Right care. Right place. </a:t>
            </a:r>
            <a:endParaRPr sz="2400" b="1">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marR="0" lvl="0" indent="-381000" algn="l" rtl="0">
              <a:lnSpc>
                <a:spcPct val="100000"/>
              </a:lnSpc>
              <a:spcBef>
                <a:spcPts val="0"/>
              </a:spcBef>
              <a:spcAft>
                <a:spcPts val="0"/>
              </a:spcAft>
              <a:buClr>
                <a:schemeClr val="dk1"/>
              </a:buClr>
              <a:buSzPts val="2400"/>
              <a:buFont typeface="Trebuchet MS" panose="020B0603020202020204"/>
              <a:buChar char="●"/>
            </a:pPr>
            <a:r>
              <a:rPr lang="en-US" sz="2400">
                <a:solidFill>
                  <a:schemeClr val="dk1"/>
                </a:solidFill>
                <a:latin typeface="Trebuchet MS" panose="020B0603020202020204"/>
                <a:ea typeface="Trebuchet MS" panose="020B0603020202020204"/>
                <a:cs typeface="Trebuchet MS" panose="020B0603020202020204"/>
                <a:sym typeface="Trebuchet MS" panose="020B0603020202020204"/>
              </a:rPr>
              <a:t>Medicaid Systems of Care services cost 80% less than residential. </a:t>
            </a:r>
            <a:endParaRPr sz="24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marR="0" lvl="0" indent="-381000" algn="l" rtl="0">
              <a:lnSpc>
                <a:spcPct val="100000"/>
              </a:lnSpc>
              <a:spcBef>
                <a:spcPts val="0"/>
              </a:spcBef>
              <a:spcAft>
                <a:spcPts val="0"/>
              </a:spcAft>
              <a:buClr>
                <a:schemeClr val="dk1"/>
              </a:buClr>
              <a:buSzPts val="2400"/>
              <a:buFont typeface="Trebuchet MS" panose="020B0603020202020204"/>
              <a:buChar char="●"/>
            </a:pPr>
            <a:r>
              <a:rPr lang="en-US" sz="2400">
                <a:solidFill>
                  <a:schemeClr val="dk1"/>
                </a:solidFill>
                <a:latin typeface="Trebuchet MS" panose="020B0603020202020204"/>
                <a:ea typeface="Trebuchet MS" panose="020B0603020202020204"/>
                <a:cs typeface="Trebuchet MS" panose="020B0603020202020204"/>
                <a:sym typeface="Trebuchet MS" panose="020B0603020202020204"/>
              </a:rPr>
              <a:t>Invest upstream to reduce condition escalation </a:t>
            </a:r>
            <a:endParaRPr sz="24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marR="0" lvl="0" indent="-381000" algn="l" rtl="0">
              <a:lnSpc>
                <a:spcPct val="100000"/>
              </a:lnSpc>
              <a:spcBef>
                <a:spcPts val="0"/>
              </a:spcBef>
              <a:spcAft>
                <a:spcPts val="0"/>
              </a:spcAft>
              <a:buClr>
                <a:schemeClr val="dk1"/>
              </a:buClr>
              <a:buSzPts val="2400"/>
              <a:buFont typeface="Trebuchet MS" panose="020B0603020202020204"/>
              <a:buChar char="●"/>
            </a:pPr>
            <a:r>
              <a:rPr lang="en-US" sz="2400">
                <a:solidFill>
                  <a:schemeClr val="dk1"/>
                </a:solidFill>
                <a:latin typeface="Trebuchet MS" panose="020B0603020202020204"/>
                <a:ea typeface="Trebuchet MS" panose="020B0603020202020204"/>
                <a:cs typeface="Trebuchet MS" panose="020B0603020202020204"/>
                <a:sym typeface="Trebuchet MS" panose="020B0603020202020204"/>
              </a:rPr>
              <a:t>Intensive Outpatient and Partial Hosp. </a:t>
            </a:r>
            <a:endParaRPr sz="24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marR="0" lvl="0" indent="-381000" algn="l" rtl="0">
              <a:lnSpc>
                <a:spcPct val="100000"/>
              </a:lnSpc>
              <a:spcBef>
                <a:spcPts val="0"/>
              </a:spcBef>
              <a:spcAft>
                <a:spcPts val="0"/>
              </a:spcAft>
              <a:buClr>
                <a:schemeClr val="dk1"/>
              </a:buClr>
              <a:buSzPts val="2400"/>
              <a:buFont typeface="Trebuchet MS" panose="020B0603020202020204"/>
              <a:buChar char="●"/>
            </a:pPr>
            <a:r>
              <a:rPr lang="en-US" sz="2400">
                <a:solidFill>
                  <a:schemeClr val="dk1"/>
                </a:solidFill>
                <a:latin typeface="Trebuchet MS" panose="020B0603020202020204"/>
                <a:ea typeface="Trebuchet MS" panose="020B0603020202020204"/>
                <a:cs typeface="Trebuchet MS" panose="020B0603020202020204"/>
                <a:sym typeface="Trebuchet MS" panose="020B0603020202020204"/>
              </a:rPr>
              <a:t>Mental Health Transitional Living</a:t>
            </a:r>
            <a:endParaRPr sz="24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marR="0" lvl="0" indent="-381000" algn="l" rtl="0">
              <a:lnSpc>
                <a:spcPct val="100000"/>
              </a:lnSpc>
              <a:spcBef>
                <a:spcPts val="0"/>
              </a:spcBef>
              <a:spcAft>
                <a:spcPts val="0"/>
              </a:spcAft>
              <a:buClr>
                <a:schemeClr val="dk1"/>
              </a:buClr>
              <a:buSzPts val="2400"/>
              <a:buFont typeface="Trebuchet MS" panose="020B0603020202020204"/>
              <a:buChar char="●"/>
            </a:pPr>
            <a:r>
              <a:rPr lang="en-US" sz="2400">
                <a:solidFill>
                  <a:schemeClr val="dk1"/>
                </a:solidFill>
                <a:latin typeface="Trebuchet MS" panose="020B0603020202020204"/>
                <a:ea typeface="Trebuchet MS" panose="020B0603020202020204"/>
                <a:cs typeface="Trebuchet MS" panose="020B0603020202020204"/>
                <a:sym typeface="Trebuchet MS" panose="020B0603020202020204"/>
              </a:rPr>
              <a:t>1115 waiver supports </a:t>
            </a:r>
            <a:endParaRPr sz="24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0" marR="0" lvl="0" indent="0" algn="ctr" rtl="0">
              <a:lnSpc>
                <a:spcPct val="100000"/>
              </a:lnSpc>
              <a:spcBef>
                <a:spcPts val="0"/>
              </a:spcBef>
              <a:spcAft>
                <a:spcPts val="0"/>
              </a:spcAft>
              <a:buNone/>
            </a:pPr>
            <a:endParaRPr sz="2200" b="1" i="1">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
        <p:nvSpPr>
          <p:cNvPr id="1239" name="Google Shape;1239;p250"/>
          <p:cNvSpPr txBox="1">
            <a:spLocks noGrp="1"/>
          </p:cNvSpPr>
          <p:nvPr>
            <p:ph type="sldNum" idx="12"/>
          </p:nvPr>
        </p:nvSpPr>
        <p:spPr>
          <a:xfrm>
            <a:off x="11220411" y="6217623"/>
            <a:ext cx="731700" cy="524700"/>
          </a:xfrm>
          <a:prstGeom prst="rect">
            <a:avLst/>
          </a:prstGeom>
        </p:spPr>
        <p:txBody>
          <a:bodyPr spcFirstLastPara="1" wrap="square" lIns="121900" tIns="121900" rIns="121900" bIns="121900" anchor="ctr" anchorCtr="0">
            <a:noAutofit/>
          </a:bodyPr>
          <a:lstStyle/>
          <a:p>
            <a:pPr marL="0" lvl="0" indent="0" algn="r" rtl="0">
              <a:spcBef>
                <a:spcPts val="0"/>
              </a:spcBef>
              <a:spcAft>
                <a:spcPts val="0"/>
              </a:spcAft>
              <a:buClr>
                <a:srgbClr val="000000"/>
              </a:buClr>
              <a:buSzPts val="1300"/>
              <a:buFont typeface="Arial" panose="020B0604020202020204"/>
              <a:buNone/>
            </a:pPr>
            <a:fld id="{00000000-1234-1234-1234-123412341234}" type="slidenum">
              <a:rPr lang="en-US"/>
              <a:t>45</a:t>
            </a:fld>
            <a:endParaRPr lang="en-US"/>
          </a:p>
        </p:txBody>
      </p:sp>
      <p:sp>
        <p:nvSpPr>
          <p:cNvPr id="1240" name="Google Shape;1240;p250"/>
          <p:cNvSpPr txBox="1">
            <a:spLocks noGrp="1"/>
          </p:cNvSpPr>
          <p:nvPr>
            <p:ph type="title"/>
          </p:nvPr>
        </p:nvSpPr>
        <p:spPr>
          <a:xfrm>
            <a:off x="0" y="0"/>
            <a:ext cx="6372000" cy="780000"/>
          </a:xfrm>
          <a:prstGeom prst="rect">
            <a:avLst/>
          </a:prstGeom>
          <a:solidFill>
            <a:schemeClr val="lt1"/>
          </a:solidFill>
        </p:spPr>
        <p:txBody>
          <a:bodyPr spcFirstLastPara="1" wrap="square" lIns="121900" tIns="121900" rIns="121900" bIns="121900" anchor="t" anchorCtr="0">
            <a:noAutofit/>
          </a:bodyPr>
          <a:lstStyle/>
          <a:p>
            <a:pPr marL="0" lvl="0" indent="0" algn="ctr" rtl="0">
              <a:spcBef>
                <a:spcPts val="0"/>
              </a:spcBef>
              <a:spcAft>
                <a:spcPts val="0"/>
              </a:spcAft>
              <a:buClr>
                <a:schemeClr val="dk1"/>
              </a:buClr>
              <a:buSzPts val="1100"/>
              <a:buFont typeface="Arial" panose="020B0604020202020204"/>
              <a:buNone/>
            </a:pPr>
            <a:r>
              <a:rPr lang="en-US" sz="3200"/>
              <a:t>Residential and Step Down Care</a:t>
            </a:r>
            <a:endParaRPr sz="1500"/>
          </a:p>
        </p:txBody>
      </p:sp>
      <p:sp>
        <p:nvSpPr>
          <p:cNvPr id="1241" name="Google Shape;1241;p250"/>
          <p:cNvSpPr txBox="1"/>
          <p:nvPr/>
        </p:nvSpPr>
        <p:spPr>
          <a:xfrm>
            <a:off x="6328100" y="18225"/>
            <a:ext cx="4045200" cy="1015800"/>
          </a:xfrm>
          <a:prstGeom prst="rect">
            <a:avLst/>
          </a:prstGeom>
          <a:solidFill>
            <a:schemeClr val="lt1"/>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700" b="1" dirty="0">
                <a:solidFill>
                  <a:schemeClr val="dk1"/>
                </a:solidFill>
                <a:latin typeface="Trebuchet MS" panose="020B0603020202020204"/>
                <a:ea typeface="Trebuchet MS" panose="020B0603020202020204"/>
                <a:cs typeface="Trebuchet MS" panose="020B0603020202020204"/>
                <a:sym typeface="Trebuchet MS" panose="020B0603020202020204"/>
              </a:rPr>
              <a:t>Payments to </a:t>
            </a:r>
            <a:endParaRPr sz="27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0" lvl="0" indent="0" algn="ctr" rtl="0">
              <a:spcBef>
                <a:spcPts val="0"/>
              </a:spcBef>
              <a:spcAft>
                <a:spcPts val="0"/>
              </a:spcAft>
              <a:buNone/>
            </a:pPr>
            <a:r>
              <a:rPr lang="en-US" sz="2700" b="1" dirty="0">
                <a:solidFill>
                  <a:schemeClr val="dk1"/>
                </a:solidFill>
                <a:latin typeface="Trebuchet MS" panose="020B0603020202020204"/>
                <a:ea typeface="Trebuchet MS" panose="020B0603020202020204"/>
                <a:cs typeface="Trebuchet MS" panose="020B0603020202020204"/>
                <a:sym typeface="Trebuchet MS" panose="020B0603020202020204"/>
              </a:rPr>
              <a:t>Residential Providers</a:t>
            </a:r>
            <a:endParaRPr sz="2700" dirty="0">
              <a:solidFill>
                <a:schemeClr val="dk1"/>
              </a:solidFill>
            </a:endParaRPr>
          </a:p>
        </p:txBody>
      </p:sp>
      <p:sp>
        <p:nvSpPr>
          <p:cNvPr id="2" name="Google Shape;990;p229"/>
          <p:cNvSpPr txBox="1"/>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300"/>
              <a:buFont typeface="Arial" panose="020B0604020202020204"/>
              <a:buNone/>
              <a:defRPr sz="1300" b="0" i="0" u="none" strike="noStrike" cap="none">
                <a:solidFill>
                  <a:schemeClr val="dk2"/>
                </a:solidFill>
                <a:latin typeface="Arial" panose="020B0604020202020204"/>
                <a:ea typeface="Arial" panose="020B0604020202020204"/>
                <a:cs typeface="Arial" panose="020B0604020202020204"/>
                <a:sym typeface="Arial" panose="020B0604020202020204"/>
              </a:defRPr>
            </a:lvl1pPr>
            <a:lvl2pPr marL="0" marR="0" lvl="1" indent="0" algn="r" rtl="0">
              <a:lnSpc>
                <a:spcPct val="100000"/>
              </a:lnSpc>
              <a:spcBef>
                <a:spcPts val="0"/>
              </a:spcBef>
              <a:spcAft>
                <a:spcPts val="0"/>
              </a:spcAft>
              <a:buClr>
                <a:srgbClr val="000000"/>
              </a:buClr>
              <a:buSzPts val="1300"/>
              <a:buFont typeface="Arial" panose="020B0604020202020204"/>
              <a:buNone/>
              <a:defRPr sz="1300" b="0" i="0" u="none" strike="noStrike" cap="none">
                <a:solidFill>
                  <a:schemeClr val="dk2"/>
                </a:solidFill>
                <a:latin typeface="Arial" panose="020B0604020202020204"/>
                <a:ea typeface="Arial" panose="020B0604020202020204"/>
                <a:cs typeface="Arial" panose="020B0604020202020204"/>
                <a:sym typeface="Arial" panose="020B0604020202020204"/>
              </a:defRPr>
            </a:lvl2pPr>
            <a:lvl3pPr marL="0" marR="0" lvl="2" indent="0" algn="r" rtl="0">
              <a:lnSpc>
                <a:spcPct val="100000"/>
              </a:lnSpc>
              <a:spcBef>
                <a:spcPts val="0"/>
              </a:spcBef>
              <a:spcAft>
                <a:spcPts val="0"/>
              </a:spcAft>
              <a:buClr>
                <a:srgbClr val="000000"/>
              </a:buClr>
              <a:buSzPts val="1300"/>
              <a:buFont typeface="Arial" panose="020B0604020202020204"/>
              <a:buNone/>
              <a:defRPr sz="1300" b="0" i="0" u="none" strike="noStrike" cap="none">
                <a:solidFill>
                  <a:schemeClr val="dk2"/>
                </a:solidFill>
                <a:latin typeface="Arial" panose="020B0604020202020204"/>
                <a:ea typeface="Arial" panose="020B0604020202020204"/>
                <a:cs typeface="Arial" panose="020B0604020202020204"/>
                <a:sym typeface="Arial" panose="020B0604020202020204"/>
              </a:defRPr>
            </a:lvl3pPr>
            <a:lvl4pPr marL="0" marR="0" lvl="3" indent="0" algn="r" rtl="0">
              <a:lnSpc>
                <a:spcPct val="100000"/>
              </a:lnSpc>
              <a:spcBef>
                <a:spcPts val="0"/>
              </a:spcBef>
              <a:spcAft>
                <a:spcPts val="0"/>
              </a:spcAft>
              <a:buClr>
                <a:srgbClr val="000000"/>
              </a:buClr>
              <a:buSzPts val="1300"/>
              <a:buFont typeface="Arial" panose="020B0604020202020204"/>
              <a:buNone/>
              <a:defRPr sz="1300" b="0" i="0" u="none" strike="noStrike" cap="none">
                <a:solidFill>
                  <a:schemeClr val="dk2"/>
                </a:solidFill>
                <a:latin typeface="Arial" panose="020B0604020202020204"/>
                <a:ea typeface="Arial" panose="020B0604020202020204"/>
                <a:cs typeface="Arial" panose="020B0604020202020204"/>
                <a:sym typeface="Arial" panose="020B0604020202020204"/>
              </a:defRPr>
            </a:lvl4pPr>
            <a:lvl5pPr marL="0" marR="0" lvl="4" indent="0" algn="r" rtl="0">
              <a:lnSpc>
                <a:spcPct val="100000"/>
              </a:lnSpc>
              <a:spcBef>
                <a:spcPts val="0"/>
              </a:spcBef>
              <a:spcAft>
                <a:spcPts val="0"/>
              </a:spcAft>
              <a:buClr>
                <a:srgbClr val="000000"/>
              </a:buClr>
              <a:buSzPts val="1300"/>
              <a:buFont typeface="Arial" panose="020B0604020202020204"/>
              <a:buNone/>
              <a:defRPr sz="1300" b="0" i="0" u="none" strike="noStrike" cap="none">
                <a:solidFill>
                  <a:schemeClr val="dk2"/>
                </a:solidFill>
                <a:latin typeface="Arial" panose="020B0604020202020204"/>
                <a:ea typeface="Arial" panose="020B0604020202020204"/>
                <a:cs typeface="Arial" panose="020B0604020202020204"/>
                <a:sym typeface="Arial" panose="020B0604020202020204"/>
              </a:defRPr>
            </a:lvl5pPr>
            <a:lvl6pPr marL="0" marR="0" lvl="5" indent="0" algn="r" rtl="0">
              <a:lnSpc>
                <a:spcPct val="100000"/>
              </a:lnSpc>
              <a:spcBef>
                <a:spcPts val="0"/>
              </a:spcBef>
              <a:spcAft>
                <a:spcPts val="0"/>
              </a:spcAft>
              <a:buClr>
                <a:srgbClr val="000000"/>
              </a:buClr>
              <a:buSzPts val="1300"/>
              <a:buFont typeface="Arial" panose="020B0604020202020204"/>
              <a:buNone/>
              <a:defRPr sz="1300" b="0" i="0" u="none" strike="noStrike" cap="none">
                <a:solidFill>
                  <a:schemeClr val="dk2"/>
                </a:solidFill>
                <a:latin typeface="Arial" panose="020B0604020202020204"/>
                <a:ea typeface="Arial" panose="020B0604020202020204"/>
                <a:cs typeface="Arial" panose="020B0604020202020204"/>
                <a:sym typeface="Arial" panose="020B0604020202020204"/>
              </a:defRPr>
            </a:lvl6pPr>
            <a:lvl7pPr marL="0" marR="0" lvl="6" indent="0" algn="r" rtl="0">
              <a:lnSpc>
                <a:spcPct val="100000"/>
              </a:lnSpc>
              <a:spcBef>
                <a:spcPts val="0"/>
              </a:spcBef>
              <a:spcAft>
                <a:spcPts val="0"/>
              </a:spcAft>
              <a:buClr>
                <a:srgbClr val="000000"/>
              </a:buClr>
              <a:buSzPts val="1300"/>
              <a:buFont typeface="Arial" panose="020B0604020202020204"/>
              <a:buNone/>
              <a:defRPr sz="1300" b="0" i="0" u="none" strike="noStrike" cap="none">
                <a:solidFill>
                  <a:schemeClr val="dk2"/>
                </a:solidFill>
                <a:latin typeface="Arial" panose="020B0604020202020204"/>
                <a:ea typeface="Arial" panose="020B0604020202020204"/>
                <a:cs typeface="Arial" panose="020B0604020202020204"/>
                <a:sym typeface="Arial" panose="020B0604020202020204"/>
              </a:defRPr>
            </a:lvl7pPr>
            <a:lvl8pPr marL="0" marR="0" lvl="7" indent="0" algn="r" rtl="0">
              <a:lnSpc>
                <a:spcPct val="100000"/>
              </a:lnSpc>
              <a:spcBef>
                <a:spcPts val="0"/>
              </a:spcBef>
              <a:spcAft>
                <a:spcPts val="0"/>
              </a:spcAft>
              <a:buClr>
                <a:srgbClr val="000000"/>
              </a:buClr>
              <a:buSzPts val="1300"/>
              <a:buFont typeface="Arial" panose="020B0604020202020204"/>
              <a:buNone/>
              <a:defRPr sz="1300" b="0" i="0" u="none" strike="noStrike" cap="none">
                <a:solidFill>
                  <a:schemeClr val="dk2"/>
                </a:solidFill>
                <a:latin typeface="Arial" panose="020B0604020202020204"/>
                <a:ea typeface="Arial" panose="020B0604020202020204"/>
                <a:cs typeface="Arial" panose="020B0604020202020204"/>
                <a:sym typeface="Arial" panose="020B0604020202020204"/>
              </a:defRPr>
            </a:lvl8pPr>
            <a:lvl9pPr marL="0" marR="0" lvl="8" indent="0" algn="r" rtl="0">
              <a:lnSpc>
                <a:spcPct val="100000"/>
              </a:lnSpc>
              <a:spcBef>
                <a:spcPts val="0"/>
              </a:spcBef>
              <a:spcAft>
                <a:spcPts val="0"/>
              </a:spcAft>
              <a:buClr>
                <a:srgbClr val="000000"/>
              </a:buClr>
              <a:buSzPts val="1300"/>
              <a:buFont typeface="Arial" panose="020B0604020202020204"/>
              <a:buNone/>
              <a:defRPr sz="1300" b="0" i="0" u="none" strike="noStrike" cap="none">
                <a:solidFill>
                  <a:schemeClr val="dk2"/>
                </a:solidFill>
                <a:latin typeface="Arial" panose="020B0604020202020204"/>
                <a:ea typeface="Arial" panose="020B0604020202020204"/>
                <a:cs typeface="Arial" panose="020B0604020202020204"/>
                <a:sym typeface="Arial" panose="020B0604020202020204"/>
              </a:defRPr>
            </a:lvl9pPr>
          </a:lstStyle>
          <a:p>
            <a:pPr>
              <a:buSzPts val="1200"/>
            </a:pPr>
            <a:fld id="{00000000-1234-1234-1234-123412341234}" type="slidenum">
              <a:rPr lang="en-US" sz="1200" smtClean="0">
                <a:solidFill>
                  <a:schemeClr val="lt1"/>
                </a:solidFill>
              </a:rPr>
              <a:t>45</a:t>
            </a:fld>
            <a:endParaRPr lang="en-US" sz="1200" dirty="0">
              <a:solidFill>
                <a:schemeClr val="lt1"/>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a:srcRect/>
          <a:stretch>
            <a:fillRect/>
          </a:stretch>
        </p:blipFill>
        <p:spPr>
          <a:xfrm>
            <a:off x="3724977" y="17779"/>
            <a:ext cx="8340947" cy="6171265"/>
          </a:xfrm>
          <a:prstGeom prst="rect">
            <a:avLst/>
          </a:prstGeom>
        </p:spPr>
      </p:pic>
      <p:sp>
        <p:nvSpPr>
          <p:cNvPr id="3" name="object 3"/>
          <p:cNvSpPr txBox="1">
            <a:spLocks noGrp="1"/>
          </p:cNvSpPr>
          <p:nvPr>
            <p:ph type="title"/>
          </p:nvPr>
        </p:nvSpPr>
        <p:spPr>
          <a:xfrm>
            <a:off x="234315" y="150178"/>
            <a:ext cx="6693535" cy="504190"/>
          </a:xfrm>
          <a:prstGeom prst="rect">
            <a:avLst/>
          </a:prstGeom>
        </p:spPr>
        <p:txBody>
          <a:bodyPr vert="horz" wrap="square" lIns="0" tIns="12065" rIns="0" bIns="0" rtlCol="0">
            <a:spAutoFit/>
          </a:bodyPr>
          <a:lstStyle/>
          <a:p>
            <a:pPr marL="12700">
              <a:lnSpc>
                <a:spcPct val="100000"/>
              </a:lnSpc>
              <a:spcBef>
                <a:spcPts val="95"/>
              </a:spcBef>
            </a:pPr>
            <a:r>
              <a:rPr sz="3200" dirty="0"/>
              <a:t>Cuidado</a:t>
            </a:r>
            <a:r>
              <a:rPr sz="3200" spc="-65" dirty="0"/>
              <a:t> </a:t>
            </a:r>
            <a:r>
              <a:rPr sz="3200" dirty="0"/>
              <a:t>residencial</a:t>
            </a:r>
            <a:r>
              <a:rPr sz="3200" spc="-70" dirty="0"/>
              <a:t> </a:t>
            </a:r>
            <a:r>
              <a:rPr sz="3200" dirty="0"/>
              <a:t>y</a:t>
            </a:r>
            <a:r>
              <a:rPr sz="3200" spc="-75" dirty="0"/>
              <a:t> </a:t>
            </a:r>
            <a:r>
              <a:rPr sz="3200" dirty="0"/>
              <a:t>de</a:t>
            </a:r>
            <a:r>
              <a:rPr sz="3200" spc="-70" dirty="0"/>
              <a:t> </a:t>
            </a:r>
            <a:r>
              <a:rPr lang="" sz="3200" spc="-70" dirty="0"/>
              <a:t>descenso</a:t>
            </a:r>
          </a:p>
        </p:txBody>
      </p:sp>
      <p:sp>
        <p:nvSpPr>
          <p:cNvPr id="6" name="object 6"/>
          <p:cNvSpPr txBox="1"/>
          <p:nvPr/>
        </p:nvSpPr>
        <p:spPr>
          <a:xfrm>
            <a:off x="11648947" y="6368865"/>
            <a:ext cx="202565" cy="218440"/>
          </a:xfrm>
          <a:prstGeom prst="rect">
            <a:avLst/>
          </a:prstGeom>
        </p:spPr>
        <p:txBody>
          <a:bodyPr vert="horz" wrap="square" lIns="0" tIns="3810" rIns="0" bIns="0" rtlCol="0">
            <a:spAutoFit/>
          </a:bodyPr>
          <a:lstStyle/>
          <a:p>
            <a:pPr marL="12700">
              <a:lnSpc>
                <a:spcPct val="100000"/>
              </a:lnSpc>
              <a:spcBef>
                <a:spcPts val="30"/>
              </a:spcBef>
            </a:pPr>
            <a:r>
              <a:rPr sz="1300" spc="-25" dirty="0">
                <a:solidFill>
                  <a:srgbClr val="00176E"/>
                </a:solidFill>
                <a:latin typeface="Cambria" panose="02040503050406030204"/>
                <a:cs typeface="Cambria" panose="02040503050406030204"/>
              </a:rPr>
              <a:t>23</a:t>
            </a:r>
            <a:endParaRPr sz="1300">
              <a:latin typeface="Cambria" panose="02040503050406030204"/>
              <a:cs typeface="Cambria" panose="02040503050406030204"/>
            </a:endParaRPr>
          </a:p>
        </p:txBody>
      </p:sp>
      <p:sp>
        <p:nvSpPr>
          <p:cNvPr id="4" name="object 4"/>
          <p:cNvSpPr txBox="1"/>
          <p:nvPr/>
        </p:nvSpPr>
        <p:spPr>
          <a:xfrm>
            <a:off x="6352288" y="4013"/>
            <a:ext cx="3736846" cy="961161"/>
          </a:xfrm>
          <a:prstGeom prst="rect">
            <a:avLst/>
          </a:prstGeom>
        </p:spPr>
        <p:txBody>
          <a:bodyPr vert="horz" wrap="square" lIns="0" tIns="118745" rIns="0" bIns="0" rtlCol="0">
            <a:spAutoFit/>
          </a:bodyPr>
          <a:lstStyle/>
          <a:p>
            <a:pPr algn="ctr">
              <a:lnSpc>
                <a:spcPct val="100000"/>
              </a:lnSpc>
              <a:spcBef>
                <a:spcPts val="935"/>
              </a:spcBef>
              <a:spcAft>
                <a:spcPts val="20"/>
              </a:spcAft>
            </a:pPr>
            <a:r>
              <a:rPr sz="2400" b="1" dirty="0">
                <a:latin typeface="Trebuchet MS" panose="020B0603020202020204"/>
                <a:cs typeface="Trebuchet MS" panose="020B0603020202020204"/>
              </a:rPr>
              <a:t>Pagos</a:t>
            </a:r>
            <a:r>
              <a:rPr sz="2400" b="1" spc="-20" dirty="0">
                <a:latin typeface="Trebuchet MS" panose="020B0603020202020204"/>
                <a:cs typeface="Trebuchet MS" panose="020B0603020202020204"/>
              </a:rPr>
              <a:t> </a:t>
            </a:r>
            <a:r>
              <a:rPr sz="2400" b="1" spc="-50" dirty="0">
                <a:latin typeface="Trebuchet MS" panose="020B0603020202020204"/>
                <a:cs typeface="Trebuchet MS" panose="020B0603020202020204"/>
              </a:rPr>
              <a:t>a</a:t>
            </a:r>
            <a:endParaRPr sz="2400" dirty="0">
              <a:latin typeface="Trebuchet MS" panose="020B0603020202020204"/>
              <a:cs typeface="Trebuchet MS" panose="020B0603020202020204"/>
            </a:endParaRPr>
          </a:p>
          <a:p>
            <a:pPr algn="ctr">
              <a:lnSpc>
                <a:spcPct val="100000"/>
              </a:lnSpc>
              <a:spcBef>
                <a:spcPts val="840"/>
              </a:spcBef>
              <a:spcAft>
                <a:spcPts val="20"/>
              </a:spcAft>
            </a:pPr>
            <a:r>
              <a:rPr sz="2400" b="1" dirty="0" err="1">
                <a:latin typeface="Trebuchet MS" panose="020B0603020202020204"/>
                <a:cs typeface="Trebuchet MS" panose="020B0603020202020204"/>
              </a:rPr>
              <a:t>proveedores</a:t>
            </a:r>
            <a:r>
              <a:rPr sz="2400" b="1" spc="-75" dirty="0">
                <a:latin typeface="Trebuchet MS" panose="020B0603020202020204"/>
                <a:cs typeface="Trebuchet MS" panose="020B0603020202020204"/>
              </a:rPr>
              <a:t> </a:t>
            </a:r>
            <a:r>
              <a:rPr sz="2400" b="1" spc="-10" dirty="0" err="1">
                <a:latin typeface="Trebuchet MS" panose="020B0603020202020204"/>
                <a:cs typeface="Trebuchet MS" panose="020B0603020202020204"/>
              </a:rPr>
              <a:t>residenciales</a:t>
            </a:r>
            <a:endParaRPr sz="2400" dirty="0">
              <a:latin typeface="Trebuchet MS" panose="020B0603020202020204"/>
              <a:cs typeface="Trebuchet MS" panose="020B0603020202020204"/>
            </a:endParaRPr>
          </a:p>
        </p:txBody>
      </p:sp>
      <p:sp>
        <p:nvSpPr>
          <p:cNvPr id="7" name="TextBox 6"/>
          <p:cNvSpPr txBox="1"/>
          <p:nvPr/>
        </p:nvSpPr>
        <p:spPr>
          <a:xfrm>
            <a:off x="192974" y="728260"/>
            <a:ext cx="3388106" cy="5401479"/>
          </a:xfrm>
          <a:prstGeom prst="rect">
            <a:avLst/>
          </a:prstGeom>
          <a:noFill/>
        </p:spPr>
        <p:txBody>
          <a:bodyPr wrap="square" rtlCol="0">
            <a:spAutoFit/>
          </a:bodyPr>
          <a:lstStyle/>
          <a:p>
            <a:r>
              <a:rPr lang="es-ES" sz="2000" b="1" dirty="0">
                <a:latin typeface="Trebuchet MS" panose="020B0603020202020204" pitchFamily="34" charset="0"/>
              </a:rPr>
              <a:t>Atención adecuada. Lugar correcto.</a:t>
            </a:r>
          </a:p>
          <a:p>
            <a:endParaRPr lang="es-ES" sz="700" b="1" dirty="0">
              <a:latin typeface="Trebuchet MS" panose="020B0603020202020204" pitchFamily="34" charset="0"/>
            </a:endParaRPr>
          </a:p>
          <a:p>
            <a:pPr marL="457200" indent="-342900">
              <a:spcAft>
                <a:spcPts val="600"/>
              </a:spcAft>
              <a:buFont typeface="Trebuchet MS" panose="020B0603020202020204" pitchFamily="34" charset="0"/>
              <a:buChar char="●"/>
            </a:pPr>
            <a:r>
              <a:rPr lang="es-ES" sz="1900" dirty="0">
                <a:latin typeface="Trebuchet MS" panose="020B0603020202020204" pitchFamily="34" charset="0"/>
              </a:rPr>
              <a:t>Los </a:t>
            </a:r>
            <a:r>
              <a:rPr lang="es-ES" sz="1950" dirty="0">
                <a:latin typeface="Trebuchet MS" panose="020B0603020202020204" pitchFamily="34" charset="0"/>
              </a:rPr>
              <a:t>servicios de </a:t>
            </a:r>
            <a:r>
              <a:rPr lang="en-US" altLang="es-ES" sz="1950" dirty="0">
                <a:latin typeface="Trebuchet MS" panose="020B0603020202020204" pitchFamily="34" charset="0"/>
              </a:rPr>
              <a:t>Sistemas de Cuidado de </a:t>
            </a:r>
            <a:r>
              <a:rPr lang="es-ES" sz="1950" dirty="0">
                <a:latin typeface="Trebuchet MS" panose="020B0603020202020204" pitchFamily="34" charset="0"/>
              </a:rPr>
              <a:t>Medicaid cuestan un 80% menos que los residenciales.</a:t>
            </a:r>
          </a:p>
          <a:p>
            <a:pPr marL="457200" indent="-342900">
              <a:spcAft>
                <a:spcPts val="600"/>
              </a:spcAft>
              <a:buFont typeface="Trebuchet MS" panose="020B0603020202020204" pitchFamily="34" charset="0"/>
              <a:buChar char="●"/>
            </a:pPr>
            <a:r>
              <a:rPr lang="es-ES" sz="1950" dirty="0">
                <a:latin typeface="Trebuchet MS" panose="020B0603020202020204" pitchFamily="34" charset="0"/>
              </a:rPr>
              <a:t>Invierta aguas arriba para reducir la escalada de condiciones</a:t>
            </a:r>
          </a:p>
          <a:p>
            <a:pPr marL="457200" indent="-342900">
              <a:spcAft>
                <a:spcPts val="600"/>
              </a:spcAft>
              <a:buFont typeface="Trebuchet MS" panose="020B0603020202020204" pitchFamily="34" charset="0"/>
              <a:buChar char="●"/>
            </a:pPr>
            <a:r>
              <a:rPr lang="es-ES" sz="1950" dirty="0">
                <a:latin typeface="Trebuchet MS" panose="020B0603020202020204" pitchFamily="34" charset="0"/>
              </a:rPr>
              <a:t>Paciente ambulatorio intensivo y</a:t>
            </a:r>
            <a:r>
              <a:rPr lang="en-US" altLang="es-ES" sz="1950" dirty="0">
                <a:latin typeface="Trebuchet MS" panose="020B0603020202020204" pitchFamily="34" charset="0"/>
              </a:rPr>
              <a:t> </a:t>
            </a:r>
            <a:r>
              <a:rPr lang="en-US" sz="1950" dirty="0" err="1">
                <a:solidFill>
                  <a:schemeClr val="dk1"/>
                </a:solidFill>
                <a:latin typeface="Trebuchet MS" panose="020B0603020202020204"/>
                <a:ea typeface="Trebuchet MS" panose="020B0603020202020204"/>
                <a:cs typeface="Trebuchet MS" panose="020B0603020202020204"/>
                <a:sym typeface="Trebuchet MS" panose="020B0603020202020204"/>
              </a:rPr>
              <a:t>Hosp</a:t>
            </a:r>
            <a:r>
              <a:rPr lang="en-US" altLang="en-US" sz="1950" dirty="0" err="1">
                <a:solidFill>
                  <a:schemeClr val="dk1"/>
                </a:solidFill>
                <a:latin typeface="Trebuchet MS" panose="020B0603020202020204"/>
                <a:ea typeface="Trebuchet MS" panose="020B0603020202020204"/>
                <a:cs typeface="Trebuchet MS" panose="020B0603020202020204"/>
                <a:sym typeface="Trebuchet MS" panose="020B0603020202020204"/>
              </a:rPr>
              <a:t>italizaci</a:t>
            </a:r>
            <a:r>
              <a:rPr lang="es-ES" sz="1950" dirty="0" err="1">
                <a:latin typeface="Trebuchet MS" panose="020B0603020202020204" pitchFamily="34" charset="0"/>
              </a:rPr>
              <a:t>ón</a:t>
            </a:r>
            <a:r>
              <a:rPr lang="en-US" altLang="en-US" sz="195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US" sz="1950" dirty="0" err="1">
                <a:solidFill>
                  <a:schemeClr val="dk1"/>
                </a:solidFill>
                <a:latin typeface="Trebuchet MS" panose="020B0603020202020204"/>
                <a:ea typeface="Trebuchet MS" panose="020B0603020202020204"/>
                <a:cs typeface="Trebuchet MS" panose="020B0603020202020204"/>
                <a:sym typeface="Trebuchet MS" panose="020B0603020202020204"/>
              </a:rPr>
              <a:t>Parcial</a:t>
            </a:r>
            <a:endParaRPr lang="es-ES" sz="1950" dirty="0">
              <a:latin typeface="Trebuchet MS" panose="020B0603020202020204" pitchFamily="34" charset="0"/>
            </a:endParaRPr>
          </a:p>
          <a:p>
            <a:pPr marL="457200" indent="-342900">
              <a:spcAft>
                <a:spcPts val="600"/>
              </a:spcAft>
              <a:buFont typeface="Trebuchet MS" panose="020B0603020202020204" pitchFamily="34" charset="0"/>
              <a:buChar char="●"/>
            </a:pPr>
            <a:r>
              <a:rPr lang="es-ES" sz="1950" dirty="0">
                <a:latin typeface="Trebuchet MS" panose="020B0603020202020204" pitchFamily="34" charset="0"/>
              </a:rPr>
              <a:t>Salud mental</a:t>
            </a:r>
          </a:p>
          <a:p>
            <a:pPr marL="114300">
              <a:spcAft>
                <a:spcPts val="600"/>
              </a:spcAft>
            </a:pPr>
            <a:r>
              <a:rPr lang="es-ES" sz="1950" dirty="0">
                <a:latin typeface="Trebuchet MS" panose="020B0603020202020204" pitchFamily="34" charset="0"/>
              </a:rPr>
              <a:t>     Vida de transición</a:t>
            </a:r>
          </a:p>
          <a:p>
            <a:pPr marL="457200" indent="-342900">
              <a:spcAft>
                <a:spcPts val="600"/>
              </a:spcAft>
              <a:buFont typeface="Trebuchet MS" panose="020B0603020202020204" pitchFamily="34" charset="0"/>
              <a:buChar char="●"/>
            </a:pPr>
            <a:r>
              <a:rPr lang="es-ES" sz="1950" dirty="0">
                <a:latin typeface="Trebuchet MS" panose="020B0603020202020204" pitchFamily="34" charset="0"/>
              </a:rPr>
              <a:t>Apoyos de ex</a:t>
            </a:r>
            <a:r>
              <a:rPr lang="es-ES" sz="1900" dirty="0">
                <a:latin typeface="Trebuchet MS" panose="020B0603020202020204" pitchFamily="34" charset="0"/>
              </a:rPr>
              <a:t>ención 1115</a:t>
            </a:r>
            <a:endParaRPr lang="en-US" sz="1900" dirty="0">
              <a:latin typeface="Trebuchet MS" panose="020B0603020202020204" pitchFamily="34" charset="0"/>
            </a:endParaRPr>
          </a:p>
        </p:txBody>
      </p:sp>
      <p:sp>
        <p:nvSpPr>
          <p:cNvPr id="9" name="Rectangle 8"/>
          <p:cNvSpPr/>
          <p:nvPr/>
        </p:nvSpPr>
        <p:spPr>
          <a:xfrm>
            <a:off x="3872336" y="990293"/>
            <a:ext cx="4833714" cy="5053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Aft>
                <a:spcPts val="600"/>
              </a:spcAft>
            </a:pPr>
            <a:r>
              <a:rPr lang="es-ES" sz="1350" dirty="0">
                <a:solidFill>
                  <a:schemeClr val="tx1">
                    <a:lumMod val="85000"/>
                    <a:lumOff val="15000"/>
                  </a:schemeClr>
                </a:solidFill>
                <a:latin typeface="Trebuchet MS" panose="020B0603020202020204" pitchFamily="34" charset="0"/>
                <a:ea typeface="Calibri" panose="020F0502020204030204" pitchFamily="34" charset="0"/>
                <a:cs typeface="Calibri" panose="020F0502020204030204" pitchFamily="34" charset="0"/>
              </a:rPr>
              <a:t>Centro de Tratamiento Residencial Psiquiátrico (PRTF) y Programa de Tratamiento Residencial Calificado (QRTP)</a:t>
            </a:r>
          </a:p>
        </p:txBody>
      </p:sp>
      <p:sp>
        <p:nvSpPr>
          <p:cNvPr id="10" name="Rectangle 9"/>
          <p:cNvSpPr/>
          <p:nvPr/>
        </p:nvSpPr>
        <p:spPr>
          <a:xfrm>
            <a:off x="3872336" y="1564204"/>
            <a:ext cx="1966689" cy="4137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s-ES" sz="1350" dirty="0">
                <a:solidFill>
                  <a:schemeClr val="tx1">
                    <a:lumMod val="85000"/>
                    <a:lumOff val="15000"/>
                  </a:schemeClr>
                </a:solidFill>
                <a:latin typeface="Trebuchet MS" panose="020B0603020202020204" pitchFamily="34" charset="0"/>
                <a:ea typeface="Calibri" panose="020F0502020204030204" pitchFamily="34" charset="0"/>
                <a:cs typeface="Calibri" panose="020F0502020204030204" pitchFamily="34" charset="0"/>
              </a:rPr>
              <a:t>Otros Residenciales</a:t>
            </a:r>
          </a:p>
        </p:txBody>
      </p:sp>
      <p:sp>
        <p:nvSpPr>
          <p:cNvPr id="5" name="Google Shape;990;p229"/>
          <p:cNvSpPr txBox="1"/>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r">
              <a:buSzPts val="1200"/>
            </a:pPr>
            <a:fld id="{00000000-1234-1234-1234-123412341234}" type="slidenum">
              <a:rPr lang="en-US" sz="1200" smtClean="0">
                <a:solidFill>
                  <a:schemeClr val="lt1"/>
                </a:solidFill>
              </a:rPr>
              <a:t>46</a:t>
            </a:fld>
            <a:endParaRPr lang="en-US" sz="1200" dirty="0">
              <a:solidFill>
                <a:schemeClr val="lt1"/>
              </a:solidFill>
            </a:endParaRPr>
          </a:p>
        </p:txBody>
      </p:sp>
      <p:sp>
        <p:nvSpPr>
          <p:cNvPr id="16" name="Rectangle 15">
            <a:extLst>
              <a:ext uri="{FF2B5EF4-FFF2-40B4-BE49-F238E27FC236}">
                <a16:creationId xmlns:a16="http://schemas.microsoft.com/office/drawing/2014/main" id="{0BC8FAE5-27ED-6490-1496-3CC9E3547DF7}"/>
              </a:ext>
            </a:extLst>
          </p:cNvPr>
          <p:cNvSpPr/>
          <p:nvPr/>
        </p:nvSpPr>
        <p:spPr>
          <a:xfrm>
            <a:off x="4534293" y="5980418"/>
            <a:ext cx="6902607" cy="237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BA80D2D5-6DA7-D730-3DA3-2B5F13117B17}"/>
              </a:ext>
            </a:extLst>
          </p:cNvPr>
          <p:cNvGrpSpPr/>
          <p:nvPr/>
        </p:nvGrpSpPr>
        <p:grpSpPr>
          <a:xfrm>
            <a:off x="4338541" y="5959648"/>
            <a:ext cx="7338509" cy="270860"/>
            <a:chOff x="4338541" y="5959648"/>
            <a:chExt cx="7338509" cy="270860"/>
          </a:xfrm>
        </p:grpSpPr>
        <p:sp>
          <p:nvSpPr>
            <p:cNvPr id="11" name="Rectangle 10">
              <a:extLst>
                <a:ext uri="{FF2B5EF4-FFF2-40B4-BE49-F238E27FC236}">
                  <a16:creationId xmlns:a16="http://schemas.microsoft.com/office/drawing/2014/main" id="{71FA4EEC-A31A-1840-40A7-91757F66EE47}"/>
                </a:ext>
              </a:extLst>
            </p:cNvPr>
            <p:cNvSpPr/>
            <p:nvPr/>
          </p:nvSpPr>
          <p:spPr>
            <a:xfrm>
              <a:off x="4338541" y="5960689"/>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250E21"/>
                  </a:solidFill>
                </a:rPr>
                <a:t>AF21</a:t>
              </a:r>
            </a:p>
          </p:txBody>
        </p:sp>
        <p:sp>
          <p:nvSpPr>
            <p:cNvPr id="12" name="Rectangle 11">
              <a:extLst>
                <a:ext uri="{FF2B5EF4-FFF2-40B4-BE49-F238E27FC236}">
                  <a16:creationId xmlns:a16="http://schemas.microsoft.com/office/drawing/2014/main" id="{AFDEEF2A-A664-3370-3D46-C020755A19F1}"/>
                </a:ext>
              </a:extLst>
            </p:cNvPr>
            <p:cNvSpPr/>
            <p:nvPr/>
          </p:nvSpPr>
          <p:spPr>
            <a:xfrm>
              <a:off x="6468114" y="5981574"/>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250E21"/>
                  </a:solidFill>
                </a:rPr>
                <a:t>AF22</a:t>
              </a:r>
            </a:p>
          </p:txBody>
        </p:sp>
        <p:sp>
          <p:nvSpPr>
            <p:cNvPr id="13" name="Rectangle 12">
              <a:extLst>
                <a:ext uri="{FF2B5EF4-FFF2-40B4-BE49-F238E27FC236}">
                  <a16:creationId xmlns:a16="http://schemas.microsoft.com/office/drawing/2014/main" id="{DAC73399-4719-400A-0815-352E649BE551}"/>
                </a:ext>
              </a:extLst>
            </p:cNvPr>
            <p:cNvSpPr/>
            <p:nvPr/>
          </p:nvSpPr>
          <p:spPr>
            <a:xfrm>
              <a:off x="8628006" y="5959648"/>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250E21"/>
                  </a:solidFill>
                </a:rPr>
                <a:t>AF23</a:t>
              </a:r>
            </a:p>
          </p:txBody>
        </p:sp>
        <p:sp>
          <p:nvSpPr>
            <p:cNvPr id="14" name="Rectangle 13">
              <a:extLst>
                <a:ext uri="{FF2B5EF4-FFF2-40B4-BE49-F238E27FC236}">
                  <a16:creationId xmlns:a16="http://schemas.microsoft.com/office/drawing/2014/main" id="{6EBD186B-FBA5-F28B-224C-D42C574178F0}"/>
                </a:ext>
              </a:extLst>
            </p:cNvPr>
            <p:cNvSpPr/>
            <p:nvPr/>
          </p:nvSpPr>
          <p:spPr>
            <a:xfrm>
              <a:off x="10757579" y="5959648"/>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250E21"/>
                  </a:solidFill>
                </a:rPr>
                <a:t>AF24</a:t>
              </a: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246"/>
        <p:cNvGrpSpPr/>
        <p:nvPr/>
      </p:nvGrpSpPr>
      <p:grpSpPr>
        <a:xfrm>
          <a:off x="0" y="0"/>
          <a:ext cx="0" cy="0"/>
          <a:chOff x="0" y="0"/>
          <a:chExt cx="0" cy="0"/>
        </a:xfrm>
      </p:grpSpPr>
      <p:sp>
        <p:nvSpPr>
          <p:cNvPr id="1247" name="Google Shape;1247;p251"/>
          <p:cNvSpPr/>
          <p:nvPr/>
        </p:nvSpPr>
        <p:spPr>
          <a:xfrm>
            <a:off x="4662275" y="4381750"/>
            <a:ext cx="6106500" cy="1836000"/>
          </a:xfrm>
          <a:prstGeom prst="wedgeRectCallout">
            <a:avLst>
              <a:gd name="adj1" fmla="val -90902"/>
              <a:gd name="adj2" fmla="val -15789"/>
            </a:avLst>
          </a:prstGeom>
          <a:solidFill>
            <a:srgbClr val="632B6A"/>
          </a:solidFill>
          <a:ln>
            <a:noFill/>
          </a:ln>
        </p:spPr>
        <p:txBody>
          <a:bodyPr spcFirstLastPara="1" wrap="square" lIns="121900" tIns="121900" rIns="121900" bIns="121900" anchor="t" anchorCtr="0">
            <a:noAutofit/>
          </a:bodyPr>
          <a:lstStyle/>
          <a:p>
            <a:pPr marL="457200" lvl="0" indent="-438150" algn="l" rtl="0">
              <a:spcBef>
                <a:spcPts val="0"/>
              </a:spcBef>
              <a:spcAft>
                <a:spcPts val="0"/>
              </a:spcAft>
              <a:buClr>
                <a:schemeClr val="lt1"/>
              </a:buClr>
              <a:buSzPts val="2100"/>
              <a:buFont typeface="Trebuchet MS" panose="020B0603020202020204"/>
              <a:buChar char="●"/>
            </a:pPr>
            <a:r>
              <a:rPr lang="en-US" sz="2100">
                <a:solidFill>
                  <a:schemeClr val="lt1"/>
                </a:solidFill>
                <a:latin typeface="Trebuchet MS" panose="020B0603020202020204"/>
                <a:ea typeface="Trebuchet MS" panose="020B0603020202020204"/>
                <a:cs typeface="Trebuchet MS" panose="020B0603020202020204"/>
                <a:sym typeface="Trebuchet MS" panose="020B0603020202020204"/>
              </a:rPr>
              <a:t>LTSS Base Wage to meet local minimum wage adjustments</a:t>
            </a:r>
            <a:endParaRPr sz="210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457200" lvl="0" indent="-438150" algn="l" rtl="0">
              <a:spcBef>
                <a:spcPts val="0"/>
              </a:spcBef>
              <a:spcAft>
                <a:spcPts val="0"/>
              </a:spcAft>
              <a:buClr>
                <a:schemeClr val="lt1"/>
              </a:buClr>
              <a:buSzPts val="2100"/>
              <a:buFont typeface="Trebuchet MS" panose="020B0603020202020204"/>
              <a:buChar char="●"/>
            </a:pPr>
            <a:r>
              <a:rPr lang="en-US" sz="2100">
                <a:solidFill>
                  <a:schemeClr val="lt1"/>
                </a:solidFill>
                <a:latin typeface="Trebuchet MS" panose="020B0603020202020204"/>
                <a:ea typeface="Trebuchet MS" panose="020B0603020202020204"/>
                <a:cs typeface="Trebuchet MS" panose="020B0603020202020204"/>
                <a:sym typeface="Trebuchet MS" panose="020B0603020202020204"/>
              </a:rPr>
              <a:t>Across the board provider rate increases</a:t>
            </a:r>
            <a:endParaRPr sz="210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457200" lvl="0" indent="-438150" algn="l" rtl="0">
              <a:spcBef>
                <a:spcPts val="0"/>
              </a:spcBef>
              <a:spcAft>
                <a:spcPts val="0"/>
              </a:spcAft>
              <a:buClr>
                <a:schemeClr val="lt1"/>
              </a:buClr>
              <a:buSzPts val="2100"/>
              <a:buFont typeface="Trebuchet MS" panose="020B0603020202020204"/>
              <a:buChar char="●"/>
            </a:pPr>
            <a:r>
              <a:rPr lang="en-US" sz="2100">
                <a:solidFill>
                  <a:schemeClr val="lt1"/>
                </a:solidFill>
                <a:latin typeface="Trebuchet MS" panose="020B0603020202020204"/>
                <a:ea typeface="Trebuchet MS" panose="020B0603020202020204"/>
                <a:cs typeface="Trebuchet MS" panose="020B0603020202020204"/>
                <a:sym typeface="Trebuchet MS" panose="020B0603020202020204"/>
              </a:rPr>
              <a:t>Targeted rate increases</a:t>
            </a:r>
            <a:endParaRPr sz="210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457200" lvl="0" indent="-438150" algn="l" rtl="0">
              <a:spcBef>
                <a:spcPts val="0"/>
              </a:spcBef>
              <a:spcAft>
                <a:spcPts val="0"/>
              </a:spcAft>
              <a:buClr>
                <a:schemeClr val="lt1"/>
              </a:buClr>
              <a:buSzPts val="2100"/>
              <a:buFont typeface="Trebuchet MS" panose="020B0603020202020204"/>
              <a:buChar char="●"/>
            </a:pPr>
            <a:r>
              <a:rPr lang="en-US" sz="2100">
                <a:solidFill>
                  <a:schemeClr val="lt1"/>
                </a:solidFill>
                <a:latin typeface="Trebuchet MS" panose="020B0603020202020204"/>
                <a:ea typeface="Trebuchet MS" panose="020B0603020202020204"/>
                <a:cs typeface="Trebuchet MS" panose="020B0603020202020204"/>
                <a:sym typeface="Trebuchet MS" panose="020B0603020202020204"/>
              </a:rPr>
              <a:t>Statutorily required rate increases</a:t>
            </a:r>
            <a:endParaRPr sz="2100">
              <a:solidFill>
                <a:schemeClr val="lt1"/>
              </a:solidFill>
            </a:endParaRPr>
          </a:p>
        </p:txBody>
      </p:sp>
      <p:sp>
        <p:nvSpPr>
          <p:cNvPr id="1248" name="Google Shape;1248;p251"/>
          <p:cNvSpPr/>
          <p:nvPr/>
        </p:nvSpPr>
        <p:spPr>
          <a:xfrm>
            <a:off x="5046725" y="2741850"/>
            <a:ext cx="6250200" cy="1518300"/>
          </a:xfrm>
          <a:prstGeom prst="wedgeRectCallout">
            <a:avLst>
              <a:gd name="adj1" fmla="val -109270"/>
              <a:gd name="adj2" fmla="val -65682"/>
            </a:avLst>
          </a:prstGeom>
          <a:solidFill>
            <a:schemeClr val="accent1"/>
          </a:solidFill>
          <a:ln>
            <a:noFill/>
          </a:ln>
        </p:spPr>
        <p:txBody>
          <a:bodyPr spcFirstLastPara="1" wrap="square" lIns="121900" tIns="121900" rIns="121900" bIns="121900" anchor="ctr" anchorCtr="0">
            <a:noAutofit/>
          </a:bodyPr>
          <a:lstStyle/>
          <a:p>
            <a:pPr marL="457200" lvl="0" indent="-438150" algn="l" rtl="0">
              <a:spcBef>
                <a:spcPts val="0"/>
              </a:spcBef>
              <a:spcAft>
                <a:spcPts val="0"/>
              </a:spcAft>
              <a:buClr>
                <a:schemeClr val="lt1"/>
              </a:buClr>
              <a:buSzPts val="2100"/>
              <a:buFont typeface="Trebuchet MS" panose="020B0603020202020204"/>
              <a:buChar char="●"/>
            </a:pPr>
            <a:r>
              <a:rPr lang="en-US" sz="2100">
                <a:solidFill>
                  <a:schemeClr val="lt1"/>
                </a:solidFill>
                <a:latin typeface="Trebuchet MS" panose="020B0603020202020204"/>
                <a:ea typeface="Trebuchet MS" panose="020B0603020202020204"/>
                <a:cs typeface="Trebuchet MS" panose="020B0603020202020204"/>
                <a:sym typeface="Trebuchet MS" panose="020B0603020202020204"/>
              </a:rPr>
              <a:t>70+% of increases due to utilization come from LTHH and IHSS</a:t>
            </a:r>
            <a:endParaRPr sz="210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457200" lvl="0" indent="-438150" algn="l" rtl="0">
              <a:spcBef>
                <a:spcPts val="0"/>
              </a:spcBef>
              <a:spcAft>
                <a:spcPts val="0"/>
              </a:spcAft>
              <a:buClr>
                <a:schemeClr val="lt1"/>
              </a:buClr>
              <a:buSzPts val="2100"/>
              <a:buFont typeface="Trebuchet MS" panose="020B0603020202020204"/>
              <a:buChar char="●"/>
            </a:pPr>
            <a:r>
              <a:rPr lang="en-US" sz="2100">
                <a:solidFill>
                  <a:schemeClr val="lt1"/>
                </a:solidFill>
                <a:latin typeface="Trebuchet MS" panose="020B0603020202020204"/>
                <a:ea typeface="Trebuchet MS" panose="020B0603020202020204"/>
                <a:cs typeface="Trebuchet MS" panose="020B0603020202020204"/>
                <a:sym typeface="Trebuchet MS" panose="020B0603020202020204"/>
              </a:rPr>
              <a:t>Utilization per member has increased 33% for these two services</a:t>
            </a:r>
            <a:endParaRPr sz="2100">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1249" name="Google Shape;1249;p251"/>
          <p:cNvSpPr/>
          <p:nvPr/>
        </p:nvSpPr>
        <p:spPr>
          <a:xfrm>
            <a:off x="5627200" y="1106175"/>
            <a:ext cx="6316500" cy="1518300"/>
          </a:xfrm>
          <a:prstGeom prst="wedgeRectCallout">
            <a:avLst>
              <a:gd name="adj1" fmla="val -118982"/>
              <a:gd name="adj2" fmla="val -22875"/>
            </a:avLst>
          </a:prstGeom>
          <a:solidFill>
            <a:srgbClr val="38761D"/>
          </a:solidFill>
          <a:ln>
            <a:noFill/>
          </a:ln>
        </p:spPr>
        <p:txBody>
          <a:bodyPr spcFirstLastPara="1" wrap="square" lIns="121900" tIns="121900" rIns="121900" bIns="121900" anchor="ctr" anchorCtr="0">
            <a:noAutofit/>
          </a:bodyPr>
          <a:lstStyle/>
          <a:p>
            <a:pPr marL="457200" lvl="0" indent="-438150" algn="l" rtl="0">
              <a:spcBef>
                <a:spcPts val="0"/>
              </a:spcBef>
              <a:spcAft>
                <a:spcPts val="0"/>
              </a:spcAft>
              <a:buClr>
                <a:schemeClr val="lt1"/>
              </a:buClr>
              <a:buSzPts val="2100"/>
              <a:buFont typeface="Trebuchet MS" panose="020B0603020202020204"/>
              <a:buChar char="●"/>
            </a:pPr>
            <a:r>
              <a:rPr lang="en-US" sz="2100">
                <a:solidFill>
                  <a:schemeClr val="lt1"/>
                </a:solidFill>
                <a:latin typeface="Trebuchet MS" panose="020B0603020202020204"/>
                <a:ea typeface="Trebuchet MS" panose="020B0603020202020204"/>
                <a:cs typeface="Trebuchet MS" panose="020B0603020202020204"/>
                <a:sym typeface="Trebuchet MS" panose="020B0603020202020204"/>
              </a:rPr>
              <a:t>Enrollment is skewed towards more complex pop’s &amp; expensive waivers (ex.DD waiver avg. cost is $98k vs $36k for EBD waiver)</a:t>
            </a:r>
            <a:endParaRPr sz="210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457200" lvl="0" indent="-438150" algn="l" rtl="0">
              <a:spcBef>
                <a:spcPts val="0"/>
              </a:spcBef>
              <a:spcAft>
                <a:spcPts val="0"/>
              </a:spcAft>
              <a:buClr>
                <a:schemeClr val="lt1"/>
              </a:buClr>
              <a:buSzPts val="2100"/>
              <a:buFont typeface="Trebuchet MS" panose="020B0603020202020204"/>
              <a:buChar char="●"/>
            </a:pPr>
            <a:r>
              <a:rPr lang="en-US" sz="2100">
                <a:solidFill>
                  <a:schemeClr val="lt1"/>
                </a:solidFill>
                <a:latin typeface="Trebuchet MS" panose="020B0603020202020204"/>
                <a:ea typeface="Trebuchet MS" panose="020B0603020202020204"/>
                <a:cs typeface="Trebuchet MS" panose="020B0603020202020204"/>
                <a:sym typeface="Trebuchet MS" panose="020B0603020202020204"/>
              </a:rPr>
              <a:t>JBC added 796 enrollments to DD waiver</a:t>
            </a:r>
            <a:endParaRPr sz="2100">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1250" name="Google Shape;1250;p251"/>
          <p:cNvSpPr txBox="1">
            <a:spLocks noGrp="1"/>
          </p:cNvSpPr>
          <p:nvPr>
            <p:ph type="sldNum" idx="12"/>
          </p:nvPr>
        </p:nvSpPr>
        <p:spPr>
          <a:xfrm>
            <a:off x="11299437" y="6217623"/>
            <a:ext cx="732000" cy="524700"/>
          </a:xfrm>
          <a:prstGeom prst="rect">
            <a:avLst/>
          </a:prstGeom>
        </p:spPr>
        <p:txBody>
          <a:bodyPr spcFirstLastPara="1" wrap="square" lIns="121900" tIns="121900" rIns="121900" bIns="121900" anchor="ctr" anchorCtr="0">
            <a:noAutofit/>
          </a:bodyPr>
          <a:lstStyle/>
          <a:p>
            <a:pPr marL="0" lvl="0" indent="0" algn="r" rtl="0">
              <a:spcBef>
                <a:spcPts val="0"/>
              </a:spcBef>
              <a:spcAft>
                <a:spcPts val="0"/>
              </a:spcAft>
              <a:buClr>
                <a:srgbClr val="000000"/>
              </a:buClr>
              <a:buSzPts val="1300"/>
              <a:buFont typeface="Arial" panose="020B0604020202020204"/>
              <a:buNone/>
            </a:pPr>
            <a:fld id="{00000000-1234-1234-1234-123412341234}" type="slidenum">
              <a:rPr lang="en-US"/>
              <a:t>47</a:t>
            </a:fld>
            <a:endParaRPr lang="en-US"/>
          </a:p>
        </p:txBody>
      </p:sp>
      <p:sp>
        <p:nvSpPr>
          <p:cNvPr id="1251" name="Google Shape;1251;p251"/>
          <p:cNvSpPr txBox="1">
            <a:spLocks noGrp="1"/>
          </p:cNvSpPr>
          <p:nvPr>
            <p:ph type="title"/>
          </p:nvPr>
        </p:nvSpPr>
        <p:spPr>
          <a:xfrm>
            <a:off x="-175" y="-76200"/>
            <a:ext cx="12192000" cy="7026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SzPts val="1300"/>
              <a:buNone/>
            </a:pPr>
            <a:r>
              <a:rPr lang="en-US" sz="3700" dirty="0"/>
              <a:t>LTSS Cost Growth: FY20-21 to FY23-24 </a:t>
            </a:r>
            <a:endParaRPr sz="3700" dirty="0"/>
          </a:p>
        </p:txBody>
      </p:sp>
      <p:sp>
        <p:nvSpPr>
          <p:cNvPr id="1252" name="Google Shape;1252;p251"/>
          <p:cNvSpPr/>
          <p:nvPr/>
        </p:nvSpPr>
        <p:spPr>
          <a:xfrm>
            <a:off x="976300" y="1160550"/>
            <a:ext cx="3330600" cy="590400"/>
          </a:xfrm>
          <a:prstGeom prst="rect">
            <a:avLst/>
          </a:prstGeom>
          <a:solidFill>
            <a:srgbClr val="38761D"/>
          </a:solidFill>
          <a:ln>
            <a:noFill/>
          </a:ln>
        </p:spPr>
        <p:txBody>
          <a:bodyPr spcFirstLastPara="1" wrap="square" lIns="121900" tIns="121900" rIns="121900" bIns="121900" anchor="ctr" anchorCtr="0">
            <a:noAutofit/>
          </a:bodyPr>
          <a:lstStyle/>
          <a:p>
            <a:pPr marL="0" lvl="0" indent="0" algn="ctr" rtl="0">
              <a:lnSpc>
                <a:spcPct val="100000"/>
              </a:lnSpc>
              <a:spcBef>
                <a:spcPts val="0"/>
              </a:spcBef>
              <a:spcAft>
                <a:spcPts val="0"/>
              </a:spcAft>
              <a:buNone/>
            </a:pPr>
            <a:r>
              <a:rPr lang="en-US" sz="2400" b="1">
                <a:solidFill>
                  <a:schemeClr val="lt1"/>
                </a:solidFill>
                <a:latin typeface="Trebuchet MS" panose="020B0603020202020204"/>
                <a:ea typeface="Trebuchet MS" panose="020B0603020202020204"/>
                <a:cs typeface="Trebuchet MS" panose="020B0603020202020204"/>
                <a:sym typeface="Trebuchet MS" panose="020B0603020202020204"/>
              </a:rPr>
              <a:t>11.0% </a:t>
            </a:r>
            <a:r>
              <a:rPr lang="en-US" sz="2400">
                <a:solidFill>
                  <a:schemeClr val="lt1"/>
                </a:solidFill>
                <a:latin typeface="Trebuchet MS" panose="020B0603020202020204"/>
                <a:ea typeface="Trebuchet MS" panose="020B0603020202020204"/>
                <a:cs typeface="Trebuchet MS" panose="020B0603020202020204"/>
                <a:sym typeface="Trebuchet MS" panose="020B0603020202020204"/>
              </a:rPr>
              <a:t>is </a:t>
            </a:r>
            <a:r>
              <a:rPr lang="en-US" sz="2400" b="1">
                <a:solidFill>
                  <a:schemeClr val="lt1"/>
                </a:solidFill>
                <a:latin typeface="Trebuchet MS" panose="020B0603020202020204"/>
                <a:ea typeface="Trebuchet MS" panose="020B0603020202020204"/>
                <a:cs typeface="Trebuchet MS" panose="020B0603020202020204"/>
                <a:sym typeface="Trebuchet MS" panose="020B0603020202020204"/>
              </a:rPr>
              <a:t>enrollment</a:t>
            </a:r>
            <a:endParaRPr sz="2400"/>
          </a:p>
        </p:txBody>
      </p:sp>
      <p:sp>
        <p:nvSpPr>
          <p:cNvPr id="1253" name="Google Shape;1253;p251"/>
          <p:cNvSpPr/>
          <p:nvPr/>
        </p:nvSpPr>
        <p:spPr>
          <a:xfrm>
            <a:off x="976300" y="1735874"/>
            <a:ext cx="3330600" cy="18108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ctr" rtl="0">
              <a:lnSpc>
                <a:spcPct val="115000"/>
              </a:lnSpc>
              <a:spcBef>
                <a:spcPts val="0"/>
              </a:spcBef>
              <a:spcAft>
                <a:spcPts val="0"/>
              </a:spcAft>
              <a:buClr>
                <a:schemeClr val="dk1"/>
              </a:buClr>
              <a:buSzPts val="1500"/>
              <a:buFont typeface="Arial" panose="020B0604020202020204"/>
              <a:buNone/>
            </a:pPr>
            <a:r>
              <a:rPr lang="en-US" sz="2400" dirty="0">
                <a:solidFill>
                  <a:schemeClr val="lt1"/>
                </a:solidFill>
                <a:latin typeface="Trebuchet MS" panose="020B0603020202020204"/>
                <a:ea typeface="Trebuchet MS" panose="020B0603020202020204"/>
                <a:cs typeface="Trebuchet MS" panose="020B0603020202020204"/>
                <a:sym typeface="Trebuchet MS" panose="020B0603020202020204"/>
              </a:rPr>
              <a:t>39.3% is </a:t>
            </a:r>
            <a:r>
              <a:rPr lang="en-US" sz="2400" b="1" dirty="0">
                <a:solidFill>
                  <a:schemeClr val="lt1"/>
                </a:solidFill>
                <a:latin typeface="Trebuchet MS" panose="020B0603020202020204"/>
                <a:ea typeface="Trebuchet MS" panose="020B0603020202020204"/>
                <a:cs typeface="Trebuchet MS" panose="020B0603020202020204"/>
                <a:sym typeface="Trebuchet MS" panose="020B0603020202020204"/>
              </a:rPr>
              <a:t>utilization </a:t>
            </a:r>
            <a:endParaRPr sz="2400" dirty="0"/>
          </a:p>
        </p:txBody>
      </p:sp>
      <p:sp>
        <p:nvSpPr>
          <p:cNvPr id="1254" name="Google Shape;1254;p251"/>
          <p:cNvSpPr/>
          <p:nvPr/>
        </p:nvSpPr>
        <p:spPr>
          <a:xfrm>
            <a:off x="976300" y="3546610"/>
            <a:ext cx="3330600" cy="2570100"/>
          </a:xfrm>
          <a:prstGeom prst="rect">
            <a:avLst/>
          </a:prstGeom>
          <a:solidFill>
            <a:srgbClr val="632B6A"/>
          </a:solidFill>
          <a:ln>
            <a:noFill/>
          </a:ln>
        </p:spPr>
        <p:txBody>
          <a:bodyPr spcFirstLastPara="1" wrap="square" lIns="121900" tIns="121900" rIns="121900" bIns="121900" anchor="ctr" anchorCtr="0">
            <a:noAutofit/>
          </a:bodyPr>
          <a:lstStyle/>
          <a:p>
            <a:pPr marL="0" lvl="0" indent="0" algn="ctr" rtl="0">
              <a:lnSpc>
                <a:spcPct val="115000"/>
              </a:lnSpc>
              <a:spcBef>
                <a:spcPts val="0"/>
              </a:spcBef>
              <a:spcAft>
                <a:spcPts val="0"/>
              </a:spcAft>
              <a:buClr>
                <a:schemeClr val="dk1"/>
              </a:buClr>
              <a:buSzPts val="1500"/>
              <a:buFont typeface="Arial" panose="020B0604020202020204"/>
              <a:buNone/>
            </a:pPr>
            <a:r>
              <a:rPr lang="en-US" sz="2400">
                <a:solidFill>
                  <a:schemeClr val="lt1"/>
                </a:solidFill>
                <a:latin typeface="Trebuchet MS" panose="020B0603020202020204"/>
                <a:ea typeface="Trebuchet MS" panose="020B0603020202020204"/>
                <a:cs typeface="Trebuchet MS" panose="020B0603020202020204"/>
                <a:sym typeface="Trebuchet MS" panose="020B0603020202020204"/>
              </a:rPr>
              <a:t>49.3% is </a:t>
            </a:r>
            <a:br>
              <a:rPr lang="en-US" sz="2400">
                <a:solidFill>
                  <a:schemeClr val="lt1"/>
                </a:solidFill>
                <a:latin typeface="Trebuchet MS" panose="020B0603020202020204"/>
                <a:ea typeface="Trebuchet MS" panose="020B0603020202020204"/>
                <a:cs typeface="Trebuchet MS" panose="020B0603020202020204"/>
                <a:sym typeface="Trebuchet MS" panose="020B0603020202020204"/>
              </a:rPr>
            </a:br>
            <a:r>
              <a:rPr lang="en-US" sz="2400" b="1">
                <a:solidFill>
                  <a:schemeClr val="lt1"/>
                </a:solidFill>
                <a:latin typeface="Trebuchet MS" panose="020B0603020202020204"/>
                <a:ea typeface="Trebuchet MS" panose="020B0603020202020204"/>
                <a:cs typeface="Trebuchet MS" panose="020B0603020202020204"/>
                <a:sym typeface="Trebuchet MS" panose="020B0603020202020204"/>
              </a:rPr>
              <a:t>rate increases</a:t>
            </a:r>
            <a:endParaRPr sz="2400"/>
          </a:p>
        </p:txBody>
      </p:sp>
      <p:sp>
        <p:nvSpPr>
          <p:cNvPr id="1255" name="Google Shape;1255;p251"/>
          <p:cNvSpPr txBox="1"/>
          <p:nvPr/>
        </p:nvSpPr>
        <p:spPr>
          <a:xfrm rot="-5400000">
            <a:off x="-1931100" y="3202326"/>
            <a:ext cx="4956300" cy="858300"/>
          </a:xfrm>
          <a:prstGeom prst="rect">
            <a:avLst/>
          </a:prstGeom>
          <a:solidFill>
            <a:srgbClr val="FFF2CC"/>
          </a:solid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US" sz="3800" b="1">
                <a:solidFill>
                  <a:srgbClr val="980000"/>
                </a:solidFill>
                <a:latin typeface="Trebuchet MS" panose="020B0603020202020204"/>
                <a:ea typeface="Trebuchet MS" panose="020B0603020202020204"/>
                <a:cs typeface="Trebuchet MS" panose="020B0603020202020204"/>
                <a:sym typeface="Trebuchet MS" panose="020B0603020202020204"/>
              </a:rPr>
              <a:t>Cost Growth Factors</a:t>
            </a:r>
            <a:endParaRPr sz="3800" b="1">
              <a:solidFill>
                <a:srgbClr val="980000"/>
              </a:solidFill>
              <a:latin typeface="Trebuchet MS" panose="020B0603020202020204"/>
              <a:ea typeface="Trebuchet MS" panose="020B0603020202020204"/>
              <a:cs typeface="Trebuchet MS" panose="020B0603020202020204"/>
              <a:sym typeface="Trebuchet MS" panose="020B0603020202020204"/>
            </a:endParaRPr>
          </a:p>
        </p:txBody>
      </p:sp>
      <p:sp>
        <p:nvSpPr>
          <p:cNvPr id="1256" name="Google Shape;1256;p251"/>
          <p:cNvSpPr txBox="1"/>
          <p:nvPr/>
        </p:nvSpPr>
        <p:spPr>
          <a:xfrm>
            <a:off x="3008700" y="6378050"/>
            <a:ext cx="5894700" cy="6405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500" i="1">
                <a:solidFill>
                  <a:schemeClr val="lt1"/>
                </a:solidFill>
              </a:rPr>
              <a:t>Approx 0.4% is due to JBC/Legislative and HCPF benefit changes</a:t>
            </a:r>
            <a:endParaRPr sz="1500" i="1">
              <a:solidFill>
                <a:schemeClr val="lt1"/>
              </a:solidFill>
            </a:endParaRPr>
          </a:p>
        </p:txBody>
      </p:sp>
      <p:sp>
        <p:nvSpPr>
          <p:cNvPr id="1257" name="Google Shape;1257;p251"/>
          <p:cNvSpPr txBox="1"/>
          <p:nvPr/>
        </p:nvSpPr>
        <p:spPr>
          <a:xfrm>
            <a:off x="2198350" y="505275"/>
            <a:ext cx="7734300" cy="524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800" b="1">
                <a:solidFill>
                  <a:srgbClr val="FF0000"/>
                </a:solidFill>
                <a:latin typeface="Trebuchet MS" panose="020B0603020202020204"/>
                <a:ea typeface="Trebuchet MS" panose="020B0603020202020204"/>
                <a:cs typeface="Trebuchet MS" panose="020B0603020202020204"/>
                <a:sym typeface="Trebuchet MS" panose="020B0603020202020204"/>
              </a:rPr>
              <a:t>44% increase in costs: From $2.9B to $4.1B</a:t>
            </a:r>
            <a:endParaRPr sz="2800" b="1">
              <a:solidFill>
                <a:srgbClr val="FF0000"/>
              </a:solidFill>
              <a:latin typeface="Trebuchet MS" panose="020B0603020202020204"/>
              <a:ea typeface="Trebuchet MS" panose="020B0603020202020204"/>
              <a:cs typeface="Trebuchet MS" panose="020B0603020202020204"/>
              <a:sym typeface="Trebuchet MS" panose="020B0603020202020204"/>
            </a:endParaRPr>
          </a:p>
        </p:txBody>
      </p:sp>
      <p:sp>
        <p:nvSpPr>
          <p:cNvPr id="1258" name="Google Shape;1258;p251"/>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sz="1200">
                <a:solidFill>
                  <a:schemeClr val="lt1"/>
                </a:solidFill>
              </a:rPr>
              <a:t>47</a:t>
            </a:fld>
            <a:endParaRPr sz="1200">
              <a:solidFill>
                <a:schemeClr val="lt1"/>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67460" y="1087882"/>
            <a:ext cx="10677525" cy="4801742"/>
            <a:chOff x="1267460" y="1087882"/>
            <a:chExt cx="10677525" cy="4801742"/>
          </a:xfrm>
        </p:grpSpPr>
        <p:sp>
          <p:nvSpPr>
            <p:cNvPr id="3" name="object 3"/>
            <p:cNvSpPr/>
            <p:nvPr/>
          </p:nvSpPr>
          <p:spPr>
            <a:xfrm>
              <a:off x="1343533" y="2372360"/>
              <a:ext cx="9952355" cy="1756410"/>
            </a:xfrm>
            <a:custGeom>
              <a:avLst/>
              <a:gdLst/>
              <a:ahLst/>
              <a:cxnLst/>
              <a:rect l="l" t="t" r="r" b="b"/>
              <a:pathLst>
                <a:path w="9952355" h="1756410">
                  <a:moveTo>
                    <a:pt x="0" y="0"/>
                  </a:moveTo>
                  <a:lnTo>
                    <a:pt x="3703446" y="870457"/>
                  </a:lnTo>
                  <a:lnTo>
                    <a:pt x="3703446" y="1755902"/>
                  </a:lnTo>
                  <a:lnTo>
                    <a:pt x="9951847" y="1755902"/>
                  </a:lnTo>
                  <a:lnTo>
                    <a:pt x="9951847" y="237998"/>
                  </a:lnTo>
                  <a:lnTo>
                    <a:pt x="3703446" y="237998"/>
                  </a:lnTo>
                  <a:lnTo>
                    <a:pt x="3703446" y="490981"/>
                  </a:lnTo>
                  <a:lnTo>
                    <a:pt x="0" y="0"/>
                  </a:lnTo>
                  <a:close/>
                </a:path>
              </a:pathLst>
            </a:custGeom>
            <a:solidFill>
              <a:srgbClr val="00176E"/>
            </a:solidFill>
          </p:spPr>
          <p:txBody>
            <a:bodyPr wrap="square" lIns="0" tIns="0" rIns="0" bIns="0" rtlCol="0"/>
            <a:lstStyle/>
            <a:p>
              <a:endParaRPr/>
            </a:p>
          </p:txBody>
        </p:sp>
        <p:sp>
          <p:nvSpPr>
            <p:cNvPr id="4" name="object 4"/>
            <p:cNvSpPr/>
            <p:nvPr/>
          </p:nvSpPr>
          <p:spPr>
            <a:xfrm>
              <a:off x="1267460" y="1087882"/>
              <a:ext cx="10677525" cy="1518285"/>
            </a:xfrm>
            <a:custGeom>
              <a:avLst/>
              <a:gdLst/>
              <a:ahLst/>
              <a:cxnLst/>
              <a:rect l="l" t="t" r="r" b="b"/>
              <a:pathLst>
                <a:path w="10677525" h="1518285">
                  <a:moveTo>
                    <a:pt x="10677144" y="0"/>
                  </a:moveTo>
                  <a:lnTo>
                    <a:pt x="4358640" y="0"/>
                  </a:lnTo>
                  <a:lnTo>
                    <a:pt x="4358640" y="252983"/>
                  </a:lnTo>
                  <a:lnTo>
                    <a:pt x="0" y="411733"/>
                  </a:lnTo>
                  <a:lnTo>
                    <a:pt x="4358640" y="632459"/>
                  </a:lnTo>
                  <a:lnTo>
                    <a:pt x="4358640" y="1517903"/>
                  </a:lnTo>
                  <a:lnTo>
                    <a:pt x="10677144" y="1517903"/>
                  </a:lnTo>
                  <a:lnTo>
                    <a:pt x="10677144" y="0"/>
                  </a:lnTo>
                  <a:close/>
                </a:path>
              </a:pathLst>
            </a:custGeom>
            <a:solidFill>
              <a:srgbClr val="38761D"/>
            </a:solidFill>
          </p:spPr>
          <p:txBody>
            <a:bodyPr wrap="square" lIns="0" tIns="0" rIns="0" bIns="0" rtlCol="0"/>
            <a:lstStyle/>
            <a:p>
              <a:endParaRPr/>
            </a:p>
          </p:txBody>
        </p:sp>
        <p:sp>
          <p:nvSpPr>
            <p:cNvPr id="5" name="object 5"/>
            <p:cNvSpPr/>
            <p:nvPr/>
          </p:nvSpPr>
          <p:spPr>
            <a:xfrm>
              <a:off x="2185035" y="4169567"/>
              <a:ext cx="8602345" cy="1720057"/>
            </a:xfrm>
            <a:custGeom>
              <a:avLst/>
              <a:gdLst/>
              <a:ahLst/>
              <a:cxnLst/>
              <a:rect l="l" t="t" r="r" b="b"/>
              <a:pathLst>
                <a:path w="8602345" h="1835150">
                  <a:moveTo>
                    <a:pt x="8602217" y="0"/>
                  </a:moveTo>
                  <a:lnTo>
                    <a:pt x="2497074" y="0"/>
                  </a:lnTo>
                  <a:lnTo>
                    <a:pt x="2497074" y="305816"/>
                  </a:lnTo>
                  <a:lnTo>
                    <a:pt x="0" y="627761"/>
                  </a:lnTo>
                  <a:lnTo>
                    <a:pt x="2497074" y="764539"/>
                  </a:lnTo>
                  <a:lnTo>
                    <a:pt x="2497074" y="1834896"/>
                  </a:lnTo>
                  <a:lnTo>
                    <a:pt x="8602217" y="1834896"/>
                  </a:lnTo>
                  <a:lnTo>
                    <a:pt x="8602217" y="0"/>
                  </a:lnTo>
                  <a:close/>
                </a:path>
              </a:pathLst>
            </a:custGeom>
            <a:solidFill>
              <a:srgbClr val="612B6A"/>
            </a:solidFill>
          </p:spPr>
          <p:txBody>
            <a:bodyPr wrap="square" lIns="0" tIns="0" rIns="0" bIns="0" rtlCol="0"/>
            <a:lstStyle/>
            <a:p>
              <a:endParaRPr/>
            </a:p>
          </p:txBody>
        </p:sp>
      </p:grpSp>
      <p:sp>
        <p:nvSpPr>
          <p:cNvPr id="6" name="object 6"/>
          <p:cNvSpPr txBox="1"/>
          <p:nvPr/>
        </p:nvSpPr>
        <p:spPr>
          <a:xfrm>
            <a:off x="4810505" y="4143883"/>
            <a:ext cx="187960" cy="347345"/>
          </a:xfrm>
          <a:prstGeom prst="rect">
            <a:avLst/>
          </a:prstGeom>
        </p:spPr>
        <p:txBody>
          <a:bodyPr vert="horz" wrap="square" lIns="0" tIns="13970" rIns="0" bIns="0" rtlCol="0">
            <a:spAutoFit/>
          </a:bodyPr>
          <a:lstStyle/>
          <a:p>
            <a:pPr marL="12700">
              <a:lnSpc>
                <a:spcPct val="100000"/>
              </a:lnSpc>
              <a:spcBef>
                <a:spcPts val="110"/>
              </a:spcBef>
            </a:pPr>
            <a:r>
              <a:rPr sz="2100" spc="-50" dirty="0">
                <a:solidFill>
                  <a:srgbClr val="FFFFFF"/>
                </a:solidFill>
                <a:latin typeface="Trebuchet MS" panose="020B0603020202020204"/>
                <a:cs typeface="Trebuchet MS" panose="020B0603020202020204"/>
              </a:rPr>
              <a:t>●</a:t>
            </a:r>
            <a:endParaRPr sz="2100">
              <a:latin typeface="Trebuchet MS" panose="020B0603020202020204"/>
              <a:cs typeface="Trebuchet MS" panose="020B0603020202020204"/>
            </a:endParaRPr>
          </a:p>
        </p:txBody>
      </p:sp>
      <p:sp>
        <p:nvSpPr>
          <p:cNvPr id="13" name="object 13"/>
          <p:cNvSpPr txBox="1"/>
          <p:nvPr/>
        </p:nvSpPr>
        <p:spPr>
          <a:xfrm>
            <a:off x="2678430" y="6500495"/>
            <a:ext cx="9020175" cy="226695"/>
          </a:xfrm>
          <a:prstGeom prst="rect">
            <a:avLst/>
          </a:prstGeom>
        </p:spPr>
        <p:txBody>
          <a:bodyPr vert="horz" wrap="square" lIns="0" tIns="0" rIns="0" bIns="0" rtlCol="0">
            <a:spAutoFit/>
          </a:bodyPr>
          <a:lstStyle/>
          <a:p>
            <a:pPr marL="12700">
              <a:lnSpc>
                <a:spcPts val="1770"/>
              </a:lnSpc>
            </a:pPr>
            <a:r>
              <a:rPr sz="1500" i="1" spc="-10" dirty="0">
                <a:solidFill>
                  <a:srgbClr val="FFFFFF"/>
                </a:solidFill>
                <a:latin typeface="Arial" panose="020B0604020202020204"/>
                <a:cs typeface="Arial" panose="020B0604020202020204"/>
              </a:rPr>
              <a:t>Aproximadamente</a:t>
            </a:r>
            <a:r>
              <a:rPr sz="1500" i="1" spc="-20" dirty="0">
                <a:solidFill>
                  <a:srgbClr val="FFFFFF"/>
                </a:solidFill>
                <a:latin typeface="Arial" panose="020B0604020202020204"/>
                <a:cs typeface="Arial" panose="020B0604020202020204"/>
              </a:rPr>
              <a:t> </a:t>
            </a:r>
            <a:r>
              <a:rPr sz="1500" i="1" dirty="0">
                <a:solidFill>
                  <a:srgbClr val="FFFFFF"/>
                </a:solidFill>
                <a:latin typeface="Arial" panose="020B0604020202020204"/>
                <a:cs typeface="Arial" panose="020B0604020202020204"/>
              </a:rPr>
              <a:t>el</a:t>
            </a:r>
            <a:r>
              <a:rPr sz="1500" i="1" spc="-15" dirty="0">
                <a:solidFill>
                  <a:srgbClr val="FFFFFF"/>
                </a:solidFill>
                <a:latin typeface="Arial" panose="020B0604020202020204"/>
                <a:cs typeface="Arial" panose="020B0604020202020204"/>
              </a:rPr>
              <a:t> </a:t>
            </a:r>
            <a:r>
              <a:rPr sz="1500" i="1" dirty="0">
                <a:solidFill>
                  <a:srgbClr val="FFFFFF"/>
                </a:solidFill>
                <a:latin typeface="Arial" panose="020B0604020202020204"/>
                <a:cs typeface="Arial" panose="020B0604020202020204"/>
              </a:rPr>
              <a:t>0,4%</a:t>
            </a:r>
            <a:r>
              <a:rPr sz="1500" i="1" spc="-20" dirty="0">
                <a:solidFill>
                  <a:srgbClr val="FFFFFF"/>
                </a:solidFill>
                <a:latin typeface="Arial" panose="020B0604020202020204"/>
                <a:cs typeface="Arial" panose="020B0604020202020204"/>
              </a:rPr>
              <a:t> </a:t>
            </a:r>
            <a:r>
              <a:rPr sz="1500" i="1" dirty="0">
                <a:solidFill>
                  <a:srgbClr val="FFFFFF"/>
                </a:solidFill>
                <a:latin typeface="Arial" panose="020B0604020202020204"/>
                <a:cs typeface="Arial" panose="020B0604020202020204"/>
              </a:rPr>
              <a:t>se</a:t>
            </a:r>
            <a:r>
              <a:rPr sz="1500" i="1" spc="-15" dirty="0">
                <a:solidFill>
                  <a:srgbClr val="FFFFFF"/>
                </a:solidFill>
                <a:latin typeface="Arial" panose="020B0604020202020204"/>
                <a:cs typeface="Arial" panose="020B0604020202020204"/>
              </a:rPr>
              <a:t> </a:t>
            </a:r>
            <a:r>
              <a:rPr sz="1500" i="1" dirty="0">
                <a:solidFill>
                  <a:srgbClr val="FFFFFF"/>
                </a:solidFill>
                <a:latin typeface="Arial" panose="020B0604020202020204"/>
                <a:cs typeface="Arial" panose="020B0604020202020204"/>
              </a:rPr>
              <a:t>debe</a:t>
            </a:r>
            <a:r>
              <a:rPr sz="1500" i="1" spc="-45" dirty="0">
                <a:solidFill>
                  <a:srgbClr val="FFFFFF"/>
                </a:solidFill>
                <a:latin typeface="Arial" panose="020B0604020202020204"/>
                <a:cs typeface="Arial" panose="020B0604020202020204"/>
              </a:rPr>
              <a:t> </a:t>
            </a:r>
            <a:r>
              <a:rPr sz="1500" i="1" dirty="0">
                <a:solidFill>
                  <a:srgbClr val="FFFFFF"/>
                </a:solidFill>
                <a:latin typeface="Arial" panose="020B0604020202020204"/>
                <a:cs typeface="Arial" panose="020B0604020202020204"/>
              </a:rPr>
              <a:t>a los</a:t>
            </a:r>
            <a:r>
              <a:rPr sz="1500" i="1" spc="-5" dirty="0">
                <a:solidFill>
                  <a:srgbClr val="FFFFFF"/>
                </a:solidFill>
                <a:latin typeface="Arial" panose="020B0604020202020204"/>
                <a:cs typeface="Arial" panose="020B0604020202020204"/>
              </a:rPr>
              <a:t> </a:t>
            </a:r>
            <a:r>
              <a:rPr sz="1500" i="1" dirty="0">
                <a:solidFill>
                  <a:srgbClr val="FFFFFF"/>
                </a:solidFill>
                <a:latin typeface="Arial" panose="020B0604020202020204"/>
                <a:cs typeface="Arial" panose="020B0604020202020204"/>
              </a:rPr>
              <a:t>cambios</a:t>
            </a:r>
            <a:r>
              <a:rPr sz="1500" i="1" spc="-5" dirty="0">
                <a:solidFill>
                  <a:srgbClr val="FFFFFF"/>
                </a:solidFill>
                <a:latin typeface="Arial" panose="020B0604020202020204"/>
                <a:cs typeface="Arial" panose="020B0604020202020204"/>
              </a:rPr>
              <a:t> </a:t>
            </a:r>
            <a:r>
              <a:rPr sz="1500" i="1" dirty="0">
                <a:solidFill>
                  <a:srgbClr val="FFFFFF"/>
                </a:solidFill>
                <a:latin typeface="Arial" panose="020B0604020202020204"/>
                <a:cs typeface="Arial" panose="020B0604020202020204"/>
              </a:rPr>
              <a:t>en</a:t>
            </a:r>
            <a:r>
              <a:rPr sz="1500" i="1" spc="-25" dirty="0">
                <a:solidFill>
                  <a:srgbClr val="FFFFFF"/>
                </a:solidFill>
                <a:latin typeface="Arial" panose="020B0604020202020204"/>
                <a:cs typeface="Arial" panose="020B0604020202020204"/>
              </a:rPr>
              <a:t> los</a:t>
            </a:r>
            <a:r>
              <a:rPr lang="en-US" sz="1500" i="1" spc="-25" dirty="0">
                <a:solidFill>
                  <a:srgbClr val="FFFFFF"/>
                </a:solidFill>
                <a:latin typeface="Arial" panose="020B0604020202020204"/>
                <a:cs typeface="Arial" panose="020B0604020202020204"/>
              </a:rPr>
              <a:t> beneficios </a:t>
            </a:r>
            <a:r>
              <a:rPr lang="en-US" sz="1500" i="1">
                <a:solidFill>
                  <a:schemeClr val="lt1"/>
                </a:solidFill>
                <a:sym typeface="+mn-ea"/>
              </a:rPr>
              <a:t>JBC/Legislativ</a:t>
            </a:r>
            <a:r>
              <a:rPr lang="en-US" altLang="en-US" sz="1500" i="1">
                <a:solidFill>
                  <a:schemeClr val="lt1"/>
                </a:solidFill>
                <a:sym typeface="+mn-ea"/>
              </a:rPr>
              <a:t>o</a:t>
            </a:r>
            <a:r>
              <a:rPr lang="en-US" sz="1500" i="1">
                <a:solidFill>
                  <a:schemeClr val="lt1"/>
                </a:solidFill>
                <a:sym typeface="+mn-ea"/>
              </a:rPr>
              <a:t> </a:t>
            </a:r>
            <a:r>
              <a:rPr lang="en-US" altLang="en-US" sz="1500" i="1">
                <a:solidFill>
                  <a:schemeClr val="lt1"/>
                </a:solidFill>
                <a:sym typeface="+mn-ea"/>
              </a:rPr>
              <a:t>y</a:t>
            </a:r>
            <a:r>
              <a:rPr lang="en-US" sz="1500" i="1">
                <a:solidFill>
                  <a:schemeClr val="lt1"/>
                </a:solidFill>
                <a:sym typeface="+mn-ea"/>
              </a:rPr>
              <a:t> HCPF</a:t>
            </a:r>
            <a:endParaRPr sz="1500">
              <a:latin typeface="Arial" panose="020B0604020202020204"/>
              <a:cs typeface="Arial" panose="020B0604020202020204"/>
            </a:endParaRPr>
          </a:p>
        </p:txBody>
      </p:sp>
      <p:sp>
        <p:nvSpPr>
          <p:cNvPr id="7" name="object 7"/>
          <p:cNvSpPr txBox="1"/>
          <p:nvPr/>
        </p:nvSpPr>
        <p:spPr>
          <a:xfrm>
            <a:off x="4810505" y="4707216"/>
            <a:ext cx="187960" cy="988060"/>
          </a:xfrm>
          <a:prstGeom prst="rect">
            <a:avLst/>
          </a:prstGeom>
        </p:spPr>
        <p:txBody>
          <a:bodyPr vert="horz" wrap="square" lIns="0" tIns="13970" rIns="0" bIns="0" rtlCol="0">
            <a:spAutoFit/>
          </a:bodyPr>
          <a:lstStyle/>
          <a:p>
            <a:pPr marL="12700">
              <a:lnSpc>
                <a:spcPct val="100000"/>
              </a:lnSpc>
              <a:spcBef>
                <a:spcPts val="110"/>
              </a:spcBef>
            </a:pPr>
            <a:r>
              <a:rPr sz="2100" spc="-50" dirty="0">
                <a:solidFill>
                  <a:srgbClr val="FFFFFF"/>
                </a:solidFill>
                <a:latin typeface="Trebuchet MS" panose="020B0603020202020204"/>
                <a:cs typeface="Trebuchet MS" panose="020B0603020202020204"/>
              </a:rPr>
              <a:t>●</a:t>
            </a:r>
            <a:endParaRPr sz="2100" dirty="0">
              <a:latin typeface="Trebuchet MS" panose="020B0603020202020204"/>
              <a:cs typeface="Trebuchet MS" panose="020B0603020202020204"/>
            </a:endParaRPr>
          </a:p>
          <a:p>
            <a:pPr marL="12700">
              <a:lnSpc>
                <a:spcPct val="100000"/>
              </a:lnSpc>
            </a:pPr>
            <a:r>
              <a:rPr sz="2100" spc="-50" dirty="0">
                <a:solidFill>
                  <a:srgbClr val="FFFFFF"/>
                </a:solidFill>
                <a:latin typeface="Trebuchet MS" panose="020B0603020202020204"/>
                <a:cs typeface="Trebuchet MS" panose="020B0603020202020204"/>
              </a:rPr>
              <a:t>●</a:t>
            </a:r>
            <a:endParaRPr sz="2100" dirty="0">
              <a:latin typeface="Trebuchet MS" panose="020B0603020202020204"/>
              <a:cs typeface="Trebuchet MS" panose="020B0603020202020204"/>
            </a:endParaRPr>
          </a:p>
          <a:p>
            <a:pPr marL="12700">
              <a:lnSpc>
                <a:spcPct val="100000"/>
              </a:lnSpc>
              <a:spcBef>
                <a:spcPts val="5"/>
              </a:spcBef>
            </a:pPr>
            <a:r>
              <a:rPr sz="2100" spc="-50" dirty="0">
                <a:solidFill>
                  <a:srgbClr val="FFFFFF"/>
                </a:solidFill>
                <a:latin typeface="Trebuchet MS" panose="020B0603020202020204"/>
                <a:cs typeface="Trebuchet MS" panose="020B0603020202020204"/>
              </a:rPr>
              <a:t>●</a:t>
            </a:r>
            <a:endParaRPr sz="2100" dirty="0">
              <a:latin typeface="Trebuchet MS" panose="020B0603020202020204"/>
              <a:cs typeface="Trebuchet MS" panose="020B0603020202020204"/>
            </a:endParaRPr>
          </a:p>
        </p:txBody>
      </p:sp>
      <p:sp>
        <p:nvSpPr>
          <p:cNvPr id="8" name="object 8"/>
          <p:cNvSpPr txBox="1"/>
          <p:nvPr/>
        </p:nvSpPr>
        <p:spPr>
          <a:xfrm>
            <a:off x="5269484" y="4247353"/>
            <a:ext cx="4689475" cy="1425647"/>
          </a:xfrm>
          <a:prstGeom prst="rect">
            <a:avLst/>
          </a:prstGeom>
        </p:spPr>
        <p:txBody>
          <a:bodyPr vert="horz" wrap="square" lIns="0" tIns="10160" rIns="0" bIns="0" rtlCol="0">
            <a:spAutoFit/>
          </a:bodyPr>
          <a:lstStyle/>
          <a:p>
            <a:pPr marL="12700" marR="34925">
              <a:lnSpc>
                <a:spcPct val="101000"/>
              </a:lnSpc>
              <a:spcBef>
                <a:spcPts val="80"/>
              </a:spcBef>
              <a:spcAft>
                <a:spcPts val="500"/>
              </a:spcAft>
            </a:pPr>
            <a:r>
              <a:rPr sz="1600" dirty="0">
                <a:solidFill>
                  <a:srgbClr val="FFFFFF"/>
                </a:solidFill>
                <a:latin typeface="Trebuchet MS" panose="020B0603020202020204"/>
                <a:cs typeface="Trebuchet MS" panose="020B0603020202020204"/>
              </a:rPr>
              <a:t>Salario</a:t>
            </a:r>
            <a:r>
              <a:rPr sz="1600" spc="-35" dirty="0">
                <a:solidFill>
                  <a:srgbClr val="FFFFFF"/>
                </a:solidFill>
                <a:latin typeface="Trebuchet MS" panose="020B0603020202020204"/>
                <a:cs typeface="Trebuchet MS" panose="020B0603020202020204"/>
              </a:rPr>
              <a:t> </a:t>
            </a:r>
            <a:r>
              <a:rPr sz="1600" dirty="0">
                <a:solidFill>
                  <a:srgbClr val="FFFFFF"/>
                </a:solidFill>
                <a:latin typeface="Trebuchet MS" panose="020B0603020202020204"/>
                <a:cs typeface="Trebuchet MS" panose="020B0603020202020204"/>
              </a:rPr>
              <a:t>base</a:t>
            </a:r>
            <a:r>
              <a:rPr sz="1600" spc="-20" dirty="0">
                <a:solidFill>
                  <a:srgbClr val="FFFFFF"/>
                </a:solidFill>
                <a:latin typeface="Trebuchet MS" panose="020B0603020202020204"/>
                <a:cs typeface="Trebuchet MS" panose="020B0603020202020204"/>
              </a:rPr>
              <a:t> </a:t>
            </a:r>
            <a:r>
              <a:rPr sz="1600" dirty="0">
                <a:solidFill>
                  <a:srgbClr val="FFFFFF"/>
                </a:solidFill>
                <a:latin typeface="Trebuchet MS" panose="020B0603020202020204"/>
                <a:cs typeface="Trebuchet MS" panose="020B0603020202020204"/>
              </a:rPr>
              <a:t>LTSS</a:t>
            </a:r>
            <a:r>
              <a:rPr sz="1600" spc="-35" dirty="0">
                <a:solidFill>
                  <a:srgbClr val="FFFFFF"/>
                </a:solidFill>
                <a:latin typeface="Trebuchet MS" panose="020B0603020202020204"/>
                <a:cs typeface="Trebuchet MS" panose="020B0603020202020204"/>
              </a:rPr>
              <a:t> </a:t>
            </a:r>
            <a:r>
              <a:rPr sz="1600" dirty="0">
                <a:solidFill>
                  <a:srgbClr val="FFFFFF"/>
                </a:solidFill>
                <a:latin typeface="Trebuchet MS" panose="020B0603020202020204"/>
                <a:cs typeface="Trebuchet MS" panose="020B0603020202020204"/>
              </a:rPr>
              <a:t>para</a:t>
            </a:r>
            <a:r>
              <a:rPr sz="1600" spc="-40" dirty="0">
                <a:solidFill>
                  <a:srgbClr val="FFFFFF"/>
                </a:solidFill>
                <a:latin typeface="Trebuchet MS" panose="020B0603020202020204"/>
                <a:cs typeface="Trebuchet MS" panose="020B0603020202020204"/>
              </a:rPr>
              <a:t> </a:t>
            </a:r>
            <a:r>
              <a:rPr sz="1600" dirty="0">
                <a:solidFill>
                  <a:srgbClr val="FFFFFF"/>
                </a:solidFill>
                <a:latin typeface="Trebuchet MS" panose="020B0603020202020204"/>
                <a:cs typeface="Trebuchet MS" panose="020B0603020202020204"/>
              </a:rPr>
              <a:t>cumplir</a:t>
            </a:r>
            <a:r>
              <a:rPr sz="1600" spc="-45" dirty="0">
                <a:solidFill>
                  <a:srgbClr val="FFFFFF"/>
                </a:solidFill>
                <a:latin typeface="Trebuchet MS" panose="020B0603020202020204"/>
                <a:cs typeface="Trebuchet MS" panose="020B0603020202020204"/>
              </a:rPr>
              <a:t> </a:t>
            </a:r>
            <a:r>
              <a:rPr sz="1600" dirty="0">
                <a:solidFill>
                  <a:srgbClr val="FFFFFF"/>
                </a:solidFill>
                <a:latin typeface="Trebuchet MS" panose="020B0603020202020204"/>
                <a:cs typeface="Trebuchet MS" panose="020B0603020202020204"/>
              </a:rPr>
              <a:t>con</a:t>
            </a:r>
            <a:r>
              <a:rPr sz="1600" spc="-25" dirty="0">
                <a:solidFill>
                  <a:srgbClr val="FFFFFF"/>
                </a:solidFill>
                <a:latin typeface="Trebuchet MS" panose="020B0603020202020204"/>
                <a:cs typeface="Trebuchet MS" panose="020B0603020202020204"/>
              </a:rPr>
              <a:t> </a:t>
            </a:r>
            <a:r>
              <a:rPr sz="1600" dirty="0">
                <a:solidFill>
                  <a:srgbClr val="FFFFFF"/>
                </a:solidFill>
                <a:latin typeface="Trebuchet MS" panose="020B0603020202020204"/>
                <a:cs typeface="Trebuchet MS" panose="020B0603020202020204"/>
              </a:rPr>
              <a:t>el</a:t>
            </a:r>
            <a:r>
              <a:rPr sz="1600" spc="-55" dirty="0">
                <a:solidFill>
                  <a:srgbClr val="FFFFFF"/>
                </a:solidFill>
                <a:latin typeface="Trebuchet MS" panose="020B0603020202020204"/>
                <a:cs typeface="Trebuchet MS" panose="020B0603020202020204"/>
              </a:rPr>
              <a:t> </a:t>
            </a:r>
            <a:r>
              <a:rPr sz="1600" dirty="0">
                <a:solidFill>
                  <a:srgbClr val="FFFFFF"/>
                </a:solidFill>
                <a:latin typeface="Trebuchet MS" panose="020B0603020202020204"/>
                <a:cs typeface="Trebuchet MS" panose="020B0603020202020204"/>
              </a:rPr>
              <a:t>mínimo</a:t>
            </a:r>
            <a:r>
              <a:rPr sz="1600" spc="-30" dirty="0">
                <a:solidFill>
                  <a:srgbClr val="FFFFFF"/>
                </a:solidFill>
                <a:latin typeface="Trebuchet MS" panose="020B0603020202020204"/>
                <a:cs typeface="Trebuchet MS" panose="020B0603020202020204"/>
              </a:rPr>
              <a:t> </a:t>
            </a:r>
            <a:r>
              <a:rPr sz="1600" spc="-10" dirty="0">
                <a:solidFill>
                  <a:srgbClr val="FFFFFF"/>
                </a:solidFill>
                <a:latin typeface="Trebuchet MS" panose="020B0603020202020204"/>
                <a:cs typeface="Trebuchet MS" panose="020B0603020202020204"/>
              </a:rPr>
              <a:t>local </a:t>
            </a:r>
            <a:r>
              <a:rPr sz="1600" dirty="0" err="1">
                <a:solidFill>
                  <a:srgbClr val="FFFFFF"/>
                </a:solidFill>
                <a:latin typeface="Trebuchet MS" panose="020B0603020202020204"/>
                <a:cs typeface="Trebuchet MS" panose="020B0603020202020204"/>
              </a:rPr>
              <a:t>Ajustes</a:t>
            </a:r>
            <a:r>
              <a:rPr sz="1600" spc="-45" dirty="0">
                <a:solidFill>
                  <a:srgbClr val="FFFFFF"/>
                </a:solidFill>
                <a:latin typeface="Trebuchet MS" panose="020B0603020202020204"/>
                <a:cs typeface="Trebuchet MS" panose="020B0603020202020204"/>
              </a:rPr>
              <a:t> </a:t>
            </a:r>
            <a:r>
              <a:rPr sz="1600" spc="-10" dirty="0" err="1">
                <a:solidFill>
                  <a:srgbClr val="FFFFFF"/>
                </a:solidFill>
                <a:latin typeface="Trebuchet MS" panose="020B0603020202020204"/>
                <a:cs typeface="Trebuchet MS" panose="020B0603020202020204"/>
              </a:rPr>
              <a:t>salariales</a:t>
            </a:r>
            <a:br>
              <a:rPr lang="en-US" sz="500" spc="-10" dirty="0">
                <a:solidFill>
                  <a:srgbClr val="FFFFFF"/>
                </a:solidFill>
                <a:latin typeface="Trebuchet MS" panose="020B0603020202020204"/>
                <a:cs typeface="Trebuchet MS" panose="020B0603020202020204"/>
              </a:rPr>
            </a:br>
            <a:r>
              <a:rPr sz="1600" dirty="0" err="1">
                <a:solidFill>
                  <a:srgbClr val="FFFFFF"/>
                </a:solidFill>
                <a:latin typeface="Trebuchet MS" panose="020B0603020202020204"/>
                <a:cs typeface="Trebuchet MS" panose="020B0603020202020204"/>
              </a:rPr>
              <a:t>Aumentos</a:t>
            </a:r>
            <a:r>
              <a:rPr sz="1600" spc="-50" dirty="0">
                <a:solidFill>
                  <a:srgbClr val="FFFFFF"/>
                </a:solidFill>
                <a:latin typeface="Trebuchet MS" panose="020B0603020202020204"/>
                <a:cs typeface="Trebuchet MS" panose="020B0603020202020204"/>
              </a:rPr>
              <a:t> </a:t>
            </a:r>
            <a:r>
              <a:rPr sz="1600" dirty="0">
                <a:solidFill>
                  <a:srgbClr val="FFFFFF"/>
                </a:solidFill>
                <a:latin typeface="Trebuchet MS" panose="020B0603020202020204"/>
                <a:cs typeface="Trebuchet MS" panose="020B0603020202020204"/>
              </a:rPr>
              <a:t>generalizados</a:t>
            </a:r>
            <a:r>
              <a:rPr sz="1600" spc="-50" dirty="0">
                <a:solidFill>
                  <a:srgbClr val="FFFFFF"/>
                </a:solidFill>
                <a:latin typeface="Trebuchet MS" panose="020B0603020202020204"/>
                <a:cs typeface="Trebuchet MS" panose="020B0603020202020204"/>
              </a:rPr>
              <a:t> </a:t>
            </a:r>
            <a:r>
              <a:rPr sz="1600" dirty="0">
                <a:solidFill>
                  <a:srgbClr val="FFFFFF"/>
                </a:solidFill>
                <a:latin typeface="Trebuchet MS" panose="020B0603020202020204"/>
                <a:cs typeface="Trebuchet MS" panose="020B0603020202020204"/>
              </a:rPr>
              <a:t>de</a:t>
            </a:r>
            <a:r>
              <a:rPr sz="1600" spc="-40" dirty="0">
                <a:solidFill>
                  <a:srgbClr val="FFFFFF"/>
                </a:solidFill>
                <a:latin typeface="Trebuchet MS" panose="020B0603020202020204"/>
                <a:cs typeface="Trebuchet MS" panose="020B0603020202020204"/>
              </a:rPr>
              <a:t> </a:t>
            </a:r>
            <a:r>
              <a:rPr sz="1600" dirty="0">
                <a:solidFill>
                  <a:srgbClr val="FFFFFF"/>
                </a:solidFill>
                <a:latin typeface="Trebuchet MS" panose="020B0603020202020204"/>
                <a:cs typeface="Trebuchet MS" panose="020B0603020202020204"/>
              </a:rPr>
              <a:t>tarifas</a:t>
            </a:r>
            <a:r>
              <a:rPr sz="1600" spc="-50" dirty="0">
                <a:solidFill>
                  <a:srgbClr val="FFFFFF"/>
                </a:solidFill>
                <a:latin typeface="Trebuchet MS" panose="020B0603020202020204"/>
                <a:cs typeface="Trebuchet MS" panose="020B0603020202020204"/>
              </a:rPr>
              <a:t> </a:t>
            </a:r>
            <a:r>
              <a:rPr sz="1600" dirty="0">
                <a:solidFill>
                  <a:srgbClr val="FFFFFF"/>
                </a:solidFill>
                <a:latin typeface="Trebuchet MS" panose="020B0603020202020204"/>
                <a:cs typeface="Trebuchet MS" panose="020B0603020202020204"/>
              </a:rPr>
              <a:t>de</a:t>
            </a:r>
            <a:r>
              <a:rPr sz="1600" spc="-35" dirty="0">
                <a:solidFill>
                  <a:srgbClr val="FFFFFF"/>
                </a:solidFill>
                <a:latin typeface="Trebuchet MS" panose="020B0603020202020204"/>
                <a:cs typeface="Trebuchet MS" panose="020B0603020202020204"/>
              </a:rPr>
              <a:t> </a:t>
            </a:r>
            <a:r>
              <a:rPr sz="1600" spc="-10" dirty="0">
                <a:solidFill>
                  <a:srgbClr val="FFFFFF"/>
                </a:solidFill>
                <a:latin typeface="Trebuchet MS" panose="020B0603020202020204"/>
                <a:cs typeface="Trebuchet MS" panose="020B0603020202020204"/>
              </a:rPr>
              <a:t>proveedores</a:t>
            </a:r>
            <a:endParaRPr sz="1600" dirty="0">
              <a:latin typeface="Trebuchet MS" panose="020B0603020202020204"/>
              <a:cs typeface="Trebuchet MS" panose="020B0603020202020204"/>
            </a:endParaRPr>
          </a:p>
          <a:p>
            <a:pPr marL="12700">
              <a:lnSpc>
                <a:spcPts val="2500"/>
              </a:lnSpc>
              <a:spcAft>
                <a:spcPts val="100"/>
              </a:spcAft>
            </a:pPr>
            <a:r>
              <a:rPr sz="1600" dirty="0">
                <a:solidFill>
                  <a:srgbClr val="FFFFFF"/>
                </a:solidFill>
                <a:latin typeface="Trebuchet MS" panose="020B0603020202020204"/>
                <a:cs typeface="Trebuchet MS" panose="020B0603020202020204"/>
              </a:rPr>
              <a:t>Aumentos</a:t>
            </a:r>
            <a:r>
              <a:rPr sz="1600" spc="-60" dirty="0">
                <a:solidFill>
                  <a:srgbClr val="FFFFFF"/>
                </a:solidFill>
                <a:latin typeface="Trebuchet MS" panose="020B0603020202020204"/>
                <a:cs typeface="Trebuchet MS" panose="020B0603020202020204"/>
              </a:rPr>
              <a:t> </a:t>
            </a:r>
            <a:r>
              <a:rPr sz="1600" dirty="0">
                <a:solidFill>
                  <a:srgbClr val="FFFFFF"/>
                </a:solidFill>
                <a:latin typeface="Trebuchet MS" panose="020B0603020202020204"/>
                <a:cs typeface="Trebuchet MS" panose="020B0603020202020204"/>
              </a:rPr>
              <a:t>de</a:t>
            </a:r>
            <a:r>
              <a:rPr sz="1600" spc="-45" dirty="0">
                <a:solidFill>
                  <a:srgbClr val="FFFFFF"/>
                </a:solidFill>
                <a:latin typeface="Trebuchet MS" panose="020B0603020202020204"/>
                <a:cs typeface="Trebuchet MS" panose="020B0603020202020204"/>
              </a:rPr>
              <a:t> </a:t>
            </a:r>
            <a:r>
              <a:rPr sz="1600" dirty="0">
                <a:solidFill>
                  <a:srgbClr val="FFFFFF"/>
                </a:solidFill>
                <a:latin typeface="Trebuchet MS" panose="020B0603020202020204"/>
                <a:cs typeface="Trebuchet MS" panose="020B0603020202020204"/>
              </a:rPr>
              <a:t>tarifas</a:t>
            </a:r>
            <a:r>
              <a:rPr sz="1600" spc="-45" dirty="0">
                <a:solidFill>
                  <a:srgbClr val="FFFFFF"/>
                </a:solidFill>
                <a:latin typeface="Trebuchet MS" panose="020B0603020202020204"/>
                <a:cs typeface="Trebuchet MS" panose="020B0603020202020204"/>
              </a:rPr>
              <a:t> </a:t>
            </a:r>
            <a:r>
              <a:rPr sz="1600" spc="-10" dirty="0">
                <a:solidFill>
                  <a:srgbClr val="FFFFFF"/>
                </a:solidFill>
                <a:latin typeface="Trebuchet MS" panose="020B0603020202020204"/>
                <a:cs typeface="Trebuchet MS" panose="020B0603020202020204"/>
              </a:rPr>
              <a:t>específicos</a:t>
            </a:r>
            <a:endParaRPr sz="1600" dirty="0">
              <a:latin typeface="Trebuchet MS" panose="020B0603020202020204"/>
              <a:cs typeface="Trebuchet MS" panose="020B0603020202020204"/>
            </a:endParaRPr>
          </a:p>
          <a:p>
            <a:pPr marL="12700">
              <a:lnSpc>
                <a:spcPct val="100000"/>
              </a:lnSpc>
              <a:spcBef>
                <a:spcPts val="215"/>
              </a:spcBef>
              <a:spcAft>
                <a:spcPts val="100"/>
              </a:spcAft>
            </a:pPr>
            <a:r>
              <a:rPr sz="1600" dirty="0">
                <a:solidFill>
                  <a:srgbClr val="FFFFFF"/>
                </a:solidFill>
                <a:latin typeface="Trebuchet MS" panose="020B0603020202020204"/>
                <a:cs typeface="Trebuchet MS" panose="020B0603020202020204"/>
              </a:rPr>
              <a:t>Aumentos</a:t>
            </a:r>
            <a:r>
              <a:rPr sz="1600" spc="-50" dirty="0">
                <a:solidFill>
                  <a:srgbClr val="FFFFFF"/>
                </a:solidFill>
                <a:latin typeface="Trebuchet MS" panose="020B0603020202020204"/>
                <a:cs typeface="Trebuchet MS" panose="020B0603020202020204"/>
              </a:rPr>
              <a:t> </a:t>
            </a:r>
            <a:r>
              <a:rPr sz="1600" dirty="0">
                <a:solidFill>
                  <a:srgbClr val="FFFFFF"/>
                </a:solidFill>
                <a:latin typeface="Trebuchet MS" panose="020B0603020202020204"/>
                <a:cs typeface="Trebuchet MS" panose="020B0603020202020204"/>
              </a:rPr>
              <a:t>de</a:t>
            </a:r>
            <a:r>
              <a:rPr sz="1600" spc="-50" dirty="0">
                <a:solidFill>
                  <a:srgbClr val="FFFFFF"/>
                </a:solidFill>
                <a:latin typeface="Trebuchet MS" panose="020B0603020202020204"/>
                <a:cs typeface="Trebuchet MS" panose="020B0603020202020204"/>
              </a:rPr>
              <a:t> </a:t>
            </a:r>
            <a:r>
              <a:rPr sz="1600" dirty="0">
                <a:solidFill>
                  <a:srgbClr val="FFFFFF"/>
                </a:solidFill>
                <a:latin typeface="Trebuchet MS" panose="020B0603020202020204"/>
                <a:cs typeface="Trebuchet MS" panose="020B0603020202020204"/>
              </a:rPr>
              <a:t>tarifas</a:t>
            </a:r>
            <a:r>
              <a:rPr sz="1600" spc="-45" dirty="0">
                <a:solidFill>
                  <a:srgbClr val="FFFFFF"/>
                </a:solidFill>
                <a:latin typeface="Trebuchet MS" panose="020B0603020202020204"/>
                <a:cs typeface="Trebuchet MS" panose="020B0603020202020204"/>
              </a:rPr>
              <a:t> </a:t>
            </a:r>
            <a:r>
              <a:rPr sz="1600" dirty="0">
                <a:solidFill>
                  <a:srgbClr val="FFFFFF"/>
                </a:solidFill>
                <a:latin typeface="Trebuchet MS" panose="020B0603020202020204"/>
                <a:cs typeface="Trebuchet MS" panose="020B0603020202020204"/>
              </a:rPr>
              <a:t>requeridos</a:t>
            </a:r>
            <a:r>
              <a:rPr sz="1600" spc="-45" dirty="0">
                <a:solidFill>
                  <a:srgbClr val="FFFFFF"/>
                </a:solidFill>
                <a:latin typeface="Trebuchet MS" panose="020B0603020202020204"/>
                <a:cs typeface="Trebuchet MS" panose="020B0603020202020204"/>
              </a:rPr>
              <a:t> </a:t>
            </a:r>
            <a:r>
              <a:rPr sz="1600" dirty="0">
                <a:solidFill>
                  <a:srgbClr val="FFFFFF"/>
                </a:solidFill>
                <a:latin typeface="Trebuchet MS" panose="020B0603020202020204"/>
                <a:cs typeface="Trebuchet MS" panose="020B0603020202020204"/>
              </a:rPr>
              <a:t>por</a:t>
            </a:r>
            <a:r>
              <a:rPr sz="1600" spc="-55" dirty="0">
                <a:solidFill>
                  <a:srgbClr val="FFFFFF"/>
                </a:solidFill>
                <a:latin typeface="Trebuchet MS" panose="020B0603020202020204"/>
                <a:cs typeface="Trebuchet MS" panose="020B0603020202020204"/>
              </a:rPr>
              <a:t> </a:t>
            </a:r>
            <a:r>
              <a:rPr sz="1600" spc="-25" dirty="0">
                <a:solidFill>
                  <a:srgbClr val="FFFFFF"/>
                </a:solidFill>
                <a:latin typeface="Trebuchet MS" panose="020B0603020202020204"/>
                <a:cs typeface="Trebuchet MS" panose="020B0603020202020204"/>
              </a:rPr>
              <a:t>ley</a:t>
            </a:r>
            <a:endParaRPr sz="1600" dirty="0">
              <a:latin typeface="Trebuchet MS" panose="020B0603020202020204"/>
              <a:cs typeface="Trebuchet MS" panose="020B0603020202020204"/>
            </a:endParaRPr>
          </a:p>
        </p:txBody>
      </p:sp>
      <p:sp>
        <p:nvSpPr>
          <p:cNvPr id="9" name="object 9"/>
          <p:cNvSpPr txBox="1">
            <a:spLocks noGrp="1"/>
          </p:cNvSpPr>
          <p:nvPr>
            <p:ph type="title"/>
          </p:nvPr>
        </p:nvSpPr>
        <p:spPr>
          <a:xfrm>
            <a:off x="1246428" y="14490"/>
            <a:ext cx="9636125" cy="774065"/>
          </a:xfrm>
          <a:prstGeom prst="rect">
            <a:avLst/>
          </a:prstGeom>
        </p:spPr>
        <p:txBody>
          <a:bodyPr vert="horz" wrap="square" lIns="0" tIns="13970" rIns="0" bIns="0" rtlCol="0">
            <a:spAutoFit/>
          </a:bodyPr>
          <a:lstStyle/>
          <a:p>
            <a:pPr marL="69215" algn="ctr">
              <a:lnSpc>
                <a:spcPts val="3325"/>
              </a:lnSpc>
              <a:spcBef>
                <a:spcPts val="110"/>
              </a:spcBef>
            </a:pPr>
            <a:r>
              <a:rPr sz="2800" dirty="0"/>
              <a:t>Crecimiento</a:t>
            </a:r>
            <a:r>
              <a:rPr sz="2800" spc="-45" dirty="0"/>
              <a:t> </a:t>
            </a:r>
            <a:r>
              <a:rPr sz="2800" dirty="0"/>
              <a:t>de</a:t>
            </a:r>
            <a:r>
              <a:rPr sz="2800" spc="-35" dirty="0"/>
              <a:t> </a:t>
            </a:r>
            <a:r>
              <a:rPr sz="2800" dirty="0"/>
              <a:t>costos</a:t>
            </a:r>
            <a:r>
              <a:rPr sz="2800" spc="-40" dirty="0"/>
              <a:t> </a:t>
            </a:r>
            <a:r>
              <a:rPr sz="2800" dirty="0"/>
              <a:t>LTSS:</a:t>
            </a:r>
            <a:r>
              <a:rPr sz="2800" spc="-10" dirty="0"/>
              <a:t> </a:t>
            </a:r>
            <a:r>
              <a:rPr sz="2800" dirty="0"/>
              <a:t>AF</a:t>
            </a:r>
            <a:r>
              <a:rPr sz="2800" spc="-25" dirty="0"/>
              <a:t> </a:t>
            </a:r>
            <a:r>
              <a:rPr sz="2800" spc="-10" dirty="0"/>
              <a:t>20-</a:t>
            </a:r>
            <a:r>
              <a:rPr sz="2800" dirty="0"/>
              <a:t>21</a:t>
            </a:r>
            <a:r>
              <a:rPr sz="2800" spc="-20" dirty="0"/>
              <a:t> </a:t>
            </a:r>
            <a:r>
              <a:rPr sz="2800" dirty="0"/>
              <a:t>al</a:t>
            </a:r>
            <a:r>
              <a:rPr sz="2800" spc="-40" dirty="0"/>
              <a:t> </a:t>
            </a:r>
            <a:r>
              <a:rPr sz="2800" spc="-10" dirty="0"/>
              <a:t>23-</a:t>
            </a:r>
            <a:r>
              <a:rPr sz="2800" spc="-25" dirty="0"/>
              <a:t>24</a:t>
            </a:r>
            <a:endParaRPr sz="2800"/>
          </a:p>
          <a:p>
            <a:pPr algn="ctr">
              <a:lnSpc>
                <a:spcPts val="2605"/>
              </a:lnSpc>
            </a:pPr>
            <a:r>
              <a:rPr sz="2200" dirty="0">
                <a:solidFill>
                  <a:srgbClr val="FF0000"/>
                </a:solidFill>
              </a:rPr>
              <a:t>Aumento</a:t>
            </a:r>
            <a:r>
              <a:rPr sz="2200" spc="-25" dirty="0">
                <a:solidFill>
                  <a:srgbClr val="FF0000"/>
                </a:solidFill>
              </a:rPr>
              <a:t> </a:t>
            </a:r>
            <a:r>
              <a:rPr sz="2200" dirty="0">
                <a:solidFill>
                  <a:srgbClr val="FF0000"/>
                </a:solidFill>
              </a:rPr>
              <a:t>del</a:t>
            </a:r>
            <a:r>
              <a:rPr sz="2200" spc="-25" dirty="0">
                <a:solidFill>
                  <a:srgbClr val="FF0000"/>
                </a:solidFill>
              </a:rPr>
              <a:t> </a:t>
            </a:r>
            <a:r>
              <a:rPr sz="2200" dirty="0">
                <a:solidFill>
                  <a:srgbClr val="FF0000"/>
                </a:solidFill>
              </a:rPr>
              <a:t>44%</a:t>
            </a:r>
            <a:r>
              <a:rPr sz="2200" spc="-40" dirty="0">
                <a:solidFill>
                  <a:srgbClr val="FF0000"/>
                </a:solidFill>
              </a:rPr>
              <a:t> </a:t>
            </a:r>
            <a:r>
              <a:rPr sz="2200" dirty="0">
                <a:solidFill>
                  <a:srgbClr val="FF0000"/>
                </a:solidFill>
              </a:rPr>
              <a:t>en</a:t>
            </a:r>
            <a:r>
              <a:rPr sz="2200" spc="-20" dirty="0">
                <a:solidFill>
                  <a:srgbClr val="FF0000"/>
                </a:solidFill>
              </a:rPr>
              <a:t> </a:t>
            </a:r>
            <a:r>
              <a:rPr sz="2200" dirty="0">
                <a:solidFill>
                  <a:srgbClr val="FF0000"/>
                </a:solidFill>
              </a:rPr>
              <a:t>los</a:t>
            </a:r>
            <a:r>
              <a:rPr sz="2200" spc="-15" dirty="0">
                <a:solidFill>
                  <a:srgbClr val="FF0000"/>
                </a:solidFill>
              </a:rPr>
              <a:t> </a:t>
            </a:r>
            <a:r>
              <a:rPr sz="2200" dirty="0">
                <a:solidFill>
                  <a:srgbClr val="FF0000"/>
                </a:solidFill>
              </a:rPr>
              <a:t>costos:</a:t>
            </a:r>
            <a:r>
              <a:rPr sz="2200" spc="-40" dirty="0">
                <a:solidFill>
                  <a:srgbClr val="FF0000"/>
                </a:solidFill>
              </a:rPr>
              <a:t> </a:t>
            </a:r>
            <a:r>
              <a:rPr sz="2200" dirty="0">
                <a:solidFill>
                  <a:srgbClr val="FF0000"/>
                </a:solidFill>
              </a:rPr>
              <a:t>de</a:t>
            </a:r>
            <a:r>
              <a:rPr sz="2200" spc="-35" dirty="0">
                <a:solidFill>
                  <a:srgbClr val="FF0000"/>
                </a:solidFill>
              </a:rPr>
              <a:t> </a:t>
            </a:r>
            <a:r>
              <a:rPr sz="2200" dirty="0">
                <a:solidFill>
                  <a:srgbClr val="FF0000"/>
                </a:solidFill>
              </a:rPr>
              <a:t>$</a:t>
            </a:r>
            <a:r>
              <a:rPr sz="2200" spc="-20" dirty="0">
                <a:solidFill>
                  <a:srgbClr val="FF0000"/>
                </a:solidFill>
              </a:rPr>
              <a:t> </a:t>
            </a:r>
            <a:r>
              <a:rPr sz="2200" dirty="0">
                <a:solidFill>
                  <a:srgbClr val="FF0000"/>
                </a:solidFill>
              </a:rPr>
              <a:t>2.9</a:t>
            </a:r>
            <a:r>
              <a:rPr sz="2200" spc="-15" dirty="0">
                <a:solidFill>
                  <a:srgbClr val="FF0000"/>
                </a:solidFill>
              </a:rPr>
              <a:t> </a:t>
            </a:r>
            <a:r>
              <a:rPr sz="2200" dirty="0">
                <a:solidFill>
                  <a:srgbClr val="FF0000"/>
                </a:solidFill>
              </a:rPr>
              <a:t>mil</a:t>
            </a:r>
            <a:r>
              <a:rPr sz="2200" spc="-45" dirty="0">
                <a:solidFill>
                  <a:srgbClr val="FF0000"/>
                </a:solidFill>
              </a:rPr>
              <a:t> </a:t>
            </a:r>
            <a:r>
              <a:rPr sz="2200" dirty="0">
                <a:solidFill>
                  <a:srgbClr val="FF0000"/>
                </a:solidFill>
              </a:rPr>
              <a:t>millones</a:t>
            </a:r>
            <a:r>
              <a:rPr sz="2200" spc="-10" dirty="0">
                <a:solidFill>
                  <a:srgbClr val="FF0000"/>
                </a:solidFill>
              </a:rPr>
              <a:t> </a:t>
            </a:r>
            <a:r>
              <a:rPr sz="2200" dirty="0">
                <a:solidFill>
                  <a:srgbClr val="FF0000"/>
                </a:solidFill>
              </a:rPr>
              <a:t>a</a:t>
            </a:r>
            <a:r>
              <a:rPr sz="2200" spc="-45" dirty="0">
                <a:solidFill>
                  <a:srgbClr val="FF0000"/>
                </a:solidFill>
              </a:rPr>
              <a:t> </a:t>
            </a:r>
            <a:r>
              <a:rPr sz="2200" dirty="0">
                <a:solidFill>
                  <a:srgbClr val="FF0000"/>
                </a:solidFill>
              </a:rPr>
              <a:t>$</a:t>
            </a:r>
            <a:r>
              <a:rPr sz="2200" spc="-20" dirty="0">
                <a:solidFill>
                  <a:srgbClr val="FF0000"/>
                </a:solidFill>
              </a:rPr>
              <a:t> </a:t>
            </a:r>
            <a:r>
              <a:rPr sz="2200" dirty="0">
                <a:solidFill>
                  <a:srgbClr val="FF0000"/>
                </a:solidFill>
              </a:rPr>
              <a:t>4.1</a:t>
            </a:r>
            <a:r>
              <a:rPr sz="2200" spc="-30" dirty="0">
                <a:solidFill>
                  <a:srgbClr val="FF0000"/>
                </a:solidFill>
              </a:rPr>
              <a:t> </a:t>
            </a:r>
            <a:r>
              <a:rPr sz="2200" dirty="0">
                <a:solidFill>
                  <a:srgbClr val="FF0000"/>
                </a:solidFill>
              </a:rPr>
              <a:t>mil</a:t>
            </a:r>
            <a:r>
              <a:rPr sz="2200" spc="-25" dirty="0">
                <a:solidFill>
                  <a:srgbClr val="FF0000"/>
                </a:solidFill>
              </a:rPr>
              <a:t> </a:t>
            </a:r>
            <a:r>
              <a:rPr sz="2200" spc="-10" dirty="0">
                <a:solidFill>
                  <a:srgbClr val="FF0000"/>
                </a:solidFill>
              </a:rPr>
              <a:t>millones</a:t>
            </a:r>
            <a:endParaRPr sz="2200"/>
          </a:p>
        </p:txBody>
      </p:sp>
      <p:sp>
        <p:nvSpPr>
          <p:cNvPr id="10" name="object 10"/>
          <p:cNvSpPr txBox="1"/>
          <p:nvPr/>
        </p:nvSpPr>
        <p:spPr>
          <a:xfrm>
            <a:off x="5139891" y="1304670"/>
            <a:ext cx="6558458" cy="2609215"/>
          </a:xfrm>
          <a:prstGeom prst="rect">
            <a:avLst/>
          </a:prstGeom>
        </p:spPr>
        <p:txBody>
          <a:bodyPr vert="horz" wrap="square" lIns="0" tIns="15240" rIns="0" bIns="0" rtlCol="0">
            <a:spAutoFit/>
          </a:bodyPr>
          <a:lstStyle/>
          <a:p>
            <a:pPr marL="1033780" marR="5080" indent="-441960">
              <a:lnSpc>
                <a:spcPct val="99000"/>
              </a:lnSpc>
              <a:spcBef>
                <a:spcPts val="120"/>
              </a:spcBef>
              <a:buClr>
                <a:schemeClr val="bg1"/>
              </a:buClr>
              <a:buChar char="●"/>
              <a:tabLst>
                <a:tab pos="1033780" algn="l"/>
              </a:tabLst>
            </a:pPr>
            <a:r>
              <a:rPr sz="1600" dirty="0">
                <a:solidFill>
                  <a:schemeClr val="bg1"/>
                </a:solidFill>
                <a:latin typeface="Trebuchet MS" panose="020B0603020202020204"/>
                <a:cs typeface="Trebuchet MS" panose="020B0603020202020204"/>
              </a:rPr>
              <a:t>La</a:t>
            </a:r>
            <a:r>
              <a:rPr sz="1600" spc="-45" dirty="0">
                <a:solidFill>
                  <a:schemeClr val="bg1"/>
                </a:solidFill>
                <a:latin typeface="Trebuchet MS" panose="020B0603020202020204"/>
                <a:cs typeface="Trebuchet MS" panose="020B0603020202020204"/>
              </a:rPr>
              <a:t> </a:t>
            </a:r>
            <a:r>
              <a:rPr sz="1600" dirty="0">
                <a:solidFill>
                  <a:schemeClr val="bg1"/>
                </a:solidFill>
                <a:latin typeface="Trebuchet MS" panose="020B0603020202020204"/>
                <a:cs typeface="Trebuchet MS" panose="020B0603020202020204"/>
              </a:rPr>
              <a:t>inscripción</a:t>
            </a:r>
            <a:r>
              <a:rPr sz="1600" spc="-45" dirty="0">
                <a:solidFill>
                  <a:schemeClr val="bg1"/>
                </a:solidFill>
                <a:latin typeface="Trebuchet MS" panose="020B0603020202020204"/>
                <a:cs typeface="Trebuchet MS" panose="020B0603020202020204"/>
              </a:rPr>
              <a:t> </a:t>
            </a:r>
            <a:r>
              <a:rPr sz="1600" dirty="0">
                <a:solidFill>
                  <a:schemeClr val="bg1"/>
                </a:solidFill>
                <a:latin typeface="Trebuchet MS" panose="020B0603020202020204"/>
                <a:cs typeface="Trebuchet MS" panose="020B0603020202020204"/>
              </a:rPr>
              <a:t>está</a:t>
            </a:r>
            <a:r>
              <a:rPr sz="1600" spc="-45" dirty="0">
                <a:solidFill>
                  <a:schemeClr val="bg1"/>
                </a:solidFill>
                <a:latin typeface="Trebuchet MS" panose="020B0603020202020204"/>
                <a:cs typeface="Trebuchet MS" panose="020B0603020202020204"/>
              </a:rPr>
              <a:t> </a:t>
            </a:r>
            <a:r>
              <a:rPr sz="1600" dirty="0">
                <a:solidFill>
                  <a:schemeClr val="bg1"/>
                </a:solidFill>
                <a:latin typeface="Trebuchet MS" panose="020B0603020202020204"/>
                <a:cs typeface="Trebuchet MS" panose="020B0603020202020204"/>
              </a:rPr>
              <a:t>sesgada</a:t>
            </a:r>
            <a:r>
              <a:rPr sz="1600" spc="-40" dirty="0">
                <a:solidFill>
                  <a:schemeClr val="bg1"/>
                </a:solidFill>
                <a:latin typeface="Trebuchet MS" panose="020B0603020202020204"/>
                <a:cs typeface="Trebuchet MS" panose="020B0603020202020204"/>
              </a:rPr>
              <a:t> </a:t>
            </a:r>
            <a:r>
              <a:rPr sz="1600" dirty="0">
                <a:solidFill>
                  <a:schemeClr val="bg1"/>
                </a:solidFill>
                <a:latin typeface="Trebuchet MS" panose="020B0603020202020204"/>
                <a:cs typeface="Trebuchet MS" panose="020B0603020202020204"/>
              </a:rPr>
              <a:t>hacia</a:t>
            </a:r>
            <a:r>
              <a:rPr sz="1600" spc="-60" dirty="0">
                <a:solidFill>
                  <a:schemeClr val="bg1"/>
                </a:solidFill>
                <a:latin typeface="Trebuchet MS" panose="020B0603020202020204"/>
                <a:cs typeface="Trebuchet MS" panose="020B0603020202020204"/>
              </a:rPr>
              <a:t> </a:t>
            </a:r>
            <a:r>
              <a:rPr sz="1600" dirty="0">
                <a:solidFill>
                  <a:schemeClr val="bg1"/>
                </a:solidFill>
                <a:latin typeface="Trebuchet MS" panose="020B0603020202020204"/>
                <a:cs typeface="Trebuchet MS" panose="020B0603020202020204"/>
              </a:rPr>
              <a:t>exenciones</a:t>
            </a:r>
            <a:r>
              <a:rPr sz="1600" spc="-60" dirty="0">
                <a:solidFill>
                  <a:schemeClr val="bg1"/>
                </a:solidFill>
                <a:latin typeface="Trebuchet MS" panose="020B0603020202020204"/>
                <a:cs typeface="Trebuchet MS" panose="020B0603020202020204"/>
              </a:rPr>
              <a:t> </a:t>
            </a:r>
            <a:r>
              <a:rPr sz="1600" dirty="0">
                <a:solidFill>
                  <a:schemeClr val="bg1"/>
                </a:solidFill>
                <a:latin typeface="Trebuchet MS" panose="020B0603020202020204"/>
                <a:cs typeface="Trebuchet MS" panose="020B0603020202020204"/>
              </a:rPr>
              <a:t>más</a:t>
            </a:r>
            <a:r>
              <a:rPr sz="1600" spc="-40" dirty="0">
                <a:solidFill>
                  <a:schemeClr val="bg1"/>
                </a:solidFill>
                <a:latin typeface="Trebuchet MS" panose="020B0603020202020204"/>
                <a:cs typeface="Trebuchet MS" panose="020B0603020202020204"/>
              </a:rPr>
              <a:t> </a:t>
            </a:r>
            <a:r>
              <a:rPr sz="1600" spc="-10" dirty="0">
                <a:solidFill>
                  <a:schemeClr val="bg1"/>
                </a:solidFill>
                <a:latin typeface="Trebuchet MS" panose="020B0603020202020204"/>
                <a:cs typeface="Trebuchet MS" panose="020B0603020202020204"/>
              </a:rPr>
              <a:t>complejas </a:t>
            </a:r>
            <a:r>
              <a:rPr sz="1600" dirty="0">
                <a:solidFill>
                  <a:schemeClr val="bg1"/>
                </a:solidFill>
                <a:latin typeface="Trebuchet MS" panose="020B0603020202020204"/>
                <a:cs typeface="Trebuchet MS" panose="020B0603020202020204"/>
              </a:rPr>
              <a:t>y</a:t>
            </a:r>
            <a:r>
              <a:rPr sz="1600" spc="-25" dirty="0">
                <a:solidFill>
                  <a:schemeClr val="bg1"/>
                </a:solidFill>
                <a:latin typeface="Trebuchet MS" panose="020B0603020202020204"/>
                <a:cs typeface="Trebuchet MS" panose="020B0603020202020204"/>
              </a:rPr>
              <a:t> </a:t>
            </a:r>
            <a:r>
              <a:rPr sz="1600" dirty="0">
                <a:solidFill>
                  <a:schemeClr val="bg1"/>
                </a:solidFill>
                <a:latin typeface="Trebuchet MS" panose="020B0603020202020204"/>
                <a:cs typeface="Trebuchet MS" panose="020B0603020202020204"/>
              </a:rPr>
              <a:t>costosas</a:t>
            </a:r>
            <a:r>
              <a:rPr sz="1600" spc="-50" dirty="0">
                <a:solidFill>
                  <a:schemeClr val="bg1"/>
                </a:solidFill>
                <a:latin typeface="Trebuchet MS" panose="020B0603020202020204"/>
                <a:cs typeface="Trebuchet MS" panose="020B0603020202020204"/>
              </a:rPr>
              <a:t> </a:t>
            </a:r>
            <a:r>
              <a:rPr sz="1600" dirty="0">
                <a:solidFill>
                  <a:schemeClr val="bg1"/>
                </a:solidFill>
                <a:latin typeface="Trebuchet MS" panose="020B0603020202020204"/>
                <a:cs typeface="Trebuchet MS" panose="020B0603020202020204"/>
              </a:rPr>
              <a:t>(ej.</a:t>
            </a:r>
            <a:r>
              <a:rPr sz="1600" spc="-20" dirty="0">
                <a:solidFill>
                  <a:schemeClr val="bg1"/>
                </a:solidFill>
                <a:latin typeface="Trebuchet MS" panose="020B0603020202020204"/>
                <a:cs typeface="Trebuchet MS" panose="020B0603020202020204"/>
              </a:rPr>
              <a:t> </a:t>
            </a:r>
            <a:r>
              <a:rPr sz="1600" dirty="0">
                <a:solidFill>
                  <a:schemeClr val="bg1"/>
                </a:solidFill>
                <a:latin typeface="Trebuchet MS" panose="020B0603020202020204"/>
                <a:cs typeface="Trebuchet MS" panose="020B0603020202020204"/>
              </a:rPr>
              <a:t>El</a:t>
            </a:r>
            <a:r>
              <a:rPr sz="1600" spc="-20" dirty="0">
                <a:solidFill>
                  <a:schemeClr val="bg1"/>
                </a:solidFill>
                <a:latin typeface="Trebuchet MS" panose="020B0603020202020204"/>
                <a:cs typeface="Trebuchet MS" panose="020B0603020202020204"/>
              </a:rPr>
              <a:t> </a:t>
            </a:r>
            <a:r>
              <a:rPr sz="1600" dirty="0">
                <a:solidFill>
                  <a:schemeClr val="bg1"/>
                </a:solidFill>
                <a:latin typeface="Trebuchet MS" panose="020B0603020202020204"/>
                <a:cs typeface="Trebuchet MS" panose="020B0603020202020204"/>
              </a:rPr>
              <a:t>costo</a:t>
            </a:r>
            <a:r>
              <a:rPr sz="1600" spc="-20" dirty="0">
                <a:solidFill>
                  <a:schemeClr val="bg1"/>
                </a:solidFill>
                <a:latin typeface="Trebuchet MS" panose="020B0603020202020204"/>
                <a:cs typeface="Trebuchet MS" panose="020B0603020202020204"/>
              </a:rPr>
              <a:t> </a:t>
            </a:r>
            <a:r>
              <a:rPr sz="1600" dirty="0">
                <a:solidFill>
                  <a:schemeClr val="bg1"/>
                </a:solidFill>
                <a:latin typeface="Trebuchet MS" panose="020B0603020202020204"/>
                <a:cs typeface="Trebuchet MS" panose="020B0603020202020204"/>
              </a:rPr>
              <a:t>promedio</a:t>
            </a:r>
            <a:r>
              <a:rPr sz="1600" spc="-50" dirty="0">
                <a:solidFill>
                  <a:schemeClr val="bg1"/>
                </a:solidFill>
                <a:latin typeface="Trebuchet MS" panose="020B0603020202020204"/>
                <a:cs typeface="Trebuchet MS" panose="020B0603020202020204"/>
              </a:rPr>
              <a:t> </a:t>
            </a:r>
            <a:r>
              <a:rPr sz="1600" dirty="0">
                <a:solidFill>
                  <a:schemeClr val="bg1"/>
                </a:solidFill>
                <a:latin typeface="Trebuchet MS" panose="020B0603020202020204"/>
                <a:cs typeface="Trebuchet MS" panose="020B0603020202020204"/>
              </a:rPr>
              <a:t>de</a:t>
            </a:r>
            <a:r>
              <a:rPr sz="1600" spc="-15" dirty="0">
                <a:solidFill>
                  <a:schemeClr val="bg1"/>
                </a:solidFill>
                <a:latin typeface="Trebuchet MS" panose="020B0603020202020204"/>
                <a:cs typeface="Trebuchet MS" panose="020B0603020202020204"/>
              </a:rPr>
              <a:t> </a:t>
            </a:r>
            <a:r>
              <a:rPr sz="1600" dirty="0">
                <a:solidFill>
                  <a:schemeClr val="bg1"/>
                </a:solidFill>
                <a:latin typeface="Trebuchet MS" panose="020B0603020202020204"/>
                <a:cs typeface="Trebuchet MS" panose="020B0603020202020204"/>
              </a:rPr>
              <a:t>la</a:t>
            </a:r>
            <a:r>
              <a:rPr sz="1600" spc="-35" dirty="0">
                <a:solidFill>
                  <a:schemeClr val="bg1"/>
                </a:solidFill>
                <a:latin typeface="Trebuchet MS" panose="020B0603020202020204"/>
                <a:cs typeface="Trebuchet MS" panose="020B0603020202020204"/>
              </a:rPr>
              <a:t> </a:t>
            </a:r>
            <a:r>
              <a:rPr sz="1600" dirty="0">
                <a:solidFill>
                  <a:schemeClr val="bg1"/>
                </a:solidFill>
                <a:latin typeface="Trebuchet MS" panose="020B0603020202020204"/>
                <a:cs typeface="Trebuchet MS" panose="020B0603020202020204"/>
              </a:rPr>
              <a:t>exención</a:t>
            </a:r>
            <a:r>
              <a:rPr sz="1600" spc="-15" dirty="0">
                <a:solidFill>
                  <a:schemeClr val="bg1"/>
                </a:solidFill>
                <a:latin typeface="Trebuchet MS" panose="020B0603020202020204"/>
                <a:cs typeface="Trebuchet MS" panose="020B0603020202020204"/>
              </a:rPr>
              <a:t> </a:t>
            </a:r>
            <a:r>
              <a:rPr sz="1600" dirty="0">
                <a:solidFill>
                  <a:schemeClr val="bg1"/>
                </a:solidFill>
                <a:latin typeface="Trebuchet MS" panose="020B0603020202020204"/>
                <a:cs typeface="Trebuchet MS" panose="020B0603020202020204"/>
              </a:rPr>
              <a:t>DD</a:t>
            </a:r>
            <a:r>
              <a:rPr sz="1600" spc="-50" dirty="0">
                <a:solidFill>
                  <a:schemeClr val="bg1"/>
                </a:solidFill>
                <a:latin typeface="Trebuchet MS" panose="020B0603020202020204"/>
                <a:cs typeface="Trebuchet MS" panose="020B0603020202020204"/>
              </a:rPr>
              <a:t> </a:t>
            </a:r>
            <a:r>
              <a:rPr sz="1600" dirty="0">
                <a:solidFill>
                  <a:schemeClr val="bg1"/>
                </a:solidFill>
                <a:latin typeface="Trebuchet MS" panose="020B0603020202020204"/>
                <a:cs typeface="Trebuchet MS" panose="020B0603020202020204"/>
              </a:rPr>
              <a:t>es</a:t>
            </a:r>
            <a:r>
              <a:rPr sz="1600" spc="-35" dirty="0">
                <a:solidFill>
                  <a:schemeClr val="bg1"/>
                </a:solidFill>
                <a:latin typeface="Trebuchet MS" panose="020B0603020202020204"/>
                <a:cs typeface="Trebuchet MS" panose="020B0603020202020204"/>
              </a:rPr>
              <a:t> </a:t>
            </a:r>
            <a:r>
              <a:rPr sz="1600" dirty="0">
                <a:solidFill>
                  <a:schemeClr val="bg1"/>
                </a:solidFill>
                <a:latin typeface="Trebuchet MS" panose="020B0603020202020204"/>
                <a:cs typeface="Trebuchet MS" panose="020B0603020202020204"/>
              </a:rPr>
              <a:t>de</a:t>
            </a:r>
            <a:r>
              <a:rPr sz="1600" spc="-15" dirty="0">
                <a:solidFill>
                  <a:schemeClr val="bg1"/>
                </a:solidFill>
                <a:latin typeface="Trebuchet MS" panose="020B0603020202020204"/>
                <a:cs typeface="Trebuchet MS" panose="020B0603020202020204"/>
              </a:rPr>
              <a:t> </a:t>
            </a:r>
            <a:r>
              <a:rPr sz="1600" spc="-50" dirty="0">
                <a:solidFill>
                  <a:schemeClr val="bg1"/>
                </a:solidFill>
                <a:latin typeface="Trebuchet MS" panose="020B0603020202020204"/>
                <a:cs typeface="Trebuchet MS" panose="020B0603020202020204"/>
              </a:rPr>
              <a:t>$ </a:t>
            </a:r>
            <a:r>
              <a:rPr sz="1600" dirty="0">
                <a:solidFill>
                  <a:schemeClr val="bg1"/>
                </a:solidFill>
                <a:latin typeface="Trebuchet MS" panose="020B0603020202020204"/>
                <a:cs typeface="Trebuchet MS" panose="020B0603020202020204"/>
              </a:rPr>
              <a:t>98k</a:t>
            </a:r>
            <a:r>
              <a:rPr sz="1600" spc="-25" dirty="0">
                <a:solidFill>
                  <a:schemeClr val="bg1"/>
                </a:solidFill>
                <a:latin typeface="Trebuchet MS" panose="020B0603020202020204"/>
                <a:cs typeface="Trebuchet MS" panose="020B0603020202020204"/>
              </a:rPr>
              <a:t> </a:t>
            </a:r>
            <a:r>
              <a:rPr sz="1600" dirty="0">
                <a:solidFill>
                  <a:schemeClr val="bg1"/>
                </a:solidFill>
                <a:latin typeface="Trebuchet MS" panose="020B0603020202020204"/>
                <a:cs typeface="Trebuchet MS" panose="020B0603020202020204"/>
              </a:rPr>
              <a:t>frente</a:t>
            </a:r>
            <a:r>
              <a:rPr sz="1600" spc="-15" dirty="0">
                <a:solidFill>
                  <a:schemeClr val="bg1"/>
                </a:solidFill>
                <a:latin typeface="Trebuchet MS" panose="020B0603020202020204"/>
                <a:cs typeface="Trebuchet MS" panose="020B0603020202020204"/>
              </a:rPr>
              <a:t> </a:t>
            </a:r>
            <a:r>
              <a:rPr sz="1600" dirty="0">
                <a:solidFill>
                  <a:schemeClr val="bg1"/>
                </a:solidFill>
                <a:latin typeface="Trebuchet MS" panose="020B0603020202020204"/>
                <a:cs typeface="Trebuchet MS" panose="020B0603020202020204"/>
              </a:rPr>
              <a:t>a</a:t>
            </a:r>
            <a:r>
              <a:rPr sz="1600" spc="-35" dirty="0">
                <a:solidFill>
                  <a:schemeClr val="bg1"/>
                </a:solidFill>
                <a:latin typeface="Trebuchet MS" panose="020B0603020202020204"/>
                <a:cs typeface="Trebuchet MS" panose="020B0603020202020204"/>
              </a:rPr>
              <a:t> </a:t>
            </a:r>
            <a:r>
              <a:rPr sz="1600" dirty="0">
                <a:solidFill>
                  <a:schemeClr val="bg1"/>
                </a:solidFill>
                <a:latin typeface="Trebuchet MS" panose="020B0603020202020204"/>
                <a:cs typeface="Trebuchet MS" panose="020B0603020202020204"/>
              </a:rPr>
              <a:t>$</a:t>
            </a:r>
            <a:r>
              <a:rPr sz="1600" spc="-35" dirty="0">
                <a:solidFill>
                  <a:schemeClr val="bg1"/>
                </a:solidFill>
                <a:latin typeface="Trebuchet MS" panose="020B0603020202020204"/>
                <a:cs typeface="Trebuchet MS" panose="020B0603020202020204"/>
              </a:rPr>
              <a:t> </a:t>
            </a:r>
            <a:r>
              <a:rPr sz="1600" dirty="0">
                <a:solidFill>
                  <a:schemeClr val="bg1"/>
                </a:solidFill>
                <a:latin typeface="Trebuchet MS" panose="020B0603020202020204"/>
                <a:cs typeface="Trebuchet MS" panose="020B0603020202020204"/>
              </a:rPr>
              <a:t>36k</a:t>
            </a:r>
            <a:r>
              <a:rPr sz="1600" spc="-20" dirty="0">
                <a:solidFill>
                  <a:schemeClr val="bg1"/>
                </a:solidFill>
                <a:latin typeface="Trebuchet MS" panose="020B0603020202020204"/>
                <a:cs typeface="Trebuchet MS" panose="020B0603020202020204"/>
              </a:rPr>
              <a:t> </a:t>
            </a:r>
            <a:r>
              <a:rPr sz="1600" dirty="0">
                <a:solidFill>
                  <a:schemeClr val="bg1"/>
                </a:solidFill>
                <a:latin typeface="Trebuchet MS" panose="020B0603020202020204"/>
                <a:cs typeface="Trebuchet MS" panose="020B0603020202020204"/>
              </a:rPr>
              <a:t>para</a:t>
            </a:r>
            <a:r>
              <a:rPr sz="1600" spc="-35" dirty="0">
                <a:solidFill>
                  <a:schemeClr val="bg1"/>
                </a:solidFill>
                <a:latin typeface="Trebuchet MS" panose="020B0603020202020204"/>
                <a:cs typeface="Trebuchet MS" panose="020B0603020202020204"/>
              </a:rPr>
              <a:t> </a:t>
            </a:r>
            <a:r>
              <a:rPr sz="1600" dirty="0">
                <a:solidFill>
                  <a:schemeClr val="bg1"/>
                </a:solidFill>
                <a:latin typeface="Trebuchet MS" panose="020B0603020202020204"/>
                <a:cs typeface="Trebuchet MS" panose="020B0603020202020204"/>
              </a:rPr>
              <a:t>la</a:t>
            </a:r>
            <a:r>
              <a:rPr sz="1600" spc="-35" dirty="0">
                <a:solidFill>
                  <a:schemeClr val="bg1"/>
                </a:solidFill>
                <a:latin typeface="Trebuchet MS" panose="020B0603020202020204"/>
                <a:cs typeface="Trebuchet MS" panose="020B0603020202020204"/>
              </a:rPr>
              <a:t> </a:t>
            </a:r>
            <a:r>
              <a:rPr sz="1600" dirty="0">
                <a:solidFill>
                  <a:schemeClr val="bg1"/>
                </a:solidFill>
                <a:latin typeface="Trebuchet MS" panose="020B0603020202020204"/>
                <a:cs typeface="Trebuchet MS" panose="020B0603020202020204"/>
              </a:rPr>
              <a:t>exención</a:t>
            </a:r>
            <a:r>
              <a:rPr sz="1600" spc="-20" dirty="0">
                <a:solidFill>
                  <a:schemeClr val="bg1"/>
                </a:solidFill>
                <a:latin typeface="Trebuchet MS" panose="020B0603020202020204"/>
                <a:cs typeface="Trebuchet MS" panose="020B0603020202020204"/>
              </a:rPr>
              <a:t> </a:t>
            </a:r>
            <a:r>
              <a:rPr sz="1600" dirty="0">
                <a:solidFill>
                  <a:schemeClr val="bg1"/>
                </a:solidFill>
                <a:latin typeface="Trebuchet MS" panose="020B0603020202020204"/>
                <a:cs typeface="Trebuchet MS" panose="020B0603020202020204"/>
              </a:rPr>
              <a:t>de</a:t>
            </a:r>
            <a:r>
              <a:rPr sz="1600" spc="-15" dirty="0">
                <a:solidFill>
                  <a:schemeClr val="bg1"/>
                </a:solidFill>
                <a:latin typeface="Trebuchet MS" panose="020B0603020202020204"/>
                <a:cs typeface="Trebuchet MS" panose="020B0603020202020204"/>
              </a:rPr>
              <a:t> </a:t>
            </a:r>
            <a:r>
              <a:rPr sz="1600" spc="-20" dirty="0">
                <a:solidFill>
                  <a:schemeClr val="bg1"/>
                </a:solidFill>
                <a:latin typeface="Trebuchet MS" panose="020B0603020202020204"/>
                <a:cs typeface="Trebuchet MS" panose="020B0603020202020204"/>
              </a:rPr>
              <a:t>EBD)</a:t>
            </a:r>
            <a:endParaRPr sz="1600" dirty="0">
              <a:solidFill>
                <a:schemeClr val="bg1"/>
              </a:solidFill>
              <a:latin typeface="Trebuchet MS" panose="020B0603020202020204"/>
              <a:cs typeface="Trebuchet MS" panose="020B0603020202020204"/>
            </a:endParaRPr>
          </a:p>
          <a:p>
            <a:pPr marL="1033780" indent="-438785">
              <a:lnSpc>
                <a:spcPts val="1880"/>
              </a:lnSpc>
              <a:spcBef>
                <a:spcPts val="20"/>
              </a:spcBef>
              <a:buClr>
                <a:schemeClr val="bg1"/>
              </a:buClr>
              <a:buChar char="●"/>
              <a:tabLst>
                <a:tab pos="1033780" algn="l"/>
              </a:tabLst>
            </a:pPr>
            <a:r>
              <a:rPr sz="1600" dirty="0">
                <a:solidFill>
                  <a:schemeClr val="bg1"/>
                </a:solidFill>
                <a:latin typeface="Trebuchet MS" panose="020B0603020202020204"/>
                <a:cs typeface="Trebuchet MS" panose="020B0603020202020204"/>
              </a:rPr>
              <a:t>JBC</a:t>
            </a:r>
            <a:r>
              <a:rPr sz="1600" spc="-35" dirty="0">
                <a:solidFill>
                  <a:schemeClr val="bg1"/>
                </a:solidFill>
                <a:latin typeface="Trebuchet MS" panose="020B0603020202020204"/>
                <a:cs typeface="Trebuchet MS" panose="020B0603020202020204"/>
              </a:rPr>
              <a:t> </a:t>
            </a:r>
            <a:r>
              <a:rPr sz="1600" dirty="0">
                <a:solidFill>
                  <a:schemeClr val="bg1"/>
                </a:solidFill>
                <a:latin typeface="Trebuchet MS" panose="020B0603020202020204"/>
                <a:cs typeface="Trebuchet MS" panose="020B0603020202020204"/>
              </a:rPr>
              <a:t>agregó</a:t>
            </a:r>
            <a:r>
              <a:rPr sz="1600" spc="-35" dirty="0">
                <a:solidFill>
                  <a:schemeClr val="bg1"/>
                </a:solidFill>
                <a:latin typeface="Trebuchet MS" panose="020B0603020202020204"/>
                <a:cs typeface="Trebuchet MS" panose="020B0603020202020204"/>
              </a:rPr>
              <a:t> </a:t>
            </a:r>
            <a:r>
              <a:rPr sz="1600" dirty="0">
                <a:solidFill>
                  <a:schemeClr val="bg1"/>
                </a:solidFill>
                <a:latin typeface="Trebuchet MS" panose="020B0603020202020204"/>
                <a:cs typeface="Trebuchet MS" panose="020B0603020202020204"/>
              </a:rPr>
              <a:t>796</a:t>
            </a:r>
            <a:r>
              <a:rPr sz="1600" spc="-35" dirty="0">
                <a:solidFill>
                  <a:schemeClr val="bg1"/>
                </a:solidFill>
                <a:latin typeface="Trebuchet MS" panose="020B0603020202020204"/>
                <a:cs typeface="Trebuchet MS" panose="020B0603020202020204"/>
              </a:rPr>
              <a:t> </a:t>
            </a:r>
            <a:r>
              <a:rPr sz="1600" dirty="0">
                <a:solidFill>
                  <a:schemeClr val="bg1"/>
                </a:solidFill>
                <a:latin typeface="Trebuchet MS" panose="020B0603020202020204"/>
                <a:cs typeface="Trebuchet MS" panose="020B0603020202020204"/>
              </a:rPr>
              <a:t>inscripciones</a:t>
            </a:r>
            <a:r>
              <a:rPr sz="1600" spc="-40" dirty="0">
                <a:solidFill>
                  <a:schemeClr val="bg1"/>
                </a:solidFill>
                <a:latin typeface="Trebuchet MS" panose="020B0603020202020204"/>
                <a:cs typeface="Trebuchet MS" panose="020B0603020202020204"/>
              </a:rPr>
              <a:t> </a:t>
            </a:r>
            <a:r>
              <a:rPr sz="1600" dirty="0">
                <a:solidFill>
                  <a:schemeClr val="bg1"/>
                </a:solidFill>
                <a:latin typeface="Trebuchet MS" panose="020B0603020202020204"/>
                <a:cs typeface="Trebuchet MS" panose="020B0603020202020204"/>
              </a:rPr>
              <a:t>a</a:t>
            </a:r>
            <a:r>
              <a:rPr sz="1600" spc="-45" dirty="0">
                <a:solidFill>
                  <a:schemeClr val="bg1"/>
                </a:solidFill>
                <a:latin typeface="Trebuchet MS" panose="020B0603020202020204"/>
                <a:cs typeface="Trebuchet MS" panose="020B0603020202020204"/>
              </a:rPr>
              <a:t> </a:t>
            </a:r>
            <a:r>
              <a:rPr sz="1600" dirty="0">
                <a:solidFill>
                  <a:schemeClr val="bg1"/>
                </a:solidFill>
                <a:latin typeface="Trebuchet MS" panose="020B0603020202020204"/>
                <a:cs typeface="Trebuchet MS" panose="020B0603020202020204"/>
              </a:rPr>
              <a:t>la</a:t>
            </a:r>
            <a:r>
              <a:rPr sz="1600" spc="-65" dirty="0">
                <a:solidFill>
                  <a:schemeClr val="bg1"/>
                </a:solidFill>
                <a:latin typeface="Trebuchet MS" panose="020B0603020202020204"/>
                <a:cs typeface="Trebuchet MS" panose="020B0603020202020204"/>
              </a:rPr>
              <a:t> </a:t>
            </a:r>
            <a:r>
              <a:rPr sz="1600" dirty="0">
                <a:solidFill>
                  <a:schemeClr val="bg1"/>
                </a:solidFill>
                <a:latin typeface="Trebuchet MS" panose="020B0603020202020204"/>
                <a:cs typeface="Trebuchet MS" panose="020B0603020202020204"/>
              </a:rPr>
              <a:t>exención</a:t>
            </a:r>
            <a:r>
              <a:rPr sz="1600" spc="-25" dirty="0">
                <a:solidFill>
                  <a:schemeClr val="bg1"/>
                </a:solidFill>
                <a:latin typeface="Trebuchet MS" panose="020B0603020202020204"/>
                <a:cs typeface="Trebuchet MS" panose="020B0603020202020204"/>
              </a:rPr>
              <a:t> DD</a:t>
            </a:r>
            <a:endParaRPr sz="1600" dirty="0">
              <a:solidFill>
                <a:schemeClr val="bg1"/>
              </a:solidFill>
              <a:latin typeface="Trebuchet MS" panose="020B0603020202020204"/>
              <a:cs typeface="Trebuchet MS" panose="020B0603020202020204"/>
            </a:endParaRPr>
          </a:p>
          <a:p>
            <a:pPr marL="326390">
              <a:lnSpc>
                <a:spcPts val="2840"/>
              </a:lnSpc>
            </a:pPr>
            <a:r>
              <a:rPr sz="2400" spc="-50" dirty="0">
                <a:solidFill>
                  <a:srgbClr val="FFFFFF"/>
                </a:solidFill>
                <a:latin typeface="Trebuchet MS" panose="020B0603020202020204"/>
                <a:cs typeface="Trebuchet MS" panose="020B0603020202020204"/>
              </a:rPr>
              <a:t>●</a:t>
            </a:r>
            <a:endParaRPr sz="2400" dirty="0">
              <a:latin typeface="Trebuchet MS" panose="020B0603020202020204"/>
              <a:cs typeface="Trebuchet MS" panose="020B0603020202020204"/>
            </a:endParaRPr>
          </a:p>
          <a:p>
            <a:pPr marL="451485" marR="1916430" indent="-439420">
              <a:lnSpc>
                <a:spcPct val="101000"/>
              </a:lnSpc>
              <a:spcBef>
                <a:spcPts val="2050"/>
              </a:spcBef>
              <a:buClr>
                <a:schemeClr val="bg1"/>
              </a:buClr>
              <a:buChar char="●"/>
              <a:tabLst>
                <a:tab pos="450850" algn="l"/>
              </a:tabLst>
            </a:pPr>
            <a:r>
              <a:rPr sz="1600" dirty="0">
                <a:solidFill>
                  <a:schemeClr val="bg1"/>
                </a:solidFill>
                <a:latin typeface="Trebuchet MS" panose="020B0603020202020204"/>
                <a:cs typeface="Trebuchet MS" panose="020B0603020202020204"/>
              </a:rPr>
              <a:t>70+%</a:t>
            </a:r>
            <a:r>
              <a:rPr sz="1600" spc="-35" dirty="0">
                <a:solidFill>
                  <a:schemeClr val="bg1"/>
                </a:solidFill>
                <a:latin typeface="Trebuchet MS" panose="020B0603020202020204"/>
                <a:cs typeface="Trebuchet MS" panose="020B0603020202020204"/>
              </a:rPr>
              <a:t> </a:t>
            </a:r>
            <a:r>
              <a:rPr sz="1600" dirty="0">
                <a:solidFill>
                  <a:schemeClr val="bg1"/>
                </a:solidFill>
                <a:latin typeface="Trebuchet MS" panose="020B0603020202020204"/>
                <a:cs typeface="Trebuchet MS" panose="020B0603020202020204"/>
              </a:rPr>
              <a:t>de</a:t>
            </a:r>
            <a:r>
              <a:rPr sz="1600" spc="-15" dirty="0">
                <a:solidFill>
                  <a:schemeClr val="bg1"/>
                </a:solidFill>
                <a:latin typeface="Trebuchet MS" panose="020B0603020202020204"/>
                <a:cs typeface="Trebuchet MS" panose="020B0603020202020204"/>
              </a:rPr>
              <a:t> </a:t>
            </a:r>
            <a:r>
              <a:rPr sz="1600" dirty="0">
                <a:solidFill>
                  <a:schemeClr val="bg1"/>
                </a:solidFill>
                <a:latin typeface="Trebuchet MS" panose="020B0603020202020204"/>
                <a:cs typeface="Trebuchet MS" panose="020B0603020202020204"/>
              </a:rPr>
              <a:t>los</a:t>
            </a:r>
            <a:r>
              <a:rPr sz="1600" spc="-30" dirty="0">
                <a:solidFill>
                  <a:schemeClr val="bg1"/>
                </a:solidFill>
                <a:latin typeface="Trebuchet MS" panose="020B0603020202020204"/>
                <a:cs typeface="Trebuchet MS" panose="020B0603020202020204"/>
              </a:rPr>
              <a:t> </a:t>
            </a:r>
            <a:r>
              <a:rPr sz="1600" dirty="0">
                <a:solidFill>
                  <a:schemeClr val="bg1"/>
                </a:solidFill>
                <a:latin typeface="Trebuchet MS" panose="020B0603020202020204"/>
                <a:cs typeface="Trebuchet MS" panose="020B0603020202020204"/>
              </a:rPr>
              <a:t>aumentos</a:t>
            </a:r>
            <a:r>
              <a:rPr sz="1600" spc="-25" dirty="0">
                <a:solidFill>
                  <a:schemeClr val="bg1"/>
                </a:solidFill>
                <a:latin typeface="Trebuchet MS" panose="020B0603020202020204"/>
                <a:cs typeface="Trebuchet MS" panose="020B0603020202020204"/>
              </a:rPr>
              <a:t> </a:t>
            </a:r>
            <a:r>
              <a:rPr sz="1600" dirty="0">
                <a:solidFill>
                  <a:schemeClr val="bg1"/>
                </a:solidFill>
                <a:latin typeface="Trebuchet MS" panose="020B0603020202020204"/>
                <a:cs typeface="Trebuchet MS" panose="020B0603020202020204"/>
              </a:rPr>
              <a:t>debidos</a:t>
            </a:r>
            <a:r>
              <a:rPr sz="1600" spc="-30" dirty="0">
                <a:solidFill>
                  <a:schemeClr val="bg1"/>
                </a:solidFill>
                <a:latin typeface="Trebuchet MS" panose="020B0603020202020204"/>
                <a:cs typeface="Trebuchet MS" panose="020B0603020202020204"/>
              </a:rPr>
              <a:t> </a:t>
            </a:r>
            <a:r>
              <a:rPr sz="1600" dirty="0">
                <a:solidFill>
                  <a:schemeClr val="bg1"/>
                </a:solidFill>
                <a:latin typeface="Trebuchet MS" panose="020B0603020202020204"/>
                <a:cs typeface="Trebuchet MS" panose="020B0603020202020204"/>
              </a:rPr>
              <a:t>a</a:t>
            </a:r>
            <a:r>
              <a:rPr sz="1600" spc="-35" dirty="0">
                <a:solidFill>
                  <a:schemeClr val="bg1"/>
                </a:solidFill>
                <a:latin typeface="Trebuchet MS" panose="020B0603020202020204"/>
                <a:cs typeface="Trebuchet MS" panose="020B0603020202020204"/>
              </a:rPr>
              <a:t> </a:t>
            </a:r>
            <a:r>
              <a:rPr sz="1600" dirty="0">
                <a:solidFill>
                  <a:schemeClr val="bg1"/>
                </a:solidFill>
                <a:latin typeface="Trebuchet MS" panose="020B0603020202020204"/>
                <a:cs typeface="Trebuchet MS" panose="020B0603020202020204"/>
              </a:rPr>
              <a:t>la</a:t>
            </a:r>
            <a:r>
              <a:rPr sz="1600" spc="-30" dirty="0">
                <a:solidFill>
                  <a:schemeClr val="bg1"/>
                </a:solidFill>
                <a:latin typeface="Trebuchet MS" panose="020B0603020202020204"/>
                <a:cs typeface="Trebuchet MS" panose="020B0603020202020204"/>
              </a:rPr>
              <a:t> </a:t>
            </a:r>
            <a:r>
              <a:rPr sz="1600" spc="-10" dirty="0">
                <a:solidFill>
                  <a:schemeClr val="bg1"/>
                </a:solidFill>
                <a:latin typeface="Trebuchet MS" panose="020B0603020202020204"/>
                <a:cs typeface="Trebuchet MS" panose="020B0603020202020204"/>
              </a:rPr>
              <a:t>utilización </a:t>
            </a:r>
            <a:r>
              <a:rPr sz="1600" dirty="0">
                <a:solidFill>
                  <a:schemeClr val="bg1"/>
                </a:solidFill>
                <a:latin typeface="Trebuchet MS" panose="020B0603020202020204"/>
                <a:cs typeface="Trebuchet MS" panose="020B0603020202020204"/>
              </a:rPr>
              <a:t>de</a:t>
            </a:r>
            <a:r>
              <a:rPr sz="1600" spc="-5" dirty="0">
                <a:solidFill>
                  <a:schemeClr val="bg1"/>
                </a:solidFill>
                <a:latin typeface="Trebuchet MS" panose="020B0603020202020204"/>
                <a:cs typeface="Trebuchet MS" panose="020B0603020202020204"/>
              </a:rPr>
              <a:t> </a:t>
            </a:r>
            <a:r>
              <a:rPr sz="1600" dirty="0">
                <a:solidFill>
                  <a:schemeClr val="bg1"/>
                </a:solidFill>
                <a:latin typeface="Trebuchet MS" panose="020B0603020202020204"/>
                <a:cs typeface="Trebuchet MS" panose="020B0603020202020204"/>
              </a:rPr>
              <a:t>LTHH</a:t>
            </a:r>
            <a:r>
              <a:rPr sz="1600" spc="-15" dirty="0">
                <a:solidFill>
                  <a:schemeClr val="bg1"/>
                </a:solidFill>
                <a:latin typeface="Trebuchet MS" panose="020B0603020202020204"/>
                <a:cs typeface="Trebuchet MS" panose="020B0603020202020204"/>
              </a:rPr>
              <a:t> </a:t>
            </a:r>
            <a:r>
              <a:rPr sz="1600" dirty="0">
                <a:solidFill>
                  <a:schemeClr val="bg1"/>
                </a:solidFill>
                <a:latin typeface="Trebuchet MS" panose="020B0603020202020204"/>
                <a:cs typeface="Trebuchet MS" panose="020B0603020202020204"/>
              </a:rPr>
              <a:t>e</a:t>
            </a:r>
            <a:r>
              <a:rPr sz="1600" spc="-30" dirty="0">
                <a:solidFill>
                  <a:schemeClr val="bg1"/>
                </a:solidFill>
                <a:latin typeface="Trebuchet MS" panose="020B0603020202020204"/>
                <a:cs typeface="Trebuchet MS" panose="020B0603020202020204"/>
              </a:rPr>
              <a:t> </a:t>
            </a:r>
            <a:r>
              <a:rPr sz="1600" spc="-20" dirty="0">
                <a:solidFill>
                  <a:schemeClr val="bg1"/>
                </a:solidFill>
                <a:latin typeface="Trebuchet MS" panose="020B0603020202020204"/>
                <a:cs typeface="Trebuchet MS" panose="020B0603020202020204"/>
              </a:rPr>
              <a:t>IHSS</a:t>
            </a:r>
            <a:endParaRPr sz="1600" dirty="0">
              <a:solidFill>
                <a:schemeClr val="bg1"/>
              </a:solidFill>
              <a:latin typeface="Trebuchet MS" panose="020B0603020202020204"/>
              <a:cs typeface="Trebuchet MS" panose="020B0603020202020204"/>
            </a:endParaRPr>
          </a:p>
          <a:p>
            <a:pPr marL="451485" marR="1107440" indent="-439420">
              <a:lnSpc>
                <a:spcPct val="101000"/>
              </a:lnSpc>
              <a:buClr>
                <a:schemeClr val="bg1"/>
              </a:buClr>
              <a:buChar char="●"/>
              <a:tabLst>
                <a:tab pos="450850" algn="l"/>
              </a:tabLst>
            </a:pPr>
            <a:r>
              <a:rPr sz="1600" dirty="0">
                <a:solidFill>
                  <a:srgbClr val="FFFFFF"/>
                </a:solidFill>
                <a:latin typeface="Trebuchet MS" panose="020B0603020202020204"/>
                <a:cs typeface="Trebuchet MS" panose="020B0603020202020204"/>
              </a:rPr>
              <a:t>La</a:t>
            </a:r>
            <a:r>
              <a:rPr sz="1600" spc="-50" dirty="0">
                <a:solidFill>
                  <a:srgbClr val="FFFFFF"/>
                </a:solidFill>
                <a:latin typeface="Trebuchet MS" panose="020B0603020202020204"/>
                <a:cs typeface="Trebuchet MS" panose="020B0603020202020204"/>
              </a:rPr>
              <a:t> </a:t>
            </a:r>
            <a:r>
              <a:rPr sz="1600" dirty="0">
                <a:solidFill>
                  <a:srgbClr val="FFFFFF"/>
                </a:solidFill>
                <a:latin typeface="Trebuchet MS" panose="020B0603020202020204"/>
                <a:cs typeface="Trebuchet MS" panose="020B0603020202020204"/>
              </a:rPr>
              <a:t>utilización</a:t>
            </a:r>
            <a:r>
              <a:rPr sz="1600" spc="-30" dirty="0">
                <a:solidFill>
                  <a:srgbClr val="FFFFFF"/>
                </a:solidFill>
                <a:latin typeface="Trebuchet MS" panose="020B0603020202020204"/>
                <a:cs typeface="Trebuchet MS" panose="020B0603020202020204"/>
              </a:rPr>
              <a:t> </a:t>
            </a:r>
            <a:r>
              <a:rPr sz="1600" dirty="0">
                <a:solidFill>
                  <a:srgbClr val="FFFFFF"/>
                </a:solidFill>
                <a:latin typeface="Trebuchet MS" panose="020B0603020202020204"/>
                <a:cs typeface="Trebuchet MS" panose="020B0603020202020204"/>
              </a:rPr>
              <a:t>por</a:t>
            </a:r>
            <a:r>
              <a:rPr sz="1600" spc="-40" dirty="0">
                <a:solidFill>
                  <a:srgbClr val="FFFFFF"/>
                </a:solidFill>
                <a:latin typeface="Trebuchet MS" panose="020B0603020202020204"/>
                <a:cs typeface="Trebuchet MS" panose="020B0603020202020204"/>
              </a:rPr>
              <a:t> </a:t>
            </a:r>
            <a:r>
              <a:rPr sz="1600" dirty="0">
                <a:solidFill>
                  <a:srgbClr val="FFFFFF"/>
                </a:solidFill>
                <a:latin typeface="Trebuchet MS" panose="020B0603020202020204"/>
                <a:cs typeface="Trebuchet MS" panose="020B0603020202020204"/>
              </a:rPr>
              <a:t>miembro</a:t>
            </a:r>
            <a:r>
              <a:rPr sz="1600" spc="-45" dirty="0">
                <a:solidFill>
                  <a:srgbClr val="FFFFFF"/>
                </a:solidFill>
                <a:latin typeface="Trebuchet MS" panose="020B0603020202020204"/>
                <a:cs typeface="Trebuchet MS" panose="020B0603020202020204"/>
              </a:rPr>
              <a:t> </a:t>
            </a:r>
            <a:r>
              <a:rPr sz="1600" dirty="0">
                <a:solidFill>
                  <a:srgbClr val="FFFFFF"/>
                </a:solidFill>
                <a:latin typeface="Trebuchet MS" panose="020B0603020202020204"/>
                <a:cs typeface="Trebuchet MS" panose="020B0603020202020204"/>
              </a:rPr>
              <a:t>ha</a:t>
            </a:r>
            <a:r>
              <a:rPr sz="1600" spc="-45" dirty="0">
                <a:solidFill>
                  <a:srgbClr val="FFFFFF"/>
                </a:solidFill>
                <a:latin typeface="Trebuchet MS" panose="020B0603020202020204"/>
                <a:cs typeface="Trebuchet MS" panose="020B0603020202020204"/>
              </a:rPr>
              <a:t> </a:t>
            </a:r>
            <a:r>
              <a:rPr sz="1600" dirty="0">
                <a:solidFill>
                  <a:srgbClr val="FFFFFF"/>
                </a:solidFill>
                <a:latin typeface="Trebuchet MS" panose="020B0603020202020204"/>
                <a:cs typeface="Trebuchet MS" panose="020B0603020202020204"/>
              </a:rPr>
              <a:t>aumentado</a:t>
            </a:r>
            <a:r>
              <a:rPr sz="1600" spc="-35" dirty="0">
                <a:solidFill>
                  <a:srgbClr val="FFFFFF"/>
                </a:solidFill>
                <a:latin typeface="Trebuchet MS" panose="020B0603020202020204"/>
                <a:cs typeface="Trebuchet MS" panose="020B0603020202020204"/>
              </a:rPr>
              <a:t> </a:t>
            </a:r>
            <a:r>
              <a:rPr sz="1600" dirty="0">
                <a:solidFill>
                  <a:srgbClr val="FFFFFF"/>
                </a:solidFill>
                <a:latin typeface="Trebuchet MS" panose="020B0603020202020204"/>
                <a:cs typeface="Trebuchet MS" panose="020B0603020202020204"/>
              </a:rPr>
              <a:t>un</a:t>
            </a:r>
            <a:r>
              <a:rPr sz="1600" spc="-35" dirty="0">
                <a:solidFill>
                  <a:srgbClr val="FFFFFF"/>
                </a:solidFill>
                <a:latin typeface="Trebuchet MS" panose="020B0603020202020204"/>
                <a:cs typeface="Trebuchet MS" panose="020B0603020202020204"/>
              </a:rPr>
              <a:t> </a:t>
            </a:r>
            <a:r>
              <a:rPr sz="1600" dirty="0">
                <a:solidFill>
                  <a:srgbClr val="FFFFFF"/>
                </a:solidFill>
                <a:latin typeface="Trebuchet MS" panose="020B0603020202020204"/>
                <a:cs typeface="Trebuchet MS" panose="020B0603020202020204"/>
              </a:rPr>
              <a:t>33%</a:t>
            </a:r>
            <a:r>
              <a:rPr sz="1600" spc="-45" dirty="0">
                <a:solidFill>
                  <a:srgbClr val="FFFFFF"/>
                </a:solidFill>
                <a:latin typeface="Trebuchet MS" panose="020B0603020202020204"/>
                <a:cs typeface="Trebuchet MS" panose="020B0603020202020204"/>
              </a:rPr>
              <a:t> </a:t>
            </a:r>
            <a:r>
              <a:rPr sz="1600" spc="-20" dirty="0">
                <a:solidFill>
                  <a:srgbClr val="FFFFFF"/>
                </a:solidFill>
                <a:latin typeface="Trebuchet MS" panose="020B0603020202020204"/>
                <a:cs typeface="Trebuchet MS" panose="020B0603020202020204"/>
              </a:rPr>
              <a:t>para </a:t>
            </a:r>
            <a:r>
              <a:rPr lang="" sz="1600" spc="-20" dirty="0">
                <a:solidFill>
                  <a:srgbClr val="FFFFFF"/>
                </a:solidFill>
                <a:latin typeface="Trebuchet MS" panose="020B0603020202020204"/>
                <a:cs typeface="Trebuchet MS" panose="020B0603020202020204"/>
              </a:rPr>
              <a:t>e</a:t>
            </a:r>
            <a:r>
              <a:rPr sz="1600" dirty="0">
                <a:solidFill>
                  <a:srgbClr val="FFFFFF"/>
                </a:solidFill>
                <a:latin typeface="Trebuchet MS" panose="020B0603020202020204"/>
                <a:cs typeface="Trebuchet MS" panose="020B0603020202020204"/>
              </a:rPr>
              <a:t>stos</a:t>
            </a:r>
            <a:r>
              <a:rPr sz="1600" spc="-25" dirty="0">
                <a:solidFill>
                  <a:srgbClr val="FFFFFF"/>
                </a:solidFill>
                <a:latin typeface="Trebuchet MS" panose="020B0603020202020204"/>
                <a:cs typeface="Trebuchet MS" panose="020B0603020202020204"/>
              </a:rPr>
              <a:t> </a:t>
            </a:r>
            <a:r>
              <a:rPr sz="1600" dirty="0">
                <a:solidFill>
                  <a:srgbClr val="FFFFFF"/>
                </a:solidFill>
                <a:latin typeface="Trebuchet MS" panose="020B0603020202020204"/>
                <a:cs typeface="Trebuchet MS" panose="020B0603020202020204"/>
              </a:rPr>
              <a:t>dos</a:t>
            </a:r>
            <a:r>
              <a:rPr sz="1600" spc="-25" dirty="0">
                <a:solidFill>
                  <a:srgbClr val="FFFFFF"/>
                </a:solidFill>
                <a:latin typeface="Trebuchet MS" panose="020B0603020202020204"/>
                <a:cs typeface="Trebuchet MS" panose="020B0603020202020204"/>
              </a:rPr>
              <a:t> </a:t>
            </a:r>
            <a:r>
              <a:rPr sz="1600" spc="-10" dirty="0">
                <a:solidFill>
                  <a:srgbClr val="FFFFFF"/>
                </a:solidFill>
                <a:latin typeface="Trebuchet MS" panose="020B0603020202020204"/>
                <a:cs typeface="Trebuchet MS" panose="020B0603020202020204"/>
              </a:rPr>
              <a:t>servicios</a:t>
            </a:r>
            <a:endParaRPr sz="1600" dirty="0">
              <a:latin typeface="Trebuchet MS" panose="020B0603020202020204"/>
              <a:cs typeface="Trebuchet MS" panose="020B0603020202020204"/>
            </a:endParaRPr>
          </a:p>
        </p:txBody>
      </p:sp>
      <p:graphicFrame>
        <p:nvGraphicFramePr>
          <p:cNvPr id="11" name="object 11"/>
          <p:cNvGraphicFramePr>
            <a:graphicFrameLocks noGrp="1"/>
          </p:cNvGraphicFramePr>
          <p:nvPr/>
        </p:nvGraphicFramePr>
        <p:xfrm>
          <a:off x="121919" y="1265504"/>
          <a:ext cx="4191635" cy="4804410"/>
        </p:xfrm>
        <a:graphic>
          <a:graphicData uri="http://schemas.openxmlformats.org/drawingml/2006/table">
            <a:tbl>
              <a:tblPr firstRow="1" bandRow="1">
                <a:tableStyleId>{2D5ABB26-0587-4C30-8999-92F81FD0307C}</a:tableStyleId>
              </a:tblPr>
              <a:tblGrid>
                <a:gridCol w="856615">
                  <a:extLst>
                    <a:ext uri="{9D8B030D-6E8A-4147-A177-3AD203B41FA5}">
                      <a16:colId xmlns:a16="http://schemas.microsoft.com/office/drawing/2014/main" val="20000"/>
                    </a:ext>
                  </a:extLst>
                </a:gridCol>
                <a:gridCol w="3335020">
                  <a:extLst>
                    <a:ext uri="{9D8B030D-6E8A-4147-A177-3AD203B41FA5}">
                      <a16:colId xmlns:a16="http://schemas.microsoft.com/office/drawing/2014/main" val="20001"/>
                    </a:ext>
                  </a:extLst>
                </a:gridCol>
              </a:tblGrid>
              <a:tr h="575945">
                <a:tc rowSpan="3">
                  <a:txBody>
                    <a:bodyPr/>
                    <a:lstStyle/>
                    <a:p>
                      <a:pPr marL="191770" marR="367030" algn="ctr">
                        <a:lnSpc>
                          <a:spcPct val="100000"/>
                        </a:lnSpc>
                        <a:spcBef>
                          <a:spcPts val="755"/>
                        </a:spcBef>
                      </a:pPr>
                      <a:r>
                        <a:rPr sz="2600" b="1" dirty="0">
                          <a:solidFill>
                            <a:srgbClr val="960000"/>
                          </a:solidFill>
                          <a:latin typeface="Trebuchet MS" panose="020B0603020202020204"/>
                          <a:cs typeface="Trebuchet MS" panose="020B0603020202020204"/>
                        </a:rPr>
                        <a:t>Factores</a:t>
                      </a:r>
                      <a:r>
                        <a:rPr sz="2600" b="1" spc="-85" dirty="0">
                          <a:solidFill>
                            <a:srgbClr val="960000"/>
                          </a:solidFill>
                          <a:latin typeface="Trebuchet MS" panose="020B0603020202020204"/>
                          <a:cs typeface="Trebuchet MS" panose="020B0603020202020204"/>
                        </a:rPr>
                        <a:t> </a:t>
                      </a:r>
                      <a:r>
                        <a:rPr sz="2600" b="1" dirty="0">
                          <a:solidFill>
                            <a:srgbClr val="960000"/>
                          </a:solidFill>
                          <a:latin typeface="Trebuchet MS" panose="020B0603020202020204"/>
                          <a:cs typeface="Trebuchet MS" panose="020B0603020202020204"/>
                        </a:rPr>
                        <a:t>de</a:t>
                      </a:r>
                      <a:r>
                        <a:rPr sz="2600" b="1" spc="-80" dirty="0">
                          <a:solidFill>
                            <a:srgbClr val="960000"/>
                          </a:solidFill>
                          <a:latin typeface="Trebuchet MS" panose="020B0603020202020204"/>
                          <a:cs typeface="Trebuchet MS" panose="020B0603020202020204"/>
                        </a:rPr>
                        <a:t> </a:t>
                      </a:r>
                      <a:r>
                        <a:rPr sz="2600" b="1" dirty="0">
                          <a:solidFill>
                            <a:srgbClr val="960000"/>
                          </a:solidFill>
                          <a:latin typeface="Trebuchet MS" panose="020B0603020202020204"/>
                          <a:cs typeface="Trebuchet MS" panose="020B0603020202020204"/>
                        </a:rPr>
                        <a:t>crecimiento</a:t>
                      </a:r>
                      <a:r>
                        <a:rPr sz="2600" b="1" spc="-80" dirty="0">
                          <a:solidFill>
                            <a:srgbClr val="960000"/>
                          </a:solidFill>
                          <a:latin typeface="Trebuchet MS" panose="020B0603020202020204"/>
                          <a:cs typeface="Trebuchet MS" panose="020B0603020202020204"/>
                        </a:rPr>
                        <a:t> </a:t>
                      </a:r>
                      <a:r>
                        <a:rPr sz="2600" b="1" spc="-25" dirty="0">
                          <a:solidFill>
                            <a:srgbClr val="960000"/>
                          </a:solidFill>
                          <a:latin typeface="Trebuchet MS" panose="020B0603020202020204"/>
                          <a:cs typeface="Trebuchet MS" panose="020B0603020202020204"/>
                        </a:rPr>
                        <a:t>de </a:t>
                      </a:r>
                      <a:r>
                        <a:rPr sz="2600" b="1" spc="-10" dirty="0">
                          <a:solidFill>
                            <a:srgbClr val="960000"/>
                          </a:solidFill>
                          <a:latin typeface="Trebuchet MS" panose="020B0603020202020204"/>
                          <a:cs typeface="Trebuchet MS" panose="020B0603020202020204"/>
                        </a:rPr>
                        <a:t>costos</a:t>
                      </a:r>
                      <a:endParaRPr sz="2600" dirty="0">
                        <a:latin typeface="Trebuchet MS" panose="020B0603020202020204"/>
                        <a:cs typeface="Trebuchet MS" panose="020B0603020202020204"/>
                      </a:endParaRPr>
                    </a:p>
                  </a:txBody>
                  <a:tcPr marL="0" marR="0" marT="95885" marB="0" vert="vert270">
                    <a:solidFill>
                      <a:srgbClr val="FFF0CC"/>
                    </a:solidFill>
                  </a:tcPr>
                </a:tc>
                <a:tc>
                  <a:txBody>
                    <a:bodyPr/>
                    <a:lstStyle/>
                    <a:p>
                      <a:pPr marL="1270" algn="ctr">
                        <a:lnSpc>
                          <a:spcPct val="100000"/>
                        </a:lnSpc>
                        <a:spcBef>
                          <a:spcPts val="690"/>
                        </a:spcBef>
                      </a:pPr>
                      <a:r>
                        <a:rPr sz="2600" b="1" dirty="0">
                          <a:solidFill>
                            <a:srgbClr val="FFFFFF"/>
                          </a:solidFill>
                          <a:latin typeface="Trebuchet MS" panose="020B0603020202020204"/>
                          <a:cs typeface="Trebuchet MS" panose="020B0603020202020204"/>
                        </a:rPr>
                        <a:t>11.0%</a:t>
                      </a:r>
                      <a:r>
                        <a:rPr sz="2600" b="1" spc="-40" dirty="0">
                          <a:solidFill>
                            <a:srgbClr val="FFFFFF"/>
                          </a:solidFill>
                          <a:latin typeface="Trebuchet MS" panose="020B0603020202020204"/>
                          <a:cs typeface="Trebuchet MS" panose="020B0603020202020204"/>
                        </a:rPr>
                        <a:t> </a:t>
                      </a:r>
                      <a:r>
                        <a:rPr sz="2600" dirty="0">
                          <a:solidFill>
                            <a:srgbClr val="FFFFFF"/>
                          </a:solidFill>
                          <a:latin typeface="Trebuchet MS" panose="020B0603020202020204"/>
                          <a:cs typeface="Trebuchet MS" panose="020B0603020202020204"/>
                        </a:rPr>
                        <a:t>es</a:t>
                      </a:r>
                      <a:r>
                        <a:rPr sz="2600" spc="-30" dirty="0">
                          <a:solidFill>
                            <a:srgbClr val="FFFFFF"/>
                          </a:solidFill>
                          <a:latin typeface="Trebuchet MS" panose="020B0603020202020204"/>
                          <a:cs typeface="Trebuchet MS" panose="020B0603020202020204"/>
                        </a:rPr>
                        <a:t> </a:t>
                      </a:r>
                      <a:r>
                        <a:rPr lang="" sz="2600" spc="-30" dirty="0">
                          <a:solidFill>
                            <a:srgbClr val="FFFFFF"/>
                          </a:solidFill>
                          <a:latin typeface="Trebuchet MS" panose="020B0603020202020204"/>
                          <a:cs typeface="Trebuchet MS" panose="020B0603020202020204"/>
                        </a:rPr>
                        <a:t>inscripción</a:t>
                      </a:r>
                    </a:p>
                  </a:txBody>
                  <a:tcPr marL="0" marR="0" marT="87630" marB="0">
                    <a:solidFill>
                      <a:srgbClr val="38761D"/>
                    </a:solidFill>
                  </a:tcPr>
                </a:tc>
                <a:extLst>
                  <a:ext uri="{0D108BD9-81ED-4DB2-BD59-A6C34878D82A}">
                    <a16:rowId xmlns:a16="http://schemas.microsoft.com/office/drawing/2014/main" val="10000"/>
                  </a:ext>
                </a:extLst>
              </a:tr>
              <a:tr h="1811020">
                <a:tc vMerge="1">
                  <a:txBody>
                    <a:bodyPr/>
                    <a:lstStyle/>
                    <a:p>
                      <a:endParaRPr lang="en-US"/>
                    </a:p>
                  </a:txBody>
                  <a:tcPr marL="0" marR="0" marT="95885" marB="0" vert="vert270">
                    <a:solidFill>
                      <a:srgbClr val="FFF0CC"/>
                    </a:solidFill>
                  </a:tcPr>
                </a:tc>
                <a:tc>
                  <a:txBody>
                    <a:bodyPr/>
                    <a:lstStyle/>
                    <a:p>
                      <a:pPr algn="ctr">
                        <a:lnSpc>
                          <a:spcPct val="100000"/>
                        </a:lnSpc>
                      </a:pPr>
                      <a:br>
                        <a:rPr lang="en-US" sz="2600" dirty="0">
                          <a:solidFill>
                            <a:srgbClr val="FFFFFF"/>
                          </a:solidFill>
                          <a:latin typeface="Trebuchet MS" panose="020B0603020202020204"/>
                          <a:cs typeface="Trebuchet MS" panose="020B0603020202020204"/>
                        </a:rPr>
                      </a:br>
                      <a:r>
                        <a:rPr sz="2600" dirty="0">
                          <a:solidFill>
                            <a:srgbClr val="FFFFFF"/>
                          </a:solidFill>
                          <a:latin typeface="Trebuchet MS" panose="020B0603020202020204"/>
                          <a:cs typeface="Trebuchet MS" panose="020B0603020202020204"/>
                        </a:rPr>
                        <a:t>39.3%</a:t>
                      </a:r>
                      <a:r>
                        <a:rPr sz="2600" spc="-20" dirty="0">
                          <a:solidFill>
                            <a:srgbClr val="FFFFFF"/>
                          </a:solidFill>
                          <a:latin typeface="Trebuchet MS" panose="020B0603020202020204"/>
                          <a:cs typeface="Trebuchet MS" panose="020B0603020202020204"/>
                        </a:rPr>
                        <a:t> </a:t>
                      </a:r>
                      <a:r>
                        <a:rPr sz="2600" dirty="0">
                          <a:solidFill>
                            <a:srgbClr val="FFFFFF"/>
                          </a:solidFill>
                          <a:latin typeface="Trebuchet MS" panose="020B0603020202020204"/>
                          <a:cs typeface="Trebuchet MS" panose="020B0603020202020204"/>
                        </a:rPr>
                        <a:t>es</a:t>
                      </a:r>
                      <a:r>
                        <a:rPr sz="2600" spc="-25" dirty="0">
                          <a:solidFill>
                            <a:srgbClr val="FFFFFF"/>
                          </a:solidFill>
                          <a:latin typeface="Trebuchet MS" panose="020B0603020202020204"/>
                          <a:cs typeface="Trebuchet MS" panose="020B0603020202020204"/>
                        </a:rPr>
                        <a:t> </a:t>
                      </a:r>
                      <a:r>
                        <a:rPr sz="2600" b="1" spc="-10" dirty="0" err="1">
                          <a:solidFill>
                            <a:srgbClr val="FFFFFF"/>
                          </a:solidFill>
                          <a:latin typeface="Trebuchet MS" panose="020B0603020202020204"/>
                          <a:cs typeface="Trebuchet MS" panose="020B0603020202020204"/>
                        </a:rPr>
                        <a:t>utilización</a:t>
                      </a:r>
                      <a:endParaRPr sz="2600" dirty="0">
                        <a:latin typeface="Trebuchet MS" panose="020B0603020202020204"/>
                        <a:cs typeface="Trebuchet MS" panose="020B0603020202020204"/>
                      </a:endParaRPr>
                    </a:p>
                  </a:txBody>
                  <a:tcPr marL="0" marR="0" marT="372110" marB="0">
                    <a:solidFill>
                      <a:srgbClr val="00176E"/>
                    </a:solidFill>
                  </a:tcPr>
                </a:tc>
                <a:extLst>
                  <a:ext uri="{0D108BD9-81ED-4DB2-BD59-A6C34878D82A}">
                    <a16:rowId xmlns:a16="http://schemas.microsoft.com/office/drawing/2014/main" val="10001"/>
                  </a:ext>
                </a:extLst>
              </a:tr>
              <a:tr h="2417445">
                <a:tc vMerge="1">
                  <a:txBody>
                    <a:bodyPr/>
                    <a:lstStyle/>
                    <a:p>
                      <a:endParaRPr lang="en-US"/>
                    </a:p>
                  </a:txBody>
                  <a:tcPr marL="0" marR="0" marT="95885" marB="0" vert="vert270">
                    <a:solidFill>
                      <a:srgbClr val="FFF0CC"/>
                    </a:solidFill>
                  </a:tcPr>
                </a:tc>
                <a:tc>
                  <a:txBody>
                    <a:bodyPr/>
                    <a:lstStyle/>
                    <a:p>
                      <a:pPr algn="ctr">
                        <a:lnSpc>
                          <a:spcPct val="100000"/>
                        </a:lnSpc>
                        <a:spcBef>
                          <a:spcPts val="5"/>
                        </a:spcBef>
                      </a:pPr>
                      <a:r>
                        <a:rPr sz="2400" dirty="0">
                          <a:solidFill>
                            <a:srgbClr val="FFFFFF"/>
                          </a:solidFill>
                          <a:latin typeface="Trebuchet MS" panose="020B0603020202020204"/>
                          <a:cs typeface="Trebuchet MS" panose="020B0603020202020204"/>
                        </a:rPr>
                        <a:t>El</a:t>
                      </a:r>
                      <a:r>
                        <a:rPr sz="2400" spc="-75" dirty="0">
                          <a:solidFill>
                            <a:srgbClr val="FFFFFF"/>
                          </a:solidFill>
                          <a:latin typeface="Trebuchet MS" panose="020B0603020202020204"/>
                          <a:cs typeface="Trebuchet MS" panose="020B0603020202020204"/>
                        </a:rPr>
                        <a:t> </a:t>
                      </a:r>
                      <a:r>
                        <a:rPr sz="2400" dirty="0">
                          <a:solidFill>
                            <a:srgbClr val="FFFFFF"/>
                          </a:solidFill>
                          <a:latin typeface="Trebuchet MS" panose="020B0603020202020204"/>
                          <a:cs typeface="Trebuchet MS" panose="020B0603020202020204"/>
                        </a:rPr>
                        <a:t>49,3%</a:t>
                      </a:r>
                      <a:r>
                        <a:rPr sz="2400" spc="-65" dirty="0">
                          <a:solidFill>
                            <a:srgbClr val="FFFFFF"/>
                          </a:solidFill>
                          <a:latin typeface="Trebuchet MS" panose="020B0603020202020204"/>
                          <a:cs typeface="Trebuchet MS" panose="020B0603020202020204"/>
                        </a:rPr>
                        <a:t> </a:t>
                      </a:r>
                      <a:r>
                        <a:rPr sz="2400" spc="-25" dirty="0">
                          <a:solidFill>
                            <a:srgbClr val="FFFFFF"/>
                          </a:solidFill>
                          <a:latin typeface="Trebuchet MS" panose="020B0603020202020204"/>
                          <a:cs typeface="Trebuchet MS" panose="020B0603020202020204"/>
                        </a:rPr>
                        <a:t>es</a:t>
                      </a:r>
                      <a:endParaRPr sz="2400" dirty="0">
                        <a:latin typeface="Trebuchet MS" panose="020B0603020202020204"/>
                        <a:cs typeface="Trebuchet MS" panose="020B0603020202020204"/>
                      </a:endParaRPr>
                    </a:p>
                    <a:p>
                      <a:pPr algn="ctr">
                        <a:lnSpc>
                          <a:spcPct val="100000"/>
                        </a:lnSpc>
                        <a:spcBef>
                          <a:spcPts val="430"/>
                        </a:spcBef>
                      </a:pPr>
                      <a:r>
                        <a:rPr sz="2400" b="1" dirty="0">
                          <a:solidFill>
                            <a:srgbClr val="FFFFFF"/>
                          </a:solidFill>
                          <a:latin typeface="Trebuchet MS" panose="020B0603020202020204"/>
                          <a:cs typeface="Trebuchet MS" panose="020B0603020202020204"/>
                        </a:rPr>
                        <a:t>Aumentos</a:t>
                      </a:r>
                      <a:r>
                        <a:rPr sz="2400" b="1" spc="-35" dirty="0">
                          <a:solidFill>
                            <a:srgbClr val="FFFFFF"/>
                          </a:solidFill>
                          <a:latin typeface="Trebuchet MS" panose="020B0603020202020204"/>
                          <a:cs typeface="Trebuchet MS" panose="020B0603020202020204"/>
                        </a:rPr>
                        <a:t> </a:t>
                      </a:r>
                      <a:r>
                        <a:rPr sz="2400" b="1" dirty="0">
                          <a:solidFill>
                            <a:srgbClr val="FFFFFF"/>
                          </a:solidFill>
                          <a:latin typeface="Trebuchet MS" panose="020B0603020202020204"/>
                          <a:cs typeface="Trebuchet MS" panose="020B0603020202020204"/>
                        </a:rPr>
                        <a:t>de</a:t>
                      </a:r>
                      <a:r>
                        <a:rPr sz="2400" b="1" spc="-50" dirty="0">
                          <a:solidFill>
                            <a:srgbClr val="FFFFFF"/>
                          </a:solidFill>
                          <a:latin typeface="Trebuchet MS" panose="020B0603020202020204"/>
                          <a:cs typeface="Trebuchet MS" panose="020B0603020202020204"/>
                        </a:rPr>
                        <a:t> </a:t>
                      </a:r>
                      <a:r>
                        <a:rPr sz="2400" b="1" spc="-10" dirty="0">
                          <a:solidFill>
                            <a:srgbClr val="FFFFFF"/>
                          </a:solidFill>
                          <a:latin typeface="Trebuchet MS" panose="020B0603020202020204"/>
                          <a:cs typeface="Trebuchet MS" panose="020B0603020202020204"/>
                        </a:rPr>
                        <a:t>tarifas</a:t>
                      </a:r>
                      <a:endParaRPr sz="2400" dirty="0">
                        <a:latin typeface="Trebuchet MS" panose="020B0603020202020204"/>
                        <a:cs typeface="Trebuchet MS" panose="020B0603020202020204"/>
                      </a:endParaRPr>
                    </a:p>
                  </a:txBody>
                  <a:tcPr marL="0" marR="0" marT="0" marB="0" anchor="ctr">
                    <a:solidFill>
                      <a:srgbClr val="612B6A"/>
                    </a:solidFill>
                  </a:tcPr>
                </a:tc>
                <a:extLst>
                  <a:ext uri="{0D108BD9-81ED-4DB2-BD59-A6C34878D82A}">
                    <a16:rowId xmlns:a16="http://schemas.microsoft.com/office/drawing/2014/main" val="10002"/>
                  </a:ext>
                </a:extLst>
              </a:tr>
            </a:tbl>
          </a:graphicData>
        </a:graphic>
      </p:graphicFrame>
      <p:sp>
        <p:nvSpPr>
          <p:cNvPr id="14" name="Google Shape;990;p229"/>
          <p:cNvSpPr txBox="1"/>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r">
              <a:buSzPts val="1200"/>
            </a:pPr>
            <a:fld id="{00000000-1234-1234-1234-123412341234}" type="slidenum">
              <a:rPr lang="en-US" sz="1200" smtClean="0">
                <a:solidFill>
                  <a:schemeClr val="lt1"/>
                </a:solidFill>
              </a:rPr>
              <a:t>48</a:t>
            </a:fld>
            <a:endParaRPr lang="en-US" sz="1200" dirty="0">
              <a:solidFill>
                <a:schemeClr val="lt1"/>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262"/>
        <p:cNvGrpSpPr/>
        <p:nvPr/>
      </p:nvGrpSpPr>
      <p:grpSpPr>
        <a:xfrm>
          <a:off x="0" y="0"/>
          <a:ext cx="0" cy="0"/>
          <a:chOff x="0" y="0"/>
          <a:chExt cx="0" cy="0"/>
        </a:xfrm>
      </p:grpSpPr>
      <p:sp>
        <p:nvSpPr>
          <p:cNvPr id="1263" name="Google Shape;1263;p252"/>
          <p:cNvSpPr/>
          <p:nvPr/>
        </p:nvSpPr>
        <p:spPr>
          <a:xfrm>
            <a:off x="87675" y="934850"/>
            <a:ext cx="3888300" cy="5010900"/>
          </a:xfrm>
          <a:prstGeom prst="roundRect">
            <a:avLst>
              <a:gd name="adj" fmla="val 16667"/>
            </a:avLst>
          </a:prstGeom>
          <a:no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panose="020B0604020202020204"/>
              <a:buNone/>
            </a:pPr>
            <a:r>
              <a:rPr lang="en-US" sz="2000" b="1" dirty="0">
                <a:solidFill>
                  <a:schemeClr val="dk1"/>
                </a:solidFill>
                <a:latin typeface="Trebuchet MS" panose="020B0603020202020204"/>
                <a:ea typeface="Trebuchet MS" panose="020B0603020202020204"/>
                <a:cs typeface="Trebuchet MS" panose="020B0603020202020204"/>
                <a:sym typeface="Trebuchet MS" panose="020B0603020202020204"/>
              </a:rPr>
              <a:t>Strategies Completed or In Process</a:t>
            </a:r>
            <a:endParaRPr sz="20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304800" lvl="0" indent="-279400" algn="l" rtl="0">
              <a:lnSpc>
                <a:spcPct val="115000"/>
              </a:lnSpc>
              <a:spcBef>
                <a:spcPts val="0"/>
              </a:spcBef>
              <a:spcAft>
                <a:spcPts val="0"/>
              </a:spcAft>
              <a:buClr>
                <a:schemeClr val="dk1"/>
              </a:buClr>
              <a:buSzPts val="2000"/>
              <a:buFont typeface="Trebuchet MS" panose="020B0603020202020204"/>
              <a:buChar char="●"/>
            </a:pPr>
            <a:r>
              <a:rPr lang="en-US" sz="2000" dirty="0">
                <a:solidFill>
                  <a:schemeClr val="dk1"/>
                </a:solidFill>
                <a:latin typeface="Trebuchet MS" panose="020B0603020202020204"/>
                <a:ea typeface="Trebuchet MS" panose="020B0603020202020204"/>
                <a:cs typeface="Trebuchet MS" panose="020B0603020202020204"/>
                <a:sym typeface="Trebuchet MS" panose="020B0603020202020204"/>
              </a:rPr>
              <a:t>Clarify duplication across services</a:t>
            </a:r>
            <a:r>
              <a:rPr lang="en-US" sz="2000" u="sng" dirty="0">
                <a:solidFill>
                  <a:srgbClr val="1155CC"/>
                </a:solidFill>
                <a:latin typeface="Trebuchet MS" panose="020B0603020202020204"/>
                <a:ea typeface="Trebuchet MS" panose="020B0603020202020204"/>
                <a:cs typeface="Trebuchet MS" panose="020B0603020202020204"/>
                <a:sym typeface="Trebuchet MS" panose="020B0603020202020204"/>
                <a:hlinkClick r:id="rId3"/>
              </a:rPr>
              <a:t> </a:t>
            </a:r>
            <a:endParaRPr sz="20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304800" lvl="0" indent="-279400" algn="l" rtl="0">
              <a:spcBef>
                <a:spcPts val="0"/>
              </a:spcBef>
              <a:spcAft>
                <a:spcPts val="0"/>
              </a:spcAft>
              <a:buClr>
                <a:schemeClr val="dk1"/>
              </a:buClr>
              <a:buSzPts val="2000"/>
              <a:buFont typeface="Trebuchet MS" panose="020B0603020202020204"/>
              <a:buChar char="●"/>
            </a:pPr>
            <a:r>
              <a:rPr lang="en-US" sz="2000" dirty="0">
                <a:solidFill>
                  <a:schemeClr val="dk1"/>
                </a:solidFill>
                <a:latin typeface="Trebuchet MS" panose="020B0603020202020204"/>
                <a:ea typeface="Trebuchet MS" panose="020B0603020202020204"/>
                <a:cs typeface="Trebuchet MS" panose="020B0603020202020204"/>
                <a:sym typeface="Trebuchet MS" panose="020B0603020202020204"/>
              </a:rPr>
              <a:t>Launch prior authorization review process for Long Term Home Health (LTHH)</a:t>
            </a:r>
            <a:endParaRPr sz="20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304800" lvl="0" indent="-279400" algn="l" rtl="0">
              <a:spcBef>
                <a:spcPts val="0"/>
              </a:spcBef>
              <a:spcAft>
                <a:spcPts val="0"/>
              </a:spcAft>
              <a:buClr>
                <a:schemeClr val="dk1"/>
              </a:buClr>
              <a:buSzPts val="2000"/>
              <a:buFont typeface="Trebuchet MS" panose="020B0603020202020204"/>
              <a:buChar char="●"/>
            </a:pPr>
            <a:r>
              <a:rPr lang="en-US" sz="2000" dirty="0">
                <a:solidFill>
                  <a:schemeClr val="dk1"/>
                </a:solidFill>
                <a:latin typeface="Trebuchet MS" panose="020B0603020202020204"/>
                <a:ea typeface="Trebuchet MS" panose="020B0603020202020204"/>
                <a:cs typeface="Trebuchet MS" panose="020B0603020202020204"/>
                <a:sym typeface="Trebuchet MS" panose="020B0603020202020204"/>
              </a:rPr>
              <a:t>Launch the Nurse Assessor Program</a:t>
            </a:r>
            <a:endParaRPr sz="20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304800" lvl="0" indent="0" algn="l" rtl="0">
              <a:spcBef>
                <a:spcPts val="0"/>
              </a:spcBef>
              <a:spcAft>
                <a:spcPts val="0"/>
              </a:spcAft>
              <a:buClr>
                <a:schemeClr val="dk1"/>
              </a:buClr>
              <a:buSzPts val="1100"/>
              <a:buFont typeface="Arial" panose="020B0604020202020204"/>
              <a:buNone/>
            </a:pPr>
            <a:endParaRPr sz="20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Clr>
                <a:schemeClr val="dk1"/>
              </a:buClr>
              <a:buSzPts val="1100"/>
              <a:buFont typeface="Arial" panose="020B0604020202020204"/>
              <a:buNone/>
            </a:pPr>
            <a:r>
              <a:rPr lang="en-US" sz="2000" b="1" dirty="0">
                <a:solidFill>
                  <a:schemeClr val="dk1"/>
                </a:solidFill>
                <a:latin typeface="Trebuchet MS" panose="020B0603020202020204"/>
                <a:ea typeface="Trebuchet MS" panose="020B0603020202020204"/>
                <a:cs typeface="Trebuchet MS" panose="020B0603020202020204"/>
                <a:sym typeface="Trebuchet MS" panose="020B0603020202020204"/>
              </a:rPr>
              <a:t>Strategies Under Review</a:t>
            </a:r>
            <a:endParaRPr sz="20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304800" lvl="0" indent="-279400" algn="l" rtl="0">
              <a:spcBef>
                <a:spcPts val="0"/>
              </a:spcBef>
              <a:spcAft>
                <a:spcPts val="0"/>
              </a:spcAft>
              <a:buClr>
                <a:schemeClr val="dk1"/>
              </a:buClr>
              <a:buSzPts val="2000"/>
              <a:buFont typeface="Trebuchet MS" panose="020B0603020202020204"/>
              <a:buChar char="●"/>
            </a:pPr>
            <a:r>
              <a:rPr lang="en-US" sz="2000" dirty="0">
                <a:solidFill>
                  <a:schemeClr val="dk1"/>
                </a:solidFill>
                <a:latin typeface="Trebuchet MS" panose="020B0603020202020204"/>
                <a:ea typeface="Trebuchet MS" panose="020B0603020202020204"/>
                <a:cs typeface="Trebuchet MS" panose="020B0603020202020204"/>
                <a:sym typeface="Trebuchet MS" panose="020B0603020202020204"/>
              </a:rPr>
              <a:t>Rate methodology adjustments</a:t>
            </a:r>
          </a:p>
        </p:txBody>
      </p:sp>
      <p:sp>
        <p:nvSpPr>
          <p:cNvPr id="1264" name="Google Shape;1264;p252"/>
          <p:cNvSpPr txBox="1">
            <a:spLocks noGrp="1"/>
          </p:cNvSpPr>
          <p:nvPr>
            <p:ph type="title"/>
          </p:nvPr>
        </p:nvSpPr>
        <p:spPr>
          <a:xfrm>
            <a:off x="0" y="0"/>
            <a:ext cx="5613900" cy="816900"/>
          </a:xfrm>
          <a:prstGeom prst="rect">
            <a:avLst/>
          </a:prstGeom>
        </p:spPr>
        <p:txBody>
          <a:bodyPr spcFirstLastPara="1" wrap="square" lIns="0" tIns="0" rIns="0" bIns="0" anchor="ctr" anchorCtr="0">
            <a:noAutofit/>
          </a:bodyPr>
          <a:lstStyle/>
          <a:p>
            <a:pPr marL="0" lvl="0" indent="0" algn="ctr" rtl="0">
              <a:lnSpc>
                <a:spcPct val="100000"/>
              </a:lnSpc>
              <a:spcBef>
                <a:spcPts val="0"/>
              </a:spcBef>
              <a:spcAft>
                <a:spcPts val="0"/>
              </a:spcAft>
              <a:buClr>
                <a:schemeClr val="dk1"/>
              </a:buClr>
              <a:buSzPts val="1100"/>
              <a:buFont typeface="Arial" panose="020B0604020202020204"/>
              <a:buNone/>
            </a:pPr>
            <a:r>
              <a:rPr lang="en-US" sz="3600">
                <a:solidFill>
                  <a:schemeClr val="dk2"/>
                </a:solidFill>
              </a:rPr>
              <a:t>Long-term Home Health</a:t>
            </a:r>
            <a:endParaRPr sz="4900"/>
          </a:p>
        </p:txBody>
      </p:sp>
      <p:pic>
        <p:nvPicPr>
          <p:cNvPr id="1265" name="Google Shape;1265;p252" descr="bar chart showing paid amount with a line chart overlay showing the cost per participant per month for six fiscal years" title="Chart"/>
          <p:cNvPicPr preferRelativeResize="0"/>
          <p:nvPr/>
        </p:nvPicPr>
        <p:blipFill>
          <a:blip r:embed="rId4"/>
          <a:stretch>
            <a:fillRect/>
          </a:stretch>
        </p:blipFill>
        <p:spPr>
          <a:xfrm>
            <a:off x="4040796" y="958550"/>
            <a:ext cx="8103855" cy="5010900"/>
          </a:xfrm>
          <a:prstGeom prst="rect">
            <a:avLst/>
          </a:prstGeom>
          <a:noFill/>
          <a:ln w="9525" cap="flat" cmpd="sng">
            <a:solidFill>
              <a:schemeClr val="dk2"/>
            </a:solidFill>
            <a:prstDash val="solid"/>
            <a:round/>
            <a:headEnd type="none" w="sm" len="sm"/>
            <a:tailEnd type="none" w="sm" len="sm"/>
          </a:ln>
        </p:spPr>
      </p:pic>
      <p:sp>
        <p:nvSpPr>
          <p:cNvPr id="1266" name="Google Shape;1266;p252"/>
          <p:cNvSpPr/>
          <p:nvPr/>
        </p:nvSpPr>
        <p:spPr>
          <a:xfrm>
            <a:off x="5424375" y="134775"/>
            <a:ext cx="6550800" cy="7305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67" name="Google Shape;1267;p252"/>
          <p:cNvSpPr txBox="1"/>
          <p:nvPr/>
        </p:nvSpPr>
        <p:spPr>
          <a:xfrm>
            <a:off x="5424375" y="158925"/>
            <a:ext cx="1621500" cy="68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200" dirty="0">
                <a:solidFill>
                  <a:schemeClr val="accent1"/>
                </a:solidFill>
                <a:latin typeface="Impact" panose="020B0806030902050204"/>
                <a:ea typeface="Impact" panose="020B0806030902050204"/>
                <a:cs typeface="Impact" panose="020B0806030902050204"/>
                <a:sym typeface="Impact" panose="020B0806030902050204"/>
              </a:rPr>
              <a:t>+83%</a:t>
            </a:r>
            <a:endParaRPr sz="4200" dirty="0">
              <a:solidFill>
                <a:schemeClr val="accent1"/>
              </a:solidFill>
              <a:latin typeface="Impact" panose="020B0806030902050204"/>
              <a:ea typeface="Impact" panose="020B0806030902050204"/>
              <a:cs typeface="Impact" panose="020B0806030902050204"/>
              <a:sym typeface="Impact" panose="020B0806030902050204"/>
            </a:endParaRPr>
          </a:p>
        </p:txBody>
      </p:sp>
      <p:sp>
        <p:nvSpPr>
          <p:cNvPr id="1268" name="Google Shape;1268;p252"/>
          <p:cNvSpPr txBox="1">
            <a:spLocks noGrp="1"/>
          </p:cNvSpPr>
          <p:nvPr>
            <p:ph type="body" idx="1"/>
          </p:nvPr>
        </p:nvSpPr>
        <p:spPr>
          <a:xfrm>
            <a:off x="6896325" y="134775"/>
            <a:ext cx="5079000" cy="730500"/>
          </a:xfrm>
          <a:prstGeom prst="rect">
            <a:avLst/>
          </a:prstGeom>
        </p:spPr>
        <p:txBody>
          <a:bodyPr spcFirstLastPara="1" wrap="square" lIns="78575" tIns="39275" rIns="78575" bIns="39275" anchor="t" anchorCtr="0">
            <a:noAutofit/>
          </a:bodyPr>
          <a:lstStyle/>
          <a:p>
            <a:pPr marL="0" lvl="0" indent="0" algn="l" rtl="0">
              <a:spcBef>
                <a:spcPts val="0"/>
              </a:spcBef>
              <a:spcAft>
                <a:spcPts val="0"/>
              </a:spcAft>
              <a:buNone/>
            </a:pPr>
            <a:r>
              <a:rPr lang="en-US" sz="2200" b="1" dirty="0">
                <a:latin typeface="Instrument Sans"/>
                <a:ea typeface="Instrument Sans"/>
                <a:cs typeface="Instrument Sans"/>
                <a:sym typeface="Instrument Sans"/>
              </a:rPr>
              <a:t>increase in paid $ from  FY18/19 to FY23/24. That’s  +17% trend per year.</a:t>
            </a:r>
            <a:endParaRPr sz="2200" b="1" dirty="0">
              <a:latin typeface="Instrument Sans"/>
              <a:ea typeface="Instrument Sans"/>
              <a:cs typeface="Instrument Sans"/>
              <a:sym typeface="Instrument Sans"/>
            </a:endParaRPr>
          </a:p>
        </p:txBody>
      </p:sp>
      <p:sp>
        <p:nvSpPr>
          <p:cNvPr id="1269" name="Google Shape;1269;p252"/>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sz="1200">
                <a:solidFill>
                  <a:schemeClr val="lt1"/>
                </a:solidFill>
              </a:rPr>
              <a:t>49</a:t>
            </a:fld>
            <a:endParaRPr sz="1200">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95"/>
        <p:cNvGrpSpPr/>
        <p:nvPr/>
      </p:nvGrpSpPr>
      <p:grpSpPr>
        <a:xfrm>
          <a:off x="0" y="0"/>
          <a:ext cx="0" cy="0"/>
          <a:chOff x="0" y="0"/>
          <a:chExt cx="0" cy="0"/>
        </a:xfrm>
      </p:grpSpPr>
      <p:sp>
        <p:nvSpPr>
          <p:cNvPr id="998" name="Google Shape;998;p230"/>
          <p:cNvSpPr txBox="1">
            <a:spLocks noGrp="1"/>
          </p:cNvSpPr>
          <p:nvPr>
            <p:ph type="title"/>
          </p:nvPr>
        </p:nvSpPr>
        <p:spPr>
          <a:xfrm>
            <a:off x="838200" y="-2"/>
            <a:ext cx="10515600" cy="813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4300" dirty="0"/>
              <a:t>Today’s Agenda</a:t>
            </a:r>
            <a:endParaRPr sz="4300" dirty="0"/>
          </a:p>
        </p:txBody>
      </p:sp>
      <p:sp>
        <p:nvSpPr>
          <p:cNvPr id="996" name="Google Shape;996;p230"/>
          <p:cNvSpPr txBox="1">
            <a:spLocks noGrp="1"/>
          </p:cNvSpPr>
          <p:nvPr>
            <p:ph type="body" idx="1"/>
          </p:nvPr>
        </p:nvSpPr>
        <p:spPr>
          <a:xfrm>
            <a:off x="368550" y="813000"/>
            <a:ext cx="11454900" cy="5353800"/>
          </a:xfrm>
          <a:prstGeom prst="rect">
            <a:avLst/>
          </a:prstGeom>
        </p:spPr>
        <p:txBody>
          <a:bodyPr spcFirstLastPara="1" wrap="square" lIns="91425" tIns="45700" rIns="91425" bIns="45700" anchor="t" anchorCtr="0">
            <a:noAutofit/>
          </a:bodyPr>
          <a:lstStyle/>
          <a:p>
            <a:pPr marL="0" lvl="0" indent="0" algn="l" rtl="0">
              <a:lnSpc>
                <a:spcPct val="150000"/>
              </a:lnSpc>
              <a:spcBef>
                <a:spcPts val="0"/>
              </a:spcBef>
              <a:spcAft>
                <a:spcPts val="0"/>
              </a:spcAft>
              <a:buNone/>
            </a:pPr>
            <a:r>
              <a:rPr lang="en-US" sz="2700" b="1" dirty="0"/>
              <a:t>  9:00</a:t>
            </a:r>
            <a:r>
              <a:rPr lang="en-US" sz="2700" dirty="0"/>
              <a:t>  </a:t>
            </a:r>
            <a:r>
              <a:rPr lang="en-US" sz="2700" b="1" dirty="0"/>
              <a:t>Welcome, Logistics, Agenda</a:t>
            </a:r>
            <a:endParaRPr sz="2700" b="1" dirty="0"/>
          </a:p>
          <a:p>
            <a:pPr marL="0" lvl="0" indent="0" algn="l" rtl="0">
              <a:lnSpc>
                <a:spcPct val="150000"/>
              </a:lnSpc>
              <a:spcBef>
                <a:spcPts val="0"/>
              </a:spcBef>
              <a:spcAft>
                <a:spcPts val="0"/>
              </a:spcAft>
              <a:buNone/>
            </a:pPr>
            <a:r>
              <a:rPr lang="en-US" sz="2700" b="1" dirty="0"/>
              <a:t>  9:05 Overview of Challenges and Our Plan</a:t>
            </a:r>
            <a:br>
              <a:rPr lang="en-US" sz="2700" b="1" dirty="0"/>
            </a:br>
            <a:r>
              <a:rPr lang="en-US" sz="2700" b="1" dirty="0"/>
              <a:t>  9:20  Medicaid Cost Trend Drivers and Solutions to Address Them</a:t>
            </a:r>
            <a:br>
              <a:rPr lang="en-US" sz="2700" b="1" dirty="0"/>
            </a:br>
            <a:r>
              <a:rPr lang="en-US" sz="2700" b="1" dirty="0"/>
              <a:t>  9:55  Federal H.R.1 Medicaid Impact and What’s Next </a:t>
            </a:r>
            <a:endParaRPr sz="2700" b="1" dirty="0"/>
          </a:p>
          <a:p>
            <a:pPr marL="0" lvl="0" indent="0" algn="l" rtl="0">
              <a:lnSpc>
                <a:spcPct val="150000"/>
              </a:lnSpc>
              <a:spcBef>
                <a:spcPts val="0"/>
              </a:spcBef>
              <a:spcAft>
                <a:spcPts val="0"/>
              </a:spcAft>
              <a:buClr>
                <a:schemeClr val="dk1"/>
              </a:buClr>
              <a:buSzPts val="1100"/>
              <a:buFont typeface="Arial" panose="020B0604020202020204"/>
              <a:buNone/>
            </a:pPr>
            <a:r>
              <a:rPr lang="en-US" sz="2700" b="1" dirty="0"/>
              <a:t>10:25  HCPF Priorities</a:t>
            </a:r>
            <a:endParaRPr sz="2700" b="1" dirty="0"/>
          </a:p>
          <a:p>
            <a:pPr marL="0" lvl="0" indent="0" algn="l" rtl="0">
              <a:lnSpc>
                <a:spcPct val="150000"/>
              </a:lnSpc>
              <a:spcBef>
                <a:spcPts val="0"/>
              </a:spcBef>
              <a:spcAft>
                <a:spcPts val="0"/>
              </a:spcAft>
              <a:buClr>
                <a:schemeClr val="dk1"/>
              </a:buClr>
              <a:buSzPts val="1100"/>
              <a:buFont typeface="Arial" panose="020B0604020202020204"/>
              <a:buNone/>
            </a:pPr>
            <a:r>
              <a:rPr lang="en-US" sz="2700" b="1" dirty="0"/>
              <a:t>10:30 Q&amp;A</a:t>
            </a:r>
            <a:br>
              <a:rPr lang="en-US" sz="2700" b="1" dirty="0"/>
            </a:br>
            <a:r>
              <a:rPr lang="en-US" sz="2700" b="1" dirty="0"/>
              <a:t>10:50 Closing Remarks and Next Steps</a:t>
            </a:r>
            <a:endParaRPr sz="2700" b="1" dirty="0">
              <a:highlight>
                <a:srgbClr val="FFFF00"/>
              </a:highlight>
            </a:endParaRPr>
          </a:p>
        </p:txBody>
      </p:sp>
      <p:sp>
        <p:nvSpPr>
          <p:cNvPr id="999" name="Google Shape;999;p230"/>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sz="1200">
                <a:solidFill>
                  <a:schemeClr val="lt1"/>
                </a:solidFill>
              </a:rPr>
              <a:t>5</a:t>
            </a:fld>
            <a:endParaRPr sz="1200">
              <a:solidFill>
                <a:schemeClr val="lt1"/>
              </a:solidFill>
            </a:endParaRPr>
          </a:p>
        </p:txBody>
      </p:sp>
      <p:pic>
        <p:nvPicPr>
          <p:cNvPr id="997" name="Google Shape;997;p230" descr="Hands in for cheer" title="Teamwork"/>
          <p:cNvPicPr preferRelativeResize="0"/>
          <p:nvPr/>
        </p:nvPicPr>
        <p:blipFill>
          <a:blip r:embed="rId3"/>
          <a:stretch>
            <a:fillRect/>
          </a:stretch>
        </p:blipFill>
        <p:spPr>
          <a:xfrm>
            <a:off x="8429650" y="3940525"/>
            <a:ext cx="3259750" cy="2011716"/>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89660" y="878712"/>
            <a:ext cx="12058016" cy="5035538"/>
            <a:chOff x="89660" y="878712"/>
            <a:chExt cx="12058016" cy="5035538"/>
          </a:xfrm>
        </p:grpSpPr>
        <p:sp>
          <p:nvSpPr>
            <p:cNvPr id="3" name="object 3"/>
            <p:cNvSpPr/>
            <p:nvPr/>
          </p:nvSpPr>
          <p:spPr>
            <a:xfrm>
              <a:off x="89660" y="878712"/>
              <a:ext cx="3886200" cy="5011420"/>
            </a:xfrm>
            <a:custGeom>
              <a:avLst/>
              <a:gdLst/>
              <a:ahLst/>
              <a:cxnLst/>
              <a:rect l="l" t="t" r="r" b="b"/>
              <a:pathLst>
                <a:path w="3886200" h="5011420">
                  <a:moveTo>
                    <a:pt x="0" y="647700"/>
                  </a:moveTo>
                  <a:lnTo>
                    <a:pt x="1776" y="599313"/>
                  </a:lnTo>
                  <a:lnTo>
                    <a:pt x="7021" y="551941"/>
                  </a:lnTo>
                  <a:lnTo>
                    <a:pt x="15613" y="505713"/>
                  </a:lnTo>
                  <a:lnTo>
                    <a:pt x="27423" y="460628"/>
                  </a:lnTo>
                  <a:lnTo>
                    <a:pt x="42330" y="416813"/>
                  </a:lnTo>
                  <a:lnTo>
                    <a:pt x="60199" y="374650"/>
                  </a:lnTo>
                  <a:lnTo>
                    <a:pt x="80912" y="333883"/>
                  </a:lnTo>
                  <a:lnTo>
                    <a:pt x="104344" y="295021"/>
                  </a:lnTo>
                  <a:lnTo>
                    <a:pt x="130379" y="257810"/>
                  </a:lnTo>
                  <a:lnTo>
                    <a:pt x="158878" y="222758"/>
                  </a:lnTo>
                  <a:lnTo>
                    <a:pt x="189713" y="189737"/>
                  </a:lnTo>
                  <a:lnTo>
                    <a:pt x="222759" y="158876"/>
                  </a:lnTo>
                  <a:lnTo>
                    <a:pt x="257912" y="130301"/>
                  </a:lnTo>
                  <a:lnTo>
                    <a:pt x="295022" y="104266"/>
                  </a:lnTo>
                  <a:lnTo>
                    <a:pt x="333985" y="80899"/>
                  </a:lnTo>
                  <a:lnTo>
                    <a:pt x="374651" y="60198"/>
                  </a:lnTo>
                  <a:lnTo>
                    <a:pt x="416916" y="42290"/>
                  </a:lnTo>
                  <a:lnTo>
                    <a:pt x="460642" y="27432"/>
                  </a:lnTo>
                  <a:lnTo>
                    <a:pt x="505715" y="15621"/>
                  </a:lnTo>
                  <a:lnTo>
                    <a:pt x="551994" y="6985"/>
                  </a:lnTo>
                  <a:lnTo>
                    <a:pt x="599377" y="1777"/>
                  </a:lnTo>
                  <a:lnTo>
                    <a:pt x="647713" y="0"/>
                  </a:lnTo>
                  <a:lnTo>
                    <a:pt x="3238501" y="0"/>
                  </a:lnTo>
                  <a:lnTo>
                    <a:pt x="3286888" y="1777"/>
                  </a:lnTo>
                  <a:lnTo>
                    <a:pt x="3334259" y="6985"/>
                  </a:lnTo>
                  <a:lnTo>
                    <a:pt x="3380487" y="15621"/>
                  </a:lnTo>
                  <a:lnTo>
                    <a:pt x="3425572" y="27432"/>
                  </a:lnTo>
                  <a:lnTo>
                    <a:pt x="3469260" y="42290"/>
                  </a:lnTo>
                  <a:lnTo>
                    <a:pt x="3511551" y="60198"/>
                  </a:lnTo>
                  <a:lnTo>
                    <a:pt x="3552191" y="80899"/>
                  </a:lnTo>
                  <a:lnTo>
                    <a:pt x="3591180" y="104266"/>
                  </a:lnTo>
                  <a:lnTo>
                    <a:pt x="3628264" y="130301"/>
                  </a:lnTo>
                  <a:lnTo>
                    <a:pt x="3663443" y="158876"/>
                  </a:lnTo>
                  <a:lnTo>
                    <a:pt x="3696463" y="189737"/>
                  </a:lnTo>
                  <a:lnTo>
                    <a:pt x="3727324" y="222758"/>
                  </a:lnTo>
                  <a:lnTo>
                    <a:pt x="3755899" y="257810"/>
                  </a:lnTo>
                  <a:lnTo>
                    <a:pt x="3781807" y="295021"/>
                  </a:lnTo>
                  <a:lnTo>
                    <a:pt x="3805302" y="333883"/>
                  </a:lnTo>
                  <a:lnTo>
                    <a:pt x="3826003" y="374650"/>
                  </a:lnTo>
                  <a:lnTo>
                    <a:pt x="3843910" y="416813"/>
                  </a:lnTo>
                  <a:lnTo>
                    <a:pt x="3858769" y="460628"/>
                  </a:lnTo>
                  <a:lnTo>
                    <a:pt x="3870580" y="505713"/>
                  </a:lnTo>
                  <a:lnTo>
                    <a:pt x="3879216" y="551941"/>
                  </a:lnTo>
                  <a:lnTo>
                    <a:pt x="3884423" y="599313"/>
                  </a:lnTo>
                  <a:lnTo>
                    <a:pt x="3886201" y="647700"/>
                  </a:lnTo>
                  <a:lnTo>
                    <a:pt x="3886201" y="4363212"/>
                  </a:lnTo>
                  <a:lnTo>
                    <a:pt x="3884423" y="4411472"/>
                  </a:lnTo>
                  <a:lnTo>
                    <a:pt x="3879216" y="4458970"/>
                  </a:lnTo>
                  <a:lnTo>
                    <a:pt x="3870580" y="4505198"/>
                  </a:lnTo>
                  <a:lnTo>
                    <a:pt x="3858769" y="4550283"/>
                  </a:lnTo>
                  <a:lnTo>
                    <a:pt x="3843910" y="4593971"/>
                  </a:lnTo>
                  <a:lnTo>
                    <a:pt x="3826003" y="4636262"/>
                  </a:lnTo>
                  <a:lnTo>
                    <a:pt x="3805302" y="4676902"/>
                  </a:lnTo>
                  <a:lnTo>
                    <a:pt x="3781807" y="4715878"/>
                  </a:lnTo>
                  <a:lnTo>
                    <a:pt x="3755899" y="4752987"/>
                  </a:lnTo>
                  <a:lnTo>
                    <a:pt x="3727324" y="4788128"/>
                  </a:lnTo>
                  <a:lnTo>
                    <a:pt x="3696463" y="4821186"/>
                  </a:lnTo>
                  <a:lnTo>
                    <a:pt x="3663443" y="4852022"/>
                  </a:lnTo>
                  <a:lnTo>
                    <a:pt x="3628264" y="4880521"/>
                  </a:lnTo>
                  <a:lnTo>
                    <a:pt x="3591180" y="4906543"/>
                  </a:lnTo>
                  <a:lnTo>
                    <a:pt x="3552191" y="4929974"/>
                  </a:lnTo>
                  <a:lnTo>
                    <a:pt x="3511551" y="4950701"/>
                  </a:lnTo>
                  <a:lnTo>
                    <a:pt x="3469260" y="4968570"/>
                  </a:lnTo>
                  <a:lnTo>
                    <a:pt x="3425572" y="4983467"/>
                  </a:lnTo>
                  <a:lnTo>
                    <a:pt x="3380487" y="4995278"/>
                  </a:lnTo>
                  <a:lnTo>
                    <a:pt x="3334259" y="5003876"/>
                  </a:lnTo>
                  <a:lnTo>
                    <a:pt x="3286888" y="5009121"/>
                  </a:lnTo>
                  <a:lnTo>
                    <a:pt x="3238501" y="5010899"/>
                  </a:lnTo>
                  <a:lnTo>
                    <a:pt x="647713" y="5010899"/>
                  </a:lnTo>
                  <a:lnTo>
                    <a:pt x="599377" y="5009121"/>
                  </a:lnTo>
                  <a:lnTo>
                    <a:pt x="551994" y="5003876"/>
                  </a:lnTo>
                  <a:lnTo>
                    <a:pt x="505715" y="4995278"/>
                  </a:lnTo>
                  <a:lnTo>
                    <a:pt x="460642" y="4983467"/>
                  </a:lnTo>
                  <a:lnTo>
                    <a:pt x="416916" y="4968570"/>
                  </a:lnTo>
                  <a:lnTo>
                    <a:pt x="374651" y="4950701"/>
                  </a:lnTo>
                  <a:lnTo>
                    <a:pt x="333985" y="4929974"/>
                  </a:lnTo>
                  <a:lnTo>
                    <a:pt x="295022" y="4906543"/>
                  </a:lnTo>
                  <a:lnTo>
                    <a:pt x="257912" y="4880521"/>
                  </a:lnTo>
                  <a:lnTo>
                    <a:pt x="222759" y="4852022"/>
                  </a:lnTo>
                  <a:lnTo>
                    <a:pt x="189713" y="4821186"/>
                  </a:lnTo>
                  <a:lnTo>
                    <a:pt x="158878" y="4788128"/>
                  </a:lnTo>
                  <a:lnTo>
                    <a:pt x="130379" y="4752987"/>
                  </a:lnTo>
                  <a:lnTo>
                    <a:pt x="104344" y="4715878"/>
                  </a:lnTo>
                  <a:lnTo>
                    <a:pt x="80912" y="4676902"/>
                  </a:lnTo>
                  <a:lnTo>
                    <a:pt x="60199" y="4636262"/>
                  </a:lnTo>
                  <a:lnTo>
                    <a:pt x="42330" y="4593971"/>
                  </a:lnTo>
                  <a:lnTo>
                    <a:pt x="27423" y="4550283"/>
                  </a:lnTo>
                  <a:lnTo>
                    <a:pt x="15613" y="4505198"/>
                  </a:lnTo>
                  <a:lnTo>
                    <a:pt x="7021" y="4458970"/>
                  </a:lnTo>
                  <a:lnTo>
                    <a:pt x="1776" y="4411472"/>
                  </a:lnTo>
                  <a:lnTo>
                    <a:pt x="0" y="4363212"/>
                  </a:lnTo>
                  <a:lnTo>
                    <a:pt x="0" y="647700"/>
                  </a:lnTo>
                  <a:close/>
                </a:path>
              </a:pathLst>
            </a:custGeom>
            <a:ln w="39624">
              <a:solidFill>
                <a:srgbClr val="00176E"/>
              </a:solidFill>
            </a:ln>
          </p:spPr>
          <p:txBody>
            <a:bodyPr wrap="square" lIns="0" tIns="0" rIns="0" bIns="0" rtlCol="0"/>
            <a:lstStyle/>
            <a:p>
              <a:endParaRPr/>
            </a:p>
          </p:txBody>
        </p:sp>
        <p:pic>
          <p:nvPicPr>
            <p:cNvPr id="4" name="object 4"/>
            <p:cNvPicPr/>
            <p:nvPr/>
          </p:nvPicPr>
          <p:blipFill>
            <a:blip r:embed="rId2"/>
            <a:srcRect/>
            <a:stretch>
              <a:fillRect/>
            </a:stretch>
          </p:blipFill>
          <p:spPr>
            <a:xfrm>
              <a:off x="4036821" y="893940"/>
              <a:ext cx="8110855" cy="5020309"/>
            </a:xfrm>
            <a:prstGeom prst="rect">
              <a:avLst/>
            </a:prstGeom>
          </p:spPr>
        </p:pic>
        <p:sp>
          <p:nvSpPr>
            <p:cNvPr id="5" name="object 5"/>
            <p:cNvSpPr/>
            <p:nvPr/>
          </p:nvSpPr>
          <p:spPr>
            <a:xfrm>
              <a:off x="4036821" y="893940"/>
              <a:ext cx="8110855" cy="5020310"/>
            </a:xfrm>
            <a:custGeom>
              <a:avLst/>
              <a:gdLst/>
              <a:ahLst/>
              <a:cxnLst/>
              <a:rect l="l" t="t" r="r" b="b"/>
              <a:pathLst>
                <a:path w="8110855" h="5020310">
                  <a:moveTo>
                    <a:pt x="0" y="5020056"/>
                  </a:moveTo>
                  <a:lnTo>
                    <a:pt x="8110728" y="5020056"/>
                  </a:lnTo>
                  <a:lnTo>
                    <a:pt x="8110728" y="0"/>
                  </a:lnTo>
                  <a:lnTo>
                    <a:pt x="0" y="0"/>
                  </a:lnTo>
                  <a:lnTo>
                    <a:pt x="0" y="5020056"/>
                  </a:lnTo>
                  <a:close/>
                </a:path>
              </a:pathLst>
            </a:custGeom>
            <a:ln w="9144">
              <a:solidFill>
                <a:srgbClr val="00176E"/>
              </a:solidFill>
            </a:ln>
          </p:spPr>
          <p:txBody>
            <a:bodyPr wrap="square" lIns="0" tIns="0" rIns="0" bIns="0" rtlCol="0"/>
            <a:lstStyle/>
            <a:p>
              <a:endParaRPr/>
            </a:p>
          </p:txBody>
        </p:sp>
      </p:grpSp>
      <p:sp>
        <p:nvSpPr>
          <p:cNvPr id="6" name="object 6"/>
          <p:cNvSpPr txBox="1">
            <a:spLocks noGrp="1"/>
          </p:cNvSpPr>
          <p:nvPr>
            <p:ph type="title"/>
          </p:nvPr>
        </p:nvSpPr>
        <p:spPr>
          <a:xfrm>
            <a:off x="231140" y="106121"/>
            <a:ext cx="4754245" cy="421005"/>
          </a:xfrm>
          <a:prstGeom prst="rect">
            <a:avLst/>
          </a:prstGeom>
        </p:spPr>
        <p:txBody>
          <a:bodyPr vert="horz" wrap="square" lIns="0" tIns="12065" rIns="0" bIns="0" rtlCol="0">
            <a:spAutoFit/>
          </a:bodyPr>
          <a:lstStyle/>
          <a:p>
            <a:pPr marL="12700">
              <a:lnSpc>
                <a:spcPct val="100000"/>
              </a:lnSpc>
              <a:spcBef>
                <a:spcPts val="95"/>
              </a:spcBef>
            </a:pPr>
            <a:r>
              <a:rPr sz="2600" dirty="0"/>
              <a:t>Salud</a:t>
            </a:r>
            <a:r>
              <a:rPr sz="2600" spc="-40" dirty="0"/>
              <a:t> </a:t>
            </a:r>
            <a:r>
              <a:rPr sz="2600" dirty="0"/>
              <a:t>en</a:t>
            </a:r>
            <a:r>
              <a:rPr sz="2600" spc="-40" dirty="0"/>
              <a:t> </a:t>
            </a:r>
            <a:r>
              <a:rPr sz="2600" dirty="0"/>
              <a:t>el</a:t>
            </a:r>
            <a:r>
              <a:rPr sz="2600" spc="-40" dirty="0"/>
              <a:t> </a:t>
            </a:r>
            <a:r>
              <a:rPr sz="2600" dirty="0"/>
              <a:t>hogar</a:t>
            </a:r>
            <a:r>
              <a:rPr sz="2600" spc="-50" dirty="0"/>
              <a:t> </a:t>
            </a:r>
            <a:r>
              <a:rPr sz="2600" dirty="0"/>
              <a:t>a</a:t>
            </a:r>
            <a:r>
              <a:rPr sz="2600" spc="-50" dirty="0"/>
              <a:t> </a:t>
            </a:r>
            <a:r>
              <a:rPr sz="2600" dirty="0"/>
              <a:t>largo</a:t>
            </a:r>
            <a:r>
              <a:rPr sz="2600" spc="-55" dirty="0"/>
              <a:t> </a:t>
            </a:r>
            <a:r>
              <a:rPr sz="2600" spc="-10" dirty="0"/>
              <a:t>plazo</a:t>
            </a:r>
            <a:endParaRPr sz="2600"/>
          </a:p>
        </p:txBody>
      </p:sp>
      <p:sp>
        <p:nvSpPr>
          <p:cNvPr id="7" name="object 7"/>
          <p:cNvSpPr txBox="1">
            <a:spLocks noGrp="1"/>
          </p:cNvSpPr>
          <p:nvPr>
            <p:ph sz="half" idx="2"/>
          </p:nvPr>
        </p:nvSpPr>
        <p:spPr>
          <a:xfrm>
            <a:off x="356108" y="1170559"/>
            <a:ext cx="3397250" cy="4283710"/>
          </a:xfrm>
          <a:prstGeom prst="rect">
            <a:avLst/>
          </a:prstGeom>
        </p:spPr>
        <p:txBody>
          <a:bodyPr vert="horz" wrap="square" lIns="0" tIns="12700" rIns="0" bIns="0" rtlCol="0">
            <a:spAutoFit/>
          </a:bodyPr>
          <a:lstStyle/>
          <a:p>
            <a:pPr marL="12700" marR="271780">
              <a:lnSpc>
                <a:spcPct val="100000"/>
              </a:lnSpc>
              <a:spcBef>
                <a:spcPts val="100"/>
              </a:spcBef>
            </a:pPr>
            <a:r>
              <a:rPr sz="1800" b="1" dirty="0"/>
              <a:t>Estrategias</a:t>
            </a:r>
            <a:r>
              <a:rPr sz="1800" b="1" spc="-65" dirty="0"/>
              <a:t> </a:t>
            </a:r>
            <a:r>
              <a:rPr sz="1800" b="1" dirty="0"/>
              <a:t>completadas</a:t>
            </a:r>
            <a:r>
              <a:rPr sz="1800" b="1" spc="-65" dirty="0"/>
              <a:t> </a:t>
            </a:r>
            <a:r>
              <a:rPr sz="1800" b="1" dirty="0"/>
              <a:t>o</a:t>
            </a:r>
            <a:r>
              <a:rPr sz="1800" b="1" spc="-70" dirty="0"/>
              <a:t> </a:t>
            </a:r>
            <a:r>
              <a:rPr sz="1800" b="1" spc="-25" dirty="0"/>
              <a:t>en </a:t>
            </a:r>
            <a:r>
              <a:rPr lang="" sz="1800" b="1" spc="-25" dirty="0"/>
              <a:t>p</a:t>
            </a:r>
            <a:r>
              <a:rPr sz="1800" b="1" spc="-10" dirty="0"/>
              <a:t>roceso</a:t>
            </a:r>
            <a:endParaRPr spc="-10" dirty="0"/>
          </a:p>
          <a:p>
            <a:pPr marL="317500" indent="-280670">
              <a:lnSpc>
                <a:spcPct val="100000"/>
              </a:lnSpc>
              <a:spcBef>
                <a:spcPts val="145"/>
              </a:spcBef>
              <a:buChar char="●"/>
              <a:tabLst>
                <a:tab pos="317500" algn="l"/>
              </a:tabLst>
            </a:pPr>
            <a:r>
              <a:rPr sz="1800" b="0" dirty="0">
                <a:latin typeface="Trebuchet MS" panose="020B0603020202020204"/>
                <a:cs typeface="Trebuchet MS" panose="020B0603020202020204"/>
              </a:rPr>
              <a:t>Aclarar</a:t>
            </a:r>
            <a:r>
              <a:rPr sz="1800" b="0" spc="-60" dirty="0">
                <a:latin typeface="Trebuchet MS" panose="020B0603020202020204"/>
                <a:cs typeface="Trebuchet MS" panose="020B0603020202020204"/>
              </a:rPr>
              <a:t> </a:t>
            </a:r>
            <a:r>
              <a:rPr sz="1800" b="0" dirty="0">
                <a:latin typeface="Trebuchet MS" panose="020B0603020202020204"/>
                <a:cs typeface="Trebuchet MS" panose="020B0603020202020204"/>
              </a:rPr>
              <a:t>la</a:t>
            </a:r>
            <a:r>
              <a:rPr sz="1800" b="0" spc="-60" dirty="0">
                <a:latin typeface="Trebuchet MS" panose="020B0603020202020204"/>
                <a:cs typeface="Trebuchet MS" panose="020B0603020202020204"/>
              </a:rPr>
              <a:t> </a:t>
            </a:r>
            <a:r>
              <a:rPr sz="1800" b="0" dirty="0">
                <a:latin typeface="Trebuchet MS" panose="020B0603020202020204"/>
                <a:cs typeface="Trebuchet MS" panose="020B0603020202020204"/>
              </a:rPr>
              <a:t>duplicación</a:t>
            </a:r>
            <a:r>
              <a:rPr sz="1800" b="0" spc="-55" dirty="0">
                <a:latin typeface="Trebuchet MS" panose="020B0603020202020204"/>
                <a:cs typeface="Trebuchet MS" panose="020B0603020202020204"/>
              </a:rPr>
              <a:t> </a:t>
            </a:r>
            <a:r>
              <a:rPr sz="1800" b="0" spc="-25" dirty="0">
                <a:latin typeface="Trebuchet MS" panose="020B0603020202020204"/>
                <a:cs typeface="Trebuchet MS" panose="020B0603020202020204"/>
              </a:rPr>
              <a:t>en</a:t>
            </a:r>
          </a:p>
          <a:p>
            <a:pPr marL="317500">
              <a:lnSpc>
                <a:spcPct val="100000"/>
              </a:lnSpc>
              <a:spcBef>
                <a:spcPts val="360"/>
              </a:spcBef>
            </a:pPr>
            <a:r>
              <a:rPr sz="1800" b="0" spc="-10" dirty="0">
                <a:latin typeface="Trebuchet MS" panose="020B0603020202020204"/>
                <a:cs typeface="Trebuchet MS" panose="020B0603020202020204"/>
              </a:rPr>
              <a:t>servicios</a:t>
            </a:r>
          </a:p>
          <a:p>
            <a:pPr marL="317500" marR="128270" indent="-281305">
              <a:lnSpc>
                <a:spcPct val="100000"/>
              </a:lnSpc>
              <a:spcBef>
                <a:spcPts val="275"/>
              </a:spcBef>
              <a:buChar char="●"/>
              <a:tabLst>
                <a:tab pos="317500" algn="l"/>
              </a:tabLst>
            </a:pPr>
            <a:r>
              <a:rPr sz="1800" b="0" dirty="0">
                <a:latin typeface="Trebuchet MS" panose="020B0603020202020204"/>
                <a:cs typeface="Trebuchet MS" panose="020B0603020202020204"/>
              </a:rPr>
              <a:t>Iniciar</a:t>
            </a:r>
            <a:r>
              <a:rPr sz="1800" b="0" spc="-25" dirty="0">
                <a:latin typeface="Trebuchet MS" panose="020B0603020202020204"/>
                <a:cs typeface="Trebuchet MS" panose="020B0603020202020204"/>
              </a:rPr>
              <a:t> </a:t>
            </a:r>
            <a:r>
              <a:rPr sz="1800" b="0" dirty="0">
                <a:latin typeface="Trebuchet MS" panose="020B0603020202020204"/>
                <a:cs typeface="Trebuchet MS" panose="020B0603020202020204"/>
              </a:rPr>
              <a:t>el</a:t>
            </a:r>
            <a:r>
              <a:rPr sz="1800" b="0" spc="-20" dirty="0">
                <a:latin typeface="Trebuchet MS" panose="020B0603020202020204"/>
                <a:cs typeface="Trebuchet MS" panose="020B0603020202020204"/>
              </a:rPr>
              <a:t> </a:t>
            </a:r>
            <a:r>
              <a:rPr sz="1800" b="0" dirty="0">
                <a:latin typeface="Trebuchet MS" panose="020B0603020202020204"/>
                <a:cs typeface="Trebuchet MS" panose="020B0603020202020204"/>
              </a:rPr>
              <a:t>proceso</a:t>
            </a:r>
            <a:r>
              <a:rPr sz="1800" b="0" spc="-25" dirty="0">
                <a:latin typeface="Trebuchet MS" panose="020B0603020202020204"/>
                <a:cs typeface="Trebuchet MS" panose="020B0603020202020204"/>
              </a:rPr>
              <a:t> </a:t>
            </a:r>
            <a:r>
              <a:rPr sz="1800" b="0" dirty="0">
                <a:latin typeface="Trebuchet MS" panose="020B0603020202020204"/>
                <a:cs typeface="Trebuchet MS" panose="020B0603020202020204"/>
              </a:rPr>
              <a:t>de</a:t>
            </a:r>
            <a:r>
              <a:rPr sz="1800" b="0" spc="-20" dirty="0">
                <a:latin typeface="Trebuchet MS" panose="020B0603020202020204"/>
                <a:cs typeface="Trebuchet MS" panose="020B0603020202020204"/>
              </a:rPr>
              <a:t> </a:t>
            </a:r>
            <a:r>
              <a:rPr sz="1800" b="0" spc="-10" dirty="0">
                <a:latin typeface="Trebuchet MS" panose="020B0603020202020204"/>
                <a:cs typeface="Trebuchet MS" panose="020B0603020202020204"/>
              </a:rPr>
              <a:t>revisión </a:t>
            </a:r>
            <a:r>
              <a:rPr sz="1800" b="0" dirty="0">
                <a:latin typeface="Trebuchet MS" panose="020B0603020202020204"/>
                <a:cs typeface="Trebuchet MS" panose="020B0603020202020204"/>
              </a:rPr>
              <a:t>de</a:t>
            </a:r>
            <a:r>
              <a:rPr sz="1800" b="0" spc="-60" dirty="0">
                <a:latin typeface="Trebuchet MS" panose="020B0603020202020204"/>
                <a:cs typeface="Trebuchet MS" panose="020B0603020202020204"/>
              </a:rPr>
              <a:t> </a:t>
            </a:r>
            <a:r>
              <a:rPr sz="1800" b="0" dirty="0">
                <a:latin typeface="Trebuchet MS" panose="020B0603020202020204"/>
                <a:cs typeface="Trebuchet MS" panose="020B0603020202020204"/>
              </a:rPr>
              <a:t>autorización</a:t>
            </a:r>
            <a:r>
              <a:rPr sz="1800" b="0" spc="-60" dirty="0">
                <a:latin typeface="Trebuchet MS" panose="020B0603020202020204"/>
                <a:cs typeface="Trebuchet MS" panose="020B0603020202020204"/>
              </a:rPr>
              <a:t> </a:t>
            </a:r>
            <a:r>
              <a:rPr sz="1800" b="0" dirty="0">
                <a:latin typeface="Trebuchet MS" panose="020B0603020202020204"/>
                <a:cs typeface="Trebuchet MS" panose="020B0603020202020204"/>
              </a:rPr>
              <a:t>previa</a:t>
            </a:r>
            <a:r>
              <a:rPr sz="1800" b="0" spc="-50" dirty="0">
                <a:latin typeface="Trebuchet MS" panose="020B0603020202020204"/>
                <a:cs typeface="Trebuchet MS" panose="020B0603020202020204"/>
              </a:rPr>
              <a:t> </a:t>
            </a:r>
            <a:r>
              <a:rPr sz="1800" b="0" spc="-20" dirty="0">
                <a:latin typeface="Trebuchet MS" panose="020B0603020202020204"/>
                <a:cs typeface="Trebuchet MS" panose="020B0603020202020204"/>
              </a:rPr>
              <a:t>para </a:t>
            </a:r>
            <a:r>
              <a:rPr sz="1800" b="0" dirty="0">
                <a:latin typeface="Trebuchet MS" panose="020B0603020202020204"/>
                <a:cs typeface="Trebuchet MS" panose="020B0603020202020204"/>
              </a:rPr>
              <a:t>la</a:t>
            </a:r>
            <a:r>
              <a:rPr sz="1800" b="0" spc="-30" dirty="0">
                <a:latin typeface="Trebuchet MS" panose="020B0603020202020204"/>
                <a:cs typeface="Trebuchet MS" panose="020B0603020202020204"/>
              </a:rPr>
              <a:t> </a:t>
            </a:r>
            <a:r>
              <a:rPr sz="1800" b="0" dirty="0">
                <a:latin typeface="Trebuchet MS" panose="020B0603020202020204"/>
                <a:cs typeface="Trebuchet MS" panose="020B0603020202020204"/>
              </a:rPr>
              <a:t>salud</a:t>
            </a:r>
            <a:r>
              <a:rPr sz="1800" b="0" spc="-15" dirty="0">
                <a:latin typeface="Trebuchet MS" panose="020B0603020202020204"/>
                <a:cs typeface="Trebuchet MS" panose="020B0603020202020204"/>
              </a:rPr>
              <a:t> </a:t>
            </a:r>
            <a:r>
              <a:rPr sz="1800" b="0" dirty="0">
                <a:latin typeface="Trebuchet MS" panose="020B0603020202020204"/>
                <a:cs typeface="Trebuchet MS" panose="020B0603020202020204"/>
              </a:rPr>
              <a:t>en</a:t>
            </a:r>
            <a:r>
              <a:rPr sz="1800" b="0" spc="-15" dirty="0">
                <a:latin typeface="Trebuchet MS" panose="020B0603020202020204"/>
                <a:cs typeface="Trebuchet MS" panose="020B0603020202020204"/>
              </a:rPr>
              <a:t> </a:t>
            </a:r>
            <a:r>
              <a:rPr sz="1800" b="0" dirty="0">
                <a:latin typeface="Trebuchet MS" panose="020B0603020202020204"/>
                <a:cs typeface="Trebuchet MS" panose="020B0603020202020204"/>
              </a:rPr>
              <a:t>el</a:t>
            </a:r>
            <a:r>
              <a:rPr sz="1800" b="0" spc="-20" dirty="0">
                <a:latin typeface="Trebuchet MS" panose="020B0603020202020204"/>
                <a:cs typeface="Trebuchet MS" panose="020B0603020202020204"/>
              </a:rPr>
              <a:t> </a:t>
            </a:r>
            <a:r>
              <a:rPr sz="1800" b="0" dirty="0">
                <a:latin typeface="Trebuchet MS" panose="020B0603020202020204"/>
                <a:cs typeface="Trebuchet MS" panose="020B0603020202020204"/>
              </a:rPr>
              <a:t>hogar</a:t>
            </a:r>
            <a:r>
              <a:rPr sz="1800" b="0" spc="-25" dirty="0">
                <a:latin typeface="Trebuchet MS" panose="020B0603020202020204"/>
                <a:cs typeface="Trebuchet MS" panose="020B0603020202020204"/>
              </a:rPr>
              <a:t> </a:t>
            </a:r>
            <a:r>
              <a:rPr sz="1800" b="0" dirty="0">
                <a:latin typeface="Trebuchet MS" panose="020B0603020202020204"/>
                <a:cs typeface="Trebuchet MS" panose="020B0603020202020204"/>
              </a:rPr>
              <a:t>a</a:t>
            </a:r>
            <a:r>
              <a:rPr sz="1800" b="0" spc="-30" dirty="0">
                <a:latin typeface="Trebuchet MS" panose="020B0603020202020204"/>
                <a:cs typeface="Trebuchet MS" panose="020B0603020202020204"/>
              </a:rPr>
              <a:t> </a:t>
            </a:r>
            <a:r>
              <a:rPr sz="1800" b="0" spc="-10" dirty="0">
                <a:latin typeface="Trebuchet MS" panose="020B0603020202020204"/>
                <a:cs typeface="Trebuchet MS" panose="020B0603020202020204"/>
              </a:rPr>
              <a:t>largo plazo</a:t>
            </a:r>
            <a:r>
              <a:rPr lang="" sz="1800" b="0" spc="-10" dirty="0">
                <a:latin typeface="Trebuchet MS" panose="020B0603020202020204"/>
                <a:cs typeface="Trebuchet MS" panose="020B0603020202020204"/>
              </a:rPr>
              <a:t> </a:t>
            </a:r>
            <a:r>
              <a:rPr sz="1800" b="0" spc="-10" dirty="0">
                <a:latin typeface="Trebuchet MS" panose="020B0603020202020204"/>
                <a:cs typeface="Trebuchet MS" panose="020B0603020202020204"/>
              </a:rPr>
              <a:t>(LTHH)</a:t>
            </a:r>
          </a:p>
          <a:p>
            <a:pPr marL="317500" marR="5080" indent="-281305">
              <a:lnSpc>
                <a:spcPct val="100000"/>
              </a:lnSpc>
              <a:spcBef>
                <a:spcPts val="25"/>
              </a:spcBef>
              <a:buChar char="●"/>
              <a:tabLst>
                <a:tab pos="317500" algn="l"/>
              </a:tabLst>
            </a:pPr>
            <a:r>
              <a:rPr sz="1800" b="0" dirty="0">
                <a:latin typeface="Trebuchet MS" panose="020B0603020202020204"/>
                <a:cs typeface="Trebuchet MS" panose="020B0603020202020204"/>
              </a:rPr>
              <a:t>Inici</a:t>
            </a:r>
            <a:r>
              <a:rPr lang="" sz="1800" b="0" dirty="0">
                <a:latin typeface="Trebuchet MS" panose="020B0603020202020204"/>
                <a:cs typeface="Trebuchet MS" panose="020B0603020202020204"/>
              </a:rPr>
              <a:t>ar</a:t>
            </a:r>
            <a:r>
              <a:rPr sz="1800" b="0" spc="-30" dirty="0">
                <a:latin typeface="Trebuchet MS" panose="020B0603020202020204"/>
                <a:cs typeface="Trebuchet MS" panose="020B0603020202020204"/>
              </a:rPr>
              <a:t> </a:t>
            </a:r>
            <a:r>
              <a:rPr sz="1800" b="0" dirty="0">
                <a:latin typeface="Trebuchet MS" panose="020B0603020202020204"/>
                <a:cs typeface="Trebuchet MS" panose="020B0603020202020204"/>
              </a:rPr>
              <a:t>el</a:t>
            </a:r>
            <a:r>
              <a:rPr sz="1800" b="0" spc="-25" dirty="0">
                <a:latin typeface="Trebuchet MS" panose="020B0603020202020204"/>
                <a:cs typeface="Trebuchet MS" panose="020B0603020202020204"/>
              </a:rPr>
              <a:t> </a:t>
            </a:r>
            <a:r>
              <a:rPr lang="" sz="1800" b="0" spc="-25" dirty="0">
                <a:latin typeface="Trebuchet MS" panose="020B0603020202020204"/>
                <a:cs typeface="Trebuchet MS" panose="020B0603020202020204"/>
              </a:rPr>
              <a:t>Programa </a:t>
            </a:r>
            <a:r>
              <a:rPr sz="1800" b="0" dirty="0">
                <a:latin typeface="Trebuchet MS" panose="020B0603020202020204"/>
                <a:cs typeface="Trebuchet MS" panose="020B0603020202020204"/>
              </a:rPr>
              <a:t>Asesor</a:t>
            </a:r>
            <a:r>
              <a:rPr sz="1800" b="0" spc="-30" dirty="0">
                <a:latin typeface="Trebuchet MS" panose="020B0603020202020204"/>
                <a:cs typeface="Trebuchet MS" panose="020B0603020202020204"/>
              </a:rPr>
              <a:t> </a:t>
            </a:r>
            <a:r>
              <a:rPr sz="1800" b="0" dirty="0">
                <a:latin typeface="Trebuchet MS" panose="020B0603020202020204"/>
                <a:cs typeface="Trebuchet MS" panose="020B0603020202020204"/>
              </a:rPr>
              <a:t>de</a:t>
            </a:r>
            <a:r>
              <a:rPr sz="1800" b="0" spc="-25" dirty="0">
                <a:latin typeface="Trebuchet MS" panose="020B0603020202020204"/>
                <a:cs typeface="Trebuchet MS" panose="020B0603020202020204"/>
              </a:rPr>
              <a:t> </a:t>
            </a:r>
            <a:r>
              <a:rPr sz="1800" b="0" spc="-10" dirty="0">
                <a:latin typeface="Trebuchet MS" panose="020B0603020202020204"/>
                <a:cs typeface="Trebuchet MS" panose="020B0603020202020204"/>
              </a:rPr>
              <a:t>enfermería</a:t>
            </a:r>
          </a:p>
          <a:p>
            <a:pPr>
              <a:lnSpc>
                <a:spcPct val="100000"/>
              </a:lnSpc>
              <a:spcBef>
                <a:spcPts val="95"/>
              </a:spcBef>
              <a:buFont typeface="Trebuchet MS" panose="020B0603020202020204"/>
              <a:buChar char="●"/>
            </a:pPr>
            <a:endParaRPr sz="1800" dirty="0"/>
          </a:p>
          <a:p>
            <a:pPr marL="12700">
              <a:lnSpc>
                <a:spcPct val="100000"/>
              </a:lnSpc>
            </a:pPr>
            <a:r>
              <a:rPr sz="1800" dirty="0"/>
              <a:t>Estrategias</a:t>
            </a:r>
            <a:r>
              <a:rPr sz="1800" spc="-55" dirty="0"/>
              <a:t> </a:t>
            </a:r>
            <a:r>
              <a:rPr sz="1800" dirty="0"/>
              <a:t>en</a:t>
            </a:r>
            <a:r>
              <a:rPr sz="1800" spc="-60" dirty="0"/>
              <a:t> </a:t>
            </a:r>
            <a:r>
              <a:rPr sz="1800" spc="-10" dirty="0"/>
              <a:t>revisión</a:t>
            </a:r>
          </a:p>
          <a:p>
            <a:pPr marL="317500" marR="783590" indent="-281305">
              <a:lnSpc>
                <a:spcPct val="100000"/>
              </a:lnSpc>
              <a:spcBef>
                <a:spcPts val="5"/>
              </a:spcBef>
              <a:buChar char="●"/>
              <a:tabLst>
                <a:tab pos="317500" algn="l"/>
              </a:tabLst>
            </a:pPr>
            <a:r>
              <a:rPr sz="1800" spc="-10" dirty="0">
                <a:latin typeface="Trebuchet MS" panose="020B0603020202020204"/>
                <a:cs typeface="Trebuchet MS" panose="020B0603020202020204"/>
                <a:sym typeface="+mn-ea"/>
              </a:rPr>
              <a:t>Ajustes</a:t>
            </a:r>
            <a:r>
              <a:rPr lang="" sz="1800" spc="-10" dirty="0">
                <a:latin typeface="Trebuchet MS" panose="020B0603020202020204"/>
                <a:cs typeface="Trebuchet MS" panose="020B0603020202020204"/>
                <a:sym typeface="+mn-ea"/>
              </a:rPr>
              <a:t> en la m</a:t>
            </a:r>
            <a:r>
              <a:rPr sz="1800" b="0" dirty="0">
                <a:latin typeface="Trebuchet MS" panose="020B0603020202020204"/>
                <a:cs typeface="Trebuchet MS" panose="020B0603020202020204"/>
              </a:rPr>
              <a:t>etodología</a:t>
            </a:r>
            <a:r>
              <a:rPr sz="1800" b="0" spc="-55" dirty="0">
                <a:latin typeface="Trebuchet MS" panose="020B0603020202020204"/>
                <a:cs typeface="Trebuchet MS" panose="020B0603020202020204"/>
              </a:rPr>
              <a:t> </a:t>
            </a:r>
            <a:r>
              <a:rPr sz="1800" b="0" dirty="0">
                <a:latin typeface="Trebuchet MS" panose="020B0603020202020204"/>
                <a:cs typeface="Trebuchet MS" panose="020B0603020202020204"/>
              </a:rPr>
              <a:t>de</a:t>
            </a:r>
            <a:r>
              <a:rPr sz="1800" b="0" spc="-40" dirty="0">
                <a:latin typeface="Trebuchet MS" panose="020B0603020202020204"/>
                <a:cs typeface="Trebuchet MS" panose="020B0603020202020204"/>
              </a:rPr>
              <a:t> </a:t>
            </a:r>
            <a:r>
              <a:rPr sz="1800" b="0" spc="-10" dirty="0">
                <a:latin typeface="Trebuchet MS" panose="020B0603020202020204"/>
                <a:cs typeface="Trebuchet MS" panose="020B0603020202020204"/>
              </a:rPr>
              <a:t>tarifas </a:t>
            </a:r>
          </a:p>
        </p:txBody>
      </p:sp>
      <p:grpSp>
        <p:nvGrpSpPr>
          <p:cNvPr id="8" name="object 8"/>
          <p:cNvGrpSpPr/>
          <p:nvPr/>
        </p:nvGrpSpPr>
        <p:grpSpPr>
          <a:xfrm>
            <a:off x="5422138" y="130683"/>
            <a:ext cx="6559550" cy="741045"/>
            <a:chOff x="5422138" y="130683"/>
            <a:chExt cx="6559550" cy="741045"/>
          </a:xfrm>
        </p:grpSpPr>
        <p:sp>
          <p:nvSpPr>
            <p:cNvPr id="9" name="object 9"/>
            <p:cNvSpPr/>
            <p:nvPr/>
          </p:nvSpPr>
          <p:spPr>
            <a:xfrm>
              <a:off x="5426709" y="135255"/>
              <a:ext cx="6550659" cy="731520"/>
            </a:xfrm>
            <a:custGeom>
              <a:avLst/>
              <a:gdLst/>
              <a:ahLst/>
              <a:cxnLst/>
              <a:rect l="l" t="t" r="r" b="b"/>
              <a:pathLst>
                <a:path w="6550659" h="731519">
                  <a:moveTo>
                    <a:pt x="6428232" y="0"/>
                  </a:moveTo>
                  <a:lnTo>
                    <a:pt x="121919" y="0"/>
                  </a:lnTo>
                  <a:lnTo>
                    <a:pt x="74422" y="9525"/>
                  </a:lnTo>
                  <a:lnTo>
                    <a:pt x="35687" y="35687"/>
                  </a:lnTo>
                  <a:lnTo>
                    <a:pt x="9525" y="74422"/>
                  </a:lnTo>
                  <a:lnTo>
                    <a:pt x="0" y="121920"/>
                  </a:lnTo>
                  <a:lnTo>
                    <a:pt x="0" y="609600"/>
                  </a:lnTo>
                  <a:lnTo>
                    <a:pt x="9525" y="657098"/>
                  </a:lnTo>
                  <a:lnTo>
                    <a:pt x="35687" y="695833"/>
                  </a:lnTo>
                  <a:lnTo>
                    <a:pt x="74422" y="721995"/>
                  </a:lnTo>
                  <a:lnTo>
                    <a:pt x="121919" y="731520"/>
                  </a:lnTo>
                  <a:lnTo>
                    <a:pt x="6428232" y="731520"/>
                  </a:lnTo>
                  <a:lnTo>
                    <a:pt x="6475730" y="721995"/>
                  </a:lnTo>
                  <a:lnTo>
                    <a:pt x="6514465" y="695833"/>
                  </a:lnTo>
                  <a:lnTo>
                    <a:pt x="6540627" y="657098"/>
                  </a:lnTo>
                  <a:lnTo>
                    <a:pt x="6550152" y="609600"/>
                  </a:lnTo>
                  <a:lnTo>
                    <a:pt x="6550152" y="121920"/>
                  </a:lnTo>
                  <a:lnTo>
                    <a:pt x="6540627" y="74422"/>
                  </a:lnTo>
                  <a:lnTo>
                    <a:pt x="6514465" y="35687"/>
                  </a:lnTo>
                  <a:lnTo>
                    <a:pt x="6475730" y="9525"/>
                  </a:lnTo>
                  <a:lnTo>
                    <a:pt x="6428232" y="0"/>
                  </a:lnTo>
                  <a:close/>
                </a:path>
              </a:pathLst>
            </a:custGeom>
            <a:solidFill>
              <a:srgbClr val="C7DAF8"/>
            </a:solidFill>
          </p:spPr>
          <p:txBody>
            <a:bodyPr wrap="square" lIns="0" tIns="0" rIns="0" bIns="0" rtlCol="0"/>
            <a:lstStyle/>
            <a:p>
              <a:endParaRPr/>
            </a:p>
          </p:txBody>
        </p:sp>
        <p:sp>
          <p:nvSpPr>
            <p:cNvPr id="10" name="object 10"/>
            <p:cNvSpPr/>
            <p:nvPr/>
          </p:nvSpPr>
          <p:spPr>
            <a:xfrm>
              <a:off x="5426709" y="135255"/>
              <a:ext cx="6550659" cy="731520"/>
            </a:xfrm>
            <a:custGeom>
              <a:avLst/>
              <a:gdLst/>
              <a:ahLst/>
              <a:cxnLst/>
              <a:rect l="l" t="t" r="r" b="b"/>
              <a:pathLst>
                <a:path w="6550659" h="731519">
                  <a:moveTo>
                    <a:pt x="0" y="121920"/>
                  </a:moveTo>
                  <a:lnTo>
                    <a:pt x="9525" y="74422"/>
                  </a:lnTo>
                  <a:lnTo>
                    <a:pt x="35687" y="35687"/>
                  </a:lnTo>
                  <a:lnTo>
                    <a:pt x="74422" y="9525"/>
                  </a:lnTo>
                  <a:lnTo>
                    <a:pt x="121919" y="0"/>
                  </a:lnTo>
                  <a:lnTo>
                    <a:pt x="6428232" y="0"/>
                  </a:lnTo>
                  <a:lnTo>
                    <a:pt x="6475730" y="9525"/>
                  </a:lnTo>
                  <a:lnTo>
                    <a:pt x="6514465" y="35687"/>
                  </a:lnTo>
                  <a:lnTo>
                    <a:pt x="6540627" y="74422"/>
                  </a:lnTo>
                  <a:lnTo>
                    <a:pt x="6550152" y="121920"/>
                  </a:lnTo>
                  <a:lnTo>
                    <a:pt x="6550152" y="609600"/>
                  </a:lnTo>
                  <a:lnTo>
                    <a:pt x="6540627" y="657098"/>
                  </a:lnTo>
                  <a:lnTo>
                    <a:pt x="6514465" y="695833"/>
                  </a:lnTo>
                  <a:lnTo>
                    <a:pt x="6475730" y="721995"/>
                  </a:lnTo>
                  <a:lnTo>
                    <a:pt x="6428232" y="731520"/>
                  </a:lnTo>
                  <a:lnTo>
                    <a:pt x="121919" y="731520"/>
                  </a:lnTo>
                  <a:lnTo>
                    <a:pt x="74422" y="721995"/>
                  </a:lnTo>
                  <a:lnTo>
                    <a:pt x="35687" y="695833"/>
                  </a:lnTo>
                  <a:lnTo>
                    <a:pt x="9525" y="657098"/>
                  </a:lnTo>
                  <a:lnTo>
                    <a:pt x="0" y="609600"/>
                  </a:lnTo>
                  <a:lnTo>
                    <a:pt x="0" y="121920"/>
                  </a:lnTo>
                  <a:close/>
                </a:path>
              </a:pathLst>
            </a:custGeom>
            <a:ln w="9142">
              <a:solidFill>
                <a:srgbClr val="00176E"/>
              </a:solidFill>
            </a:ln>
          </p:spPr>
          <p:txBody>
            <a:bodyPr wrap="square" lIns="0" tIns="0" rIns="0" bIns="0" rtlCol="0"/>
            <a:lstStyle/>
            <a:p>
              <a:endParaRPr/>
            </a:p>
          </p:txBody>
        </p:sp>
      </p:grpSp>
      <p:sp>
        <p:nvSpPr>
          <p:cNvPr id="11" name="object 11"/>
          <p:cNvSpPr txBox="1"/>
          <p:nvPr/>
        </p:nvSpPr>
        <p:spPr>
          <a:xfrm>
            <a:off x="5488559" y="196799"/>
            <a:ext cx="6442075" cy="566181"/>
          </a:xfrm>
          <a:prstGeom prst="rect">
            <a:avLst/>
          </a:prstGeom>
        </p:spPr>
        <p:txBody>
          <a:bodyPr vert="horz" wrap="square" lIns="0" tIns="12065" rIns="0" bIns="0" rtlCol="0">
            <a:spAutoFit/>
          </a:bodyPr>
          <a:lstStyle/>
          <a:p>
            <a:pPr marL="12700">
              <a:lnSpc>
                <a:spcPct val="100000"/>
              </a:lnSpc>
              <a:spcBef>
                <a:spcPts val="95"/>
              </a:spcBef>
            </a:pPr>
            <a:r>
              <a:rPr sz="3600" dirty="0">
                <a:solidFill>
                  <a:srgbClr val="00176E"/>
                </a:solidFill>
                <a:latin typeface="Impact" panose="020B0806030902050204"/>
                <a:cs typeface="Impact" panose="020B0806030902050204"/>
              </a:rPr>
              <a:t>+83%</a:t>
            </a:r>
            <a:endParaRPr dirty="0">
              <a:latin typeface="Tahoma" panose="020B0604030504040204"/>
              <a:cs typeface="Tahoma" panose="020B0604030504040204"/>
            </a:endParaRPr>
          </a:p>
        </p:txBody>
      </p:sp>
      <p:sp>
        <p:nvSpPr>
          <p:cNvPr id="12" name="object 12"/>
          <p:cNvSpPr txBox="1"/>
          <p:nvPr/>
        </p:nvSpPr>
        <p:spPr>
          <a:xfrm>
            <a:off x="6686550" y="195029"/>
            <a:ext cx="5236210" cy="582930"/>
          </a:xfrm>
          <a:prstGeom prst="rect">
            <a:avLst/>
          </a:prstGeom>
        </p:spPr>
        <p:txBody>
          <a:bodyPr vert="horz" wrap="square" lIns="0" tIns="13970" rIns="0" bIns="0" rtlCol="0">
            <a:spAutoFit/>
          </a:bodyPr>
          <a:lstStyle/>
          <a:p>
            <a:pPr marL="12700">
              <a:spcBef>
                <a:spcPts val="110"/>
              </a:spcBef>
            </a:pPr>
            <a:r>
              <a:rPr lang="es-ES" sz="1850" b="1" spc="-100" dirty="0">
                <a:latin typeface="Tahoma" panose="020B0604030504040204"/>
                <a:cs typeface="Tahoma" panose="020B0604030504040204"/>
              </a:rPr>
              <a:t>Aumento en $ pagados desde el AF 18/19  </a:t>
            </a:r>
            <a:r>
              <a:rPr sz="1850" b="1" spc="-100" dirty="0">
                <a:latin typeface="Tahoma" panose="020B0604030504040204"/>
                <a:cs typeface="Tahoma" panose="020B0604030504040204"/>
              </a:rPr>
              <a:t>al 23/24. Eso es 17% de tendencia por año.</a:t>
            </a:r>
            <a:endParaRPr sz="1850" spc="-100" dirty="0">
              <a:latin typeface="Tahoma" panose="020B0604030504040204"/>
              <a:cs typeface="Tahoma" panose="020B0604030504040204"/>
            </a:endParaRPr>
          </a:p>
        </p:txBody>
      </p:sp>
      <p:sp>
        <p:nvSpPr>
          <p:cNvPr id="14" name="Rectangle 13"/>
          <p:cNvSpPr/>
          <p:nvPr/>
        </p:nvSpPr>
        <p:spPr>
          <a:xfrm>
            <a:off x="5623425" y="1082775"/>
            <a:ext cx="2070352" cy="3850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800" b="1" dirty="0">
                <a:solidFill>
                  <a:schemeClr val="tx1"/>
                </a:solidFill>
                <a:latin typeface="Calibri" panose="020F0502020204030204" pitchFamily="34" charset="0"/>
                <a:ea typeface="Calibri" panose="020F0502020204030204" pitchFamily="34" charset="0"/>
                <a:cs typeface="Calibri" panose="020F0502020204030204" pitchFamily="34" charset="0"/>
              </a:rPr>
              <a:t>Monto pagado</a:t>
            </a:r>
          </a:p>
        </p:txBody>
      </p:sp>
      <p:sp>
        <p:nvSpPr>
          <p:cNvPr id="15" name="Google Shape;990;p229"/>
          <p:cNvSpPr txBox="1"/>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r">
              <a:buSzPts val="1200"/>
            </a:pPr>
            <a:fld id="{00000000-1234-1234-1234-123412341234}" type="slidenum">
              <a:rPr lang="en-US" sz="1200" smtClean="0">
                <a:solidFill>
                  <a:schemeClr val="lt1"/>
                </a:solidFill>
              </a:rPr>
              <a:t>50</a:t>
            </a:fld>
            <a:endParaRPr lang="en-US" sz="1200" dirty="0">
              <a:solidFill>
                <a:schemeClr val="lt1"/>
              </a:solidFill>
            </a:endParaRPr>
          </a:p>
        </p:txBody>
      </p:sp>
      <p:sp>
        <p:nvSpPr>
          <p:cNvPr id="13" name="Rectangle 12">
            <a:extLst>
              <a:ext uri="{FF2B5EF4-FFF2-40B4-BE49-F238E27FC236}">
                <a16:creationId xmlns:a16="http://schemas.microsoft.com/office/drawing/2014/main" id="{D6759229-27C3-9DEF-EB58-7C55F6F4990E}"/>
              </a:ext>
            </a:extLst>
          </p:cNvPr>
          <p:cNvSpPr/>
          <p:nvPr/>
        </p:nvSpPr>
        <p:spPr>
          <a:xfrm>
            <a:off x="5623425" y="5454269"/>
            <a:ext cx="5491132" cy="2705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C7825A97-71A3-85E6-8255-C0DFF9DB5528}"/>
              </a:ext>
            </a:extLst>
          </p:cNvPr>
          <p:cNvGrpSpPr/>
          <p:nvPr/>
        </p:nvGrpSpPr>
        <p:grpSpPr>
          <a:xfrm>
            <a:off x="5507413" y="5424312"/>
            <a:ext cx="5675322" cy="258090"/>
            <a:chOff x="5507413" y="5424312"/>
            <a:chExt cx="5675322" cy="258090"/>
          </a:xfrm>
        </p:grpSpPr>
        <p:sp>
          <p:nvSpPr>
            <p:cNvPr id="17" name="Rectangle 16">
              <a:extLst>
                <a:ext uri="{FF2B5EF4-FFF2-40B4-BE49-F238E27FC236}">
                  <a16:creationId xmlns:a16="http://schemas.microsoft.com/office/drawing/2014/main" id="{D97B0410-A82F-E1C8-9FF4-6F739B0AA592}"/>
                </a:ext>
              </a:extLst>
            </p:cNvPr>
            <p:cNvSpPr/>
            <p:nvPr/>
          </p:nvSpPr>
          <p:spPr>
            <a:xfrm>
              <a:off x="5507413" y="5433468"/>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AF18-19</a:t>
              </a:r>
            </a:p>
          </p:txBody>
        </p:sp>
        <p:sp>
          <p:nvSpPr>
            <p:cNvPr id="18" name="Rectangle 17">
              <a:extLst>
                <a:ext uri="{FF2B5EF4-FFF2-40B4-BE49-F238E27FC236}">
                  <a16:creationId xmlns:a16="http://schemas.microsoft.com/office/drawing/2014/main" id="{DDBE7A8A-2D21-9478-DB0D-EE48384D9AAA}"/>
                </a:ext>
              </a:extLst>
            </p:cNvPr>
            <p:cNvSpPr/>
            <p:nvPr/>
          </p:nvSpPr>
          <p:spPr>
            <a:xfrm>
              <a:off x="6455165" y="5433468"/>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AF19-20</a:t>
              </a:r>
            </a:p>
          </p:txBody>
        </p:sp>
        <p:sp>
          <p:nvSpPr>
            <p:cNvPr id="19" name="Rectangle 18">
              <a:extLst>
                <a:ext uri="{FF2B5EF4-FFF2-40B4-BE49-F238E27FC236}">
                  <a16:creationId xmlns:a16="http://schemas.microsoft.com/office/drawing/2014/main" id="{D91C9671-5393-89F9-A5AF-42E490558AB4}"/>
                </a:ext>
              </a:extLst>
            </p:cNvPr>
            <p:cNvSpPr/>
            <p:nvPr/>
          </p:nvSpPr>
          <p:spPr>
            <a:xfrm>
              <a:off x="7409011" y="5433000"/>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AF20-21</a:t>
              </a:r>
            </a:p>
          </p:txBody>
        </p:sp>
        <p:sp>
          <p:nvSpPr>
            <p:cNvPr id="20" name="Rectangle 19">
              <a:extLst>
                <a:ext uri="{FF2B5EF4-FFF2-40B4-BE49-F238E27FC236}">
                  <a16:creationId xmlns:a16="http://schemas.microsoft.com/office/drawing/2014/main" id="{ED24413F-CE29-5B63-555B-B10B7C2C6A57}"/>
                </a:ext>
              </a:extLst>
            </p:cNvPr>
            <p:cNvSpPr/>
            <p:nvPr/>
          </p:nvSpPr>
          <p:spPr>
            <a:xfrm>
              <a:off x="8353668" y="5424312"/>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AF21-22</a:t>
              </a:r>
            </a:p>
          </p:txBody>
        </p:sp>
        <p:sp>
          <p:nvSpPr>
            <p:cNvPr id="21" name="Rectangle 20">
              <a:extLst>
                <a:ext uri="{FF2B5EF4-FFF2-40B4-BE49-F238E27FC236}">
                  <a16:creationId xmlns:a16="http://schemas.microsoft.com/office/drawing/2014/main" id="{D96A7A74-BBCB-4E72-CCEB-2D15BED90BF8}"/>
                </a:ext>
              </a:extLst>
            </p:cNvPr>
            <p:cNvSpPr/>
            <p:nvPr/>
          </p:nvSpPr>
          <p:spPr>
            <a:xfrm>
              <a:off x="9298325" y="5424312"/>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AF22-23</a:t>
              </a:r>
            </a:p>
          </p:txBody>
        </p:sp>
        <p:sp>
          <p:nvSpPr>
            <p:cNvPr id="22" name="Rectangle 21">
              <a:extLst>
                <a:ext uri="{FF2B5EF4-FFF2-40B4-BE49-F238E27FC236}">
                  <a16:creationId xmlns:a16="http://schemas.microsoft.com/office/drawing/2014/main" id="{3F71E22A-098F-4792-51BE-ED3C53655E3D}"/>
                </a:ext>
              </a:extLst>
            </p:cNvPr>
            <p:cNvSpPr/>
            <p:nvPr/>
          </p:nvSpPr>
          <p:spPr>
            <a:xfrm>
              <a:off x="10263264" y="5433000"/>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AF23-24</a:t>
              </a:r>
            </a:p>
          </p:txBody>
        </p:sp>
      </p:gr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273"/>
        <p:cNvGrpSpPr/>
        <p:nvPr/>
      </p:nvGrpSpPr>
      <p:grpSpPr>
        <a:xfrm>
          <a:off x="0" y="0"/>
          <a:ext cx="0" cy="0"/>
          <a:chOff x="0" y="0"/>
          <a:chExt cx="0" cy="0"/>
        </a:xfrm>
      </p:grpSpPr>
      <p:sp>
        <p:nvSpPr>
          <p:cNvPr id="1274" name="Google Shape;1274;p253"/>
          <p:cNvSpPr/>
          <p:nvPr/>
        </p:nvSpPr>
        <p:spPr>
          <a:xfrm>
            <a:off x="66675" y="952550"/>
            <a:ext cx="4689900" cy="5312700"/>
          </a:xfrm>
          <a:prstGeom prst="roundRect">
            <a:avLst>
              <a:gd name="adj" fmla="val 16667"/>
            </a:avLst>
          </a:prstGeom>
          <a:no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panose="020B0604020202020204"/>
              <a:buNone/>
            </a:pPr>
            <a:r>
              <a:rPr lang="en-US" sz="1800" b="1" dirty="0">
                <a:solidFill>
                  <a:schemeClr val="dk1"/>
                </a:solidFill>
                <a:latin typeface="Trebuchet MS" panose="020B0603020202020204"/>
                <a:ea typeface="Trebuchet MS" panose="020B0603020202020204"/>
                <a:cs typeface="Trebuchet MS" panose="020B0603020202020204"/>
                <a:sym typeface="Trebuchet MS" panose="020B0603020202020204"/>
              </a:rPr>
              <a:t>Strategies Completed or In Process</a:t>
            </a:r>
            <a:endParaRPr sz="18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304800" lvl="0" indent="-273050" algn="l" rtl="0">
              <a:spcBef>
                <a:spcPts val="0"/>
              </a:spcBef>
              <a:spcAft>
                <a:spcPts val="0"/>
              </a:spcAft>
              <a:buClr>
                <a:schemeClr val="dk1"/>
              </a:buClr>
              <a:buSzPts val="1900"/>
              <a:buFont typeface="Trebuchet MS" panose="020B0603020202020204"/>
              <a:buChar char="●"/>
            </a:pP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Cap units for legally responsible persons</a:t>
            </a:r>
            <a:endParaRPr sz="18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304800" lvl="0" indent="-273050" algn="l" rtl="0">
              <a:spcBef>
                <a:spcPts val="0"/>
              </a:spcBef>
              <a:spcAft>
                <a:spcPts val="0"/>
              </a:spcAft>
              <a:buClr>
                <a:schemeClr val="dk1"/>
              </a:buClr>
              <a:buSzPts val="1900"/>
              <a:buFont typeface="Trebuchet MS" panose="020B0603020202020204"/>
              <a:buChar char="●"/>
            </a:pP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Cap service to 2,080 units/520 hours per year per child, for all caregivers</a:t>
            </a:r>
            <a:endParaRPr sz="18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304800" lvl="0" indent="-273050" algn="l" rtl="0">
              <a:spcBef>
                <a:spcPts val="0"/>
              </a:spcBef>
              <a:spcAft>
                <a:spcPts val="0"/>
              </a:spcAft>
              <a:buClr>
                <a:schemeClr val="dk1"/>
              </a:buClr>
              <a:buSzPts val="1900"/>
              <a:buFont typeface="Trebuchet MS" panose="020B0603020202020204"/>
              <a:buChar char="●"/>
            </a:pP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Required additional training for CMAs on effective service authorization </a:t>
            </a:r>
            <a:endParaRPr sz="18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304800" lvl="0" indent="-273050" algn="l" rtl="0">
              <a:spcBef>
                <a:spcPts val="0"/>
              </a:spcBef>
              <a:spcAft>
                <a:spcPts val="0"/>
              </a:spcAft>
              <a:buClr>
                <a:schemeClr val="dk1"/>
              </a:buClr>
              <a:buSzPts val="1900"/>
              <a:buFont typeface="Trebuchet MS" panose="020B0603020202020204"/>
              <a:buChar char="●"/>
            </a:pP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Required ages and stages assessment</a:t>
            </a:r>
            <a:endParaRPr sz="18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304800" lvl="0" indent="-273050" algn="l" rtl="0">
              <a:spcBef>
                <a:spcPts val="0"/>
              </a:spcBef>
              <a:spcAft>
                <a:spcPts val="0"/>
              </a:spcAft>
              <a:buClr>
                <a:schemeClr val="dk1"/>
              </a:buClr>
              <a:buSzPts val="1900"/>
              <a:buFont typeface="Trebuchet MS" panose="020B0603020202020204"/>
              <a:buChar char="●"/>
            </a:pP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Review of high billing/utilizing agencies </a:t>
            </a:r>
            <a:endParaRPr sz="18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304800" lvl="0" indent="0" algn="l" rtl="0">
              <a:spcBef>
                <a:spcPts val="0"/>
              </a:spcBef>
              <a:spcAft>
                <a:spcPts val="0"/>
              </a:spcAft>
              <a:buClr>
                <a:schemeClr val="dk1"/>
              </a:buClr>
              <a:buSzPts val="1100"/>
              <a:buFont typeface="Arial" panose="020B0604020202020204"/>
              <a:buNone/>
            </a:pPr>
            <a:endParaRPr sz="18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Clr>
                <a:schemeClr val="dk1"/>
              </a:buClr>
              <a:buSzPts val="1100"/>
              <a:buFont typeface="Arial" panose="020B0604020202020204"/>
              <a:buNone/>
            </a:pPr>
            <a:r>
              <a:rPr lang="en-US" sz="1800" b="1" dirty="0">
                <a:solidFill>
                  <a:schemeClr val="dk1"/>
                </a:solidFill>
                <a:latin typeface="Trebuchet MS" panose="020B0603020202020204"/>
                <a:ea typeface="Trebuchet MS" panose="020B0603020202020204"/>
                <a:cs typeface="Trebuchet MS" panose="020B0603020202020204"/>
                <a:sym typeface="Trebuchet MS" panose="020B0603020202020204"/>
              </a:rPr>
              <a:t>Strategies Under Review</a:t>
            </a:r>
            <a:endParaRPr sz="18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304800" lvl="0" indent="-273050" algn="l" rtl="0">
              <a:spcBef>
                <a:spcPts val="0"/>
              </a:spcBef>
              <a:spcAft>
                <a:spcPts val="0"/>
              </a:spcAft>
              <a:buClr>
                <a:schemeClr val="dk1"/>
              </a:buClr>
              <a:buSzPts val="1900"/>
              <a:buFont typeface="Trebuchet MS" panose="020B0603020202020204"/>
              <a:buChar char="●"/>
            </a:pP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Rate methodology adjustments</a:t>
            </a:r>
            <a:endParaRPr sz="18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304800" lvl="0" indent="-273050" algn="l" rtl="0">
              <a:spcBef>
                <a:spcPts val="0"/>
              </a:spcBef>
              <a:spcAft>
                <a:spcPts val="0"/>
              </a:spcAft>
              <a:buClr>
                <a:schemeClr val="dk1"/>
              </a:buClr>
              <a:buSzPts val="1900"/>
              <a:buFont typeface="Trebuchet MS" panose="020B0603020202020204"/>
              <a:buChar char="●"/>
            </a:pP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Changes to eligibility</a:t>
            </a:r>
            <a:endParaRPr sz="18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304800" lvl="0" indent="-273050" algn="l" rtl="0">
              <a:spcBef>
                <a:spcPts val="0"/>
              </a:spcBef>
              <a:spcAft>
                <a:spcPts val="0"/>
              </a:spcAft>
              <a:buClr>
                <a:schemeClr val="dk1"/>
              </a:buClr>
              <a:buSzPts val="1900"/>
              <a:buFont typeface="Trebuchet MS" panose="020B0603020202020204"/>
              <a:buChar char="●"/>
            </a:pP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Revise allowable activities</a:t>
            </a:r>
          </a:p>
        </p:txBody>
      </p:sp>
      <p:sp>
        <p:nvSpPr>
          <p:cNvPr id="1275" name="Google Shape;1275;p253"/>
          <p:cNvSpPr txBox="1">
            <a:spLocks noGrp="1"/>
          </p:cNvSpPr>
          <p:nvPr>
            <p:ph type="title"/>
          </p:nvPr>
        </p:nvSpPr>
        <p:spPr>
          <a:xfrm>
            <a:off x="160875" y="1250"/>
            <a:ext cx="4288200" cy="951300"/>
          </a:xfrm>
          <a:prstGeom prst="rect">
            <a:avLst/>
          </a:prstGeom>
        </p:spPr>
        <p:txBody>
          <a:bodyPr spcFirstLastPara="1" wrap="square" lIns="0" tIns="0" rIns="0" bIns="0" anchor="ctr" anchorCtr="0">
            <a:noAutofit/>
          </a:bodyPr>
          <a:lstStyle/>
          <a:p>
            <a:pPr marL="0" lvl="0" indent="0" algn="ctr" rtl="0">
              <a:lnSpc>
                <a:spcPct val="100000"/>
              </a:lnSpc>
              <a:spcBef>
                <a:spcPts val="0"/>
              </a:spcBef>
              <a:spcAft>
                <a:spcPts val="0"/>
              </a:spcAft>
              <a:buNone/>
            </a:pPr>
            <a:r>
              <a:rPr lang="en-US" sz="3400">
                <a:solidFill>
                  <a:schemeClr val="dk2"/>
                </a:solidFill>
              </a:rPr>
              <a:t>LTSS: Community Connector</a:t>
            </a:r>
            <a:endParaRPr sz="4700"/>
          </a:p>
        </p:txBody>
      </p:sp>
      <p:pic>
        <p:nvPicPr>
          <p:cNvPr id="1276" name="Google Shape;1276;p253" descr="bar chart showing paid amount with a line chart overlay showing the cost per participant per month for six fiscal years" title="Chart"/>
          <p:cNvPicPr preferRelativeResize="0"/>
          <p:nvPr/>
        </p:nvPicPr>
        <p:blipFill>
          <a:blip r:embed="rId3"/>
          <a:stretch>
            <a:fillRect/>
          </a:stretch>
        </p:blipFill>
        <p:spPr>
          <a:xfrm>
            <a:off x="4828225" y="1036811"/>
            <a:ext cx="7291200" cy="5144190"/>
          </a:xfrm>
          <a:prstGeom prst="rect">
            <a:avLst/>
          </a:prstGeom>
          <a:noFill/>
          <a:ln w="9525" cap="flat" cmpd="sng">
            <a:solidFill>
              <a:schemeClr val="dk2"/>
            </a:solidFill>
            <a:prstDash val="solid"/>
            <a:round/>
            <a:headEnd type="none" w="sm" len="sm"/>
            <a:tailEnd type="none" w="sm" len="sm"/>
          </a:ln>
        </p:spPr>
      </p:pic>
      <p:sp>
        <p:nvSpPr>
          <p:cNvPr id="1277" name="Google Shape;1277;p253"/>
          <p:cNvSpPr/>
          <p:nvPr/>
        </p:nvSpPr>
        <p:spPr>
          <a:xfrm>
            <a:off x="4689975" y="134775"/>
            <a:ext cx="7291200" cy="7197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78" name="Google Shape;1278;p253"/>
          <p:cNvSpPr txBox="1"/>
          <p:nvPr/>
        </p:nvSpPr>
        <p:spPr>
          <a:xfrm>
            <a:off x="4689900" y="188300"/>
            <a:ext cx="1676100" cy="719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000" dirty="0">
                <a:solidFill>
                  <a:schemeClr val="accent1"/>
                </a:solidFill>
                <a:latin typeface="Impact" panose="020B0806030902050204"/>
                <a:ea typeface="Impact" panose="020B0806030902050204"/>
                <a:cs typeface="Impact" panose="020B0806030902050204"/>
                <a:sym typeface="Impact" panose="020B0806030902050204"/>
              </a:rPr>
              <a:t>+620%</a:t>
            </a:r>
            <a:endParaRPr sz="4000" dirty="0">
              <a:solidFill>
                <a:schemeClr val="accent1"/>
              </a:solidFill>
              <a:latin typeface="Impact" panose="020B0806030902050204"/>
              <a:ea typeface="Impact" panose="020B0806030902050204"/>
              <a:cs typeface="Impact" panose="020B0806030902050204"/>
              <a:sym typeface="Impact" panose="020B0806030902050204"/>
            </a:endParaRPr>
          </a:p>
        </p:txBody>
      </p:sp>
      <p:sp>
        <p:nvSpPr>
          <p:cNvPr id="1279" name="Google Shape;1279;p253"/>
          <p:cNvSpPr txBox="1">
            <a:spLocks noGrp="1"/>
          </p:cNvSpPr>
          <p:nvPr>
            <p:ph type="body" idx="1"/>
          </p:nvPr>
        </p:nvSpPr>
        <p:spPr>
          <a:xfrm>
            <a:off x="6366000" y="134775"/>
            <a:ext cx="5683800" cy="719700"/>
          </a:xfrm>
          <a:prstGeom prst="rect">
            <a:avLst/>
          </a:prstGeom>
        </p:spPr>
        <p:txBody>
          <a:bodyPr spcFirstLastPara="1" wrap="square" lIns="78575" tIns="39275" rIns="78575" bIns="39275" anchor="t" anchorCtr="0">
            <a:noAutofit/>
          </a:bodyPr>
          <a:lstStyle/>
          <a:p>
            <a:pPr marL="0" lvl="0" indent="0" algn="l" rtl="0">
              <a:spcBef>
                <a:spcPts val="0"/>
              </a:spcBef>
              <a:spcAft>
                <a:spcPts val="0"/>
              </a:spcAft>
              <a:buNone/>
            </a:pPr>
            <a:r>
              <a:rPr lang="en-US" sz="2000" b="1" dirty="0">
                <a:latin typeface="Instrument Sans"/>
                <a:ea typeface="Instrument Sans"/>
                <a:cs typeface="Instrument Sans"/>
                <a:sym typeface="Instrument Sans"/>
              </a:rPr>
              <a:t>increase in paid $$  from FY18/19 to FY23/24. That’s +124% avg. trend per year.</a:t>
            </a:r>
            <a:endParaRPr sz="2000" b="1" dirty="0">
              <a:latin typeface="Instrument Sans"/>
              <a:ea typeface="Instrument Sans"/>
              <a:cs typeface="Instrument Sans"/>
              <a:sym typeface="Instrument Sans"/>
            </a:endParaRPr>
          </a:p>
        </p:txBody>
      </p:sp>
      <p:sp>
        <p:nvSpPr>
          <p:cNvPr id="1280" name="Google Shape;1280;p253"/>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sz="1200">
                <a:solidFill>
                  <a:schemeClr val="lt1"/>
                </a:solidFill>
              </a:rPr>
              <a:t>51</a:t>
            </a:fld>
            <a:endParaRPr sz="1200" dirty="0">
              <a:solidFill>
                <a:schemeClr val="lt1"/>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33057" y="974216"/>
            <a:ext cx="12059285" cy="5884289"/>
            <a:chOff x="133057" y="974216"/>
            <a:chExt cx="12059285" cy="5884289"/>
          </a:xfrm>
        </p:grpSpPr>
        <p:sp>
          <p:nvSpPr>
            <p:cNvPr id="3" name="object 3"/>
            <p:cNvSpPr/>
            <p:nvPr/>
          </p:nvSpPr>
          <p:spPr>
            <a:xfrm>
              <a:off x="133057" y="6276210"/>
              <a:ext cx="12059285" cy="582295"/>
            </a:xfrm>
            <a:custGeom>
              <a:avLst/>
              <a:gdLst/>
              <a:ahLst/>
              <a:cxnLst/>
              <a:rect l="l" t="t" r="r" b="b"/>
              <a:pathLst>
                <a:path w="12059285" h="582295">
                  <a:moveTo>
                    <a:pt x="12058942" y="0"/>
                  </a:moveTo>
                  <a:lnTo>
                    <a:pt x="0" y="0"/>
                  </a:lnTo>
                  <a:lnTo>
                    <a:pt x="0" y="581789"/>
                  </a:lnTo>
                  <a:lnTo>
                    <a:pt x="12058942" y="581789"/>
                  </a:lnTo>
                  <a:lnTo>
                    <a:pt x="12058942" y="0"/>
                  </a:lnTo>
                  <a:close/>
                </a:path>
              </a:pathLst>
            </a:custGeom>
            <a:solidFill>
              <a:srgbClr val="00176E"/>
            </a:solidFill>
          </p:spPr>
          <p:txBody>
            <a:bodyPr wrap="square" lIns="0" tIns="0" rIns="0" bIns="0" rtlCol="0"/>
            <a:lstStyle/>
            <a:p>
              <a:endParaRPr/>
            </a:p>
          </p:txBody>
        </p:sp>
        <p:pic>
          <p:nvPicPr>
            <p:cNvPr id="4" name="object 4"/>
            <p:cNvPicPr/>
            <p:nvPr/>
          </p:nvPicPr>
          <p:blipFill>
            <a:blip r:embed="rId2" cstate="print"/>
            <a:stretch>
              <a:fillRect/>
            </a:stretch>
          </p:blipFill>
          <p:spPr>
            <a:xfrm>
              <a:off x="404825" y="6382888"/>
              <a:ext cx="2246630" cy="384048"/>
            </a:xfrm>
            <a:prstGeom prst="rect">
              <a:avLst/>
            </a:prstGeom>
          </p:spPr>
        </p:pic>
        <p:sp>
          <p:nvSpPr>
            <p:cNvPr id="5" name="object 5"/>
            <p:cNvSpPr/>
            <p:nvPr/>
          </p:nvSpPr>
          <p:spPr>
            <a:xfrm>
              <a:off x="134569" y="974216"/>
              <a:ext cx="4647565" cy="5210425"/>
            </a:xfrm>
            <a:custGeom>
              <a:avLst/>
              <a:gdLst/>
              <a:ahLst/>
              <a:cxnLst/>
              <a:rect l="l" t="t" r="r" b="b"/>
              <a:pathLst>
                <a:path w="4647565" h="5313045">
                  <a:moveTo>
                    <a:pt x="0" y="781812"/>
                  </a:moveTo>
                  <a:lnTo>
                    <a:pt x="1409" y="734187"/>
                  </a:lnTo>
                  <a:lnTo>
                    <a:pt x="5587" y="687324"/>
                  </a:lnTo>
                  <a:lnTo>
                    <a:pt x="12471" y="641223"/>
                  </a:lnTo>
                  <a:lnTo>
                    <a:pt x="21958" y="596138"/>
                  </a:lnTo>
                  <a:lnTo>
                    <a:pt x="33985" y="552069"/>
                  </a:lnTo>
                  <a:lnTo>
                    <a:pt x="48450" y="509016"/>
                  </a:lnTo>
                  <a:lnTo>
                    <a:pt x="65290" y="467106"/>
                  </a:lnTo>
                  <a:lnTo>
                    <a:pt x="84416" y="426466"/>
                  </a:lnTo>
                  <a:lnTo>
                    <a:pt x="105740" y="387223"/>
                  </a:lnTo>
                  <a:lnTo>
                    <a:pt x="129197" y="349377"/>
                  </a:lnTo>
                  <a:lnTo>
                    <a:pt x="154698" y="312928"/>
                  </a:lnTo>
                  <a:lnTo>
                    <a:pt x="182156" y="278130"/>
                  </a:lnTo>
                  <a:lnTo>
                    <a:pt x="211505" y="244856"/>
                  </a:lnTo>
                  <a:lnTo>
                    <a:pt x="242646" y="213487"/>
                  </a:lnTo>
                  <a:lnTo>
                    <a:pt x="275513" y="183896"/>
                  </a:lnTo>
                  <a:lnTo>
                    <a:pt x="310019" y="156083"/>
                  </a:lnTo>
                  <a:lnTo>
                    <a:pt x="346074" y="130429"/>
                  </a:lnTo>
                  <a:lnTo>
                    <a:pt x="383616" y="106680"/>
                  </a:lnTo>
                  <a:lnTo>
                    <a:pt x="422541" y="85217"/>
                  </a:lnTo>
                  <a:lnTo>
                    <a:pt x="462788" y="65912"/>
                  </a:lnTo>
                  <a:lnTo>
                    <a:pt x="504278" y="48895"/>
                  </a:lnTo>
                  <a:lnTo>
                    <a:pt x="546912" y="34290"/>
                  </a:lnTo>
                  <a:lnTo>
                    <a:pt x="590613" y="22225"/>
                  </a:lnTo>
                  <a:lnTo>
                    <a:pt x="635317" y="12573"/>
                  </a:lnTo>
                  <a:lnTo>
                    <a:pt x="680923" y="5587"/>
                  </a:lnTo>
                  <a:lnTo>
                    <a:pt x="727354" y="1397"/>
                  </a:lnTo>
                  <a:lnTo>
                    <a:pt x="774534" y="0"/>
                  </a:lnTo>
                  <a:lnTo>
                    <a:pt x="3872661" y="0"/>
                  </a:lnTo>
                  <a:lnTo>
                    <a:pt x="3919905" y="1397"/>
                  </a:lnTo>
                  <a:lnTo>
                    <a:pt x="3966260" y="5587"/>
                  </a:lnTo>
                  <a:lnTo>
                    <a:pt x="4011853" y="12573"/>
                  </a:lnTo>
                  <a:lnTo>
                    <a:pt x="4056557" y="22225"/>
                  </a:lnTo>
                  <a:lnTo>
                    <a:pt x="4100245" y="34290"/>
                  </a:lnTo>
                  <a:lnTo>
                    <a:pt x="4142917" y="48895"/>
                  </a:lnTo>
                  <a:lnTo>
                    <a:pt x="4184446" y="65912"/>
                  </a:lnTo>
                  <a:lnTo>
                    <a:pt x="4224705" y="85217"/>
                  </a:lnTo>
                  <a:lnTo>
                    <a:pt x="4263567" y="106680"/>
                  </a:lnTo>
                  <a:lnTo>
                    <a:pt x="4301159" y="130429"/>
                  </a:lnTo>
                  <a:lnTo>
                    <a:pt x="4337227" y="156083"/>
                  </a:lnTo>
                  <a:lnTo>
                    <a:pt x="4371644" y="183896"/>
                  </a:lnTo>
                  <a:lnTo>
                    <a:pt x="4404537" y="213487"/>
                  </a:lnTo>
                  <a:lnTo>
                    <a:pt x="4435652" y="244856"/>
                  </a:lnTo>
                  <a:lnTo>
                    <a:pt x="4464989" y="278130"/>
                  </a:lnTo>
                  <a:lnTo>
                    <a:pt x="4492548" y="312928"/>
                  </a:lnTo>
                  <a:lnTo>
                    <a:pt x="4517948" y="349377"/>
                  </a:lnTo>
                  <a:lnTo>
                    <a:pt x="4541443" y="387223"/>
                  </a:lnTo>
                  <a:lnTo>
                    <a:pt x="4562779" y="426466"/>
                  </a:lnTo>
                  <a:lnTo>
                    <a:pt x="4581956" y="467106"/>
                  </a:lnTo>
                  <a:lnTo>
                    <a:pt x="4598720" y="509016"/>
                  </a:lnTo>
                  <a:lnTo>
                    <a:pt x="4613198" y="552069"/>
                  </a:lnTo>
                  <a:lnTo>
                    <a:pt x="4625263" y="596138"/>
                  </a:lnTo>
                  <a:lnTo>
                    <a:pt x="4634661" y="641223"/>
                  </a:lnTo>
                  <a:lnTo>
                    <a:pt x="4641646" y="687324"/>
                  </a:lnTo>
                  <a:lnTo>
                    <a:pt x="4645837" y="734187"/>
                  </a:lnTo>
                  <a:lnTo>
                    <a:pt x="4647234" y="781812"/>
                  </a:lnTo>
                  <a:lnTo>
                    <a:pt x="4647234" y="4530852"/>
                  </a:lnTo>
                  <a:lnTo>
                    <a:pt x="4645837" y="4578477"/>
                  </a:lnTo>
                  <a:lnTo>
                    <a:pt x="4641646" y="4625340"/>
                  </a:lnTo>
                  <a:lnTo>
                    <a:pt x="4634661" y="4671377"/>
                  </a:lnTo>
                  <a:lnTo>
                    <a:pt x="4625263" y="4716500"/>
                  </a:lnTo>
                  <a:lnTo>
                    <a:pt x="4613198" y="4760607"/>
                  </a:lnTo>
                  <a:lnTo>
                    <a:pt x="4598720" y="4803648"/>
                  </a:lnTo>
                  <a:lnTo>
                    <a:pt x="4581956" y="4845519"/>
                  </a:lnTo>
                  <a:lnTo>
                    <a:pt x="4562779" y="4886147"/>
                  </a:lnTo>
                  <a:lnTo>
                    <a:pt x="4541443" y="4925441"/>
                  </a:lnTo>
                  <a:lnTo>
                    <a:pt x="4517948" y="4963325"/>
                  </a:lnTo>
                  <a:lnTo>
                    <a:pt x="4492548" y="4999736"/>
                  </a:lnTo>
                  <a:lnTo>
                    <a:pt x="4464989" y="5034559"/>
                  </a:lnTo>
                  <a:lnTo>
                    <a:pt x="4435652" y="5067731"/>
                  </a:lnTo>
                  <a:lnTo>
                    <a:pt x="4404537" y="5099164"/>
                  </a:lnTo>
                  <a:lnTo>
                    <a:pt x="4371644" y="5128780"/>
                  </a:lnTo>
                  <a:lnTo>
                    <a:pt x="4337227" y="5156504"/>
                  </a:lnTo>
                  <a:lnTo>
                    <a:pt x="4301159" y="5182247"/>
                  </a:lnTo>
                  <a:lnTo>
                    <a:pt x="4263567" y="5205920"/>
                  </a:lnTo>
                  <a:lnTo>
                    <a:pt x="4224705" y="5227447"/>
                  </a:lnTo>
                  <a:lnTo>
                    <a:pt x="4184446" y="5246751"/>
                  </a:lnTo>
                  <a:lnTo>
                    <a:pt x="4142917" y="5263743"/>
                  </a:lnTo>
                  <a:lnTo>
                    <a:pt x="4100245" y="5278348"/>
                  </a:lnTo>
                  <a:lnTo>
                    <a:pt x="4056557" y="5290489"/>
                  </a:lnTo>
                  <a:lnTo>
                    <a:pt x="4011853" y="5300065"/>
                  </a:lnTo>
                  <a:lnTo>
                    <a:pt x="3966260" y="5307012"/>
                  </a:lnTo>
                  <a:lnTo>
                    <a:pt x="3919905" y="5311228"/>
                  </a:lnTo>
                  <a:lnTo>
                    <a:pt x="3872661" y="5312664"/>
                  </a:lnTo>
                  <a:lnTo>
                    <a:pt x="774534" y="5312664"/>
                  </a:lnTo>
                  <a:lnTo>
                    <a:pt x="727354" y="5311228"/>
                  </a:lnTo>
                  <a:lnTo>
                    <a:pt x="680923" y="5307012"/>
                  </a:lnTo>
                  <a:lnTo>
                    <a:pt x="635317" y="5300065"/>
                  </a:lnTo>
                  <a:lnTo>
                    <a:pt x="590613" y="5290489"/>
                  </a:lnTo>
                  <a:lnTo>
                    <a:pt x="546912" y="5278348"/>
                  </a:lnTo>
                  <a:lnTo>
                    <a:pt x="504278" y="5263743"/>
                  </a:lnTo>
                  <a:lnTo>
                    <a:pt x="462788" y="5246751"/>
                  </a:lnTo>
                  <a:lnTo>
                    <a:pt x="422541" y="5227447"/>
                  </a:lnTo>
                  <a:lnTo>
                    <a:pt x="383616" y="5205920"/>
                  </a:lnTo>
                  <a:lnTo>
                    <a:pt x="346074" y="5182247"/>
                  </a:lnTo>
                  <a:lnTo>
                    <a:pt x="310019" y="5156504"/>
                  </a:lnTo>
                  <a:lnTo>
                    <a:pt x="275513" y="5128780"/>
                  </a:lnTo>
                  <a:lnTo>
                    <a:pt x="242646" y="5099164"/>
                  </a:lnTo>
                  <a:lnTo>
                    <a:pt x="211505" y="5067731"/>
                  </a:lnTo>
                  <a:lnTo>
                    <a:pt x="182156" y="5034559"/>
                  </a:lnTo>
                  <a:lnTo>
                    <a:pt x="154698" y="4999736"/>
                  </a:lnTo>
                  <a:lnTo>
                    <a:pt x="129197" y="4963325"/>
                  </a:lnTo>
                  <a:lnTo>
                    <a:pt x="105740" y="4925441"/>
                  </a:lnTo>
                  <a:lnTo>
                    <a:pt x="84416" y="4886147"/>
                  </a:lnTo>
                  <a:lnTo>
                    <a:pt x="65290" y="4845519"/>
                  </a:lnTo>
                  <a:lnTo>
                    <a:pt x="48450" y="4803648"/>
                  </a:lnTo>
                  <a:lnTo>
                    <a:pt x="33985" y="4760607"/>
                  </a:lnTo>
                  <a:lnTo>
                    <a:pt x="21958" y="4716500"/>
                  </a:lnTo>
                  <a:lnTo>
                    <a:pt x="12471" y="4671377"/>
                  </a:lnTo>
                  <a:lnTo>
                    <a:pt x="5587" y="4625340"/>
                  </a:lnTo>
                  <a:lnTo>
                    <a:pt x="1409" y="4578477"/>
                  </a:lnTo>
                  <a:lnTo>
                    <a:pt x="0" y="4530852"/>
                  </a:lnTo>
                  <a:lnTo>
                    <a:pt x="0" y="781812"/>
                  </a:lnTo>
                  <a:close/>
                </a:path>
              </a:pathLst>
            </a:custGeom>
            <a:ln w="39622">
              <a:solidFill>
                <a:srgbClr val="00176E"/>
              </a:solidFill>
            </a:ln>
          </p:spPr>
          <p:txBody>
            <a:bodyPr wrap="square" lIns="0" tIns="0" rIns="0" bIns="0" rtlCol="0"/>
            <a:lstStyle/>
            <a:p>
              <a:endParaRPr/>
            </a:p>
          </p:txBody>
        </p:sp>
        <p:pic>
          <p:nvPicPr>
            <p:cNvPr id="6" name="object 6"/>
            <p:cNvPicPr/>
            <p:nvPr/>
          </p:nvPicPr>
          <p:blipFill>
            <a:blip r:embed="rId3"/>
            <a:srcRect/>
            <a:stretch>
              <a:fillRect/>
            </a:stretch>
          </p:blipFill>
          <p:spPr>
            <a:xfrm>
              <a:off x="4911597" y="1050416"/>
              <a:ext cx="7232014" cy="5154294"/>
            </a:xfrm>
            <a:prstGeom prst="rect">
              <a:avLst/>
            </a:prstGeom>
          </p:spPr>
        </p:pic>
        <p:sp>
          <p:nvSpPr>
            <p:cNvPr id="7" name="object 7"/>
            <p:cNvSpPr/>
            <p:nvPr/>
          </p:nvSpPr>
          <p:spPr>
            <a:xfrm>
              <a:off x="4911597" y="1050416"/>
              <a:ext cx="7232015" cy="5154295"/>
            </a:xfrm>
            <a:custGeom>
              <a:avLst/>
              <a:gdLst/>
              <a:ahLst/>
              <a:cxnLst/>
              <a:rect l="l" t="t" r="r" b="b"/>
              <a:pathLst>
                <a:path w="7232015" h="5154295">
                  <a:moveTo>
                    <a:pt x="0" y="5154168"/>
                  </a:moveTo>
                  <a:lnTo>
                    <a:pt x="7232015" y="5154168"/>
                  </a:lnTo>
                  <a:lnTo>
                    <a:pt x="7232015" y="0"/>
                  </a:lnTo>
                  <a:lnTo>
                    <a:pt x="0" y="0"/>
                  </a:lnTo>
                  <a:lnTo>
                    <a:pt x="0" y="5154168"/>
                  </a:lnTo>
                  <a:close/>
                </a:path>
              </a:pathLst>
            </a:custGeom>
            <a:ln w="9144">
              <a:solidFill>
                <a:srgbClr val="00176E"/>
              </a:solidFill>
            </a:ln>
          </p:spPr>
          <p:txBody>
            <a:bodyPr wrap="square" lIns="0" tIns="0" rIns="0" bIns="0" rtlCol="0"/>
            <a:lstStyle/>
            <a:p>
              <a:endParaRPr/>
            </a:p>
          </p:txBody>
        </p:sp>
      </p:grpSp>
      <p:grpSp>
        <p:nvGrpSpPr>
          <p:cNvPr id="8" name="object 8"/>
          <p:cNvGrpSpPr/>
          <p:nvPr/>
        </p:nvGrpSpPr>
        <p:grpSpPr>
          <a:xfrm>
            <a:off x="4687570" y="131445"/>
            <a:ext cx="7299959" cy="728980"/>
            <a:chOff x="4687570" y="131445"/>
            <a:chExt cx="7299959" cy="728980"/>
          </a:xfrm>
        </p:grpSpPr>
        <p:sp>
          <p:nvSpPr>
            <p:cNvPr id="9" name="object 9"/>
            <p:cNvSpPr/>
            <p:nvPr/>
          </p:nvSpPr>
          <p:spPr>
            <a:xfrm>
              <a:off x="4692142" y="136017"/>
              <a:ext cx="7291070" cy="719455"/>
            </a:xfrm>
            <a:custGeom>
              <a:avLst/>
              <a:gdLst/>
              <a:ahLst/>
              <a:cxnLst/>
              <a:rect l="l" t="t" r="r" b="b"/>
              <a:pathLst>
                <a:path w="7291070" h="719455">
                  <a:moveTo>
                    <a:pt x="7170928" y="0"/>
                  </a:moveTo>
                  <a:lnTo>
                    <a:pt x="119887" y="0"/>
                  </a:lnTo>
                  <a:lnTo>
                    <a:pt x="73279" y="9398"/>
                  </a:lnTo>
                  <a:lnTo>
                    <a:pt x="35179" y="35178"/>
                  </a:lnTo>
                  <a:lnTo>
                    <a:pt x="9398" y="73278"/>
                  </a:lnTo>
                  <a:lnTo>
                    <a:pt x="0" y="119887"/>
                  </a:lnTo>
                  <a:lnTo>
                    <a:pt x="0" y="599439"/>
                  </a:lnTo>
                  <a:lnTo>
                    <a:pt x="9398" y="646048"/>
                  </a:lnTo>
                  <a:lnTo>
                    <a:pt x="35179" y="684148"/>
                  </a:lnTo>
                  <a:lnTo>
                    <a:pt x="73279" y="709929"/>
                  </a:lnTo>
                  <a:lnTo>
                    <a:pt x="119887" y="719327"/>
                  </a:lnTo>
                  <a:lnTo>
                    <a:pt x="7170928" y="719327"/>
                  </a:lnTo>
                  <a:lnTo>
                    <a:pt x="7217536" y="709929"/>
                  </a:lnTo>
                  <a:lnTo>
                    <a:pt x="7255636" y="684148"/>
                  </a:lnTo>
                  <a:lnTo>
                    <a:pt x="7281417" y="646048"/>
                  </a:lnTo>
                  <a:lnTo>
                    <a:pt x="7290815" y="599439"/>
                  </a:lnTo>
                  <a:lnTo>
                    <a:pt x="7290815" y="119887"/>
                  </a:lnTo>
                  <a:lnTo>
                    <a:pt x="7281417" y="73278"/>
                  </a:lnTo>
                  <a:lnTo>
                    <a:pt x="7255636" y="35178"/>
                  </a:lnTo>
                  <a:lnTo>
                    <a:pt x="7217536" y="9398"/>
                  </a:lnTo>
                  <a:lnTo>
                    <a:pt x="7170928" y="0"/>
                  </a:lnTo>
                  <a:close/>
                </a:path>
              </a:pathLst>
            </a:custGeom>
            <a:solidFill>
              <a:srgbClr val="C7DAF8"/>
            </a:solidFill>
          </p:spPr>
          <p:txBody>
            <a:bodyPr wrap="square" lIns="0" tIns="0" rIns="0" bIns="0" rtlCol="0"/>
            <a:lstStyle/>
            <a:p>
              <a:endParaRPr/>
            </a:p>
          </p:txBody>
        </p:sp>
        <p:sp>
          <p:nvSpPr>
            <p:cNvPr id="10" name="object 10"/>
            <p:cNvSpPr/>
            <p:nvPr/>
          </p:nvSpPr>
          <p:spPr>
            <a:xfrm>
              <a:off x="4692142" y="136017"/>
              <a:ext cx="7291070" cy="719455"/>
            </a:xfrm>
            <a:custGeom>
              <a:avLst/>
              <a:gdLst/>
              <a:ahLst/>
              <a:cxnLst/>
              <a:rect l="l" t="t" r="r" b="b"/>
              <a:pathLst>
                <a:path w="7291070" h="719455">
                  <a:moveTo>
                    <a:pt x="0" y="119887"/>
                  </a:moveTo>
                  <a:lnTo>
                    <a:pt x="9398" y="73278"/>
                  </a:lnTo>
                  <a:lnTo>
                    <a:pt x="35179" y="35178"/>
                  </a:lnTo>
                  <a:lnTo>
                    <a:pt x="73279" y="9398"/>
                  </a:lnTo>
                  <a:lnTo>
                    <a:pt x="119887" y="0"/>
                  </a:lnTo>
                  <a:lnTo>
                    <a:pt x="7170928" y="0"/>
                  </a:lnTo>
                  <a:lnTo>
                    <a:pt x="7217536" y="9398"/>
                  </a:lnTo>
                  <a:lnTo>
                    <a:pt x="7255636" y="35178"/>
                  </a:lnTo>
                  <a:lnTo>
                    <a:pt x="7281417" y="73278"/>
                  </a:lnTo>
                  <a:lnTo>
                    <a:pt x="7290815" y="119887"/>
                  </a:lnTo>
                  <a:lnTo>
                    <a:pt x="7290815" y="599439"/>
                  </a:lnTo>
                  <a:lnTo>
                    <a:pt x="7281417" y="646048"/>
                  </a:lnTo>
                  <a:lnTo>
                    <a:pt x="7255636" y="684148"/>
                  </a:lnTo>
                  <a:lnTo>
                    <a:pt x="7217536" y="709929"/>
                  </a:lnTo>
                  <a:lnTo>
                    <a:pt x="7170928" y="719327"/>
                  </a:lnTo>
                  <a:lnTo>
                    <a:pt x="119887" y="719327"/>
                  </a:lnTo>
                  <a:lnTo>
                    <a:pt x="73279" y="709929"/>
                  </a:lnTo>
                  <a:lnTo>
                    <a:pt x="35179" y="684148"/>
                  </a:lnTo>
                  <a:lnTo>
                    <a:pt x="9398" y="646048"/>
                  </a:lnTo>
                  <a:lnTo>
                    <a:pt x="0" y="599439"/>
                  </a:lnTo>
                  <a:lnTo>
                    <a:pt x="0" y="119887"/>
                  </a:lnTo>
                  <a:close/>
                </a:path>
              </a:pathLst>
            </a:custGeom>
            <a:ln w="9144">
              <a:solidFill>
                <a:srgbClr val="00176E"/>
              </a:solidFill>
            </a:ln>
          </p:spPr>
          <p:txBody>
            <a:bodyPr wrap="square" lIns="0" tIns="0" rIns="0" bIns="0" rtlCol="0"/>
            <a:lstStyle/>
            <a:p>
              <a:endParaRPr/>
            </a:p>
          </p:txBody>
        </p:sp>
      </p:grpSp>
      <p:sp>
        <p:nvSpPr>
          <p:cNvPr id="11" name="object 11"/>
          <p:cNvSpPr txBox="1"/>
          <p:nvPr/>
        </p:nvSpPr>
        <p:spPr>
          <a:xfrm>
            <a:off x="809256" y="90620"/>
            <a:ext cx="3298190" cy="880110"/>
          </a:xfrm>
          <a:prstGeom prst="rect">
            <a:avLst/>
          </a:prstGeom>
        </p:spPr>
        <p:txBody>
          <a:bodyPr vert="horz" wrap="square" lIns="0" tIns="10795" rIns="0" bIns="0" rtlCol="0">
            <a:spAutoFit/>
          </a:bodyPr>
          <a:lstStyle/>
          <a:p>
            <a:pPr marL="114300" marR="5080" indent="-11430" algn="ctr">
              <a:lnSpc>
                <a:spcPct val="101000"/>
              </a:lnSpc>
              <a:spcBef>
                <a:spcPts val="85"/>
              </a:spcBef>
            </a:pPr>
            <a:r>
              <a:rPr sz="2800" b="1" dirty="0">
                <a:solidFill>
                  <a:srgbClr val="00176E"/>
                </a:solidFill>
                <a:latin typeface="Trebuchet MS" panose="020B0603020202020204"/>
                <a:cs typeface="Trebuchet MS" panose="020B0603020202020204"/>
              </a:rPr>
              <a:t>LTSS:</a:t>
            </a:r>
            <a:r>
              <a:rPr sz="2800" b="1" spc="-50" dirty="0">
                <a:solidFill>
                  <a:srgbClr val="00176E"/>
                </a:solidFill>
                <a:latin typeface="Trebuchet MS" panose="020B0603020202020204"/>
                <a:cs typeface="Trebuchet MS" panose="020B0603020202020204"/>
              </a:rPr>
              <a:t> </a:t>
            </a:r>
            <a:r>
              <a:rPr sz="2800" b="1" spc="-10" dirty="0">
                <a:solidFill>
                  <a:srgbClr val="00176E"/>
                </a:solidFill>
                <a:latin typeface="Trebuchet MS" panose="020B0603020202020204"/>
                <a:cs typeface="Trebuchet MS" panose="020B0603020202020204"/>
              </a:rPr>
              <a:t>Co</a:t>
            </a:r>
            <a:r>
              <a:rPr lang="en-US" altLang="en-US" sz="2800" b="1" spc="-10" dirty="0">
                <a:solidFill>
                  <a:srgbClr val="00176E"/>
                </a:solidFill>
                <a:latin typeface="Trebuchet MS" panose="020B0603020202020204"/>
                <a:cs typeface="Trebuchet MS" panose="020B0603020202020204"/>
              </a:rPr>
              <a:t>nector de</a:t>
            </a:r>
            <a:r>
              <a:rPr sz="2800" b="1" spc="-10" dirty="0">
                <a:solidFill>
                  <a:srgbClr val="00176E"/>
                </a:solidFill>
                <a:latin typeface="Trebuchet MS" panose="020B0603020202020204"/>
                <a:cs typeface="Trebuchet MS" panose="020B0603020202020204"/>
              </a:rPr>
              <a:t> Co</a:t>
            </a:r>
            <a:r>
              <a:rPr lang="en-US" altLang="en-US" sz="2800" b="1" spc="-10" dirty="0">
                <a:solidFill>
                  <a:srgbClr val="00176E"/>
                </a:solidFill>
                <a:latin typeface="Trebuchet MS" panose="020B0603020202020204"/>
                <a:cs typeface="Trebuchet MS" panose="020B0603020202020204"/>
              </a:rPr>
              <a:t>munidad</a:t>
            </a:r>
          </a:p>
        </p:txBody>
      </p:sp>
      <p:sp>
        <p:nvSpPr>
          <p:cNvPr id="12" name="object 12"/>
          <p:cNvSpPr txBox="1"/>
          <p:nvPr/>
        </p:nvSpPr>
        <p:spPr>
          <a:xfrm>
            <a:off x="421640" y="1246758"/>
            <a:ext cx="4188460" cy="4701540"/>
          </a:xfrm>
          <a:prstGeom prst="rect">
            <a:avLst/>
          </a:prstGeom>
        </p:spPr>
        <p:txBody>
          <a:bodyPr vert="horz" wrap="square" lIns="0" tIns="13335" rIns="0" bIns="0" rtlCol="0">
            <a:spAutoFit/>
          </a:bodyPr>
          <a:lstStyle/>
          <a:p>
            <a:pPr marL="12700">
              <a:lnSpc>
                <a:spcPct val="100000"/>
              </a:lnSpc>
              <a:spcBef>
                <a:spcPts val="105"/>
              </a:spcBef>
            </a:pPr>
            <a:r>
              <a:rPr sz="1700" b="1" dirty="0">
                <a:latin typeface="Trebuchet MS" panose="020B0603020202020204"/>
                <a:cs typeface="Trebuchet MS" panose="020B0603020202020204"/>
              </a:rPr>
              <a:t>Estrategias</a:t>
            </a:r>
            <a:r>
              <a:rPr sz="1700" b="1" spc="-50" dirty="0">
                <a:latin typeface="Trebuchet MS" panose="020B0603020202020204"/>
                <a:cs typeface="Trebuchet MS" panose="020B0603020202020204"/>
              </a:rPr>
              <a:t> </a:t>
            </a:r>
            <a:r>
              <a:rPr sz="1700" b="1" dirty="0">
                <a:latin typeface="Trebuchet MS" panose="020B0603020202020204"/>
                <a:cs typeface="Trebuchet MS" panose="020B0603020202020204"/>
              </a:rPr>
              <a:t>completadas</a:t>
            </a:r>
            <a:r>
              <a:rPr sz="1700" b="1" spc="-45" dirty="0">
                <a:latin typeface="Trebuchet MS" panose="020B0603020202020204"/>
                <a:cs typeface="Trebuchet MS" panose="020B0603020202020204"/>
              </a:rPr>
              <a:t> </a:t>
            </a:r>
            <a:r>
              <a:rPr sz="1700" b="1" dirty="0">
                <a:latin typeface="Trebuchet MS" panose="020B0603020202020204"/>
                <a:cs typeface="Trebuchet MS" panose="020B0603020202020204"/>
              </a:rPr>
              <a:t>o</a:t>
            </a:r>
            <a:r>
              <a:rPr sz="1700" b="1" spc="-75" dirty="0">
                <a:latin typeface="Trebuchet MS" panose="020B0603020202020204"/>
                <a:cs typeface="Trebuchet MS" panose="020B0603020202020204"/>
              </a:rPr>
              <a:t> </a:t>
            </a:r>
            <a:r>
              <a:rPr sz="1700" b="1" dirty="0">
                <a:latin typeface="Trebuchet MS" panose="020B0603020202020204"/>
                <a:cs typeface="Trebuchet MS" panose="020B0603020202020204"/>
              </a:rPr>
              <a:t>en</a:t>
            </a:r>
            <a:r>
              <a:rPr sz="1700" b="1" spc="-35" dirty="0">
                <a:latin typeface="Trebuchet MS" panose="020B0603020202020204"/>
                <a:cs typeface="Trebuchet MS" panose="020B0603020202020204"/>
              </a:rPr>
              <a:t> </a:t>
            </a:r>
            <a:r>
              <a:rPr sz="1700" b="1" spc="-10" dirty="0">
                <a:latin typeface="Trebuchet MS" panose="020B0603020202020204"/>
                <a:cs typeface="Trebuchet MS" panose="020B0603020202020204"/>
              </a:rPr>
              <a:t>proceso</a:t>
            </a:r>
            <a:endParaRPr sz="1700" dirty="0">
              <a:latin typeface="Trebuchet MS" panose="020B0603020202020204"/>
              <a:cs typeface="Trebuchet MS" panose="020B0603020202020204"/>
            </a:endParaRPr>
          </a:p>
          <a:p>
            <a:pPr marL="317500" marR="588645" indent="-274955">
              <a:lnSpc>
                <a:spcPct val="100000"/>
              </a:lnSpc>
              <a:spcBef>
                <a:spcPts val="25"/>
              </a:spcBef>
              <a:buChar char="●"/>
              <a:tabLst>
                <a:tab pos="317500" algn="l"/>
              </a:tabLst>
            </a:pPr>
            <a:r>
              <a:rPr lang="" sz="1700" dirty="0">
                <a:latin typeface="Trebuchet MS" panose="020B0603020202020204"/>
                <a:cs typeface="Trebuchet MS" panose="020B0603020202020204"/>
              </a:rPr>
              <a:t>Limitar u</a:t>
            </a:r>
            <a:r>
              <a:rPr sz="1700" dirty="0">
                <a:latin typeface="Trebuchet MS" panose="020B0603020202020204"/>
                <a:cs typeface="Trebuchet MS" panose="020B0603020202020204"/>
              </a:rPr>
              <a:t>nidades</a:t>
            </a:r>
            <a:r>
              <a:rPr sz="1700" spc="-10" dirty="0">
                <a:latin typeface="Trebuchet MS" panose="020B0603020202020204"/>
                <a:cs typeface="Trebuchet MS" panose="020B0603020202020204"/>
              </a:rPr>
              <a:t> </a:t>
            </a:r>
            <a:r>
              <a:rPr sz="1700" dirty="0">
                <a:latin typeface="Trebuchet MS" panose="020B0603020202020204"/>
                <a:cs typeface="Trebuchet MS" panose="020B0603020202020204"/>
              </a:rPr>
              <a:t>para</a:t>
            </a:r>
            <a:r>
              <a:rPr sz="1700" spc="-30" dirty="0">
                <a:latin typeface="Trebuchet MS" panose="020B0603020202020204"/>
                <a:cs typeface="Trebuchet MS" panose="020B0603020202020204"/>
              </a:rPr>
              <a:t> </a:t>
            </a:r>
            <a:r>
              <a:rPr sz="1700" spc="-10" dirty="0">
                <a:latin typeface="Trebuchet MS" panose="020B0603020202020204"/>
                <a:cs typeface="Trebuchet MS" panose="020B0603020202020204"/>
              </a:rPr>
              <a:t>personas </a:t>
            </a:r>
            <a:r>
              <a:rPr sz="1700" dirty="0">
                <a:latin typeface="Trebuchet MS" panose="020B0603020202020204"/>
                <a:cs typeface="Trebuchet MS" panose="020B0603020202020204"/>
              </a:rPr>
              <a:t>legalmente</a:t>
            </a:r>
            <a:r>
              <a:rPr sz="1700" spc="-50" dirty="0">
                <a:latin typeface="Trebuchet MS" panose="020B0603020202020204"/>
                <a:cs typeface="Trebuchet MS" panose="020B0603020202020204"/>
              </a:rPr>
              <a:t> </a:t>
            </a:r>
            <a:r>
              <a:rPr sz="1700" spc="-10" dirty="0">
                <a:latin typeface="Trebuchet MS" panose="020B0603020202020204"/>
                <a:cs typeface="Trebuchet MS" panose="020B0603020202020204"/>
              </a:rPr>
              <a:t>responsables</a:t>
            </a:r>
            <a:endParaRPr sz="1700" dirty="0">
              <a:latin typeface="Trebuchet MS" panose="020B0603020202020204"/>
              <a:cs typeface="Trebuchet MS" panose="020B0603020202020204"/>
            </a:endParaRPr>
          </a:p>
          <a:p>
            <a:pPr marL="317500" marR="712470" indent="-274955">
              <a:lnSpc>
                <a:spcPct val="100000"/>
              </a:lnSpc>
              <a:spcBef>
                <a:spcPts val="5"/>
              </a:spcBef>
              <a:buChar char="●"/>
              <a:tabLst>
                <a:tab pos="317500" algn="l"/>
              </a:tabLst>
            </a:pPr>
            <a:r>
              <a:rPr sz="1700" dirty="0">
                <a:latin typeface="Trebuchet MS" panose="020B0603020202020204"/>
                <a:cs typeface="Trebuchet MS" panose="020B0603020202020204"/>
              </a:rPr>
              <a:t>Limitar</a:t>
            </a:r>
            <a:r>
              <a:rPr sz="1700" spc="-45" dirty="0">
                <a:latin typeface="Trebuchet MS" panose="020B0603020202020204"/>
                <a:cs typeface="Trebuchet MS" panose="020B0603020202020204"/>
              </a:rPr>
              <a:t> </a:t>
            </a:r>
            <a:r>
              <a:rPr sz="1700" dirty="0">
                <a:latin typeface="Trebuchet MS" panose="020B0603020202020204"/>
                <a:cs typeface="Trebuchet MS" panose="020B0603020202020204"/>
              </a:rPr>
              <a:t>el</a:t>
            </a:r>
            <a:r>
              <a:rPr sz="1700" spc="-30" dirty="0">
                <a:latin typeface="Trebuchet MS" panose="020B0603020202020204"/>
                <a:cs typeface="Trebuchet MS" panose="020B0603020202020204"/>
              </a:rPr>
              <a:t> </a:t>
            </a:r>
            <a:r>
              <a:rPr sz="1700" dirty="0">
                <a:latin typeface="Trebuchet MS" panose="020B0603020202020204"/>
                <a:cs typeface="Trebuchet MS" panose="020B0603020202020204"/>
              </a:rPr>
              <a:t>servicio</a:t>
            </a:r>
            <a:r>
              <a:rPr sz="1700" spc="-35" dirty="0">
                <a:latin typeface="Trebuchet MS" panose="020B0603020202020204"/>
                <a:cs typeface="Trebuchet MS" panose="020B0603020202020204"/>
              </a:rPr>
              <a:t> </a:t>
            </a:r>
            <a:r>
              <a:rPr sz="1700" dirty="0">
                <a:latin typeface="Trebuchet MS" panose="020B0603020202020204"/>
                <a:cs typeface="Trebuchet MS" panose="020B0603020202020204"/>
              </a:rPr>
              <a:t>a</a:t>
            </a:r>
            <a:r>
              <a:rPr sz="1700" spc="-45" dirty="0">
                <a:latin typeface="Trebuchet MS" panose="020B0603020202020204"/>
                <a:cs typeface="Trebuchet MS" panose="020B0603020202020204"/>
              </a:rPr>
              <a:t> </a:t>
            </a:r>
            <a:r>
              <a:rPr sz="1700" spc="-20" dirty="0">
                <a:latin typeface="Trebuchet MS" panose="020B0603020202020204"/>
                <a:cs typeface="Trebuchet MS" panose="020B0603020202020204"/>
              </a:rPr>
              <a:t>2,080 </a:t>
            </a:r>
            <a:r>
              <a:rPr sz="1700" dirty="0">
                <a:latin typeface="Trebuchet MS" panose="020B0603020202020204"/>
                <a:cs typeface="Trebuchet MS" panose="020B0603020202020204"/>
              </a:rPr>
              <a:t>unidades/520</a:t>
            </a:r>
            <a:r>
              <a:rPr sz="1700" spc="-45" dirty="0">
                <a:latin typeface="Trebuchet MS" panose="020B0603020202020204"/>
                <a:cs typeface="Trebuchet MS" panose="020B0603020202020204"/>
              </a:rPr>
              <a:t> </a:t>
            </a:r>
            <a:r>
              <a:rPr sz="1700" dirty="0">
                <a:latin typeface="Trebuchet MS" panose="020B0603020202020204"/>
                <a:cs typeface="Trebuchet MS" panose="020B0603020202020204"/>
              </a:rPr>
              <a:t>horas</a:t>
            </a:r>
            <a:r>
              <a:rPr sz="1700" spc="-40" dirty="0">
                <a:latin typeface="Trebuchet MS" panose="020B0603020202020204"/>
                <a:cs typeface="Trebuchet MS" panose="020B0603020202020204"/>
              </a:rPr>
              <a:t> </a:t>
            </a:r>
            <a:r>
              <a:rPr sz="1700" dirty="0">
                <a:latin typeface="Trebuchet MS" panose="020B0603020202020204"/>
                <a:cs typeface="Trebuchet MS" panose="020B0603020202020204"/>
              </a:rPr>
              <a:t>por</a:t>
            </a:r>
            <a:r>
              <a:rPr sz="1700" spc="-35" dirty="0">
                <a:latin typeface="Trebuchet MS" panose="020B0603020202020204"/>
                <a:cs typeface="Trebuchet MS" panose="020B0603020202020204"/>
              </a:rPr>
              <a:t> </a:t>
            </a:r>
            <a:r>
              <a:rPr sz="1700" dirty="0">
                <a:latin typeface="Trebuchet MS" panose="020B0603020202020204"/>
                <a:cs typeface="Trebuchet MS" panose="020B0603020202020204"/>
              </a:rPr>
              <a:t>año</a:t>
            </a:r>
            <a:r>
              <a:rPr sz="1700" spc="-30" dirty="0">
                <a:latin typeface="Trebuchet MS" panose="020B0603020202020204"/>
                <a:cs typeface="Trebuchet MS" panose="020B0603020202020204"/>
              </a:rPr>
              <a:t> </a:t>
            </a:r>
            <a:r>
              <a:rPr sz="1700" spc="-25" dirty="0">
                <a:latin typeface="Trebuchet MS" panose="020B0603020202020204"/>
                <a:cs typeface="Trebuchet MS" panose="020B0603020202020204"/>
              </a:rPr>
              <a:t>por </a:t>
            </a:r>
            <a:r>
              <a:rPr sz="1700" dirty="0">
                <a:latin typeface="Trebuchet MS" panose="020B0603020202020204"/>
                <a:cs typeface="Trebuchet MS" panose="020B0603020202020204"/>
              </a:rPr>
              <a:t>niño,</a:t>
            </a:r>
            <a:r>
              <a:rPr sz="1700" spc="-20" dirty="0">
                <a:latin typeface="Trebuchet MS" panose="020B0603020202020204"/>
                <a:cs typeface="Trebuchet MS" panose="020B0603020202020204"/>
              </a:rPr>
              <a:t> </a:t>
            </a:r>
            <a:r>
              <a:rPr sz="1700" dirty="0">
                <a:latin typeface="Trebuchet MS" panose="020B0603020202020204"/>
                <a:cs typeface="Trebuchet MS" panose="020B0603020202020204"/>
              </a:rPr>
              <a:t>para</a:t>
            </a:r>
            <a:r>
              <a:rPr sz="1700" spc="-35" dirty="0">
                <a:latin typeface="Trebuchet MS" panose="020B0603020202020204"/>
                <a:cs typeface="Trebuchet MS" panose="020B0603020202020204"/>
              </a:rPr>
              <a:t> </a:t>
            </a:r>
            <a:r>
              <a:rPr sz="1700" dirty="0">
                <a:latin typeface="Trebuchet MS" panose="020B0603020202020204"/>
                <a:cs typeface="Trebuchet MS" panose="020B0603020202020204"/>
              </a:rPr>
              <a:t>todos</a:t>
            </a:r>
            <a:r>
              <a:rPr sz="1700" spc="-30" dirty="0">
                <a:latin typeface="Trebuchet MS" panose="020B0603020202020204"/>
                <a:cs typeface="Trebuchet MS" panose="020B0603020202020204"/>
              </a:rPr>
              <a:t> </a:t>
            </a:r>
            <a:r>
              <a:rPr sz="1700" dirty="0">
                <a:latin typeface="Trebuchet MS" panose="020B0603020202020204"/>
                <a:cs typeface="Trebuchet MS" panose="020B0603020202020204"/>
              </a:rPr>
              <a:t>los</a:t>
            </a:r>
            <a:r>
              <a:rPr sz="1700" spc="-30" dirty="0">
                <a:latin typeface="Trebuchet MS" panose="020B0603020202020204"/>
                <a:cs typeface="Trebuchet MS" panose="020B0603020202020204"/>
              </a:rPr>
              <a:t> </a:t>
            </a:r>
            <a:r>
              <a:rPr sz="1700" spc="-10" dirty="0">
                <a:latin typeface="Trebuchet MS" panose="020B0603020202020204"/>
                <a:cs typeface="Trebuchet MS" panose="020B0603020202020204"/>
              </a:rPr>
              <a:t>cuidadores</a:t>
            </a:r>
            <a:endParaRPr sz="1700" dirty="0">
              <a:latin typeface="Trebuchet MS" panose="020B0603020202020204"/>
              <a:cs typeface="Trebuchet MS" panose="020B0603020202020204"/>
            </a:endParaRPr>
          </a:p>
          <a:p>
            <a:pPr marL="317500" marR="478790" indent="-274955">
              <a:lnSpc>
                <a:spcPct val="100000"/>
              </a:lnSpc>
              <a:spcBef>
                <a:spcPts val="5"/>
              </a:spcBef>
              <a:buChar char="●"/>
              <a:tabLst>
                <a:tab pos="317500" algn="l"/>
              </a:tabLst>
            </a:pPr>
            <a:r>
              <a:rPr sz="1700" dirty="0">
                <a:latin typeface="Trebuchet MS" panose="020B0603020202020204"/>
                <a:cs typeface="Trebuchet MS" panose="020B0603020202020204"/>
              </a:rPr>
              <a:t>Capacitación</a:t>
            </a:r>
            <a:r>
              <a:rPr sz="1700" spc="-70" dirty="0">
                <a:latin typeface="Trebuchet MS" panose="020B0603020202020204"/>
                <a:cs typeface="Trebuchet MS" panose="020B0603020202020204"/>
              </a:rPr>
              <a:t> </a:t>
            </a:r>
            <a:r>
              <a:rPr sz="1700" dirty="0">
                <a:latin typeface="Trebuchet MS" panose="020B0603020202020204"/>
                <a:cs typeface="Trebuchet MS" panose="020B0603020202020204"/>
              </a:rPr>
              <a:t>adicional</a:t>
            </a:r>
            <a:r>
              <a:rPr sz="1700" spc="-75" dirty="0">
                <a:latin typeface="Trebuchet MS" panose="020B0603020202020204"/>
                <a:cs typeface="Trebuchet MS" panose="020B0603020202020204"/>
              </a:rPr>
              <a:t> </a:t>
            </a:r>
            <a:r>
              <a:rPr sz="1700" spc="-10" dirty="0">
                <a:latin typeface="Trebuchet MS" panose="020B0603020202020204"/>
                <a:cs typeface="Trebuchet MS" panose="020B0603020202020204"/>
              </a:rPr>
              <a:t>requerida </a:t>
            </a:r>
            <a:r>
              <a:rPr sz="1700" dirty="0">
                <a:latin typeface="Trebuchet MS" panose="020B0603020202020204"/>
                <a:cs typeface="Trebuchet MS" panose="020B0603020202020204"/>
              </a:rPr>
              <a:t>para</a:t>
            </a:r>
            <a:r>
              <a:rPr sz="1700" spc="-35" dirty="0">
                <a:latin typeface="Trebuchet MS" panose="020B0603020202020204"/>
                <a:cs typeface="Trebuchet MS" panose="020B0603020202020204"/>
              </a:rPr>
              <a:t> </a:t>
            </a:r>
            <a:r>
              <a:rPr sz="1700" dirty="0">
                <a:latin typeface="Trebuchet MS" panose="020B0603020202020204"/>
                <a:cs typeface="Trebuchet MS" panose="020B0603020202020204"/>
              </a:rPr>
              <a:t>las</a:t>
            </a:r>
            <a:r>
              <a:rPr sz="1700" spc="-30" dirty="0">
                <a:latin typeface="Trebuchet MS" panose="020B0603020202020204"/>
                <a:cs typeface="Trebuchet MS" panose="020B0603020202020204"/>
              </a:rPr>
              <a:t> </a:t>
            </a:r>
            <a:r>
              <a:rPr sz="1700" dirty="0">
                <a:latin typeface="Trebuchet MS" panose="020B0603020202020204"/>
                <a:cs typeface="Trebuchet MS" panose="020B0603020202020204"/>
              </a:rPr>
              <a:t>CMA</a:t>
            </a:r>
            <a:r>
              <a:rPr sz="1700" spc="-10" dirty="0">
                <a:latin typeface="Trebuchet MS" panose="020B0603020202020204"/>
                <a:cs typeface="Trebuchet MS" panose="020B0603020202020204"/>
              </a:rPr>
              <a:t> </a:t>
            </a:r>
            <a:r>
              <a:rPr sz="1700" dirty="0">
                <a:latin typeface="Trebuchet MS" panose="020B0603020202020204"/>
                <a:cs typeface="Trebuchet MS" panose="020B0603020202020204"/>
              </a:rPr>
              <a:t>sobre</a:t>
            </a:r>
            <a:r>
              <a:rPr sz="1700" spc="-40" dirty="0">
                <a:latin typeface="Trebuchet MS" panose="020B0603020202020204"/>
                <a:cs typeface="Trebuchet MS" panose="020B0603020202020204"/>
              </a:rPr>
              <a:t> </a:t>
            </a:r>
            <a:r>
              <a:rPr sz="1700" dirty="0">
                <a:latin typeface="Trebuchet MS" panose="020B0603020202020204"/>
                <a:cs typeface="Trebuchet MS" panose="020B0603020202020204"/>
              </a:rPr>
              <a:t>la</a:t>
            </a:r>
            <a:r>
              <a:rPr sz="1700" spc="-30" dirty="0">
                <a:latin typeface="Trebuchet MS" panose="020B0603020202020204"/>
                <a:cs typeface="Trebuchet MS" panose="020B0603020202020204"/>
              </a:rPr>
              <a:t> </a:t>
            </a:r>
            <a:r>
              <a:rPr sz="1700" spc="-10" dirty="0">
                <a:latin typeface="Trebuchet MS" panose="020B0603020202020204"/>
                <a:cs typeface="Trebuchet MS" panose="020B0603020202020204"/>
              </a:rPr>
              <a:t>autorización </a:t>
            </a:r>
            <a:r>
              <a:rPr sz="1700" dirty="0">
                <a:latin typeface="Trebuchet MS" panose="020B0603020202020204"/>
                <a:cs typeface="Trebuchet MS" panose="020B0603020202020204"/>
              </a:rPr>
              <a:t>efectiva</a:t>
            </a:r>
            <a:r>
              <a:rPr sz="1700" spc="-30" dirty="0">
                <a:latin typeface="Trebuchet MS" panose="020B0603020202020204"/>
                <a:cs typeface="Trebuchet MS" panose="020B0603020202020204"/>
              </a:rPr>
              <a:t> </a:t>
            </a:r>
            <a:r>
              <a:rPr sz="1700" dirty="0">
                <a:latin typeface="Trebuchet MS" panose="020B0603020202020204"/>
                <a:cs typeface="Trebuchet MS" panose="020B0603020202020204"/>
              </a:rPr>
              <a:t>del</a:t>
            </a:r>
            <a:r>
              <a:rPr sz="1700" spc="-25" dirty="0">
                <a:latin typeface="Trebuchet MS" panose="020B0603020202020204"/>
                <a:cs typeface="Trebuchet MS" panose="020B0603020202020204"/>
              </a:rPr>
              <a:t> </a:t>
            </a:r>
            <a:r>
              <a:rPr sz="1700" spc="-10" dirty="0">
                <a:latin typeface="Trebuchet MS" panose="020B0603020202020204"/>
                <a:cs typeface="Trebuchet MS" panose="020B0603020202020204"/>
              </a:rPr>
              <a:t>servicio</a:t>
            </a:r>
            <a:endParaRPr sz="1700" dirty="0">
              <a:latin typeface="Trebuchet MS" panose="020B0603020202020204"/>
              <a:cs typeface="Trebuchet MS" panose="020B0603020202020204"/>
            </a:endParaRPr>
          </a:p>
          <a:p>
            <a:pPr marL="317500" marR="1125220" indent="-274955">
              <a:lnSpc>
                <a:spcPts val="1940"/>
              </a:lnSpc>
              <a:spcBef>
                <a:spcPts val="50"/>
              </a:spcBef>
              <a:buChar char="●"/>
              <a:tabLst>
                <a:tab pos="317500" algn="l"/>
              </a:tabLst>
            </a:pPr>
            <a:r>
              <a:rPr sz="1700" dirty="0">
                <a:latin typeface="Trebuchet MS" panose="020B0603020202020204"/>
                <a:cs typeface="Trebuchet MS" panose="020B0603020202020204"/>
              </a:rPr>
              <a:t>E</a:t>
            </a:r>
            <a:r>
              <a:rPr sz="1700" spc="-10" dirty="0">
                <a:latin typeface="Trebuchet MS" panose="020B0603020202020204"/>
                <a:cs typeface="Trebuchet MS" panose="020B0603020202020204"/>
                <a:sym typeface="+mn-ea"/>
              </a:rPr>
              <a:t>valuación</a:t>
            </a:r>
            <a:r>
              <a:rPr lang="" sz="1700" spc="-10" dirty="0">
                <a:latin typeface="Trebuchet MS" panose="020B0603020202020204"/>
                <a:cs typeface="Trebuchet MS" panose="020B0603020202020204"/>
                <a:sym typeface="+mn-ea"/>
              </a:rPr>
              <a:t> de e</a:t>
            </a:r>
            <a:r>
              <a:rPr sz="1700" dirty="0">
                <a:latin typeface="Trebuchet MS" panose="020B0603020202020204"/>
                <a:cs typeface="Trebuchet MS" panose="020B0603020202020204"/>
              </a:rPr>
              <a:t>dades</a:t>
            </a:r>
            <a:r>
              <a:rPr sz="1700" spc="-30" dirty="0">
                <a:latin typeface="Trebuchet MS" panose="020B0603020202020204"/>
                <a:cs typeface="Trebuchet MS" panose="020B0603020202020204"/>
              </a:rPr>
              <a:t> </a:t>
            </a:r>
            <a:r>
              <a:rPr sz="1700" dirty="0">
                <a:latin typeface="Trebuchet MS" panose="020B0603020202020204"/>
                <a:cs typeface="Trebuchet MS" panose="020B0603020202020204"/>
              </a:rPr>
              <a:t>y</a:t>
            </a:r>
            <a:r>
              <a:rPr sz="1700" spc="-25" dirty="0">
                <a:latin typeface="Trebuchet MS" panose="020B0603020202020204"/>
                <a:cs typeface="Trebuchet MS" panose="020B0603020202020204"/>
              </a:rPr>
              <a:t> </a:t>
            </a:r>
            <a:r>
              <a:rPr sz="1700" dirty="0">
                <a:latin typeface="Trebuchet MS" panose="020B0603020202020204"/>
                <a:cs typeface="Trebuchet MS" panose="020B0603020202020204"/>
              </a:rPr>
              <a:t>etapas</a:t>
            </a:r>
            <a:r>
              <a:rPr sz="1700" spc="-25" dirty="0">
                <a:latin typeface="Trebuchet MS" panose="020B0603020202020204"/>
                <a:cs typeface="Trebuchet MS" panose="020B0603020202020204"/>
              </a:rPr>
              <a:t> </a:t>
            </a:r>
            <a:r>
              <a:rPr sz="1700" spc="-10" dirty="0">
                <a:latin typeface="Trebuchet MS" panose="020B0603020202020204"/>
                <a:cs typeface="Trebuchet MS" panose="020B0603020202020204"/>
              </a:rPr>
              <a:t>requeridas </a:t>
            </a:r>
            <a:endParaRPr sz="1700" dirty="0">
              <a:latin typeface="Trebuchet MS" panose="020B0603020202020204"/>
              <a:cs typeface="Trebuchet MS" panose="020B0603020202020204"/>
            </a:endParaRPr>
          </a:p>
          <a:p>
            <a:pPr marL="317500" indent="-274320">
              <a:lnSpc>
                <a:spcPts val="1860"/>
              </a:lnSpc>
              <a:buChar char="●"/>
              <a:tabLst>
                <a:tab pos="317500" algn="l"/>
              </a:tabLst>
            </a:pPr>
            <a:r>
              <a:rPr sz="1700" dirty="0">
                <a:latin typeface="Trebuchet MS" panose="020B0603020202020204"/>
                <a:cs typeface="Trebuchet MS" panose="020B0603020202020204"/>
              </a:rPr>
              <a:t>Revisión</a:t>
            </a:r>
            <a:r>
              <a:rPr sz="1700" spc="-35" dirty="0">
                <a:latin typeface="Trebuchet MS" panose="020B0603020202020204"/>
                <a:cs typeface="Trebuchet MS" panose="020B0603020202020204"/>
              </a:rPr>
              <a:t> </a:t>
            </a:r>
            <a:r>
              <a:rPr sz="1700" dirty="0">
                <a:latin typeface="Trebuchet MS" panose="020B0603020202020204"/>
                <a:cs typeface="Trebuchet MS" panose="020B0603020202020204"/>
              </a:rPr>
              <a:t>de</a:t>
            </a:r>
            <a:r>
              <a:rPr sz="1700" spc="-30" dirty="0">
                <a:latin typeface="Trebuchet MS" panose="020B0603020202020204"/>
                <a:cs typeface="Trebuchet MS" panose="020B0603020202020204"/>
              </a:rPr>
              <a:t> </a:t>
            </a:r>
            <a:r>
              <a:rPr sz="1700" dirty="0">
                <a:latin typeface="Trebuchet MS" panose="020B0603020202020204"/>
                <a:cs typeface="Trebuchet MS" panose="020B0603020202020204"/>
              </a:rPr>
              <a:t>alta</a:t>
            </a:r>
            <a:r>
              <a:rPr sz="1700" spc="-70" dirty="0">
                <a:latin typeface="Trebuchet MS" panose="020B0603020202020204"/>
                <a:cs typeface="Trebuchet MS" panose="020B0603020202020204"/>
              </a:rPr>
              <a:t> </a:t>
            </a:r>
            <a:r>
              <a:rPr sz="1700" spc="-10" dirty="0">
                <a:latin typeface="Trebuchet MS" panose="020B0603020202020204"/>
                <a:cs typeface="Trebuchet MS" panose="020B0603020202020204"/>
              </a:rPr>
              <a:t>facturación/utilización</a:t>
            </a:r>
            <a:endParaRPr sz="1700" dirty="0">
              <a:latin typeface="Trebuchet MS" panose="020B0603020202020204"/>
              <a:cs typeface="Trebuchet MS" panose="020B0603020202020204"/>
            </a:endParaRPr>
          </a:p>
          <a:p>
            <a:pPr marL="317500">
              <a:lnSpc>
                <a:spcPct val="100000"/>
              </a:lnSpc>
              <a:spcBef>
                <a:spcPts val="20"/>
              </a:spcBef>
            </a:pPr>
            <a:r>
              <a:rPr sz="1700" spc="-10" dirty="0">
                <a:latin typeface="Trebuchet MS" panose="020B0603020202020204"/>
                <a:cs typeface="Trebuchet MS" panose="020B0603020202020204"/>
              </a:rPr>
              <a:t>agencias</a:t>
            </a:r>
            <a:endParaRPr sz="1700" dirty="0">
              <a:latin typeface="Trebuchet MS" panose="020B0603020202020204"/>
              <a:cs typeface="Trebuchet MS" panose="020B0603020202020204"/>
            </a:endParaRPr>
          </a:p>
          <a:p>
            <a:pPr>
              <a:lnSpc>
                <a:spcPct val="100000"/>
              </a:lnSpc>
              <a:spcBef>
                <a:spcPts val="65"/>
              </a:spcBef>
            </a:pPr>
            <a:endParaRPr sz="1700" dirty="0">
              <a:latin typeface="Trebuchet MS" panose="020B0603020202020204"/>
              <a:cs typeface="Trebuchet MS" panose="020B0603020202020204"/>
            </a:endParaRPr>
          </a:p>
          <a:p>
            <a:pPr marL="12700">
              <a:lnSpc>
                <a:spcPct val="100000"/>
              </a:lnSpc>
            </a:pPr>
            <a:r>
              <a:rPr sz="1700" b="1" dirty="0">
                <a:latin typeface="Trebuchet MS" panose="020B0603020202020204"/>
                <a:cs typeface="Trebuchet MS" panose="020B0603020202020204"/>
              </a:rPr>
              <a:t>Estrategias</a:t>
            </a:r>
            <a:r>
              <a:rPr sz="1700" b="1" spc="-60" dirty="0">
                <a:latin typeface="Trebuchet MS" panose="020B0603020202020204"/>
                <a:cs typeface="Trebuchet MS" panose="020B0603020202020204"/>
              </a:rPr>
              <a:t> </a:t>
            </a:r>
            <a:r>
              <a:rPr sz="1700" b="1" dirty="0">
                <a:latin typeface="Trebuchet MS" panose="020B0603020202020204"/>
                <a:cs typeface="Trebuchet MS" panose="020B0603020202020204"/>
              </a:rPr>
              <a:t>en</a:t>
            </a:r>
            <a:r>
              <a:rPr sz="1700" b="1" spc="-45" dirty="0">
                <a:latin typeface="Trebuchet MS" panose="020B0603020202020204"/>
                <a:cs typeface="Trebuchet MS" panose="020B0603020202020204"/>
              </a:rPr>
              <a:t> </a:t>
            </a:r>
            <a:r>
              <a:rPr sz="1700" b="1" spc="-10" dirty="0">
                <a:latin typeface="Trebuchet MS" panose="020B0603020202020204"/>
                <a:cs typeface="Trebuchet MS" panose="020B0603020202020204"/>
              </a:rPr>
              <a:t>revisión</a:t>
            </a:r>
            <a:endParaRPr sz="1700" dirty="0">
              <a:latin typeface="Trebuchet MS" panose="020B0603020202020204"/>
              <a:cs typeface="Trebuchet MS" panose="020B0603020202020204"/>
            </a:endParaRPr>
          </a:p>
          <a:p>
            <a:pPr marL="317500" indent="-274320">
              <a:lnSpc>
                <a:spcPct val="100000"/>
              </a:lnSpc>
              <a:spcBef>
                <a:spcPts val="25"/>
              </a:spcBef>
              <a:buChar char="●"/>
              <a:tabLst>
                <a:tab pos="317500" algn="l"/>
              </a:tabLst>
            </a:pPr>
            <a:r>
              <a:rPr sz="1700" dirty="0">
                <a:latin typeface="Trebuchet MS" panose="020B0603020202020204"/>
                <a:cs typeface="Trebuchet MS" panose="020B0603020202020204"/>
              </a:rPr>
              <a:t>Ajustes</a:t>
            </a:r>
            <a:r>
              <a:rPr sz="1700" spc="-45" dirty="0">
                <a:latin typeface="Trebuchet MS" panose="020B0603020202020204"/>
                <a:cs typeface="Trebuchet MS" panose="020B0603020202020204"/>
              </a:rPr>
              <a:t> </a:t>
            </a:r>
            <a:r>
              <a:rPr sz="1700" dirty="0">
                <a:latin typeface="Trebuchet MS" panose="020B0603020202020204"/>
                <a:cs typeface="Trebuchet MS" panose="020B0603020202020204"/>
              </a:rPr>
              <a:t>de</a:t>
            </a:r>
            <a:r>
              <a:rPr sz="1700" spc="-25" dirty="0">
                <a:latin typeface="Trebuchet MS" panose="020B0603020202020204"/>
                <a:cs typeface="Trebuchet MS" panose="020B0603020202020204"/>
              </a:rPr>
              <a:t> </a:t>
            </a:r>
            <a:r>
              <a:rPr sz="1700" dirty="0">
                <a:latin typeface="Trebuchet MS" panose="020B0603020202020204"/>
                <a:cs typeface="Trebuchet MS" panose="020B0603020202020204"/>
              </a:rPr>
              <a:t>la</a:t>
            </a:r>
            <a:r>
              <a:rPr sz="1700" spc="-45" dirty="0">
                <a:latin typeface="Trebuchet MS" panose="020B0603020202020204"/>
                <a:cs typeface="Trebuchet MS" panose="020B0603020202020204"/>
              </a:rPr>
              <a:t> </a:t>
            </a:r>
            <a:r>
              <a:rPr sz="1700" dirty="0">
                <a:latin typeface="Trebuchet MS" panose="020B0603020202020204"/>
                <a:cs typeface="Trebuchet MS" panose="020B0603020202020204"/>
              </a:rPr>
              <a:t>metodología</a:t>
            </a:r>
            <a:r>
              <a:rPr sz="1700" spc="-45" dirty="0">
                <a:latin typeface="Trebuchet MS" panose="020B0603020202020204"/>
                <a:cs typeface="Trebuchet MS" panose="020B0603020202020204"/>
              </a:rPr>
              <a:t> </a:t>
            </a:r>
            <a:r>
              <a:rPr sz="1700" dirty="0">
                <a:latin typeface="Trebuchet MS" panose="020B0603020202020204"/>
                <a:cs typeface="Trebuchet MS" panose="020B0603020202020204"/>
              </a:rPr>
              <a:t>de</a:t>
            </a:r>
            <a:r>
              <a:rPr sz="1700" spc="-50" dirty="0">
                <a:latin typeface="Trebuchet MS" panose="020B0603020202020204"/>
                <a:cs typeface="Trebuchet MS" panose="020B0603020202020204"/>
              </a:rPr>
              <a:t> </a:t>
            </a:r>
            <a:r>
              <a:rPr sz="1700" spc="-10" dirty="0">
                <a:latin typeface="Trebuchet MS" panose="020B0603020202020204"/>
                <a:cs typeface="Trebuchet MS" panose="020B0603020202020204"/>
              </a:rPr>
              <a:t>tarifas</a:t>
            </a:r>
            <a:endParaRPr sz="1700" dirty="0">
              <a:latin typeface="Trebuchet MS" panose="020B0603020202020204"/>
              <a:cs typeface="Trebuchet MS" panose="020B0603020202020204"/>
            </a:endParaRPr>
          </a:p>
          <a:p>
            <a:pPr marL="317500" indent="-274320">
              <a:lnSpc>
                <a:spcPct val="100000"/>
              </a:lnSpc>
              <a:spcBef>
                <a:spcPts val="25"/>
              </a:spcBef>
              <a:buChar char="●"/>
              <a:tabLst>
                <a:tab pos="317500" algn="l"/>
              </a:tabLst>
            </a:pPr>
            <a:r>
              <a:rPr sz="1700" dirty="0">
                <a:latin typeface="Trebuchet MS" panose="020B0603020202020204"/>
                <a:cs typeface="Trebuchet MS" panose="020B0603020202020204"/>
              </a:rPr>
              <a:t>Cambios</a:t>
            </a:r>
            <a:r>
              <a:rPr sz="1700" spc="-30" dirty="0">
                <a:latin typeface="Trebuchet MS" panose="020B0603020202020204"/>
                <a:cs typeface="Trebuchet MS" panose="020B0603020202020204"/>
              </a:rPr>
              <a:t> </a:t>
            </a:r>
            <a:r>
              <a:rPr sz="1700" dirty="0">
                <a:latin typeface="Trebuchet MS" panose="020B0603020202020204"/>
                <a:cs typeface="Trebuchet MS" panose="020B0603020202020204"/>
              </a:rPr>
              <a:t>en</a:t>
            </a:r>
            <a:r>
              <a:rPr sz="1700" spc="-15" dirty="0">
                <a:latin typeface="Trebuchet MS" panose="020B0603020202020204"/>
                <a:cs typeface="Trebuchet MS" panose="020B0603020202020204"/>
              </a:rPr>
              <a:t> </a:t>
            </a:r>
            <a:r>
              <a:rPr sz="1700" dirty="0">
                <a:latin typeface="Trebuchet MS" panose="020B0603020202020204"/>
                <a:cs typeface="Trebuchet MS" panose="020B0603020202020204"/>
              </a:rPr>
              <a:t>la</a:t>
            </a:r>
            <a:r>
              <a:rPr sz="1700" spc="-50" dirty="0">
                <a:latin typeface="Trebuchet MS" panose="020B0603020202020204"/>
                <a:cs typeface="Trebuchet MS" panose="020B0603020202020204"/>
              </a:rPr>
              <a:t> </a:t>
            </a:r>
            <a:r>
              <a:rPr sz="1700" spc="-10" dirty="0">
                <a:latin typeface="Trebuchet MS" panose="020B0603020202020204"/>
                <a:cs typeface="Trebuchet MS" panose="020B0603020202020204"/>
              </a:rPr>
              <a:t>elegibilidad</a:t>
            </a:r>
            <a:endParaRPr sz="1700" dirty="0">
              <a:latin typeface="Trebuchet MS" panose="020B0603020202020204"/>
              <a:cs typeface="Trebuchet MS" panose="020B0603020202020204"/>
            </a:endParaRPr>
          </a:p>
          <a:p>
            <a:pPr marL="317500" indent="-274320">
              <a:lnSpc>
                <a:spcPct val="100000"/>
              </a:lnSpc>
              <a:buChar char="●"/>
              <a:tabLst>
                <a:tab pos="317500" algn="l"/>
              </a:tabLst>
            </a:pPr>
            <a:r>
              <a:rPr sz="1700" dirty="0">
                <a:latin typeface="Trebuchet MS" panose="020B0603020202020204"/>
                <a:cs typeface="Trebuchet MS" panose="020B0603020202020204"/>
              </a:rPr>
              <a:t>Revisar</a:t>
            </a:r>
            <a:r>
              <a:rPr sz="1700" spc="-75" dirty="0">
                <a:latin typeface="Trebuchet MS" panose="020B0603020202020204"/>
                <a:cs typeface="Trebuchet MS" panose="020B0603020202020204"/>
              </a:rPr>
              <a:t> </a:t>
            </a:r>
            <a:r>
              <a:rPr sz="1700" dirty="0">
                <a:latin typeface="Trebuchet MS" panose="020B0603020202020204"/>
                <a:cs typeface="Trebuchet MS" panose="020B0603020202020204"/>
              </a:rPr>
              <a:t>las</a:t>
            </a:r>
            <a:r>
              <a:rPr sz="1700" spc="-45" dirty="0">
                <a:latin typeface="Trebuchet MS" panose="020B0603020202020204"/>
                <a:cs typeface="Trebuchet MS" panose="020B0603020202020204"/>
              </a:rPr>
              <a:t> </a:t>
            </a:r>
            <a:r>
              <a:rPr sz="1700" dirty="0">
                <a:latin typeface="Trebuchet MS" panose="020B0603020202020204"/>
                <a:cs typeface="Trebuchet MS" panose="020B0603020202020204"/>
              </a:rPr>
              <a:t>actividades</a:t>
            </a:r>
            <a:r>
              <a:rPr sz="1700" spc="-50" dirty="0">
                <a:latin typeface="Trebuchet MS" panose="020B0603020202020204"/>
                <a:cs typeface="Trebuchet MS" panose="020B0603020202020204"/>
              </a:rPr>
              <a:t> </a:t>
            </a:r>
            <a:r>
              <a:rPr sz="1700" spc="-10" dirty="0">
                <a:latin typeface="Trebuchet MS" panose="020B0603020202020204"/>
                <a:cs typeface="Trebuchet MS" panose="020B0603020202020204"/>
              </a:rPr>
              <a:t>permitidas</a:t>
            </a:r>
            <a:endParaRPr sz="1700" dirty="0">
              <a:latin typeface="Trebuchet MS" panose="020B0603020202020204"/>
              <a:cs typeface="Trebuchet MS" panose="020B0603020202020204"/>
            </a:endParaRPr>
          </a:p>
        </p:txBody>
      </p:sp>
      <p:sp>
        <p:nvSpPr>
          <p:cNvPr id="13" name="object 13"/>
          <p:cNvSpPr txBox="1">
            <a:spLocks noGrp="1"/>
          </p:cNvSpPr>
          <p:nvPr>
            <p:ph type="title"/>
          </p:nvPr>
        </p:nvSpPr>
        <p:spPr>
          <a:xfrm>
            <a:off x="4692142" y="59379"/>
            <a:ext cx="1403858" cy="733534"/>
          </a:xfrm>
          <a:prstGeom prst="rect">
            <a:avLst/>
          </a:prstGeom>
        </p:spPr>
        <p:txBody>
          <a:bodyPr vert="horz" wrap="square" lIns="0" tIns="88900" rIns="0" bIns="0" rtlCol="0">
            <a:spAutoFit/>
          </a:bodyPr>
          <a:lstStyle/>
          <a:p>
            <a:pPr algn="ctr">
              <a:lnSpc>
                <a:spcPct val="100000"/>
              </a:lnSpc>
              <a:spcBef>
                <a:spcPts val="700"/>
              </a:spcBef>
            </a:pPr>
            <a:r>
              <a:rPr sz="3600" b="0" spc="-20" dirty="0">
                <a:latin typeface="Impact" panose="020B0806030902050204"/>
                <a:cs typeface="Impact" panose="020B0806030902050204"/>
              </a:rPr>
              <a:t>+620</a:t>
            </a:r>
            <a:r>
              <a:rPr sz="3600" b="0" spc="-50" dirty="0">
                <a:latin typeface="Impact" panose="020B0806030902050204"/>
                <a:cs typeface="Impact" panose="020B0806030902050204"/>
              </a:rPr>
              <a:t>%</a:t>
            </a:r>
            <a:endParaRPr sz="3600" dirty="0">
              <a:latin typeface="Impact" panose="020B0806030902050204"/>
              <a:cs typeface="Impact" panose="020B0806030902050204"/>
            </a:endParaRPr>
          </a:p>
        </p:txBody>
      </p:sp>
      <p:sp>
        <p:nvSpPr>
          <p:cNvPr id="1279" name="Google Shape;1279;p253"/>
          <p:cNvSpPr txBox="1">
            <a:spLocks noGrp="1"/>
          </p:cNvSpPr>
          <p:nvPr>
            <p:ph type="body" idx="1"/>
          </p:nvPr>
        </p:nvSpPr>
        <p:spPr>
          <a:xfrm>
            <a:off x="6318375" y="172875"/>
            <a:ext cx="5683800" cy="719700"/>
          </a:xfrm>
          <a:prstGeom prst="rect">
            <a:avLst/>
          </a:prstGeom>
        </p:spPr>
        <p:txBody>
          <a:bodyPr spcFirstLastPara="1" wrap="square" lIns="78575" tIns="39275" rIns="78575" bIns="39275" anchor="t" anchorCtr="0">
            <a:noAutofit/>
          </a:bodyPr>
          <a:lstStyle/>
          <a:p>
            <a:pPr marL="0" lvl="0" indent="0" algn="l" rtl="0">
              <a:spcBef>
                <a:spcPts val="0"/>
              </a:spcBef>
              <a:spcAft>
                <a:spcPts val="0"/>
              </a:spcAft>
              <a:buNone/>
            </a:pPr>
            <a:r>
              <a:rPr lang="en-US" altLang="en-US" sz="1800" b="1" dirty="0">
                <a:solidFill>
                  <a:schemeClr val="bg2">
                    <a:lumMod val="50000"/>
                  </a:schemeClr>
                </a:solidFill>
                <a:latin typeface="Instrument Sans"/>
                <a:ea typeface="Instrument Sans"/>
                <a:cs typeface="Instrument Sans"/>
                <a:sym typeface="Instrument Sans"/>
              </a:rPr>
              <a:t>Aumento pagado en</a:t>
            </a:r>
            <a:r>
              <a:rPr lang="en-US" sz="1800" b="1" dirty="0">
                <a:solidFill>
                  <a:schemeClr val="bg2">
                    <a:lumMod val="50000"/>
                  </a:schemeClr>
                </a:solidFill>
                <a:latin typeface="Instrument Sans"/>
                <a:ea typeface="Instrument Sans"/>
                <a:cs typeface="Instrument Sans"/>
                <a:sym typeface="Instrument Sans"/>
              </a:rPr>
              <a:t> $$  </a:t>
            </a:r>
            <a:r>
              <a:rPr lang="en-US" altLang="en-US" sz="1800" b="1" dirty="0">
                <a:solidFill>
                  <a:schemeClr val="bg2">
                    <a:lumMod val="50000"/>
                  </a:schemeClr>
                </a:solidFill>
                <a:latin typeface="Instrument Sans"/>
                <a:ea typeface="Instrument Sans"/>
                <a:cs typeface="Instrument Sans"/>
                <a:sym typeface="Instrument Sans"/>
              </a:rPr>
              <a:t>desde el AF </a:t>
            </a:r>
            <a:r>
              <a:rPr lang="en-US" sz="1800" b="1" dirty="0">
                <a:solidFill>
                  <a:schemeClr val="bg2">
                    <a:lumMod val="50000"/>
                  </a:schemeClr>
                </a:solidFill>
                <a:latin typeface="Instrument Sans"/>
                <a:ea typeface="Instrument Sans"/>
                <a:cs typeface="Instrument Sans"/>
                <a:sym typeface="Instrument Sans"/>
              </a:rPr>
              <a:t>18/19</a:t>
            </a:r>
            <a:r>
              <a:rPr lang="en-US" altLang="en-US" sz="1800" b="1" dirty="0">
                <a:solidFill>
                  <a:schemeClr val="bg2">
                    <a:lumMod val="50000"/>
                  </a:schemeClr>
                </a:solidFill>
                <a:latin typeface="Instrument Sans"/>
                <a:ea typeface="Instrument Sans"/>
                <a:cs typeface="Instrument Sans"/>
                <a:sym typeface="Instrument Sans"/>
              </a:rPr>
              <a:t> al </a:t>
            </a:r>
            <a:r>
              <a:rPr lang="en-US" sz="1800" b="1" dirty="0">
                <a:solidFill>
                  <a:schemeClr val="bg2">
                    <a:lumMod val="50000"/>
                  </a:schemeClr>
                </a:solidFill>
                <a:latin typeface="Instrument Sans"/>
                <a:ea typeface="Instrument Sans"/>
                <a:cs typeface="Instrument Sans"/>
                <a:sym typeface="Instrument Sans"/>
              </a:rPr>
              <a:t>23/24. </a:t>
            </a:r>
            <a:r>
              <a:rPr lang="en-US" altLang="en-US" sz="1800" b="1" dirty="0">
                <a:solidFill>
                  <a:schemeClr val="bg2">
                    <a:lumMod val="50000"/>
                  </a:schemeClr>
                </a:solidFill>
                <a:latin typeface="Instrument Sans"/>
                <a:ea typeface="Instrument Sans"/>
                <a:cs typeface="Instrument Sans"/>
                <a:sym typeface="Instrument Sans"/>
              </a:rPr>
              <a:t>Eso es</a:t>
            </a:r>
            <a:r>
              <a:rPr lang="en-US" sz="1800" b="1" dirty="0">
                <a:solidFill>
                  <a:schemeClr val="bg2">
                    <a:lumMod val="50000"/>
                  </a:schemeClr>
                </a:solidFill>
                <a:latin typeface="Instrument Sans"/>
                <a:ea typeface="Instrument Sans"/>
                <a:cs typeface="Instrument Sans"/>
                <a:sym typeface="Instrument Sans"/>
              </a:rPr>
              <a:t> +124% avg. </a:t>
            </a:r>
            <a:r>
              <a:rPr lang="en-US" altLang="en-US" sz="1800" b="1" dirty="0">
                <a:solidFill>
                  <a:schemeClr val="bg2">
                    <a:lumMod val="50000"/>
                  </a:schemeClr>
                </a:solidFill>
                <a:latin typeface="Instrument Sans"/>
                <a:ea typeface="Instrument Sans"/>
                <a:cs typeface="Instrument Sans"/>
                <a:sym typeface="Instrument Sans"/>
              </a:rPr>
              <a:t>de tendencia por año</a:t>
            </a:r>
            <a:r>
              <a:rPr lang="en-US" sz="1800" b="1" dirty="0">
                <a:solidFill>
                  <a:schemeClr val="bg2">
                    <a:lumMod val="50000"/>
                  </a:schemeClr>
                </a:solidFill>
                <a:latin typeface="Instrument Sans"/>
                <a:ea typeface="Instrument Sans"/>
                <a:cs typeface="Instrument Sans"/>
                <a:sym typeface="Instrument Sans"/>
              </a:rPr>
              <a:t>.</a:t>
            </a:r>
          </a:p>
        </p:txBody>
      </p:sp>
      <p:sp>
        <p:nvSpPr>
          <p:cNvPr id="14" name="Google Shape;1280;p253"/>
          <p:cNvSpPr txBox="1"/>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r">
              <a:buSzPts val="1200"/>
            </a:pPr>
            <a:fld id="{00000000-1234-1234-1234-123412341234}" type="slidenum">
              <a:rPr lang="en-US" sz="1200" smtClean="0">
                <a:solidFill>
                  <a:schemeClr val="lt1"/>
                </a:solidFill>
              </a:rPr>
              <a:t>52</a:t>
            </a:fld>
            <a:endParaRPr lang="en-US" sz="1200" dirty="0">
              <a:solidFill>
                <a:schemeClr val="lt1"/>
              </a:solidFill>
            </a:endParaRPr>
          </a:p>
        </p:txBody>
      </p:sp>
      <p:sp>
        <p:nvSpPr>
          <p:cNvPr id="15" name="Rectangle 14"/>
          <p:cNvSpPr/>
          <p:nvPr/>
        </p:nvSpPr>
        <p:spPr>
          <a:xfrm>
            <a:off x="8150323" y="1218183"/>
            <a:ext cx="2804652" cy="3850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500" b="1" dirty="0">
                <a:solidFill>
                  <a:schemeClr val="tx1"/>
                </a:solidFill>
                <a:latin typeface="Trebuchet MS" panose="020B0603020202020204" pitchFamily="34" charset="0"/>
                <a:ea typeface="Calibri" panose="020F0502020204030204" pitchFamily="34" charset="0"/>
                <a:cs typeface="Calibri" panose="020F0502020204030204" pitchFamily="34" charset="0"/>
              </a:rPr>
              <a:t>Por Participante Por </a:t>
            </a:r>
            <a:r>
              <a:rPr lang="es-ES" sz="1500" b="1" dirty="0" err="1">
                <a:solidFill>
                  <a:schemeClr val="tx1"/>
                </a:solidFill>
                <a:latin typeface="Trebuchet MS" panose="020B0603020202020204" pitchFamily="34" charset="0"/>
                <a:ea typeface="Calibri" panose="020F0502020204030204" pitchFamily="34" charset="0"/>
                <a:cs typeface="Calibri" panose="020F0502020204030204" pitchFamily="34" charset="0"/>
              </a:rPr>
              <a:t>M</a:t>
            </a:r>
            <a:r>
              <a:rPr lang="" altLang="es-ES" sz="1500" b="1" dirty="0" err="1">
                <a:solidFill>
                  <a:schemeClr val="tx1"/>
                </a:solidFill>
                <a:latin typeface="Trebuchet MS" panose="020B0603020202020204" pitchFamily="34" charset="0"/>
                <a:ea typeface="Calibri" panose="020F0502020204030204" pitchFamily="34" charset="0"/>
                <a:cs typeface="Calibri" panose="020F0502020204030204" pitchFamily="34" charset="0"/>
              </a:rPr>
              <a:t>es</a:t>
            </a:r>
          </a:p>
        </p:txBody>
      </p:sp>
      <p:sp>
        <p:nvSpPr>
          <p:cNvPr id="16" name="Rectangle 15"/>
          <p:cNvSpPr/>
          <p:nvPr/>
        </p:nvSpPr>
        <p:spPr>
          <a:xfrm>
            <a:off x="6683613" y="1214143"/>
            <a:ext cx="1549902" cy="3850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500" b="1" dirty="0">
                <a:solidFill>
                  <a:schemeClr val="tx1"/>
                </a:solidFill>
                <a:latin typeface="Trebuchet MS" panose="020B0603020202020204" pitchFamily="34" charset="0"/>
                <a:ea typeface="Calibri" panose="020F0502020204030204" pitchFamily="34" charset="0"/>
                <a:cs typeface="Calibri" panose="020F0502020204030204" pitchFamily="34" charset="0"/>
              </a:rPr>
              <a:t>Monto pagado</a:t>
            </a:r>
          </a:p>
        </p:txBody>
      </p:sp>
      <p:sp>
        <p:nvSpPr>
          <p:cNvPr id="25" name="Rectangle 24">
            <a:extLst>
              <a:ext uri="{FF2B5EF4-FFF2-40B4-BE49-F238E27FC236}">
                <a16:creationId xmlns:a16="http://schemas.microsoft.com/office/drawing/2014/main" id="{4CAF0DE7-563A-1881-11D2-ED2B0CC7B990}"/>
              </a:ext>
            </a:extLst>
          </p:cNvPr>
          <p:cNvSpPr/>
          <p:nvPr/>
        </p:nvSpPr>
        <p:spPr>
          <a:xfrm>
            <a:off x="6165130" y="5750346"/>
            <a:ext cx="5024486" cy="2462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16EDA58C-2C97-ECD0-A7F7-0277AB6B2068}"/>
              </a:ext>
            </a:extLst>
          </p:cNvPr>
          <p:cNvGrpSpPr/>
          <p:nvPr/>
        </p:nvGrpSpPr>
        <p:grpSpPr>
          <a:xfrm>
            <a:off x="6095038" y="5698327"/>
            <a:ext cx="5185129" cy="258090"/>
            <a:chOff x="6095038" y="5877440"/>
            <a:chExt cx="5185129" cy="258090"/>
          </a:xfrm>
        </p:grpSpPr>
        <p:sp>
          <p:nvSpPr>
            <p:cNvPr id="18" name="Rectangle 17">
              <a:extLst>
                <a:ext uri="{FF2B5EF4-FFF2-40B4-BE49-F238E27FC236}">
                  <a16:creationId xmlns:a16="http://schemas.microsoft.com/office/drawing/2014/main" id="{FD3D1208-8F4B-5615-81F2-C5D2B0596145}"/>
                </a:ext>
              </a:extLst>
            </p:cNvPr>
            <p:cNvSpPr/>
            <p:nvPr/>
          </p:nvSpPr>
          <p:spPr>
            <a:xfrm>
              <a:off x="6095038" y="5886596"/>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AF18-19</a:t>
              </a:r>
            </a:p>
          </p:txBody>
        </p:sp>
        <p:sp>
          <p:nvSpPr>
            <p:cNvPr id="19" name="Rectangle 18">
              <a:extLst>
                <a:ext uri="{FF2B5EF4-FFF2-40B4-BE49-F238E27FC236}">
                  <a16:creationId xmlns:a16="http://schemas.microsoft.com/office/drawing/2014/main" id="{AC1E4F46-E2DD-FC9C-6B77-4EAD29EBADB6}"/>
                </a:ext>
              </a:extLst>
            </p:cNvPr>
            <p:cNvSpPr/>
            <p:nvPr/>
          </p:nvSpPr>
          <p:spPr>
            <a:xfrm>
              <a:off x="6967374" y="5886596"/>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AF19-20</a:t>
              </a:r>
            </a:p>
          </p:txBody>
        </p:sp>
        <p:sp>
          <p:nvSpPr>
            <p:cNvPr id="20" name="Rectangle 19">
              <a:extLst>
                <a:ext uri="{FF2B5EF4-FFF2-40B4-BE49-F238E27FC236}">
                  <a16:creationId xmlns:a16="http://schemas.microsoft.com/office/drawing/2014/main" id="{7DFBF9E6-A8E2-1DA6-CFA3-11F2A93D1A85}"/>
                </a:ext>
              </a:extLst>
            </p:cNvPr>
            <p:cNvSpPr/>
            <p:nvPr/>
          </p:nvSpPr>
          <p:spPr>
            <a:xfrm>
              <a:off x="7808102" y="5886128"/>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AF20-21</a:t>
              </a:r>
            </a:p>
          </p:txBody>
        </p:sp>
        <p:sp>
          <p:nvSpPr>
            <p:cNvPr id="21" name="Rectangle 20">
              <a:extLst>
                <a:ext uri="{FF2B5EF4-FFF2-40B4-BE49-F238E27FC236}">
                  <a16:creationId xmlns:a16="http://schemas.microsoft.com/office/drawing/2014/main" id="{2AEF9743-FCB0-5A55-64E4-03B586D34881}"/>
                </a:ext>
              </a:extLst>
            </p:cNvPr>
            <p:cNvSpPr/>
            <p:nvPr/>
          </p:nvSpPr>
          <p:spPr>
            <a:xfrm>
              <a:off x="8677342" y="5877440"/>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AF21-22</a:t>
              </a:r>
            </a:p>
          </p:txBody>
        </p:sp>
        <p:sp>
          <p:nvSpPr>
            <p:cNvPr id="22" name="Rectangle 21">
              <a:extLst>
                <a:ext uri="{FF2B5EF4-FFF2-40B4-BE49-F238E27FC236}">
                  <a16:creationId xmlns:a16="http://schemas.microsoft.com/office/drawing/2014/main" id="{E158AB78-F519-3803-93A9-3F04E406E3C5}"/>
                </a:ext>
              </a:extLst>
            </p:cNvPr>
            <p:cNvSpPr/>
            <p:nvPr/>
          </p:nvSpPr>
          <p:spPr>
            <a:xfrm>
              <a:off x="9518304" y="5877440"/>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AF22-23</a:t>
              </a:r>
            </a:p>
          </p:txBody>
        </p:sp>
        <p:sp>
          <p:nvSpPr>
            <p:cNvPr id="23" name="Rectangle 22">
              <a:extLst>
                <a:ext uri="{FF2B5EF4-FFF2-40B4-BE49-F238E27FC236}">
                  <a16:creationId xmlns:a16="http://schemas.microsoft.com/office/drawing/2014/main" id="{8CAD8E66-A0E9-0D89-AA89-196AB66ECC72}"/>
                </a:ext>
              </a:extLst>
            </p:cNvPr>
            <p:cNvSpPr/>
            <p:nvPr/>
          </p:nvSpPr>
          <p:spPr>
            <a:xfrm>
              <a:off x="10360696" y="5886128"/>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AF23-24</a:t>
              </a:r>
            </a:p>
          </p:txBody>
        </p:sp>
      </p:gr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284"/>
        <p:cNvGrpSpPr/>
        <p:nvPr/>
      </p:nvGrpSpPr>
      <p:grpSpPr>
        <a:xfrm>
          <a:off x="0" y="0"/>
          <a:ext cx="0" cy="0"/>
          <a:chOff x="0" y="0"/>
          <a:chExt cx="0" cy="0"/>
        </a:xfrm>
      </p:grpSpPr>
      <p:sp>
        <p:nvSpPr>
          <p:cNvPr id="1285" name="Google Shape;1285;p254"/>
          <p:cNvSpPr/>
          <p:nvPr/>
        </p:nvSpPr>
        <p:spPr>
          <a:xfrm>
            <a:off x="0" y="983250"/>
            <a:ext cx="4752300" cy="5214000"/>
          </a:xfrm>
          <a:prstGeom prst="roundRect">
            <a:avLst>
              <a:gd name="adj" fmla="val 16667"/>
            </a:avLst>
          </a:prstGeom>
          <a:no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panose="020B0604020202020204"/>
              <a:buNone/>
            </a:pPr>
            <a:r>
              <a:rPr lang="en-US" sz="1800" b="1" dirty="0">
                <a:solidFill>
                  <a:schemeClr val="dk1"/>
                </a:solidFill>
                <a:latin typeface="Trebuchet MS" panose="020B0603020202020204"/>
                <a:ea typeface="Trebuchet MS" panose="020B0603020202020204"/>
                <a:cs typeface="Trebuchet MS" panose="020B0603020202020204"/>
                <a:sym typeface="Trebuchet MS" panose="020B0603020202020204"/>
              </a:rPr>
              <a:t>Strategies Completed or In Process</a:t>
            </a:r>
            <a:endParaRPr sz="18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304800" lvl="0" indent="-266700" algn="l" rtl="0">
              <a:spcBef>
                <a:spcPts val="0"/>
              </a:spcBef>
              <a:spcAft>
                <a:spcPts val="0"/>
              </a:spcAft>
              <a:buClr>
                <a:srgbClr val="222222"/>
              </a:buClr>
              <a:buSzPts val="1800"/>
              <a:buFont typeface="Trebuchet MS" panose="020B0603020202020204"/>
              <a:buChar char="●"/>
            </a:pPr>
            <a:r>
              <a:rPr lang="en-US" sz="1800" dirty="0">
                <a:solidFill>
                  <a:srgbClr val="222222"/>
                </a:solidFill>
                <a:latin typeface="Trebuchet MS" panose="020B0603020202020204"/>
                <a:ea typeface="Trebuchet MS" panose="020B0603020202020204"/>
                <a:cs typeface="Trebuchet MS" panose="020B0603020202020204"/>
                <a:sym typeface="Trebuchet MS" panose="020B0603020202020204"/>
              </a:rPr>
              <a:t>Duplication reviews </a:t>
            </a:r>
            <a:endParaRPr sz="1800" dirty="0">
              <a:solidFill>
                <a:srgbClr val="222222"/>
              </a:solidFill>
              <a:latin typeface="Trebuchet MS" panose="020B0603020202020204"/>
              <a:ea typeface="Trebuchet MS" panose="020B0603020202020204"/>
              <a:cs typeface="Trebuchet MS" panose="020B0603020202020204"/>
              <a:sym typeface="Trebuchet MS" panose="020B0603020202020204"/>
            </a:endParaRPr>
          </a:p>
          <a:p>
            <a:pPr marL="304800" lvl="0" indent="-266700" algn="l" rtl="0">
              <a:spcBef>
                <a:spcPts val="0"/>
              </a:spcBef>
              <a:spcAft>
                <a:spcPts val="0"/>
              </a:spcAft>
              <a:buClr>
                <a:srgbClr val="222222"/>
              </a:buClr>
              <a:buSzPts val="1800"/>
              <a:buFont typeface="Trebuchet MS" panose="020B0603020202020204"/>
              <a:buChar char="●"/>
            </a:pP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Initial daily and weekly cap for caregivers for certain service lines</a:t>
            </a:r>
            <a:endParaRPr sz="1800" dirty="0">
              <a:solidFill>
                <a:srgbClr val="222222"/>
              </a:solidFill>
              <a:latin typeface="Trebuchet MS" panose="020B0603020202020204"/>
              <a:ea typeface="Trebuchet MS" panose="020B0603020202020204"/>
              <a:cs typeface="Trebuchet MS" panose="020B0603020202020204"/>
              <a:sym typeface="Trebuchet MS" panose="020B0603020202020204"/>
            </a:endParaRPr>
          </a:p>
          <a:p>
            <a:pPr marL="304800" lvl="0" indent="-266700" algn="l" rtl="0">
              <a:spcBef>
                <a:spcPts val="0"/>
              </a:spcBef>
              <a:spcAft>
                <a:spcPts val="0"/>
              </a:spcAft>
              <a:buClr>
                <a:srgbClr val="222222"/>
              </a:buClr>
              <a:buSzPts val="1800"/>
              <a:buFont typeface="Trebuchet MS" panose="020B0603020202020204"/>
              <a:buChar char="●"/>
            </a:pP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UM process for Health Maintenance Activities</a:t>
            </a:r>
            <a:endParaRPr sz="18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304800" lvl="0" indent="-266700" algn="l" rtl="0">
              <a:spcBef>
                <a:spcPts val="0"/>
              </a:spcBef>
              <a:spcAft>
                <a:spcPts val="0"/>
              </a:spcAft>
              <a:buClr>
                <a:srgbClr val="222222"/>
              </a:buClr>
              <a:buSzPts val="1800"/>
              <a:buFont typeface="Trebuchet MS" panose="020B0603020202020204"/>
              <a:buChar char="●"/>
            </a:pP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Eliminated IHSS Agency as Authorized Rep (AR); introduced Shared Responsibility Plans</a:t>
            </a:r>
            <a:endParaRPr sz="18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304800" lvl="0" indent="-266700" algn="l" rtl="0">
              <a:spcBef>
                <a:spcPts val="0"/>
              </a:spcBef>
              <a:spcAft>
                <a:spcPts val="0"/>
              </a:spcAft>
              <a:buClr>
                <a:srgbClr val="222222"/>
              </a:buClr>
              <a:buSzPts val="1800"/>
              <a:buFont typeface="Trebuchet MS" panose="020B0603020202020204"/>
              <a:buChar char="●"/>
            </a:pP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Developed IHSS Member/AR training; Launched Info &amp; Assistance for Participant Direction via CDCO</a:t>
            </a:r>
            <a:endParaRPr sz="18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304800" lvl="0" indent="-266700" algn="l" rtl="0">
              <a:spcBef>
                <a:spcPts val="0"/>
              </a:spcBef>
              <a:spcAft>
                <a:spcPts val="0"/>
              </a:spcAft>
              <a:buClr>
                <a:srgbClr val="222222"/>
              </a:buClr>
              <a:buSzPts val="1800"/>
              <a:buFont typeface="Trebuchet MS" panose="020B0603020202020204"/>
              <a:buChar char="●"/>
            </a:pP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Launched the Nurse Assessor Program</a:t>
            </a:r>
            <a:endParaRPr sz="21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304800" lvl="0" indent="0" algn="l" rtl="0">
              <a:spcBef>
                <a:spcPts val="0"/>
              </a:spcBef>
              <a:spcAft>
                <a:spcPts val="0"/>
              </a:spcAft>
              <a:buClr>
                <a:schemeClr val="dk1"/>
              </a:buClr>
              <a:buSzPts val="1100"/>
              <a:buFont typeface="Arial" panose="020B0604020202020204"/>
              <a:buNone/>
            </a:pPr>
            <a:endParaRPr sz="5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Clr>
                <a:schemeClr val="dk1"/>
              </a:buClr>
              <a:buSzPts val="1100"/>
              <a:buFont typeface="Arial" panose="020B0604020202020204"/>
              <a:buNone/>
            </a:pPr>
            <a:r>
              <a:rPr lang="en-US" sz="1800" b="1" dirty="0">
                <a:solidFill>
                  <a:schemeClr val="dk1"/>
                </a:solidFill>
                <a:latin typeface="Trebuchet MS" panose="020B0603020202020204"/>
                <a:ea typeface="Trebuchet MS" panose="020B0603020202020204"/>
                <a:cs typeface="Trebuchet MS" panose="020B0603020202020204"/>
                <a:sym typeface="Trebuchet MS" panose="020B0603020202020204"/>
              </a:rPr>
              <a:t>Strategies Under Review</a:t>
            </a:r>
            <a:endParaRPr sz="18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304800" lvl="0" indent="-266700" algn="l" rtl="0">
              <a:spcBef>
                <a:spcPts val="0"/>
              </a:spcBef>
              <a:spcAft>
                <a:spcPts val="0"/>
              </a:spcAft>
              <a:buClr>
                <a:schemeClr val="dk1"/>
              </a:buClr>
              <a:buSzPts val="1800"/>
              <a:buFont typeface="Trebuchet MS" panose="020B0603020202020204"/>
              <a:buChar char="●"/>
            </a:pP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Caps/limits on utilization</a:t>
            </a:r>
            <a:endParaRPr sz="18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304800" lvl="0" indent="-266700" algn="l" rtl="0">
              <a:spcBef>
                <a:spcPts val="0"/>
              </a:spcBef>
              <a:spcAft>
                <a:spcPts val="0"/>
              </a:spcAft>
              <a:buClr>
                <a:schemeClr val="dk1"/>
              </a:buClr>
              <a:buSzPts val="1800"/>
              <a:buFont typeface="Trebuchet MS" panose="020B0603020202020204"/>
              <a:buChar char="●"/>
            </a:pP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Rate methodology adjustments</a:t>
            </a:r>
          </a:p>
        </p:txBody>
      </p:sp>
      <p:sp>
        <p:nvSpPr>
          <p:cNvPr id="1286" name="Google Shape;1286;p254"/>
          <p:cNvSpPr txBox="1">
            <a:spLocks noGrp="1"/>
          </p:cNvSpPr>
          <p:nvPr>
            <p:ph type="title"/>
          </p:nvPr>
        </p:nvSpPr>
        <p:spPr>
          <a:xfrm>
            <a:off x="0" y="0"/>
            <a:ext cx="5159400" cy="1027800"/>
          </a:xfrm>
          <a:prstGeom prst="rect">
            <a:avLst/>
          </a:prstGeom>
        </p:spPr>
        <p:txBody>
          <a:bodyPr spcFirstLastPara="1" wrap="square" lIns="0" tIns="0" rIns="0" bIns="0" anchor="ctr" anchorCtr="0">
            <a:noAutofit/>
          </a:bodyPr>
          <a:lstStyle/>
          <a:p>
            <a:pPr marL="0" lvl="0" indent="0" algn="ctr" rtl="0">
              <a:lnSpc>
                <a:spcPct val="100000"/>
              </a:lnSpc>
              <a:spcBef>
                <a:spcPts val="0"/>
              </a:spcBef>
              <a:spcAft>
                <a:spcPts val="0"/>
              </a:spcAft>
              <a:buNone/>
            </a:pPr>
            <a:r>
              <a:rPr lang="en-US" sz="3400" dirty="0">
                <a:solidFill>
                  <a:schemeClr val="dk2"/>
                </a:solidFill>
              </a:rPr>
              <a:t>LTSS: In-Home Support Services (IHSS)</a:t>
            </a:r>
            <a:endParaRPr sz="3400" dirty="0">
              <a:solidFill>
                <a:schemeClr val="dk2"/>
              </a:solidFill>
            </a:endParaRPr>
          </a:p>
        </p:txBody>
      </p:sp>
      <p:sp>
        <p:nvSpPr>
          <p:cNvPr id="1287" name="Google Shape;1287;p254"/>
          <p:cNvSpPr/>
          <p:nvPr/>
        </p:nvSpPr>
        <p:spPr>
          <a:xfrm>
            <a:off x="5244975" y="134775"/>
            <a:ext cx="6659700" cy="7617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88" name="Google Shape;1288;p254"/>
          <p:cNvSpPr txBox="1">
            <a:spLocks noGrp="1"/>
          </p:cNvSpPr>
          <p:nvPr>
            <p:ph type="body" idx="1"/>
          </p:nvPr>
        </p:nvSpPr>
        <p:spPr>
          <a:xfrm>
            <a:off x="6910425" y="162592"/>
            <a:ext cx="4994400" cy="706200"/>
          </a:xfrm>
          <a:prstGeom prst="rect">
            <a:avLst/>
          </a:prstGeom>
        </p:spPr>
        <p:txBody>
          <a:bodyPr spcFirstLastPara="1" wrap="square" lIns="78575" tIns="39275" rIns="78575" bIns="39275" anchor="t" anchorCtr="0">
            <a:noAutofit/>
          </a:bodyPr>
          <a:lstStyle/>
          <a:p>
            <a:pPr marL="0" lvl="0" indent="0" algn="l" rtl="0">
              <a:spcBef>
                <a:spcPts val="0"/>
              </a:spcBef>
              <a:spcAft>
                <a:spcPts val="0"/>
              </a:spcAft>
              <a:buNone/>
            </a:pPr>
            <a:r>
              <a:rPr lang="en-US" sz="2000" b="1" dirty="0">
                <a:latin typeface="Instrument Sans"/>
                <a:ea typeface="Instrument Sans"/>
                <a:cs typeface="Instrument Sans"/>
                <a:sym typeface="Instrument Sans"/>
              </a:rPr>
              <a:t>increase in paid $$ from  FY18/19 to  FY23/24. That’s +52% trend per year.</a:t>
            </a:r>
            <a:endParaRPr sz="2000" b="1" dirty="0">
              <a:latin typeface="Instrument Sans"/>
              <a:ea typeface="Instrument Sans"/>
              <a:cs typeface="Instrument Sans"/>
              <a:sym typeface="Instrument Sans"/>
            </a:endParaRPr>
          </a:p>
        </p:txBody>
      </p:sp>
      <p:sp>
        <p:nvSpPr>
          <p:cNvPr id="1289" name="Google Shape;1289;p254"/>
          <p:cNvSpPr txBox="1"/>
          <p:nvPr/>
        </p:nvSpPr>
        <p:spPr>
          <a:xfrm>
            <a:off x="5158050" y="190125"/>
            <a:ext cx="1806000" cy="706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200">
                <a:solidFill>
                  <a:schemeClr val="accent1"/>
                </a:solidFill>
                <a:latin typeface="Impact" panose="020B0806030902050204"/>
                <a:ea typeface="Impact" panose="020B0806030902050204"/>
                <a:cs typeface="Impact" panose="020B0806030902050204"/>
                <a:sym typeface="Impact" panose="020B0806030902050204"/>
              </a:rPr>
              <a:t>+260%</a:t>
            </a:r>
            <a:endParaRPr sz="4200">
              <a:solidFill>
                <a:schemeClr val="accent1"/>
              </a:solidFill>
              <a:latin typeface="Impact" panose="020B0806030902050204"/>
              <a:ea typeface="Impact" panose="020B0806030902050204"/>
              <a:cs typeface="Impact" panose="020B0806030902050204"/>
              <a:sym typeface="Impact" panose="020B0806030902050204"/>
            </a:endParaRPr>
          </a:p>
        </p:txBody>
      </p:sp>
      <p:pic>
        <p:nvPicPr>
          <p:cNvPr id="1290" name="Google Shape;1290;p254" descr="bar chart showing paid amount with a line chart overlay showing the cost per participant per month for six fiscal years" title="Chart"/>
          <p:cNvPicPr preferRelativeResize="0"/>
          <p:nvPr/>
        </p:nvPicPr>
        <p:blipFill>
          <a:blip r:embed="rId3"/>
          <a:stretch>
            <a:fillRect/>
          </a:stretch>
        </p:blipFill>
        <p:spPr>
          <a:xfrm>
            <a:off x="4820750" y="1030350"/>
            <a:ext cx="7338399" cy="5166900"/>
          </a:xfrm>
          <a:prstGeom prst="rect">
            <a:avLst/>
          </a:prstGeom>
          <a:noFill/>
          <a:ln w="9525" cap="flat" cmpd="sng">
            <a:solidFill>
              <a:schemeClr val="dk2"/>
            </a:solidFill>
            <a:prstDash val="solid"/>
            <a:round/>
            <a:headEnd type="none" w="sm" len="sm"/>
            <a:tailEnd type="none" w="sm" len="sm"/>
          </a:ln>
        </p:spPr>
      </p:pic>
      <p:sp>
        <p:nvSpPr>
          <p:cNvPr id="1291" name="Google Shape;1291;p254"/>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sz="1200">
                <a:solidFill>
                  <a:schemeClr val="lt1"/>
                </a:solidFill>
              </a:rPr>
              <a:t>53</a:t>
            </a:fld>
            <a:endParaRPr sz="1200">
              <a:solidFill>
                <a:schemeClr val="lt1"/>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6511" y="1064895"/>
            <a:ext cx="12175490" cy="5793486"/>
            <a:chOff x="16511" y="1064895"/>
            <a:chExt cx="12175490" cy="5793486"/>
          </a:xfrm>
        </p:grpSpPr>
        <p:sp>
          <p:nvSpPr>
            <p:cNvPr id="3" name="object 3"/>
            <p:cNvSpPr/>
            <p:nvPr/>
          </p:nvSpPr>
          <p:spPr>
            <a:xfrm>
              <a:off x="16511" y="6280670"/>
              <a:ext cx="12175490" cy="577711"/>
            </a:xfrm>
            <a:custGeom>
              <a:avLst/>
              <a:gdLst/>
              <a:ahLst/>
              <a:cxnLst/>
              <a:rect l="l" t="t" r="r" b="b"/>
              <a:pathLst>
                <a:path w="12175490" h="521970">
                  <a:moveTo>
                    <a:pt x="12175488" y="0"/>
                  </a:moveTo>
                  <a:lnTo>
                    <a:pt x="0" y="0"/>
                  </a:lnTo>
                  <a:lnTo>
                    <a:pt x="0" y="521588"/>
                  </a:lnTo>
                  <a:lnTo>
                    <a:pt x="12175488" y="521588"/>
                  </a:lnTo>
                  <a:lnTo>
                    <a:pt x="12175488" y="0"/>
                  </a:lnTo>
                  <a:close/>
                </a:path>
              </a:pathLst>
            </a:custGeom>
            <a:solidFill>
              <a:srgbClr val="00176E"/>
            </a:solidFill>
          </p:spPr>
          <p:txBody>
            <a:bodyPr wrap="square" lIns="0" tIns="0" rIns="0" bIns="0" rtlCol="0"/>
            <a:lstStyle/>
            <a:p>
              <a:endParaRPr/>
            </a:p>
          </p:txBody>
        </p:sp>
        <p:pic>
          <p:nvPicPr>
            <p:cNvPr id="4" name="object 4"/>
            <p:cNvPicPr/>
            <p:nvPr/>
          </p:nvPicPr>
          <p:blipFill>
            <a:blip r:embed="rId2" cstate="print"/>
            <a:stretch>
              <a:fillRect/>
            </a:stretch>
          </p:blipFill>
          <p:spPr>
            <a:xfrm>
              <a:off x="290829" y="6443089"/>
              <a:ext cx="2267712" cy="384048"/>
            </a:xfrm>
            <a:prstGeom prst="rect">
              <a:avLst/>
            </a:prstGeom>
          </p:spPr>
        </p:pic>
        <p:sp>
          <p:nvSpPr>
            <p:cNvPr id="5" name="object 5"/>
            <p:cNvSpPr/>
            <p:nvPr/>
          </p:nvSpPr>
          <p:spPr>
            <a:xfrm>
              <a:off x="18033" y="1064895"/>
              <a:ext cx="4752340" cy="5126356"/>
            </a:xfrm>
            <a:custGeom>
              <a:avLst/>
              <a:gdLst/>
              <a:ahLst/>
              <a:cxnLst/>
              <a:rect l="l" t="t" r="r" b="b"/>
              <a:pathLst>
                <a:path w="4752340" h="5260975">
                  <a:moveTo>
                    <a:pt x="0" y="791971"/>
                  </a:moveTo>
                  <a:lnTo>
                    <a:pt x="1445" y="743712"/>
                  </a:lnTo>
                  <a:lnTo>
                    <a:pt x="5726" y="696213"/>
                  </a:lnTo>
                  <a:lnTo>
                    <a:pt x="12758" y="649604"/>
                  </a:lnTo>
                  <a:lnTo>
                    <a:pt x="22462" y="603884"/>
                  </a:lnTo>
                  <a:lnTo>
                    <a:pt x="34753" y="559180"/>
                  </a:lnTo>
                  <a:lnTo>
                    <a:pt x="49547" y="515619"/>
                  </a:lnTo>
                  <a:lnTo>
                    <a:pt x="66763" y="473201"/>
                  </a:lnTo>
                  <a:lnTo>
                    <a:pt x="86319" y="432053"/>
                  </a:lnTo>
                  <a:lnTo>
                    <a:pt x="108129" y="392302"/>
                  </a:lnTo>
                  <a:lnTo>
                    <a:pt x="132118" y="353821"/>
                  </a:lnTo>
                  <a:lnTo>
                    <a:pt x="158191" y="316991"/>
                  </a:lnTo>
                  <a:lnTo>
                    <a:pt x="186258" y="281685"/>
                  </a:lnTo>
                  <a:lnTo>
                    <a:pt x="216268" y="248157"/>
                  </a:lnTo>
                  <a:lnTo>
                    <a:pt x="248119" y="216280"/>
                  </a:lnTo>
                  <a:lnTo>
                    <a:pt x="281724" y="186308"/>
                  </a:lnTo>
                  <a:lnTo>
                    <a:pt x="317004" y="158241"/>
                  </a:lnTo>
                  <a:lnTo>
                    <a:pt x="353872" y="132079"/>
                  </a:lnTo>
                  <a:lnTo>
                    <a:pt x="392252" y="108076"/>
                  </a:lnTo>
                  <a:lnTo>
                    <a:pt x="432066" y="86359"/>
                  </a:lnTo>
                  <a:lnTo>
                    <a:pt x="473214" y="66801"/>
                  </a:lnTo>
                  <a:lnTo>
                    <a:pt x="515632" y="49529"/>
                  </a:lnTo>
                  <a:lnTo>
                    <a:pt x="559231" y="34797"/>
                  </a:lnTo>
                  <a:lnTo>
                    <a:pt x="603923" y="22478"/>
                  </a:lnTo>
                  <a:lnTo>
                    <a:pt x="649617" y="12700"/>
                  </a:lnTo>
                  <a:lnTo>
                    <a:pt x="696252" y="5714"/>
                  </a:lnTo>
                  <a:lnTo>
                    <a:pt x="743737" y="1396"/>
                  </a:lnTo>
                  <a:lnTo>
                    <a:pt x="791984" y="0"/>
                  </a:lnTo>
                  <a:lnTo>
                    <a:pt x="3959860" y="0"/>
                  </a:lnTo>
                  <a:lnTo>
                    <a:pt x="4008119" y="1396"/>
                  </a:lnTo>
                  <a:lnTo>
                    <a:pt x="4055617" y="5714"/>
                  </a:lnTo>
                  <a:lnTo>
                    <a:pt x="4102227" y="12700"/>
                  </a:lnTo>
                  <a:lnTo>
                    <a:pt x="4147946" y="22478"/>
                  </a:lnTo>
                  <a:lnTo>
                    <a:pt x="4192651" y="34797"/>
                  </a:lnTo>
                  <a:lnTo>
                    <a:pt x="4236212" y="49529"/>
                  </a:lnTo>
                  <a:lnTo>
                    <a:pt x="4278630" y="66801"/>
                  </a:lnTo>
                  <a:lnTo>
                    <a:pt x="4319778" y="86359"/>
                  </a:lnTo>
                  <a:lnTo>
                    <a:pt x="4359529" y="108076"/>
                  </a:lnTo>
                  <a:lnTo>
                    <a:pt x="4398010" y="132079"/>
                  </a:lnTo>
                  <a:lnTo>
                    <a:pt x="4434840" y="158241"/>
                  </a:lnTo>
                  <a:lnTo>
                    <a:pt x="4470145" y="186308"/>
                  </a:lnTo>
                  <a:lnTo>
                    <a:pt x="4503674" y="216280"/>
                  </a:lnTo>
                  <a:lnTo>
                    <a:pt x="4535551" y="248157"/>
                  </a:lnTo>
                  <a:lnTo>
                    <a:pt x="4565523" y="281685"/>
                  </a:lnTo>
                  <a:lnTo>
                    <a:pt x="4593590" y="316991"/>
                  </a:lnTo>
                  <a:lnTo>
                    <a:pt x="4619752" y="353821"/>
                  </a:lnTo>
                  <a:lnTo>
                    <a:pt x="4643755" y="392302"/>
                  </a:lnTo>
                  <a:lnTo>
                    <a:pt x="4665471" y="432053"/>
                  </a:lnTo>
                  <a:lnTo>
                    <a:pt x="4685030" y="473201"/>
                  </a:lnTo>
                  <a:lnTo>
                    <a:pt x="4702302" y="515619"/>
                  </a:lnTo>
                  <a:lnTo>
                    <a:pt x="4717033" y="559180"/>
                  </a:lnTo>
                  <a:lnTo>
                    <a:pt x="4729353" y="603884"/>
                  </a:lnTo>
                  <a:lnTo>
                    <a:pt x="4739132" y="649604"/>
                  </a:lnTo>
                  <a:lnTo>
                    <a:pt x="4746117" y="696213"/>
                  </a:lnTo>
                  <a:lnTo>
                    <a:pt x="4750435" y="743712"/>
                  </a:lnTo>
                  <a:lnTo>
                    <a:pt x="4751832" y="791971"/>
                  </a:lnTo>
                  <a:lnTo>
                    <a:pt x="4751832" y="4468876"/>
                  </a:lnTo>
                  <a:lnTo>
                    <a:pt x="4750435" y="4517135"/>
                  </a:lnTo>
                  <a:lnTo>
                    <a:pt x="4746117" y="4564595"/>
                  </a:lnTo>
                  <a:lnTo>
                    <a:pt x="4739132" y="4611230"/>
                  </a:lnTo>
                  <a:lnTo>
                    <a:pt x="4729353" y="4656937"/>
                  </a:lnTo>
                  <a:lnTo>
                    <a:pt x="4717033" y="4701628"/>
                  </a:lnTo>
                  <a:lnTo>
                    <a:pt x="4702302" y="4745215"/>
                  </a:lnTo>
                  <a:lnTo>
                    <a:pt x="4685030" y="4787633"/>
                  </a:lnTo>
                  <a:lnTo>
                    <a:pt x="4665471" y="4828781"/>
                  </a:lnTo>
                  <a:lnTo>
                    <a:pt x="4643755" y="4868595"/>
                  </a:lnTo>
                  <a:lnTo>
                    <a:pt x="4619752" y="4906975"/>
                  </a:lnTo>
                  <a:lnTo>
                    <a:pt x="4593590" y="4943856"/>
                  </a:lnTo>
                  <a:lnTo>
                    <a:pt x="4565523" y="4979136"/>
                  </a:lnTo>
                  <a:lnTo>
                    <a:pt x="4535551" y="5012728"/>
                  </a:lnTo>
                  <a:lnTo>
                    <a:pt x="4503674" y="5044579"/>
                  </a:lnTo>
                  <a:lnTo>
                    <a:pt x="4470145" y="5074589"/>
                  </a:lnTo>
                  <a:lnTo>
                    <a:pt x="4434840" y="5102669"/>
                  </a:lnTo>
                  <a:lnTo>
                    <a:pt x="4398010" y="5128742"/>
                  </a:lnTo>
                  <a:lnTo>
                    <a:pt x="4359529" y="5152720"/>
                  </a:lnTo>
                  <a:lnTo>
                    <a:pt x="4319778" y="5174526"/>
                  </a:lnTo>
                  <a:lnTo>
                    <a:pt x="4278630" y="5194084"/>
                  </a:lnTo>
                  <a:lnTo>
                    <a:pt x="4236212" y="5211305"/>
                  </a:lnTo>
                  <a:lnTo>
                    <a:pt x="4192651" y="5226088"/>
                  </a:lnTo>
                  <a:lnTo>
                    <a:pt x="4147946" y="5238381"/>
                  </a:lnTo>
                  <a:lnTo>
                    <a:pt x="4102227" y="5248084"/>
                  </a:lnTo>
                  <a:lnTo>
                    <a:pt x="4055617" y="5255120"/>
                  </a:lnTo>
                  <a:lnTo>
                    <a:pt x="4008119" y="5259400"/>
                  </a:lnTo>
                  <a:lnTo>
                    <a:pt x="3959860" y="5260848"/>
                  </a:lnTo>
                  <a:lnTo>
                    <a:pt x="791984" y="5260848"/>
                  </a:lnTo>
                  <a:lnTo>
                    <a:pt x="743737" y="5259400"/>
                  </a:lnTo>
                  <a:lnTo>
                    <a:pt x="696252" y="5255120"/>
                  </a:lnTo>
                  <a:lnTo>
                    <a:pt x="649617" y="5248084"/>
                  </a:lnTo>
                  <a:lnTo>
                    <a:pt x="603923" y="5238381"/>
                  </a:lnTo>
                  <a:lnTo>
                    <a:pt x="559231" y="5226088"/>
                  </a:lnTo>
                  <a:lnTo>
                    <a:pt x="515632" y="5211305"/>
                  </a:lnTo>
                  <a:lnTo>
                    <a:pt x="473214" y="5194084"/>
                  </a:lnTo>
                  <a:lnTo>
                    <a:pt x="432066" y="5174526"/>
                  </a:lnTo>
                  <a:lnTo>
                    <a:pt x="392252" y="5152720"/>
                  </a:lnTo>
                  <a:lnTo>
                    <a:pt x="353872" y="5128742"/>
                  </a:lnTo>
                  <a:lnTo>
                    <a:pt x="317004" y="5102669"/>
                  </a:lnTo>
                  <a:lnTo>
                    <a:pt x="281724" y="5074589"/>
                  </a:lnTo>
                  <a:lnTo>
                    <a:pt x="248119" y="5044579"/>
                  </a:lnTo>
                  <a:lnTo>
                    <a:pt x="216268" y="5012728"/>
                  </a:lnTo>
                  <a:lnTo>
                    <a:pt x="186258" y="4979136"/>
                  </a:lnTo>
                  <a:lnTo>
                    <a:pt x="158191" y="4943856"/>
                  </a:lnTo>
                  <a:lnTo>
                    <a:pt x="132118" y="4906975"/>
                  </a:lnTo>
                  <a:lnTo>
                    <a:pt x="108129" y="4868595"/>
                  </a:lnTo>
                  <a:lnTo>
                    <a:pt x="86319" y="4828781"/>
                  </a:lnTo>
                  <a:lnTo>
                    <a:pt x="66763" y="4787633"/>
                  </a:lnTo>
                  <a:lnTo>
                    <a:pt x="49547" y="4745215"/>
                  </a:lnTo>
                  <a:lnTo>
                    <a:pt x="34753" y="4701628"/>
                  </a:lnTo>
                  <a:lnTo>
                    <a:pt x="22462" y="4656937"/>
                  </a:lnTo>
                  <a:lnTo>
                    <a:pt x="12758" y="4611230"/>
                  </a:lnTo>
                  <a:lnTo>
                    <a:pt x="5726" y="4564595"/>
                  </a:lnTo>
                  <a:lnTo>
                    <a:pt x="1445" y="4517135"/>
                  </a:lnTo>
                  <a:lnTo>
                    <a:pt x="0" y="4468876"/>
                  </a:lnTo>
                  <a:lnTo>
                    <a:pt x="0" y="791971"/>
                  </a:lnTo>
                  <a:close/>
                </a:path>
              </a:pathLst>
            </a:custGeom>
            <a:ln w="39622">
              <a:solidFill>
                <a:srgbClr val="00176E"/>
              </a:solidFill>
            </a:ln>
          </p:spPr>
          <p:txBody>
            <a:bodyPr wrap="square" lIns="0" tIns="0" rIns="0" bIns="0" rtlCol="0"/>
            <a:lstStyle/>
            <a:p>
              <a:endParaRPr/>
            </a:p>
          </p:txBody>
        </p:sp>
        <p:pic>
          <p:nvPicPr>
            <p:cNvPr id="6" name="object 6"/>
            <p:cNvPicPr/>
            <p:nvPr/>
          </p:nvPicPr>
          <p:blipFill>
            <a:blip r:embed="rId3"/>
            <a:srcRect/>
            <a:stretch>
              <a:fillRect/>
            </a:stretch>
          </p:blipFill>
          <p:spPr>
            <a:xfrm>
              <a:off x="4833745" y="1154314"/>
              <a:ext cx="7340221" cy="5006761"/>
            </a:xfrm>
            <a:prstGeom prst="rect">
              <a:avLst/>
            </a:prstGeom>
          </p:spPr>
        </p:pic>
        <p:sp>
          <p:nvSpPr>
            <p:cNvPr id="7" name="object 7"/>
            <p:cNvSpPr/>
            <p:nvPr/>
          </p:nvSpPr>
          <p:spPr>
            <a:xfrm>
              <a:off x="4833746" y="1154315"/>
              <a:ext cx="7345680" cy="5126356"/>
            </a:xfrm>
            <a:custGeom>
              <a:avLst/>
              <a:gdLst/>
              <a:ahLst/>
              <a:cxnLst/>
              <a:rect l="l" t="t" r="r" b="b"/>
              <a:pathLst>
                <a:path w="7345680" h="4970145">
                  <a:moveTo>
                    <a:pt x="0" y="4969764"/>
                  </a:moveTo>
                  <a:lnTo>
                    <a:pt x="7345680" y="4969764"/>
                  </a:lnTo>
                  <a:lnTo>
                    <a:pt x="7345680" y="0"/>
                  </a:lnTo>
                  <a:lnTo>
                    <a:pt x="0" y="0"/>
                  </a:lnTo>
                  <a:lnTo>
                    <a:pt x="0" y="4969764"/>
                  </a:lnTo>
                  <a:close/>
                </a:path>
              </a:pathLst>
            </a:custGeom>
            <a:ln w="9142">
              <a:solidFill>
                <a:srgbClr val="00176E"/>
              </a:solidFill>
            </a:ln>
          </p:spPr>
          <p:txBody>
            <a:bodyPr wrap="square" lIns="0" tIns="0" rIns="0" bIns="0" rtlCol="0"/>
            <a:lstStyle/>
            <a:p>
              <a:endParaRPr/>
            </a:p>
          </p:txBody>
        </p:sp>
      </p:grpSp>
      <p:sp>
        <p:nvSpPr>
          <p:cNvPr id="8" name="object 8"/>
          <p:cNvSpPr txBox="1">
            <a:spLocks noGrp="1"/>
          </p:cNvSpPr>
          <p:nvPr>
            <p:ph type="title"/>
          </p:nvPr>
        </p:nvSpPr>
        <p:spPr>
          <a:xfrm>
            <a:off x="401446" y="96998"/>
            <a:ext cx="4314190" cy="847668"/>
          </a:xfrm>
          <a:prstGeom prst="rect">
            <a:avLst/>
          </a:prstGeom>
        </p:spPr>
        <p:txBody>
          <a:bodyPr vert="horz" wrap="square" lIns="0" tIns="26670" rIns="0" bIns="0" rtlCol="0">
            <a:spAutoFit/>
          </a:bodyPr>
          <a:lstStyle/>
          <a:p>
            <a:pPr marL="57150" marR="5080" indent="9525">
              <a:lnSpc>
                <a:spcPts val="3100"/>
              </a:lnSpc>
              <a:spcBef>
                <a:spcPts val="210"/>
              </a:spcBef>
            </a:pPr>
            <a:r>
              <a:rPr sz="2800" dirty="0"/>
              <a:t>LTSS:</a:t>
            </a:r>
            <a:r>
              <a:rPr sz="2800" spc="-65" dirty="0"/>
              <a:t> </a:t>
            </a:r>
            <a:r>
              <a:rPr sz="2800" dirty="0"/>
              <a:t>Servicios</a:t>
            </a:r>
            <a:r>
              <a:rPr sz="2800" spc="-65" dirty="0"/>
              <a:t> </a:t>
            </a:r>
            <a:r>
              <a:rPr sz="2800" dirty="0"/>
              <a:t>de</a:t>
            </a:r>
            <a:r>
              <a:rPr sz="2800" spc="-70" dirty="0"/>
              <a:t> </a:t>
            </a:r>
            <a:r>
              <a:rPr sz="2800" dirty="0"/>
              <a:t>apoyo</a:t>
            </a:r>
            <a:r>
              <a:rPr sz="2800" spc="-75" dirty="0"/>
              <a:t> </a:t>
            </a:r>
            <a:r>
              <a:rPr sz="2800" spc="-25" dirty="0"/>
              <a:t>en </a:t>
            </a:r>
            <a:r>
              <a:rPr sz="2800" dirty="0"/>
              <a:t>el</a:t>
            </a:r>
            <a:r>
              <a:rPr sz="2800" spc="-50" dirty="0"/>
              <a:t> </a:t>
            </a:r>
            <a:r>
              <a:rPr sz="2800" dirty="0"/>
              <a:t>hogar</a:t>
            </a:r>
            <a:r>
              <a:rPr sz="2800" spc="-55" dirty="0"/>
              <a:t> </a:t>
            </a:r>
            <a:r>
              <a:rPr sz="2800" spc="-10" dirty="0"/>
              <a:t>(IHSS)</a:t>
            </a:r>
            <a:endParaRPr sz="2800" dirty="0"/>
          </a:p>
        </p:txBody>
      </p:sp>
      <p:grpSp>
        <p:nvGrpSpPr>
          <p:cNvPr id="10" name="object 10"/>
          <p:cNvGrpSpPr/>
          <p:nvPr/>
        </p:nvGrpSpPr>
        <p:grpSpPr>
          <a:xfrm>
            <a:off x="5241797" y="130682"/>
            <a:ext cx="6669405" cy="771525"/>
            <a:chOff x="5241797" y="130682"/>
            <a:chExt cx="6669405" cy="771525"/>
          </a:xfrm>
        </p:grpSpPr>
        <p:sp>
          <p:nvSpPr>
            <p:cNvPr id="11" name="object 11"/>
            <p:cNvSpPr/>
            <p:nvPr/>
          </p:nvSpPr>
          <p:spPr>
            <a:xfrm>
              <a:off x="5246369" y="135254"/>
              <a:ext cx="6659880" cy="762000"/>
            </a:xfrm>
            <a:custGeom>
              <a:avLst/>
              <a:gdLst/>
              <a:ahLst/>
              <a:cxnLst/>
              <a:rect l="l" t="t" r="r" b="b"/>
              <a:pathLst>
                <a:path w="6659880" h="762000">
                  <a:moveTo>
                    <a:pt x="6532880" y="0"/>
                  </a:moveTo>
                  <a:lnTo>
                    <a:pt x="127000" y="0"/>
                  </a:lnTo>
                  <a:lnTo>
                    <a:pt x="77596" y="10033"/>
                  </a:lnTo>
                  <a:lnTo>
                    <a:pt x="37210" y="37211"/>
                  </a:lnTo>
                  <a:lnTo>
                    <a:pt x="10032" y="77597"/>
                  </a:lnTo>
                  <a:lnTo>
                    <a:pt x="0" y="127000"/>
                  </a:lnTo>
                  <a:lnTo>
                    <a:pt x="0" y="635000"/>
                  </a:lnTo>
                  <a:lnTo>
                    <a:pt x="10032" y="684403"/>
                  </a:lnTo>
                  <a:lnTo>
                    <a:pt x="37210" y="724789"/>
                  </a:lnTo>
                  <a:lnTo>
                    <a:pt x="77596" y="751967"/>
                  </a:lnTo>
                  <a:lnTo>
                    <a:pt x="127000" y="762000"/>
                  </a:lnTo>
                  <a:lnTo>
                    <a:pt x="6532880" y="762000"/>
                  </a:lnTo>
                  <a:lnTo>
                    <a:pt x="6582283" y="751967"/>
                  </a:lnTo>
                  <a:lnTo>
                    <a:pt x="6622669" y="724789"/>
                  </a:lnTo>
                  <a:lnTo>
                    <a:pt x="6649847" y="684403"/>
                  </a:lnTo>
                  <a:lnTo>
                    <a:pt x="6659880" y="635000"/>
                  </a:lnTo>
                  <a:lnTo>
                    <a:pt x="6659880" y="127000"/>
                  </a:lnTo>
                  <a:lnTo>
                    <a:pt x="6649847" y="77597"/>
                  </a:lnTo>
                  <a:lnTo>
                    <a:pt x="6622669" y="37211"/>
                  </a:lnTo>
                  <a:lnTo>
                    <a:pt x="6582283" y="10033"/>
                  </a:lnTo>
                  <a:lnTo>
                    <a:pt x="6532880" y="0"/>
                  </a:lnTo>
                  <a:close/>
                </a:path>
              </a:pathLst>
            </a:custGeom>
            <a:solidFill>
              <a:srgbClr val="C7DAF8"/>
            </a:solidFill>
          </p:spPr>
          <p:txBody>
            <a:bodyPr wrap="square" lIns="0" tIns="0" rIns="0" bIns="0" rtlCol="0"/>
            <a:lstStyle/>
            <a:p>
              <a:endParaRPr/>
            </a:p>
          </p:txBody>
        </p:sp>
        <p:sp>
          <p:nvSpPr>
            <p:cNvPr id="12" name="object 12"/>
            <p:cNvSpPr/>
            <p:nvPr/>
          </p:nvSpPr>
          <p:spPr>
            <a:xfrm>
              <a:off x="5246369" y="135254"/>
              <a:ext cx="6659880" cy="762000"/>
            </a:xfrm>
            <a:custGeom>
              <a:avLst/>
              <a:gdLst/>
              <a:ahLst/>
              <a:cxnLst/>
              <a:rect l="l" t="t" r="r" b="b"/>
              <a:pathLst>
                <a:path w="6659880" h="762000">
                  <a:moveTo>
                    <a:pt x="0" y="127000"/>
                  </a:moveTo>
                  <a:lnTo>
                    <a:pt x="10032" y="77597"/>
                  </a:lnTo>
                  <a:lnTo>
                    <a:pt x="37210" y="37211"/>
                  </a:lnTo>
                  <a:lnTo>
                    <a:pt x="77596" y="10033"/>
                  </a:lnTo>
                  <a:lnTo>
                    <a:pt x="127000" y="0"/>
                  </a:lnTo>
                  <a:lnTo>
                    <a:pt x="6532880" y="0"/>
                  </a:lnTo>
                  <a:lnTo>
                    <a:pt x="6582283" y="10033"/>
                  </a:lnTo>
                  <a:lnTo>
                    <a:pt x="6622669" y="37211"/>
                  </a:lnTo>
                  <a:lnTo>
                    <a:pt x="6649847" y="77597"/>
                  </a:lnTo>
                  <a:lnTo>
                    <a:pt x="6659880" y="127000"/>
                  </a:lnTo>
                  <a:lnTo>
                    <a:pt x="6659880" y="635000"/>
                  </a:lnTo>
                  <a:lnTo>
                    <a:pt x="6649847" y="684403"/>
                  </a:lnTo>
                  <a:lnTo>
                    <a:pt x="6622669" y="724789"/>
                  </a:lnTo>
                  <a:lnTo>
                    <a:pt x="6582283" y="751967"/>
                  </a:lnTo>
                  <a:lnTo>
                    <a:pt x="6532880" y="762000"/>
                  </a:lnTo>
                  <a:lnTo>
                    <a:pt x="127000" y="762000"/>
                  </a:lnTo>
                  <a:lnTo>
                    <a:pt x="77596" y="751967"/>
                  </a:lnTo>
                  <a:lnTo>
                    <a:pt x="37210" y="724789"/>
                  </a:lnTo>
                  <a:lnTo>
                    <a:pt x="10032" y="684403"/>
                  </a:lnTo>
                  <a:lnTo>
                    <a:pt x="0" y="635000"/>
                  </a:lnTo>
                  <a:lnTo>
                    <a:pt x="0" y="127000"/>
                  </a:lnTo>
                  <a:close/>
                </a:path>
              </a:pathLst>
            </a:custGeom>
            <a:ln w="9144">
              <a:solidFill>
                <a:srgbClr val="00176E"/>
              </a:solidFill>
            </a:ln>
          </p:spPr>
          <p:txBody>
            <a:bodyPr wrap="square" lIns="0" tIns="0" rIns="0" bIns="0" rtlCol="0"/>
            <a:lstStyle/>
            <a:p>
              <a:endParaRPr/>
            </a:p>
          </p:txBody>
        </p:sp>
      </p:grpSp>
      <p:sp>
        <p:nvSpPr>
          <p:cNvPr id="13" name="object 13"/>
          <p:cNvSpPr txBox="1"/>
          <p:nvPr/>
        </p:nvSpPr>
        <p:spPr>
          <a:xfrm>
            <a:off x="5288915" y="211455"/>
            <a:ext cx="6588760" cy="673774"/>
          </a:xfrm>
          <a:prstGeom prst="rect">
            <a:avLst/>
          </a:prstGeom>
        </p:spPr>
        <p:txBody>
          <a:bodyPr vert="horz" wrap="square" lIns="0" tIns="12700" rIns="0" bIns="0" rtlCol="0">
            <a:noAutofit/>
          </a:bodyPr>
          <a:lstStyle/>
          <a:p>
            <a:pPr marL="12700">
              <a:lnSpc>
                <a:spcPct val="100000"/>
              </a:lnSpc>
              <a:spcBef>
                <a:spcPts val="100"/>
              </a:spcBef>
            </a:pPr>
            <a:r>
              <a:rPr sz="3600" dirty="0">
                <a:solidFill>
                  <a:srgbClr val="00176E"/>
                </a:solidFill>
                <a:latin typeface="Impact" panose="020B0806030902050204"/>
                <a:cs typeface="Impact" panose="020B0806030902050204"/>
              </a:rPr>
              <a:t>+260%</a:t>
            </a:r>
            <a:endParaRPr dirty="0">
              <a:latin typeface="Tahoma" panose="020B0604030504040204"/>
              <a:cs typeface="Tahoma" panose="020B0604030504040204"/>
            </a:endParaRPr>
          </a:p>
        </p:txBody>
      </p:sp>
      <p:sp>
        <p:nvSpPr>
          <p:cNvPr id="15" name="object 15"/>
          <p:cNvSpPr txBox="1">
            <a:spLocks noGrp="1"/>
          </p:cNvSpPr>
          <p:nvPr>
            <p:ph type="sldNum" sz="quarter" idx="7"/>
          </p:nvPr>
        </p:nvSpPr>
        <p:spPr>
          <a:prstGeom prst="rect">
            <a:avLst/>
          </a:prstGeom>
        </p:spPr>
        <p:txBody>
          <a:bodyPr vert="horz" wrap="square" lIns="0" tIns="42798" rIns="0" bIns="0" rtlCol="0">
            <a:spAutoFit/>
          </a:bodyPr>
          <a:lstStyle/>
          <a:p>
            <a:pPr marL="40640">
              <a:lnSpc>
                <a:spcPct val="100000"/>
              </a:lnSpc>
              <a:spcBef>
                <a:spcPts val="25"/>
              </a:spcBef>
            </a:pPr>
            <a:fld id="{81D60167-4931-47E6-BA6A-407CBD079E47}" type="slidenum">
              <a:rPr spc="-25" dirty="0">
                <a:solidFill>
                  <a:srgbClr val="FFFFFF"/>
                </a:solidFill>
              </a:rPr>
              <a:t>54</a:t>
            </a:fld>
            <a:endParaRPr spc="-25" dirty="0">
              <a:solidFill>
                <a:srgbClr val="FFFFFF"/>
              </a:solidFill>
            </a:endParaRPr>
          </a:p>
        </p:txBody>
      </p:sp>
      <p:sp>
        <p:nvSpPr>
          <p:cNvPr id="14" name="object 14"/>
          <p:cNvSpPr txBox="1"/>
          <p:nvPr/>
        </p:nvSpPr>
        <p:spPr>
          <a:xfrm>
            <a:off x="6746240" y="215536"/>
            <a:ext cx="5131435" cy="566420"/>
          </a:xfrm>
          <a:prstGeom prst="rect">
            <a:avLst/>
          </a:prstGeom>
        </p:spPr>
        <p:txBody>
          <a:bodyPr vert="horz" wrap="square" lIns="0" tIns="12700" rIns="0" bIns="0" rtlCol="0">
            <a:spAutoFit/>
          </a:bodyPr>
          <a:lstStyle/>
          <a:p>
            <a:pPr marL="12700">
              <a:lnSpc>
                <a:spcPct val="100000"/>
              </a:lnSpc>
              <a:spcBef>
                <a:spcPts val="100"/>
              </a:spcBef>
            </a:pPr>
            <a:r>
              <a:rPr lang="es-ES" sz="1800" b="1" spc="-100" dirty="0">
                <a:latin typeface="Tahoma" panose="020B0604030504040204"/>
                <a:cs typeface="Tahoma" panose="020B0604030504040204"/>
              </a:rPr>
              <a:t>Aumento pagado en $$ desde el AF</a:t>
            </a:r>
            <a:r>
              <a:rPr lang="en-US" sz="1800" b="1" spc="-100" dirty="0">
                <a:latin typeface="Tahoma" panose="020B0604030504040204"/>
                <a:cs typeface="Tahoma" panose="020B0604030504040204"/>
              </a:rPr>
              <a:t> </a:t>
            </a:r>
            <a:r>
              <a:rPr sz="1800" b="1" spc="-100" dirty="0">
                <a:latin typeface="Tahoma" panose="020B0604030504040204"/>
                <a:cs typeface="Tahoma" panose="020B0604030504040204"/>
              </a:rPr>
              <a:t>18/19 al 23/24. Eso es +52% de tendencia por año.</a:t>
            </a:r>
            <a:endParaRPr sz="1800" spc="-100" dirty="0">
              <a:latin typeface="Tahoma" panose="020B0604030504040204"/>
              <a:cs typeface="Tahoma" panose="020B0604030504040204"/>
            </a:endParaRPr>
          </a:p>
        </p:txBody>
      </p:sp>
      <p:sp>
        <p:nvSpPr>
          <p:cNvPr id="16" name="TextBox 15"/>
          <p:cNvSpPr txBox="1"/>
          <p:nvPr/>
        </p:nvSpPr>
        <p:spPr>
          <a:xfrm>
            <a:off x="246379" y="1286304"/>
            <a:ext cx="4391025" cy="4739005"/>
          </a:xfrm>
          <a:prstGeom prst="rect">
            <a:avLst/>
          </a:prstGeom>
          <a:noFill/>
        </p:spPr>
        <p:txBody>
          <a:bodyPr wrap="square" rtlCol="0">
            <a:spAutoFit/>
          </a:bodyPr>
          <a:lstStyle/>
          <a:p>
            <a:r>
              <a:rPr lang="es-ES" sz="1800" b="1" dirty="0">
                <a:latin typeface="Trebuchet MS" panose="020B0603020202020204" pitchFamily="34" charset="0"/>
              </a:rPr>
              <a:t>Estrategias completadas o en proceso</a:t>
            </a:r>
          </a:p>
          <a:p>
            <a:pPr marL="285750" indent="-285750">
              <a:buFont typeface="Trebuchet MS" panose="020B0603020202020204" pitchFamily="34" charset="0"/>
              <a:buChar char="●"/>
            </a:pPr>
            <a:r>
              <a:rPr lang="es-ES" sz="1600" dirty="0">
                <a:latin typeface="Trebuchet MS" panose="020B0603020202020204" pitchFamily="34" charset="0"/>
              </a:rPr>
              <a:t>Revisiones de duplicación</a:t>
            </a:r>
          </a:p>
          <a:p>
            <a:pPr marL="285750" indent="-285750">
              <a:buFont typeface="Trebuchet MS" panose="020B0603020202020204" pitchFamily="34" charset="0"/>
              <a:buChar char="●"/>
            </a:pPr>
            <a:r>
              <a:rPr lang="es-ES" sz="1600" dirty="0">
                <a:latin typeface="Trebuchet MS" panose="020B0603020202020204" pitchFamily="34" charset="0"/>
              </a:rPr>
              <a:t>Límite inicial diario y semanal para cuidadores de ciertas líneas de servicio</a:t>
            </a:r>
          </a:p>
          <a:p>
            <a:pPr marL="285750" indent="-285750">
              <a:buFont typeface="Trebuchet MS" panose="020B0603020202020204" pitchFamily="34" charset="0"/>
              <a:buChar char="●"/>
            </a:pPr>
            <a:r>
              <a:rPr lang="es-ES" sz="1600" dirty="0">
                <a:latin typeface="Trebuchet MS" panose="020B0603020202020204" pitchFamily="34" charset="0"/>
              </a:rPr>
              <a:t>Proceso de mensajería unificada para el mantenimiento de estado Actividades</a:t>
            </a:r>
          </a:p>
          <a:p>
            <a:pPr marL="285750" indent="-285750">
              <a:buFont typeface="Trebuchet MS" panose="020B0603020202020204" pitchFamily="34" charset="0"/>
              <a:buChar char="●"/>
            </a:pPr>
            <a:r>
              <a:rPr lang="es-ES" sz="1600" dirty="0">
                <a:latin typeface="Trebuchet MS" panose="020B0603020202020204" pitchFamily="34" charset="0"/>
              </a:rPr>
              <a:t>Eliminó la Agencia IHSS como </a:t>
            </a:r>
            <a:r>
              <a:rPr lang="" altLang="es-ES" sz="1600" dirty="0">
                <a:latin typeface="Trebuchet MS" panose="020B0603020202020204" pitchFamily="34" charset="0"/>
              </a:rPr>
              <a:t>r</a:t>
            </a:r>
            <a:r>
              <a:rPr lang="es-ES" sz="1600" dirty="0">
                <a:latin typeface="Trebuchet MS" panose="020B0603020202020204" pitchFamily="34" charset="0"/>
              </a:rPr>
              <a:t>epresentante Autorizado (AR); introdujo planes de responsabilidad compartida</a:t>
            </a:r>
          </a:p>
          <a:p>
            <a:pPr marL="285750" indent="-285750">
              <a:buFont typeface="Trebuchet MS" panose="020B0603020202020204" pitchFamily="34" charset="0"/>
              <a:buChar char="●"/>
            </a:pPr>
            <a:r>
              <a:rPr lang="es-ES" sz="1600" dirty="0">
                <a:latin typeface="Trebuchet MS" panose="020B0603020202020204" pitchFamily="34" charset="0"/>
              </a:rPr>
              <a:t>Desarrolló la capacitación para miembros / AR de IHSS; Lanzamiento de información y asistencia para la dirección de los participantes a través de CDCO</a:t>
            </a:r>
          </a:p>
          <a:p>
            <a:pPr marL="285750" indent="-285750">
              <a:spcAft>
                <a:spcPts val="600"/>
              </a:spcAft>
              <a:buFont typeface="Trebuchet MS" panose="020B0603020202020204" pitchFamily="34" charset="0"/>
              <a:buChar char="●"/>
            </a:pPr>
            <a:r>
              <a:rPr lang="es-ES" sz="1600" dirty="0">
                <a:latin typeface="Trebuchet MS" panose="020B0603020202020204" pitchFamily="34" charset="0"/>
              </a:rPr>
              <a:t>Lanzamiento del </a:t>
            </a:r>
            <a:r>
              <a:rPr lang="es-ES" sz="1600" dirty="0">
                <a:latin typeface="Trebuchet MS" panose="020B0603020202020204" pitchFamily="34" charset="0"/>
                <a:sym typeface="+mn-ea"/>
              </a:rPr>
              <a:t>Programa</a:t>
            </a:r>
            <a:r>
              <a:rPr lang="" altLang="es-ES" sz="1600" dirty="0">
                <a:latin typeface="Trebuchet MS" panose="020B0603020202020204" pitchFamily="34" charset="0"/>
                <a:sym typeface="+mn-ea"/>
              </a:rPr>
              <a:t> </a:t>
            </a:r>
            <a:r>
              <a:rPr lang="es-ES" sz="1600" dirty="0">
                <a:latin typeface="Trebuchet MS" panose="020B0603020202020204" pitchFamily="34" charset="0"/>
              </a:rPr>
              <a:t>Asesor de </a:t>
            </a:r>
            <a:r>
              <a:rPr lang="" altLang="es-ES" sz="1600" dirty="0">
                <a:latin typeface="Trebuchet MS" panose="020B0603020202020204" pitchFamily="34" charset="0"/>
              </a:rPr>
              <a:t>e</a:t>
            </a:r>
            <a:r>
              <a:rPr lang="es-ES" sz="1600" dirty="0">
                <a:latin typeface="Trebuchet MS" panose="020B0603020202020204" pitchFamily="34" charset="0"/>
              </a:rPr>
              <a:t>nfermería </a:t>
            </a:r>
            <a:endParaRPr lang="es-ES" sz="1200" dirty="0">
              <a:latin typeface="Trebuchet MS" panose="020B0603020202020204" pitchFamily="34" charset="0"/>
            </a:endParaRPr>
          </a:p>
          <a:p>
            <a:pPr>
              <a:spcAft>
                <a:spcPts val="600"/>
              </a:spcAft>
            </a:pPr>
            <a:r>
              <a:rPr lang="es-ES" sz="1800" b="1" dirty="0">
                <a:latin typeface="Trebuchet MS" panose="020B0603020202020204" pitchFamily="34" charset="0"/>
              </a:rPr>
              <a:t>Estrategias en revisión</a:t>
            </a:r>
          </a:p>
          <a:p>
            <a:pPr marL="285750" indent="-285750">
              <a:buFont typeface="Trebuchet MS" panose="020B0603020202020204" pitchFamily="34" charset="0"/>
              <a:buChar char="●"/>
            </a:pPr>
            <a:r>
              <a:rPr lang="es-ES" sz="1600" dirty="0">
                <a:latin typeface="Trebuchet MS" panose="020B0603020202020204" pitchFamily="34" charset="0"/>
              </a:rPr>
              <a:t>Topes/límites de utilización</a:t>
            </a:r>
          </a:p>
          <a:p>
            <a:pPr marL="285750" indent="-285750">
              <a:buFont typeface="Trebuchet MS" panose="020B0603020202020204" pitchFamily="34" charset="0"/>
              <a:buChar char="●"/>
            </a:pPr>
            <a:r>
              <a:rPr lang="es-ES" sz="1600" dirty="0">
                <a:latin typeface="Trebuchet MS" panose="020B0603020202020204" pitchFamily="34" charset="0"/>
              </a:rPr>
              <a:t>Ajustes de la metodología de tarifas</a:t>
            </a:r>
            <a:endParaRPr lang="en-US" sz="1600" dirty="0">
              <a:latin typeface="Trebuchet MS" panose="020B0603020202020204" pitchFamily="34" charset="0"/>
            </a:endParaRPr>
          </a:p>
        </p:txBody>
      </p:sp>
      <p:sp>
        <p:nvSpPr>
          <p:cNvPr id="17" name="Rectangle 16"/>
          <p:cNvSpPr/>
          <p:nvPr/>
        </p:nvSpPr>
        <p:spPr>
          <a:xfrm>
            <a:off x="6574790" y="1326367"/>
            <a:ext cx="1549902" cy="3850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latin typeface="Trebuchet MS" panose="020B0603020202020204" pitchFamily="34" charset="0"/>
                <a:ea typeface="Calibri" panose="020F0502020204030204" pitchFamily="34" charset="0"/>
                <a:cs typeface="Calibri" panose="020F0502020204030204" pitchFamily="34" charset="0"/>
              </a:rPr>
              <a:t>Monto pagado</a:t>
            </a:r>
          </a:p>
        </p:txBody>
      </p:sp>
      <p:sp>
        <p:nvSpPr>
          <p:cNvPr id="18" name="Rectangle 17"/>
          <p:cNvSpPr/>
          <p:nvPr/>
        </p:nvSpPr>
        <p:spPr>
          <a:xfrm>
            <a:off x="7978736" y="1326366"/>
            <a:ext cx="2804652" cy="3850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latin typeface="Trebuchet MS" panose="020B0603020202020204" pitchFamily="34" charset="0"/>
                <a:ea typeface="Calibri" panose="020F0502020204030204" pitchFamily="34" charset="0"/>
                <a:cs typeface="Calibri" panose="020F0502020204030204" pitchFamily="34" charset="0"/>
              </a:rPr>
              <a:t>Por Participante Por Mes</a:t>
            </a:r>
          </a:p>
        </p:txBody>
      </p:sp>
      <p:sp>
        <p:nvSpPr>
          <p:cNvPr id="25" name="Rectangle 24">
            <a:extLst>
              <a:ext uri="{FF2B5EF4-FFF2-40B4-BE49-F238E27FC236}">
                <a16:creationId xmlns:a16="http://schemas.microsoft.com/office/drawing/2014/main" id="{9F1D79C7-08D4-7346-E09D-7D4378A724C2}"/>
              </a:ext>
            </a:extLst>
          </p:cNvPr>
          <p:cNvSpPr/>
          <p:nvPr/>
        </p:nvSpPr>
        <p:spPr>
          <a:xfrm>
            <a:off x="6234371" y="5680212"/>
            <a:ext cx="4901938" cy="24024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74644260-5224-DC3B-5CE9-E19C94099F01}"/>
              </a:ext>
            </a:extLst>
          </p:cNvPr>
          <p:cNvGrpSpPr/>
          <p:nvPr/>
        </p:nvGrpSpPr>
        <p:grpSpPr>
          <a:xfrm>
            <a:off x="6132746" y="5679473"/>
            <a:ext cx="5185129" cy="258090"/>
            <a:chOff x="6095038" y="5877440"/>
            <a:chExt cx="5185129" cy="258090"/>
          </a:xfrm>
        </p:grpSpPr>
        <p:sp>
          <p:nvSpPr>
            <p:cNvPr id="19" name="Rectangle 18">
              <a:extLst>
                <a:ext uri="{FF2B5EF4-FFF2-40B4-BE49-F238E27FC236}">
                  <a16:creationId xmlns:a16="http://schemas.microsoft.com/office/drawing/2014/main" id="{1A535096-BF35-67C5-716A-883E1B466917}"/>
                </a:ext>
              </a:extLst>
            </p:cNvPr>
            <p:cNvSpPr/>
            <p:nvPr/>
          </p:nvSpPr>
          <p:spPr>
            <a:xfrm>
              <a:off x="6095038" y="5886596"/>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AF18-19</a:t>
              </a:r>
            </a:p>
          </p:txBody>
        </p:sp>
        <p:sp>
          <p:nvSpPr>
            <p:cNvPr id="20" name="Rectangle 19">
              <a:extLst>
                <a:ext uri="{FF2B5EF4-FFF2-40B4-BE49-F238E27FC236}">
                  <a16:creationId xmlns:a16="http://schemas.microsoft.com/office/drawing/2014/main" id="{2A85CA02-5BB5-2CE2-0906-168007EF52BC}"/>
                </a:ext>
              </a:extLst>
            </p:cNvPr>
            <p:cNvSpPr/>
            <p:nvPr/>
          </p:nvSpPr>
          <p:spPr>
            <a:xfrm>
              <a:off x="6967374" y="5886596"/>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AF19-20</a:t>
              </a:r>
            </a:p>
          </p:txBody>
        </p:sp>
        <p:sp>
          <p:nvSpPr>
            <p:cNvPr id="21" name="Rectangle 20">
              <a:extLst>
                <a:ext uri="{FF2B5EF4-FFF2-40B4-BE49-F238E27FC236}">
                  <a16:creationId xmlns:a16="http://schemas.microsoft.com/office/drawing/2014/main" id="{67FC347A-E8AC-519C-7B0F-704A97831335}"/>
                </a:ext>
              </a:extLst>
            </p:cNvPr>
            <p:cNvSpPr/>
            <p:nvPr/>
          </p:nvSpPr>
          <p:spPr>
            <a:xfrm>
              <a:off x="7808102" y="5886128"/>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AF20-21</a:t>
              </a:r>
            </a:p>
          </p:txBody>
        </p:sp>
        <p:sp>
          <p:nvSpPr>
            <p:cNvPr id="22" name="Rectangle 21">
              <a:extLst>
                <a:ext uri="{FF2B5EF4-FFF2-40B4-BE49-F238E27FC236}">
                  <a16:creationId xmlns:a16="http://schemas.microsoft.com/office/drawing/2014/main" id="{1A07D0BC-F092-B92F-10F1-D20AE1A426A0}"/>
                </a:ext>
              </a:extLst>
            </p:cNvPr>
            <p:cNvSpPr/>
            <p:nvPr/>
          </p:nvSpPr>
          <p:spPr>
            <a:xfrm>
              <a:off x="8677342" y="5877440"/>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AF21-22</a:t>
              </a:r>
            </a:p>
          </p:txBody>
        </p:sp>
        <p:sp>
          <p:nvSpPr>
            <p:cNvPr id="23" name="Rectangle 22">
              <a:extLst>
                <a:ext uri="{FF2B5EF4-FFF2-40B4-BE49-F238E27FC236}">
                  <a16:creationId xmlns:a16="http://schemas.microsoft.com/office/drawing/2014/main" id="{0B39382C-4977-B8FC-55D0-789C1E7E7CAD}"/>
                </a:ext>
              </a:extLst>
            </p:cNvPr>
            <p:cNvSpPr/>
            <p:nvPr/>
          </p:nvSpPr>
          <p:spPr>
            <a:xfrm>
              <a:off x="9518304" y="5877440"/>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AF22-23</a:t>
              </a:r>
            </a:p>
          </p:txBody>
        </p:sp>
        <p:sp>
          <p:nvSpPr>
            <p:cNvPr id="24" name="Rectangle 23">
              <a:extLst>
                <a:ext uri="{FF2B5EF4-FFF2-40B4-BE49-F238E27FC236}">
                  <a16:creationId xmlns:a16="http://schemas.microsoft.com/office/drawing/2014/main" id="{31EFB573-686C-D5FF-4A38-D53C2FCFC292}"/>
                </a:ext>
              </a:extLst>
            </p:cNvPr>
            <p:cNvSpPr/>
            <p:nvPr/>
          </p:nvSpPr>
          <p:spPr>
            <a:xfrm>
              <a:off x="10360696" y="5886128"/>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AF23-24</a:t>
              </a:r>
            </a:p>
          </p:txBody>
        </p:sp>
      </p:gr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295"/>
        <p:cNvGrpSpPr/>
        <p:nvPr/>
      </p:nvGrpSpPr>
      <p:grpSpPr>
        <a:xfrm>
          <a:off x="0" y="0"/>
          <a:ext cx="0" cy="0"/>
          <a:chOff x="0" y="0"/>
          <a:chExt cx="0" cy="0"/>
        </a:xfrm>
      </p:grpSpPr>
      <p:sp>
        <p:nvSpPr>
          <p:cNvPr id="1296" name="Google Shape;1296;p255"/>
          <p:cNvSpPr/>
          <p:nvPr/>
        </p:nvSpPr>
        <p:spPr>
          <a:xfrm>
            <a:off x="194500" y="1280500"/>
            <a:ext cx="3887700" cy="4821300"/>
          </a:xfrm>
          <a:prstGeom prst="roundRect">
            <a:avLst>
              <a:gd name="adj" fmla="val 16667"/>
            </a:avLst>
          </a:prstGeom>
          <a:no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panose="020B0604020202020204"/>
              <a:buNone/>
            </a:pPr>
            <a:r>
              <a:rPr lang="en-US" sz="2000" b="1">
                <a:solidFill>
                  <a:schemeClr val="dk1"/>
                </a:solidFill>
                <a:latin typeface="Trebuchet MS" panose="020B0603020202020204"/>
                <a:ea typeface="Trebuchet MS" panose="020B0603020202020204"/>
                <a:cs typeface="Trebuchet MS" panose="020B0603020202020204"/>
                <a:sym typeface="Trebuchet MS" panose="020B0603020202020204"/>
              </a:rPr>
              <a:t>Strategies Completed or In Process</a:t>
            </a:r>
            <a:endParaRPr sz="2000" b="1">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304800" lvl="0" indent="-279400" algn="l" rtl="0">
              <a:spcBef>
                <a:spcPts val="0"/>
              </a:spcBef>
              <a:spcAft>
                <a:spcPts val="0"/>
              </a:spcAft>
              <a:buClr>
                <a:schemeClr val="dk1"/>
              </a:buClr>
              <a:buSzPts val="2000"/>
              <a:buFont typeface="Trebuchet MS" panose="020B0603020202020204"/>
              <a:buChar char="●"/>
            </a:pPr>
            <a:r>
              <a:rPr lang="en-US" sz="2000">
                <a:solidFill>
                  <a:srgbClr val="222222"/>
                </a:solidFill>
                <a:latin typeface="Trebuchet MS" panose="020B0603020202020204"/>
                <a:ea typeface="Trebuchet MS" panose="020B0603020202020204"/>
                <a:cs typeface="Trebuchet MS" panose="020B0603020202020204"/>
                <a:sym typeface="Trebuchet MS" panose="020B0603020202020204"/>
              </a:rPr>
              <a:t>Decreased Enhanced Homemaker rate</a:t>
            </a:r>
            <a:endParaRPr sz="20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304800" lvl="0" indent="-279400" algn="l" rtl="0">
              <a:spcBef>
                <a:spcPts val="0"/>
              </a:spcBef>
              <a:spcAft>
                <a:spcPts val="0"/>
              </a:spcAft>
              <a:buClr>
                <a:schemeClr val="dk1"/>
              </a:buClr>
              <a:buSzPts val="2000"/>
              <a:buFont typeface="Trebuchet MS" panose="020B0603020202020204"/>
              <a:buChar char="●"/>
            </a:pPr>
            <a:r>
              <a:rPr lang="en-US" sz="2000">
                <a:solidFill>
                  <a:srgbClr val="222222"/>
                </a:solidFill>
                <a:latin typeface="Trebuchet MS" panose="020B0603020202020204"/>
                <a:ea typeface="Trebuchet MS" panose="020B0603020202020204"/>
                <a:cs typeface="Trebuchet MS" panose="020B0603020202020204"/>
                <a:sym typeface="Trebuchet MS" panose="020B0603020202020204"/>
              </a:rPr>
              <a:t>Additional requirements/cap on family caregivers requiring homemaker for children</a:t>
            </a:r>
            <a:endParaRPr sz="20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304800" lvl="0" indent="0" algn="l" rtl="0">
              <a:spcBef>
                <a:spcPts val="0"/>
              </a:spcBef>
              <a:spcAft>
                <a:spcPts val="0"/>
              </a:spcAft>
              <a:buClr>
                <a:schemeClr val="dk1"/>
              </a:buClr>
              <a:buSzPts val="1100"/>
              <a:buFont typeface="Arial" panose="020B0604020202020204"/>
              <a:buNone/>
            </a:pPr>
            <a:endParaRPr sz="20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Clr>
                <a:schemeClr val="dk1"/>
              </a:buClr>
              <a:buSzPts val="1100"/>
              <a:buFont typeface="Arial" panose="020B0604020202020204"/>
              <a:buNone/>
            </a:pPr>
            <a:r>
              <a:rPr lang="en-US" sz="2000" b="1">
                <a:solidFill>
                  <a:schemeClr val="dk1"/>
                </a:solidFill>
                <a:latin typeface="Trebuchet MS" panose="020B0603020202020204"/>
                <a:ea typeface="Trebuchet MS" panose="020B0603020202020204"/>
                <a:cs typeface="Trebuchet MS" panose="020B0603020202020204"/>
                <a:sym typeface="Trebuchet MS" panose="020B0603020202020204"/>
              </a:rPr>
              <a:t>Strategies Under Review</a:t>
            </a:r>
            <a:endParaRPr sz="20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304800" lvl="0" indent="-279400" algn="l" rtl="0">
              <a:spcBef>
                <a:spcPts val="0"/>
              </a:spcBef>
              <a:spcAft>
                <a:spcPts val="0"/>
              </a:spcAft>
              <a:buClr>
                <a:schemeClr val="dk1"/>
              </a:buClr>
              <a:buSzPts val="2000"/>
              <a:buFont typeface="Trebuchet MS" panose="020B0603020202020204"/>
              <a:buChar char="●"/>
            </a:pPr>
            <a:r>
              <a:rPr lang="en-US" sz="2000">
                <a:solidFill>
                  <a:schemeClr val="dk1"/>
                </a:solidFill>
                <a:latin typeface="Trebuchet MS" panose="020B0603020202020204"/>
                <a:ea typeface="Trebuchet MS" panose="020B0603020202020204"/>
                <a:cs typeface="Trebuchet MS" panose="020B0603020202020204"/>
                <a:sym typeface="Trebuchet MS" panose="020B0603020202020204"/>
              </a:rPr>
              <a:t>Rate methodology adjustments</a:t>
            </a:r>
            <a:endParaRPr sz="20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304800" lvl="0" indent="-279400" algn="l" rtl="0">
              <a:spcBef>
                <a:spcPts val="0"/>
              </a:spcBef>
              <a:spcAft>
                <a:spcPts val="0"/>
              </a:spcAft>
              <a:buClr>
                <a:schemeClr val="dk1"/>
              </a:buClr>
              <a:buSzPts val="2000"/>
              <a:buFont typeface="Trebuchet MS" panose="020B0603020202020204"/>
              <a:buChar char="●"/>
            </a:pPr>
            <a:r>
              <a:rPr lang="en-US" sz="2000">
                <a:solidFill>
                  <a:schemeClr val="dk1"/>
                </a:solidFill>
                <a:latin typeface="Trebuchet MS" panose="020B0603020202020204"/>
                <a:ea typeface="Trebuchet MS" panose="020B0603020202020204"/>
                <a:cs typeface="Trebuchet MS" panose="020B0603020202020204"/>
                <a:sym typeface="Trebuchet MS" panose="020B0603020202020204"/>
              </a:rPr>
              <a:t>Caps/limits on utilization</a:t>
            </a:r>
          </a:p>
        </p:txBody>
      </p:sp>
      <p:sp>
        <p:nvSpPr>
          <p:cNvPr id="1297" name="Google Shape;1297;p255"/>
          <p:cNvSpPr txBox="1">
            <a:spLocks noGrp="1"/>
          </p:cNvSpPr>
          <p:nvPr>
            <p:ph type="title"/>
          </p:nvPr>
        </p:nvSpPr>
        <p:spPr>
          <a:xfrm>
            <a:off x="0" y="0"/>
            <a:ext cx="4315500" cy="1089300"/>
          </a:xfrm>
          <a:prstGeom prst="rect">
            <a:avLst/>
          </a:prstGeom>
        </p:spPr>
        <p:txBody>
          <a:bodyPr spcFirstLastPara="1" wrap="square" lIns="0" tIns="0" rIns="0" bIns="0" anchor="ctr" anchorCtr="0">
            <a:noAutofit/>
          </a:bodyPr>
          <a:lstStyle/>
          <a:p>
            <a:pPr marL="0" lvl="0" indent="0" algn="ctr" rtl="0">
              <a:lnSpc>
                <a:spcPct val="100000"/>
              </a:lnSpc>
              <a:spcBef>
                <a:spcPts val="0"/>
              </a:spcBef>
              <a:spcAft>
                <a:spcPts val="0"/>
              </a:spcAft>
              <a:buNone/>
            </a:pPr>
            <a:r>
              <a:rPr lang="en-US" sz="3500">
                <a:solidFill>
                  <a:schemeClr val="dk2"/>
                </a:solidFill>
              </a:rPr>
              <a:t>LTSS: Homemaker (CES Waiver)</a:t>
            </a:r>
            <a:endParaRPr sz="4800"/>
          </a:p>
        </p:txBody>
      </p:sp>
      <p:sp>
        <p:nvSpPr>
          <p:cNvPr id="1298" name="Google Shape;1298;p255"/>
          <p:cNvSpPr/>
          <p:nvPr/>
        </p:nvSpPr>
        <p:spPr>
          <a:xfrm>
            <a:off x="4315500" y="134775"/>
            <a:ext cx="7649100" cy="6771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99" name="Google Shape;1299;p255"/>
          <p:cNvSpPr txBox="1"/>
          <p:nvPr/>
        </p:nvSpPr>
        <p:spPr>
          <a:xfrm>
            <a:off x="4292363" y="14475"/>
            <a:ext cx="1800000" cy="917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200">
                <a:solidFill>
                  <a:schemeClr val="accent1"/>
                </a:solidFill>
                <a:latin typeface="Impact" panose="020B0806030902050204"/>
                <a:ea typeface="Impact" panose="020B0806030902050204"/>
                <a:cs typeface="Impact" panose="020B0806030902050204"/>
                <a:sym typeface="Impact" panose="020B0806030902050204"/>
              </a:rPr>
              <a:t>+566%</a:t>
            </a:r>
            <a:endParaRPr sz="4200">
              <a:solidFill>
                <a:schemeClr val="accent1"/>
              </a:solidFill>
              <a:latin typeface="Impact" panose="020B0806030902050204"/>
              <a:ea typeface="Impact" panose="020B0806030902050204"/>
              <a:cs typeface="Impact" panose="020B0806030902050204"/>
              <a:sym typeface="Impact" panose="020B0806030902050204"/>
            </a:endParaRPr>
          </a:p>
        </p:txBody>
      </p:sp>
      <p:sp>
        <p:nvSpPr>
          <p:cNvPr id="1300" name="Google Shape;1300;p255"/>
          <p:cNvSpPr txBox="1">
            <a:spLocks noGrp="1"/>
          </p:cNvSpPr>
          <p:nvPr>
            <p:ph type="body" idx="1"/>
          </p:nvPr>
        </p:nvSpPr>
        <p:spPr>
          <a:xfrm>
            <a:off x="6093325" y="124289"/>
            <a:ext cx="5871300" cy="677100"/>
          </a:xfrm>
          <a:prstGeom prst="rect">
            <a:avLst/>
          </a:prstGeom>
        </p:spPr>
        <p:txBody>
          <a:bodyPr spcFirstLastPara="1" wrap="square" lIns="78575" tIns="39275" rIns="78575" bIns="39275" anchor="t" anchorCtr="0">
            <a:noAutofit/>
          </a:bodyPr>
          <a:lstStyle/>
          <a:p>
            <a:pPr marL="0" lvl="0" indent="0" algn="l" rtl="0">
              <a:spcBef>
                <a:spcPts val="0"/>
              </a:spcBef>
              <a:spcAft>
                <a:spcPts val="0"/>
              </a:spcAft>
              <a:buNone/>
            </a:pPr>
            <a:r>
              <a:rPr lang="en-US" sz="2200" b="1" dirty="0">
                <a:latin typeface="Instrument Sans"/>
                <a:ea typeface="Instrument Sans"/>
                <a:cs typeface="Instrument Sans"/>
                <a:sym typeface="Instrument Sans"/>
              </a:rPr>
              <a:t>increase in paid $$ from  FY18/19 to FY23/24. Trend is +113% per year.</a:t>
            </a:r>
            <a:endParaRPr sz="2200" b="1" dirty="0">
              <a:latin typeface="Instrument Sans"/>
              <a:ea typeface="Instrument Sans"/>
              <a:cs typeface="Instrument Sans"/>
              <a:sym typeface="Instrument Sans"/>
            </a:endParaRPr>
          </a:p>
        </p:txBody>
      </p:sp>
      <p:pic>
        <p:nvPicPr>
          <p:cNvPr id="1301" name="Google Shape;1301;p255" descr="bar chart showing paid amount with a line chart overlay showing the cost per participant per month for six fiscal years" title="Chart"/>
          <p:cNvPicPr preferRelativeResize="0"/>
          <p:nvPr/>
        </p:nvPicPr>
        <p:blipFill>
          <a:blip r:embed="rId3"/>
          <a:stretch>
            <a:fillRect/>
          </a:stretch>
        </p:blipFill>
        <p:spPr>
          <a:xfrm>
            <a:off x="4198000" y="875950"/>
            <a:ext cx="7849074" cy="5346472"/>
          </a:xfrm>
          <a:prstGeom prst="rect">
            <a:avLst/>
          </a:prstGeom>
          <a:noFill/>
          <a:ln w="9525" cap="flat" cmpd="sng">
            <a:solidFill>
              <a:schemeClr val="dk2"/>
            </a:solidFill>
            <a:prstDash val="solid"/>
            <a:round/>
            <a:headEnd type="none" w="sm" len="sm"/>
            <a:tailEnd type="none" w="sm" len="sm"/>
          </a:ln>
        </p:spPr>
      </p:pic>
      <p:sp>
        <p:nvSpPr>
          <p:cNvPr id="1302" name="Google Shape;1302;p255"/>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sz="1200">
                <a:solidFill>
                  <a:schemeClr val="lt1"/>
                </a:solidFill>
              </a:rPr>
              <a:t>55</a:t>
            </a:fld>
            <a:endParaRPr sz="1200">
              <a:solidFill>
                <a:schemeClr val="lt1"/>
              </a:solidFil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257810" y="1260475"/>
            <a:ext cx="3844925" cy="4861560"/>
            <a:chOff x="176529" y="1260475"/>
            <a:chExt cx="3926204" cy="4861560"/>
          </a:xfrm>
        </p:grpSpPr>
        <p:sp>
          <p:nvSpPr>
            <p:cNvPr id="3" name="object 3"/>
            <p:cNvSpPr/>
            <p:nvPr/>
          </p:nvSpPr>
          <p:spPr>
            <a:xfrm>
              <a:off x="196341" y="1280286"/>
              <a:ext cx="3886200" cy="4822190"/>
            </a:xfrm>
            <a:custGeom>
              <a:avLst/>
              <a:gdLst/>
              <a:ahLst/>
              <a:cxnLst/>
              <a:rect l="l" t="t" r="r" b="b"/>
              <a:pathLst>
                <a:path w="3886200" h="4822190">
                  <a:moveTo>
                    <a:pt x="0" y="647700"/>
                  </a:moveTo>
                  <a:lnTo>
                    <a:pt x="1777" y="599313"/>
                  </a:lnTo>
                  <a:lnTo>
                    <a:pt x="7023" y="551941"/>
                  </a:lnTo>
                  <a:lnTo>
                    <a:pt x="15608" y="505713"/>
                  </a:lnTo>
                  <a:lnTo>
                    <a:pt x="27419" y="460628"/>
                  </a:lnTo>
                  <a:lnTo>
                    <a:pt x="42329" y="416940"/>
                  </a:lnTo>
                  <a:lnTo>
                    <a:pt x="60197" y="374650"/>
                  </a:lnTo>
                  <a:lnTo>
                    <a:pt x="80911" y="334010"/>
                  </a:lnTo>
                  <a:lnTo>
                    <a:pt x="104343" y="295021"/>
                  </a:lnTo>
                  <a:lnTo>
                    <a:pt x="130378" y="257937"/>
                  </a:lnTo>
                  <a:lnTo>
                    <a:pt x="158876" y="222758"/>
                  </a:lnTo>
                  <a:lnTo>
                    <a:pt x="189712" y="189737"/>
                  </a:lnTo>
                  <a:lnTo>
                    <a:pt x="222758" y="158876"/>
                  </a:lnTo>
                  <a:lnTo>
                    <a:pt x="257911" y="130301"/>
                  </a:lnTo>
                  <a:lnTo>
                    <a:pt x="295020" y="104393"/>
                  </a:lnTo>
                  <a:lnTo>
                    <a:pt x="333984" y="80899"/>
                  </a:lnTo>
                  <a:lnTo>
                    <a:pt x="374650" y="60198"/>
                  </a:lnTo>
                  <a:lnTo>
                    <a:pt x="416915" y="42290"/>
                  </a:lnTo>
                  <a:lnTo>
                    <a:pt x="460641" y="27432"/>
                  </a:lnTo>
                  <a:lnTo>
                    <a:pt x="505714" y="15621"/>
                  </a:lnTo>
                  <a:lnTo>
                    <a:pt x="551992" y="6985"/>
                  </a:lnTo>
                  <a:lnTo>
                    <a:pt x="599376" y="1777"/>
                  </a:lnTo>
                  <a:lnTo>
                    <a:pt x="647712" y="0"/>
                  </a:lnTo>
                  <a:lnTo>
                    <a:pt x="3238499" y="0"/>
                  </a:lnTo>
                  <a:lnTo>
                    <a:pt x="3286887" y="1777"/>
                  </a:lnTo>
                  <a:lnTo>
                    <a:pt x="3334258" y="6985"/>
                  </a:lnTo>
                  <a:lnTo>
                    <a:pt x="3380486" y="15621"/>
                  </a:lnTo>
                  <a:lnTo>
                    <a:pt x="3425571" y="27432"/>
                  </a:lnTo>
                  <a:lnTo>
                    <a:pt x="3469259" y="42290"/>
                  </a:lnTo>
                  <a:lnTo>
                    <a:pt x="3511550" y="60198"/>
                  </a:lnTo>
                  <a:lnTo>
                    <a:pt x="3552190" y="80899"/>
                  </a:lnTo>
                  <a:lnTo>
                    <a:pt x="3591179" y="104393"/>
                  </a:lnTo>
                  <a:lnTo>
                    <a:pt x="3628263" y="130301"/>
                  </a:lnTo>
                  <a:lnTo>
                    <a:pt x="3663442" y="158876"/>
                  </a:lnTo>
                  <a:lnTo>
                    <a:pt x="3696462" y="189737"/>
                  </a:lnTo>
                  <a:lnTo>
                    <a:pt x="3727323" y="222758"/>
                  </a:lnTo>
                  <a:lnTo>
                    <a:pt x="3755898" y="257937"/>
                  </a:lnTo>
                  <a:lnTo>
                    <a:pt x="3781806" y="295021"/>
                  </a:lnTo>
                  <a:lnTo>
                    <a:pt x="3805301" y="334010"/>
                  </a:lnTo>
                  <a:lnTo>
                    <a:pt x="3826002" y="374650"/>
                  </a:lnTo>
                  <a:lnTo>
                    <a:pt x="3843909" y="416940"/>
                  </a:lnTo>
                  <a:lnTo>
                    <a:pt x="3858768" y="460628"/>
                  </a:lnTo>
                  <a:lnTo>
                    <a:pt x="3870579" y="505713"/>
                  </a:lnTo>
                  <a:lnTo>
                    <a:pt x="3879215" y="551941"/>
                  </a:lnTo>
                  <a:lnTo>
                    <a:pt x="3884422" y="599313"/>
                  </a:lnTo>
                  <a:lnTo>
                    <a:pt x="3886200" y="647700"/>
                  </a:lnTo>
                  <a:lnTo>
                    <a:pt x="3886200" y="4174236"/>
                  </a:lnTo>
                  <a:lnTo>
                    <a:pt x="3884422" y="4222623"/>
                  </a:lnTo>
                  <a:lnTo>
                    <a:pt x="3879215" y="4269994"/>
                  </a:lnTo>
                  <a:lnTo>
                    <a:pt x="3870579" y="4316222"/>
                  </a:lnTo>
                  <a:lnTo>
                    <a:pt x="3858768" y="4361294"/>
                  </a:lnTo>
                  <a:lnTo>
                    <a:pt x="3843909" y="4405020"/>
                  </a:lnTo>
                  <a:lnTo>
                    <a:pt x="3826002" y="4447286"/>
                  </a:lnTo>
                  <a:lnTo>
                    <a:pt x="3805301" y="4487951"/>
                  </a:lnTo>
                  <a:lnTo>
                    <a:pt x="3781806" y="4526915"/>
                  </a:lnTo>
                  <a:lnTo>
                    <a:pt x="3755898" y="4564024"/>
                  </a:lnTo>
                  <a:lnTo>
                    <a:pt x="3727323" y="4599165"/>
                  </a:lnTo>
                  <a:lnTo>
                    <a:pt x="3696462" y="4632223"/>
                  </a:lnTo>
                  <a:lnTo>
                    <a:pt x="3663442" y="4663059"/>
                  </a:lnTo>
                  <a:lnTo>
                    <a:pt x="3628263" y="4691557"/>
                  </a:lnTo>
                  <a:lnTo>
                    <a:pt x="3591179" y="4717580"/>
                  </a:lnTo>
                  <a:lnTo>
                    <a:pt x="3552190" y="4741024"/>
                  </a:lnTo>
                  <a:lnTo>
                    <a:pt x="3511550" y="4761738"/>
                  </a:lnTo>
                  <a:lnTo>
                    <a:pt x="3469259" y="4779606"/>
                  </a:lnTo>
                  <a:lnTo>
                    <a:pt x="3425571" y="4794516"/>
                  </a:lnTo>
                  <a:lnTo>
                    <a:pt x="3380486" y="4806315"/>
                  </a:lnTo>
                  <a:lnTo>
                    <a:pt x="3334258" y="4814912"/>
                  </a:lnTo>
                  <a:lnTo>
                    <a:pt x="3286887" y="4820158"/>
                  </a:lnTo>
                  <a:lnTo>
                    <a:pt x="3238499" y="4821936"/>
                  </a:lnTo>
                  <a:lnTo>
                    <a:pt x="647712" y="4821936"/>
                  </a:lnTo>
                  <a:lnTo>
                    <a:pt x="599376" y="4820158"/>
                  </a:lnTo>
                  <a:lnTo>
                    <a:pt x="551992" y="4814912"/>
                  </a:lnTo>
                  <a:lnTo>
                    <a:pt x="505714" y="4806315"/>
                  </a:lnTo>
                  <a:lnTo>
                    <a:pt x="460641" y="4794516"/>
                  </a:lnTo>
                  <a:lnTo>
                    <a:pt x="416915" y="4779606"/>
                  </a:lnTo>
                  <a:lnTo>
                    <a:pt x="374650" y="4761738"/>
                  </a:lnTo>
                  <a:lnTo>
                    <a:pt x="333984" y="4741024"/>
                  </a:lnTo>
                  <a:lnTo>
                    <a:pt x="295020" y="4717580"/>
                  </a:lnTo>
                  <a:lnTo>
                    <a:pt x="257911" y="4691557"/>
                  </a:lnTo>
                  <a:lnTo>
                    <a:pt x="222758" y="4663059"/>
                  </a:lnTo>
                  <a:lnTo>
                    <a:pt x="189712" y="4632223"/>
                  </a:lnTo>
                  <a:lnTo>
                    <a:pt x="158876" y="4599165"/>
                  </a:lnTo>
                  <a:lnTo>
                    <a:pt x="130378" y="4564024"/>
                  </a:lnTo>
                  <a:lnTo>
                    <a:pt x="104343" y="4526915"/>
                  </a:lnTo>
                  <a:lnTo>
                    <a:pt x="80911" y="4487951"/>
                  </a:lnTo>
                  <a:lnTo>
                    <a:pt x="60197" y="4447286"/>
                  </a:lnTo>
                  <a:lnTo>
                    <a:pt x="42329" y="4405020"/>
                  </a:lnTo>
                  <a:lnTo>
                    <a:pt x="27419" y="4361294"/>
                  </a:lnTo>
                  <a:lnTo>
                    <a:pt x="15608" y="4316222"/>
                  </a:lnTo>
                  <a:lnTo>
                    <a:pt x="7023" y="4269994"/>
                  </a:lnTo>
                  <a:lnTo>
                    <a:pt x="1777" y="4222623"/>
                  </a:lnTo>
                  <a:lnTo>
                    <a:pt x="0" y="4174236"/>
                  </a:lnTo>
                  <a:lnTo>
                    <a:pt x="0" y="647700"/>
                  </a:lnTo>
                  <a:close/>
                </a:path>
              </a:pathLst>
            </a:custGeom>
            <a:ln w="39624">
              <a:solidFill>
                <a:srgbClr val="00176E"/>
              </a:solidFill>
            </a:ln>
          </p:spPr>
          <p:txBody>
            <a:bodyPr wrap="square" lIns="0" tIns="0" rIns="0" bIns="0" rtlCol="0"/>
            <a:lstStyle/>
            <a:p>
              <a:endParaRPr/>
            </a:p>
          </p:txBody>
        </p:sp>
        <p:pic>
          <p:nvPicPr>
            <p:cNvPr id="4" name="object 4"/>
            <p:cNvPicPr/>
            <p:nvPr/>
          </p:nvPicPr>
          <p:blipFill>
            <a:blip r:embed="rId2" cstate="print"/>
            <a:stretch>
              <a:fillRect/>
            </a:stretch>
          </p:blipFill>
          <p:spPr>
            <a:xfrm>
              <a:off x="521512" y="2568828"/>
              <a:ext cx="107746" cy="108838"/>
            </a:xfrm>
            <a:prstGeom prst="rect">
              <a:avLst/>
            </a:prstGeom>
          </p:spPr>
        </p:pic>
        <p:pic>
          <p:nvPicPr>
            <p:cNvPr id="5" name="object 5"/>
            <p:cNvPicPr/>
            <p:nvPr/>
          </p:nvPicPr>
          <p:blipFill>
            <a:blip r:embed="rId2" cstate="print"/>
            <a:stretch>
              <a:fillRect/>
            </a:stretch>
          </p:blipFill>
          <p:spPr>
            <a:xfrm>
              <a:off x="521512" y="3172332"/>
              <a:ext cx="107746" cy="108838"/>
            </a:xfrm>
            <a:prstGeom prst="rect">
              <a:avLst/>
            </a:prstGeom>
          </p:spPr>
        </p:pic>
        <p:pic>
          <p:nvPicPr>
            <p:cNvPr id="6" name="object 6"/>
            <p:cNvPicPr/>
            <p:nvPr/>
          </p:nvPicPr>
          <p:blipFill>
            <a:blip r:embed="rId2" cstate="print"/>
            <a:stretch>
              <a:fillRect/>
            </a:stretch>
          </p:blipFill>
          <p:spPr>
            <a:xfrm>
              <a:off x="521512" y="5019421"/>
              <a:ext cx="107746" cy="108839"/>
            </a:xfrm>
            <a:prstGeom prst="rect">
              <a:avLst/>
            </a:prstGeom>
          </p:spPr>
        </p:pic>
        <p:pic>
          <p:nvPicPr>
            <p:cNvPr id="7" name="object 7"/>
            <p:cNvPicPr/>
            <p:nvPr/>
          </p:nvPicPr>
          <p:blipFill>
            <a:blip r:embed="rId3" cstate="print"/>
            <a:stretch>
              <a:fillRect/>
            </a:stretch>
          </p:blipFill>
          <p:spPr>
            <a:xfrm>
              <a:off x="521512" y="5641187"/>
              <a:ext cx="107746" cy="108826"/>
            </a:xfrm>
            <a:prstGeom prst="rect">
              <a:avLst/>
            </a:prstGeom>
          </p:spPr>
        </p:pic>
      </p:grpSp>
      <p:sp>
        <p:nvSpPr>
          <p:cNvPr id="8" name="object 8"/>
          <p:cNvSpPr txBox="1"/>
          <p:nvPr/>
        </p:nvSpPr>
        <p:spPr>
          <a:xfrm>
            <a:off x="596265" y="1536700"/>
            <a:ext cx="3306445" cy="4410075"/>
          </a:xfrm>
          <a:prstGeom prst="rect">
            <a:avLst/>
          </a:prstGeom>
        </p:spPr>
        <p:txBody>
          <a:bodyPr vert="horz" wrap="square" lIns="0" tIns="11430" rIns="0" bIns="0" rtlCol="0">
            <a:noAutofit/>
          </a:bodyPr>
          <a:lstStyle/>
          <a:p>
            <a:pPr marL="12700">
              <a:lnSpc>
                <a:spcPts val="2350"/>
              </a:lnSpc>
              <a:spcBef>
                <a:spcPts val="90"/>
              </a:spcBef>
            </a:pPr>
            <a:r>
              <a:rPr sz="2000" b="1" dirty="0">
                <a:latin typeface="Trebuchet MS" panose="020B0603020202020204"/>
                <a:cs typeface="Trebuchet MS" panose="020B0603020202020204"/>
              </a:rPr>
              <a:t>Estrategias</a:t>
            </a:r>
            <a:r>
              <a:rPr sz="2000" b="1" spc="-75" dirty="0">
                <a:latin typeface="Trebuchet MS" panose="020B0603020202020204"/>
                <a:cs typeface="Trebuchet MS" panose="020B0603020202020204"/>
              </a:rPr>
              <a:t> </a:t>
            </a:r>
            <a:r>
              <a:rPr sz="2000" b="1" dirty="0">
                <a:latin typeface="Trebuchet MS" panose="020B0603020202020204"/>
                <a:cs typeface="Trebuchet MS" panose="020B0603020202020204"/>
              </a:rPr>
              <a:t>completadas</a:t>
            </a:r>
            <a:r>
              <a:rPr sz="2000" b="1" spc="-95" dirty="0">
                <a:latin typeface="Trebuchet MS" panose="020B0603020202020204"/>
                <a:cs typeface="Trebuchet MS" panose="020B0603020202020204"/>
              </a:rPr>
              <a:t> </a:t>
            </a:r>
            <a:r>
              <a:rPr sz="2000" b="1" spc="-50" dirty="0">
                <a:latin typeface="Trebuchet MS" panose="020B0603020202020204"/>
                <a:cs typeface="Trebuchet MS" panose="020B0603020202020204"/>
              </a:rPr>
              <a:t>o</a:t>
            </a:r>
            <a:r>
              <a:rPr lang="" sz="2000" b="1" spc="-50" dirty="0">
                <a:latin typeface="Trebuchet MS" panose="020B0603020202020204"/>
                <a:cs typeface="Trebuchet MS" panose="020B0603020202020204"/>
              </a:rPr>
              <a:t> </a:t>
            </a:r>
            <a:r>
              <a:rPr sz="2000" b="1" spc="-25" dirty="0">
                <a:latin typeface="Trebuchet MS" panose="020B0603020202020204"/>
                <a:cs typeface="Trebuchet MS" panose="020B0603020202020204"/>
              </a:rPr>
              <a:t>en</a:t>
            </a:r>
            <a:r>
              <a:rPr lang="" sz="2000" b="1" spc="-25" dirty="0">
                <a:latin typeface="Trebuchet MS" panose="020B0603020202020204"/>
                <a:cs typeface="Trebuchet MS" panose="020B0603020202020204"/>
              </a:rPr>
              <a:t> p</a:t>
            </a:r>
            <a:r>
              <a:rPr sz="2000" b="1" spc="-10" dirty="0">
                <a:latin typeface="Trebuchet MS" panose="020B0603020202020204"/>
                <a:cs typeface="Trebuchet MS" panose="020B0603020202020204"/>
              </a:rPr>
              <a:t>roceso</a:t>
            </a:r>
          </a:p>
          <a:p>
            <a:pPr marL="12700">
              <a:lnSpc>
                <a:spcPts val="2350"/>
              </a:lnSpc>
              <a:spcBef>
                <a:spcPts val="90"/>
              </a:spcBef>
            </a:pPr>
            <a:endParaRPr sz="2000">
              <a:latin typeface="Trebuchet MS" panose="020B0603020202020204"/>
              <a:cs typeface="Trebuchet MS" panose="020B0603020202020204"/>
            </a:endParaRPr>
          </a:p>
          <a:p>
            <a:pPr marL="317500" marR="97790">
              <a:lnSpc>
                <a:spcPct val="100000"/>
              </a:lnSpc>
              <a:spcBef>
                <a:spcPts val="10"/>
              </a:spcBef>
            </a:pPr>
            <a:r>
              <a:rPr lang="" sz="2000" spc="-10" dirty="0">
                <a:solidFill>
                  <a:srgbClr val="202020"/>
                </a:solidFill>
                <a:latin typeface="Trebuchet MS" panose="020B0603020202020204"/>
                <a:cs typeface="Trebuchet MS" panose="020B0603020202020204"/>
              </a:rPr>
              <a:t>Reducción de la</a:t>
            </a:r>
            <a:r>
              <a:rPr sz="2000" spc="-10" dirty="0">
                <a:solidFill>
                  <a:srgbClr val="202020"/>
                </a:solidFill>
                <a:latin typeface="Trebuchet MS" panose="020B0603020202020204"/>
                <a:cs typeface="Trebuchet MS" panose="020B0603020202020204"/>
              </a:rPr>
              <a:t> </a:t>
            </a:r>
            <a:r>
              <a:rPr lang="" sz="2000" spc="-10" dirty="0">
                <a:solidFill>
                  <a:srgbClr val="202020"/>
                </a:solidFill>
                <a:latin typeface="Trebuchet MS" panose="020B0603020202020204"/>
                <a:cs typeface="Trebuchet MS" panose="020B0603020202020204"/>
              </a:rPr>
              <a:t>t</a:t>
            </a:r>
            <a:r>
              <a:rPr sz="2000" dirty="0">
                <a:solidFill>
                  <a:srgbClr val="202020"/>
                </a:solidFill>
                <a:latin typeface="Trebuchet MS" panose="020B0603020202020204"/>
                <a:cs typeface="Trebuchet MS" panose="020B0603020202020204"/>
              </a:rPr>
              <a:t>arifa</a:t>
            </a:r>
            <a:r>
              <a:rPr sz="2000" spc="-40" dirty="0">
                <a:solidFill>
                  <a:srgbClr val="202020"/>
                </a:solidFill>
                <a:latin typeface="Trebuchet MS" panose="020B0603020202020204"/>
                <a:cs typeface="Trebuchet MS" panose="020B0603020202020204"/>
              </a:rPr>
              <a:t> </a:t>
            </a:r>
            <a:r>
              <a:rPr sz="2000" dirty="0">
                <a:solidFill>
                  <a:srgbClr val="202020"/>
                </a:solidFill>
                <a:latin typeface="Trebuchet MS" panose="020B0603020202020204"/>
                <a:cs typeface="Trebuchet MS" panose="020B0603020202020204"/>
              </a:rPr>
              <a:t>de</a:t>
            </a:r>
            <a:r>
              <a:rPr sz="2000" spc="-45" dirty="0">
                <a:solidFill>
                  <a:srgbClr val="202020"/>
                </a:solidFill>
                <a:latin typeface="Trebuchet MS" panose="020B0603020202020204"/>
                <a:cs typeface="Trebuchet MS" panose="020B0603020202020204"/>
              </a:rPr>
              <a:t> </a:t>
            </a:r>
            <a:r>
              <a:rPr sz="2000" dirty="0">
                <a:solidFill>
                  <a:srgbClr val="202020"/>
                </a:solidFill>
                <a:latin typeface="Trebuchet MS" panose="020B0603020202020204"/>
                <a:cs typeface="Trebuchet MS" panose="020B0603020202020204"/>
              </a:rPr>
              <a:t>ama</a:t>
            </a:r>
            <a:r>
              <a:rPr sz="2000" spc="-35" dirty="0">
                <a:solidFill>
                  <a:srgbClr val="202020"/>
                </a:solidFill>
                <a:latin typeface="Trebuchet MS" panose="020B0603020202020204"/>
                <a:cs typeface="Trebuchet MS" panose="020B0603020202020204"/>
              </a:rPr>
              <a:t> </a:t>
            </a:r>
            <a:r>
              <a:rPr sz="2000" dirty="0">
                <a:solidFill>
                  <a:srgbClr val="202020"/>
                </a:solidFill>
                <a:latin typeface="Trebuchet MS" panose="020B0603020202020204"/>
                <a:cs typeface="Trebuchet MS" panose="020B0603020202020204"/>
              </a:rPr>
              <a:t>de</a:t>
            </a:r>
            <a:r>
              <a:rPr sz="2000" spc="-40" dirty="0">
                <a:solidFill>
                  <a:srgbClr val="202020"/>
                </a:solidFill>
                <a:latin typeface="Trebuchet MS" panose="020B0603020202020204"/>
                <a:cs typeface="Trebuchet MS" panose="020B0603020202020204"/>
              </a:rPr>
              <a:t> </a:t>
            </a:r>
            <a:r>
              <a:rPr sz="2000" spc="-20" dirty="0">
                <a:solidFill>
                  <a:srgbClr val="202020"/>
                </a:solidFill>
                <a:latin typeface="Trebuchet MS" panose="020B0603020202020204"/>
                <a:cs typeface="Trebuchet MS" panose="020B0603020202020204"/>
              </a:rPr>
              <a:t>casa </a:t>
            </a:r>
            <a:r>
              <a:rPr lang="en-US" sz="2000" spc="-10" dirty="0">
                <a:solidFill>
                  <a:srgbClr val="202020"/>
                </a:solidFill>
                <a:latin typeface="Trebuchet MS" panose="020B0603020202020204"/>
                <a:cs typeface="Trebuchet MS" panose="020B0603020202020204"/>
                <a:sym typeface="+mn-ea"/>
              </a:rPr>
              <a:t>mejorada</a:t>
            </a:r>
            <a:r>
              <a:rPr lang="" altLang="en-US" sz="2000" spc="-10" dirty="0">
                <a:solidFill>
                  <a:srgbClr val="202020"/>
                </a:solidFill>
                <a:latin typeface="Trebuchet MS" panose="020B0603020202020204"/>
                <a:cs typeface="Trebuchet MS" panose="020B0603020202020204"/>
                <a:sym typeface="+mn-ea"/>
              </a:rPr>
              <a:t> </a:t>
            </a:r>
            <a:r>
              <a:rPr sz="2000" spc="-10" dirty="0">
                <a:solidFill>
                  <a:srgbClr val="202020"/>
                </a:solidFill>
                <a:latin typeface="Trebuchet MS" panose="020B0603020202020204"/>
                <a:cs typeface="Trebuchet MS" panose="020B0603020202020204"/>
              </a:rPr>
              <a:t>Requisitos</a:t>
            </a:r>
            <a:r>
              <a:rPr sz="2000" spc="-90" dirty="0">
                <a:solidFill>
                  <a:srgbClr val="202020"/>
                </a:solidFill>
                <a:latin typeface="Trebuchet MS" panose="020B0603020202020204"/>
                <a:cs typeface="Trebuchet MS" panose="020B0603020202020204"/>
              </a:rPr>
              <a:t> </a:t>
            </a:r>
            <a:r>
              <a:rPr sz="2000" spc="-10" dirty="0">
                <a:solidFill>
                  <a:srgbClr val="202020"/>
                </a:solidFill>
                <a:latin typeface="Trebuchet MS" panose="020B0603020202020204"/>
                <a:cs typeface="Trebuchet MS" panose="020B0603020202020204"/>
              </a:rPr>
              <a:t>adicionales</a:t>
            </a:r>
            <a:r>
              <a:rPr sz="2000" spc="-95" dirty="0">
                <a:solidFill>
                  <a:srgbClr val="202020"/>
                </a:solidFill>
                <a:latin typeface="Trebuchet MS" panose="020B0603020202020204"/>
                <a:cs typeface="Trebuchet MS" panose="020B0603020202020204"/>
              </a:rPr>
              <a:t> </a:t>
            </a:r>
            <a:r>
              <a:rPr sz="2000" spc="-50" dirty="0">
                <a:solidFill>
                  <a:srgbClr val="202020"/>
                </a:solidFill>
                <a:latin typeface="Trebuchet MS" panose="020B0603020202020204"/>
                <a:cs typeface="Trebuchet MS" panose="020B0603020202020204"/>
              </a:rPr>
              <a:t>/ </a:t>
            </a:r>
            <a:r>
              <a:rPr sz="2000" dirty="0">
                <a:solidFill>
                  <a:srgbClr val="202020"/>
                </a:solidFill>
                <a:latin typeface="Trebuchet MS" panose="020B0603020202020204"/>
                <a:cs typeface="Trebuchet MS" panose="020B0603020202020204"/>
              </a:rPr>
              <a:t>límite</a:t>
            </a:r>
            <a:r>
              <a:rPr sz="2000" spc="-85" dirty="0">
                <a:solidFill>
                  <a:srgbClr val="202020"/>
                </a:solidFill>
                <a:latin typeface="Trebuchet MS" panose="020B0603020202020204"/>
                <a:cs typeface="Trebuchet MS" panose="020B0603020202020204"/>
              </a:rPr>
              <a:t> </a:t>
            </a:r>
            <a:r>
              <a:rPr sz="2000" dirty="0">
                <a:solidFill>
                  <a:srgbClr val="202020"/>
                </a:solidFill>
                <a:latin typeface="Trebuchet MS" panose="020B0603020202020204"/>
                <a:cs typeface="Trebuchet MS" panose="020B0603020202020204"/>
              </a:rPr>
              <a:t>para</a:t>
            </a:r>
            <a:r>
              <a:rPr sz="2000" spc="-95" dirty="0">
                <a:solidFill>
                  <a:srgbClr val="202020"/>
                </a:solidFill>
                <a:latin typeface="Trebuchet MS" panose="020B0603020202020204"/>
                <a:cs typeface="Trebuchet MS" panose="020B0603020202020204"/>
              </a:rPr>
              <a:t> </a:t>
            </a:r>
            <a:r>
              <a:rPr sz="2000" spc="-25" dirty="0">
                <a:solidFill>
                  <a:srgbClr val="202020"/>
                </a:solidFill>
                <a:latin typeface="Trebuchet MS" panose="020B0603020202020204"/>
                <a:cs typeface="Trebuchet MS" panose="020B0603020202020204"/>
              </a:rPr>
              <a:t>los </a:t>
            </a:r>
            <a:r>
              <a:rPr sz="2000" spc="-10" dirty="0">
                <a:solidFill>
                  <a:srgbClr val="202020"/>
                </a:solidFill>
                <a:latin typeface="Trebuchet MS" panose="020B0603020202020204"/>
                <a:cs typeface="Trebuchet MS" panose="020B0603020202020204"/>
              </a:rPr>
              <a:t>cuidadores</a:t>
            </a:r>
            <a:r>
              <a:rPr sz="2000" spc="-114" dirty="0">
                <a:solidFill>
                  <a:srgbClr val="202020"/>
                </a:solidFill>
                <a:latin typeface="Trebuchet MS" panose="020B0603020202020204"/>
                <a:cs typeface="Trebuchet MS" panose="020B0603020202020204"/>
              </a:rPr>
              <a:t> </a:t>
            </a:r>
            <a:r>
              <a:rPr sz="2000" spc="-10" dirty="0">
                <a:solidFill>
                  <a:srgbClr val="202020"/>
                </a:solidFill>
                <a:latin typeface="Trebuchet MS" panose="020B0603020202020204"/>
                <a:cs typeface="Trebuchet MS" panose="020B0603020202020204"/>
              </a:rPr>
              <a:t>familiares </a:t>
            </a:r>
            <a:r>
              <a:rPr sz="2000" dirty="0">
                <a:solidFill>
                  <a:srgbClr val="202020"/>
                </a:solidFill>
                <a:latin typeface="Trebuchet MS" panose="020B0603020202020204"/>
                <a:cs typeface="Trebuchet MS" panose="020B0603020202020204"/>
              </a:rPr>
              <a:t>que</a:t>
            </a:r>
            <a:r>
              <a:rPr sz="2000" spc="-65" dirty="0">
                <a:solidFill>
                  <a:srgbClr val="202020"/>
                </a:solidFill>
                <a:latin typeface="Trebuchet MS" panose="020B0603020202020204"/>
                <a:cs typeface="Trebuchet MS" panose="020B0603020202020204"/>
              </a:rPr>
              <a:t> </a:t>
            </a:r>
            <a:r>
              <a:rPr sz="2000" dirty="0">
                <a:solidFill>
                  <a:srgbClr val="202020"/>
                </a:solidFill>
                <a:latin typeface="Trebuchet MS" panose="020B0603020202020204"/>
                <a:cs typeface="Trebuchet MS" panose="020B0603020202020204"/>
              </a:rPr>
              <a:t>requieren</a:t>
            </a:r>
            <a:r>
              <a:rPr sz="2000" spc="-85" dirty="0">
                <a:solidFill>
                  <a:srgbClr val="202020"/>
                </a:solidFill>
                <a:latin typeface="Trebuchet MS" panose="020B0603020202020204"/>
                <a:cs typeface="Trebuchet MS" panose="020B0603020202020204"/>
              </a:rPr>
              <a:t> </a:t>
            </a:r>
            <a:r>
              <a:rPr sz="2000" dirty="0">
                <a:solidFill>
                  <a:srgbClr val="202020"/>
                </a:solidFill>
                <a:latin typeface="Trebuchet MS" panose="020B0603020202020204"/>
                <a:cs typeface="Trebuchet MS" panose="020B0603020202020204"/>
              </a:rPr>
              <a:t>ama</a:t>
            </a:r>
            <a:r>
              <a:rPr sz="2000" spc="-75" dirty="0">
                <a:solidFill>
                  <a:srgbClr val="202020"/>
                </a:solidFill>
                <a:latin typeface="Trebuchet MS" panose="020B0603020202020204"/>
                <a:cs typeface="Trebuchet MS" panose="020B0603020202020204"/>
              </a:rPr>
              <a:t> </a:t>
            </a:r>
            <a:r>
              <a:rPr sz="2000" spc="-25" dirty="0">
                <a:solidFill>
                  <a:srgbClr val="202020"/>
                </a:solidFill>
                <a:latin typeface="Trebuchet MS" panose="020B0603020202020204"/>
                <a:cs typeface="Trebuchet MS" panose="020B0603020202020204"/>
              </a:rPr>
              <a:t>de</a:t>
            </a:r>
            <a:r>
              <a:rPr lang="" sz="2000" spc="-25" dirty="0">
                <a:solidFill>
                  <a:srgbClr val="202020"/>
                </a:solidFill>
                <a:latin typeface="Trebuchet MS" panose="020B0603020202020204"/>
                <a:cs typeface="Trebuchet MS" panose="020B0603020202020204"/>
              </a:rPr>
              <a:t> casa</a:t>
            </a:r>
            <a:endParaRPr sz="2000">
              <a:latin typeface="Trebuchet MS" panose="020B0603020202020204"/>
              <a:cs typeface="Trebuchet MS" panose="020B0603020202020204"/>
            </a:endParaRPr>
          </a:p>
          <a:p>
            <a:pPr marL="317500" marR="234950" indent="-305435">
              <a:lnSpc>
                <a:spcPct val="99000"/>
              </a:lnSpc>
              <a:spcBef>
                <a:spcPts val="5"/>
              </a:spcBef>
            </a:pPr>
            <a:r>
              <a:rPr sz="2000" b="1" dirty="0">
                <a:latin typeface="Trebuchet MS" panose="020B0603020202020204"/>
                <a:cs typeface="Trebuchet MS" panose="020B0603020202020204"/>
              </a:rPr>
              <a:t>Estrategias</a:t>
            </a:r>
            <a:r>
              <a:rPr sz="2000" b="1" spc="-50" dirty="0">
                <a:latin typeface="Trebuchet MS" panose="020B0603020202020204"/>
                <a:cs typeface="Trebuchet MS" panose="020B0603020202020204"/>
              </a:rPr>
              <a:t> </a:t>
            </a:r>
            <a:r>
              <a:rPr sz="2000" b="1" dirty="0">
                <a:latin typeface="Trebuchet MS" panose="020B0603020202020204"/>
                <a:cs typeface="Trebuchet MS" panose="020B0603020202020204"/>
              </a:rPr>
              <a:t>en</a:t>
            </a:r>
            <a:r>
              <a:rPr sz="2000" b="1" spc="-20" dirty="0">
                <a:latin typeface="Trebuchet MS" panose="020B0603020202020204"/>
                <a:cs typeface="Trebuchet MS" panose="020B0603020202020204"/>
              </a:rPr>
              <a:t> </a:t>
            </a:r>
            <a:r>
              <a:rPr sz="2000" b="1" spc="-10" dirty="0">
                <a:latin typeface="Trebuchet MS" panose="020B0603020202020204"/>
                <a:cs typeface="Trebuchet MS" panose="020B0603020202020204"/>
              </a:rPr>
              <a:t>revisión </a:t>
            </a:r>
            <a:r>
              <a:rPr lang="" sz="2000" spc="-10" dirty="0">
                <a:latin typeface="Trebuchet MS" panose="020B0603020202020204"/>
                <a:cs typeface="Trebuchet MS" panose="020B0603020202020204"/>
              </a:rPr>
              <a:t>Ajustes de m</a:t>
            </a:r>
            <a:r>
              <a:rPr sz="2000" dirty="0">
                <a:latin typeface="Trebuchet MS" panose="020B0603020202020204"/>
                <a:cs typeface="Trebuchet MS" panose="020B0603020202020204"/>
              </a:rPr>
              <a:t>etodología</a:t>
            </a:r>
            <a:r>
              <a:rPr sz="2000" spc="-65"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80" dirty="0">
                <a:latin typeface="Trebuchet MS" panose="020B0603020202020204"/>
                <a:cs typeface="Trebuchet MS" panose="020B0603020202020204"/>
              </a:rPr>
              <a:t> </a:t>
            </a:r>
            <a:r>
              <a:rPr sz="2000" spc="-10" dirty="0">
                <a:latin typeface="Trebuchet MS" panose="020B0603020202020204"/>
                <a:cs typeface="Trebuchet MS" panose="020B0603020202020204"/>
              </a:rPr>
              <a:t>tarifas</a:t>
            </a:r>
            <a:r>
              <a:rPr lang="" sz="2000" spc="-10" dirty="0">
                <a:latin typeface="Trebuchet MS" panose="020B0603020202020204"/>
                <a:cs typeface="Trebuchet MS" panose="020B0603020202020204"/>
              </a:rPr>
              <a:t> </a:t>
            </a:r>
            <a:endParaRPr sz="2000">
              <a:latin typeface="Trebuchet MS" panose="020B0603020202020204"/>
              <a:cs typeface="Trebuchet MS" panose="020B0603020202020204"/>
            </a:endParaRPr>
          </a:p>
          <a:p>
            <a:pPr marL="317500">
              <a:lnSpc>
                <a:spcPct val="100000"/>
              </a:lnSpc>
              <a:spcBef>
                <a:spcPts val="95"/>
              </a:spcBef>
            </a:pPr>
            <a:r>
              <a:rPr sz="2000" spc="-10" dirty="0">
                <a:latin typeface="Trebuchet MS" panose="020B0603020202020204"/>
                <a:cs typeface="Trebuchet MS" panose="020B0603020202020204"/>
              </a:rPr>
              <a:t>Topes/límites</a:t>
            </a:r>
            <a:r>
              <a:rPr sz="2000" spc="-25" dirty="0">
                <a:latin typeface="Trebuchet MS" panose="020B0603020202020204"/>
                <a:cs typeface="Trebuchet MS" panose="020B0603020202020204"/>
              </a:rPr>
              <a:t> de</a:t>
            </a:r>
            <a:r>
              <a:rPr lang="" sz="2000" spc="-25" dirty="0">
                <a:latin typeface="Trebuchet MS" panose="020B0603020202020204"/>
                <a:cs typeface="Trebuchet MS" panose="020B0603020202020204"/>
              </a:rPr>
              <a:t> uso</a:t>
            </a:r>
          </a:p>
        </p:txBody>
      </p:sp>
      <p:sp>
        <p:nvSpPr>
          <p:cNvPr id="9" name="object 9"/>
          <p:cNvSpPr txBox="1">
            <a:spLocks noGrp="1"/>
          </p:cNvSpPr>
          <p:nvPr>
            <p:ph type="title"/>
          </p:nvPr>
        </p:nvSpPr>
        <p:spPr>
          <a:xfrm>
            <a:off x="258572" y="-5511"/>
            <a:ext cx="3870325" cy="1090295"/>
          </a:xfrm>
          <a:prstGeom prst="rect">
            <a:avLst/>
          </a:prstGeom>
        </p:spPr>
        <p:txBody>
          <a:bodyPr vert="horz" wrap="square" lIns="0" tIns="27940" rIns="0" bIns="0" rtlCol="0">
            <a:spAutoFit/>
          </a:bodyPr>
          <a:lstStyle/>
          <a:p>
            <a:pPr marL="570230" marR="5080" indent="-558165">
              <a:lnSpc>
                <a:spcPts val="4180"/>
              </a:lnSpc>
              <a:spcBef>
                <a:spcPts val="220"/>
              </a:spcBef>
            </a:pPr>
            <a:r>
              <a:rPr sz="3500" dirty="0"/>
              <a:t>LTSS:</a:t>
            </a:r>
            <a:r>
              <a:rPr sz="3500" spc="-30" dirty="0"/>
              <a:t> </a:t>
            </a:r>
            <a:r>
              <a:rPr sz="3500" dirty="0"/>
              <a:t>Ama</a:t>
            </a:r>
            <a:r>
              <a:rPr sz="3500" spc="-20" dirty="0"/>
              <a:t> </a:t>
            </a:r>
            <a:r>
              <a:rPr sz="3500" dirty="0"/>
              <a:t>de</a:t>
            </a:r>
            <a:r>
              <a:rPr sz="3500" spc="-35" dirty="0"/>
              <a:t> </a:t>
            </a:r>
            <a:r>
              <a:rPr sz="3500" spc="-20" dirty="0"/>
              <a:t>casa </a:t>
            </a:r>
            <a:r>
              <a:rPr sz="3500" dirty="0"/>
              <a:t>(exención</a:t>
            </a:r>
            <a:r>
              <a:rPr sz="3500" spc="-55" dirty="0"/>
              <a:t> </a:t>
            </a:r>
            <a:r>
              <a:rPr sz="3500" spc="-20" dirty="0"/>
              <a:t>CES)</a:t>
            </a:r>
            <a:endParaRPr sz="3500" dirty="0"/>
          </a:p>
        </p:txBody>
      </p:sp>
      <p:pic>
        <p:nvPicPr>
          <p:cNvPr id="10" name="object 10"/>
          <p:cNvPicPr/>
          <p:nvPr/>
        </p:nvPicPr>
        <p:blipFill>
          <a:blip r:embed="rId4" cstate="print"/>
          <a:stretch>
            <a:fillRect/>
          </a:stretch>
        </p:blipFill>
        <p:spPr>
          <a:xfrm>
            <a:off x="4312792" y="130682"/>
            <a:ext cx="7656576" cy="685800"/>
          </a:xfrm>
          <a:prstGeom prst="rect">
            <a:avLst/>
          </a:prstGeom>
        </p:spPr>
      </p:pic>
      <p:sp>
        <p:nvSpPr>
          <p:cNvPr id="11" name="object 11"/>
          <p:cNvSpPr txBox="1"/>
          <p:nvPr/>
        </p:nvSpPr>
        <p:spPr>
          <a:xfrm>
            <a:off x="4423409" y="136601"/>
            <a:ext cx="1541780" cy="666115"/>
          </a:xfrm>
          <a:prstGeom prst="rect">
            <a:avLst/>
          </a:prstGeom>
        </p:spPr>
        <p:txBody>
          <a:bodyPr vert="horz" wrap="square" lIns="0" tIns="12700" rIns="0" bIns="0" rtlCol="0">
            <a:spAutoFit/>
          </a:bodyPr>
          <a:lstStyle/>
          <a:p>
            <a:pPr marL="12700">
              <a:lnSpc>
                <a:spcPct val="100000"/>
              </a:lnSpc>
              <a:spcBef>
                <a:spcPts val="100"/>
              </a:spcBef>
            </a:pPr>
            <a:r>
              <a:rPr sz="4200" spc="-10" dirty="0">
                <a:solidFill>
                  <a:srgbClr val="00176E"/>
                </a:solidFill>
                <a:latin typeface="Impact" panose="020B0806030902050204"/>
                <a:cs typeface="Impact" panose="020B0806030902050204"/>
              </a:rPr>
              <a:t>+566%</a:t>
            </a:r>
            <a:endParaRPr sz="4200">
              <a:latin typeface="Impact" panose="020B0806030902050204"/>
              <a:cs typeface="Impact" panose="020B0806030902050204"/>
            </a:endParaRPr>
          </a:p>
        </p:txBody>
      </p:sp>
      <p:grpSp>
        <p:nvGrpSpPr>
          <p:cNvPr id="12" name="object 12"/>
          <p:cNvGrpSpPr/>
          <p:nvPr/>
        </p:nvGrpSpPr>
        <p:grpSpPr>
          <a:xfrm>
            <a:off x="4192397" y="870077"/>
            <a:ext cx="7858125" cy="5355590"/>
            <a:chOff x="4192397" y="870077"/>
            <a:chExt cx="7858125" cy="5355590"/>
          </a:xfrm>
        </p:grpSpPr>
        <p:pic>
          <p:nvPicPr>
            <p:cNvPr id="13" name="object 13"/>
            <p:cNvPicPr/>
            <p:nvPr/>
          </p:nvPicPr>
          <p:blipFill>
            <a:blip r:embed="rId5" cstate="print"/>
            <a:stretch>
              <a:fillRect/>
            </a:stretch>
          </p:blipFill>
          <p:spPr>
            <a:xfrm>
              <a:off x="4406265" y="1098054"/>
              <a:ext cx="7430008" cy="4848987"/>
            </a:xfrm>
            <a:prstGeom prst="rect">
              <a:avLst/>
            </a:prstGeom>
          </p:spPr>
        </p:pic>
        <p:sp>
          <p:nvSpPr>
            <p:cNvPr id="14" name="object 14"/>
            <p:cNvSpPr/>
            <p:nvPr/>
          </p:nvSpPr>
          <p:spPr>
            <a:xfrm>
              <a:off x="4192397" y="870077"/>
              <a:ext cx="7858125" cy="5355590"/>
            </a:xfrm>
            <a:custGeom>
              <a:avLst/>
              <a:gdLst/>
              <a:ahLst/>
              <a:cxnLst/>
              <a:rect l="l" t="t" r="r" b="b"/>
              <a:pathLst>
                <a:path w="7858125" h="5355590">
                  <a:moveTo>
                    <a:pt x="0" y="5355336"/>
                  </a:moveTo>
                  <a:lnTo>
                    <a:pt x="7857744" y="5355336"/>
                  </a:lnTo>
                  <a:lnTo>
                    <a:pt x="7857744" y="0"/>
                  </a:lnTo>
                  <a:lnTo>
                    <a:pt x="0" y="0"/>
                  </a:lnTo>
                  <a:lnTo>
                    <a:pt x="0" y="5355336"/>
                  </a:lnTo>
                  <a:close/>
                </a:path>
              </a:pathLst>
            </a:custGeom>
            <a:ln w="9144">
              <a:solidFill>
                <a:srgbClr val="00176E"/>
              </a:solidFill>
            </a:ln>
          </p:spPr>
          <p:txBody>
            <a:bodyPr wrap="square" lIns="0" tIns="0" rIns="0" bIns="0" rtlCol="0"/>
            <a:lstStyle/>
            <a:p>
              <a:endParaRPr/>
            </a:p>
          </p:txBody>
        </p:sp>
      </p:grpSp>
      <p:sp>
        <p:nvSpPr>
          <p:cNvPr id="15" name="object 15"/>
          <p:cNvSpPr txBox="1">
            <a:spLocks noGrp="1"/>
          </p:cNvSpPr>
          <p:nvPr>
            <p:ph type="sldNum" sz="quarter" idx="7"/>
          </p:nvPr>
        </p:nvSpPr>
        <p:spPr>
          <a:prstGeom prst="rect">
            <a:avLst/>
          </a:prstGeom>
        </p:spPr>
        <p:txBody>
          <a:bodyPr vert="horz" wrap="square" lIns="0" tIns="42798" rIns="0" bIns="0" rtlCol="0">
            <a:spAutoFit/>
          </a:bodyPr>
          <a:lstStyle/>
          <a:p>
            <a:pPr marL="40640">
              <a:lnSpc>
                <a:spcPct val="100000"/>
              </a:lnSpc>
              <a:spcBef>
                <a:spcPts val="25"/>
              </a:spcBef>
            </a:pPr>
            <a:fld id="{81D60167-4931-47E6-BA6A-407CBD079E47}" type="slidenum">
              <a:rPr spc="-25" dirty="0">
                <a:solidFill>
                  <a:srgbClr val="FFFFFF"/>
                </a:solidFill>
              </a:rPr>
              <a:t>56</a:t>
            </a:fld>
            <a:endParaRPr spc="-25" dirty="0">
              <a:solidFill>
                <a:srgbClr val="FFFFFF"/>
              </a:solidFill>
            </a:endParaRPr>
          </a:p>
        </p:txBody>
      </p:sp>
      <p:sp>
        <p:nvSpPr>
          <p:cNvPr id="19" name="TextBox 18"/>
          <p:cNvSpPr txBox="1"/>
          <p:nvPr/>
        </p:nvSpPr>
        <p:spPr>
          <a:xfrm>
            <a:off x="7903971" y="1098054"/>
            <a:ext cx="2721031" cy="350746"/>
          </a:xfrm>
          <a:prstGeom prst="rect">
            <a:avLst/>
          </a:prstGeom>
          <a:solidFill>
            <a:schemeClr val="bg1"/>
          </a:solidFill>
        </p:spPr>
        <p:txBody>
          <a:bodyPr wrap="square" rtlCol="0">
            <a:spAutoFit/>
          </a:bodyPr>
          <a:lstStyle/>
          <a:p>
            <a:endParaRPr lang="en-US" dirty="0"/>
          </a:p>
        </p:txBody>
      </p:sp>
      <p:sp>
        <p:nvSpPr>
          <p:cNvPr id="18" name="TextBox 17"/>
          <p:cNvSpPr txBox="1"/>
          <p:nvPr/>
        </p:nvSpPr>
        <p:spPr>
          <a:xfrm>
            <a:off x="6257925" y="1098054"/>
            <a:ext cx="1372578" cy="350746"/>
          </a:xfrm>
          <a:prstGeom prst="rect">
            <a:avLst/>
          </a:prstGeom>
          <a:solidFill>
            <a:schemeClr val="bg1"/>
          </a:solidFill>
        </p:spPr>
        <p:txBody>
          <a:bodyPr wrap="square" rtlCol="0">
            <a:spAutoFit/>
          </a:bodyPr>
          <a:lstStyle/>
          <a:p>
            <a:endParaRPr lang="en-US" dirty="0"/>
          </a:p>
        </p:txBody>
      </p:sp>
      <p:sp>
        <p:nvSpPr>
          <p:cNvPr id="17" name="Rectangle 16"/>
          <p:cNvSpPr/>
          <p:nvPr/>
        </p:nvSpPr>
        <p:spPr>
          <a:xfrm>
            <a:off x="7721698" y="1052755"/>
            <a:ext cx="2804652" cy="3850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500" b="1" dirty="0">
                <a:solidFill>
                  <a:schemeClr val="tx1"/>
                </a:solidFill>
                <a:latin typeface="Trebuchet MS" panose="020B0603020202020204" pitchFamily="34" charset="0"/>
                <a:ea typeface="Calibri" panose="020F0502020204030204" pitchFamily="34" charset="0"/>
                <a:cs typeface="Calibri" panose="020F0502020204030204" pitchFamily="34" charset="0"/>
              </a:rPr>
              <a:t>Por Participante </a:t>
            </a:r>
            <a:r>
              <a:rPr lang="" altLang="es-ES" sz="1500" b="1" dirty="0">
                <a:solidFill>
                  <a:schemeClr val="tx1"/>
                </a:solidFill>
                <a:latin typeface="Trebuchet MS" panose="020B0603020202020204" pitchFamily="34" charset="0"/>
                <a:ea typeface="Calibri" panose="020F0502020204030204" pitchFamily="34" charset="0"/>
                <a:cs typeface="Calibri" panose="020F0502020204030204" pitchFamily="34" charset="0"/>
              </a:rPr>
              <a:t>p</a:t>
            </a:r>
            <a:r>
              <a:rPr lang="es-ES" sz="1500" b="1" dirty="0">
                <a:solidFill>
                  <a:schemeClr val="tx1"/>
                </a:solidFill>
                <a:latin typeface="Trebuchet MS" panose="020B0603020202020204" pitchFamily="34" charset="0"/>
                <a:ea typeface="Calibri" panose="020F0502020204030204" pitchFamily="34" charset="0"/>
                <a:cs typeface="Calibri" panose="020F0502020204030204" pitchFamily="34" charset="0"/>
              </a:rPr>
              <a:t>or </a:t>
            </a:r>
            <a:r>
              <a:rPr lang="" altLang="es-ES" sz="1500" b="1" dirty="0">
                <a:solidFill>
                  <a:schemeClr val="tx1"/>
                </a:solidFill>
                <a:latin typeface="Trebuchet MS" panose="020B0603020202020204" pitchFamily="34" charset="0"/>
                <a:ea typeface="Calibri" panose="020F0502020204030204" pitchFamily="34" charset="0"/>
                <a:cs typeface="Calibri" panose="020F0502020204030204" pitchFamily="34" charset="0"/>
              </a:rPr>
              <a:t>mes</a:t>
            </a:r>
          </a:p>
        </p:txBody>
      </p:sp>
      <p:sp>
        <p:nvSpPr>
          <p:cNvPr id="16" name="Rectangle 15"/>
          <p:cNvSpPr/>
          <p:nvPr/>
        </p:nvSpPr>
        <p:spPr>
          <a:xfrm>
            <a:off x="6169263" y="1058240"/>
            <a:ext cx="1549902" cy="3850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500" b="1" dirty="0">
                <a:solidFill>
                  <a:schemeClr val="tx1"/>
                </a:solidFill>
                <a:latin typeface="Trebuchet MS" panose="020B0603020202020204" pitchFamily="34" charset="0"/>
                <a:ea typeface="Calibri" panose="020F0502020204030204" pitchFamily="34" charset="0"/>
                <a:cs typeface="Calibri" panose="020F0502020204030204" pitchFamily="34" charset="0"/>
              </a:rPr>
              <a:t>Monto pagado</a:t>
            </a:r>
          </a:p>
        </p:txBody>
      </p:sp>
      <p:sp>
        <p:nvSpPr>
          <p:cNvPr id="27" name="Rectangle 26">
            <a:extLst>
              <a:ext uri="{FF2B5EF4-FFF2-40B4-BE49-F238E27FC236}">
                <a16:creationId xmlns:a16="http://schemas.microsoft.com/office/drawing/2014/main" id="{CA9616FF-7871-54A5-7F51-8A6DD2D37055}"/>
              </a:ext>
            </a:extLst>
          </p:cNvPr>
          <p:cNvSpPr/>
          <p:nvPr/>
        </p:nvSpPr>
        <p:spPr>
          <a:xfrm>
            <a:off x="5608948" y="5695600"/>
            <a:ext cx="5382706" cy="2912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B3FE5627-37C9-D971-EDFF-017F6D2AF036}"/>
              </a:ext>
            </a:extLst>
          </p:cNvPr>
          <p:cNvGrpSpPr/>
          <p:nvPr/>
        </p:nvGrpSpPr>
        <p:grpSpPr>
          <a:xfrm>
            <a:off x="5520000" y="5728765"/>
            <a:ext cx="5565921" cy="258090"/>
            <a:chOff x="6095038" y="5877440"/>
            <a:chExt cx="5185129" cy="258090"/>
          </a:xfrm>
        </p:grpSpPr>
        <p:sp>
          <p:nvSpPr>
            <p:cNvPr id="21" name="Rectangle 20">
              <a:extLst>
                <a:ext uri="{FF2B5EF4-FFF2-40B4-BE49-F238E27FC236}">
                  <a16:creationId xmlns:a16="http://schemas.microsoft.com/office/drawing/2014/main" id="{92467708-F1D5-2A0E-3A8F-AACD260360C5}"/>
                </a:ext>
              </a:extLst>
            </p:cNvPr>
            <p:cNvSpPr/>
            <p:nvPr/>
          </p:nvSpPr>
          <p:spPr>
            <a:xfrm>
              <a:off x="6095038" y="5886596"/>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AF18-19</a:t>
              </a:r>
            </a:p>
          </p:txBody>
        </p:sp>
        <p:sp>
          <p:nvSpPr>
            <p:cNvPr id="22" name="Rectangle 21">
              <a:extLst>
                <a:ext uri="{FF2B5EF4-FFF2-40B4-BE49-F238E27FC236}">
                  <a16:creationId xmlns:a16="http://schemas.microsoft.com/office/drawing/2014/main" id="{0CA33899-F153-4BC3-5D25-4617D1756FFC}"/>
                </a:ext>
              </a:extLst>
            </p:cNvPr>
            <p:cNvSpPr/>
            <p:nvPr/>
          </p:nvSpPr>
          <p:spPr>
            <a:xfrm>
              <a:off x="6967374" y="5886596"/>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AF19-20</a:t>
              </a:r>
            </a:p>
          </p:txBody>
        </p:sp>
        <p:sp>
          <p:nvSpPr>
            <p:cNvPr id="23" name="Rectangle 22">
              <a:extLst>
                <a:ext uri="{FF2B5EF4-FFF2-40B4-BE49-F238E27FC236}">
                  <a16:creationId xmlns:a16="http://schemas.microsoft.com/office/drawing/2014/main" id="{04FCD86E-EBA5-16AD-96C6-EB2D803BEF52}"/>
                </a:ext>
              </a:extLst>
            </p:cNvPr>
            <p:cNvSpPr/>
            <p:nvPr/>
          </p:nvSpPr>
          <p:spPr>
            <a:xfrm>
              <a:off x="7808102" y="5886128"/>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AF20-21</a:t>
              </a:r>
            </a:p>
          </p:txBody>
        </p:sp>
        <p:sp>
          <p:nvSpPr>
            <p:cNvPr id="24" name="Rectangle 23">
              <a:extLst>
                <a:ext uri="{FF2B5EF4-FFF2-40B4-BE49-F238E27FC236}">
                  <a16:creationId xmlns:a16="http://schemas.microsoft.com/office/drawing/2014/main" id="{B400AB0D-C4CB-65DB-F037-4C005B07DB66}"/>
                </a:ext>
              </a:extLst>
            </p:cNvPr>
            <p:cNvSpPr/>
            <p:nvPr/>
          </p:nvSpPr>
          <p:spPr>
            <a:xfrm>
              <a:off x="8677342" y="5877440"/>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AF21-22</a:t>
              </a:r>
            </a:p>
          </p:txBody>
        </p:sp>
        <p:sp>
          <p:nvSpPr>
            <p:cNvPr id="25" name="Rectangle 24">
              <a:extLst>
                <a:ext uri="{FF2B5EF4-FFF2-40B4-BE49-F238E27FC236}">
                  <a16:creationId xmlns:a16="http://schemas.microsoft.com/office/drawing/2014/main" id="{6F9D58CE-FD4B-7321-F61A-50E89A3C00F8}"/>
                </a:ext>
              </a:extLst>
            </p:cNvPr>
            <p:cNvSpPr/>
            <p:nvPr/>
          </p:nvSpPr>
          <p:spPr>
            <a:xfrm>
              <a:off x="9518304" y="5877440"/>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AF22-23</a:t>
              </a:r>
            </a:p>
          </p:txBody>
        </p:sp>
        <p:sp>
          <p:nvSpPr>
            <p:cNvPr id="26" name="Rectangle 25">
              <a:extLst>
                <a:ext uri="{FF2B5EF4-FFF2-40B4-BE49-F238E27FC236}">
                  <a16:creationId xmlns:a16="http://schemas.microsoft.com/office/drawing/2014/main" id="{1B095A20-92E0-0DD5-3029-45E2C32A8E56}"/>
                </a:ext>
              </a:extLst>
            </p:cNvPr>
            <p:cNvSpPr/>
            <p:nvPr/>
          </p:nvSpPr>
          <p:spPr>
            <a:xfrm>
              <a:off x="10360696" y="5886128"/>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250E21"/>
                  </a:solidFill>
                </a:rPr>
                <a:t>AF23-24</a:t>
              </a:r>
            </a:p>
          </p:txBody>
        </p:sp>
      </p:gr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307"/>
        <p:cNvGrpSpPr/>
        <p:nvPr/>
      </p:nvGrpSpPr>
      <p:grpSpPr>
        <a:xfrm>
          <a:off x="0" y="0"/>
          <a:ext cx="0" cy="0"/>
          <a:chOff x="0" y="0"/>
          <a:chExt cx="0" cy="0"/>
        </a:xfrm>
      </p:grpSpPr>
      <p:sp>
        <p:nvSpPr>
          <p:cNvPr id="1308" name="Google Shape;1308;p256"/>
          <p:cNvSpPr/>
          <p:nvPr/>
        </p:nvSpPr>
        <p:spPr>
          <a:xfrm>
            <a:off x="160225" y="963575"/>
            <a:ext cx="4614900" cy="5235000"/>
          </a:xfrm>
          <a:prstGeom prst="roundRect">
            <a:avLst>
              <a:gd name="adj" fmla="val 16667"/>
            </a:avLst>
          </a:prstGeom>
          <a:no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309" name="Google Shape;1309;p256"/>
          <p:cNvSpPr txBox="1">
            <a:spLocks noGrp="1"/>
          </p:cNvSpPr>
          <p:nvPr>
            <p:ph type="sldNum" idx="12"/>
          </p:nvPr>
        </p:nvSpPr>
        <p:spPr>
          <a:xfrm>
            <a:off x="11296611" y="6217623"/>
            <a:ext cx="731700" cy="524700"/>
          </a:xfrm>
          <a:prstGeom prst="rect">
            <a:avLst/>
          </a:prstGeom>
        </p:spPr>
        <p:txBody>
          <a:bodyPr spcFirstLastPara="1" wrap="square" lIns="121900" tIns="121900" rIns="121900" bIns="121900" anchor="ctr" anchorCtr="0">
            <a:noAutofit/>
          </a:bodyPr>
          <a:lstStyle/>
          <a:p>
            <a:pPr marL="0" lvl="0" indent="0" algn="r" rtl="0">
              <a:spcBef>
                <a:spcPts val="0"/>
              </a:spcBef>
              <a:spcAft>
                <a:spcPts val="0"/>
              </a:spcAft>
              <a:buNone/>
            </a:pPr>
            <a:fld id="{00000000-1234-1234-1234-123412341234}" type="slidenum">
              <a:rPr lang="en-US" sz="1200">
                <a:latin typeface="Trebuchet MS" panose="020B0603020202020204"/>
                <a:ea typeface="Trebuchet MS" panose="020B0603020202020204"/>
                <a:cs typeface="Trebuchet MS" panose="020B0603020202020204"/>
                <a:sym typeface="Trebuchet MS" panose="020B0603020202020204"/>
              </a:rPr>
              <a:t>57</a:t>
            </a:fld>
            <a:endParaRPr sz="1200">
              <a:latin typeface="Trebuchet MS" panose="020B0603020202020204"/>
              <a:ea typeface="Trebuchet MS" panose="020B0603020202020204"/>
              <a:cs typeface="Trebuchet MS" panose="020B0603020202020204"/>
              <a:sym typeface="Trebuchet MS" panose="020B0603020202020204"/>
            </a:endParaRPr>
          </a:p>
        </p:txBody>
      </p:sp>
      <p:sp>
        <p:nvSpPr>
          <p:cNvPr id="1310" name="Google Shape;1310;p256"/>
          <p:cNvSpPr txBox="1">
            <a:spLocks noGrp="1"/>
          </p:cNvSpPr>
          <p:nvPr>
            <p:ph type="title"/>
          </p:nvPr>
        </p:nvSpPr>
        <p:spPr>
          <a:xfrm>
            <a:off x="0" y="204900"/>
            <a:ext cx="5832600" cy="6282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US" sz="2900" dirty="0"/>
              <a:t>Pediatric Behavioral Therapies </a:t>
            </a:r>
            <a:r>
              <a:rPr lang="en-US" sz="2700" dirty="0"/>
              <a:t>(PBT/ABA)</a:t>
            </a:r>
            <a:endParaRPr sz="2700" dirty="0"/>
          </a:p>
        </p:txBody>
      </p:sp>
      <p:sp>
        <p:nvSpPr>
          <p:cNvPr id="1311" name="Google Shape;1311;p256"/>
          <p:cNvSpPr txBox="1">
            <a:spLocks noGrp="1"/>
          </p:cNvSpPr>
          <p:nvPr>
            <p:ph type="body" idx="1"/>
          </p:nvPr>
        </p:nvSpPr>
        <p:spPr>
          <a:xfrm>
            <a:off x="302850" y="1087300"/>
            <a:ext cx="4614900" cy="5014425"/>
          </a:xfrm>
          <a:prstGeom prst="rect">
            <a:avLst/>
          </a:prstGeom>
        </p:spPr>
        <p:txBody>
          <a:bodyPr spcFirstLastPara="1" wrap="square" lIns="121900" tIns="121900" rIns="121900" bIns="121900" anchor="t" anchorCtr="0">
            <a:noAutofit/>
          </a:bodyPr>
          <a:lstStyle/>
          <a:p>
            <a:pPr marL="0" lvl="0" indent="0" algn="l" rtl="0">
              <a:lnSpc>
                <a:spcPct val="100000"/>
              </a:lnSpc>
              <a:spcBef>
                <a:spcPts val="0"/>
              </a:spcBef>
              <a:spcAft>
                <a:spcPts val="0"/>
              </a:spcAft>
              <a:buNone/>
            </a:pPr>
            <a:r>
              <a:rPr lang="en-US" b="1" dirty="0">
                <a:solidFill>
                  <a:schemeClr val="dk1"/>
                </a:solidFill>
                <a:latin typeface="Trebuchet MS" panose="020B0603020202020204"/>
                <a:ea typeface="Trebuchet MS" panose="020B0603020202020204"/>
                <a:cs typeface="Trebuchet MS" panose="020B0603020202020204"/>
                <a:sym typeface="Trebuchet MS" panose="020B0603020202020204"/>
              </a:rPr>
              <a:t>Drivers:</a:t>
            </a:r>
            <a:endParaRPr b="1"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52425" algn="l" rtl="0">
              <a:lnSpc>
                <a:spcPct val="100000"/>
              </a:lnSpc>
              <a:spcBef>
                <a:spcPts val="0"/>
              </a:spcBef>
              <a:spcAft>
                <a:spcPts val="0"/>
              </a:spcAft>
              <a:buClr>
                <a:schemeClr val="dk1"/>
              </a:buClr>
              <a:buSzPts val="1950"/>
              <a:buFont typeface="Trebuchet MS" panose="020B0603020202020204"/>
              <a:buChar char="●"/>
            </a:pPr>
            <a:r>
              <a:rPr lang="en-US" dirty="0">
                <a:solidFill>
                  <a:schemeClr val="dk1"/>
                </a:solidFill>
                <a:latin typeface="Trebuchet MS" panose="020B0603020202020204"/>
                <a:ea typeface="Trebuchet MS" panose="020B0603020202020204"/>
                <a:cs typeface="Trebuchet MS" panose="020B0603020202020204"/>
                <a:sym typeface="Trebuchet MS" panose="020B0603020202020204"/>
              </a:rPr>
              <a:t>Private equity provider behavior</a:t>
            </a:r>
            <a:endParaRPr dirty="0">
              <a:solidFill>
                <a:schemeClr val="dk1"/>
              </a:solidFill>
              <a:highlight>
                <a:schemeClr val="lt1"/>
              </a:highlight>
              <a:latin typeface="Trebuchet MS" panose="020B0603020202020204"/>
              <a:ea typeface="Trebuchet MS" panose="020B0603020202020204"/>
              <a:cs typeface="Trebuchet MS" panose="020B0603020202020204"/>
              <a:sym typeface="Trebuchet MS" panose="020B0603020202020204"/>
            </a:endParaRPr>
          </a:p>
          <a:p>
            <a:pPr marL="457200" lvl="0" indent="-352425" algn="l" rtl="0">
              <a:lnSpc>
                <a:spcPct val="100000"/>
              </a:lnSpc>
              <a:spcBef>
                <a:spcPts val="0"/>
              </a:spcBef>
              <a:spcAft>
                <a:spcPts val="0"/>
              </a:spcAft>
              <a:buClr>
                <a:schemeClr val="dk1"/>
              </a:buClr>
              <a:buSzPts val="1950"/>
              <a:buFont typeface="Trebuchet MS" panose="020B0603020202020204"/>
              <a:buChar char="●"/>
            </a:pPr>
            <a:r>
              <a:rPr lang="en-US" dirty="0">
                <a:solidFill>
                  <a:schemeClr val="dk1"/>
                </a:solidFill>
                <a:highlight>
                  <a:schemeClr val="lt1"/>
                </a:highlight>
                <a:latin typeface="Trebuchet MS" panose="020B0603020202020204"/>
                <a:ea typeface="Trebuchet MS" panose="020B0603020202020204"/>
                <a:cs typeface="Trebuchet MS" panose="020B0603020202020204"/>
                <a:sym typeface="Trebuchet MS" panose="020B0603020202020204"/>
              </a:rPr>
              <a:t>Requiring minimum patient </a:t>
            </a:r>
            <a:r>
              <a:rPr lang="en-US" dirty="0" err="1">
                <a:solidFill>
                  <a:schemeClr val="dk1"/>
                </a:solidFill>
                <a:highlight>
                  <a:schemeClr val="lt1"/>
                </a:highlight>
                <a:latin typeface="Trebuchet MS" panose="020B0603020202020204"/>
                <a:ea typeface="Trebuchet MS" panose="020B0603020202020204"/>
                <a:cs typeface="Trebuchet MS" panose="020B0603020202020204"/>
                <a:sym typeface="Trebuchet MS" panose="020B0603020202020204"/>
              </a:rPr>
              <a:t>hrs</a:t>
            </a:r>
            <a:r>
              <a:rPr lang="en-US" dirty="0">
                <a:solidFill>
                  <a:schemeClr val="dk1"/>
                </a:solidFill>
                <a:highlight>
                  <a:schemeClr val="lt1"/>
                </a:highlight>
                <a:latin typeface="Trebuchet MS" panose="020B0603020202020204"/>
                <a:ea typeface="Trebuchet MS" panose="020B0603020202020204"/>
                <a:cs typeface="Trebuchet MS" panose="020B0603020202020204"/>
                <a:sym typeface="Trebuchet MS" panose="020B0603020202020204"/>
              </a:rPr>
              <a:t>/</a:t>
            </a:r>
            <a:r>
              <a:rPr lang="en-US" dirty="0" err="1">
                <a:solidFill>
                  <a:schemeClr val="dk1"/>
                </a:solidFill>
                <a:highlight>
                  <a:schemeClr val="lt1"/>
                </a:highlight>
                <a:latin typeface="Trebuchet MS" panose="020B0603020202020204"/>
                <a:ea typeface="Trebuchet MS" panose="020B0603020202020204"/>
                <a:cs typeface="Trebuchet MS" panose="020B0603020202020204"/>
                <a:sym typeface="Trebuchet MS" panose="020B0603020202020204"/>
              </a:rPr>
              <a:t>wk</a:t>
            </a:r>
            <a:endParaRPr dirty="0">
              <a:solidFill>
                <a:schemeClr val="dk1"/>
              </a:solidFill>
              <a:highlight>
                <a:schemeClr val="lt1"/>
              </a:highlight>
              <a:latin typeface="Trebuchet MS" panose="020B0603020202020204"/>
              <a:ea typeface="Trebuchet MS" panose="020B0603020202020204"/>
              <a:cs typeface="Trebuchet MS" panose="020B0603020202020204"/>
              <a:sym typeface="Trebuchet MS" panose="020B0603020202020204"/>
            </a:endParaRPr>
          </a:p>
          <a:p>
            <a:pPr marL="457200" lvl="0" indent="-352425" algn="l" rtl="0">
              <a:lnSpc>
                <a:spcPct val="100000"/>
              </a:lnSpc>
              <a:spcBef>
                <a:spcPts val="0"/>
              </a:spcBef>
              <a:spcAft>
                <a:spcPts val="0"/>
              </a:spcAft>
              <a:buClr>
                <a:schemeClr val="dk1"/>
              </a:buClr>
              <a:buSzPts val="1950"/>
              <a:buFont typeface="Trebuchet MS" panose="020B0603020202020204"/>
              <a:buChar char="●"/>
            </a:pPr>
            <a:r>
              <a:rPr lang="en-US" dirty="0">
                <a:solidFill>
                  <a:schemeClr val="dk1"/>
                </a:solidFill>
                <a:highlight>
                  <a:schemeClr val="lt1"/>
                </a:highlight>
                <a:latin typeface="Trebuchet MS" panose="020B0603020202020204"/>
                <a:ea typeface="Trebuchet MS" panose="020B0603020202020204"/>
                <a:cs typeface="Trebuchet MS" panose="020B0603020202020204"/>
                <a:sym typeface="Trebuchet MS" panose="020B0603020202020204"/>
              </a:rPr>
              <a:t>Billing for uncredentialed providers</a:t>
            </a:r>
            <a:endParaRPr dirty="0">
              <a:solidFill>
                <a:schemeClr val="dk1"/>
              </a:solidFill>
              <a:highlight>
                <a:schemeClr val="lt1"/>
              </a:highlight>
              <a:latin typeface="Trebuchet MS" panose="020B0603020202020204"/>
              <a:ea typeface="Trebuchet MS" panose="020B0603020202020204"/>
              <a:cs typeface="Trebuchet MS" panose="020B0603020202020204"/>
              <a:sym typeface="Trebuchet MS" panose="020B0603020202020204"/>
            </a:endParaRPr>
          </a:p>
          <a:p>
            <a:pPr marL="457200" lvl="0" indent="-352425" algn="l" rtl="0">
              <a:lnSpc>
                <a:spcPct val="100000"/>
              </a:lnSpc>
              <a:spcBef>
                <a:spcPts val="0"/>
              </a:spcBef>
              <a:spcAft>
                <a:spcPts val="0"/>
              </a:spcAft>
              <a:buClr>
                <a:schemeClr val="dk1"/>
              </a:buClr>
              <a:buSzPts val="1950"/>
              <a:buFont typeface="Trebuchet MS" panose="020B0603020202020204"/>
              <a:buChar char="●"/>
            </a:pPr>
            <a:r>
              <a:rPr lang="en-US" dirty="0">
                <a:solidFill>
                  <a:schemeClr val="dk1"/>
                </a:solidFill>
                <a:highlight>
                  <a:schemeClr val="lt1"/>
                </a:highlight>
                <a:latin typeface="Trebuchet MS" panose="020B0603020202020204"/>
                <a:ea typeface="Trebuchet MS" panose="020B0603020202020204"/>
                <a:cs typeface="Trebuchet MS" panose="020B0603020202020204"/>
                <a:sym typeface="Trebuchet MS" panose="020B0603020202020204"/>
              </a:rPr>
              <a:t>Billing for nontherapeutic and noncontact hours like naps/playtime</a:t>
            </a:r>
            <a:endParaRPr dirty="0">
              <a:solidFill>
                <a:schemeClr val="dk1"/>
              </a:solidFill>
              <a:highlight>
                <a:schemeClr val="lt1"/>
              </a:highlight>
              <a:latin typeface="Trebuchet MS" panose="020B0603020202020204"/>
              <a:ea typeface="Trebuchet MS" panose="020B0603020202020204"/>
              <a:cs typeface="Trebuchet MS" panose="020B0603020202020204"/>
              <a:sym typeface="Trebuchet MS" panose="020B0603020202020204"/>
            </a:endParaRPr>
          </a:p>
          <a:p>
            <a:pPr marL="0" lvl="0" indent="0" algn="l" rtl="0">
              <a:lnSpc>
                <a:spcPct val="100000"/>
              </a:lnSpc>
              <a:spcBef>
                <a:spcPts val="1000"/>
              </a:spcBef>
              <a:spcAft>
                <a:spcPts val="0"/>
              </a:spcAft>
              <a:buNone/>
            </a:pPr>
            <a:r>
              <a:rPr lang="en-US" b="1" dirty="0">
                <a:solidFill>
                  <a:schemeClr val="dk1"/>
                </a:solidFill>
                <a:highlight>
                  <a:schemeClr val="lt1"/>
                </a:highlight>
                <a:latin typeface="Trebuchet MS" panose="020B0603020202020204"/>
                <a:ea typeface="Trebuchet MS" panose="020B0603020202020204"/>
                <a:cs typeface="Trebuchet MS" panose="020B0603020202020204"/>
                <a:sym typeface="Trebuchet MS" panose="020B0603020202020204"/>
              </a:rPr>
              <a:t>Potential Solutions:</a:t>
            </a:r>
            <a:endParaRPr b="1" dirty="0">
              <a:solidFill>
                <a:schemeClr val="dk1"/>
              </a:solidFill>
              <a:highlight>
                <a:schemeClr val="lt1"/>
              </a:highlight>
              <a:latin typeface="Trebuchet MS" panose="020B0603020202020204"/>
              <a:ea typeface="Trebuchet MS" panose="020B0603020202020204"/>
              <a:cs typeface="Trebuchet MS" panose="020B0603020202020204"/>
              <a:sym typeface="Trebuchet MS" panose="020B0603020202020204"/>
            </a:endParaRPr>
          </a:p>
          <a:p>
            <a:pPr marL="457200" lvl="0" indent="-352425" algn="l" rtl="0">
              <a:lnSpc>
                <a:spcPct val="100000"/>
              </a:lnSpc>
              <a:spcBef>
                <a:spcPts val="0"/>
              </a:spcBef>
              <a:spcAft>
                <a:spcPts val="0"/>
              </a:spcAft>
              <a:buClr>
                <a:schemeClr val="dk1"/>
              </a:buClr>
              <a:buSzPts val="1950"/>
              <a:buFont typeface="Trebuchet MS" panose="020B0603020202020204"/>
              <a:buChar char="●"/>
            </a:pPr>
            <a:r>
              <a:rPr lang="en-US" dirty="0">
                <a:solidFill>
                  <a:schemeClr val="dk1"/>
                </a:solidFill>
                <a:highlight>
                  <a:schemeClr val="lt1"/>
                </a:highlight>
                <a:latin typeface="Trebuchet MS" panose="020B0603020202020204"/>
                <a:ea typeface="Trebuchet MS" panose="020B0603020202020204"/>
                <a:cs typeface="Trebuchet MS" panose="020B0603020202020204"/>
                <a:sym typeface="Trebuchet MS" panose="020B0603020202020204"/>
              </a:rPr>
              <a:t>Policy change </a:t>
            </a:r>
            <a:endParaRPr dirty="0">
              <a:solidFill>
                <a:schemeClr val="dk1"/>
              </a:solidFill>
              <a:highlight>
                <a:schemeClr val="lt1"/>
              </a:highlight>
              <a:latin typeface="Trebuchet MS" panose="020B0603020202020204"/>
              <a:ea typeface="Trebuchet MS" panose="020B0603020202020204"/>
              <a:cs typeface="Trebuchet MS" panose="020B0603020202020204"/>
              <a:sym typeface="Trebuchet MS" panose="020B0603020202020204"/>
            </a:endParaRPr>
          </a:p>
          <a:p>
            <a:pPr marL="457200" lvl="0" indent="-352425" algn="l" rtl="0">
              <a:lnSpc>
                <a:spcPct val="100000"/>
              </a:lnSpc>
              <a:spcBef>
                <a:spcPts val="0"/>
              </a:spcBef>
              <a:spcAft>
                <a:spcPts val="0"/>
              </a:spcAft>
              <a:buClr>
                <a:schemeClr val="dk1"/>
              </a:buClr>
              <a:buSzPts val="1950"/>
              <a:buFont typeface="Trebuchet MS" panose="020B0603020202020204"/>
              <a:buChar char="●"/>
            </a:pPr>
            <a:r>
              <a:rPr lang="en-US" dirty="0">
                <a:solidFill>
                  <a:schemeClr val="dk1"/>
                </a:solidFill>
                <a:highlight>
                  <a:schemeClr val="lt1"/>
                </a:highlight>
                <a:latin typeface="Trebuchet MS" panose="020B0603020202020204"/>
                <a:ea typeface="Trebuchet MS" panose="020B0603020202020204"/>
                <a:cs typeface="Trebuchet MS" panose="020B0603020202020204"/>
                <a:sym typeface="Trebuchet MS" panose="020B0603020202020204"/>
              </a:rPr>
              <a:t>Address Private Equity Behaviors</a:t>
            </a:r>
            <a:endParaRPr dirty="0">
              <a:solidFill>
                <a:schemeClr val="dk1"/>
              </a:solidFill>
              <a:highlight>
                <a:schemeClr val="lt1"/>
              </a:highlight>
              <a:latin typeface="Trebuchet MS" panose="020B0603020202020204"/>
              <a:ea typeface="Trebuchet MS" panose="020B0603020202020204"/>
              <a:cs typeface="Trebuchet MS" panose="020B0603020202020204"/>
              <a:sym typeface="Trebuchet MS" panose="020B0603020202020204"/>
            </a:endParaRPr>
          </a:p>
          <a:p>
            <a:pPr marL="457200" lvl="0" indent="-352425" algn="l" rtl="0">
              <a:lnSpc>
                <a:spcPct val="100000"/>
              </a:lnSpc>
              <a:spcBef>
                <a:spcPts val="0"/>
              </a:spcBef>
              <a:spcAft>
                <a:spcPts val="0"/>
              </a:spcAft>
              <a:buClr>
                <a:schemeClr val="dk1"/>
              </a:buClr>
              <a:buSzPts val="1950"/>
              <a:buFont typeface="Trebuchet MS" panose="020B0603020202020204"/>
              <a:buChar char="●"/>
            </a:pPr>
            <a:r>
              <a:rPr lang="en-US" dirty="0">
                <a:solidFill>
                  <a:schemeClr val="dk1"/>
                </a:solidFill>
                <a:highlight>
                  <a:schemeClr val="lt1"/>
                </a:highlight>
                <a:latin typeface="Trebuchet MS" panose="020B0603020202020204"/>
                <a:ea typeface="Trebuchet MS" panose="020B0603020202020204"/>
                <a:cs typeface="Trebuchet MS" panose="020B0603020202020204"/>
                <a:sym typeface="Trebuchet MS" panose="020B0603020202020204"/>
              </a:rPr>
              <a:t>Benefit design changes</a:t>
            </a:r>
            <a:endParaRPr dirty="0">
              <a:solidFill>
                <a:schemeClr val="dk1"/>
              </a:solidFill>
              <a:highlight>
                <a:schemeClr val="lt1"/>
              </a:highlight>
              <a:latin typeface="Trebuchet MS" panose="020B0603020202020204"/>
              <a:ea typeface="Trebuchet MS" panose="020B0603020202020204"/>
              <a:cs typeface="Trebuchet MS" panose="020B0603020202020204"/>
              <a:sym typeface="Trebuchet MS" panose="020B0603020202020204"/>
            </a:endParaRPr>
          </a:p>
          <a:p>
            <a:pPr marL="457200" lvl="0" indent="-352425" algn="l" rtl="0">
              <a:lnSpc>
                <a:spcPct val="100000"/>
              </a:lnSpc>
              <a:spcBef>
                <a:spcPts val="0"/>
              </a:spcBef>
              <a:spcAft>
                <a:spcPts val="0"/>
              </a:spcAft>
              <a:buClr>
                <a:schemeClr val="dk1"/>
              </a:buClr>
              <a:buSzPts val="1950"/>
              <a:buFont typeface="Trebuchet MS" panose="020B0603020202020204"/>
              <a:buChar char="●"/>
            </a:pPr>
            <a:r>
              <a:rPr lang="en-US" dirty="0">
                <a:solidFill>
                  <a:schemeClr val="dk1"/>
                </a:solidFill>
                <a:highlight>
                  <a:schemeClr val="lt1"/>
                </a:highlight>
                <a:latin typeface="Trebuchet MS" panose="020B0603020202020204"/>
                <a:ea typeface="Trebuchet MS" panose="020B0603020202020204"/>
                <a:cs typeface="Trebuchet MS" panose="020B0603020202020204"/>
                <a:sym typeface="Trebuchet MS" panose="020B0603020202020204"/>
              </a:rPr>
              <a:t>Advancing prior auth criteria</a:t>
            </a:r>
            <a:endParaRPr dirty="0">
              <a:solidFill>
                <a:schemeClr val="dk1"/>
              </a:solidFill>
              <a:highlight>
                <a:schemeClr val="lt1"/>
              </a:highlight>
              <a:latin typeface="Trebuchet MS" panose="020B0603020202020204"/>
              <a:ea typeface="Trebuchet MS" panose="020B0603020202020204"/>
              <a:cs typeface="Trebuchet MS" panose="020B0603020202020204"/>
              <a:sym typeface="Trebuchet MS" panose="020B0603020202020204"/>
            </a:endParaRPr>
          </a:p>
          <a:p>
            <a:pPr marL="457200" lvl="0" indent="-352425" algn="l" rtl="0">
              <a:lnSpc>
                <a:spcPct val="100000"/>
              </a:lnSpc>
              <a:spcBef>
                <a:spcPts val="0"/>
              </a:spcBef>
              <a:spcAft>
                <a:spcPts val="0"/>
              </a:spcAft>
              <a:buClr>
                <a:schemeClr val="dk1"/>
              </a:buClr>
              <a:buSzPts val="1950"/>
              <a:buFont typeface="Trebuchet MS" panose="020B0603020202020204"/>
              <a:buChar char="●"/>
            </a:pPr>
            <a:r>
              <a:rPr lang="en-US" dirty="0">
                <a:solidFill>
                  <a:schemeClr val="dk1"/>
                </a:solidFill>
                <a:highlight>
                  <a:schemeClr val="lt1"/>
                </a:highlight>
                <a:latin typeface="Trebuchet MS" panose="020B0603020202020204"/>
                <a:ea typeface="Trebuchet MS" panose="020B0603020202020204"/>
                <a:cs typeface="Trebuchet MS" panose="020B0603020202020204"/>
                <a:sym typeface="Trebuchet MS" panose="020B0603020202020204"/>
              </a:rPr>
              <a:t>Pre &amp; post payment review</a:t>
            </a:r>
            <a:endParaRPr dirty="0">
              <a:solidFill>
                <a:schemeClr val="dk1"/>
              </a:solidFill>
              <a:highlight>
                <a:schemeClr val="lt1"/>
              </a:highlight>
              <a:latin typeface="Trebuchet MS" panose="020B0603020202020204"/>
              <a:ea typeface="Trebuchet MS" panose="020B0603020202020204"/>
              <a:cs typeface="Trebuchet MS" panose="020B0603020202020204"/>
              <a:sym typeface="Trebuchet MS" panose="020B0603020202020204"/>
            </a:endParaRPr>
          </a:p>
          <a:p>
            <a:pPr marL="457200" lvl="0" indent="-352425" algn="l" rtl="0">
              <a:lnSpc>
                <a:spcPct val="100000"/>
              </a:lnSpc>
              <a:spcBef>
                <a:spcPts val="0"/>
              </a:spcBef>
              <a:spcAft>
                <a:spcPts val="0"/>
              </a:spcAft>
              <a:buClr>
                <a:schemeClr val="dk1"/>
              </a:buClr>
              <a:buSzPts val="1950"/>
              <a:buFont typeface="Trebuchet MS" panose="020B0603020202020204"/>
              <a:buChar char="●"/>
            </a:pPr>
            <a:r>
              <a:rPr lang="en-US" dirty="0">
                <a:solidFill>
                  <a:schemeClr val="dk1"/>
                </a:solidFill>
                <a:highlight>
                  <a:schemeClr val="lt1"/>
                </a:highlight>
                <a:latin typeface="Trebuchet MS" panose="020B0603020202020204"/>
                <a:ea typeface="Trebuchet MS" panose="020B0603020202020204"/>
                <a:cs typeface="Trebuchet MS" panose="020B0603020202020204"/>
                <a:sym typeface="Trebuchet MS" panose="020B0603020202020204"/>
              </a:rPr>
              <a:t>Rollback of rate increases</a:t>
            </a:r>
            <a:endParaRPr dirty="0">
              <a:solidFill>
                <a:schemeClr val="dk1"/>
              </a:solidFill>
              <a:highlight>
                <a:schemeClr val="lt1"/>
              </a:highlight>
              <a:latin typeface="Trebuchet MS" panose="020B0603020202020204"/>
              <a:ea typeface="Trebuchet MS" panose="020B0603020202020204"/>
              <a:cs typeface="Trebuchet MS" panose="020B0603020202020204"/>
              <a:sym typeface="Trebuchet MS" panose="020B0603020202020204"/>
            </a:endParaRPr>
          </a:p>
          <a:p>
            <a:pPr marL="457200" lvl="0" indent="-352425" algn="l" rtl="0">
              <a:lnSpc>
                <a:spcPct val="100000"/>
              </a:lnSpc>
              <a:spcBef>
                <a:spcPts val="0"/>
              </a:spcBef>
              <a:spcAft>
                <a:spcPts val="0"/>
              </a:spcAft>
              <a:buClr>
                <a:schemeClr val="dk1"/>
              </a:buClr>
              <a:buSzPts val="1950"/>
              <a:buFont typeface="Trebuchet MS" panose="020B0603020202020204"/>
              <a:buChar char="●"/>
            </a:pPr>
            <a:r>
              <a:rPr lang="en-US" dirty="0">
                <a:solidFill>
                  <a:schemeClr val="dk1"/>
                </a:solidFill>
                <a:highlight>
                  <a:schemeClr val="lt1"/>
                </a:highlight>
                <a:latin typeface="Trebuchet MS" panose="020B0603020202020204"/>
                <a:ea typeface="Trebuchet MS" panose="020B0603020202020204"/>
                <a:cs typeface="Trebuchet MS" panose="020B0603020202020204"/>
                <a:sym typeface="Trebuchet MS" panose="020B0603020202020204"/>
              </a:rPr>
              <a:t>Additional fraud referrals</a:t>
            </a:r>
            <a:endParaRPr dirty="0">
              <a:solidFill>
                <a:schemeClr val="dk1"/>
              </a:solidFill>
              <a:highlight>
                <a:schemeClr val="lt1"/>
              </a:highlight>
              <a:latin typeface="Trebuchet MS" panose="020B0603020202020204"/>
              <a:ea typeface="Trebuchet MS" panose="020B0603020202020204"/>
              <a:cs typeface="Trebuchet MS" panose="020B0603020202020204"/>
              <a:sym typeface="Trebuchet MS" panose="020B0603020202020204"/>
            </a:endParaRPr>
          </a:p>
        </p:txBody>
      </p:sp>
      <p:sp>
        <p:nvSpPr>
          <p:cNvPr id="1312" name="Google Shape;1312;p256"/>
          <p:cNvSpPr txBox="1">
            <a:spLocks noGrp="1"/>
          </p:cNvSpPr>
          <p:nvPr>
            <p:ph type="sldNum" idx="12"/>
          </p:nvPr>
        </p:nvSpPr>
        <p:spPr>
          <a:xfrm>
            <a:off x="9174126" y="6373686"/>
            <a:ext cx="2743200" cy="365100"/>
          </a:xfrm>
          <a:prstGeom prst="rect">
            <a:avLst/>
          </a:prstGeom>
        </p:spPr>
        <p:txBody>
          <a:bodyPr spcFirstLastPara="1" wrap="square" lIns="121900" tIns="121900" rIns="121900" bIns="121900" anchor="ctr" anchorCtr="0">
            <a:noAutofit/>
          </a:bodyPr>
          <a:lstStyle/>
          <a:p>
            <a:pPr marL="0" lvl="0" indent="0" algn="r" rtl="0">
              <a:spcBef>
                <a:spcPts val="0"/>
              </a:spcBef>
              <a:spcAft>
                <a:spcPts val="0"/>
              </a:spcAft>
              <a:buClr>
                <a:srgbClr val="000000"/>
              </a:buClr>
              <a:buSzPts val="1200"/>
              <a:buFont typeface="Arial" panose="020B0604020202020204"/>
              <a:buNone/>
            </a:pPr>
            <a:fld id="{00000000-1234-1234-1234-123412341234}" type="slidenum">
              <a:rPr lang="en-US" sz="1100">
                <a:solidFill>
                  <a:schemeClr val="lt1"/>
                </a:solidFill>
              </a:rPr>
              <a:t>57</a:t>
            </a:fld>
            <a:endParaRPr sz="1100">
              <a:solidFill>
                <a:schemeClr val="lt1"/>
              </a:solidFill>
            </a:endParaRPr>
          </a:p>
        </p:txBody>
      </p:sp>
      <p:pic>
        <p:nvPicPr>
          <p:cNvPr id="1313" name="Google Shape;1313;p256" descr="bar chart showing the average monthly participants, cost per participant per month, and paid amount for six fiscal years" title="image (13).png"/>
          <p:cNvPicPr preferRelativeResize="0"/>
          <p:nvPr/>
        </p:nvPicPr>
        <p:blipFill>
          <a:blip r:embed="rId3"/>
          <a:stretch>
            <a:fillRect/>
          </a:stretch>
        </p:blipFill>
        <p:spPr>
          <a:xfrm>
            <a:off x="4860425" y="756275"/>
            <a:ext cx="7167875" cy="5461350"/>
          </a:xfrm>
          <a:prstGeom prst="rect">
            <a:avLst/>
          </a:prstGeom>
          <a:noFill/>
          <a:ln>
            <a:noFill/>
          </a:ln>
        </p:spPr>
      </p:pic>
      <p:sp>
        <p:nvSpPr>
          <p:cNvPr id="1314" name="Google Shape;1314;p256"/>
          <p:cNvSpPr txBox="1"/>
          <p:nvPr/>
        </p:nvSpPr>
        <p:spPr>
          <a:xfrm>
            <a:off x="2785625" y="6356125"/>
            <a:ext cx="89280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u="sng">
                <a:solidFill>
                  <a:schemeClr val="lt1"/>
                </a:solidFill>
                <a:latin typeface="Trebuchet MS" panose="020B0603020202020204"/>
                <a:ea typeface="Trebuchet MS" panose="020B0603020202020204"/>
                <a:cs typeface="Trebuchet MS" panose="020B0603020202020204"/>
                <a:sym typeface="Trebuchet MS" panose="020B0603020202020204"/>
                <a:hlinkClick r:id="rId4"/>
              </a:rPr>
              <a:t>https://cepr.net/publications/pocketing-money-meant-for-kids-private-equity-in-autism-services/</a:t>
            </a:r>
            <a:r>
              <a:rPr lang="en-US">
                <a:solidFill>
                  <a:schemeClr val="lt1"/>
                </a:solidFill>
                <a:latin typeface="Trebuchet MS" panose="020B0603020202020204"/>
                <a:ea typeface="Trebuchet MS" panose="020B0603020202020204"/>
                <a:cs typeface="Trebuchet MS" panose="020B0603020202020204"/>
                <a:sym typeface="Trebuchet MS" panose="020B0603020202020204"/>
              </a:rPr>
              <a:t> </a:t>
            </a:r>
            <a:endParaRPr>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1315" name="Google Shape;1315;p256"/>
          <p:cNvSpPr/>
          <p:nvPr/>
        </p:nvSpPr>
        <p:spPr>
          <a:xfrm>
            <a:off x="5675150" y="33000"/>
            <a:ext cx="6237900" cy="6282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316" name="Google Shape;1316;p256"/>
          <p:cNvSpPr txBox="1"/>
          <p:nvPr/>
        </p:nvSpPr>
        <p:spPr>
          <a:xfrm>
            <a:off x="5742075" y="-36450"/>
            <a:ext cx="1505400" cy="767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000">
                <a:solidFill>
                  <a:schemeClr val="accent1"/>
                </a:solidFill>
                <a:latin typeface="Impact" panose="020B0806030902050204"/>
                <a:ea typeface="Impact" panose="020B0806030902050204"/>
                <a:cs typeface="Impact" panose="020B0806030902050204"/>
                <a:sym typeface="Impact" panose="020B0806030902050204"/>
              </a:rPr>
              <a:t>306%</a:t>
            </a:r>
            <a:endParaRPr sz="4000">
              <a:solidFill>
                <a:schemeClr val="accent1"/>
              </a:solidFill>
              <a:latin typeface="Impact" panose="020B0806030902050204"/>
              <a:ea typeface="Impact" panose="020B0806030902050204"/>
              <a:cs typeface="Impact" panose="020B0806030902050204"/>
              <a:sym typeface="Impact" panose="020B0806030902050204"/>
            </a:endParaRPr>
          </a:p>
        </p:txBody>
      </p:sp>
      <p:sp>
        <p:nvSpPr>
          <p:cNvPr id="1317" name="Google Shape;1317;p256"/>
          <p:cNvSpPr txBox="1">
            <a:spLocks noGrp="1"/>
          </p:cNvSpPr>
          <p:nvPr>
            <p:ph type="body" idx="1"/>
          </p:nvPr>
        </p:nvSpPr>
        <p:spPr>
          <a:xfrm>
            <a:off x="7113675" y="46875"/>
            <a:ext cx="4799400" cy="570900"/>
          </a:xfrm>
          <a:prstGeom prst="rect">
            <a:avLst/>
          </a:prstGeom>
        </p:spPr>
        <p:txBody>
          <a:bodyPr spcFirstLastPara="1" wrap="square" lIns="121900" tIns="121900" rIns="121900" bIns="121900" anchor="ctr" anchorCtr="0">
            <a:noAutofit/>
          </a:bodyPr>
          <a:lstStyle/>
          <a:p>
            <a:pPr marL="0" lvl="0" indent="0" algn="l" rtl="0">
              <a:spcBef>
                <a:spcPts val="0"/>
              </a:spcBef>
              <a:spcAft>
                <a:spcPts val="0"/>
              </a:spcAft>
              <a:buNone/>
            </a:pPr>
            <a:r>
              <a:rPr lang="en-US" sz="1800" b="1" dirty="0">
                <a:latin typeface="Instrument Sans"/>
                <a:ea typeface="Instrument Sans"/>
                <a:cs typeface="Instrument Sans"/>
                <a:sym typeface="Instrument Sans"/>
              </a:rPr>
              <a:t>increase in paid $  FY18/19 to  FY23/24. </a:t>
            </a:r>
            <a:endParaRPr sz="1800" b="1" dirty="0">
              <a:latin typeface="Instrument Sans"/>
              <a:ea typeface="Instrument Sans"/>
              <a:cs typeface="Instrument Sans"/>
              <a:sym typeface="Instrument Sans"/>
            </a:endParaRPr>
          </a:p>
          <a:p>
            <a:pPr marL="0" lvl="0" indent="0" algn="l" rtl="0">
              <a:spcBef>
                <a:spcPts val="0"/>
              </a:spcBef>
              <a:spcAft>
                <a:spcPts val="0"/>
              </a:spcAft>
              <a:buNone/>
            </a:pPr>
            <a:r>
              <a:rPr lang="en-US" sz="1800" b="1" dirty="0">
                <a:latin typeface="Instrument Sans"/>
                <a:ea typeface="Instrument Sans"/>
                <a:cs typeface="Instrument Sans"/>
                <a:sym typeface="Instrument Sans"/>
              </a:rPr>
              <a:t>+61% paid trend/yr. +30% PMPM trend/yr.</a:t>
            </a:r>
            <a:endParaRPr sz="1800" b="1" dirty="0">
              <a:latin typeface="Instrument Sans"/>
              <a:ea typeface="Instrument Sans"/>
              <a:cs typeface="Instrument Sans"/>
              <a:sym typeface="Instrument Sans"/>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865247" y="6436867"/>
            <a:ext cx="8379459" cy="255904"/>
          </a:xfrm>
          <a:prstGeom prst="rect">
            <a:avLst/>
          </a:prstGeom>
        </p:spPr>
        <p:txBody>
          <a:bodyPr vert="horz" wrap="square" lIns="0" tIns="13970" rIns="0" bIns="0" rtlCol="0">
            <a:spAutoFit/>
          </a:bodyPr>
          <a:lstStyle/>
          <a:p>
            <a:pPr marL="12700">
              <a:lnSpc>
                <a:spcPct val="100000"/>
              </a:lnSpc>
              <a:spcBef>
                <a:spcPts val="110"/>
              </a:spcBef>
            </a:pPr>
            <a:r>
              <a:rPr sz="1500" u="sng" spc="-25" dirty="0">
                <a:solidFill>
                  <a:srgbClr val="0000FF"/>
                </a:solidFill>
                <a:uFill>
                  <a:solidFill>
                    <a:srgbClr val="0000FF"/>
                  </a:solidFill>
                </a:uFill>
                <a:latin typeface="Trebuchet MS" panose="020B0603020202020204"/>
                <a:cs typeface="Trebuchet MS" panose="020B0603020202020204"/>
                <a:hlinkClick r:id="rId2"/>
              </a:rPr>
              <a:t>https://cepr.net/publications/pocketing-money-meant-for-kids-private-</a:t>
            </a:r>
            <a:r>
              <a:rPr sz="1500" u="sng" spc="-20" dirty="0">
                <a:solidFill>
                  <a:srgbClr val="0000FF"/>
                </a:solidFill>
                <a:uFill>
                  <a:solidFill>
                    <a:srgbClr val="0000FF"/>
                  </a:solidFill>
                </a:uFill>
                <a:latin typeface="Trebuchet MS" panose="020B0603020202020204"/>
                <a:cs typeface="Trebuchet MS" panose="020B0603020202020204"/>
                <a:hlinkClick r:id="rId2"/>
              </a:rPr>
              <a:t>equity-in-</a:t>
            </a:r>
            <a:r>
              <a:rPr sz="1500" u="sng" spc="-30" dirty="0">
                <a:solidFill>
                  <a:srgbClr val="0000FF"/>
                </a:solidFill>
                <a:uFill>
                  <a:solidFill>
                    <a:srgbClr val="0000FF"/>
                  </a:solidFill>
                </a:uFill>
                <a:latin typeface="Trebuchet MS" panose="020B0603020202020204"/>
                <a:cs typeface="Trebuchet MS" panose="020B0603020202020204"/>
                <a:hlinkClick r:id="rId2"/>
              </a:rPr>
              <a:t>autism-</a:t>
            </a:r>
            <a:r>
              <a:rPr sz="1500" u="sng" spc="-10" dirty="0">
                <a:solidFill>
                  <a:srgbClr val="0000FF"/>
                </a:solidFill>
                <a:uFill>
                  <a:solidFill>
                    <a:srgbClr val="0000FF"/>
                  </a:solidFill>
                </a:uFill>
                <a:latin typeface="Trebuchet MS" panose="020B0603020202020204"/>
                <a:cs typeface="Trebuchet MS" panose="020B0603020202020204"/>
                <a:hlinkClick r:id="rId2"/>
              </a:rPr>
              <a:t>services/</a:t>
            </a:r>
            <a:endParaRPr sz="1500">
              <a:latin typeface="Trebuchet MS" panose="020B0603020202020204"/>
              <a:cs typeface="Trebuchet MS" panose="020B0603020202020204"/>
            </a:endParaRPr>
          </a:p>
        </p:txBody>
      </p:sp>
      <p:grpSp>
        <p:nvGrpSpPr>
          <p:cNvPr id="4" name="object 4"/>
          <p:cNvGrpSpPr/>
          <p:nvPr/>
        </p:nvGrpSpPr>
        <p:grpSpPr>
          <a:xfrm>
            <a:off x="142875" y="765175"/>
            <a:ext cx="4654550" cy="5370830"/>
            <a:chOff x="142875" y="765175"/>
            <a:chExt cx="4654550" cy="5370830"/>
          </a:xfrm>
        </p:grpSpPr>
        <p:sp>
          <p:nvSpPr>
            <p:cNvPr id="5" name="object 5"/>
            <p:cNvSpPr/>
            <p:nvPr/>
          </p:nvSpPr>
          <p:spPr>
            <a:xfrm>
              <a:off x="162686" y="784986"/>
              <a:ext cx="4615180" cy="5331460"/>
            </a:xfrm>
            <a:custGeom>
              <a:avLst/>
              <a:gdLst/>
              <a:ahLst/>
              <a:cxnLst/>
              <a:rect l="l" t="t" r="r" b="b"/>
              <a:pathLst>
                <a:path w="4615180" h="5331460">
                  <a:moveTo>
                    <a:pt x="0" y="769112"/>
                  </a:moveTo>
                  <a:lnTo>
                    <a:pt x="1511" y="720343"/>
                  </a:lnTo>
                  <a:lnTo>
                    <a:pt x="5994" y="672591"/>
                  </a:lnTo>
                  <a:lnTo>
                    <a:pt x="13347" y="625601"/>
                  </a:lnTo>
                  <a:lnTo>
                    <a:pt x="23482" y="579627"/>
                  </a:lnTo>
                  <a:lnTo>
                    <a:pt x="36321" y="534797"/>
                  </a:lnTo>
                  <a:lnTo>
                    <a:pt x="51765" y="491109"/>
                  </a:lnTo>
                  <a:lnTo>
                    <a:pt x="69723" y="448563"/>
                  </a:lnTo>
                  <a:lnTo>
                    <a:pt x="90119" y="407415"/>
                  </a:lnTo>
                  <a:lnTo>
                    <a:pt x="112839" y="367791"/>
                  </a:lnTo>
                  <a:lnTo>
                    <a:pt x="137795" y="329564"/>
                  </a:lnTo>
                  <a:lnTo>
                    <a:pt x="164922" y="293115"/>
                  </a:lnTo>
                  <a:lnTo>
                    <a:pt x="194106" y="258190"/>
                  </a:lnTo>
                  <a:lnTo>
                    <a:pt x="225272" y="225171"/>
                  </a:lnTo>
                  <a:lnTo>
                    <a:pt x="258317" y="194055"/>
                  </a:lnTo>
                  <a:lnTo>
                    <a:pt x="293154" y="164846"/>
                  </a:lnTo>
                  <a:lnTo>
                    <a:pt x="329704" y="137667"/>
                  </a:lnTo>
                  <a:lnTo>
                    <a:pt x="367868" y="112775"/>
                  </a:lnTo>
                  <a:lnTo>
                    <a:pt x="407555" y="90042"/>
                  </a:lnTo>
                  <a:lnTo>
                    <a:pt x="448678" y="69596"/>
                  </a:lnTo>
                  <a:lnTo>
                    <a:pt x="491134" y="51688"/>
                  </a:lnTo>
                  <a:lnTo>
                    <a:pt x="534860" y="36322"/>
                  </a:lnTo>
                  <a:lnTo>
                    <a:pt x="579742" y="23367"/>
                  </a:lnTo>
                  <a:lnTo>
                    <a:pt x="625703" y="13335"/>
                  </a:lnTo>
                  <a:lnTo>
                    <a:pt x="672642" y="5968"/>
                  </a:lnTo>
                  <a:lnTo>
                    <a:pt x="720483" y="1397"/>
                  </a:lnTo>
                  <a:lnTo>
                    <a:pt x="769124" y="0"/>
                  </a:lnTo>
                  <a:lnTo>
                    <a:pt x="3845560" y="0"/>
                  </a:lnTo>
                  <a:lnTo>
                    <a:pt x="3894201" y="1397"/>
                  </a:lnTo>
                  <a:lnTo>
                    <a:pt x="3942079" y="5968"/>
                  </a:lnTo>
                  <a:lnTo>
                    <a:pt x="3988942" y="13335"/>
                  </a:lnTo>
                  <a:lnTo>
                    <a:pt x="4034916" y="23367"/>
                  </a:lnTo>
                  <a:lnTo>
                    <a:pt x="4079875" y="36322"/>
                  </a:lnTo>
                  <a:lnTo>
                    <a:pt x="4123563" y="51688"/>
                  </a:lnTo>
                  <a:lnTo>
                    <a:pt x="4165980" y="69596"/>
                  </a:lnTo>
                  <a:lnTo>
                    <a:pt x="4207129" y="90042"/>
                  </a:lnTo>
                  <a:lnTo>
                    <a:pt x="4246880" y="112775"/>
                  </a:lnTo>
                  <a:lnTo>
                    <a:pt x="4284980" y="137667"/>
                  </a:lnTo>
                  <a:lnTo>
                    <a:pt x="4321556" y="164846"/>
                  </a:lnTo>
                  <a:lnTo>
                    <a:pt x="4356354" y="194055"/>
                  </a:lnTo>
                  <a:lnTo>
                    <a:pt x="4389374" y="225171"/>
                  </a:lnTo>
                  <a:lnTo>
                    <a:pt x="4420616" y="258190"/>
                  </a:lnTo>
                  <a:lnTo>
                    <a:pt x="4449826" y="293115"/>
                  </a:lnTo>
                  <a:lnTo>
                    <a:pt x="4476877" y="329564"/>
                  </a:lnTo>
                  <a:lnTo>
                    <a:pt x="4501896" y="367791"/>
                  </a:lnTo>
                  <a:lnTo>
                    <a:pt x="4524502" y="407415"/>
                  </a:lnTo>
                  <a:lnTo>
                    <a:pt x="4544949" y="448563"/>
                  </a:lnTo>
                  <a:lnTo>
                    <a:pt x="4562856" y="491109"/>
                  </a:lnTo>
                  <a:lnTo>
                    <a:pt x="4578350" y="534797"/>
                  </a:lnTo>
                  <a:lnTo>
                    <a:pt x="4591177" y="579627"/>
                  </a:lnTo>
                  <a:lnTo>
                    <a:pt x="4601337" y="625601"/>
                  </a:lnTo>
                  <a:lnTo>
                    <a:pt x="4608703" y="672591"/>
                  </a:lnTo>
                  <a:lnTo>
                    <a:pt x="4613148" y="720343"/>
                  </a:lnTo>
                  <a:lnTo>
                    <a:pt x="4614672" y="769112"/>
                  </a:lnTo>
                  <a:lnTo>
                    <a:pt x="4614672" y="4561840"/>
                  </a:lnTo>
                  <a:lnTo>
                    <a:pt x="4613148" y="4610354"/>
                  </a:lnTo>
                  <a:lnTo>
                    <a:pt x="4608703" y="4658233"/>
                  </a:lnTo>
                  <a:lnTo>
                    <a:pt x="4601337" y="4705223"/>
                  </a:lnTo>
                  <a:lnTo>
                    <a:pt x="4591177" y="4751197"/>
                  </a:lnTo>
                  <a:lnTo>
                    <a:pt x="4578350" y="4796028"/>
                  </a:lnTo>
                  <a:lnTo>
                    <a:pt x="4562856" y="4839754"/>
                  </a:lnTo>
                  <a:lnTo>
                    <a:pt x="4544949" y="4882222"/>
                  </a:lnTo>
                  <a:lnTo>
                    <a:pt x="4524502" y="4923332"/>
                  </a:lnTo>
                  <a:lnTo>
                    <a:pt x="4501896" y="4963020"/>
                  </a:lnTo>
                  <a:lnTo>
                    <a:pt x="4476877" y="5001183"/>
                  </a:lnTo>
                  <a:lnTo>
                    <a:pt x="4449826" y="5037734"/>
                  </a:lnTo>
                  <a:lnTo>
                    <a:pt x="4420616" y="5072570"/>
                  </a:lnTo>
                  <a:lnTo>
                    <a:pt x="4389374" y="5105615"/>
                  </a:lnTo>
                  <a:lnTo>
                    <a:pt x="4356354" y="5136781"/>
                  </a:lnTo>
                  <a:lnTo>
                    <a:pt x="4321556" y="5165966"/>
                  </a:lnTo>
                  <a:lnTo>
                    <a:pt x="4284980" y="5193093"/>
                  </a:lnTo>
                  <a:lnTo>
                    <a:pt x="4246880" y="5218049"/>
                  </a:lnTo>
                  <a:lnTo>
                    <a:pt x="4207129" y="5240769"/>
                  </a:lnTo>
                  <a:lnTo>
                    <a:pt x="4165980" y="5261152"/>
                  </a:lnTo>
                  <a:lnTo>
                    <a:pt x="4123563" y="5279123"/>
                  </a:lnTo>
                  <a:lnTo>
                    <a:pt x="4079875" y="5294566"/>
                  </a:lnTo>
                  <a:lnTo>
                    <a:pt x="4034916" y="5307393"/>
                  </a:lnTo>
                  <a:lnTo>
                    <a:pt x="3988942" y="5317540"/>
                  </a:lnTo>
                  <a:lnTo>
                    <a:pt x="3942079" y="5324894"/>
                  </a:lnTo>
                  <a:lnTo>
                    <a:pt x="3894201" y="5329377"/>
                  </a:lnTo>
                  <a:lnTo>
                    <a:pt x="3845560" y="5330888"/>
                  </a:lnTo>
                  <a:lnTo>
                    <a:pt x="769124" y="5330888"/>
                  </a:lnTo>
                  <a:lnTo>
                    <a:pt x="720483" y="5329377"/>
                  </a:lnTo>
                  <a:lnTo>
                    <a:pt x="672642" y="5324894"/>
                  </a:lnTo>
                  <a:lnTo>
                    <a:pt x="625703" y="5317540"/>
                  </a:lnTo>
                  <a:lnTo>
                    <a:pt x="579742" y="5307393"/>
                  </a:lnTo>
                  <a:lnTo>
                    <a:pt x="534860" y="5294566"/>
                  </a:lnTo>
                  <a:lnTo>
                    <a:pt x="491134" y="5279123"/>
                  </a:lnTo>
                  <a:lnTo>
                    <a:pt x="448678" y="5261152"/>
                  </a:lnTo>
                  <a:lnTo>
                    <a:pt x="407555" y="5240769"/>
                  </a:lnTo>
                  <a:lnTo>
                    <a:pt x="367868" y="5218049"/>
                  </a:lnTo>
                  <a:lnTo>
                    <a:pt x="329704" y="5193093"/>
                  </a:lnTo>
                  <a:lnTo>
                    <a:pt x="293154" y="5165966"/>
                  </a:lnTo>
                  <a:lnTo>
                    <a:pt x="258317" y="5136781"/>
                  </a:lnTo>
                  <a:lnTo>
                    <a:pt x="225272" y="5105615"/>
                  </a:lnTo>
                  <a:lnTo>
                    <a:pt x="194106" y="5072570"/>
                  </a:lnTo>
                  <a:lnTo>
                    <a:pt x="164922" y="5037734"/>
                  </a:lnTo>
                  <a:lnTo>
                    <a:pt x="137795" y="5001183"/>
                  </a:lnTo>
                  <a:lnTo>
                    <a:pt x="112839" y="4963020"/>
                  </a:lnTo>
                  <a:lnTo>
                    <a:pt x="90119" y="4923332"/>
                  </a:lnTo>
                  <a:lnTo>
                    <a:pt x="69723" y="4882222"/>
                  </a:lnTo>
                  <a:lnTo>
                    <a:pt x="51765" y="4839754"/>
                  </a:lnTo>
                  <a:lnTo>
                    <a:pt x="36321" y="4796028"/>
                  </a:lnTo>
                  <a:lnTo>
                    <a:pt x="23482" y="4751197"/>
                  </a:lnTo>
                  <a:lnTo>
                    <a:pt x="13347" y="4705223"/>
                  </a:lnTo>
                  <a:lnTo>
                    <a:pt x="5994" y="4658233"/>
                  </a:lnTo>
                  <a:lnTo>
                    <a:pt x="1511" y="4610354"/>
                  </a:lnTo>
                  <a:lnTo>
                    <a:pt x="0" y="4561840"/>
                  </a:lnTo>
                  <a:lnTo>
                    <a:pt x="0" y="769112"/>
                  </a:lnTo>
                  <a:close/>
                </a:path>
              </a:pathLst>
            </a:custGeom>
            <a:ln w="39624">
              <a:solidFill>
                <a:srgbClr val="00176E"/>
              </a:solidFill>
            </a:ln>
          </p:spPr>
          <p:txBody>
            <a:bodyPr wrap="square" lIns="0" tIns="0" rIns="0" bIns="0" rtlCol="0"/>
            <a:lstStyle/>
            <a:p>
              <a:endParaRPr/>
            </a:p>
          </p:txBody>
        </p:sp>
        <p:sp>
          <p:nvSpPr>
            <p:cNvPr id="6" name="object 6"/>
            <p:cNvSpPr/>
            <p:nvPr/>
          </p:nvSpPr>
          <p:spPr>
            <a:xfrm>
              <a:off x="367220" y="1305686"/>
              <a:ext cx="4395470" cy="4578350"/>
            </a:xfrm>
            <a:custGeom>
              <a:avLst/>
              <a:gdLst/>
              <a:ahLst/>
              <a:cxnLst/>
              <a:rect l="l" t="t" r="r" b="b"/>
              <a:pathLst>
                <a:path w="4395470" h="4578350">
                  <a:moveTo>
                    <a:pt x="1551368" y="893064"/>
                  </a:moveTo>
                  <a:lnTo>
                    <a:pt x="457187" y="893064"/>
                  </a:lnTo>
                  <a:lnTo>
                    <a:pt x="457187" y="1182624"/>
                  </a:lnTo>
                  <a:lnTo>
                    <a:pt x="1551368" y="1182624"/>
                  </a:lnTo>
                  <a:lnTo>
                    <a:pt x="1551368" y="893064"/>
                  </a:lnTo>
                  <a:close/>
                </a:path>
                <a:path w="4395470" h="4578350">
                  <a:moveTo>
                    <a:pt x="2118296" y="2505456"/>
                  </a:moveTo>
                  <a:lnTo>
                    <a:pt x="457187" y="2505456"/>
                  </a:lnTo>
                  <a:lnTo>
                    <a:pt x="457187" y="2795016"/>
                  </a:lnTo>
                  <a:lnTo>
                    <a:pt x="2118296" y="2795016"/>
                  </a:lnTo>
                  <a:lnTo>
                    <a:pt x="2118296" y="2505456"/>
                  </a:lnTo>
                  <a:close/>
                </a:path>
                <a:path w="4395470" h="4578350">
                  <a:moveTo>
                    <a:pt x="2130488" y="1783080"/>
                  </a:moveTo>
                  <a:lnTo>
                    <a:pt x="457187" y="1783080"/>
                  </a:lnTo>
                  <a:lnTo>
                    <a:pt x="457187" y="2072513"/>
                  </a:lnTo>
                  <a:lnTo>
                    <a:pt x="2130488" y="2072513"/>
                  </a:lnTo>
                  <a:lnTo>
                    <a:pt x="2130488" y="1783080"/>
                  </a:lnTo>
                  <a:close/>
                </a:path>
                <a:path w="4395470" h="4578350">
                  <a:moveTo>
                    <a:pt x="2337752" y="2209800"/>
                  </a:moveTo>
                  <a:lnTo>
                    <a:pt x="0" y="2209800"/>
                  </a:lnTo>
                  <a:lnTo>
                    <a:pt x="0" y="2499360"/>
                  </a:lnTo>
                  <a:lnTo>
                    <a:pt x="2337752" y="2499360"/>
                  </a:lnTo>
                  <a:lnTo>
                    <a:pt x="2337752" y="2209800"/>
                  </a:lnTo>
                  <a:close/>
                </a:path>
                <a:path w="4395470" h="4578350">
                  <a:moveTo>
                    <a:pt x="2926067" y="1487424"/>
                  </a:moveTo>
                  <a:lnTo>
                    <a:pt x="457187" y="1487424"/>
                  </a:lnTo>
                  <a:lnTo>
                    <a:pt x="457187" y="1776984"/>
                  </a:lnTo>
                  <a:lnTo>
                    <a:pt x="2926067" y="1776984"/>
                  </a:lnTo>
                  <a:lnTo>
                    <a:pt x="2926067" y="1487424"/>
                  </a:lnTo>
                  <a:close/>
                </a:path>
                <a:path w="4395470" h="4578350">
                  <a:moveTo>
                    <a:pt x="3066224" y="3099816"/>
                  </a:moveTo>
                  <a:lnTo>
                    <a:pt x="457187" y="3099816"/>
                  </a:lnTo>
                  <a:lnTo>
                    <a:pt x="457187" y="3389249"/>
                  </a:lnTo>
                  <a:lnTo>
                    <a:pt x="3066224" y="3389249"/>
                  </a:lnTo>
                  <a:lnTo>
                    <a:pt x="3066224" y="3099816"/>
                  </a:lnTo>
                  <a:close/>
                </a:path>
                <a:path w="4395470" h="4578350">
                  <a:moveTo>
                    <a:pt x="3352736" y="4288510"/>
                  </a:moveTo>
                  <a:lnTo>
                    <a:pt x="457187" y="4288510"/>
                  </a:lnTo>
                  <a:lnTo>
                    <a:pt x="457187" y="4578070"/>
                  </a:lnTo>
                  <a:lnTo>
                    <a:pt x="3352736" y="4578070"/>
                  </a:lnTo>
                  <a:lnTo>
                    <a:pt x="3352736" y="4288510"/>
                  </a:lnTo>
                  <a:close/>
                </a:path>
                <a:path w="4395470" h="4578350">
                  <a:moveTo>
                    <a:pt x="3364979" y="594360"/>
                  </a:moveTo>
                  <a:lnTo>
                    <a:pt x="457187" y="594360"/>
                  </a:lnTo>
                  <a:lnTo>
                    <a:pt x="457187" y="883920"/>
                  </a:lnTo>
                  <a:lnTo>
                    <a:pt x="3364979" y="883920"/>
                  </a:lnTo>
                  <a:lnTo>
                    <a:pt x="3364979" y="594360"/>
                  </a:lnTo>
                  <a:close/>
                </a:path>
                <a:path w="4395470" h="4578350">
                  <a:moveTo>
                    <a:pt x="3401504" y="3992880"/>
                  </a:moveTo>
                  <a:lnTo>
                    <a:pt x="457187" y="3992880"/>
                  </a:lnTo>
                  <a:lnTo>
                    <a:pt x="457187" y="4282414"/>
                  </a:lnTo>
                  <a:lnTo>
                    <a:pt x="3401504" y="4282414"/>
                  </a:lnTo>
                  <a:lnTo>
                    <a:pt x="3401504" y="3992880"/>
                  </a:lnTo>
                  <a:close/>
                </a:path>
                <a:path w="4395470" h="4578350">
                  <a:moveTo>
                    <a:pt x="3544760" y="3694049"/>
                  </a:moveTo>
                  <a:lnTo>
                    <a:pt x="457187" y="3694049"/>
                  </a:lnTo>
                  <a:lnTo>
                    <a:pt x="457187" y="3983609"/>
                  </a:lnTo>
                  <a:lnTo>
                    <a:pt x="3544760" y="3983609"/>
                  </a:lnTo>
                  <a:lnTo>
                    <a:pt x="3544760" y="3694049"/>
                  </a:lnTo>
                  <a:close/>
                </a:path>
                <a:path w="4395470" h="4578350">
                  <a:moveTo>
                    <a:pt x="3721544" y="3398520"/>
                  </a:moveTo>
                  <a:lnTo>
                    <a:pt x="457187" y="3398520"/>
                  </a:lnTo>
                  <a:lnTo>
                    <a:pt x="457187" y="3688080"/>
                  </a:lnTo>
                  <a:lnTo>
                    <a:pt x="3721544" y="3688080"/>
                  </a:lnTo>
                  <a:lnTo>
                    <a:pt x="3721544" y="3398520"/>
                  </a:lnTo>
                  <a:close/>
                </a:path>
                <a:path w="4395470" h="4578350">
                  <a:moveTo>
                    <a:pt x="3861803" y="1188720"/>
                  </a:moveTo>
                  <a:lnTo>
                    <a:pt x="457187" y="1188720"/>
                  </a:lnTo>
                  <a:lnTo>
                    <a:pt x="457187" y="1478280"/>
                  </a:lnTo>
                  <a:lnTo>
                    <a:pt x="3861803" y="1478280"/>
                  </a:lnTo>
                  <a:lnTo>
                    <a:pt x="3861803" y="1188720"/>
                  </a:lnTo>
                  <a:close/>
                </a:path>
                <a:path w="4395470" h="4578350">
                  <a:moveTo>
                    <a:pt x="4123867" y="0"/>
                  </a:moveTo>
                  <a:lnTo>
                    <a:pt x="4050728" y="0"/>
                  </a:lnTo>
                  <a:lnTo>
                    <a:pt x="4050728" y="289560"/>
                  </a:lnTo>
                  <a:lnTo>
                    <a:pt x="4123867" y="289560"/>
                  </a:lnTo>
                  <a:lnTo>
                    <a:pt x="4123867" y="0"/>
                  </a:lnTo>
                  <a:close/>
                </a:path>
                <a:path w="4395470" h="4578350">
                  <a:moveTo>
                    <a:pt x="4151312" y="2804160"/>
                  </a:moveTo>
                  <a:lnTo>
                    <a:pt x="457187" y="2804160"/>
                  </a:lnTo>
                  <a:lnTo>
                    <a:pt x="457187" y="3093720"/>
                  </a:lnTo>
                  <a:lnTo>
                    <a:pt x="4151312" y="3093720"/>
                  </a:lnTo>
                  <a:lnTo>
                    <a:pt x="4151312" y="2804160"/>
                  </a:lnTo>
                  <a:close/>
                </a:path>
                <a:path w="4395470" h="4578350">
                  <a:moveTo>
                    <a:pt x="4395152" y="298704"/>
                  </a:moveTo>
                  <a:lnTo>
                    <a:pt x="457187" y="298704"/>
                  </a:lnTo>
                  <a:lnTo>
                    <a:pt x="457187" y="588264"/>
                  </a:lnTo>
                  <a:lnTo>
                    <a:pt x="4395152" y="588264"/>
                  </a:lnTo>
                  <a:lnTo>
                    <a:pt x="4395152" y="298704"/>
                  </a:lnTo>
                  <a:close/>
                </a:path>
              </a:pathLst>
            </a:custGeom>
            <a:solidFill>
              <a:srgbClr val="FFFFFF"/>
            </a:solidFill>
          </p:spPr>
          <p:txBody>
            <a:bodyPr wrap="square" lIns="0" tIns="0" rIns="0" bIns="0" rtlCol="0"/>
            <a:lstStyle/>
            <a:p>
              <a:endParaRPr/>
            </a:p>
          </p:txBody>
        </p:sp>
        <p:pic>
          <p:nvPicPr>
            <p:cNvPr id="7" name="object 7"/>
            <p:cNvPicPr/>
            <p:nvPr/>
          </p:nvPicPr>
          <p:blipFill>
            <a:blip r:embed="rId3" cstate="print"/>
            <a:stretch>
              <a:fillRect/>
            </a:stretch>
          </p:blipFill>
          <p:spPr>
            <a:xfrm>
              <a:off x="491032" y="1325244"/>
              <a:ext cx="107746" cy="108838"/>
            </a:xfrm>
            <a:prstGeom prst="rect">
              <a:avLst/>
            </a:prstGeom>
          </p:spPr>
        </p:pic>
        <p:pic>
          <p:nvPicPr>
            <p:cNvPr id="8" name="object 8"/>
            <p:cNvPicPr/>
            <p:nvPr/>
          </p:nvPicPr>
          <p:blipFill>
            <a:blip r:embed="rId3" cstate="print"/>
            <a:stretch>
              <a:fillRect/>
            </a:stretch>
          </p:blipFill>
          <p:spPr>
            <a:xfrm>
              <a:off x="491032" y="1812925"/>
              <a:ext cx="107746" cy="108838"/>
            </a:xfrm>
            <a:prstGeom prst="rect">
              <a:avLst/>
            </a:prstGeom>
          </p:spPr>
        </p:pic>
        <p:pic>
          <p:nvPicPr>
            <p:cNvPr id="9" name="object 9"/>
            <p:cNvPicPr/>
            <p:nvPr/>
          </p:nvPicPr>
          <p:blipFill>
            <a:blip r:embed="rId3" cstate="print"/>
            <a:stretch>
              <a:fillRect/>
            </a:stretch>
          </p:blipFill>
          <p:spPr>
            <a:xfrm>
              <a:off x="491032" y="2297557"/>
              <a:ext cx="107746" cy="108838"/>
            </a:xfrm>
            <a:prstGeom prst="rect">
              <a:avLst/>
            </a:prstGeom>
          </p:spPr>
        </p:pic>
        <p:pic>
          <p:nvPicPr>
            <p:cNvPr id="10" name="object 10"/>
            <p:cNvPicPr/>
            <p:nvPr/>
          </p:nvPicPr>
          <p:blipFill>
            <a:blip r:embed="rId3" cstate="print"/>
            <a:stretch>
              <a:fillRect/>
            </a:stretch>
          </p:blipFill>
          <p:spPr>
            <a:xfrm>
              <a:off x="491032" y="2794380"/>
              <a:ext cx="107746" cy="108839"/>
            </a:xfrm>
            <a:prstGeom prst="rect">
              <a:avLst/>
            </a:prstGeom>
          </p:spPr>
        </p:pic>
        <p:pic>
          <p:nvPicPr>
            <p:cNvPr id="11" name="object 11"/>
            <p:cNvPicPr/>
            <p:nvPr/>
          </p:nvPicPr>
          <p:blipFill>
            <a:blip r:embed="rId4" cstate="print"/>
            <a:stretch>
              <a:fillRect/>
            </a:stretch>
          </p:blipFill>
          <p:spPr>
            <a:xfrm>
              <a:off x="491032" y="3845941"/>
              <a:ext cx="107746" cy="108838"/>
            </a:xfrm>
            <a:prstGeom prst="rect">
              <a:avLst/>
            </a:prstGeom>
          </p:spPr>
        </p:pic>
        <p:pic>
          <p:nvPicPr>
            <p:cNvPr id="12" name="object 12"/>
            <p:cNvPicPr/>
            <p:nvPr/>
          </p:nvPicPr>
          <p:blipFill>
            <a:blip r:embed="rId3" cstate="print"/>
            <a:stretch>
              <a:fillRect/>
            </a:stretch>
          </p:blipFill>
          <p:spPr>
            <a:xfrm>
              <a:off x="491032" y="4126357"/>
              <a:ext cx="107746" cy="108838"/>
            </a:xfrm>
            <a:prstGeom prst="rect">
              <a:avLst/>
            </a:prstGeom>
          </p:spPr>
        </p:pic>
        <p:pic>
          <p:nvPicPr>
            <p:cNvPr id="13" name="object 13"/>
            <p:cNvPicPr/>
            <p:nvPr/>
          </p:nvPicPr>
          <p:blipFill>
            <a:blip r:embed="rId3" cstate="print"/>
            <a:stretch>
              <a:fillRect/>
            </a:stretch>
          </p:blipFill>
          <p:spPr>
            <a:xfrm>
              <a:off x="491032" y="4403725"/>
              <a:ext cx="107746" cy="108838"/>
            </a:xfrm>
            <a:prstGeom prst="rect">
              <a:avLst/>
            </a:prstGeom>
          </p:spPr>
        </p:pic>
        <p:pic>
          <p:nvPicPr>
            <p:cNvPr id="14" name="object 14"/>
            <p:cNvPicPr/>
            <p:nvPr/>
          </p:nvPicPr>
          <p:blipFill>
            <a:blip r:embed="rId4" cstate="print"/>
            <a:stretch>
              <a:fillRect/>
            </a:stretch>
          </p:blipFill>
          <p:spPr>
            <a:xfrm>
              <a:off x="491032" y="4684140"/>
              <a:ext cx="107746" cy="108838"/>
            </a:xfrm>
            <a:prstGeom prst="rect">
              <a:avLst/>
            </a:prstGeom>
          </p:spPr>
        </p:pic>
        <p:pic>
          <p:nvPicPr>
            <p:cNvPr id="15" name="object 15"/>
            <p:cNvPicPr/>
            <p:nvPr/>
          </p:nvPicPr>
          <p:blipFill>
            <a:blip r:embed="rId3" cstate="print"/>
            <a:stretch>
              <a:fillRect/>
            </a:stretch>
          </p:blipFill>
          <p:spPr>
            <a:xfrm>
              <a:off x="491032" y="5171821"/>
              <a:ext cx="107746" cy="108839"/>
            </a:xfrm>
            <a:prstGeom prst="rect">
              <a:avLst/>
            </a:prstGeom>
          </p:spPr>
        </p:pic>
        <p:pic>
          <p:nvPicPr>
            <p:cNvPr id="16" name="object 16"/>
            <p:cNvPicPr/>
            <p:nvPr/>
          </p:nvPicPr>
          <p:blipFill>
            <a:blip r:embed="rId3" cstate="print"/>
            <a:stretch>
              <a:fillRect/>
            </a:stretch>
          </p:blipFill>
          <p:spPr>
            <a:xfrm>
              <a:off x="491032" y="5452236"/>
              <a:ext cx="107746" cy="108838"/>
            </a:xfrm>
            <a:prstGeom prst="rect">
              <a:avLst/>
            </a:prstGeom>
          </p:spPr>
        </p:pic>
        <p:pic>
          <p:nvPicPr>
            <p:cNvPr id="17" name="object 17"/>
            <p:cNvPicPr/>
            <p:nvPr/>
          </p:nvPicPr>
          <p:blipFill>
            <a:blip r:embed="rId5" cstate="print"/>
            <a:stretch>
              <a:fillRect/>
            </a:stretch>
          </p:blipFill>
          <p:spPr>
            <a:xfrm>
              <a:off x="491032" y="5750915"/>
              <a:ext cx="107746" cy="108826"/>
            </a:xfrm>
            <a:prstGeom prst="rect">
              <a:avLst/>
            </a:prstGeom>
          </p:spPr>
        </p:pic>
      </p:grpSp>
      <p:sp>
        <p:nvSpPr>
          <p:cNvPr id="18" name="object 18"/>
          <p:cNvSpPr txBox="1"/>
          <p:nvPr/>
        </p:nvSpPr>
        <p:spPr>
          <a:xfrm>
            <a:off x="346583" y="1281049"/>
            <a:ext cx="4321175" cy="4465966"/>
          </a:xfrm>
          <a:prstGeom prst="rect">
            <a:avLst/>
          </a:prstGeom>
        </p:spPr>
        <p:txBody>
          <a:bodyPr vert="horz" wrap="square" lIns="0" tIns="23495" rIns="0" bIns="0" rtlCol="0">
            <a:spAutoFit/>
          </a:bodyPr>
          <a:lstStyle/>
          <a:p>
            <a:pPr marL="469900" marR="109220">
              <a:lnSpc>
                <a:spcPts val="1630"/>
              </a:lnSpc>
              <a:spcBef>
                <a:spcPts val="185"/>
              </a:spcBef>
            </a:pPr>
            <a:r>
              <a:rPr sz="1400" dirty="0">
                <a:latin typeface="Trebuchet MS" panose="020B0603020202020204"/>
                <a:cs typeface="Trebuchet MS" panose="020B0603020202020204"/>
              </a:rPr>
              <a:t>Comportamiento</a:t>
            </a:r>
            <a:r>
              <a:rPr sz="1400" spc="-25" dirty="0">
                <a:latin typeface="Trebuchet MS" panose="020B0603020202020204"/>
                <a:cs typeface="Trebuchet MS" panose="020B0603020202020204"/>
              </a:rPr>
              <a:t> </a:t>
            </a:r>
            <a:r>
              <a:rPr sz="1400" dirty="0">
                <a:latin typeface="Trebuchet MS" panose="020B0603020202020204"/>
                <a:cs typeface="Trebuchet MS" panose="020B0603020202020204"/>
              </a:rPr>
              <a:t>de</a:t>
            </a:r>
            <a:r>
              <a:rPr sz="1400" spc="-15" dirty="0">
                <a:latin typeface="Trebuchet MS" panose="020B0603020202020204"/>
                <a:cs typeface="Trebuchet MS" panose="020B0603020202020204"/>
              </a:rPr>
              <a:t> </a:t>
            </a:r>
            <a:r>
              <a:rPr sz="1400" dirty="0">
                <a:latin typeface="Trebuchet MS" panose="020B0603020202020204"/>
                <a:cs typeface="Trebuchet MS" panose="020B0603020202020204"/>
              </a:rPr>
              <a:t>los</a:t>
            </a:r>
            <a:r>
              <a:rPr sz="1400" spc="-30" dirty="0">
                <a:latin typeface="Trebuchet MS" panose="020B0603020202020204"/>
                <a:cs typeface="Trebuchet MS" panose="020B0603020202020204"/>
              </a:rPr>
              <a:t> </a:t>
            </a:r>
            <a:r>
              <a:rPr sz="1400" dirty="0">
                <a:latin typeface="Trebuchet MS" panose="020B0603020202020204"/>
                <a:cs typeface="Trebuchet MS" panose="020B0603020202020204"/>
              </a:rPr>
              <a:t>proveedores</a:t>
            </a:r>
            <a:r>
              <a:rPr sz="1400" spc="-35" dirty="0">
                <a:latin typeface="Trebuchet MS" panose="020B0603020202020204"/>
                <a:cs typeface="Trebuchet MS" panose="020B0603020202020204"/>
              </a:rPr>
              <a:t> </a:t>
            </a:r>
            <a:r>
              <a:rPr sz="1400" dirty="0">
                <a:latin typeface="Trebuchet MS" panose="020B0603020202020204"/>
                <a:cs typeface="Trebuchet MS" panose="020B0603020202020204"/>
              </a:rPr>
              <a:t>de</a:t>
            </a:r>
            <a:r>
              <a:rPr sz="1400" spc="-35" dirty="0">
                <a:latin typeface="Trebuchet MS" panose="020B0603020202020204"/>
                <a:cs typeface="Trebuchet MS" panose="020B0603020202020204"/>
              </a:rPr>
              <a:t> </a:t>
            </a:r>
            <a:r>
              <a:rPr sz="1400" spc="-10" dirty="0">
                <a:latin typeface="Trebuchet MS" panose="020B0603020202020204"/>
                <a:cs typeface="Trebuchet MS" panose="020B0603020202020204"/>
              </a:rPr>
              <a:t>capital privado</a:t>
            </a:r>
            <a:endParaRPr sz="1400" dirty="0">
              <a:latin typeface="Trebuchet MS" panose="020B0603020202020204"/>
              <a:cs typeface="Trebuchet MS" panose="020B0603020202020204"/>
            </a:endParaRPr>
          </a:p>
          <a:p>
            <a:pPr marL="469900">
              <a:lnSpc>
                <a:spcPts val="1655"/>
              </a:lnSpc>
              <a:spcBef>
                <a:spcPts val="485"/>
              </a:spcBef>
            </a:pPr>
            <a:r>
              <a:rPr lang="es-US" sz="1400" dirty="0">
                <a:latin typeface="Trebuchet MS" panose="020B0603020202020204"/>
                <a:cs typeface="Trebuchet MS" panose="020B0603020202020204"/>
              </a:rPr>
              <a:t>Requisito de horas mínimas de paciente por semana</a:t>
            </a:r>
          </a:p>
          <a:p>
            <a:pPr marL="469900">
              <a:lnSpc>
                <a:spcPts val="1655"/>
              </a:lnSpc>
              <a:spcBef>
                <a:spcPts val="485"/>
              </a:spcBef>
            </a:pPr>
            <a:r>
              <a:rPr sz="1400" dirty="0" err="1">
                <a:latin typeface="Trebuchet MS" panose="020B0603020202020204"/>
                <a:cs typeface="Trebuchet MS" panose="020B0603020202020204"/>
              </a:rPr>
              <a:t>Facturación</a:t>
            </a:r>
            <a:r>
              <a:rPr sz="1400" spc="-35" dirty="0">
                <a:latin typeface="Trebuchet MS" panose="020B0603020202020204"/>
                <a:cs typeface="Trebuchet MS" panose="020B0603020202020204"/>
              </a:rPr>
              <a:t> </a:t>
            </a:r>
            <a:r>
              <a:rPr lang="" sz="1400" spc="-35" dirty="0">
                <a:latin typeface="Trebuchet MS" panose="020B0603020202020204"/>
                <a:cs typeface="Trebuchet MS" panose="020B0603020202020204"/>
              </a:rPr>
              <a:t>para p</a:t>
            </a:r>
            <a:r>
              <a:rPr spc="-10" dirty="0">
                <a:latin typeface="Trebuchet MS" panose="020B0603020202020204"/>
                <a:cs typeface="Trebuchet MS" panose="020B0603020202020204"/>
                <a:sym typeface="+mn-ea"/>
              </a:rPr>
              <a:t>roveedores</a:t>
            </a:r>
            <a:r>
              <a:rPr sz="1400" spc="-45" dirty="0">
                <a:latin typeface="Trebuchet MS" panose="020B0603020202020204"/>
                <a:cs typeface="Trebuchet MS" panose="020B0603020202020204"/>
              </a:rPr>
              <a:t> </a:t>
            </a:r>
            <a:r>
              <a:rPr sz="1400" dirty="0">
                <a:latin typeface="Trebuchet MS" panose="020B0603020202020204"/>
                <a:cs typeface="Trebuchet MS" panose="020B0603020202020204"/>
              </a:rPr>
              <a:t>sin</a:t>
            </a:r>
            <a:r>
              <a:rPr sz="1400" spc="-45" dirty="0">
                <a:latin typeface="Trebuchet MS" panose="020B0603020202020204"/>
                <a:cs typeface="Trebuchet MS" panose="020B0603020202020204"/>
              </a:rPr>
              <a:t> </a:t>
            </a:r>
            <a:r>
              <a:rPr sz="1400" spc="-10" dirty="0">
                <a:latin typeface="Trebuchet MS" panose="020B0603020202020204"/>
                <a:cs typeface="Trebuchet MS" panose="020B0603020202020204"/>
              </a:rPr>
              <a:t>credenciales </a:t>
            </a:r>
            <a:endParaRPr sz="1400" dirty="0">
              <a:latin typeface="Trebuchet MS" panose="020B0603020202020204"/>
              <a:cs typeface="Trebuchet MS" panose="020B0603020202020204"/>
            </a:endParaRPr>
          </a:p>
          <a:p>
            <a:pPr marL="469900" marR="741045" algn="just">
              <a:lnSpc>
                <a:spcPct val="100000"/>
              </a:lnSpc>
              <a:spcBef>
                <a:spcPts val="530"/>
              </a:spcBef>
            </a:pPr>
            <a:r>
              <a:rPr sz="1400" dirty="0">
                <a:latin typeface="Trebuchet MS" panose="020B0603020202020204"/>
                <a:cs typeface="Trebuchet MS" panose="020B0603020202020204"/>
              </a:rPr>
              <a:t>Facturación</a:t>
            </a:r>
            <a:r>
              <a:rPr sz="1400" spc="-25" dirty="0">
                <a:latin typeface="Trebuchet MS" panose="020B0603020202020204"/>
                <a:cs typeface="Trebuchet MS" panose="020B0603020202020204"/>
              </a:rPr>
              <a:t> </a:t>
            </a:r>
            <a:r>
              <a:rPr sz="1400" dirty="0">
                <a:latin typeface="Trebuchet MS" panose="020B0603020202020204"/>
                <a:cs typeface="Trebuchet MS" panose="020B0603020202020204"/>
              </a:rPr>
              <a:t>de</a:t>
            </a:r>
            <a:r>
              <a:rPr sz="1400" spc="-20" dirty="0">
                <a:latin typeface="Trebuchet MS" panose="020B0603020202020204"/>
                <a:cs typeface="Trebuchet MS" panose="020B0603020202020204"/>
              </a:rPr>
              <a:t> </a:t>
            </a:r>
            <a:r>
              <a:rPr sz="1400" dirty="0">
                <a:latin typeface="Trebuchet MS" panose="020B0603020202020204"/>
                <a:cs typeface="Trebuchet MS" panose="020B0603020202020204"/>
              </a:rPr>
              <a:t>horas</a:t>
            </a:r>
            <a:r>
              <a:rPr sz="1400" spc="-65" dirty="0">
                <a:latin typeface="Trebuchet MS" panose="020B0603020202020204"/>
                <a:cs typeface="Trebuchet MS" panose="020B0603020202020204"/>
              </a:rPr>
              <a:t> </a:t>
            </a:r>
            <a:r>
              <a:rPr sz="1400" dirty="0">
                <a:latin typeface="Trebuchet MS" panose="020B0603020202020204"/>
                <a:cs typeface="Trebuchet MS" panose="020B0603020202020204"/>
              </a:rPr>
              <a:t>no</a:t>
            </a:r>
            <a:r>
              <a:rPr sz="1400" spc="-30" dirty="0">
                <a:latin typeface="Trebuchet MS" panose="020B0603020202020204"/>
                <a:cs typeface="Trebuchet MS" panose="020B0603020202020204"/>
              </a:rPr>
              <a:t> </a:t>
            </a:r>
            <a:r>
              <a:rPr sz="1400" dirty="0">
                <a:latin typeface="Trebuchet MS" panose="020B0603020202020204"/>
                <a:cs typeface="Trebuchet MS" panose="020B0603020202020204"/>
              </a:rPr>
              <a:t>terapéuticas</a:t>
            </a:r>
            <a:r>
              <a:rPr sz="1400" spc="-40" dirty="0">
                <a:latin typeface="Trebuchet MS" panose="020B0603020202020204"/>
                <a:cs typeface="Trebuchet MS" panose="020B0603020202020204"/>
              </a:rPr>
              <a:t> </a:t>
            </a:r>
            <a:r>
              <a:rPr sz="1400" spc="-50" dirty="0">
                <a:latin typeface="Trebuchet MS" panose="020B0603020202020204"/>
                <a:cs typeface="Trebuchet MS" panose="020B0603020202020204"/>
              </a:rPr>
              <a:t>y </a:t>
            </a:r>
            <a:r>
              <a:rPr sz="1400" dirty="0">
                <a:latin typeface="Trebuchet MS" panose="020B0603020202020204"/>
                <a:cs typeface="Trebuchet MS" panose="020B0603020202020204"/>
              </a:rPr>
              <a:t>sin</a:t>
            </a:r>
            <a:r>
              <a:rPr sz="1400" spc="-35" dirty="0">
                <a:latin typeface="Trebuchet MS" panose="020B0603020202020204"/>
                <a:cs typeface="Trebuchet MS" panose="020B0603020202020204"/>
              </a:rPr>
              <a:t> </a:t>
            </a:r>
            <a:r>
              <a:rPr sz="1400" dirty="0">
                <a:latin typeface="Trebuchet MS" panose="020B0603020202020204"/>
                <a:cs typeface="Trebuchet MS" panose="020B0603020202020204"/>
              </a:rPr>
              <a:t>contacto,</a:t>
            </a:r>
            <a:r>
              <a:rPr sz="1400" spc="-30" dirty="0">
                <a:latin typeface="Trebuchet MS" panose="020B0603020202020204"/>
                <a:cs typeface="Trebuchet MS" panose="020B0603020202020204"/>
              </a:rPr>
              <a:t> </a:t>
            </a:r>
            <a:r>
              <a:rPr sz="1400" dirty="0">
                <a:latin typeface="Trebuchet MS" panose="020B0603020202020204"/>
                <a:cs typeface="Trebuchet MS" panose="020B0603020202020204"/>
              </a:rPr>
              <a:t>como</a:t>
            </a:r>
            <a:r>
              <a:rPr sz="1400" spc="-25" dirty="0">
                <a:latin typeface="Trebuchet MS" panose="020B0603020202020204"/>
                <a:cs typeface="Trebuchet MS" panose="020B0603020202020204"/>
              </a:rPr>
              <a:t> </a:t>
            </a:r>
            <a:r>
              <a:rPr sz="1400" dirty="0">
                <a:latin typeface="Trebuchet MS" panose="020B0603020202020204"/>
                <a:cs typeface="Trebuchet MS" panose="020B0603020202020204"/>
              </a:rPr>
              <a:t>siestas</a:t>
            </a:r>
            <a:r>
              <a:rPr sz="1400" spc="-30" dirty="0">
                <a:latin typeface="Trebuchet MS" panose="020B0603020202020204"/>
                <a:cs typeface="Trebuchet MS" panose="020B0603020202020204"/>
              </a:rPr>
              <a:t> </a:t>
            </a:r>
            <a:r>
              <a:rPr sz="1400" dirty="0">
                <a:latin typeface="Trebuchet MS" panose="020B0603020202020204"/>
                <a:cs typeface="Trebuchet MS" panose="020B0603020202020204"/>
              </a:rPr>
              <a:t>/</a:t>
            </a:r>
            <a:r>
              <a:rPr sz="1400" spc="-30" dirty="0">
                <a:latin typeface="Trebuchet MS" panose="020B0603020202020204"/>
                <a:cs typeface="Trebuchet MS" panose="020B0603020202020204"/>
              </a:rPr>
              <a:t> </a:t>
            </a:r>
            <a:r>
              <a:rPr sz="1400" dirty="0">
                <a:latin typeface="Trebuchet MS" panose="020B0603020202020204"/>
                <a:cs typeface="Trebuchet MS" panose="020B0603020202020204"/>
              </a:rPr>
              <a:t>tiempo</a:t>
            </a:r>
            <a:r>
              <a:rPr sz="1400" spc="-20" dirty="0">
                <a:latin typeface="Trebuchet MS" panose="020B0603020202020204"/>
                <a:cs typeface="Trebuchet MS" panose="020B0603020202020204"/>
              </a:rPr>
              <a:t> </a:t>
            </a:r>
            <a:r>
              <a:rPr sz="1400" spc="-25" dirty="0">
                <a:latin typeface="Trebuchet MS" panose="020B0603020202020204"/>
                <a:cs typeface="Trebuchet MS" panose="020B0603020202020204"/>
              </a:rPr>
              <a:t>de </a:t>
            </a:r>
            <a:r>
              <a:rPr sz="1400" spc="-10" dirty="0">
                <a:latin typeface="Trebuchet MS" panose="020B0603020202020204"/>
                <a:cs typeface="Trebuchet MS" panose="020B0603020202020204"/>
              </a:rPr>
              <a:t>juego</a:t>
            </a:r>
            <a:endParaRPr sz="1400" dirty="0">
              <a:latin typeface="Trebuchet MS" panose="020B0603020202020204"/>
              <a:cs typeface="Trebuchet MS" panose="020B0603020202020204"/>
            </a:endParaRPr>
          </a:p>
          <a:p>
            <a:pPr marR="2356485" algn="l">
              <a:lnSpc>
                <a:spcPct val="100000"/>
              </a:lnSpc>
              <a:spcBef>
                <a:spcPts val="1035"/>
              </a:spcBef>
            </a:pPr>
            <a:r>
              <a:rPr sz="1400" b="1" dirty="0">
                <a:latin typeface="Trebuchet MS" panose="020B0603020202020204"/>
                <a:cs typeface="Trebuchet MS" panose="020B0603020202020204"/>
              </a:rPr>
              <a:t>Soluciones</a:t>
            </a:r>
            <a:r>
              <a:rPr sz="1400" b="1" spc="-85" dirty="0">
                <a:latin typeface="Trebuchet MS" panose="020B0603020202020204"/>
                <a:cs typeface="Trebuchet MS" panose="020B0603020202020204"/>
              </a:rPr>
              <a:t> </a:t>
            </a:r>
            <a:r>
              <a:rPr sz="1400" b="1" spc="-10" dirty="0">
                <a:latin typeface="Trebuchet MS" panose="020B0603020202020204"/>
                <a:cs typeface="Trebuchet MS" panose="020B0603020202020204"/>
              </a:rPr>
              <a:t>potenciales:</a:t>
            </a:r>
            <a:endParaRPr sz="1400" dirty="0">
              <a:latin typeface="Trebuchet MS" panose="020B0603020202020204"/>
              <a:cs typeface="Trebuchet MS" panose="020B0603020202020204"/>
            </a:endParaRPr>
          </a:p>
          <a:p>
            <a:pPr marR="2350135" algn="l">
              <a:lnSpc>
                <a:spcPct val="100000"/>
              </a:lnSpc>
              <a:spcBef>
                <a:spcPts val="530"/>
              </a:spcBef>
            </a:pPr>
            <a:r>
              <a:rPr lang="" sz="1400" dirty="0">
                <a:latin typeface="Trebuchet MS" panose="020B0603020202020204"/>
                <a:cs typeface="Trebuchet MS" panose="020B0603020202020204"/>
              </a:rPr>
              <a:t>         </a:t>
            </a:r>
            <a:r>
              <a:rPr sz="1400" dirty="0">
                <a:latin typeface="Trebuchet MS" panose="020B0603020202020204"/>
                <a:cs typeface="Trebuchet MS" panose="020B0603020202020204"/>
              </a:rPr>
              <a:t>Cambio</a:t>
            </a:r>
            <a:r>
              <a:rPr sz="1400" spc="-40" dirty="0">
                <a:latin typeface="Trebuchet MS" panose="020B0603020202020204"/>
                <a:cs typeface="Trebuchet MS" panose="020B0603020202020204"/>
              </a:rPr>
              <a:t> </a:t>
            </a:r>
            <a:r>
              <a:rPr sz="1400" dirty="0">
                <a:latin typeface="Trebuchet MS" panose="020B0603020202020204"/>
                <a:cs typeface="Trebuchet MS" panose="020B0603020202020204"/>
              </a:rPr>
              <a:t>de</a:t>
            </a:r>
            <a:r>
              <a:rPr sz="1400" spc="-30" dirty="0">
                <a:latin typeface="Trebuchet MS" panose="020B0603020202020204"/>
                <a:cs typeface="Trebuchet MS" panose="020B0603020202020204"/>
              </a:rPr>
              <a:t> </a:t>
            </a:r>
            <a:r>
              <a:rPr sz="1400" spc="-10" dirty="0">
                <a:latin typeface="Trebuchet MS" panose="020B0603020202020204"/>
                <a:cs typeface="Trebuchet MS" panose="020B0603020202020204"/>
              </a:rPr>
              <a:t>política</a:t>
            </a:r>
            <a:endParaRPr sz="1400" dirty="0">
              <a:latin typeface="Trebuchet MS" panose="020B0603020202020204"/>
              <a:cs typeface="Trebuchet MS" panose="020B0603020202020204"/>
            </a:endParaRPr>
          </a:p>
          <a:p>
            <a:pPr marL="469900">
              <a:lnSpc>
                <a:spcPct val="100000"/>
              </a:lnSpc>
              <a:spcBef>
                <a:spcPts val="525"/>
              </a:spcBef>
            </a:pPr>
            <a:r>
              <a:rPr sz="1400" dirty="0">
                <a:latin typeface="Trebuchet MS" panose="020B0603020202020204"/>
                <a:cs typeface="Trebuchet MS" panose="020B0603020202020204"/>
              </a:rPr>
              <a:t>Abordar</a:t>
            </a:r>
            <a:r>
              <a:rPr sz="1400" spc="-45" dirty="0">
                <a:latin typeface="Trebuchet MS" panose="020B0603020202020204"/>
                <a:cs typeface="Trebuchet MS" panose="020B0603020202020204"/>
              </a:rPr>
              <a:t> </a:t>
            </a:r>
            <a:r>
              <a:rPr sz="1400" dirty="0">
                <a:latin typeface="Trebuchet MS" panose="020B0603020202020204"/>
                <a:cs typeface="Trebuchet MS" panose="020B0603020202020204"/>
              </a:rPr>
              <a:t>los</a:t>
            </a:r>
            <a:r>
              <a:rPr sz="1400" spc="-40" dirty="0">
                <a:latin typeface="Trebuchet MS" panose="020B0603020202020204"/>
                <a:cs typeface="Trebuchet MS" panose="020B0603020202020204"/>
              </a:rPr>
              <a:t> </a:t>
            </a:r>
            <a:r>
              <a:rPr sz="1400" dirty="0">
                <a:latin typeface="Trebuchet MS" panose="020B0603020202020204"/>
                <a:cs typeface="Trebuchet MS" panose="020B0603020202020204"/>
              </a:rPr>
              <a:t>comportamientos</a:t>
            </a:r>
            <a:r>
              <a:rPr sz="1400" spc="-20" dirty="0">
                <a:latin typeface="Trebuchet MS" panose="020B0603020202020204"/>
                <a:cs typeface="Trebuchet MS" panose="020B0603020202020204"/>
              </a:rPr>
              <a:t> </a:t>
            </a:r>
            <a:r>
              <a:rPr sz="1400" dirty="0">
                <a:latin typeface="Trebuchet MS" panose="020B0603020202020204"/>
                <a:cs typeface="Trebuchet MS" panose="020B0603020202020204"/>
              </a:rPr>
              <a:t>de</a:t>
            </a:r>
            <a:r>
              <a:rPr sz="1400" spc="-45" dirty="0">
                <a:latin typeface="Trebuchet MS" panose="020B0603020202020204"/>
                <a:cs typeface="Trebuchet MS" panose="020B0603020202020204"/>
              </a:rPr>
              <a:t> </a:t>
            </a:r>
            <a:r>
              <a:rPr sz="1400" dirty="0">
                <a:latin typeface="Trebuchet MS" panose="020B0603020202020204"/>
                <a:cs typeface="Trebuchet MS" panose="020B0603020202020204"/>
              </a:rPr>
              <a:t>capital</a:t>
            </a:r>
            <a:r>
              <a:rPr sz="1400" spc="-30" dirty="0">
                <a:latin typeface="Trebuchet MS" panose="020B0603020202020204"/>
                <a:cs typeface="Trebuchet MS" panose="020B0603020202020204"/>
              </a:rPr>
              <a:t> </a:t>
            </a:r>
            <a:r>
              <a:rPr sz="1400" spc="-10" dirty="0">
                <a:latin typeface="Trebuchet MS" panose="020B0603020202020204"/>
                <a:cs typeface="Trebuchet MS" panose="020B0603020202020204"/>
              </a:rPr>
              <a:t>privado</a:t>
            </a:r>
            <a:endParaRPr sz="1400" dirty="0">
              <a:latin typeface="Trebuchet MS" panose="020B0603020202020204"/>
              <a:cs typeface="Trebuchet MS" panose="020B0603020202020204"/>
            </a:endParaRPr>
          </a:p>
          <a:p>
            <a:pPr marL="469900">
              <a:lnSpc>
                <a:spcPct val="100000"/>
              </a:lnSpc>
              <a:spcBef>
                <a:spcPts val="510"/>
              </a:spcBef>
            </a:pPr>
            <a:r>
              <a:rPr sz="1400" dirty="0">
                <a:latin typeface="Trebuchet MS" panose="020B0603020202020204"/>
                <a:cs typeface="Trebuchet MS" panose="020B0603020202020204"/>
              </a:rPr>
              <a:t>Cambios</a:t>
            </a:r>
            <a:r>
              <a:rPr sz="1400" spc="-30" dirty="0">
                <a:latin typeface="Trebuchet MS" panose="020B0603020202020204"/>
                <a:cs typeface="Trebuchet MS" panose="020B0603020202020204"/>
              </a:rPr>
              <a:t> </a:t>
            </a:r>
            <a:r>
              <a:rPr sz="1400" dirty="0">
                <a:latin typeface="Trebuchet MS" panose="020B0603020202020204"/>
                <a:cs typeface="Trebuchet MS" panose="020B0603020202020204"/>
              </a:rPr>
              <a:t>en</a:t>
            </a:r>
            <a:r>
              <a:rPr sz="1400" spc="-35" dirty="0">
                <a:latin typeface="Trebuchet MS" panose="020B0603020202020204"/>
                <a:cs typeface="Trebuchet MS" panose="020B0603020202020204"/>
              </a:rPr>
              <a:t> </a:t>
            </a:r>
            <a:r>
              <a:rPr sz="1400" dirty="0">
                <a:latin typeface="Trebuchet MS" panose="020B0603020202020204"/>
                <a:cs typeface="Trebuchet MS" panose="020B0603020202020204"/>
              </a:rPr>
              <a:t>el</a:t>
            </a:r>
            <a:r>
              <a:rPr sz="1400" spc="-20" dirty="0">
                <a:latin typeface="Trebuchet MS" panose="020B0603020202020204"/>
                <a:cs typeface="Trebuchet MS" panose="020B0603020202020204"/>
              </a:rPr>
              <a:t> </a:t>
            </a:r>
            <a:r>
              <a:rPr sz="1400" dirty="0">
                <a:latin typeface="Trebuchet MS" panose="020B0603020202020204"/>
                <a:cs typeface="Trebuchet MS" panose="020B0603020202020204"/>
              </a:rPr>
              <a:t>diseño</a:t>
            </a:r>
            <a:r>
              <a:rPr sz="1400" spc="-20" dirty="0">
                <a:latin typeface="Trebuchet MS" panose="020B0603020202020204"/>
                <a:cs typeface="Trebuchet MS" panose="020B0603020202020204"/>
              </a:rPr>
              <a:t> </a:t>
            </a:r>
            <a:r>
              <a:rPr sz="1400" dirty="0">
                <a:latin typeface="Trebuchet MS" panose="020B0603020202020204"/>
                <a:cs typeface="Trebuchet MS" panose="020B0603020202020204"/>
              </a:rPr>
              <a:t>de</a:t>
            </a:r>
            <a:r>
              <a:rPr sz="1400" spc="-10" dirty="0">
                <a:latin typeface="Trebuchet MS" panose="020B0603020202020204"/>
                <a:cs typeface="Trebuchet MS" panose="020B0603020202020204"/>
              </a:rPr>
              <a:t> beneficios</a:t>
            </a:r>
            <a:endParaRPr sz="1400" dirty="0">
              <a:latin typeface="Trebuchet MS" panose="020B0603020202020204"/>
              <a:cs typeface="Trebuchet MS" panose="020B0603020202020204"/>
            </a:endParaRPr>
          </a:p>
          <a:p>
            <a:pPr marL="469900">
              <a:lnSpc>
                <a:spcPts val="1670"/>
              </a:lnSpc>
              <a:spcBef>
                <a:spcPts val="525"/>
              </a:spcBef>
            </a:pPr>
            <a:r>
              <a:rPr sz="1400" dirty="0">
                <a:latin typeface="Trebuchet MS" panose="020B0603020202020204"/>
                <a:cs typeface="Trebuchet MS" panose="020B0603020202020204"/>
              </a:rPr>
              <a:t>Avanzar</a:t>
            </a:r>
            <a:r>
              <a:rPr sz="1400" spc="-35" dirty="0">
                <a:latin typeface="Trebuchet MS" panose="020B0603020202020204"/>
                <a:cs typeface="Trebuchet MS" panose="020B0603020202020204"/>
              </a:rPr>
              <a:t> </a:t>
            </a:r>
            <a:r>
              <a:rPr sz="1400" dirty="0">
                <a:latin typeface="Trebuchet MS" panose="020B0603020202020204"/>
                <a:cs typeface="Trebuchet MS" panose="020B0603020202020204"/>
              </a:rPr>
              <a:t>en</a:t>
            </a:r>
            <a:r>
              <a:rPr sz="1400" spc="-35" dirty="0">
                <a:latin typeface="Trebuchet MS" panose="020B0603020202020204"/>
                <a:cs typeface="Trebuchet MS" panose="020B0603020202020204"/>
              </a:rPr>
              <a:t> </a:t>
            </a:r>
            <a:r>
              <a:rPr sz="1400" dirty="0">
                <a:latin typeface="Trebuchet MS" panose="020B0603020202020204"/>
                <a:cs typeface="Trebuchet MS" panose="020B0603020202020204"/>
              </a:rPr>
              <a:t>los</a:t>
            </a:r>
            <a:r>
              <a:rPr sz="1400" spc="-30" dirty="0">
                <a:latin typeface="Trebuchet MS" panose="020B0603020202020204"/>
                <a:cs typeface="Trebuchet MS" panose="020B0603020202020204"/>
              </a:rPr>
              <a:t> </a:t>
            </a:r>
            <a:r>
              <a:rPr sz="1400" dirty="0">
                <a:latin typeface="Trebuchet MS" panose="020B0603020202020204"/>
                <a:cs typeface="Trebuchet MS" panose="020B0603020202020204"/>
              </a:rPr>
              <a:t>criterios</a:t>
            </a:r>
            <a:r>
              <a:rPr sz="1400" spc="-55" dirty="0">
                <a:latin typeface="Trebuchet MS" panose="020B0603020202020204"/>
                <a:cs typeface="Trebuchet MS" panose="020B0603020202020204"/>
              </a:rPr>
              <a:t> </a:t>
            </a:r>
            <a:r>
              <a:rPr sz="1400" dirty="0">
                <a:latin typeface="Trebuchet MS" panose="020B0603020202020204"/>
                <a:cs typeface="Trebuchet MS" panose="020B0603020202020204"/>
              </a:rPr>
              <a:t>de</a:t>
            </a:r>
            <a:r>
              <a:rPr sz="1400" spc="-10" dirty="0">
                <a:latin typeface="Trebuchet MS" panose="020B0603020202020204"/>
                <a:cs typeface="Trebuchet MS" panose="020B0603020202020204"/>
              </a:rPr>
              <a:t> autorización</a:t>
            </a:r>
            <a:endParaRPr sz="1400" dirty="0">
              <a:latin typeface="Trebuchet MS" panose="020B0603020202020204"/>
              <a:cs typeface="Trebuchet MS" panose="020B0603020202020204"/>
            </a:endParaRPr>
          </a:p>
          <a:p>
            <a:pPr marL="469900">
              <a:lnSpc>
                <a:spcPts val="1670"/>
              </a:lnSpc>
            </a:pPr>
            <a:r>
              <a:rPr sz="1400" spc="-10" dirty="0">
                <a:latin typeface="Trebuchet MS" panose="020B0603020202020204"/>
                <a:cs typeface="Trebuchet MS" panose="020B0603020202020204"/>
              </a:rPr>
              <a:t>anteriores</a:t>
            </a:r>
            <a:endParaRPr sz="1400" dirty="0">
              <a:latin typeface="Trebuchet MS" panose="020B0603020202020204"/>
              <a:cs typeface="Trebuchet MS" panose="020B0603020202020204"/>
            </a:endParaRPr>
          </a:p>
          <a:p>
            <a:pPr marL="469900" marR="1010285">
              <a:lnSpc>
                <a:spcPts val="2210"/>
              </a:lnSpc>
              <a:spcBef>
                <a:spcPts val="135"/>
              </a:spcBef>
            </a:pPr>
            <a:r>
              <a:rPr sz="1400" dirty="0">
                <a:latin typeface="Trebuchet MS" panose="020B0603020202020204"/>
                <a:cs typeface="Trebuchet MS" panose="020B0603020202020204"/>
              </a:rPr>
              <a:t>Revisión</a:t>
            </a:r>
            <a:r>
              <a:rPr sz="1400" spc="-40" dirty="0">
                <a:latin typeface="Trebuchet MS" panose="020B0603020202020204"/>
                <a:cs typeface="Trebuchet MS" panose="020B0603020202020204"/>
              </a:rPr>
              <a:t> </a:t>
            </a:r>
            <a:r>
              <a:rPr sz="1400" dirty="0">
                <a:latin typeface="Trebuchet MS" panose="020B0603020202020204"/>
                <a:cs typeface="Trebuchet MS" panose="020B0603020202020204"/>
              </a:rPr>
              <a:t>previa</a:t>
            </a:r>
            <a:r>
              <a:rPr sz="1400" spc="-55" dirty="0">
                <a:latin typeface="Trebuchet MS" panose="020B0603020202020204"/>
                <a:cs typeface="Trebuchet MS" panose="020B0603020202020204"/>
              </a:rPr>
              <a:t> </a:t>
            </a:r>
            <a:r>
              <a:rPr sz="1400" dirty="0">
                <a:latin typeface="Trebuchet MS" panose="020B0603020202020204"/>
                <a:cs typeface="Trebuchet MS" panose="020B0603020202020204"/>
              </a:rPr>
              <a:t>y</a:t>
            </a:r>
            <a:r>
              <a:rPr sz="1400" spc="-10" dirty="0">
                <a:latin typeface="Trebuchet MS" panose="020B0603020202020204"/>
                <a:cs typeface="Trebuchet MS" panose="020B0603020202020204"/>
              </a:rPr>
              <a:t> </a:t>
            </a:r>
            <a:r>
              <a:rPr sz="1400" dirty="0">
                <a:latin typeface="Trebuchet MS" panose="020B0603020202020204"/>
                <a:cs typeface="Trebuchet MS" panose="020B0603020202020204"/>
              </a:rPr>
              <a:t>posterior</a:t>
            </a:r>
            <a:r>
              <a:rPr sz="1400" spc="-30" dirty="0">
                <a:latin typeface="Trebuchet MS" panose="020B0603020202020204"/>
                <a:cs typeface="Trebuchet MS" panose="020B0603020202020204"/>
              </a:rPr>
              <a:t> </a:t>
            </a:r>
            <a:r>
              <a:rPr sz="1400" dirty="0">
                <a:latin typeface="Trebuchet MS" panose="020B0603020202020204"/>
                <a:cs typeface="Trebuchet MS" panose="020B0603020202020204"/>
              </a:rPr>
              <a:t>al</a:t>
            </a:r>
            <a:r>
              <a:rPr sz="1400" spc="-20" dirty="0">
                <a:latin typeface="Trebuchet MS" panose="020B0603020202020204"/>
                <a:cs typeface="Trebuchet MS" panose="020B0603020202020204"/>
              </a:rPr>
              <a:t> pago </a:t>
            </a:r>
            <a:r>
              <a:rPr sz="1400" dirty="0">
                <a:latin typeface="Trebuchet MS" panose="020B0603020202020204"/>
                <a:cs typeface="Trebuchet MS" panose="020B0603020202020204"/>
              </a:rPr>
              <a:t>Retroceso</a:t>
            </a:r>
            <a:r>
              <a:rPr sz="1400" spc="-25" dirty="0">
                <a:latin typeface="Trebuchet MS" panose="020B0603020202020204"/>
                <a:cs typeface="Trebuchet MS" panose="020B0603020202020204"/>
              </a:rPr>
              <a:t> </a:t>
            </a:r>
            <a:r>
              <a:rPr sz="1400" dirty="0">
                <a:latin typeface="Trebuchet MS" panose="020B0603020202020204"/>
                <a:cs typeface="Trebuchet MS" panose="020B0603020202020204"/>
              </a:rPr>
              <a:t>de</a:t>
            </a:r>
            <a:r>
              <a:rPr sz="1400" spc="-35" dirty="0">
                <a:latin typeface="Trebuchet MS" panose="020B0603020202020204"/>
                <a:cs typeface="Trebuchet MS" panose="020B0603020202020204"/>
              </a:rPr>
              <a:t> </a:t>
            </a:r>
            <a:r>
              <a:rPr sz="1400" dirty="0">
                <a:latin typeface="Trebuchet MS" panose="020B0603020202020204"/>
                <a:cs typeface="Trebuchet MS" panose="020B0603020202020204"/>
              </a:rPr>
              <a:t>aumentos</a:t>
            </a:r>
            <a:r>
              <a:rPr lang="" sz="1400" dirty="0">
                <a:latin typeface="Trebuchet MS" panose="020B0603020202020204"/>
                <a:cs typeface="Trebuchet MS" panose="020B0603020202020204"/>
              </a:rPr>
              <a:t> de </a:t>
            </a:r>
            <a:r>
              <a:rPr sz="1400" spc="-20" dirty="0">
                <a:latin typeface="Trebuchet MS" panose="020B0603020202020204"/>
                <a:cs typeface="Trebuchet MS" panose="020B0603020202020204"/>
              </a:rPr>
              <a:t>ta</a:t>
            </a:r>
            <a:r>
              <a:rPr lang="" sz="1400" spc="-20" dirty="0">
                <a:latin typeface="Trebuchet MS" panose="020B0603020202020204"/>
                <a:cs typeface="Trebuchet MS" panose="020B0603020202020204"/>
              </a:rPr>
              <a:t>rifas</a:t>
            </a:r>
            <a:endParaRPr sz="1400" dirty="0">
              <a:latin typeface="Trebuchet MS" panose="020B0603020202020204"/>
              <a:cs typeface="Trebuchet MS" panose="020B0603020202020204"/>
            </a:endParaRPr>
          </a:p>
          <a:p>
            <a:pPr marL="469900">
              <a:lnSpc>
                <a:spcPct val="100000"/>
              </a:lnSpc>
              <a:spcBef>
                <a:spcPts val="515"/>
              </a:spcBef>
            </a:pPr>
            <a:r>
              <a:rPr sz="1400" dirty="0">
                <a:latin typeface="Trebuchet MS" panose="020B0603020202020204"/>
                <a:cs typeface="Trebuchet MS" panose="020B0603020202020204"/>
              </a:rPr>
              <a:t>Referencias</a:t>
            </a:r>
            <a:r>
              <a:rPr sz="1400" spc="-60" dirty="0">
                <a:latin typeface="Trebuchet MS" panose="020B0603020202020204"/>
                <a:cs typeface="Trebuchet MS" panose="020B0603020202020204"/>
              </a:rPr>
              <a:t> </a:t>
            </a:r>
            <a:r>
              <a:rPr spc="-10" dirty="0">
                <a:latin typeface="Trebuchet MS" panose="020B0603020202020204"/>
                <a:cs typeface="Trebuchet MS" panose="020B0603020202020204"/>
                <a:sym typeface="+mn-ea"/>
              </a:rPr>
              <a:t>adicionales</a:t>
            </a:r>
            <a:r>
              <a:rPr lang="" spc="-10" dirty="0">
                <a:latin typeface="Trebuchet MS" panose="020B0603020202020204"/>
                <a:cs typeface="Trebuchet MS" panose="020B0603020202020204"/>
                <a:sym typeface="+mn-ea"/>
              </a:rPr>
              <a:t> </a:t>
            </a:r>
            <a:r>
              <a:rPr sz="1400" dirty="0">
                <a:latin typeface="Trebuchet MS" panose="020B0603020202020204"/>
                <a:cs typeface="Trebuchet MS" panose="020B0603020202020204"/>
              </a:rPr>
              <a:t>de</a:t>
            </a:r>
            <a:r>
              <a:rPr sz="1400" spc="-25" dirty="0">
                <a:latin typeface="Trebuchet MS" panose="020B0603020202020204"/>
                <a:cs typeface="Trebuchet MS" panose="020B0603020202020204"/>
              </a:rPr>
              <a:t> </a:t>
            </a:r>
            <a:r>
              <a:rPr sz="1400" dirty="0">
                <a:latin typeface="Trebuchet MS" panose="020B0603020202020204"/>
                <a:cs typeface="Trebuchet MS" panose="020B0603020202020204"/>
              </a:rPr>
              <a:t>fraude</a:t>
            </a:r>
            <a:r>
              <a:rPr sz="1400" spc="-20" dirty="0">
                <a:latin typeface="Trebuchet MS" panose="020B0603020202020204"/>
                <a:cs typeface="Trebuchet MS" panose="020B0603020202020204"/>
              </a:rPr>
              <a:t> </a:t>
            </a:r>
            <a:endParaRPr sz="1400" dirty="0">
              <a:latin typeface="Trebuchet MS" panose="020B0603020202020204"/>
              <a:cs typeface="Trebuchet MS" panose="020B0603020202020204"/>
            </a:endParaRPr>
          </a:p>
        </p:txBody>
      </p:sp>
      <p:sp>
        <p:nvSpPr>
          <p:cNvPr id="19" name="object 19"/>
          <p:cNvSpPr txBox="1"/>
          <p:nvPr/>
        </p:nvSpPr>
        <p:spPr>
          <a:xfrm>
            <a:off x="394208" y="57657"/>
            <a:ext cx="4797425" cy="1179554"/>
          </a:xfrm>
          <a:prstGeom prst="rect">
            <a:avLst/>
          </a:prstGeom>
        </p:spPr>
        <p:txBody>
          <a:bodyPr vert="horz" wrap="square" lIns="0" tIns="10795" rIns="0" bIns="0" rtlCol="0">
            <a:spAutoFit/>
          </a:bodyPr>
          <a:lstStyle/>
          <a:p>
            <a:pPr marL="1898650" marR="5080" indent="-1784350">
              <a:lnSpc>
                <a:spcPct val="101000"/>
              </a:lnSpc>
              <a:spcBef>
                <a:spcPts val="85"/>
              </a:spcBef>
            </a:pPr>
            <a:r>
              <a:rPr sz="2200" b="1" dirty="0">
                <a:solidFill>
                  <a:srgbClr val="00176E"/>
                </a:solidFill>
                <a:latin typeface="Trebuchet MS" panose="020B0603020202020204"/>
                <a:cs typeface="Trebuchet MS" panose="020B0603020202020204"/>
              </a:rPr>
              <a:t>Terapias</a:t>
            </a:r>
            <a:r>
              <a:rPr sz="2200" b="1" spc="-70" dirty="0">
                <a:solidFill>
                  <a:srgbClr val="00176E"/>
                </a:solidFill>
                <a:latin typeface="Trebuchet MS" panose="020B0603020202020204"/>
                <a:cs typeface="Trebuchet MS" panose="020B0603020202020204"/>
              </a:rPr>
              <a:t> </a:t>
            </a:r>
            <a:r>
              <a:rPr sz="2200" b="1" dirty="0" err="1">
                <a:solidFill>
                  <a:srgbClr val="00176E"/>
                </a:solidFill>
                <a:latin typeface="Trebuchet MS" panose="020B0603020202020204"/>
                <a:cs typeface="Trebuchet MS" panose="020B0603020202020204"/>
              </a:rPr>
              <a:t>conductuales</a:t>
            </a:r>
            <a:r>
              <a:rPr sz="2200" b="1" spc="-60" dirty="0">
                <a:solidFill>
                  <a:srgbClr val="00176E"/>
                </a:solidFill>
                <a:latin typeface="Trebuchet MS" panose="020B0603020202020204"/>
                <a:cs typeface="Trebuchet MS" panose="020B0603020202020204"/>
              </a:rPr>
              <a:t> </a:t>
            </a:r>
            <a:r>
              <a:rPr sz="2200" b="1" spc="-10" dirty="0" err="1">
                <a:solidFill>
                  <a:srgbClr val="00176E"/>
                </a:solidFill>
                <a:latin typeface="Trebuchet MS" panose="020B0603020202020204"/>
                <a:cs typeface="Trebuchet MS" panose="020B0603020202020204"/>
              </a:rPr>
              <a:t>pediátricas</a:t>
            </a:r>
            <a:endParaRPr lang="en-US" sz="2200" b="1" spc="-10" dirty="0">
              <a:solidFill>
                <a:srgbClr val="00176E"/>
              </a:solidFill>
              <a:latin typeface="Trebuchet MS" panose="020B0603020202020204"/>
              <a:cs typeface="Trebuchet MS" panose="020B0603020202020204"/>
            </a:endParaRPr>
          </a:p>
          <a:p>
            <a:pPr marL="57150" marR="5080" algn="ctr">
              <a:lnSpc>
                <a:spcPct val="101000"/>
              </a:lnSpc>
              <a:spcBef>
                <a:spcPts val="85"/>
              </a:spcBef>
            </a:pPr>
            <a:r>
              <a:rPr sz="2200" b="1" spc="-10" dirty="0">
                <a:solidFill>
                  <a:srgbClr val="00176E"/>
                </a:solidFill>
                <a:latin typeface="Trebuchet MS" panose="020B0603020202020204"/>
                <a:cs typeface="Trebuchet MS" panose="020B0603020202020204"/>
              </a:rPr>
              <a:t>(PBT/ABA)</a:t>
            </a:r>
            <a:endParaRPr sz="2200" dirty="0">
              <a:latin typeface="Trebuchet MS" panose="020B0603020202020204"/>
              <a:cs typeface="Trebuchet MS" panose="020B0603020202020204"/>
            </a:endParaRPr>
          </a:p>
          <a:p>
            <a:pPr marL="12700">
              <a:lnSpc>
                <a:spcPct val="100000"/>
              </a:lnSpc>
              <a:spcBef>
                <a:spcPts val="1955"/>
              </a:spcBef>
            </a:pPr>
            <a:r>
              <a:rPr sz="1400" b="1" spc="-10" dirty="0">
                <a:latin typeface="Trebuchet MS" panose="020B0603020202020204"/>
                <a:cs typeface="Trebuchet MS" panose="020B0603020202020204"/>
              </a:rPr>
              <a:t>Impulsadores:</a:t>
            </a:r>
            <a:endParaRPr sz="1400" b="1" dirty="0">
              <a:latin typeface="Trebuchet MS" panose="020B0603020202020204"/>
              <a:cs typeface="Trebuchet MS" panose="020B0603020202020204"/>
            </a:endParaRPr>
          </a:p>
        </p:txBody>
      </p:sp>
      <p:grpSp>
        <p:nvGrpSpPr>
          <p:cNvPr id="20" name="object 20"/>
          <p:cNvGrpSpPr/>
          <p:nvPr/>
        </p:nvGrpSpPr>
        <p:grpSpPr>
          <a:xfrm>
            <a:off x="5671502" y="30543"/>
            <a:ext cx="6245860" cy="637540"/>
            <a:chOff x="5671502" y="30543"/>
            <a:chExt cx="6245860" cy="637540"/>
          </a:xfrm>
        </p:grpSpPr>
        <p:sp>
          <p:nvSpPr>
            <p:cNvPr id="21" name="object 21"/>
            <p:cNvSpPr/>
            <p:nvPr/>
          </p:nvSpPr>
          <p:spPr>
            <a:xfrm>
              <a:off x="5676265" y="35305"/>
              <a:ext cx="6236335" cy="628015"/>
            </a:xfrm>
            <a:custGeom>
              <a:avLst/>
              <a:gdLst/>
              <a:ahLst/>
              <a:cxnLst/>
              <a:rect l="l" t="t" r="r" b="b"/>
              <a:pathLst>
                <a:path w="6236334" h="628015">
                  <a:moveTo>
                    <a:pt x="6131560" y="0"/>
                  </a:moveTo>
                  <a:lnTo>
                    <a:pt x="104648" y="0"/>
                  </a:lnTo>
                  <a:lnTo>
                    <a:pt x="63881" y="8254"/>
                  </a:lnTo>
                  <a:lnTo>
                    <a:pt x="30607" y="30734"/>
                  </a:lnTo>
                  <a:lnTo>
                    <a:pt x="8255" y="64008"/>
                  </a:lnTo>
                  <a:lnTo>
                    <a:pt x="0" y="104648"/>
                  </a:lnTo>
                  <a:lnTo>
                    <a:pt x="0" y="523240"/>
                  </a:lnTo>
                  <a:lnTo>
                    <a:pt x="8255" y="564007"/>
                  </a:lnTo>
                  <a:lnTo>
                    <a:pt x="30607" y="597281"/>
                  </a:lnTo>
                  <a:lnTo>
                    <a:pt x="63881" y="619633"/>
                  </a:lnTo>
                  <a:lnTo>
                    <a:pt x="104648" y="627888"/>
                  </a:lnTo>
                  <a:lnTo>
                    <a:pt x="6131560" y="627888"/>
                  </a:lnTo>
                  <a:lnTo>
                    <a:pt x="6172327" y="619633"/>
                  </a:lnTo>
                  <a:lnTo>
                    <a:pt x="6205601" y="597281"/>
                  </a:lnTo>
                  <a:lnTo>
                    <a:pt x="6227953" y="564007"/>
                  </a:lnTo>
                  <a:lnTo>
                    <a:pt x="6236208" y="523240"/>
                  </a:lnTo>
                  <a:lnTo>
                    <a:pt x="6236208" y="104648"/>
                  </a:lnTo>
                  <a:lnTo>
                    <a:pt x="6227953" y="64008"/>
                  </a:lnTo>
                  <a:lnTo>
                    <a:pt x="6205601" y="30734"/>
                  </a:lnTo>
                  <a:lnTo>
                    <a:pt x="6172327" y="8254"/>
                  </a:lnTo>
                  <a:lnTo>
                    <a:pt x="6131560" y="0"/>
                  </a:lnTo>
                  <a:close/>
                </a:path>
              </a:pathLst>
            </a:custGeom>
            <a:solidFill>
              <a:srgbClr val="C7DAF8"/>
            </a:solidFill>
          </p:spPr>
          <p:txBody>
            <a:bodyPr wrap="square" lIns="0" tIns="0" rIns="0" bIns="0" rtlCol="0"/>
            <a:lstStyle/>
            <a:p>
              <a:endParaRPr/>
            </a:p>
          </p:txBody>
        </p:sp>
        <p:sp>
          <p:nvSpPr>
            <p:cNvPr id="22" name="object 22"/>
            <p:cNvSpPr/>
            <p:nvPr/>
          </p:nvSpPr>
          <p:spPr>
            <a:xfrm>
              <a:off x="5676265" y="35305"/>
              <a:ext cx="6236335" cy="628015"/>
            </a:xfrm>
            <a:custGeom>
              <a:avLst/>
              <a:gdLst/>
              <a:ahLst/>
              <a:cxnLst/>
              <a:rect l="l" t="t" r="r" b="b"/>
              <a:pathLst>
                <a:path w="6236334" h="628015">
                  <a:moveTo>
                    <a:pt x="0" y="104648"/>
                  </a:moveTo>
                  <a:lnTo>
                    <a:pt x="8255" y="64008"/>
                  </a:lnTo>
                  <a:lnTo>
                    <a:pt x="30607" y="30734"/>
                  </a:lnTo>
                  <a:lnTo>
                    <a:pt x="63881" y="8254"/>
                  </a:lnTo>
                  <a:lnTo>
                    <a:pt x="104648" y="0"/>
                  </a:lnTo>
                  <a:lnTo>
                    <a:pt x="6131560" y="0"/>
                  </a:lnTo>
                  <a:lnTo>
                    <a:pt x="6172327" y="8254"/>
                  </a:lnTo>
                  <a:lnTo>
                    <a:pt x="6205601" y="30734"/>
                  </a:lnTo>
                  <a:lnTo>
                    <a:pt x="6227953" y="64008"/>
                  </a:lnTo>
                  <a:lnTo>
                    <a:pt x="6236208" y="104648"/>
                  </a:lnTo>
                  <a:lnTo>
                    <a:pt x="6236208" y="523240"/>
                  </a:lnTo>
                  <a:lnTo>
                    <a:pt x="6227953" y="564007"/>
                  </a:lnTo>
                  <a:lnTo>
                    <a:pt x="6205601" y="597281"/>
                  </a:lnTo>
                  <a:lnTo>
                    <a:pt x="6172327" y="619633"/>
                  </a:lnTo>
                  <a:lnTo>
                    <a:pt x="6131560" y="627888"/>
                  </a:lnTo>
                  <a:lnTo>
                    <a:pt x="104648" y="627888"/>
                  </a:lnTo>
                  <a:lnTo>
                    <a:pt x="63881" y="619633"/>
                  </a:lnTo>
                  <a:lnTo>
                    <a:pt x="30607" y="597281"/>
                  </a:lnTo>
                  <a:lnTo>
                    <a:pt x="8255" y="564007"/>
                  </a:lnTo>
                  <a:lnTo>
                    <a:pt x="0" y="523240"/>
                  </a:lnTo>
                  <a:lnTo>
                    <a:pt x="0" y="104648"/>
                  </a:lnTo>
                  <a:close/>
                </a:path>
              </a:pathLst>
            </a:custGeom>
            <a:ln w="9144">
              <a:solidFill>
                <a:srgbClr val="00176E"/>
              </a:solidFill>
            </a:ln>
          </p:spPr>
          <p:txBody>
            <a:bodyPr wrap="square" lIns="0" tIns="0" rIns="0" bIns="0" rtlCol="0"/>
            <a:lstStyle/>
            <a:p>
              <a:endParaRPr/>
            </a:p>
          </p:txBody>
        </p:sp>
      </p:grpSp>
      <p:sp>
        <p:nvSpPr>
          <p:cNvPr id="23" name="object 23"/>
          <p:cNvSpPr txBox="1">
            <a:spLocks noGrp="1"/>
          </p:cNvSpPr>
          <p:nvPr>
            <p:ph type="title"/>
          </p:nvPr>
        </p:nvSpPr>
        <p:spPr>
          <a:xfrm>
            <a:off x="5895847" y="23825"/>
            <a:ext cx="1189990" cy="636905"/>
          </a:xfrm>
          <a:prstGeom prst="rect">
            <a:avLst/>
          </a:prstGeom>
        </p:spPr>
        <p:txBody>
          <a:bodyPr vert="horz" wrap="square" lIns="0" tIns="13970" rIns="0" bIns="0" rtlCol="0">
            <a:spAutoFit/>
          </a:bodyPr>
          <a:lstStyle/>
          <a:p>
            <a:pPr marL="12700">
              <a:lnSpc>
                <a:spcPct val="100000"/>
              </a:lnSpc>
              <a:spcBef>
                <a:spcPts val="110"/>
              </a:spcBef>
            </a:pPr>
            <a:r>
              <a:rPr sz="4000" b="0" spc="-20" dirty="0">
                <a:latin typeface="Impact" panose="020B0806030902050204"/>
                <a:cs typeface="Impact" panose="020B0806030902050204"/>
              </a:rPr>
              <a:t>306%</a:t>
            </a:r>
            <a:endParaRPr sz="4000">
              <a:latin typeface="Impact" panose="020B0806030902050204"/>
              <a:cs typeface="Impact" panose="020B0806030902050204"/>
            </a:endParaRPr>
          </a:p>
        </p:txBody>
      </p:sp>
      <p:sp>
        <p:nvSpPr>
          <p:cNvPr id="24" name="object 24"/>
          <p:cNvSpPr txBox="1"/>
          <p:nvPr/>
        </p:nvSpPr>
        <p:spPr>
          <a:xfrm>
            <a:off x="7130542" y="49097"/>
            <a:ext cx="4500117" cy="616585"/>
          </a:xfrm>
          <a:prstGeom prst="rect">
            <a:avLst/>
          </a:prstGeom>
        </p:spPr>
        <p:txBody>
          <a:bodyPr vert="horz" wrap="square" lIns="0" tIns="10795" rIns="0" bIns="0" rtlCol="0">
            <a:spAutoFit/>
          </a:bodyPr>
          <a:lstStyle/>
          <a:p>
            <a:pPr marL="12700" marR="5080">
              <a:lnSpc>
                <a:spcPct val="101000"/>
              </a:lnSpc>
              <a:spcBef>
                <a:spcPts val="85"/>
              </a:spcBef>
            </a:pPr>
            <a:r>
              <a:rPr sz="1300" b="1" dirty="0">
                <a:latin typeface="Tahoma" panose="020B0604030504040204"/>
                <a:cs typeface="Tahoma" panose="020B0604030504040204"/>
              </a:rPr>
              <a:t>Aumento pagado en $ desde el AF 18/19 hasta el 23/24. +61% de tendencia pagado por año. +30% de tendencia PMPM por año.</a:t>
            </a:r>
            <a:endParaRPr sz="1300" dirty="0">
              <a:latin typeface="Tahoma" panose="020B0604030504040204"/>
              <a:cs typeface="Tahoma" panose="020B0604030504040204"/>
            </a:endParaRPr>
          </a:p>
        </p:txBody>
      </p:sp>
      <p:pic>
        <p:nvPicPr>
          <p:cNvPr id="25" name="object 25"/>
          <p:cNvPicPr/>
          <p:nvPr/>
        </p:nvPicPr>
        <p:blipFill>
          <a:blip r:embed="rId6"/>
          <a:srcRect/>
          <a:stretch>
            <a:fillRect/>
          </a:stretch>
        </p:blipFill>
        <p:spPr>
          <a:xfrm>
            <a:off x="4861166" y="652056"/>
            <a:ext cx="7165493" cy="5462143"/>
          </a:xfrm>
          <a:prstGeom prst="rect">
            <a:avLst/>
          </a:prstGeom>
        </p:spPr>
      </p:pic>
      <p:sp>
        <p:nvSpPr>
          <p:cNvPr id="26" name="Rectangle 25"/>
          <p:cNvSpPr/>
          <p:nvPr/>
        </p:nvSpPr>
        <p:spPr>
          <a:xfrm rot="16200000">
            <a:off x="4074687" y="4778761"/>
            <a:ext cx="2070352" cy="3850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Monto pagado</a:t>
            </a:r>
          </a:p>
        </p:txBody>
      </p:sp>
      <p:sp>
        <p:nvSpPr>
          <p:cNvPr id="27" name="Rectangle 26"/>
          <p:cNvSpPr/>
          <p:nvPr/>
        </p:nvSpPr>
        <p:spPr>
          <a:xfrm rot="16200000">
            <a:off x="4193420" y="3073786"/>
            <a:ext cx="2070352" cy="3850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Costo por Participante por </a:t>
            </a:r>
            <a:r>
              <a:rPr lang="es-ES" dirty="0" err="1">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M</a:t>
            </a:r>
            <a:r>
              <a:rPr lang="" altLang="es-ES" dirty="0" err="1">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es</a:t>
            </a:r>
          </a:p>
        </p:txBody>
      </p:sp>
      <p:sp>
        <p:nvSpPr>
          <p:cNvPr id="28" name="Rectangle 27"/>
          <p:cNvSpPr/>
          <p:nvPr/>
        </p:nvSpPr>
        <p:spPr>
          <a:xfrm rot="16200000">
            <a:off x="4208947" y="1331125"/>
            <a:ext cx="1920300" cy="3850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latin typeface="Calibri" panose="020F0502020204030204" pitchFamily="34" charset="0"/>
                <a:ea typeface="Calibri" panose="020F0502020204030204" pitchFamily="34" charset="0"/>
                <a:cs typeface="Calibri" panose="020F0502020204030204" pitchFamily="34" charset="0"/>
              </a:rPr>
              <a:t>Promedio de participantes mensuales</a:t>
            </a:r>
          </a:p>
        </p:txBody>
      </p:sp>
      <p:sp>
        <p:nvSpPr>
          <p:cNvPr id="29" name="Google Shape;990;p229"/>
          <p:cNvSpPr txBox="1"/>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r">
              <a:buSzPts val="1200"/>
            </a:pPr>
            <a:fld id="{00000000-1234-1234-1234-123412341234}" type="slidenum">
              <a:rPr lang="en-US" sz="1200" smtClean="0">
                <a:solidFill>
                  <a:schemeClr val="lt1"/>
                </a:solidFill>
              </a:rPr>
              <a:t>58</a:t>
            </a:fld>
            <a:endParaRPr lang="en-US" sz="1200" dirty="0">
              <a:solidFill>
                <a:schemeClr val="lt1"/>
              </a:solidFill>
            </a:endParaRPr>
          </a:p>
        </p:txBody>
      </p:sp>
      <p:sp>
        <p:nvSpPr>
          <p:cNvPr id="36" name="Rectangle 35">
            <a:extLst>
              <a:ext uri="{FF2B5EF4-FFF2-40B4-BE49-F238E27FC236}">
                <a16:creationId xmlns:a16="http://schemas.microsoft.com/office/drawing/2014/main" id="{F3E3071C-EB8F-D73C-3137-FAA842CBC38C}"/>
              </a:ext>
            </a:extLst>
          </p:cNvPr>
          <p:cNvSpPr/>
          <p:nvPr/>
        </p:nvSpPr>
        <p:spPr>
          <a:xfrm>
            <a:off x="5666838" y="5927666"/>
            <a:ext cx="6236335" cy="2291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C2D0A700-E7EE-D174-34A6-3BBFCD2CA367}"/>
              </a:ext>
            </a:extLst>
          </p:cNvPr>
          <p:cNvGrpSpPr/>
          <p:nvPr/>
        </p:nvGrpSpPr>
        <p:grpSpPr>
          <a:xfrm>
            <a:off x="5444584" y="5886865"/>
            <a:ext cx="6737989" cy="258090"/>
            <a:chOff x="6095038" y="5877440"/>
            <a:chExt cx="5185129" cy="258090"/>
          </a:xfrm>
        </p:grpSpPr>
        <p:sp>
          <p:nvSpPr>
            <p:cNvPr id="30" name="Rectangle 29">
              <a:extLst>
                <a:ext uri="{FF2B5EF4-FFF2-40B4-BE49-F238E27FC236}">
                  <a16:creationId xmlns:a16="http://schemas.microsoft.com/office/drawing/2014/main" id="{D13DCE0F-AA0D-0729-59D7-6422F105AD79}"/>
                </a:ext>
              </a:extLst>
            </p:cNvPr>
            <p:cNvSpPr/>
            <p:nvPr/>
          </p:nvSpPr>
          <p:spPr>
            <a:xfrm>
              <a:off x="6095038" y="5886596"/>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250E21"/>
                  </a:solidFill>
                </a:rPr>
                <a:t>AF18-19</a:t>
              </a:r>
            </a:p>
          </p:txBody>
        </p:sp>
        <p:sp>
          <p:nvSpPr>
            <p:cNvPr id="31" name="Rectangle 30">
              <a:extLst>
                <a:ext uri="{FF2B5EF4-FFF2-40B4-BE49-F238E27FC236}">
                  <a16:creationId xmlns:a16="http://schemas.microsoft.com/office/drawing/2014/main" id="{736500E8-6B7D-5A8C-60E2-113B0F869FA5}"/>
                </a:ext>
              </a:extLst>
            </p:cNvPr>
            <p:cNvSpPr/>
            <p:nvPr/>
          </p:nvSpPr>
          <p:spPr>
            <a:xfrm>
              <a:off x="6967374" y="5886596"/>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250E21"/>
                  </a:solidFill>
                </a:rPr>
                <a:t>AF19-20</a:t>
              </a:r>
            </a:p>
          </p:txBody>
        </p:sp>
        <p:sp>
          <p:nvSpPr>
            <p:cNvPr id="32" name="Rectangle 31">
              <a:extLst>
                <a:ext uri="{FF2B5EF4-FFF2-40B4-BE49-F238E27FC236}">
                  <a16:creationId xmlns:a16="http://schemas.microsoft.com/office/drawing/2014/main" id="{C0CE5B20-EFA9-5BB9-2523-013E74BB686E}"/>
                </a:ext>
              </a:extLst>
            </p:cNvPr>
            <p:cNvSpPr/>
            <p:nvPr/>
          </p:nvSpPr>
          <p:spPr>
            <a:xfrm>
              <a:off x="7808102" y="5886128"/>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250E21"/>
                  </a:solidFill>
                </a:rPr>
                <a:t>AF20-21</a:t>
              </a:r>
            </a:p>
          </p:txBody>
        </p:sp>
        <p:sp>
          <p:nvSpPr>
            <p:cNvPr id="33" name="Rectangle 32">
              <a:extLst>
                <a:ext uri="{FF2B5EF4-FFF2-40B4-BE49-F238E27FC236}">
                  <a16:creationId xmlns:a16="http://schemas.microsoft.com/office/drawing/2014/main" id="{8139F8B8-BEE9-D6D5-65AA-5165FB021D19}"/>
                </a:ext>
              </a:extLst>
            </p:cNvPr>
            <p:cNvSpPr/>
            <p:nvPr/>
          </p:nvSpPr>
          <p:spPr>
            <a:xfrm>
              <a:off x="8677342" y="5877440"/>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250E21"/>
                  </a:solidFill>
                </a:rPr>
                <a:t>AF21-22</a:t>
              </a:r>
            </a:p>
          </p:txBody>
        </p:sp>
        <p:sp>
          <p:nvSpPr>
            <p:cNvPr id="34" name="Rectangle 33">
              <a:extLst>
                <a:ext uri="{FF2B5EF4-FFF2-40B4-BE49-F238E27FC236}">
                  <a16:creationId xmlns:a16="http://schemas.microsoft.com/office/drawing/2014/main" id="{4D0B990A-4F23-B654-8CBF-5728D3C5968C}"/>
                </a:ext>
              </a:extLst>
            </p:cNvPr>
            <p:cNvSpPr/>
            <p:nvPr/>
          </p:nvSpPr>
          <p:spPr>
            <a:xfrm>
              <a:off x="9518304" y="5877440"/>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250E21"/>
                  </a:solidFill>
                </a:rPr>
                <a:t>AF22-23</a:t>
              </a:r>
            </a:p>
          </p:txBody>
        </p:sp>
        <p:sp>
          <p:nvSpPr>
            <p:cNvPr id="35" name="Rectangle 34">
              <a:extLst>
                <a:ext uri="{FF2B5EF4-FFF2-40B4-BE49-F238E27FC236}">
                  <a16:creationId xmlns:a16="http://schemas.microsoft.com/office/drawing/2014/main" id="{FD1BAB06-0AFD-7A8E-9095-19C678DACD6E}"/>
                </a:ext>
              </a:extLst>
            </p:cNvPr>
            <p:cNvSpPr/>
            <p:nvPr/>
          </p:nvSpPr>
          <p:spPr>
            <a:xfrm>
              <a:off x="10360696" y="5886128"/>
              <a:ext cx="919471" cy="248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250E21"/>
                  </a:solidFill>
                </a:rPr>
                <a:t>AF23-24</a:t>
              </a:r>
            </a:p>
          </p:txBody>
        </p:sp>
      </p:gr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322"/>
        <p:cNvGrpSpPr/>
        <p:nvPr/>
      </p:nvGrpSpPr>
      <p:grpSpPr>
        <a:xfrm>
          <a:off x="0" y="0"/>
          <a:ext cx="0" cy="0"/>
          <a:chOff x="0" y="0"/>
          <a:chExt cx="0" cy="0"/>
        </a:xfrm>
      </p:grpSpPr>
      <p:sp>
        <p:nvSpPr>
          <p:cNvPr id="1323" name="Google Shape;1323;p257"/>
          <p:cNvSpPr txBox="1">
            <a:spLocks noGrp="1"/>
          </p:cNvSpPr>
          <p:nvPr>
            <p:ph type="ctrTitle"/>
          </p:nvPr>
        </p:nvSpPr>
        <p:spPr>
          <a:xfrm>
            <a:off x="131700" y="0"/>
            <a:ext cx="11933100" cy="61743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5200"/>
              <a:t>Additional Bold Solutions</a:t>
            </a:r>
            <a:endParaRPr sz="5200"/>
          </a:p>
          <a:p>
            <a:pPr marL="0" lvl="0" indent="0" algn="ctr" rtl="0">
              <a:spcBef>
                <a:spcPts val="0"/>
              </a:spcBef>
              <a:spcAft>
                <a:spcPts val="0"/>
              </a:spcAft>
              <a:buNone/>
            </a:pPr>
            <a:endParaRPr sz="5200"/>
          </a:p>
          <a:p>
            <a:pPr marL="0" lvl="0" indent="0" algn="ctr" rtl="0">
              <a:lnSpc>
                <a:spcPct val="115000"/>
              </a:lnSpc>
              <a:spcBef>
                <a:spcPts val="0"/>
              </a:spcBef>
              <a:spcAft>
                <a:spcPts val="0"/>
              </a:spcAft>
              <a:buClr>
                <a:schemeClr val="dk1"/>
              </a:buClr>
              <a:buSzPts val="1100"/>
              <a:buFont typeface="Arial" panose="020B0604020202020204"/>
              <a:buNone/>
            </a:pPr>
            <a:r>
              <a:rPr lang="en-US" sz="2800"/>
              <a:t>David Ducharme, </a:t>
            </a:r>
            <a:r>
              <a:rPr lang="en-US" sz="2800" b="0"/>
              <a:t>Accountable Care Collaborative Division Director</a:t>
            </a:r>
            <a:endParaRPr sz="2800"/>
          </a:p>
          <a:p>
            <a:pPr marL="0" lvl="0" indent="0" algn="ctr" rtl="0">
              <a:lnSpc>
                <a:spcPct val="115000"/>
              </a:lnSpc>
              <a:spcBef>
                <a:spcPts val="0"/>
              </a:spcBef>
              <a:spcAft>
                <a:spcPts val="0"/>
              </a:spcAft>
              <a:buClr>
                <a:schemeClr val="dk1"/>
              </a:buClr>
              <a:buSzPts val="1100"/>
              <a:buFont typeface="Arial" panose="020B0604020202020204"/>
              <a:buNone/>
            </a:pPr>
            <a:r>
              <a:rPr lang="en-US" sz="2800"/>
              <a:t>Nancy Dolson,</a:t>
            </a:r>
            <a:r>
              <a:rPr lang="en-US" sz="2800" b="0"/>
              <a:t> Special Financing Division Director</a:t>
            </a:r>
            <a:endParaRPr sz="2800"/>
          </a:p>
          <a:p>
            <a:pPr marL="0" lvl="0" indent="0" algn="ctr" rtl="0">
              <a:lnSpc>
                <a:spcPct val="115000"/>
              </a:lnSpc>
              <a:spcBef>
                <a:spcPts val="0"/>
              </a:spcBef>
              <a:spcAft>
                <a:spcPts val="0"/>
              </a:spcAft>
              <a:buClr>
                <a:schemeClr val="dk1"/>
              </a:buClr>
              <a:buSzPts val="1100"/>
              <a:buFont typeface="Arial" panose="020B0604020202020204"/>
              <a:buNone/>
            </a:pPr>
            <a:r>
              <a:rPr lang="en-US" sz="2800"/>
              <a:t>Bettina Schneider, </a:t>
            </a:r>
            <a:r>
              <a:rPr lang="en-US" sz="2800" b="0"/>
              <a:t>Finance Office Director and CFO</a:t>
            </a:r>
            <a:endParaRPr sz="2800" b="0"/>
          </a:p>
          <a:p>
            <a:pPr marL="0" lvl="0" indent="0" algn="ctr" rtl="0">
              <a:lnSpc>
                <a:spcPct val="115000"/>
              </a:lnSpc>
              <a:spcBef>
                <a:spcPts val="0"/>
              </a:spcBef>
              <a:spcAft>
                <a:spcPts val="0"/>
              </a:spcAft>
              <a:buClr>
                <a:schemeClr val="dk1"/>
              </a:buClr>
              <a:buSzPts val="1100"/>
              <a:buFont typeface="Arial" panose="020B0604020202020204"/>
              <a:buNone/>
            </a:pPr>
            <a:r>
              <a:rPr lang="en-US" sz="2800"/>
              <a:t>Kim Bimestefer, </a:t>
            </a:r>
            <a:r>
              <a:rPr lang="en-US" sz="2800" b="0"/>
              <a:t>Executive Director and CEO</a:t>
            </a:r>
            <a:endParaRPr sz="2800" b="0"/>
          </a:p>
          <a:p>
            <a:pPr marL="0" lvl="0" indent="0" algn="ctr" rtl="0">
              <a:lnSpc>
                <a:spcPct val="115000"/>
              </a:lnSpc>
              <a:spcBef>
                <a:spcPts val="0"/>
              </a:spcBef>
              <a:spcAft>
                <a:spcPts val="0"/>
              </a:spcAft>
              <a:buClr>
                <a:schemeClr val="dk1"/>
              </a:buClr>
              <a:buSzPts val="1100"/>
              <a:buFont typeface="Arial" panose="020B0604020202020204"/>
              <a:buNone/>
            </a:pPr>
            <a:endParaRPr sz="2800" b="0"/>
          </a:p>
          <a:p>
            <a:pPr marL="0" lvl="0" indent="0" algn="ctr" rtl="0">
              <a:lnSpc>
                <a:spcPct val="115000"/>
              </a:lnSpc>
              <a:spcBef>
                <a:spcPts val="0"/>
              </a:spcBef>
              <a:spcAft>
                <a:spcPts val="0"/>
              </a:spcAft>
              <a:buClr>
                <a:schemeClr val="dk1"/>
              </a:buClr>
              <a:buSzPts val="1100"/>
              <a:buFont typeface="Arial" panose="020B0604020202020204"/>
              <a:buNone/>
            </a:pPr>
            <a:endParaRPr sz="2800" b="0"/>
          </a:p>
          <a:p>
            <a:pPr marL="0" lvl="0" indent="0" algn="ctr" rtl="0">
              <a:lnSpc>
                <a:spcPct val="115000"/>
              </a:lnSpc>
              <a:spcBef>
                <a:spcPts val="0"/>
              </a:spcBef>
              <a:spcAft>
                <a:spcPts val="0"/>
              </a:spcAft>
              <a:buClr>
                <a:schemeClr val="dk1"/>
              </a:buClr>
              <a:buSzPts val="1100"/>
              <a:buFont typeface="Arial" panose="020B0604020202020204"/>
              <a:buNone/>
            </a:pPr>
            <a:endParaRPr sz="2500" b="0"/>
          </a:p>
        </p:txBody>
      </p:sp>
      <p:sp>
        <p:nvSpPr>
          <p:cNvPr id="1324" name="Google Shape;1324;p257"/>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sz="1200"/>
              <a:t>59</a:t>
            </a:fld>
            <a:endParaRPr sz="12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8468359" y="3780028"/>
            <a:ext cx="3258184" cy="2011552"/>
          </a:xfrm>
          <a:prstGeom prst="rect">
            <a:avLst/>
          </a:prstGeom>
        </p:spPr>
      </p:pic>
      <p:sp>
        <p:nvSpPr>
          <p:cNvPr id="3" name="object 3"/>
          <p:cNvSpPr txBox="1">
            <a:spLocks noGrp="1"/>
          </p:cNvSpPr>
          <p:nvPr>
            <p:ph type="title"/>
          </p:nvPr>
        </p:nvSpPr>
        <p:spPr>
          <a:xfrm>
            <a:off x="4213097" y="120853"/>
            <a:ext cx="3770629" cy="680720"/>
          </a:xfrm>
          <a:prstGeom prst="rect">
            <a:avLst/>
          </a:prstGeom>
        </p:spPr>
        <p:txBody>
          <a:bodyPr vert="horz" wrap="square" lIns="0" tIns="12065" rIns="0" bIns="0" rtlCol="0">
            <a:spAutoFit/>
          </a:bodyPr>
          <a:lstStyle/>
          <a:p>
            <a:pPr marL="12700">
              <a:lnSpc>
                <a:spcPct val="100000"/>
              </a:lnSpc>
              <a:spcBef>
                <a:spcPts val="95"/>
              </a:spcBef>
            </a:pPr>
            <a:r>
              <a:rPr sz="4300" dirty="0"/>
              <a:t>Agenda</a:t>
            </a:r>
            <a:r>
              <a:rPr sz="4300" spc="-105" dirty="0"/>
              <a:t> </a:t>
            </a:r>
            <a:r>
              <a:rPr sz="4300" dirty="0"/>
              <a:t>de</a:t>
            </a:r>
            <a:r>
              <a:rPr sz="4300" spc="-105" dirty="0"/>
              <a:t> </a:t>
            </a:r>
            <a:r>
              <a:rPr sz="4300" spc="-25" dirty="0"/>
              <a:t>hoy</a:t>
            </a:r>
            <a:endParaRPr sz="4300"/>
          </a:p>
        </p:txBody>
      </p:sp>
      <p:sp>
        <p:nvSpPr>
          <p:cNvPr id="9" name="object 9"/>
          <p:cNvSpPr txBox="1">
            <a:spLocks noGrp="1"/>
          </p:cNvSpPr>
          <p:nvPr>
            <p:ph type="sldNum" sz="quarter" idx="7"/>
          </p:nvPr>
        </p:nvSpPr>
        <p:spPr>
          <a:prstGeom prst="rect">
            <a:avLst/>
          </a:prstGeom>
        </p:spPr>
        <p:txBody>
          <a:bodyPr vert="horz" wrap="square" lIns="0" tIns="15240" rIns="0" bIns="0" rtlCol="0">
            <a:spAutoFit/>
          </a:bodyPr>
          <a:lstStyle/>
          <a:p>
            <a:pPr marL="116840">
              <a:lnSpc>
                <a:spcPct val="100000"/>
              </a:lnSpc>
              <a:spcBef>
                <a:spcPts val="120"/>
              </a:spcBef>
            </a:pPr>
            <a:fld id="{81D60167-4931-47E6-BA6A-407CBD079E47}" type="slidenum">
              <a:rPr spc="-50" dirty="0">
                <a:solidFill>
                  <a:srgbClr val="FFFFFF"/>
                </a:solidFill>
              </a:rPr>
              <a:t>6</a:t>
            </a:fld>
            <a:endParaRPr spc="-50" dirty="0">
              <a:solidFill>
                <a:srgbClr val="FFFFFF"/>
              </a:solidFill>
            </a:endParaRPr>
          </a:p>
        </p:txBody>
      </p:sp>
      <p:grpSp>
        <p:nvGrpSpPr>
          <p:cNvPr id="4" name="object 4"/>
          <p:cNvGrpSpPr/>
          <p:nvPr/>
        </p:nvGrpSpPr>
        <p:grpSpPr>
          <a:xfrm>
            <a:off x="0" y="6248352"/>
            <a:ext cx="12192000" cy="609600"/>
            <a:chOff x="0" y="6248352"/>
            <a:chExt cx="12192000" cy="609600"/>
          </a:xfrm>
        </p:grpSpPr>
        <p:sp>
          <p:nvSpPr>
            <p:cNvPr id="5" name="object 5"/>
            <p:cNvSpPr/>
            <p:nvPr/>
          </p:nvSpPr>
          <p:spPr>
            <a:xfrm>
              <a:off x="0" y="6248352"/>
              <a:ext cx="12192000" cy="609600"/>
            </a:xfrm>
            <a:custGeom>
              <a:avLst/>
              <a:gdLst/>
              <a:ahLst/>
              <a:cxnLst/>
              <a:rect l="l" t="t" r="r" b="b"/>
              <a:pathLst>
                <a:path w="12192000" h="609600">
                  <a:moveTo>
                    <a:pt x="12192000" y="0"/>
                  </a:moveTo>
                  <a:lnTo>
                    <a:pt x="0" y="0"/>
                  </a:lnTo>
                  <a:lnTo>
                    <a:pt x="0" y="609600"/>
                  </a:lnTo>
                  <a:lnTo>
                    <a:pt x="12192000" y="609600"/>
                  </a:lnTo>
                  <a:lnTo>
                    <a:pt x="12192000" y="0"/>
                  </a:lnTo>
                  <a:close/>
                </a:path>
              </a:pathLst>
            </a:custGeom>
            <a:solidFill>
              <a:srgbClr val="00176E"/>
            </a:solidFill>
          </p:spPr>
          <p:txBody>
            <a:bodyPr wrap="square" lIns="0" tIns="0" rIns="0" bIns="0" rtlCol="0"/>
            <a:lstStyle/>
            <a:p>
              <a:endParaRPr/>
            </a:p>
          </p:txBody>
        </p:sp>
        <p:pic>
          <p:nvPicPr>
            <p:cNvPr id="6" name="object 6"/>
            <p:cNvPicPr/>
            <p:nvPr/>
          </p:nvPicPr>
          <p:blipFill>
            <a:blip r:embed="rId3" cstate="print"/>
            <a:stretch>
              <a:fillRect/>
            </a:stretch>
          </p:blipFill>
          <p:spPr>
            <a:xfrm>
              <a:off x="274320" y="6355032"/>
              <a:ext cx="2267712" cy="384047"/>
            </a:xfrm>
            <a:prstGeom prst="rect">
              <a:avLst/>
            </a:prstGeom>
          </p:spPr>
        </p:pic>
      </p:grpSp>
      <p:sp>
        <p:nvSpPr>
          <p:cNvPr id="8" name="object 8"/>
          <p:cNvSpPr txBox="1"/>
          <p:nvPr/>
        </p:nvSpPr>
        <p:spPr>
          <a:xfrm>
            <a:off x="410972" y="978992"/>
            <a:ext cx="11147425" cy="4474210"/>
          </a:xfrm>
          <a:prstGeom prst="rect">
            <a:avLst/>
          </a:prstGeom>
        </p:spPr>
        <p:txBody>
          <a:bodyPr vert="horz" wrap="square" lIns="0" tIns="12065" rIns="0" bIns="0" rtlCol="0">
            <a:spAutoFit/>
          </a:bodyPr>
          <a:lstStyle/>
          <a:p>
            <a:pPr marL="256540">
              <a:lnSpc>
                <a:spcPct val="150000"/>
              </a:lnSpc>
              <a:spcBef>
                <a:spcPts val="95"/>
              </a:spcBef>
            </a:pPr>
            <a:r>
              <a:rPr sz="2600" b="1" dirty="0">
                <a:latin typeface="Trebuchet MS" panose="020B0603020202020204"/>
                <a:cs typeface="Trebuchet MS" panose="020B0603020202020204"/>
              </a:rPr>
              <a:t>9:00</a:t>
            </a:r>
            <a:r>
              <a:rPr sz="2600" b="1" spc="-90" dirty="0">
                <a:latin typeface="Trebuchet MS" panose="020B0603020202020204"/>
                <a:cs typeface="Trebuchet MS" panose="020B0603020202020204"/>
              </a:rPr>
              <a:t> </a:t>
            </a:r>
            <a:r>
              <a:rPr sz="2600" b="1" dirty="0">
                <a:latin typeface="Trebuchet MS" panose="020B0603020202020204"/>
                <a:cs typeface="Trebuchet MS" panose="020B0603020202020204"/>
              </a:rPr>
              <a:t>Bienvenida,</a:t>
            </a:r>
            <a:r>
              <a:rPr sz="2600" b="1" spc="-70" dirty="0">
                <a:latin typeface="Trebuchet MS" panose="020B0603020202020204"/>
                <a:cs typeface="Trebuchet MS" panose="020B0603020202020204"/>
              </a:rPr>
              <a:t> </a:t>
            </a:r>
            <a:r>
              <a:rPr sz="2600" b="1" dirty="0">
                <a:latin typeface="Trebuchet MS" panose="020B0603020202020204"/>
                <a:cs typeface="Trebuchet MS" panose="020B0603020202020204"/>
              </a:rPr>
              <a:t>Logística</a:t>
            </a:r>
            <a:r>
              <a:rPr lang="" sz="2600" b="1" dirty="0">
                <a:latin typeface="Trebuchet MS" panose="020B0603020202020204"/>
                <a:cs typeface="Trebuchet MS" panose="020B0603020202020204"/>
              </a:rPr>
              <a:t>s</a:t>
            </a:r>
            <a:r>
              <a:rPr sz="2600" b="1" dirty="0">
                <a:latin typeface="Trebuchet MS" panose="020B0603020202020204"/>
                <a:cs typeface="Trebuchet MS" panose="020B0603020202020204"/>
              </a:rPr>
              <a:t>,</a:t>
            </a:r>
            <a:r>
              <a:rPr sz="2600" b="1" spc="-70" dirty="0">
                <a:latin typeface="Trebuchet MS" panose="020B0603020202020204"/>
                <a:cs typeface="Trebuchet MS" panose="020B0603020202020204"/>
              </a:rPr>
              <a:t> </a:t>
            </a:r>
            <a:r>
              <a:rPr sz="2600" b="1" spc="-10" dirty="0">
                <a:latin typeface="Trebuchet MS" panose="020B0603020202020204"/>
                <a:cs typeface="Trebuchet MS" panose="020B0603020202020204"/>
              </a:rPr>
              <a:t>Agenda</a:t>
            </a:r>
            <a:endParaRPr lang="en-US" sz="2600" spc="-10" dirty="0">
              <a:latin typeface="Trebuchet MS" panose="020B0603020202020204"/>
              <a:cs typeface="Trebuchet MS" panose="020B0603020202020204"/>
            </a:endParaRPr>
          </a:p>
          <a:p>
            <a:pPr marL="256540">
              <a:lnSpc>
                <a:spcPct val="150000"/>
              </a:lnSpc>
              <a:spcBef>
                <a:spcPts val="95"/>
              </a:spcBef>
            </a:pPr>
            <a:r>
              <a:rPr sz="2600" b="1" dirty="0">
                <a:latin typeface="Trebuchet MS" panose="020B0603020202020204"/>
                <a:cs typeface="Trebuchet MS" panose="020B0603020202020204"/>
              </a:rPr>
              <a:t>9:05</a:t>
            </a:r>
            <a:r>
              <a:rPr sz="2600" b="1" spc="-75" dirty="0">
                <a:latin typeface="Trebuchet MS" panose="020B0603020202020204"/>
                <a:cs typeface="Trebuchet MS" panose="020B0603020202020204"/>
              </a:rPr>
              <a:t> </a:t>
            </a:r>
            <a:r>
              <a:rPr sz="2600" b="1" dirty="0">
                <a:latin typeface="Trebuchet MS" panose="020B0603020202020204"/>
                <a:cs typeface="Trebuchet MS" panose="020B0603020202020204"/>
              </a:rPr>
              <a:t>Descripción</a:t>
            </a:r>
            <a:r>
              <a:rPr sz="2600" b="1" spc="-70" dirty="0">
                <a:latin typeface="Trebuchet MS" panose="020B0603020202020204"/>
                <a:cs typeface="Trebuchet MS" panose="020B0603020202020204"/>
              </a:rPr>
              <a:t> </a:t>
            </a:r>
            <a:r>
              <a:rPr sz="2600" b="1" dirty="0">
                <a:latin typeface="Trebuchet MS" panose="020B0603020202020204"/>
                <a:cs typeface="Trebuchet MS" panose="020B0603020202020204"/>
              </a:rPr>
              <a:t>general</a:t>
            </a:r>
            <a:r>
              <a:rPr sz="2600" b="1" spc="-60" dirty="0">
                <a:latin typeface="Trebuchet MS" panose="020B0603020202020204"/>
                <a:cs typeface="Trebuchet MS" panose="020B0603020202020204"/>
              </a:rPr>
              <a:t> </a:t>
            </a:r>
            <a:r>
              <a:rPr sz="2600" b="1" dirty="0">
                <a:latin typeface="Trebuchet MS" panose="020B0603020202020204"/>
                <a:cs typeface="Trebuchet MS" panose="020B0603020202020204"/>
              </a:rPr>
              <a:t>de</a:t>
            </a:r>
            <a:r>
              <a:rPr sz="2600" b="1" spc="-65" dirty="0">
                <a:latin typeface="Trebuchet MS" panose="020B0603020202020204"/>
                <a:cs typeface="Trebuchet MS" panose="020B0603020202020204"/>
              </a:rPr>
              <a:t> </a:t>
            </a:r>
            <a:r>
              <a:rPr sz="2600" b="1" dirty="0">
                <a:latin typeface="Trebuchet MS" panose="020B0603020202020204"/>
                <a:cs typeface="Trebuchet MS" panose="020B0603020202020204"/>
              </a:rPr>
              <a:t>los</a:t>
            </a:r>
            <a:r>
              <a:rPr sz="2600" b="1" spc="-60" dirty="0">
                <a:latin typeface="Trebuchet MS" panose="020B0603020202020204"/>
                <a:cs typeface="Trebuchet MS" panose="020B0603020202020204"/>
              </a:rPr>
              <a:t> </a:t>
            </a:r>
            <a:r>
              <a:rPr sz="2600" b="1" dirty="0">
                <a:latin typeface="Trebuchet MS" panose="020B0603020202020204"/>
                <a:cs typeface="Trebuchet MS" panose="020B0603020202020204"/>
              </a:rPr>
              <a:t>desafíos</a:t>
            </a:r>
            <a:r>
              <a:rPr sz="2600" b="1" spc="-65" dirty="0">
                <a:latin typeface="Trebuchet MS" panose="020B0603020202020204"/>
                <a:cs typeface="Trebuchet MS" panose="020B0603020202020204"/>
              </a:rPr>
              <a:t> </a:t>
            </a:r>
            <a:r>
              <a:rPr sz="2600" b="1" dirty="0">
                <a:latin typeface="Trebuchet MS" panose="020B0603020202020204"/>
                <a:cs typeface="Trebuchet MS" panose="020B0603020202020204"/>
              </a:rPr>
              <a:t>y</a:t>
            </a:r>
            <a:r>
              <a:rPr sz="2600" b="1" spc="-60" dirty="0">
                <a:latin typeface="Trebuchet MS" panose="020B0603020202020204"/>
                <a:cs typeface="Trebuchet MS" panose="020B0603020202020204"/>
              </a:rPr>
              <a:t> </a:t>
            </a:r>
            <a:r>
              <a:rPr sz="2600" b="1" dirty="0" err="1">
                <a:latin typeface="Trebuchet MS" panose="020B0603020202020204"/>
                <a:cs typeface="Trebuchet MS" panose="020B0603020202020204"/>
              </a:rPr>
              <a:t>nuestro</a:t>
            </a:r>
            <a:r>
              <a:rPr sz="2600" b="1" spc="-75" dirty="0">
                <a:latin typeface="Trebuchet MS" panose="020B0603020202020204"/>
                <a:cs typeface="Trebuchet MS" panose="020B0603020202020204"/>
              </a:rPr>
              <a:t> </a:t>
            </a:r>
            <a:r>
              <a:rPr sz="2600" b="1" spc="-20" dirty="0">
                <a:latin typeface="Trebuchet MS" panose="020B0603020202020204"/>
                <a:cs typeface="Trebuchet MS" panose="020B0603020202020204"/>
              </a:rPr>
              <a:t>plan</a:t>
            </a:r>
            <a:endParaRPr lang="es-ES" sz="2600" spc="-20" dirty="0">
              <a:latin typeface="Trebuchet MS" panose="020B0603020202020204"/>
              <a:cs typeface="Trebuchet MS" panose="020B0603020202020204"/>
            </a:endParaRPr>
          </a:p>
          <a:p>
            <a:pPr marL="1028700" indent="-800100">
              <a:tabLst>
                <a:tab pos="228600" algn="l"/>
              </a:tabLst>
            </a:pPr>
            <a:r>
              <a:rPr lang="en-US" sz="2600" b="1" dirty="0">
                <a:latin typeface="Trebuchet MS" panose="020B0603020202020204"/>
                <a:cs typeface="Trebuchet MS" panose="020B0603020202020204"/>
              </a:rPr>
              <a:t>9:20</a:t>
            </a:r>
            <a:r>
              <a:rPr lang="en-US" sz="2600" b="1" spc="-75" dirty="0">
                <a:latin typeface="Trebuchet MS" panose="020B0603020202020204"/>
                <a:cs typeface="Trebuchet MS" panose="020B0603020202020204"/>
              </a:rPr>
              <a:t> </a:t>
            </a:r>
            <a:r>
              <a:rPr lang="es-ES" sz="2600" b="1" dirty="0">
                <a:latin typeface="Trebuchet MS" panose="020B0603020202020204"/>
                <a:cs typeface="Trebuchet MS" panose="020B0603020202020204"/>
              </a:rPr>
              <a:t>Impulsores</a:t>
            </a:r>
            <a:r>
              <a:rPr lang="es-ES" sz="2600" b="1" spc="-55" dirty="0">
                <a:latin typeface="Trebuchet MS" panose="020B0603020202020204"/>
                <a:cs typeface="Trebuchet MS" panose="020B0603020202020204"/>
              </a:rPr>
              <a:t> </a:t>
            </a:r>
            <a:r>
              <a:rPr lang="es-ES" sz="2600" b="1" dirty="0">
                <a:latin typeface="Trebuchet MS" panose="020B0603020202020204"/>
                <a:cs typeface="Trebuchet MS" panose="020B0603020202020204"/>
              </a:rPr>
              <a:t>de</a:t>
            </a:r>
            <a:r>
              <a:rPr lang="es-ES" sz="2600" b="1" spc="-60" dirty="0">
                <a:latin typeface="Trebuchet MS" panose="020B0603020202020204"/>
                <a:cs typeface="Trebuchet MS" panose="020B0603020202020204"/>
              </a:rPr>
              <a:t> </a:t>
            </a:r>
            <a:r>
              <a:rPr lang="es-ES" sz="2600" b="1" dirty="0">
                <a:latin typeface="Trebuchet MS" panose="020B0603020202020204"/>
                <a:cs typeface="Trebuchet MS" panose="020B0603020202020204"/>
              </a:rPr>
              <a:t>la</a:t>
            </a:r>
            <a:r>
              <a:rPr lang="es-ES" sz="2600" b="1" spc="-50" dirty="0">
                <a:latin typeface="Trebuchet MS" panose="020B0603020202020204"/>
                <a:cs typeface="Trebuchet MS" panose="020B0603020202020204"/>
              </a:rPr>
              <a:t> </a:t>
            </a:r>
            <a:r>
              <a:rPr lang="es-ES" sz="2600" b="1" dirty="0">
                <a:latin typeface="Trebuchet MS" panose="020B0603020202020204"/>
                <a:cs typeface="Trebuchet MS" panose="020B0603020202020204"/>
              </a:rPr>
              <a:t>tendencia</a:t>
            </a:r>
            <a:r>
              <a:rPr lang="es-ES" sz="2600" b="1" spc="-60" dirty="0">
                <a:latin typeface="Trebuchet MS" panose="020B0603020202020204"/>
                <a:cs typeface="Trebuchet MS" panose="020B0603020202020204"/>
              </a:rPr>
              <a:t> </a:t>
            </a:r>
            <a:r>
              <a:rPr lang="es-ES" sz="2600" b="1" dirty="0">
                <a:latin typeface="Trebuchet MS" panose="020B0603020202020204"/>
                <a:cs typeface="Trebuchet MS" panose="020B0603020202020204"/>
              </a:rPr>
              <a:t>de</a:t>
            </a:r>
            <a:r>
              <a:rPr lang="es-ES" sz="2600" b="1" spc="-60" dirty="0">
                <a:latin typeface="Trebuchet MS" panose="020B0603020202020204"/>
                <a:cs typeface="Trebuchet MS" panose="020B0603020202020204"/>
              </a:rPr>
              <a:t> </a:t>
            </a:r>
            <a:r>
              <a:rPr lang="es-ES" sz="2600" b="1" dirty="0">
                <a:latin typeface="Trebuchet MS" panose="020B0603020202020204"/>
                <a:cs typeface="Trebuchet MS" panose="020B0603020202020204"/>
              </a:rPr>
              <a:t>costos</a:t>
            </a:r>
            <a:r>
              <a:rPr lang="es-ES" sz="2600" b="1" spc="-55" dirty="0">
                <a:latin typeface="Trebuchet MS" panose="020B0603020202020204"/>
                <a:cs typeface="Trebuchet MS" panose="020B0603020202020204"/>
              </a:rPr>
              <a:t> </a:t>
            </a:r>
            <a:r>
              <a:rPr lang="es-ES" sz="2600" b="1" dirty="0">
                <a:latin typeface="Trebuchet MS" panose="020B0603020202020204"/>
                <a:cs typeface="Trebuchet MS" panose="020B0603020202020204"/>
              </a:rPr>
              <a:t>de</a:t>
            </a:r>
            <a:r>
              <a:rPr lang="es-ES" sz="2600" b="1" spc="-65" dirty="0">
                <a:latin typeface="Trebuchet MS" panose="020B0603020202020204"/>
                <a:cs typeface="Trebuchet MS" panose="020B0603020202020204"/>
              </a:rPr>
              <a:t> </a:t>
            </a:r>
            <a:r>
              <a:rPr lang="es-ES" sz="2600" b="1" dirty="0">
                <a:latin typeface="Trebuchet MS" panose="020B0603020202020204"/>
                <a:cs typeface="Trebuchet MS" panose="020B0603020202020204"/>
              </a:rPr>
              <a:t>Medicaid</a:t>
            </a:r>
            <a:r>
              <a:rPr lang="es-ES" sz="2600" b="1" spc="-60" dirty="0">
                <a:latin typeface="Trebuchet MS" panose="020B0603020202020204"/>
                <a:cs typeface="Trebuchet MS" panose="020B0603020202020204"/>
              </a:rPr>
              <a:t> </a:t>
            </a:r>
            <a:r>
              <a:rPr lang="es-ES" sz="2600" b="1" dirty="0">
                <a:latin typeface="Trebuchet MS" panose="020B0603020202020204"/>
                <a:cs typeface="Trebuchet MS" panose="020B0603020202020204"/>
              </a:rPr>
              <a:t>y</a:t>
            </a:r>
            <a:r>
              <a:rPr lang="es-ES" sz="2600" b="1" spc="-55" dirty="0">
                <a:latin typeface="Trebuchet MS" panose="020B0603020202020204"/>
                <a:cs typeface="Trebuchet MS" panose="020B0603020202020204"/>
              </a:rPr>
              <a:t> </a:t>
            </a:r>
            <a:r>
              <a:rPr lang="es-ES" sz="2600" b="1" spc="-10" dirty="0">
                <a:latin typeface="Trebuchet MS" panose="020B0603020202020204"/>
                <a:cs typeface="Trebuchet MS" panose="020B0603020202020204"/>
              </a:rPr>
              <a:t>soluciones</a:t>
            </a:r>
            <a:r>
              <a:rPr lang="en-US" sz="2600" b="1" spc="-10" dirty="0">
                <a:latin typeface="Trebuchet MS" panose="020B0603020202020204"/>
                <a:cs typeface="Trebuchet MS" panose="020B0603020202020204"/>
              </a:rPr>
              <a:t> </a:t>
            </a:r>
            <a:r>
              <a:rPr lang="es-ES" sz="2600" b="1" dirty="0">
                <a:latin typeface="Trebuchet MS" panose="020B0603020202020204"/>
                <a:cs typeface="Trebuchet MS" panose="020B0603020202020204"/>
              </a:rPr>
              <a:t>para</a:t>
            </a:r>
            <a:r>
              <a:rPr lang="es-ES" sz="2600" b="1" spc="-55" dirty="0">
                <a:latin typeface="Trebuchet MS" panose="020B0603020202020204"/>
                <a:cs typeface="Trebuchet MS" panose="020B0603020202020204"/>
              </a:rPr>
              <a:t> </a:t>
            </a:r>
            <a:r>
              <a:rPr lang="es-ES" sz="2600" b="1" dirty="0">
                <a:latin typeface="Trebuchet MS" panose="020B0603020202020204"/>
                <a:cs typeface="Trebuchet MS" panose="020B0603020202020204"/>
              </a:rPr>
              <a:t>abordarlos</a:t>
            </a:r>
            <a:r>
              <a:rPr lang="es-ES" sz="2600" b="1" spc="-50" dirty="0">
                <a:latin typeface="Trebuchet MS" panose="020B0603020202020204"/>
                <a:cs typeface="Trebuchet MS" panose="020B0603020202020204"/>
              </a:rPr>
              <a:t> </a:t>
            </a:r>
          </a:p>
          <a:p>
            <a:pPr marL="63500" indent="165100">
              <a:lnSpc>
                <a:spcPct val="150000"/>
              </a:lnSpc>
              <a:spcBef>
                <a:spcPts val="95"/>
              </a:spcBef>
            </a:pPr>
            <a:r>
              <a:rPr sz="2600" b="1" dirty="0">
                <a:latin typeface="Trebuchet MS" panose="020B0603020202020204"/>
                <a:cs typeface="Trebuchet MS" panose="020B0603020202020204"/>
              </a:rPr>
              <a:t>9:55</a:t>
            </a:r>
            <a:r>
              <a:rPr sz="2600" b="1" spc="-70" dirty="0">
                <a:latin typeface="Trebuchet MS" panose="020B0603020202020204"/>
                <a:cs typeface="Trebuchet MS" panose="020B0603020202020204"/>
              </a:rPr>
              <a:t> </a:t>
            </a:r>
            <a:r>
              <a:rPr sz="2600" b="1" dirty="0">
                <a:latin typeface="Trebuchet MS" panose="020B0603020202020204"/>
                <a:cs typeface="Trebuchet MS" panose="020B0603020202020204"/>
              </a:rPr>
              <a:t>Impacto</a:t>
            </a:r>
            <a:r>
              <a:rPr sz="2600" b="1" spc="-55" dirty="0">
                <a:latin typeface="Trebuchet MS" panose="020B0603020202020204"/>
                <a:cs typeface="Trebuchet MS" panose="020B0603020202020204"/>
              </a:rPr>
              <a:t> </a:t>
            </a:r>
            <a:r>
              <a:rPr sz="2600" b="1" dirty="0">
                <a:latin typeface="Trebuchet MS" panose="020B0603020202020204"/>
                <a:cs typeface="Trebuchet MS" panose="020B0603020202020204"/>
              </a:rPr>
              <a:t>federal</a:t>
            </a:r>
            <a:r>
              <a:rPr sz="2600" b="1" spc="-55" dirty="0">
                <a:latin typeface="Trebuchet MS" panose="020B0603020202020204"/>
                <a:cs typeface="Trebuchet MS" panose="020B0603020202020204"/>
              </a:rPr>
              <a:t> </a:t>
            </a:r>
            <a:r>
              <a:rPr sz="2600" b="1" dirty="0">
                <a:latin typeface="Trebuchet MS" panose="020B0603020202020204"/>
                <a:cs typeface="Trebuchet MS" panose="020B0603020202020204"/>
              </a:rPr>
              <a:t>de</a:t>
            </a:r>
            <a:r>
              <a:rPr sz="2600" b="1" spc="-60" dirty="0">
                <a:latin typeface="Trebuchet MS" panose="020B0603020202020204"/>
                <a:cs typeface="Trebuchet MS" panose="020B0603020202020204"/>
              </a:rPr>
              <a:t> </a:t>
            </a:r>
            <a:r>
              <a:rPr sz="2600" b="1" dirty="0">
                <a:latin typeface="Trebuchet MS" panose="020B0603020202020204"/>
                <a:cs typeface="Trebuchet MS" panose="020B0603020202020204"/>
              </a:rPr>
              <a:t>Medicaid</a:t>
            </a:r>
            <a:r>
              <a:rPr sz="2600" b="1" spc="-60" dirty="0">
                <a:latin typeface="Trebuchet MS" panose="020B0603020202020204"/>
                <a:cs typeface="Trebuchet MS" panose="020B0603020202020204"/>
              </a:rPr>
              <a:t> </a:t>
            </a:r>
            <a:r>
              <a:rPr sz="2600" b="1" dirty="0">
                <a:latin typeface="Trebuchet MS" panose="020B0603020202020204"/>
                <a:cs typeface="Trebuchet MS" panose="020B0603020202020204"/>
              </a:rPr>
              <a:t>H.R.1</a:t>
            </a:r>
            <a:r>
              <a:rPr sz="2600" b="1" spc="-55" dirty="0">
                <a:latin typeface="Trebuchet MS" panose="020B0603020202020204"/>
                <a:cs typeface="Trebuchet MS" panose="020B0603020202020204"/>
              </a:rPr>
              <a:t> </a:t>
            </a:r>
            <a:r>
              <a:rPr sz="2600" b="1" dirty="0">
                <a:latin typeface="Trebuchet MS" panose="020B0603020202020204"/>
                <a:cs typeface="Trebuchet MS" panose="020B0603020202020204"/>
              </a:rPr>
              <a:t>y</a:t>
            </a:r>
            <a:r>
              <a:rPr sz="2600" b="1" spc="-55" dirty="0">
                <a:latin typeface="Trebuchet MS" panose="020B0603020202020204"/>
                <a:cs typeface="Trebuchet MS" panose="020B0603020202020204"/>
              </a:rPr>
              <a:t> </a:t>
            </a:r>
            <a:r>
              <a:rPr sz="2600" b="1" dirty="0">
                <a:latin typeface="Trebuchet MS" panose="020B0603020202020204"/>
                <a:cs typeface="Trebuchet MS" panose="020B0603020202020204"/>
              </a:rPr>
              <a:t>lo</a:t>
            </a:r>
            <a:r>
              <a:rPr sz="2600" b="1" spc="-60" dirty="0">
                <a:latin typeface="Trebuchet MS" panose="020B0603020202020204"/>
                <a:cs typeface="Trebuchet MS" panose="020B0603020202020204"/>
              </a:rPr>
              <a:t> </a:t>
            </a:r>
            <a:r>
              <a:rPr sz="2600" b="1" dirty="0">
                <a:latin typeface="Trebuchet MS" panose="020B0603020202020204"/>
                <a:cs typeface="Trebuchet MS" panose="020B0603020202020204"/>
              </a:rPr>
              <a:t>que</a:t>
            </a:r>
            <a:r>
              <a:rPr sz="2600" b="1" spc="-65" dirty="0">
                <a:latin typeface="Trebuchet MS" panose="020B0603020202020204"/>
                <a:cs typeface="Trebuchet MS" panose="020B0603020202020204"/>
              </a:rPr>
              <a:t> </a:t>
            </a:r>
            <a:r>
              <a:rPr sz="2600" b="1" spc="-10" dirty="0" err="1">
                <a:latin typeface="Trebuchet MS" panose="020B0603020202020204"/>
                <a:cs typeface="Trebuchet MS" panose="020B0603020202020204"/>
              </a:rPr>
              <a:t>sigue</a:t>
            </a:r>
            <a:endParaRPr lang="en-US" sz="2600" spc="-10" dirty="0">
              <a:latin typeface="Trebuchet MS" panose="020B0603020202020204"/>
              <a:cs typeface="Trebuchet MS" panose="020B0603020202020204"/>
            </a:endParaRPr>
          </a:p>
          <a:p>
            <a:pPr marL="63500">
              <a:lnSpc>
                <a:spcPct val="150000"/>
              </a:lnSpc>
              <a:spcBef>
                <a:spcPts val="95"/>
              </a:spcBef>
            </a:pPr>
            <a:r>
              <a:rPr sz="2600" b="1" dirty="0">
                <a:latin typeface="Trebuchet MS" panose="020B0603020202020204"/>
                <a:cs typeface="Trebuchet MS" panose="020B0603020202020204"/>
              </a:rPr>
              <a:t>10:25</a:t>
            </a:r>
            <a:r>
              <a:rPr sz="2600" b="1" spc="-95" dirty="0">
                <a:latin typeface="Trebuchet MS" panose="020B0603020202020204"/>
                <a:cs typeface="Trebuchet MS" panose="020B0603020202020204"/>
              </a:rPr>
              <a:t> </a:t>
            </a:r>
            <a:r>
              <a:rPr sz="2600" b="1" dirty="0">
                <a:latin typeface="Trebuchet MS" panose="020B0603020202020204"/>
                <a:cs typeface="Trebuchet MS" panose="020B0603020202020204"/>
              </a:rPr>
              <a:t>Prioridades</a:t>
            </a:r>
            <a:r>
              <a:rPr sz="2600" b="1" spc="-75" dirty="0">
                <a:latin typeface="Trebuchet MS" panose="020B0603020202020204"/>
                <a:cs typeface="Trebuchet MS" panose="020B0603020202020204"/>
              </a:rPr>
              <a:t> </a:t>
            </a:r>
            <a:r>
              <a:rPr sz="2600" b="1" dirty="0">
                <a:latin typeface="Trebuchet MS" panose="020B0603020202020204"/>
                <a:cs typeface="Trebuchet MS" panose="020B0603020202020204"/>
              </a:rPr>
              <a:t>de</a:t>
            </a:r>
            <a:r>
              <a:rPr sz="2600" b="1" spc="-80" dirty="0">
                <a:latin typeface="Trebuchet MS" panose="020B0603020202020204"/>
                <a:cs typeface="Trebuchet MS" panose="020B0603020202020204"/>
              </a:rPr>
              <a:t> </a:t>
            </a:r>
            <a:r>
              <a:rPr sz="2600" b="1" spc="-20" dirty="0">
                <a:latin typeface="Trebuchet MS" panose="020B0603020202020204"/>
                <a:cs typeface="Trebuchet MS" panose="020B0603020202020204"/>
              </a:rPr>
              <a:t>HCPF </a:t>
            </a:r>
            <a:endParaRPr lang="en-US" sz="2600" b="1" spc="-20" dirty="0">
              <a:latin typeface="Trebuchet MS" panose="020B0603020202020204"/>
              <a:cs typeface="Trebuchet MS" panose="020B0603020202020204"/>
            </a:endParaRPr>
          </a:p>
          <a:p>
            <a:pPr marL="63500">
              <a:lnSpc>
                <a:spcPct val="150000"/>
              </a:lnSpc>
              <a:spcBef>
                <a:spcPts val="95"/>
              </a:spcBef>
            </a:pPr>
            <a:r>
              <a:rPr sz="2600" b="1" dirty="0">
                <a:latin typeface="Trebuchet MS" panose="020B0603020202020204"/>
                <a:cs typeface="Trebuchet MS" panose="020B0603020202020204"/>
              </a:rPr>
              <a:t>10:30</a:t>
            </a:r>
            <a:r>
              <a:rPr sz="2600" b="1" spc="-75" dirty="0">
                <a:latin typeface="Trebuchet MS" panose="020B0603020202020204"/>
                <a:cs typeface="Trebuchet MS" panose="020B0603020202020204"/>
              </a:rPr>
              <a:t> </a:t>
            </a:r>
            <a:r>
              <a:rPr sz="2600" b="1" dirty="0">
                <a:latin typeface="Trebuchet MS" panose="020B0603020202020204"/>
                <a:cs typeface="Trebuchet MS" panose="020B0603020202020204"/>
              </a:rPr>
              <a:t>Preguntas</a:t>
            </a:r>
            <a:r>
              <a:rPr sz="2600" b="1" spc="-55" dirty="0">
                <a:latin typeface="Trebuchet MS" panose="020B0603020202020204"/>
                <a:cs typeface="Trebuchet MS" panose="020B0603020202020204"/>
              </a:rPr>
              <a:t> </a:t>
            </a:r>
            <a:r>
              <a:rPr sz="2600" b="1" dirty="0">
                <a:latin typeface="Trebuchet MS" panose="020B0603020202020204"/>
                <a:cs typeface="Trebuchet MS" panose="020B0603020202020204"/>
              </a:rPr>
              <a:t>y</a:t>
            </a:r>
            <a:r>
              <a:rPr sz="2600" b="1" spc="-60" dirty="0">
                <a:latin typeface="Trebuchet MS" panose="020B0603020202020204"/>
                <a:cs typeface="Trebuchet MS" panose="020B0603020202020204"/>
              </a:rPr>
              <a:t> </a:t>
            </a:r>
            <a:r>
              <a:rPr sz="2600" b="1" spc="-10" dirty="0" err="1">
                <a:latin typeface="Trebuchet MS" panose="020B0603020202020204"/>
                <a:cs typeface="Trebuchet MS" panose="020B0603020202020204"/>
              </a:rPr>
              <a:t>respuestas</a:t>
            </a:r>
            <a:endParaRPr lang="en-US" sz="2600" spc="-10" dirty="0">
              <a:latin typeface="Trebuchet MS" panose="020B0603020202020204"/>
              <a:cs typeface="Trebuchet MS" panose="020B0603020202020204"/>
            </a:endParaRPr>
          </a:p>
          <a:p>
            <a:pPr marL="63500">
              <a:lnSpc>
                <a:spcPct val="150000"/>
              </a:lnSpc>
              <a:spcBef>
                <a:spcPts val="95"/>
              </a:spcBef>
            </a:pPr>
            <a:r>
              <a:rPr sz="2600" b="1" dirty="0">
                <a:latin typeface="Trebuchet MS" panose="020B0603020202020204"/>
                <a:cs typeface="Trebuchet MS" panose="020B0603020202020204"/>
              </a:rPr>
              <a:t>10:50</a:t>
            </a:r>
            <a:r>
              <a:rPr sz="2600" b="1" spc="-65" dirty="0">
                <a:latin typeface="Trebuchet MS" panose="020B0603020202020204"/>
                <a:cs typeface="Trebuchet MS" panose="020B0603020202020204"/>
              </a:rPr>
              <a:t> </a:t>
            </a:r>
            <a:r>
              <a:rPr sz="2600" b="1" dirty="0">
                <a:latin typeface="Trebuchet MS" panose="020B0603020202020204"/>
                <a:cs typeface="Trebuchet MS" panose="020B0603020202020204"/>
              </a:rPr>
              <a:t>Palabras</a:t>
            </a:r>
            <a:r>
              <a:rPr sz="2600" b="1" spc="-45" dirty="0">
                <a:latin typeface="Trebuchet MS" panose="020B0603020202020204"/>
                <a:cs typeface="Trebuchet MS" panose="020B0603020202020204"/>
              </a:rPr>
              <a:t> </a:t>
            </a:r>
            <a:r>
              <a:rPr sz="2600" b="1" dirty="0">
                <a:latin typeface="Trebuchet MS" panose="020B0603020202020204"/>
                <a:cs typeface="Trebuchet MS" panose="020B0603020202020204"/>
              </a:rPr>
              <a:t>de</a:t>
            </a:r>
            <a:r>
              <a:rPr sz="2600" b="1" spc="-50" dirty="0">
                <a:latin typeface="Trebuchet MS" panose="020B0603020202020204"/>
                <a:cs typeface="Trebuchet MS" panose="020B0603020202020204"/>
              </a:rPr>
              <a:t> </a:t>
            </a:r>
            <a:r>
              <a:rPr sz="2600" b="1" dirty="0">
                <a:latin typeface="Trebuchet MS" panose="020B0603020202020204"/>
                <a:cs typeface="Trebuchet MS" panose="020B0603020202020204"/>
              </a:rPr>
              <a:t>clausura</a:t>
            </a:r>
            <a:r>
              <a:rPr sz="2600" b="1" spc="-40" dirty="0">
                <a:latin typeface="Trebuchet MS" panose="020B0603020202020204"/>
                <a:cs typeface="Trebuchet MS" panose="020B0603020202020204"/>
              </a:rPr>
              <a:t> </a:t>
            </a:r>
            <a:r>
              <a:rPr sz="2600" b="1" dirty="0">
                <a:latin typeface="Trebuchet MS" panose="020B0603020202020204"/>
                <a:cs typeface="Trebuchet MS" panose="020B0603020202020204"/>
              </a:rPr>
              <a:t>y</a:t>
            </a:r>
            <a:r>
              <a:rPr sz="2600" b="1" spc="-70" dirty="0">
                <a:latin typeface="Trebuchet MS" panose="020B0603020202020204"/>
                <a:cs typeface="Trebuchet MS" panose="020B0603020202020204"/>
              </a:rPr>
              <a:t> </a:t>
            </a:r>
            <a:r>
              <a:rPr sz="2600" b="1" dirty="0">
                <a:latin typeface="Trebuchet MS" panose="020B0603020202020204"/>
                <a:cs typeface="Trebuchet MS" panose="020B0603020202020204"/>
              </a:rPr>
              <a:t>próximos</a:t>
            </a:r>
            <a:r>
              <a:rPr sz="2600" b="1" spc="-50" dirty="0">
                <a:latin typeface="Trebuchet MS" panose="020B0603020202020204"/>
                <a:cs typeface="Trebuchet MS" panose="020B0603020202020204"/>
              </a:rPr>
              <a:t> </a:t>
            </a:r>
            <a:r>
              <a:rPr sz="2600" b="1" spc="-10" dirty="0">
                <a:latin typeface="Trebuchet MS" panose="020B0603020202020204"/>
                <a:cs typeface="Trebuchet MS" panose="020B0603020202020204"/>
              </a:rPr>
              <a:t>pasos</a:t>
            </a:r>
            <a:endParaRPr sz="2600" dirty="0">
              <a:latin typeface="Trebuchet MS" panose="020B0603020202020204"/>
              <a:cs typeface="Trebuchet MS" panose="020B0603020202020204"/>
            </a:endParaRPr>
          </a:p>
        </p:txBody>
      </p:sp>
      <p:sp>
        <p:nvSpPr>
          <p:cNvPr id="7" name="Google Shape;990;p229"/>
          <p:cNvSpPr txBox="1"/>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r">
              <a:buSzPts val="1200"/>
            </a:pPr>
            <a:fld id="{00000000-1234-1234-1234-123412341234}" type="slidenum">
              <a:rPr lang="en-US" sz="1200" smtClean="0">
                <a:solidFill>
                  <a:schemeClr val="lt1"/>
                </a:solidFill>
              </a:rPr>
              <a:t>6</a:t>
            </a:fld>
            <a:endParaRPr lang="en-US" sz="1200" dirty="0">
              <a:solidFill>
                <a:schemeClr val="lt1"/>
              </a:solidFil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58000"/>
            <a:chOff x="0" y="0"/>
            <a:chExt cx="12192000" cy="6858000"/>
          </a:xfrm>
        </p:grpSpPr>
        <p:sp>
          <p:nvSpPr>
            <p:cNvPr id="3" name="object 3"/>
            <p:cNvSpPr/>
            <p:nvPr/>
          </p:nvSpPr>
          <p:spPr>
            <a:xfrm>
              <a:off x="0" y="0"/>
              <a:ext cx="12192000" cy="6257925"/>
            </a:xfrm>
            <a:custGeom>
              <a:avLst/>
              <a:gdLst/>
              <a:ahLst/>
              <a:cxnLst/>
              <a:rect l="l" t="t" r="r" b="b"/>
              <a:pathLst>
                <a:path w="12192000" h="6257925">
                  <a:moveTo>
                    <a:pt x="12192000" y="0"/>
                  </a:moveTo>
                  <a:lnTo>
                    <a:pt x="0" y="0"/>
                  </a:lnTo>
                  <a:lnTo>
                    <a:pt x="0" y="6257544"/>
                  </a:lnTo>
                  <a:lnTo>
                    <a:pt x="12192000" y="6257544"/>
                  </a:lnTo>
                  <a:lnTo>
                    <a:pt x="12192000" y="0"/>
                  </a:lnTo>
                  <a:close/>
                </a:path>
              </a:pathLst>
            </a:custGeom>
            <a:solidFill>
              <a:srgbClr val="00176E"/>
            </a:solidFill>
          </p:spPr>
          <p:txBody>
            <a:bodyPr wrap="square" lIns="0" tIns="0" rIns="0" bIns="0" rtlCol="0"/>
            <a:lstStyle/>
            <a:p>
              <a:endParaRPr/>
            </a:p>
          </p:txBody>
        </p:sp>
        <p:sp>
          <p:nvSpPr>
            <p:cNvPr id="4" name="object 4"/>
            <p:cNvSpPr/>
            <p:nvPr/>
          </p:nvSpPr>
          <p:spPr>
            <a:xfrm>
              <a:off x="0" y="6257543"/>
              <a:ext cx="12192000" cy="600710"/>
            </a:xfrm>
            <a:custGeom>
              <a:avLst/>
              <a:gdLst/>
              <a:ahLst/>
              <a:cxnLst/>
              <a:rect l="l" t="t" r="r" b="b"/>
              <a:pathLst>
                <a:path w="12192000" h="600709">
                  <a:moveTo>
                    <a:pt x="12192000" y="0"/>
                  </a:moveTo>
                  <a:lnTo>
                    <a:pt x="0" y="0"/>
                  </a:lnTo>
                  <a:lnTo>
                    <a:pt x="0" y="600456"/>
                  </a:lnTo>
                  <a:lnTo>
                    <a:pt x="12192000" y="600456"/>
                  </a:lnTo>
                  <a:lnTo>
                    <a:pt x="12192000" y="0"/>
                  </a:lnTo>
                  <a:close/>
                </a:path>
              </a:pathLst>
            </a:custGeom>
            <a:solidFill>
              <a:srgbClr val="FFFFFF"/>
            </a:solidFill>
          </p:spPr>
          <p:txBody>
            <a:bodyPr wrap="square" lIns="0" tIns="0" rIns="0" bIns="0" rtlCol="0"/>
            <a:lstStyle/>
            <a:p>
              <a:endParaRPr/>
            </a:p>
          </p:txBody>
        </p:sp>
        <p:pic>
          <p:nvPicPr>
            <p:cNvPr id="5" name="object 5"/>
            <p:cNvPicPr/>
            <p:nvPr/>
          </p:nvPicPr>
          <p:blipFill>
            <a:blip r:embed="rId2" cstate="print"/>
            <a:stretch>
              <a:fillRect/>
            </a:stretch>
          </p:blipFill>
          <p:spPr>
            <a:xfrm>
              <a:off x="274320" y="6364221"/>
              <a:ext cx="2215896" cy="377952"/>
            </a:xfrm>
            <a:prstGeom prst="rect">
              <a:avLst/>
            </a:prstGeom>
          </p:spPr>
        </p:pic>
      </p:grpSp>
      <p:sp>
        <p:nvSpPr>
          <p:cNvPr id="6" name="object 6"/>
          <p:cNvSpPr txBox="1">
            <a:spLocks noGrp="1"/>
          </p:cNvSpPr>
          <p:nvPr>
            <p:ph type="title"/>
          </p:nvPr>
        </p:nvSpPr>
        <p:spPr>
          <a:xfrm>
            <a:off x="1301241" y="536270"/>
            <a:ext cx="9604375" cy="819785"/>
          </a:xfrm>
          <a:prstGeom prst="rect">
            <a:avLst/>
          </a:prstGeom>
        </p:spPr>
        <p:txBody>
          <a:bodyPr vert="horz" wrap="square" lIns="0" tIns="13970" rIns="0" bIns="0" rtlCol="0">
            <a:spAutoFit/>
          </a:bodyPr>
          <a:lstStyle/>
          <a:p>
            <a:pPr marL="12700">
              <a:lnSpc>
                <a:spcPct val="100000"/>
              </a:lnSpc>
              <a:spcBef>
                <a:spcPts val="110"/>
              </a:spcBef>
            </a:pPr>
            <a:r>
              <a:rPr sz="5200" dirty="0">
                <a:solidFill>
                  <a:srgbClr val="FFFFFF"/>
                </a:solidFill>
              </a:rPr>
              <a:t>Soluciones</a:t>
            </a:r>
            <a:r>
              <a:rPr sz="5200" spc="-60" dirty="0">
                <a:solidFill>
                  <a:srgbClr val="FFFFFF"/>
                </a:solidFill>
              </a:rPr>
              <a:t> </a:t>
            </a:r>
            <a:r>
              <a:rPr sz="5200" dirty="0">
                <a:solidFill>
                  <a:srgbClr val="FFFFFF"/>
                </a:solidFill>
              </a:rPr>
              <a:t>audaces</a:t>
            </a:r>
            <a:r>
              <a:rPr sz="5200" spc="-55" dirty="0">
                <a:solidFill>
                  <a:srgbClr val="FFFFFF"/>
                </a:solidFill>
              </a:rPr>
              <a:t> </a:t>
            </a:r>
            <a:r>
              <a:rPr sz="5200" spc="-10" dirty="0">
                <a:solidFill>
                  <a:srgbClr val="FFFFFF"/>
                </a:solidFill>
              </a:rPr>
              <a:t>adicionales</a:t>
            </a:r>
            <a:endParaRPr sz="5200"/>
          </a:p>
        </p:txBody>
      </p:sp>
      <p:sp>
        <p:nvSpPr>
          <p:cNvPr id="7" name="object 7"/>
          <p:cNvSpPr txBox="1"/>
          <p:nvPr/>
        </p:nvSpPr>
        <p:spPr>
          <a:xfrm>
            <a:off x="505459" y="2094433"/>
            <a:ext cx="11186795" cy="2832100"/>
          </a:xfrm>
          <a:prstGeom prst="rect">
            <a:avLst/>
          </a:prstGeom>
        </p:spPr>
        <p:txBody>
          <a:bodyPr vert="horz" wrap="square" lIns="0" tIns="40005" rIns="0" bIns="0" rtlCol="0">
            <a:spAutoFit/>
          </a:bodyPr>
          <a:lstStyle/>
          <a:p>
            <a:pPr marL="12065" marR="5080" algn="ctr">
              <a:lnSpc>
                <a:spcPts val="3240"/>
              </a:lnSpc>
              <a:spcBef>
                <a:spcPts val="315"/>
              </a:spcBef>
            </a:pPr>
            <a:r>
              <a:rPr sz="2800" b="1" dirty="0">
                <a:solidFill>
                  <a:srgbClr val="FFFFFF"/>
                </a:solidFill>
                <a:latin typeface="Trebuchet MS" panose="020B0603020202020204"/>
                <a:cs typeface="Trebuchet MS" panose="020B0603020202020204"/>
              </a:rPr>
              <a:t>David</a:t>
            </a:r>
            <a:r>
              <a:rPr sz="2800" b="1" spc="-45" dirty="0">
                <a:solidFill>
                  <a:srgbClr val="FFFFFF"/>
                </a:solidFill>
                <a:latin typeface="Trebuchet MS" panose="020B0603020202020204"/>
                <a:cs typeface="Trebuchet MS" panose="020B0603020202020204"/>
              </a:rPr>
              <a:t> </a:t>
            </a:r>
            <a:r>
              <a:rPr sz="2800" b="1" dirty="0">
                <a:solidFill>
                  <a:srgbClr val="FFFFFF"/>
                </a:solidFill>
                <a:latin typeface="Trebuchet MS" panose="020B0603020202020204"/>
                <a:cs typeface="Trebuchet MS" panose="020B0603020202020204"/>
              </a:rPr>
              <a:t>Ducharme,</a:t>
            </a:r>
            <a:r>
              <a:rPr sz="2800" b="1" spc="-55" dirty="0">
                <a:solidFill>
                  <a:srgbClr val="FFFFFF"/>
                </a:solidFill>
                <a:latin typeface="Trebuchet MS" panose="020B0603020202020204"/>
                <a:cs typeface="Trebuchet MS" panose="020B0603020202020204"/>
              </a:rPr>
              <a:t> </a:t>
            </a:r>
            <a:r>
              <a:rPr sz="2800" dirty="0">
                <a:solidFill>
                  <a:srgbClr val="FFFFFF"/>
                </a:solidFill>
                <a:latin typeface="Trebuchet MS" panose="020B0603020202020204"/>
                <a:cs typeface="Trebuchet MS" panose="020B0603020202020204"/>
              </a:rPr>
              <a:t>Director</a:t>
            </a:r>
            <a:r>
              <a:rPr sz="2800" spc="-50" dirty="0">
                <a:solidFill>
                  <a:srgbClr val="FFFFFF"/>
                </a:solidFill>
                <a:latin typeface="Trebuchet MS" panose="020B0603020202020204"/>
                <a:cs typeface="Trebuchet MS" panose="020B0603020202020204"/>
              </a:rPr>
              <a:t> </a:t>
            </a:r>
            <a:r>
              <a:rPr sz="2800" dirty="0">
                <a:solidFill>
                  <a:srgbClr val="FFFFFF"/>
                </a:solidFill>
                <a:latin typeface="Trebuchet MS" panose="020B0603020202020204"/>
                <a:cs typeface="Trebuchet MS" panose="020B0603020202020204"/>
              </a:rPr>
              <a:t>de</a:t>
            </a:r>
            <a:r>
              <a:rPr sz="2800" spc="-35" dirty="0">
                <a:solidFill>
                  <a:srgbClr val="FFFFFF"/>
                </a:solidFill>
                <a:latin typeface="Trebuchet MS" panose="020B0603020202020204"/>
                <a:cs typeface="Trebuchet MS" panose="020B0603020202020204"/>
              </a:rPr>
              <a:t> </a:t>
            </a:r>
            <a:r>
              <a:rPr sz="2800" dirty="0">
                <a:solidFill>
                  <a:srgbClr val="FFFFFF"/>
                </a:solidFill>
                <a:latin typeface="Trebuchet MS" panose="020B0603020202020204"/>
                <a:cs typeface="Trebuchet MS" panose="020B0603020202020204"/>
              </a:rPr>
              <a:t>la</a:t>
            </a:r>
            <a:r>
              <a:rPr sz="2800" spc="-45" dirty="0">
                <a:solidFill>
                  <a:srgbClr val="FFFFFF"/>
                </a:solidFill>
                <a:latin typeface="Trebuchet MS" panose="020B0603020202020204"/>
                <a:cs typeface="Trebuchet MS" panose="020B0603020202020204"/>
              </a:rPr>
              <a:t> </a:t>
            </a:r>
            <a:r>
              <a:rPr sz="2800" dirty="0">
                <a:solidFill>
                  <a:srgbClr val="FFFFFF"/>
                </a:solidFill>
                <a:latin typeface="Trebuchet MS" panose="020B0603020202020204"/>
                <a:cs typeface="Trebuchet MS" panose="020B0603020202020204"/>
              </a:rPr>
              <a:t>División</a:t>
            </a:r>
            <a:r>
              <a:rPr sz="2800" spc="-35" dirty="0">
                <a:solidFill>
                  <a:srgbClr val="FFFFFF"/>
                </a:solidFill>
                <a:latin typeface="Trebuchet MS" panose="020B0603020202020204"/>
                <a:cs typeface="Trebuchet MS" panose="020B0603020202020204"/>
              </a:rPr>
              <a:t> </a:t>
            </a:r>
            <a:r>
              <a:rPr sz="2800" dirty="0">
                <a:solidFill>
                  <a:srgbClr val="FFFFFF"/>
                </a:solidFill>
                <a:latin typeface="Trebuchet MS" panose="020B0603020202020204"/>
                <a:cs typeface="Trebuchet MS" panose="020B0603020202020204"/>
              </a:rPr>
              <a:t>de</a:t>
            </a:r>
            <a:r>
              <a:rPr sz="2800" spc="-45" dirty="0">
                <a:solidFill>
                  <a:srgbClr val="FFFFFF"/>
                </a:solidFill>
                <a:latin typeface="Trebuchet MS" panose="020B0603020202020204"/>
                <a:cs typeface="Trebuchet MS" panose="020B0603020202020204"/>
              </a:rPr>
              <a:t> </a:t>
            </a:r>
            <a:r>
              <a:rPr sz="2800" dirty="0">
                <a:solidFill>
                  <a:srgbClr val="FFFFFF"/>
                </a:solidFill>
                <a:latin typeface="Trebuchet MS" panose="020B0603020202020204"/>
                <a:cs typeface="Trebuchet MS" panose="020B0603020202020204"/>
              </a:rPr>
              <a:t>Colaboración</a:t>
            </a:r>
            <a:r>
              <a:rPr sz="2800" spc="-35" dirty="0">
                <a:solidFill>
                  <a:srgbClr val="FFFFFF"/>
                </a:solidFill>
                <a:latin typeface="Trebuchet MS" panose="020B0603020202020204"/>
                <a:cs typeface="Trebuchet MS" panose="020B0603020202020204"/>
              </a:rPr>
              <a:t> </a:t>
            </a:r>
            <a:r>
              <a:rPr sz="2800" dirty="0">
                <a:solidFill>
                  <a:srgbClr val="FFFFFF"/>
                </a:solidFill>
                <a:latin typeface="Trebuchet MS" panose="020B0603020202020204"/>
                <a:cs typeface="Trebuchet MS" panose="020B0603020202020204"/>
              </a:rPr>
              <a:t>de</a:t>
            </a:r>
            <a:r>
              <a:rPr sz="2800" spc="-30" dirty="0">
                <a:solidFill>
                  <a:srgbClr val="FFFFFF"/>
                </a:solidFill>
                <a:latin typeface="Trebuchet MS" panose="020B0603020202020204"/>
                <a:cs typeface="Trebuchet MS" panose="020B0603020202020204"/>
              </a:rPr>
              <a:t> </a:t>
            </a:r>
            <a:r>
              <a:rPr sz="2800" spc="-10" dirty="0">
                <a:solidFill>
                  <a:srgbClr val="FFFFFF"/>
                </a:solidFill>
                <a:latin typeface="Trebuchet MS" panose="020B0603020202020204"/>
                <a:cs typeface="Trebuchet MS" panose="020B0603020202020204"/>
              </a:rPr>
              <a:t>Atención Responsable</a:t>
            </a:r>
            <a:endParaRPr sz="2800">
              <a:latin typeface="Trebuchet MS" panose="020B0603020202020204"/>
              <a:cs typeface="Trebuchet MS" panose="020B0603020202020204"/>
            </a:endParaRPr>
          </a:p>
          <a:p>
            <a:pPr marL="1911985" marR="1905000" indent="6350" algn="ctr">
              <a:lnSpc>
                <a:spcPts val="3870"/>
              </a:lnSpc>
              <a:spcBef>
                <a:spcPts val="150"/>
              </a:spcBef>
            </a:pPr>
            <a:r>
              <a:rPr sz="2800" b="1" dirty="0">
                <a:solidFill>
                  <a:srgbClr val="FFFFFF"/>
                </a:solidFill>
                <a:latin typeface="Trebuchet MS" panose="020B0603020202020204"/>
                <a:cs typeface="Trebuchet MS" panose="020B0603020202020204"/>
              </a:rPr>
              <a:t>Nancy</a:t>
            </a:r>
            <a:r>
              <a:rPr sz="2800" b="1" spc="-60" dirty="0">
                <a:solidFill>
                  <a:srgbClr val="FFFFFF"/>
                </a:solidFill>
                <a:latin typeface="Trebuchet MS" panose="020B0603020202020204"/>
                <a:cs typeface="Trebuchet MS" panose="020B0603020202020204"/>
              </a:rPr>
              <a:t> </a:t>
            </a:r>
            <a:r>
              <a:rPr sz="2800" b="1" dirty="0">
                <a:solidFill>
                  <a:srgbClr val="FFFFFF"/>
                </a:solidFill>
                <a:latin typeface="Trebuchet MS" panose="020B0603020202020204"/>
                <a:cs typeface="Trebuchet MS" panose="020B0603020202020204"/>
              </a:rPr>
              <a:t>Dolson,</a:t>
            </a:r>
            <a:r>
              <a:rPr sz="2800" b="1" spc="-35" dirty="0">
                <a:solidFill>
                  <a:srgbClr val="FFFFFF"/>
                </a:solidFill>
                <a:latin typeface="Trebuchet MS" panose="020B0603020202020204"/>
                <a:cs typeface="Trebuchet MS" panose="020B0603020202020204"/>
              </a:rPr>
              <a:t> </a:t>
            </a:r>
            <a:r>
              <a:rPr sz="2800" dirty="0">
                <a:solidFill>
                  <a:srgbClr val="FFFFFF"/>
                </a:solidFill>
                <a:latin typeface="Trebuchet MS" panose="020B0603020202020204"/>
                <a:cs typeface="Trebuchet MS" panose="020B0603020202020204"/>
              </a:rPr>
              <a:t>Directora</a:t>
            </a:r>
            <a:r>
              <a:rPr sz="2800" spc="-40" dirty="0">
                <a:solidFill>
                  <a:srgbClr val="FFFFFF"/>
                </a:solidFill>
                <a:latin typeface="Trebuchet MS" panose="020B0603020202020204"/>
                <a:cs typeface="Trebuchet MS" panose="020B0603020202020204"/>
              </a:rPr>
              <a:t> </a:t>
            </a:r>
            <a:r>
              <a:rPr sz="2800" dirty="0">
                <a:solidFill>
                  <a:srgbClr val="FFFFFF"/>
                </a:solidFill>
                <a:latin typeface="Trebuchet MS" panose="020B0603020202020204"/>
                <a:cs typeface="Trebuchet MS" panose="020B0603020202020204"/>
              </a:rPr>
              <a:t>de</a:t>
            </a:r>
            <a:r>
              <a:rPr sz="2800" spc="-35" dirty="0">
                <a:solidFill>
                  <a:srgbClr val="FFFFFF"/>
                </a:solidFill>
                <a:latin typeface="Trebuchet MS" panose="020B0603020202020204"/>
                <a:cs typeface="Trebuchet MS" panose="020B0603020202020204"/>
              </a:rPr>
              <a:t> </a:t>
            </a:r>
            <a:r>
              <a:rPr sz="2800" dirty="0">
                <a:solidFill>
                  <a:srgbClr val="FFFFFF"/>
                </a:solidFill>
                <a:latin typeface="Trebuchet MS" panose="020B0603020202020204"/>
                <a:cs typeface="Trebuchet MS" panose="020B0603020202020204"/>
              </a:rPr>
              <a:t>la</a:t>
            </a:r>
            <a:r>
              <a:rPr sz="2800" spc="-40" dirty="0">
                <a:solidFill>
                  <a:srgbClr val="FFFFFF"/>
                </a:solidFill>
                <a:latin typeface="Trebuchet MS" panose="020B0603020202020204"/>
                <a:cs typeface="Trebuchet MS" panose="020B0603020202020204"/>
              </a:rPr>
              <a:t> </a:t>
            </a:r>
            <a:r>
              <a:rPr sz="2800" dirty="0">
                <a:solidFill>
                  <a:srgbClr val="FFFFFF"/>
                </a:solidFill>
                <a:latin typeface="Trebuchet MS" panose="020B0603020202020204"/>
                <a:cs typeface="Trebuchet MS" panose="020B0603020202020204"/>
              </a:rPr>
              <a:t>División</a:t>
            </a:r>
            <a:r>
              <a:rPr sz="2800" spc="-30" dirty="0">
                <a:solidFill>
                  <a:srgbClr val="FFFFFF"/>
                </a:solidFill>
                <a:latin typeface="Trebuchet MS" panose="020B0603020202020204"/>
                <a:cs typeface="Trebuchet MS" panose="020B0603020202020204"/>
              </a:rPr>
              <a:t> </a:t>
            </a:r>
            <a:r>
              <a:rPr sz="2800" spc="-25" dirty="0">
                <a:solidFill>
                  <a:srgbClr val="FFFFFF"/>
                </a:solidFill>
                <a:latin typeface="Trebuchet MS" panose="020B0603020202020204"/>
                <a:cs typeface="Trebuchet MS" panose="020B0603020202020204"/>
              </a:rPr>
              <a:t>de </a:t>
            </a:r>
            <a:r>
              <a:rPr sz="2800" dirty="0">
                <a:solidFill>
                  <a:srgbClr val="FFFFFF"/>
                </a:solidFill>
                <a:latin typeface="Trebuchet MS" panose="020B0603020202020204"/>
                <a:cs typeface="Trebuchet MS" panose="020B0603020202020204"/>
              </a:rPr>
              <a:t>Financiamiento</a:t>
            </a:r>
            <a:r>
              <a:rPr sz="2800" spc="-75" dirty="0">
                <a:solidFill>
                  <a:srgbClr val="FFFFFF"/>
                </a:solidFill>
                <a:latin typeface="Trebuchet MS" panose="020B0603020202020204"/>
                <a:cs typeface="Trebuchet MS" panose="020B0603020202020204"/>
              </a:rPr>
              <a:t> </a:t>
            </a:r>
            <a:r>
              <a:rPr sz="2800" dirty="0">
                <a:solidFill>
                  <a:srgbClr val="FFFFFF"/>
                </a:solidFill>
                <a:latin typeface="Trebuchet MS" panose="020B0603020202020204"/>
                <a:cs typeface="Trebuchet MS" panose="020B0603020202020204"/>
              </a:rPr>
              <a:t>Especial</a:t>
            </a:r>
            <a:r>
              <a:rPr sz="2800" spc="-50" dirty="0">
                <a:solidFill>
                  <a:srgbClr val="FFFFFF"/>
                </a:solidFill>
                <a:latin typeface="Trebuchet MS" panose="020B0603020202020204"/>
                <a:cs typeface="Trebuchet MS" panose="020B0603020202020204"/>
              </a:rPr>
              <a:t> </a:t>
            </a:r>
            <a:r>
              <a:rPr sz="2800" b="1" dirty="0">
                <a:solidFill>
                  <a:srgbClr val="FFFFFF"/>
                </a:solidFill>
                <a:latin typeface="Trebuchet MS" panose="020B0603020202020204"/>
                <a:cs typeface="Trebuchet MS" panose="020B0603020202020204"/>
              </a:rPr>
              <a:t>Bettina</a:t>
            </a:r>
            <a:r>
              <a:rPr sz="2800" b="1" spc="-70" dirty="0">
                <a:solidFill>
                  <a:srgbClr val="FFFFFF"/>
                </a:solidFill>
                <a:latin typeface="Trebuchet MS" panose="020B0603020202020204"/>
                <a:cs typeface="Trebuchet MS" panose="020B0603020202020204"/>
              </a:rPr>
              <a:t> </a:t>
            </a:r>
            <a:r>
              <a:rPr sz="2800" b="1" spc="-10" dirty="0">
                <a:solidFill>
                  <a:srgbClr val="FFFFFF"/>
                </a:solidFill>
                <a:latin typeface="Trebuchet MS" panose="020B0603020202020204"/>
                <a:cs typeface="Trebuchet MS" panose="020B0603020202020204"/>
              </a:rPr>
              <a:t>Schneider,</a:t>
            </a:r>
            <a:endParaRPr sz="2800">
              <a:latin typeface="Trebuchet MS" panose="020B0603020202020204"/>
              <a:cs typeface="Trebuchet MS" panose="020B0603020202020204"/>
            </a:endParaRPr>
          </a:p>
          <a:p>
            <a:pPr marL="1911985" marR="1905000" algn="ctr">
              <a:lnSpc>
                <a:spcPts val="3860"/>
              </a:lnSpc>
            </a:pPr>
            <a:r>
              <a:rPr sz="2800" dirty="0">
                <a:solidFill>
                  <a:srgbClr val="FFFFFF"/>
                </a:solidFill>
                <a:latin typeface="Trebuchet MS" panose="020B0603020202020204"/>
                <a:cs typeface="Trebuchet MS" panose="020B0603020202020204"/>
              </a:rPr>
              <a:t>Directora</a:t>
            </a:r>
            <a:r>
              <a:rPr sz="2800" spc="-35" dirty="0">
                <a:solidFill>
                  <a:srgbClr val="FFFFFF"/>
                </a:solidFill>
                <a:latin typeface="Trebuchet MS" panose="020B0603020202020204"/>
                <a:cs typeface="Trebuchet MS" panose="020B0603020202020204"/>
              </a:rPr>
              <a:t> </a:t>
            </a:r>
            <a:r>
              <a:rPr sz="2800" dirty="0">
                <a:solidFill>
                  <a:srgbClr val="FFFFFF"/>
                </a:solidFill>
                <a:latin typeface="Trebuchet MS" panose="020B0603020202020204"/>
                <a:cs typeface="Trebuchet MS" panose="020B0603020202020204"/>
              </a:rPr>
              <a:t>de</a:t>
            </a:r>
            <a:r>
              <a:rPr sz="2800" spc="-20" dirty="0">
                <a:solidFill>
                  <a:srgbClr val="FFFFFF"/>
                </a:solidFill>
                <a:latin typeface="Trebuchet MS" panose="020B0603020202020204"/>
                <a:cs typeface="Trebuchet MS" panose="020B0603020202020204"/>
              </a:rPr>
              <a:t> </a:t>
            </a:r>
            <a:r>
              <a:rPr sz="2800" dirty="0">
                <a:solidFill>
                  <a:srgbClr val="FFFFFF"/>
                </a:solidFill>
                <a:latin typeface="Trebuchet MS" panose="020B0603020202020204"/>
                <a:cs typeface="Trebuchet MS" panose="020B0603020202020204"/>
              </a:rPr>
              <a:t>la</a:t>
            </a:r>
            <a:r>
              <a:rPr sz="2800" spc="-35" dirty="0">
                <a:solidFill>
                  <a:srgbClr val="FFFFFF"/>
                </a:solidFill>
                <a:latin typeface="Trebuchet MS" panose="020B0603020202020204"/>
                <a:cs typeface="Trebuchet MS" panose="020B0603020202020204"/>
              </a:rPr>
              <a:t> </a:t>
            </a:r>
            <a:r>
              <a:rPr sz="2800" dirty="0">
                <a:solidFill>
                  <a:srgbClr val="FFFFFF"/>
                </a:solidFill>
                <a:latin typeface="Trebuchet MS" panose="020B0603020202020204"/>
                <a:cs typeface="Trebuchet MS" panose="020B0603020202020204"/>
              </a:rPr>
              <a:t>Oficina</a:t>
            </a:r>
            <a:r>
              <a:rPr sz="2800" spc="-40" dirty="0">
                <a:solidFill>
                  <a:srgbClr val="FFFFFF"/>
                </a:solidFill>
                <a:latin typeface="Trebuchet MS" panose="020B0603020202020204"/>
                <a:cs typeface="Trebuchet MS" panose="020B0603020202020204"/>
              </a:rPr>
              <a:t> </a:t>
            </a:r>
            <a:r>
              <a:rPr sz="2800" dirty="0">
                <a:solidFill>
                  <a:srgbClr val="FFFFFF"/>
                </a:solidFill>
                <a:latin typeface="Trebuchet MS" panose="020B0603020202020204"/>
                <a:cs typeface="Trebuchet MS" panose="020B0603020202020204"/>
              </a:rPr>
              <a:t>de</a:t>
            </a:r>
            <a:r>
              <a:rPr sz="2800" spc="-20" dirty="0">
                <a:solidFill>
                  <a:srgbClr val="FFFFFF"/>
                </a:solidFill>
                <a:latin typeface="Trebuchet MS" panose="020B0603020202020204"/>
                <a:cs typeface="Trebuchet MS" panose="020B0603020202020204"/>
              </a:rPr>
              <a:t> </a:t>
            </a:r>
            <a:r>
              <a:rPr sz="2800" dirty="0">
                <a:solidFill>
                  <a:srgbClr val="FFFFFF"/>
                </a:solidFill>
                <a:latin typeface="Trebuchet MS" panose="020B0603020202020204"/>
                <a:cs typeface="Trebuchet MS" panose="020B0603020202020204"/>
              </a:rPr>
              <a:t>Finanzas</a:t>
            </a:r>
            <a:r>
              <a:rPr sz="2800" spc="-35" dirty="0">
                <a:solidFill>
                  <a:srgbClr val="FFFFFF"/>
                </a:solidFill>
                <a:latin typeface="Trebuchet MS" panose="020B0603020202020204"/>
                <a:cs typeface="Trebuchet MS" panose="020B0603020202020204"/>
              </a:rPr>
              <a:t> </a:t>
            </a:r>
            <a:r>
              <a:rPr sz="2800" dirty="0">
                <a:solidFill>
                  <a:srgbClr val="FFFFFF"/>
                </a:solidFill>
                <a:latin typeface="Trebuchet MS" panose="020B0603020202020204"/>
                <a:cs typeface="Trebuchet MS" panose="020B0603020202020204"/>
              </a:rPr>
              <a:t>y</a:t>
            </a:r>
            <a:r>
              <a:rPr sz="2800" spc="-20" dirty="0">
                <a:solidFill>
                  <a:srgbClr val="FFFFFF"/>
                </a:solidFill>
                <a:latin typeface="Trebuchet MS" panose="020B0603020202020204"/>
                <a:cs typeface="Trebuchet MS" panose="020B0603020202020204"/>
              </a:rPr>
              <a:t> </a:t>
            </a:r>
            <a:r>
              <a:rPr sz="2800" dirty="0">
                <a:solidFill>
                  <a:srgbClr val="FFFFFF"/>
                </a:solidFill>
                <a:latin typeface="Trebuchet MS" panose="020B0603020202020204"/>
                <a:cs typeface="Trebuchet MS" panose="020B0603020202020204"/>
              </a:rPr>
              <a:t>CFO</a:t>
            </a:r>
            <a:r>
              <a:rPr sz="2800" spc="-15" dirty="0">
                <a:solidFill>
                  <a:srgbClr val="FFFFFF"/>
                </a:solidFill>
                <a:latin typeface="Trebuchet MS" panose="020B0603020202020204"/>
                <a:cs typeface="Trebuchet MS" panose="020B0603020202020204"/>
              </a:rPr>
              <a:t> </a:t>
            </a:r>
            <a:r>
              <a:rPr sz="2800" b="1" spc="-25" dirty="0">
                <a:solidFill>
                  <a:srgbClr val="FFFFFF"/>
                </a:solidFill>
                <a:latin typeface="Trebuchet MS" panose="020B0603020202020204"/>
                <a:cs typeface="Trebuchet MS" panose="020B0603020202020204"/>
              </a:rPr>
              <a:t>Kim </a:t>
            </a:r>
            <a:r>
              <a:rPr sz="2800" b="1" dirty="0">
                <a:solidFill>
                  <a:srgbClr val="FFFFFF"/>
                </a:solidFill>
                <a:latin typeface="Trebuchet MS" panose="020B0603020202020204"/>
                <a:cs typeface="Trebuchet MS" panose="020B0603020202020204"/>
              </a:rPr>
              <a:t>Bimestefer,</a:t>
            </a:r>
            <a:r>
              <a:rPr sz="2800" b="1" spc="-50" dirty="0">
                <a:solidFill>
                  <a:srgbClr val="FFFFFF"/>
                </a:solidFill>
                <a:latin typeface="Trebuchet MS" panose="020B0603020202020204"/>
                <a:cs typeface="Trebuchet MS" panose="020B0603020202020204"/>
              </a:rPr>
              <a:t> </a:t>
            </a:r>
            <a:r>
              <a:rPr sz="2800" dirty="0">
                <a:solidFill>
                  <a:srgbClr val="FFFFFF"/>
                </a:solidFill>
                <a:latin typeface="Trebuchet MS" panose="020B0603020202020204"/>
                <a:cs typeface="Trebuchet MS" panose="020B0603020202020204"/>
              </a:rPr>
              <a:t>Directora</a:t>
            </a:r>
            <a:r>
              <a:rPr sz="2800" spc="-50" dirty="0">
                <a:solidFill>
                  <a:srgbClr val="FFFFFF"/>
                </a:solidFill>
                <a:latin typeface="Trebuchet MS" panose="020B0603020202020204"/>
                <a:cs typeface="Trebuchet MS" panose="020B0603020202020204"/>
              </a:rPr>
              <a:t> </a:t>
            </a:r>
            <a:r>
              <a:rPr sz="2800" dirty="0">
                <a:solidFill>
                  <a:srgbClr val="FFFFFF"/>
                </a:solidFill>
                <a:latin typeface="Trebuchet MS" panose="020B0603020202020204"/>
                <a:cs typeface="Trebuchet MS" panose="020B0603020202020204"/>
              </a:rPr>
              <a:t>Ejecutiva</a:t>
            </a:r>
            <a:r>
              <a:rPr sz="2800" spc="-60" dirty="0">
                <a:solidFill>
                  <a:srgbClr val="FFFFFF"/>
                </a:solidFill>
                <a:latin typeface="Trebuchet MS" panose="020B0603020202020204"/>
                <a:cs typeface="Trebuchet MS" panose="020B0603020202020204"/>
              </a:rPr>
              <a:t> </a:t>
            </a:r>
            <a:r>
              <a:rPr sz="2800" dirty="0">
                <a:solidFill>
                  <a:srgbClr val="FFFFFF"/>
                </a:solidFill>
                <a:latin typeface="Trebuchet MS" panose="020B0603020202020204"/>
                <a:cs typeface="Trebuchet MS" panose="020B0603020202020204"/>
              </a:rPr>
              <a:t>y</a:t>
            </a:r>
            <a:r>
              <a:rPr sz="2800" spc="-40" dirty="0">
                <a:solidFill>
                  <a:srgbClr val="FFFFFF"/>
                </a:solidFill>
                <a:latin typeface="Trebuchet MS" panose="020B0603020202020204"/>
                <a:cs typeface="Trebuchet MS" panose="020B0603020202020204"/>
              </a:rPr>
              <a:t> </a:t>
            </a:r>
            <a:r>
              <a:rPr sz="2800" spc="-25" dirty="0">
                <a:solidFill>
                  <a:srgbClr val="FFFFFF"/>
                </a:solidFill>
                <a:latin typeface="Trebuchet MS" panose="020B0603020202020204"/>
                <a:cs typeface="Trebuchet MS" panose="020B0603020202020204"/>
              </a:rPr>
              <a:t>CEO</a:t>
            </a:r>
            <a:endParaRPr sz="2800">
              <a:latin typeface="Trebuchet MS" panose="020B0603020202020204"/>
              <a:cs typeface="Trebuchet MS" panose="020B0603020202020204"/>
            </a:endParaRPr>
          </a:p>
        </p:txBody>
      </p:sp>
      <p:sp>
        <p:nvSpPr>
          <p:cNvPr id="9" name="Google Shape;990;p229"/>
          <p:cNvSpPr txBox="1"/>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r">
              <a:buSzPts val="1200"/>
            </a:pPr>
            <a:fld id="{00000000-1234-1234-1234-123412341234}" type="slidenum">
              <a:rPr lang="en-US" sz="1200" smtClean="0">
                <a:solidFill>
                  <a:schemeClr val="bg2">
                    <a:lumMod val="75000"/>
                  </a:schemeClr>
                </a:solidFill>
              </a:rPr>
              <a:t>60</a:t>
            </a:fld>
            <a:endParaRPr lang="en-US" sz="1200" dirty="0">
              <a:solidFill>
                <a:schemeClr val="bg2">
                  <a:lumMod val="75000"/>
                </a:schemeClr>
              </a:solidFil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328"/>
        <p:cNvGrpSpPr/>
        <p:nvPr/>
      </p:nvGrpSpPr>
      <p:grpSpPr>
        <a:xfrm>
          <a:off x="0" y="0"/>
          <a:ext cx="0" cy="0"/>
          <a:chOff x="0" y="0"/>
          <a:chExt cx="0" cy="0"/>
        </a:xfrm>
      </p:grpSpPr>
      <p:sp>
        <p:nvSpPr>
          <p:cNvPr id="1329" name="Google Shape;1329;p258"/>
          <p:cNvSpPr txBox="1">
            <a:spLocks noGrp="1"/>
          </p:cNvSpPr>
          <p:nvPr>
            <p:ph type="title"/>
          </p:nvPr>
        </p:nvSpPr>
        <p:spPr>
          <a:xfrm>
            <a:off x="138725" y="56975"/>
            <a:ext cx="11778600" cy="6732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4800"/>
              <a:buFont typeface="Trebuchet MS" panose="020B0603020202020204"/>
              <a:buNone/>
            </a:pPr>
            <a:r>
              <a:rPr lang="en-US" sz="3400"/>
              <a:t>ACC Phase III: Our most prominent tool to battle trend</a:t>
            </a:r>
            <a:endParaRPr sz="4600"/>
          </a:p>
        </p:txBody>
      </p:sp>
      <p:sp>
        <p:nvSpPr>
          <p:cNvPr id="1330" name="Google Shape;1330;p258"/>
          <p:cNvSpPr txBox="1">
            <a:spLocks noGrp="1"/>
          </p:cNvSpPr>
          <p:nvPr>
            <p:ph type="body" idx="1"/>
          </p:nvPr>
        </p:nvSpPr>
        <p:spPr>
          <a:xfrm>
            <a:off x="138725" y="908550"/>
            <a:ext cx="8603100" cy="5040900"/>
          </a:xfrm>
          <a:prstGeom prst="rect">
            <a:avLst/>
          </a:prstGeom>
          <a:noFill/>
          <a:ln>
            <a:noFill/>
          </a:ln>
        </p:spPr>
        <p:txBody>
          <a:bodyPr spcFirstLastPara="1" wrap="square" lIns="91425" tIns="45700" rIns="91425" bIns="45700" anchor="t" anchorCtr="0">
            <a:noAutofit/>
          </a:bodyPr>
          <a:lstStyle/>
          <a:p>
            <a:pPr marL="342900" lvl="0" indent="-361950" algn="l" rtl="0">
              <a:lnSpc>
                <a:spcPct val="90000"/>
              </a:lnSpc>
              <a:spcBef>
                <a:spcPts val="0"/>
              </a:spcBef>
              <a:spcAft>
                <a:spcPts val="0"/>
              </a:spcAft>
              <a:buClr>
                <a:schemeClr val="dk1"/>
              </a:buClr>
              <a:buSzPts val="2700"/>
              <a:buFont typeface="Arial" panose="020B0604020202020204"/>
              <a:buChar char="●"/>
            </a:pPr>
            <a:r>
              <a:rPr lang="en-US" sz="2700"/>
              <a:t>Thank you all for ACC Phase III design engagement. </a:t>
            </a:r>
            <a:endParaRPr sz="2700"/>
          </a:p>
          <a:p>
            <a:pPr marL="342900" lvl="0" indent="-361950" algn="l" rtl="0">
              <a:lnSpc>
                <a:spcPct val="90000"/>
              </a:lnSpc>
              <a:spcBef>
                <a:spcPts val="1000"/>
              </a:spcBef>
              <a:spcAft>
                <a:spcPts val="0"/>
              </a:spcAft>
              <a:buClr>
                <a:schemeClr val="dk1"/>
              </a:buClr>
              <a:buSzPts val="2700"/>
              <a:buFont typeface="Arial" panose="020B0604020202020204"/>
              <a:buChar char="●"/>
            </a:pPr>
            <a:r>
              <a:rPr lang="en-US" sz="2700"/>
              <a:t>Phase III went live July 1: Medicaid delivery system</a:t>
            </a:r>
            <a:endParaRPr sz="3900"/>
          </a:p>
          <a:p>
            <a:pPr marL="342900" lvl="0" indent="-361950" algn="l" rtl="0">
              <a:lnSpc>
                <a:spcPct val="90000"/>
              </a:lnSpc>
              <a:spcBef>
                <a:spcPts val="1000"/>
              </a:spcBef>
              <a:spcAft>
                <a:spcPts val="0"/>
              </a:spcAft>
              <a:buClr>
                <a:schemeClr val="dk1"/>
              </a:buClr>
              <a:buSzPts val="2700"/>
              <a:buFont typeface="Arial" panose="020B0604020202020204"/>
              <a:buChar char="●"/>
            </a:pPr>
            <a:r>
              <a:rPr lang="en-US" sz="2700"/>
              <a:t>Key advancements</a:t>
            </a:r>
            <a:r>
              <a:rPr lang="en-US" sz="2700">
                <a:latin typeface="Trebuchet MS" panose="020B0603020202020204"/>
                <a:ea typeface="Trebuchet MS" panose="020B0603020202020204"/>
                <a:cs typeface="Trebuchet MS" panose="020B0603020202020204"/>
                <a:sym typeface="Trebuchet MS" panose="020B0603020202020204"/>
              </a:rPr>
              <a:t>:</a:t>
            </a:r>
            <a:endParaRPr sz="3900"/>
          </a:p>
          <a:p>
            <a:pPr marL="685800" lvl="1" indent="-298450" algn="l" rtl="0">
              <a:lnSpc>
                <a:spcPct val="90000"/>
              </a:lnSpc>
              <a:spcBef>
                <a:spcPts val="500"/>
              </a:spcBef>
              <a:spcAft>
                <a:spcPts val="0"/>
              </a:spcAft>
              <a:buClr>
                <a:schemeClr val="dk1"/>
              </a:buClr>
              <a:buSzPts val="2500"/>
              <a:buFont typeface="Noto Sans Symbols"/>
              <a:buChar char="○"/>
            </a:pPr>
            <a:r>
              <a:rPr lang="en-US" sz="2500">
                <a:latin typeface="Trebuchet MS" panose="020B0603020202020204"/>
                <a:ea typeface="Trebuchet MS" panose="020B0603020202020204"/>
                <a:cs typeface="Trebuchet MS" panose="020B0603020202020204"/>
                <a:sym typeface="Trebuchet MS" panose="020B0603020202020204"/>
              </a:rPr>
              <a:t>Expanded expectations for RAEs to </a:t>
            </a:r>
            <a:r>
              <a:rPr lang="en-US" sz="2500"/>
              <a:t>support members’ transitions of care</a:t>
            </a:r>
            <a:r>
              <a:rPr lang="en-US" sz="2500">
                <a:latin typeface="Trebuchet MS" panose="020B0603020202020204"/>
                <a:ea typeface="Trebuchet MS" panose="020B0603020202020204"/>
                <a:cs typeface="Trebuchet MS" panose="020B0603020202020204"/>
                <a:sym typeface="Trebuchet MS" panose="020B0603020202020204"/>
              </a:rPr>
              <a:t>.</a:t>
            </a:r>
            <a:endParaRPr sz="2500"/>
          </a:p>
          <a:p>
            <a:pPr marL="685800" lvl="1" indent="-298450" algn="l" rtl="0">
              <a:lnSpc>
                <a:spcPct val="90000"/>
              </a:lnSpc>
              <a:spcBef>
                <a:spcPts val="500"/>
              </a:spcBef>
              <a:spcAft>
                <a:spcPts val="0"/>
              </a:spcAft>
              <a:buClr>
                <a:schemeClr val="dk1"/>
              </a:buClr>
              <a:buSzPts val="2500"/>
              <a:buFont typeface="Noto Sans Symbols"/>
              <a:buChar char="○"/>
            </a:pPr>
            <a:r>
              <a:rPr lang="en-US" sz="2500"/>
              <a:t>Streamlined payment model for PCMPs.</a:t>
            </a:r>
            <a:endParaRPr sz="2500"/>
          </a:p>
          <a:p>
            <a:pPr marL="685800" lvl="1" indent="-298450" algn="l" rtl="0">
              <a:lnSpc>
                <a:spcPct val="90000"/>
              </a:lnSpc>
              <a:spcBef>
                <a:spcPts val="500"/>
              </a:spcBef>
              <a:spcAft>
                <a:spcPts val="0"/>
              </a:spcAft>
              <a:buClr>
                <a:schemeClr val="dk1"/>
              </a:buClr>
              <a:buSzPts val="2500"/>
              <a:buFont typeface="Noto Sans Symbols"/>
              <a:buChar char="○"/>
            </a:pPr>
            <a:r>
              <a:rPr lang="en-US" sz="2500"/>
              <a:t>Redesigned quality incentive program to reduce costs &amp; promote health</a:t>
            </a:r>
            <a:endParaRPr sz="2500"/>
          </a:p>
          <a:p>
            <a:pPr marL="685800" lvl="1" indent="-298450" algn="l" rtl="0">
              <a:lnSpc>
                <a:spcPct val="90000"/>
              </a:lnSpc>
              <a:spcBef>
                <a:spcPts val="500"/>
              </a:spcBef>
              <a:spcAft>
                <a:spcPts val="0"/>
              </a:spcAft>
              <a:buClr>
                <a:schemeClr val="dk1"/>
              </a:buClr>
              <a:buSzPts val="2500"/>
              <a:buFont typeface="Noto Sans Symbols"/>
              <a:buChar char="○"/>
            </a:pPr>
            <a:r>
              <a:rPr lang="en-US" sz="2500"/>
              <a:t>Enhanced</a:t>
            </a:r>
            <a:r>
              <a:rPr lang="en-US" sz="2500">
                <a:latin typeface="Trebuchet MS" panose="020B0603020202020204"/>
                <a:ea typeface="Trebuchet MS" panose="020B0603020202020204"/>
                <a:cs typeface="Trebuchet MS" panose="020B0603020202020204"/>
                <a:sym typeface="Trebuchet MS" panose="020B0603020202020204"/>
              </a:rPr>
              <a:t> accountability for RAEs. Increased program transparency.</a:t>
            </a:r>
            <a:endParaRPr sz="2500">
              <a:latin typeface="Trebuchet MS" panose="020B0603020202020204"/>
              <a:ea typeface="Trebuchet MS" panose="020B0603020202020204"/>
              <a:cs typeface="Trebuchet MS" panose="020B0603020202020204"/>
              <a:sym typeface="Trebuchet MS" panose="020B0603020202020204"/>
            </a:endParaRPr>
          </a:p>
          <a:p>
            <a:pPr marL="685800" lvl="1" indent="-298450" algn="l" rtl="0">
              <a:lnSpc>
                <a:spcPct val="90000"/>
              </a:lnSpc>
              <a:spcBef>
                <a:spcPts val="500"/>
              </a:spcBef>
              <a:spcAft>
                <a:spcPts val="0"/>
              </a:spcAft>
              <a:buSzPts val="2500"/>
              <a:buChar char="○"/>
            </a:pPr>
            <a:r>
              <a:rPr lang="en-US" sz="2500"/>
              <a:t>Incorporates Innovations: eConsults, Prescriber Tool, ACO-like tools for rural/independent PCMPs, soon - CO SHIE </a:t>
            </a:r>
            <a:endParaRPr sz="2500"/>
          </a:p>
        </p:txBody>
      </p:sp>
      <p:sp>
        <p:nvSpPr>
          <p:cNvPr id="1331" name="Google Shape;1331;p258"/>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61</a:t>
            </a:fld>
            <a:endParaRPr lang="en-US"/>
          </a:p>
        </p:txBody>
      </p:sp>
      <p:sp>
        <p:nvSpPr>
          <p:cNvPr id="1332" name="Google Shape;1332;p258"/>
          <p:cNvSpPr/>
          <p:nvPr/>
        </p:nvSpPr>
        <p:spPr>
          <a:xfrm>
            <a:off x="8921750" y="899575"/>
            <a:ext cx="2933100" cy="963000"/>
          </a:xfrm>
          <a:prstGeom prst="rect">
            <a:avLst/>
          </a:prstGeom>
          <a:solidFill>
            <a:srgbClr val="A1C4D7"/>
          </a:solidFill>
          <a:ln w="12700" cap="flat" cmpd="sng">
            <a:solidFill>
              <a:srgbClr val="1A323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rgbClr val="000000"/>
                </a:solidFill>
                <a:latin typeface="Trebuchet MS" panose="020B0603020202020204"/>
                <a:ea typeface="Trebuchet MS" panose="020B0603020202020204"/>
                <a:cs typeface="Trebuchet MS" panose="020B0603020202020204"/>
                <a:sym typeface="Trebuchet MS" panose="020B0603020202020204"/>
              </a:rPr>
              <a:t>Improve </a:t>
            </a:r>
            <a:r>
              <a:rPr lang="en-US" sz="1800">
                <a:solidFill>
                  <a:srgbClr val="000000"/>
                </a:solidFill>
                <a:latin typeface="Trebuchet MS" panose="020B0603020202020204"/>
                <a:ea typeface="Trebuchet MS" panose="020B0603020202020204"/>
                <a:cs typeface="Trebuchet MS" panose="020B0603020202020204"/>
                <a:sym typeface="Trebuchet MS" panose="020B0603020202020204"/>
              </a:rPr>
              <a:t>quality care for members</a:t>
            </a:r>
            <a:endParaRPr sz="1600"/>
          </a:p>
        </p:txBody>
      </p:sp>
      <p:sp>
        <p:nvSpPr>
          <p:cNvPr id="1333" name="Google Shape;1333;p258"/>
          <p:cNvSpPr/>
          <p:nvPr/>
        </p:nvSpPr>
        <p:spPr>
          <a:xfrm>
            <a:off x="8921750" y="1973781"/>
            <a:ext cx="2933100" cy="963000"/>
          </a:xfrm>
          <a:prstGeom prst="rect">
            <a:avLst/>
          </a:prstGeom>
          <a:solidFill>
            <a:srgbClr val="A1C4D7"/>
          </a:solidFill>
          <a:ln w="12700" cap="flat" cmpd="sng">
            <a:solidFill>
              <a:srgbClr val="1A323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700" b="1">
                <a:solidFill>
                  <a:srgbClr val="000000"/>
                </a:solidFill>
                <a:latin typeface="Trebuchet MS" panose="020B0603020202020204"/>
                <a:ea typeface="Trebuchet MS" panose="020B0603020202020204"/>
                <a:cs typeface="Trebuchet MS" panose="020B0603020202020204"/>
                <a:sym typeface="Trebuchet MS" panose="020B0603020202020204"/>
              </a:rPr>
              <a:t>Close</a:t>
            </a:r>
            <a:r>
              <a:rPr lang="en-US" sz="1700">
                <a:solidFill>
                  <a:srgbClr val="000000"/>
                </a:solidFill>
                <a:latin typeface="Trebuchet MS" panose="020B0603020202020204"/>
                <a:ea typeface="Trebuchet MS" panose="020B0603020202020204"/>
                <a:cs typeface="Trebuchet MS" panose="020B0603020202020204"/>
                <a:sym typeface="Trebuchet MS" panose="020B0603020202020204"/>
              </a:rPr>
              <a:t> health disparities</a:t>
            </a:r>
            <a:r>
              <a:rPr lang="en-US" sz="1700">
                <a:latin typeface="Trebuchet MS" panose="020B0603020202020204"/>
                <a:ea typeface="Trebuchet MS" panose="020B0603020202020204"/>
                <a:cs typeface="Trebuchet MS" panose="020B0603020202020204"/>
                <a:sym typeface="Trebuchet MS" panose="020B0603020202020204"/>
              </a:rPr>
              <a:t>.</a:t>
            </a:r>
            <a:r>
              <a:rPr lang="en-US" sz="1700">
                <a:solidFill>
                  <a:srgbClr val="000000"/>
                </a:solidFill>
                <a:latin typeface="Trebuchet MS" panose="020B0603020202020204"/>
                <a:ea typeface="Trebuchet MS" panose="020B0603020202020204"/>
                <a:cs typeface="Trebuchet MS" panose="020B0603020202020204"/>
                <a:sym typeface="Trebuchet MS" panose="020B0603020202020204"/>
              </a:rPr>
              <a:t> </a:t>
            </a:r>
            <a:r>
              <a:rPr lang="en-US" sz="1700" b="1">
                <a:latin typeface="Trebuchet MS" panose="020B0603020202020204"/>
                <a:ea typeface="Trebuchet MS" panose="020B0603020202020204"/>
                <a:cs typeface="Trebuchet MS" panose="020B0603020202020204"/>
                <a:sym typeface="Trebuchet MS" panose="020B0603020202020204"/>
              </a:rPr>
              <a:t>P</a:t>
            </a:r>
            <a:r>
              <a:rPr lang="en-US" sz="1700" b="1">
                <a:solidFill>
                  <a:srgbClr val="000000"/>
                </a:solidFill>
                <a:latin typeface="Trebuchet MS" panose="020B0603020202020204"/>
                <a:ea typeface="Trebuchet MS" panose="020B0603020202020204"/>
                <a:cs typeface="Trebuchet MS" panose="020B0603020202020204"/>
                <a:sym typeface="Trebuchet MS" panose="020B0603020202020204"/>
              </a:rPr>
              <a:t>romote </a:t>
            </a:r>
            <a:r>
              <a:rPr lang="en-US" sz="1700">
                <a:solidFill>
                  <a:srgbClr val="000000"/>
                </a:solidFill>
                <a:latin typeface="Trebuchet MS" panose="020B0603020202020204"/>
                <a:ea typeface="Trebuchet MS" panose="020B0603020202020204"/>
                <a:cs typeface="Trebuchet MS" panose="020B0603020202020204"/>
                <a:sym typeface="Trebuchet MS" panose="020B0603020202020204"/>
              </a:rPr>
              <a:t>health equity for members</a:t>
            </a:r>
            <a:endParaRPr sz="1500"/>
          </a:p>
        </p:txBody>
      </p:sp>
      <p:sp>
        <p:nvSpPr>
          <p:cNvPr id="1334" name="Google Shape;1334;p258"/>
          <p:cNvSpPr/>
          <p:nvPr/>
        </p:nvSpPr>
        <p:spPr>
          <a:xfrm>
            <a:off x="8921750" y="3047987"/>
            <a:ext cx="2933100" cy="963000"/>
          </a:xfrm>
          <a:prstGeom prst="rect">
            <a:avLst/>
          </a:prstGeom>
          <a:solidFill>
            <a:srgbClr val="A1C4D7"/>
          </a:solidFill>
          <a:ln w="12700" cap="flat" cmpd="sng">
            <a:solidFill>
              <a:srgbClr val="1A323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rgbClr val="000000"/>
                </a:solidFill>
                <a:latin typeface="Trebuchet MS" panose="020B0603020202020204"/>
                <a:ea typeface="Trebuchet MS" panose="020B0603020202020204"/>
                <a:cs typeface="Trebuchet MS" panose="020B0603020202020204"/>
                <a:sym typeface="Trebuchet MS" panose="020B0603020202020204"/>
              </a:rPr>
              <a:t>Improve</a:t>
            </a:r>
            <a:r>
              <a:rPr lang="en-US" sz="1800">
                <a:solidFill>
                  <a:srgbClr val="000000"/>
                </a:solidFill>
                <a:latin typeface="Trebuchet MS" panose="020B0603020202020204"/>
                <a:ea typeface="Trebuchet MS" panose="020B0603020202020204"/>
                <a:cs typeface="Trebuchet MS" panose="020B0603020202020204"/>
                <a:sym typeface="Trebuchet MS" panose="020B0603020202020204"/>
              </a:rPr>
              <a:t> care access for members</a:t>
            </a:r>
            <a:endParaRPr sz="1600"/>
          </a:p>
        </p:txBody>
      </p:sp>
      <p:sp>
        <p:nvSpPr>
          <p:cNvPr id="1335" name="Google Shape;1335;p258"/>
          <p:cNvSpPr/>
          <p:nvPr/>
        </p:nvSpPr>
        <p:spPr>
          <a:xfrm>
            <a:off x="8921750" y="4122195"/>
            <a:ext cx="2933100" cy="963000"/>
          </a:xfrm>
          <a:prstGeom prst="rect">
            <a:avLst/>
          </a:prstGeom>
          <a:solidFill>
            <a:srgbClr val="A1C4D7"/>
          </a:solidFill>
          <a:ln w="12700" cap="flat" cmpd="sng">
            <a:solidFill>
              <a:srgbClr val="1A323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rgbClr val="000000"/>
                </a:solidFill>
                <a:latin typeface="Trebuchet MS" panose="020B0603020202020204"/>
                <a:ea typeface="Trebuchet MS" panose="020B0603020202020204"/>
                <a:cs typeface="Trebuchet MS" panose="020B0603020202020204"/>
                <a:sym typeface="Trebuchet MS" panose="020B0603020202020204"/>
              </a:rPr>
              <a:t>Improve </a:t>
            </a:r>
            <a:r>
              <a:rPr lang="en-US" sz="1800">
                <a:solidFill>
                  <a:srgbClr val="000000"/>
                </a:solidFill>
                <a:latin typeface="Trebuchet MS" panose="020B0603020202020204"/>
                <a:ea typeface="Trebuchet MS" panose="020B0603020202020204"/>
                <a:cs typeface="Trebuchet MS" panose="020B0603020202020204"/>
                <a:sym typeface="Trebuchet MS" panose="020B0603020202020204"/>
              </a:rPr>
              <a:t>member and provider experience</a:t>
            </a:r>
            <a:endParaRPr sz="1800">
              <a:solidFill>
                <a:srgbClr val="000000"/>
              </a:solidFill>
              <a:latin typeface="Trebuchet MS" panose="020B0603020202020204"/>
              <a:ea typeface="Trebuchet MS" panose="020B0603020202020204"/>
              <a:cs typeface="Trebuchet MS" panose="020B0603020202020204"/>
              <a:sym typeface="Trebuchet MS" panose="020B0603020202020204"/>
            </a:endParaRPr>
          </a:p>
        </p:txBody>
      </p:sp>
      <p:sp>
        <p:nvSpPr>
          <p:cNvPr id="1336" name="Google Shape;1336;p258"/>
          <p:cNvSpPr/>
          <p:nvPr/>
        </p:nvSpPr>
        <p:spPr>
          <a:xfrm>
            <a:off x="8921750" y="5196401"/>
            <a:ext cx="2933100" cy="963000"/>
          </a:xfrm>
          <a:prstGeom prst="rect">
            <a:avLst/>
          </a:prstGeom>
          <a:solidFill>
            <a:srgbClr val="A1C4D7"/>
          </a:solidFill>
          <a:ln w="12700" cap="flat" cmpd="sng">
            <a:solidFill>
              <a:srgbClr val="1A323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700" b="1">
                <a:solidFill>
                  <a:srgbClr val="000000"/>
                </a:solidFill>
                <a:latin typeface="Trebuchet MS" panose="020B0603020202020204"/>
                <a:ea typeface="Trebuchet MS" panose="020B0603020202020204"/>
                <a:cs typeface="Trebuchet MS" panose="020B0603020202020204"/>
                <a:sym typeface="Trebuchet MS" panose="020B0603020202020204"/>
              </a:rPr>
              <a:t>Manage </a:t>
            </a:r>
            <a:r>
              <a:rPr lang="en-US" sz="1700">
                <a:solidFill>
                  <a:srgbClr val="000000"/>
                </a:solidFill>
                <a:latin typeface="Trebuchet MS" panose="020B0603020202020204"/>
                <a:ea typeface="Trebuchet MS" panose="020B0603020202020204"/>
                <a:cs typeface="Trebuchet MS" panose="020B0603020202020204"/>
                <a:sym typeface="Trebuchet MS" panose="020B0603020202020204"/>
              </a:rPr>
              <a:t>costs to protect member coverage, benefits, provider reimbursements</a:t>
            </a:r>
            <a:endParaRPr sz="1500"/>
          </a:p>
        </p:txBody>
      </p:sp>
      <p:sp>
        <p:nvSpPr>
          <p:cNvPr id="1337" name="Google Shape;1337;p258"/>
          <p:cNvSpPr/>
          <p:nvPr/>
        </p:nvSpPr>
        <p:spPr>
          <a:xfrm>
            <a:off x="8741830" y="882649"/>
            <a:ext cx="369900" cy="369900"/>
          </a:xfrm>
          <a:prstGeom prst="ellipse">
            <a:avLst/>
          </a:prstGeom>
          <a:solidFill>
            <a:schemeClr val="accent5"/>
          </a:solidFill>
          <a:ln w="12700" cap="flat" cmpd="sng">
            <a:solidFill>
              <a:srgbClr val="1A323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a:solidFill>
                  <a:schemeClr val="lt1"/>
                </a:solidFill>
                <a:latin typeface="Trebuchet MS" panose="020B0603020202020204"/>
                <a:ea typeface="Trebuchet MS" panose="020B0603020202020204"/>
                <a:cs typeface="Trebuchet MS" panose="020B0603020202020204"/>
                <a:sym typeface="Trebuchet MS" panose="020B0603020202020204"/>
              </a:rPr>
              <a:t>1</a:t>
            </a:r>
            <a:endParaRPr sz="1800">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1338" name="Google Shape;1338;p258"/>
          <p:cNvSpPr/>
          <p:nvPr/>
        </p:nvSpPr>
        <p:spPr>
          <a:xfrm>
            <a:off x="8741830" y="1970086"/>
            <a:ext cx="369900" cy="369900"/>
          </a:xfrm>
          <a:prstGeom prst="ellipse">
            <a:avLst/>
          </a:prstGeom>
          <a:solidFill>
            <a:schemeClr val="accent5"/>
          </a:solidFill>
          <a:ln w="12700" cap="flat" cmpd="sng">
            <a:solidFill>
              <a:srgbClr val="1A323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a:solidFill>
                  <a:schemeClr val="lt1"/>
                </a:solidFill>
                <a:latin typeface="Trebuchet MS" panose="020B0603020202020204"/>
                <a:ea typeface="Trebuchet MS" panose="020B0603020202020204"/>
                <a:cs typeface="Trebuchet MS" panose="020B0603020202020204"/>
                <a:sym typeface="Trebuchet MS" panose="020B0603020202020204"/>
              </a:rPr>
              <a:t>2</a:t>
            </a:r>
          </a:p>
        </p:txBody>
      </p:sp>
      <p:sp>
        <p:nvSpPr>
          <p:cNvPr id="1339" name="Google Shape;1339;p258"/>
          <p:cNvSpPr/>
          <p:nvPr/>
        </p:nvSpPr>
        <p:spPr>
          <a:xfrm>
            <a:off x="8741830" y="3046137"/>
            <a:ext cx="369900" cy="369900"/>
          </a:xfrm>
          <a:prstGeom prst="ellipse">
            <a:avLst/>
          </a:prstGeom>
          <a:solidFill>
            <a:schemeClr val="accent5"/>
          </a:solidFill>
          <a:ln w="12700" cap="flat" cmpd="sng">
            <a:solidFill>
              <a:srgbClr val="1A323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a:solidFill>
                  <a:schemeClr val="lt1"/>
                </a:solidFill>
                <a:latin typeface="Trebuchet MS" panose="020B0603020202020204"/>
                <a:ea typeface="Trebuchet MS" panose="020B0603020202020204"/>
                <a:cs typeface="Trebuchet MS" panose="020B0603020202020204"/>
                <a:sym typeface="Trebuchet MS" panose="020B0603020202020204"/>
              </a:rPr>
              <a:t>3</a:t>
            </a:r>
          </a:p>
        </p:txBody>
      </p:sp>
      <p:sp>
        <p:nvSpPr>
          <p:cNvPr id="1340" name="Google Shape;1340;p258"/>
          <p:cNvSpPr/>
          <p:nvPr/>
        </p:nvSpPr>
        <p:spPr>
          <a:xfrm>
            <a:off x="8741830" y="4106874"/>
            <a:ext cx="369900" cy="369900"/>
          </a:xfrm>
          <a:prstGeom prst="ellipse">
            <a:avLst/>
          </a:prstGeom>
          <a:solidFill>
            <a:schemeClr val="accent5"/>
          </a:solidFill>
          <a:ln w="12700" cap="flat" cmpd="sng">
            <a:solidFill>
              <a:srgbClr val="1A323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a:solidFill>
                  <a:schemeClr val="lt1"/>
                </a:solidFill>
                <a:latin typeface="Trebuchet MS" panose="020B0603020202020204"/>
                <a:ea typeface="Trebuchet MS" panose="020B0603020202020204"/>
                <a:cs typeface="Trebuchet MS" panose="020B0603020202020204"/>
                <a:sym typeface="Trebuchet MS" panose="020B0603020202020204"/>
              </a:rPr>
              <a:t>4</a:t>
            </a:r>
          </a:p>
        </p:txBody>
      </p:sp>
      <p:sp>
        <p:nvSpPr>
          <p:cNvPr id="1341" name="Google Shape;1341;p258"/>
          <p:cNvSpPr/>
          <p:nvPr/>
        </p:nvSpPr>
        <p:spPr>
          <a:xfrm>
            <a:off x="8741830" y="5204386"/>
            <a:ext cx="369900" cy="369900"/>
          </a:xfrm>
          <a:prstGeom prst="ellipse">
            <a:avLst/>
          </a:prstGeom>
          <a:solidFill>
            <a:schemeClr val="accent5"/>
          </a:solidFill>
          <a:ln w="12700" cap="flat" cmpd="sng">
            <a:solidFill>
              <a:srgbClr val="1A323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a:solidFill>
                  <a:schemeClr val="lt1"/>
                </a:solidFill>
                <a:latin typeface="Trebuchet MS" panose="020B0603020202020204"/>
                <a:ea typeface="Trebuchet MS" panose="020B0603020202020204"/>
                <a:cs typeface="Trebuchet MS" panose="020B0603020202020204"/>
                <a:sym typeface="Trebuchet MS" panose="020B0603020202020204"/>
              </a:rPr>
              <a:t>5</a:t>
            </a:r>
          </a:p>
        </p:txBody>
      </p:sp>
      <p:sp>
        <p:nvSpPr>
          <p:cNvPr id="1342" name="Google Shape;1342;p258"/>
          <p:cNvSpPr txBox="1"/>
          <p:nvPr/>
        </p:nvSpPr>
        <p:spPr>
          <a:xfrm>
            <a:off x="2912867" y="6301900"/>
            <a:ext cx="7446900" cy="5088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US" sz="1800">
                <a:solidFill>
                  <a:schemeClr val="lt1"/>
                </a:solidFill>
                <a:latin typeface="Trebuchet MS" panose="020B0603020202020204"/>
                <a:ea typeface="Trebuchet MS" panose="020B0603020202020204"/>
                <a:cs typeface="Trebuchet MS" panose="020B0603020202020204"/>
                <a:sym typeface="Trebuchet MS" panose="020B0603020202020204"/>
              </a:rPr>
              <a:t>More information at </a:t>
            </a:r>
            <a:r>
              <a:rPr lang="en-US" sz="1800" u="sng">
                <a:solidFill>
                  <a:schemeClr val="lt1"/>
                </a:solidFill>
                <a:latin typeface="Trebuchet MS" panose="020B0603020202020204"/>
                <a:ea typeface="Trebuchet MS" panose="020B0603020202020204"/>
                <a:cs typeface="Trebuchet MS" panose="020B0603020202020204"/>
                <a:sym typeface="Trebuchet MS" panose="020B0603020202020204"/>
                <a:hlinkClick r:id="rId3"/>
              </a:rPr>
              <a:t>CO.gov/HCPF/accphaseIII</a:t>
            </a:r>
            <a:endParaRPr sz="1800">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215900" y="733778"/>
            <a:ext cx="8229600" cy="5031105"/>
          </a:xfrm>
          <a:prstGeom prst="rect">
            <a:avLst/>
          </a:prstGeom>
        </p:spPr>
        <p:txBody>
          <a:bodyPr vert="horz" wrap="square" lIns="0" tIns="70485" rIns="0" bIns="0" rtlCol="0">
            <a:spAutoFit/>
          </a:bodyPr>
          <a:lstStyle/>
          <a:p>
            <a:pPr marL="375285" indent="-362585">
              <a:lnSpc>
                <a:spcPct val="100000"/>
              </a:lnSpc>
              <a:spcBef>
                <a:spcPts val="555"/>
              </a:spcBef>
              <a:buSzPct val="135000"/>
              <a:buFont typeface="Microsoft Sans Serif" panose="020B0604020202020204"/>
              <a:buChar char="●"/>
              <a:tabLst>
                <a:tab pos="375285" algn="l"/>
              </a:tabLst>
            </a:pPr>
            <a:r>
              <a:rPr sz="2000" dirty="0">
                <a:latin typeface="Trebuchet MS" panose="020B0603020202020204"/>
                <a:cs typeface="Trebuchet MS" panose="020B0603020202020204"/>
              </a:rPr>
              <a:t>Gracias</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a</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todos</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por</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el</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compromiso</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diseño</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25" dirty="0">
                <a:latin typeface="Trebuchet MS" panose="020B0603020202020204"/>
                <a:cs typeface="Trebuchet MS" panose="020B0603020202020204"/>
              </a:rPr>
              <a:t> </a:t>
            </a:r>
            <a:r>
              <a:rPr sz="2000" dirty="0">
                <a:latin typeface="Trebuchet MS" panose="020B0603020202020204"/>
                <a:cs typeface="Trebuchet MS" panose="020B0603020202020204"/>
              </a:rPr>
              <a:t>la</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Fase</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III</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40" dirty="0">
                <a:latin typeface="Trebuchet MS" panose="020B0603020202020204"/>
                <a:cs typeface="Trebuchet MS" panose="020B0603020202020204"/>
              </a:rPr>
              <a:t> </a:t>
            </a:r>
            <a:r>
              <a:rPr sz="2000" spc="-20" dirty="0">
                <a:latin typeface="Trebuchet MS" panose="020B0603020202020204"/>
                <a:cs typeface="Trebuchet MS" panose="020B0603020202020204"/>
              </a:rPr>
              <a:t>ACC.</a:t>
            </a:r>
            <a:endParaRPr sz="2000" dirty="0">
              <a:latin typeface="Trebuchet MS" panose="020B0603020202020204"/>
              <a:cs typeface="Trebuchet MS" panose="020B0603020202020204"/>
            </a:endParaRPr>
          </a:p>
          <a:p>
            <a:pPr marL="375285" marR="77470" indent="-363220">
              <a:lnSpc>
                <a:spcPts val="2330"/>
              </a:lnSpc>
              <a:spcBef>
                <a:spcPts val="1480"/>
              </a:spcBef>
              <a:buSzPct val="135000"/>
              <a:buFont typeface="Microsoft Sans Serif" panose="020B0604020202020204"/>
              <a:buChar char="●"/>
              <a:tabLst>
                <a:tab pos="375285" algn="l"/>
              </a:tabLst>
            </a:pPr>
            <a:r>
              <a:rPr sz="2000" dirty="0">
                <a:latin typeface="Trebuchet MS" panose="020B0603020202020204"/>
                <a:cs typeface="Trebuchet MS" panose="020B0603020202020204"/>
              </a:rPr>
              <a:t>La</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Fase</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III</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se</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puso</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en</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marcha</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el</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1</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julio:</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sistema</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25" dirty="0">
                <a:latin typeface="Trebuchet MS" panose="020B0603020202020204"/>
                <a:cs typeface="Trebuchet MS" panose="020B0603020202020204"/>
              </a:rPr>
              <a:t> </a:t>
            </a:r>
            <a:r>
              <a:rPr sz="2000" dirty="0">
                <a:latin typeface="Trebuchet MS" panose="020B0603020202020204"/>
                <a:cs typeface="Trebuchet MS" panose="020B0603020202020204"/>
              </a:rPr>
              <a:t>prestación</a:t>
            </a:r>
            <a:r>
              <a:rPr sz="2000" spc="-25" dirty="0">
                <a:latin typeface="Trebuchet MS" panose="020B0603020202020204"/>
                <a:cs typeface="Trebuchet MS" panose="020B0603020202020204"/>
              </a:rPr>
              <a:t> de </a:t>
            </a:r>
            <a:r>
              <a:rPr sz="2000" spc="-10" dirty="0">
                <a:latin typeface="Trebuchet MS" panose="020B0603020202020204"/>
                <a:cs typeface="Trebuchet MS" panose="020B0603020202020204"/>
              </a:rPr>
              <a:t>Medicaid</a:t>
            </a:r>
            <a:endParaRPr sz="2000" dirty="0">
              <a:latin typeface="Trebuchet MS" panose="020B0603020202020204"/>
              <a:cs typeface="Trebuchet MS" panose="020B0603020202020204"/>
            </a:endParaRPr>
          </a:p>
          <a:p>
            <a:pPr marL="375285" indent="-362585">
              <a:lnSpc>
                <a:spcPct val="100000"/>
              </a:lnSpc>
              <a:spcBef>
                <a:spcPts val="1305"/>
              </a:spcBef>
              <a:buSzPct val="135000"/>
              <a:buFont typeface="Microsoft Sans Serif" panose="020B0604020202020204"/>
              <a:buChar char="●"/>
              <a:tabLst>
                <a:tab pos="375285" algn="l"/>
              </a:tabLst>
            </a:pPr>
            <a:r>
              <a:rPr sz="2000" dirty="0">
                <a:latin typeface="Trebuchet MS" panose="020B0603020202020204"/>
                <a:cs typeface="Trebuchet MS" panose="020B0603020202020204"/>
              </a:rPr>
              <a:t>Avances</a:t>
            </a:r>
            <a:r>
              <a:rPr sz="2000" spc="-50" dirty="0">
                <a:latin typeface="Trebuchet MS" panose="020B0603020202020204"/>
                <a:cs typeface="Trebuchet MS" panose="020B0603020202020204"/>
              </a:rPr>
              <a:t> </a:t>
            </a:r>
            <a:r>
              <a:rPr sz="2000" spc="-10" dirty="0">
                <a:latin typeface="Trebuchet MS" panose="020B0603020202020204"/>
                <a:cs typeface="Trebuchet MS" panose="020B0603020202020204"/>
              </a:rPr>
              <a:t>clave:</a:t>
            </a:r>
            <a:endParaRPr sz="2000" dirty="0">
              <a:latin typeface="Trebuchet MS" panose="020B0603020202020204"/>
              <a:cs typeface="Trebuchet MS" panose="020B0603020202020204"/>
            </a:endParaRPr>
          </a:p>
          <a:p>
            <a:pPr marL="698500" marR="168275" lvl="1" indent="-299085">
              <a:lnSpc>
                <a:spcPts val="2160"/>
              </a:lnSpc>
              <a:spcBef>
                <a:spcPts val="990"/>
              </a:spcBef>
              <a:buSzPct val="125000"/>
              <a:buFont typeface="Cambria" panose="02040503050406030204"/>
              <a:buChar char="○"/>
              <a:tabLst>
                <a:tab pos="698500" algn="l"/>
              </a:tabLst>
            </a:pPr>
            <a:r>
              <a:rPr sz="2000" dirty="0">
                <a:latin typeface="Trebuchet MS" panose="020B0603020202020204"/>
                <a:cs typeface="Trebuchet MS" panose="020B0603020202020204"/>
              </a:rPr>
              <a:t>Expectativas</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ampliadas</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para</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que</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los</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RAE</a:t>
            </a:r>
            <a:r>
              <a:rPr sz="2000" spc="-65" dirty="0">
                <a:latin typeface="Trebuchet MS" panose="020B0603020202020204"/>
                <a:cs typeface="Trebuchet MS" panose="020B0603020202020204"/>
              </a:rPr>
              <a:t> </a:t>
            </a:r>
            <a:r>
              <a:rPr sz="2000" dirty="0">
                <a:latin typeface="Trebuchet MS" panose="020B0603020202020204"/>
                <a:cs typeface="Trebuchet MS" panose="020B0603020202020204"/>
              </a:rPr>
              <a:t>apoyen</a:t>
            </a:r>
            <a:r>
              <a:rPr sz="2000" spc="-65" dirty="0">
                <a:latin typeface="Trebuchet MS" panose="020B0603020202020204"/>
                <a:cs typeface="Trebuchet MS" panose="020B0603020202020204"/>
              </a:rPr>
              <a:t> </a:t>
            </a:r>
            <a:r>
              <a:rPr sz="2000" dirty="0">
                <a:latin typeface="Trebuchet MS" panose="020B0603020202020204"/>
                <a:cs typeface="Trebuchet MS" panose="020B0603020202020204"/>
              </a:rPr>
              <a:t>las</a:t>
            </a:r>
            <a:r>
              <a:rPr sz="2000" spc="-45" dirty="0">
                <a:latin typeface="Trebuchet MS" panose="020B0603020202020204"/>
                <a:cs typeface="Trebuchet MS" panose="020B0603020202020204"/>
              </a:rPr>
              <a:t> </a:t>
            </a:r>
            <a:r>
              <a:rPr sz="2000" spc="-10" dirty="0">
                <a:latin typeface="Trebuchet MS" panose="020B0603020202020204"/>
                <a:cs typeface="Trebuchet MS" panose="020B0603020202020204"/>
              </a:rPr>
              <a:t>transiciones </a:t>
            </a:r>
            <a:r>
              <a:rPr sz="2000" dirty="0">
                <a:latin typeface="Trebuchet MS" panose="020B0603020202020204"/>
                <a:cs typeface="Trebuchet MS" panose="020B0603020202020204"/>
              </a:rPr>
              <a:t>de</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atención</a:t>
            </a:r>
            <a:r>
              <a:rPr sz="2000" spc="-20"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25" dirty="0">
                <a:latin typeface="Trebuchet MS" panose="020B0603020202020204"/>
                <a:cs typeface="Trebuchet MS" panose="020B0603020202020204"/>
              </a:rPr>
              <a:t> </a:t>
            </a:r>
            <a:r>
              <a:rPr sz="2000" dirty="0">
                <a:latin typeface="Trebuchet MS" panose="020B0603020202020204"/>
                <a:cs typeface="Trebuchet MS" panose="020B0603020202020204"/>
              </a:rPr>
              <a:t>los</a:t>
            </a:r>
            <a:r>
              <a:rPr sz="2000" spc="-20" dirty="0">
                <a:latin typeface="Trebuchet MS" panose="020B0603020202020204"/>
                <a:cs typeface="Trebuchet MS" panose="020B0603020202020204"/>
              </a:rPr>
              <a:t> </a:t>
            </a:r>
            <a:r>
              <a:rPr sz="2000" spc="-10" dirty="0">
                <a:latin typeface="Trebuchet MS" panose="020B0603020202020204"/>
                <a:cs typeface="Trebuchet MS" panose="020B0603020202020204"/>
              </a:rPr>
              <a:t>miembros.</a:t>
            </a:r>
            <a:endParaRPr sz="2000" dirty="0">
              <a:latin typeface="Trebuchet MS" panose="020B0603020202020204"/>
              <a:cs typeface="Trebuchet MS" panose="020B0603020202020204"/>
            </a:endParaRPr>
          </a:p>
          <a:p>
            <a:pPr marL="697865" lvl="1" indent="-295275">
              <a:lnSpc>
                <a:spcPct val="100000"/>
              </a:lnSpc>
              <a:spcBef>
                <a:spcPts val="665"/>
              </a:spcBef>
              <a:buSzPct val="125000"/>
              <a:buFont typeface="Cambria" panose="02040503050406030204"/>
              <a:buChar char="○"/>
              <a:tabLst>
                <a:tab pos="697865" algn="l"/>
              </a:tabLst>
            </a:pPr>
            <a:r>
              <a:rPr sz="2000" dirty="0">
                <a:latin typeface="Trebuchet MS" panose="020B0603020202020204"/>
                <a:cs typeface="Trebuchet MS" panose="020B0603020202020204"/>
              </a:rPr>
              <a:t>Modelo</a:t>
            </a:r>
            <a:r>
              <a:rPr sz="2000" spc="-60"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65" dirty="0">
                <a:latin typeface="Trebuchet MS" panose="020B0603020202020204"/>
                <a:cs typeface="Trebuchet MS" panose="020B0603020202020204"/>
              </a:rPr>
              <a:t> </a:t>
            </a:r>
            <a:r>
              <a:rPr sz="2000" dirty="0">
                <a:latin typeface="Trebuchet MS" panose="020B0603020202020204"/>
                <a:cs typeface="Trebuchet MS" panose="020B0603020202020204"/>
              </a:rPr>
              <a:t>pago</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simplificado</a:t>
            </a:r>
            <a:r>
              <a:rPr sz="2000" spc="-65" dirty="0">
                <a:latin typeface="Trebuchet MS" panose="020B0603020202020204"/>
                <a:cs typeface="Trebuchet MS" panose="020B0603020202020204"/>
              </a:rPr>
              <a:t> </a:t>
            </a:r>
            <a:r>
              <a:rPr sz="2000" dirty="0">
                <a:latin typeface="Trebuchet MS" panose="020B0603020202020204"/>
                <a:cs typeface="Trebuchet MS" panose="020B0603020202020204"/>
              </a:rPr>
              <a:t>para</a:t>
            </a:r>
            <a:r>
              <a:rPr sz="2000" spc="-60" dirty="0">
                <a:latin typeface="Trebuchet MS" panose="020B0603020202020204"/>
                <a:cs typeface="Trebuchet MS" panose="020B0603020202020204"/>
              </a:rPr>
              <a:t> </a:t>
            </a:r>
            <a:r>
              <a:rPr sz="2000" spc="-10" dirty="0">
                <a:latin typeface="Trebuchet MS" panose="020B0603020202020204"/>
                <a:cs typeface="Trebuchet MS" panose="020B0603020202020204"/>
              </a:rPr>
              <a:t>PCMP.</a:t>
            </a:r>
            <a:endParaRPr sz="2000" dirty="0">
              <a:latin typeface="Trebuchet MS" panose="020B0603020202020204"/>
              <a:cs typeface="Trebuchet MS" panose="020B0603020202020204"/>
            </a:endParaRPr>
          </a:p>
          <a:p>
            <a:pPr marL="698500" marR="612140" lvl="1" indent="-299085">
              <a:lnSpc>
                <a:spcPts val="2160"/>
              </a:lnSpc>
              <a:spcBef>
                <a:spcPts val="995"/>
              </a:spcBef>
              <a:buSzPct val="125000"/>
              <a:buFont typeface="Cambria" panose="02040503050406030204"/>
              <a:buChar char="○"/>
              <a:tabLst>
                <a:tab pos="698500" algn="l"/>
              </a:tabLst>
            </a:pPr>
            <a:r>
              <a:rPr sz="2000" dirty="0">
                <a:latin typeface="Trebuchet MS" panose="020B0603020202020204"/>
                <a:cs typeface="Trebuchet MS" panose="020B0603020202020204"/>
              </a:rPr>
              <a:t>Rediseño</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del</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programa</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incentivos</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65" dirty="0">
                <a:latin typeface="Trebuchet MS" panose="020B0603020202020204"/>
                <a:cs typeface="Trebuchet MS" panose="020B0603020202020204"/>
              </a:rPr>
              <a:t> </a:t>
            </a:r>
            <a:r>
              <a:rPr sz="2000" dirty="0">
                <a:latin typeface="Trebuchet MS" panose="020B0603020202020204"/>
                <a:cs typeface="Trebuchet MS" panose="020B0603020202020204"/>
              </a:rPr>
              <a:t>calidad</a:t>
            </a:r>
            <a:r>
              <a:rPr sz="2000" spc="-60" dirty="0">
                <a:latin typeface="Trebuchet MS" panose="020B0603020202020204"/>
                <a:cs typeface="Trebuchet MS" panose="020B0603020202020204"/>
              </a:rPr>
              <a:t> </a:t>
            </a:r>
            <a:r>
              <a:rPr sz="2000" dirty="0">
                <a:latin typeface="Trebuchet MS" panose="020B0603020202020204"/>
                <a:cs typeface="Trebuchet MS" panose="020B0603020202020204"/>
              </a:rPr>
              <a:t>para</a:t>
            </a:r>
            <a:r>
              <a:rPr sz="2000" spc="-50" dirty="0">
                <a:latin typeface="Trebuchet MS" panose="020B0603020202020204"/>
                <a:cs typeface="Trebuchet MS" panose="020B0603020202020204"/>
              </a:rPr>
              <a:t> </a:t>
            </a:r>
            <a:r>
              <a:rPr sz="2000" spc="-10" dirty="0">
                <a:latin typeface="Trebuchet MS" panose="020B0603020202020204"/>
                <a:cs typeface="Trebuchet MS" panose="020B0603020202020204"/>
              </a:rPr>
              <a:t>reducir </a:t>
            </a:r>
            <a:r>
              <a:rPr sz="2000" dirty="0">
                <a:latin typeface="Trebuchet MS" panose="020B0603020202020204"/>
                <a:cs typeface="Trebuchet MS" panose="020B0603020202020204"/>
              </a:rPr>
              <a:t>costos</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y</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promover</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la</a:t>
            </a:r>
            <a:r>
              <a:rPr sz="2000" spc="-35" dirty="0">
                <a:latin typeface="Trebuchet MS" panose="020B0603020202020204"/>
                <a:cs typeface="Trebuchet MS" panose="020B0603020202020204"/>
              </a:rPr>
              <a:t> </a:t>
            </a:r>
            <a:r>
              <a:rPr sz="2000" spc="-20" dirty="0">
                <a:latin typeface="Trebuchet MS" panose="020B0603020202020204"/>
                <a:cs typeface="Trebuchet MS" panose="020B0603020202020204"/>
              </a:rPr>
              <a:t>salud</a:t>
            </a:r>
            <a:endParaRPr sz="2000" dirty="0">
              <a:latin typeface="Trebuchet MS" panose="020B0603020202020204"/>
              <a:cs typeface="Trebuchet MS" panose="020B0603020202020204"/>
            </a:endParaRPr>
          </a:p>
          <a:p>
            <a:pPr marL="698500" marR="5080" lvl="1" indent="-299085">
              <a:lnSpc>
                <a:spcPts val="2160"/>
              </a:lnSpc>
              <a:spcBef>
                <a:spcPts val="990"/>
              </a:spcBef>
              <a:buSzPct val="125000"/>
              <a:buFont typeface="Cambria" panose="02040503050406030204"/>
              <a:buChar char="○"/>
              <a:tabLst>
                <a:tab pos="698500" algn="l"/>
              </a:tabLst>
            </a:pPr>
            <a:r>
              <a:rPr sz="2000" dirty="0">
                <a:latin typeface="Trebuchet MS" panose="020B0603020202020204"/>
                <a:cs typeface="Trebuchet MS" panose="020B0603020202020204"/>
              </a:rPr>
              <a:t>Mayor</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rendición</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cuentas</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para</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los</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RAE.</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Mayor</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transparencia</a:t>
            </a:r>
            <a:r>
              <a:rPr sz="2000" spc="-40" dirty="0">
                <a:latin typeface="Trebuchet MS" panose="020B0603020202020204"/>
                <a:cs typeface="Trebuchet MS" panose="020B0603020202020204"/>
              </a:rPr>
              <a:t> </a:t>
            </a:r>
            <a:r>
              <a:rPr sz="2000" spc="-25" dirty="0">
                <a:latin typeface="Trebuchet MS" panose="020B0603020202020204"/>
                <a:cs typeface="Trebuchet MS" panose="020B0603020202020204"/>
              </a:rPr>
              <a:t>del </a:t>
            </a:r>
            <a:r>
              <a:rPr sz="2000" spc="-10" dirty="0">
                <a:latin typeface="Trebuchet MS" panose="020B0603020202020204"/>
                <a:cs typeface="Trebuchet MS" panose="020B0603020202020204"/>
              </a:rPr>
              <a:t>programa.</a:t>
            </a:r>
            <a:endParaRPr sz="2000" dirty="0">
              <a:latin typeface="Trebuchet MS" panose="020B0603020202020204"/>
              <a:cs typeface="Trebuchet MS" panose="020B0603020202020204"/>
            </a:endParaRPr>
          </a:p>
          <a:p>
            <a:pPr marL="698500" marR="78740" lvl="1" indent="-299085" algn="just">
              <a:lnSpc>
                <a:spcPct val="90000"/>
              </a:lnSpc>
              <a:spcBef>
                <a:spcPts val="960"/>
              </a:spcBef>
              <a:buSzPct val="125000"/>
              <a:buFont typeface="Cambria" panose="02040503050406030204"/>
              <a:buChar char="○"/>
              <a:tabLst>
                <a:tab pos="698500" algn="l"/>
              </a:tabLst>
            </a:pPr>
            <a:r>
              <a:rPr sz="2000" dirty="0">
                <a:latin typeface="Trebuchet MS" panose="020B0603020202020204"/>
                <a:cs typeface="Trebuchet MS" panose="020B0603020202020204"/>
              </a:rPr>
              <a:t>Incorpora</a:t>
            </a:r>
            <a:r>
              <a:rPr sz="2000" spc="-75" dirty="0">
                <a:latin typeface="Trebuchet MS" panose="020B0603020202020204"/>
                <a:cs typeface="Trebuchet MS" panose="020B0603020202020204"/>
              </a:rPr>
              <a:t> </a:t>
            </a:r>
            <a:r>
              <a:rPr sz="2000" dirty="0">
                <a:latin typeface="Trebuchet MS" panose="020B0603020202020204"/>
                <a:cs typeface="Trebuchet MS" panose="020B0603020202020204"/>
              </a:rPr>
              <a:t>innovaciones:</a:t>
            </a:r>
            <a:r>
              <a:rPr sz="2000" spc="-85" dirty="0">
                <a:latin typeface="Trebuchet MS" panose="020B0603020202020204"/>
                <a:cs typeface="Trebuchet MS" panose="020B0603020202020204"/>
              </a:rPr>
              <a:t> </a:t>
            </a:r>
            <a:r>
              <a:rPr sz="2000" dirty="0">
                <a:latin typeface="Trebuchet MS" panose="020B0603020202020204"/>
                <a:cs typeface="Trebuchet MS" panose="020B0603020202020204"/>
              </a:rPr>
              <a:t>eConsults,</a:t>
            </a:r>
            <a:r>
              <a:rPr sz="2000" spc="-65" dirty="0">
                <a:latin typeface="Trebuchet MS" panose="020B0603020202020204"/>
                <a:cs typeface="Trebuchet MS" panose="020B0603020202020204"/>
              </a:rPr>
              <a:t> </a:t>
            </a:r>
            <a:r>
              <a:rPr lang="" sz="2000" spc="-65" dirty="0">
                <a:latin typeface="Trebuchet MS" panose="020B0603020202020204"/>
                <a:cs typeface="Trebuchet MS" panose="020B0603020202020204"/>
              </a:rPr>
              <a:t>h</a:t>
            </a:r>
            <a:r>
              <a:rPr sz="2000" dirty="0">
                <a:latin typeface="Trebuchet MS" panose="020B0603020202020204"/>
                <a:cs typeface="Trebuchet MS" panose="020B0603020202020204"/>
              </a:rPr>
              <a:t>erramienta</a:t>
            </a:r>
            <a:r>
              <a:rPr sz="2000" spc="-70"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75" dirty="0">
                <a:latin typeface="Trebuchet MS" panose="020B0603020202020204"/>
                <a:cs typeface="Trebuchet MS" panose="020B0603020202020204"/>
              </a:rPr>
              <a:t> </a:t>
            </a:r>
            <a:r>
              <a:rPr sz="2000" spc="-10" dirty="0">
                <a:latin typeface="Trebuchet MS" panose="020B0603020202020204"/>
                <a:cs typeface="Trebuchet MS" panose="020B0603020202020204"/>
              </a:rPr>
              <a:t>prescripción, </a:t>
            </a:r>
            <a:r>
              <a:rPr sz="2000" dirty="0">
                <a:latin typeface="Trebuchet MS" panose="020B0603020202020204"/>
                <a:cs typeface="Trebuchet MS" panose="020B0603020202020204"/>
              </a:rPr>
              <a:t>herramientas</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similares</a:t>
            </a:r>
            <a:r>
              <a:rPr sz="2000" spc="-65" dirty="0">
                <a:latin typeface="Trebuchet MS" panose="020B0603020202020204"/>
                <a:cs typeface="Trebuchet MS" panose="020B0603020202020204"/>
              </a:rPr>
              <a:t> </a:t>
            </a:r>
            <a:r>
              <a:rPr sz="2000" dirty="0">
                <a:latin typeface="Trebuchet MS" panose="020B0603020202020204"/>
                <a:cs typeface="Trebuchet MS" panose="020B0603020202020204"/>
              </a:rPr>
              <a:t>a</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ACO</a:t>
            </a:r>
            <a:r>
              <a:rPr sz="2000" spc="-60" dirty="0">
                <a:latin typeface="Trebuchet MS" panose="020B0603020202020204"/>
                <a:cs typeface="Trebuchet MS" panose="020B0603020202020204"/>
              </a:rPr>
              <a:t> </a:t>
            </a:r>
            <a:r>
              <a:rPr sz="2000" dirty="0">
                <a:latin typeface="Trebuchet MS" panose="020B0603020202020204"/>
                <a:cs typeface="Trebuchet MS" panose="020B0603020202020204"/>
              </a:rPr>
              <a:t>para</a:t>
            </a:r>
            <a:r>
              <a:rPr sz="2000" spc="-60" dirty="0">
                <a:latin typeface="Trebuchet MS" panose="020B0603020202020204"/>
                <a:cs typeface="Trebuchet MS" panose="020B0603020202020204"/>
              </a:rPr>
              <a:t> </a:t>
            </a:r>
            <a:r>
              <a:rPr sz="2000" dirty="0">
                <a:latin typeface="Trebuchet MS" panose="020B0603020202020204"/>
                <a:cs typeface="Trebuchet MS" panose="020B0603020202020204"/>
              </a:rPr>
              <a:t>PCMP</a:t>
            </a:r>
            <a:r>
              <a:rPr sz="2000" spc="-45" dirty="0">
                <a:latin typeface="Trebuchet MS" panose="020B0603020202020204"/>
                <a:cs typeface="Trebuchet MS" panose="020B0603020202020204"/>
              </a:rPr>
              <a:t> </a:t>
            </a:r>
            <a:r>
              <a:rPr sz="2000" spc="-10" dirty="0">
                <a:latin typeface="Trebuchet MS" panose="020B0603020202020204"/>
                <a:cs typeface="Trebuchet MS" panose="020B0603020202020204"/>
              </a:rPr>
              <a:t>rurales/independientes, </a:t>
            </a:r>
            <a:r>
              <a:rPr sz="2000" dirty="0">
                <a:latin typeface="Trebuchet MS" panose="020B0603020202020204"/>
                <a:cs typeface="Trebuchet MS" panose="020B0603020202020204"/>
              </a:rPr>
              <a:t>pronto</a:t>
            </a:r>
            <a:r>
              <a:rPr sz="2000" spc="-25" dirty="0">
                <a:latin typeface="Trebuchet MS" panose="020B0603020202020204"/>
                <a:cs typeface="Trebuchet MS" panose="020B0603020202020204"/>
              </a:rPr>
              <a:t> </a:t>
            </a:r>
            <a:r>
              <a:rPr sz="2000" dirty="0">
                <a:latin typeface="Trebuchet MS" panose="020B0603020202020204"/>
                <a:cs typeface="Trebuchet MS" panose="020B0603020202020204"/>
              </a:rPr>
              <a:t>-</a:t>
            </a:r>
            <a:r>
              <a:rPr sz="2000" spc="-20" dirty="0">
                <a:latin typeface="Trebuchet MS" panose="020B0603020202020204"/>
                <a:cs typeface="Trebuchet MS" panose="020B0603020202020204"/>
              </a:rPr>
              <a:t> </a:t>
            </a:r>
            <a:r>
              <a:rPr sz="2000" dirty="0">
                <a:latin typeface="Trebuchet MS" panose="020B0603020202020204"/>
                <a:cs typeface="Trebuchet MS" panose="020B0603020202020204"/>
              </a:rPr>
              <a:t>CO</a:t>
            </a:r>
            <a:r>
              <a:rPr sz="2000" spc="-40" dirty="0">
                <a:latin typeface="Trebuchet MS" panose="020B0603020202020204"/>
                <a:cs typeface="Trebuchet MS" panose="020B0603020202020204"/>
              </a:rPr>
              <a:t> </a:t>
            </a:r>
            <a:r>
              <a:rPr sz="2000" spc="-20" dirty="0">
                <a:latin typeface="Trebuchet MS" panose="020B0603020202020204"/>
                <a:cs typeface="Trebuchet MS" panose="020B0603020202020204"/>
              </a:rPr>
              <a:t>SHIE</a:t>
            </a:r>
            <a:endParaRPr sz="2000" dirty="0">
              <a:latin typeface="Trebuchet MS" panose="020B0603020202020204"/>
              <a:cs typeface="Trebuchet MS" panose="020B0603020202020204"/>
            </a:endParaRPr>
          </a:p>
        </p:txBody>
      </p:sp>
      <p:grpSp>
        <p:nvGrpSpPr>
          <p:cNvPr id="4" name="object 4"/>
          <p:cNvGrpSpPr/>
          <p:nvPr/>
        </p:nvGrpSpPr>
        <p:grpSpPr>
          <a:xfrm>
            <a:off x="0" y="6257288"/>
            <a:ext cx="12192000" cy="600710"/>
            <a:chOff x="0" y="6257288"/>
            <a:chExt cx="12192000" cy="600710"/>
          </a:xfrm>
        </p:grpSpPr>
        <p:sp>
          <p:nvSpPr>
            <p:cNvPr id="5" name="object 5"/>
            <p:cNvSpPr/>
            <p:nvPr/>
          </p:nvSpPr>
          <p:spPr>
            <a:xfrm>
              <a:off x="0" y="6257288"/>
              <a:ext cx="12192000" cy="600710"/>
            </a:xfrm>
            <a:custGeom>
              <a:avLst/>
              <a:gdLst/>
              <a:ahLst/>
              <a:cxnLst/>
              <a:rect l="l" t="t" r="r" b="b"/>
              <a:pathLst>
                <a:path w="12192000" h="600709">
                  <a:moveTo>
                    <a:pt x="12192000" y="0"/>
                  </a:moveTo>
                  <a:lnTo>
                    <a:pt x="0" y="0"/>
                  </a:lnTo>
                  <a:lnTo>
                    <a:pt x="0" y="600455"/>
                  </a:lnTo>
                  <a:lnTo>
                    <a:pt x="12192000" y="600455"/>
                  </a:lnTo>
                  <a:lnTo>
                    <a:pt x="12192000" y="0"/>
                  </a:lnTo>
                  <a:close/>
                </a:path>
              </a:pathLst>
            </a:custGeom>
            <a:solidFill>
              <a:srgbClr val="00176E"/>
            </a:solidFill>
          </p:spPr>
          <p:txBody>
            <a:bodyPr wrap="square" lIns="0" tIns="0" rIns="0" bIns="0" rtlCol="0"/>
            <a:lstStyle/>
            <a:p>
              <a:endParaRPr/>
            </a:p>
          </p:txBody>
        </p:sp>
        <p:pic>
          <p:nvPicPr>
            <p:cNvPr id="6" name="object 6"/>
            <p:cNvPicPr/>
            <p:nvPr/>
          </p:nvPicPr>
          <p:blipFill>
            <a:blip r:embed="rId2" cstate="print"/>
            <a:stretch>
              <a:fillRect/>
            </a:stretch>
          </p:blipFill>
          <p:spPr>
            <a:xfrm>
              <a:off x="274320" y="6363966"/>
              <a:ext cx="2267712" cy="384048"/>
            </a:xfrm>
            <a:prstGeom prst="rect">
              <a:avLst/>
            </a:prstGeom>
          </p:spPr>
        </p:pic>
      </p:grpSp>
      <p:grpSp>
        <p:nvGrpSpPr>
          <p:cNvPr id="7" name="object 7"/>
          <p:cNvGrpSpPr/>
          <p:nvPr/>
        </p:nvGrpSpPr>
        <p:grpSpPr>
          <a:xfrm>
            <a:off x="8747760" y="958214"/>
            <a:ext cx="3112262" cy="978534"/>
            <a:chOff x="8741410" y="706754"/>
            <a:chExt cx="3112262" cy="978534"/>
          </a:xfrm>
        </p:grpSpPr>
        <p:sp>
          <p:nvSpPr>
            <p:cNvPr id="8" name="object 8"/>
            <p:cNvSpPr/>
            <p:nvPr/>
          </p:nvSpPr>
          <p:spPr>
            <a:xfrm>
              <a:off x="8921242" y="721994"/>
              <a:ext cx="2932430" cy="963294"/>
            </a:xfrm>
            <a:custGeom>
              <a:avLst/>
              <a:gdLst/>
              <a:ahLst/>
              <a:cxnLst/>
              <a:rect l="l" t="t" r="r" b="b"/>
              <a:pathLst>
                <a:path w="2932429" h="963294">
                  <a:moveTo>
                    <a:pt x="2932176" y="0"/>
                  </a:moveTo>
                  <a:lnTo>
                    <a:pt x="0" y="0"/>
                  </a:lnTo>
                  <a:lnTo>
                    <a:pt x="0" y="963167"/>
                  </a:lnTo>
                  <a:lnTo>
                    <a:pt x="2932176" y="963167"/>
                  </a:lnTo>
                  <a:lnTo>
                    <a:pt x="2932176" y="0"/>
                  </a:lnTo>
                  <a:close/>
                </a:path>
              </a:pathLst>
            </a:custGeom>
            <a:solidFill>
              <a:srgbClr val="9FC4D5"/>
            </a:solidFill>
            <a:ln w="12700">
              <a:solidFill>
                <a:schemeClr val="tx1"/>
              </a:solidFill>
            </a:ln>
          </p:spPr>
          <p:txBody>
            <a:bodyPr wrap="square" lIns="0" tIns="0" rIns="0" bIns="0" rtlCol="0"/>
            <a:lstStyle/>
            <a:p>
              <a:endParaRPr/>
            </a:p>
          </p:txBody>
        </p:sp>
        <p:sp>
          <p:nvSpPr>
            <p:cNvPr id="9" name="object 9"/>
            <p:cNvSpPr/>
            <p:nvPr/>
          </p:nvSpPr>
          <p:spPr>
            <a:xfrm>
              <a:off x="8741410" y="706754"/>
              <a:ext cx="368935" cy="368935"/>
            </a:xfrm>
            <a:custGeom>
              <a:avLst/>
              <a:gdLst/>
              <a:ahLst/>
              <a:cxnLst/>
              <a:rect l="l" t="t" r="r" b="b"/>
              <a:pathLst>
                <a:path w="368934" h="368934">
                  <a:moveTo>
                    <a:pt x="184404" y="0"/>
                  </a:moveTo>
                  <a:lnTo>
                    <a:pt x="135382" y="6477"/>
                  </a:lnTo>
                  <a:lnTo>
                    <a:pt x="91313" y="25146"/>
                  </a:lnTo>
                  <a:lnTo>
                    <a:pt x="53975" y="53975"/>
                  </a:lnTo>
                  <a:lnTo>
                    <a:pt x="25146" y="91312"/>
                  </a:lnTo>
                  <a:lnTo>
                    <a:pt x="6604" y="135382"/>
                  </a:lnTo>
                  <a:lnTo>
                    <a:pt x="0" y="184404"/>
                  </a:lnTo>
                  <a:lnTo>
                    <a:pt x="6604" y="233425"/>
                  </a:lnTo>
                  <a:lnTo>
                    <a:pt x="25146" y="277368"/>
                  </a:lnTo>
                  <a:lnTo>
                    <a:pt x="53975" y="314706"/>
                  </a:lnTo>
                  <a:lnTo>
                    <a:pt x="91313" y="343535"/>
                  </a:lnTo>
                  <a:lnTo>
                    <a:pt x="135382" y="362204"/>
                  </a:lnTo>
                  <a:lnTo>
                    <a:pt x="184404" y="368808"/>
                  </a:lnTo>
                  <a:lnTo>
                    <a:pt x="233425" y="362204"/>
                  </a:lnTo>
                  <a:lnTo>
                    <a:pt x="277495" y="343535"/>
                  </a:lnTo>
                  <a:lnTo>
                    <a:pt x="314833" y="314706"/>
                  </a:lnTo>
                  <a:lnTo>
                    <a:pt x="343662" y="277368"/>
                  </a:lnTo>
                  <a:lnTo>
                    <a:pt x="362204" y="233425"/>
                  </a:lnTo>
                  <a:lnTo>
                    <a:pt x="368808" y="184404"/>
                  </a:lnTo>
                  <a:lnTo>
                    <a:pt x="362204" y="135382"/>
                  </a:lnTo>
                  <a:lnTo>
                    <a:pt x="343662" y="91312"/>
                  </a:lnTo>
                  <a:lnTo>
                    <a:pt x="314833" y="53975"/>
                  </a:lnTo>
                  <a:lnTo>
                    <a:pt x="277495" y="25146"/>
                  </a:lnTo>
                  <a:lnTo>
                    <a:pt x="233425" y="6477"/>
                  </a:lnTo>
                  <a:lnTo>
                    <a:pt x="184404" y="0"/>
                  </a:lnTo>
                  <a:close/>
                </a:path>
              </a:pathLst>
            </a:custGeom>
            <a:solidFill>
              <a:srgbClr val="35627C"/>
            </a:solidFill>
          </p:spPr>
          <p:txBody>
            <a:bodyPr wrap="square" lIns="0" tIns="0" rIns="0" bIns="0" rtlCol="0"/>
            <a:lstStyle/>
            <a:p>
              <a:endParaRPr/>
            </a:p>
          </p:txBody>
        </p:sp>
        <p:sp>
          <p:nvSpPr>
            <p:cNvPr id="10" name="object 10"/>
            <p:cNvSpPr/>
            <p:nvPr/>
          </p:nvSpPr>
          <p:spPr>
            <a:xfrm>
              <a:off x="8741410" y="706754"/>
              <a:ext cx="368935" cy="368935"/>
            </a:xfrm>
            <a:custGeom>
              <a:avLst/>
              <a:gdLst/>
              <a:ahLst/>
              <a:cxnLst/>
              <a:rect l="l" t="t" r="r" b="b"/>
              <a:pathLst>
                <a:path w="368934" h="368934">
                  <a:moveTo>
                    <a:pt x="0" y="184404"/>
                  </a:moveTo>
                  <a:lnTo>
                    <a:pt x="6604" y="135382"/>
                  </a:lnTo>
                  <a:lnTo>
                    <a:pt x="25146" y="91312"/>
                  </a:lnTo>
                  <a:lnTo>
                    <a:pt x="53975" y="53975"/>
                  </a:lnTo>
                  <a:lnTo>
                    <a:pt x="91313" y="25146"/>
                  </a:lnTo>
                  <a:lnTo>
                    <a:pt x="135382" y="6477"/>
                  </a:lnTo>
                  <a:lnTo>
                    <a:pt x="184404" y="0"/>
                  </a:lnTo>
                  <a:lnTo>
                    <a:pt x="233425" y="6477"/>
                  </a:lnTo>
                  <a:lnTo>
                    <a:pt x="277495" y="25146"/>
                  </a:lnTo>
                  <a:lnTo>
                    <a:pt x="314833" y="53975"/>
                  </a:lnTo>
                  <a:lnTo>
                    <a:pt x="343662" y="91312"/>
                  </a:lnTo>
                  <a:lnTo>
                    <a:pt x="362204" y="135382"/>
                  </a:lnTo>
                  <a:lnTo>
                    <a:pt x="368808" y="184404"/>
                  </a:lnTo>
                  <a:lnTo>
                    <a:pt x="362204" y="233425"/>
                  </a:lnTo>
                  <a:lnTo>
                    <a:pt x="343662" y="277368"/>
                  </a:lnTo>
                  <a:lnTo>
                    <a:pt x="314833" y="314706"/>
                  </a:lnTo>
                  <a:lnTo>
                    <a:pt x="277495" y="343535"/>
                  </a:lnTo>
                  <a:lnTo>
                    <a:pt x="233425" y="362204"/>
                  </a:lnTo>
                  <a:lnTo>
                    <a:pt x="184404" y="368808"/>
                  </a:lnTo>
                  <a:lnTo>
                    <a:pt x="135382" y="362204"/>
                  </a:lnTo>
                  <a:lnTo>
                    <a:pt x="91313" y="343535"/>
                  </a:lnTo>
                  <a:lnTo>
                    <a:pt x="53975" y="314706"/>
                  </a:lnTo>
                  <a:lnTo>
                    <a:pt x="25146" y="277368"/>
                  </a:lnTo>
                  <a:lnTo>
                    <a:pt x="6604" y="233425"/>
                  </a:lnTo>
                  <a:lnTo>
                    <a:pt x="0" y="184404"/>
                  </a:lnTo>
                  <a:close/>
                </a:path>
              </a:pathLst>
            </a:custGeom>
            <a:ln w="12191">
              <a:solidFill>
                <a:srgbClr val="1A303D"/>
              </a:solidFill>
            </a:ln>
          </p:spPr>
          <p:txBody>
            <a:bodyPr wrap="square" lIns="0" tIns="0" rIns="0" bIns="0" rtlCol="0"/>
            <a:lstStyle/>
            <a:p>
              <a:endParaRPr/>
            </a:p>
          </p:txBody>
        </p:sp>
      </p:grpSp>
      <p:sp>
        <p:nvSpPr>
          <p:cNvPr id="11" name="object 11"/>
          <p:cNvSpPr txBox="1"/>
          <p:nvPr/>
        </p:nvSpPr>
        <p:spPr>
          <a:xfrm>
            <a:off x="8942513" y="963987"/>
            <a:ext cx="2932430" cy="739946"/>
          </a:xfrm>
          <a:prstGeom prst="rect">
            <a:avLst/>
          </a:prstGeom>
          <a:ln w="12192">
            <a:noFill/>
          </a:ln>
        </p:spPr>
        <p:txBody>
          <a:bodyPr vert="horz" wrap="square" lIns="0" tIns="171450" rIns="0" bIns="0" rtlCol="0">
            <a:spAutoFit/>
          </a:bodyPr>
          <a:lstStyle/>
          <a:p>
            <a:pPr algn="ctr">
              <a:lnSpc>
                <a:spcPct val="100000"/>
              </a:lnSpc>
              <a:spcBef>
                <a:spcPts val="1350"/>
              </a:spcBef>
            </a:pPr>
            <a:r>
              <a:rPr sz="1800" b="1" dirty="0" err="1">
                <a:latin typeface="Trebuchet MS" panose="020B0603020202020204"/>
                <a:cs typeface="Trebuchet MS" panose="020B0603020202020204"/>
              </a:rPr>
              <a:t>Mejorar</a:t>
            </a:r>
            <a:r>
              <a:rPr sz="1800" b="1" spc="-30" dirty="0">
                <a:latin typeface="Trebuchet MS" panose="020B0603020202020204"/>
                <a:cs typeface="Trebuchet MS" panose="020B0603020202020204"/>
              </a:rPr>
              <a:t> </a:t>
            </a:r>
            <a:r>
              <a:rPr sz="1800" b="1" dirty="0">
                <a:latin typeface="Trebuchet MS" panose="020B0603020202020204"/>
                <a:cs typeface="Trebuchet MS" panose="020B0603020202020204"/>
              </a:rPr>
              <a:t>la</a:t>
            </a:r>
            <a:r>
              <a:rPr sz="1800" b="1" spc="-20" dirty="0">
                <a:latin typeface="Trebuchet MS" panose="020B0603020202020204"/>
                <a:cs typeface="Trebuchet MS" panose="020B0603020202020204"/>
              </a:rPr>
              <a:t> </a:t>
            </a:r>
            <a:r>
              <a:rPr sz="1800" dirty="0">
                <a:latin typeface="Trebuchet MS" panose="020B0603020202020204"/>
                <a:cs typeface="Trebuchet MS" panose="020B0603020202020204"/>
              </a:rPr>
              <a:t>calidad</a:t>
            </a:r>
            <a:r>
              <a:rPr sz="1800" spc="-25"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30" dirty="0">
                <a:latin typeface="Trebuchet MS" panose="020B0603020202020204"/>
                <a:cs typeface="Trebuchet MS" panose="020B0603020202020204"/>
              </a:rPr>
              <a:t> </a:t>
            </a:r>
            <a:r>
              <a:rPr sz="1800" spc="-25" dirty="0">
                <a:latin typeface="Trebuchet MS" panose="020B0603020202020204"/>
                <a:cs typeface="Trebuchet MS" panose="020B0603020202020204"/>
              </a:rPr>
              <a:t>l</a:t>
            </a:r>
            <a:r>
              <a:rPr lang="en-US" sz="1800" spc="-25" dirty="0">
                <a:latin typeface="Trebuchet MS" panose="020B0603020202020204"/>
                <a:cs typeface="Trebuchet MS" panose="020B0603020202020204"/>
              </a:rPr>
              <a:t>a </a:t>
            </a:r>
            <a:r>
              <a:rPr lang="en-US" sz="1800" dirty="0" err="1">
                <a:latin typeface="Trebuchet MS" panose="020B0603020202020204"/>
                <a:cs typeface="Trebuchet MS" panose="020B0603020202020204"/>
              </a:rPr>
              <a:t>atención</a:t>
            </a:r>
            <a:r>
              <a:rPr lang="en-US" sz="1800" spc="-70" dirty="0">
                <a:latin typeface="Trebuchet MS" panose="020B0603020202020204"/>
                <a:cs typeface="Trebuchet MS" panose="020B0603020202020204"/>
              </a:rPr>
              <a:t> </a:t>
            </a:r>
            <a:r>
              <a:rPr lang="en-US" sz="1800" dirty="0">
                <a:latin typeface="Trebuchet MS" panose="020B0603020202020204"/>
                <a:cs typeface="Trebuchet MS" panose="020B0603020202020204"/>
              </a:rPr>
              <a:t>para</a:t>
            </a:r>
            <a:r>
              <a:rPr lang="en-US" sz="1800" spc="-70" dirty="0">
                <a:latin typeface="Trebuchet MS" panose="020B0603020202020204"/>
                <a:cs typeface="Trebuchet MS" panose="020B0603020202020204"/>
              </a:rPr>
              <a:t> </a:t>
            </a:r>
            <a:r>
              <a:rPr lang="en-US" sz="1800" spc="-10" dirty="0" err="1">
                <a:latin typeface="Trebuchet MS" panose="020B0603020202020204"/>
                <a:cs typeface="Trebuchet MS" panose="020B0603020202020204"/>
              </a:rPr>
              <a:t>miembros</a:t>
            </a:r>
            <a:endParaRPr lang="en-US" sz="1800" dirty="0">
              <a:latin typeface="Trebuchet MS" panose="020B0603020202020204"/>
              <a:cs typeface="Trebuchet MS" panose="020B0603020202020204"/>
            </a:endParaRPr>
          </a:p>
        </p:txBody>
      </p:sp>
      <p:grpSp>
        <p:nvGrpSpPr>
          <p:cNvPr id="12" name="object 12"/>
          <p:cNvGrpSpPr/>
          <p:nvPr/>
        </p:nvGrpSpPr>
        <p:grpSpPr>
          <a:xfrm>
            <a:off x="8741155" y="1986153"/>
            <a:ext cx="3112262" cy="969390"/>
            <a:chOff x="8741155" y="2047113"/>
            <a:chExt cx="3112262" cy="969390"/>
          </a:xfrm>
        </p:grpSpPr>
        <p:sp>
          <p:nvSpPr>
            <p:cNvPr id="13" name="object 13"/>
            <p:cNvSpPr/>
            <p:nvPr/>
          </p:nvSpPr>
          <p:spPr>
            <a:xfrm>
              <a:off x="8920987" y="2053209"/>
              <a:ext cx="2932430" cy="963294"/>
            </a:xfrm>
            <a:custGeom>
              <a:avLst/>
              <a:gdLst/>
              <a:ahLst/>
              <a:cxnLst/>
              <a:rect l="l" t="t" r="r" b="b"/>
              <a:pathLst>
                <a:path w="2932429" h="963294">
                  <a:moveTo>
                    <a:pt x="2932176" y="0"/>
                  </a:moveTo>
                  <a:lnTo>
                    <a:pt x="0" y="0"/>
                  </a:lnTo>
                  <a:lnTo>
                    <a:pt x="0" y="963168"/>
                  </a:lnTo>
                  <a:lnTo>
                    <a:pt x="2932176" y="963168"/>
                  </a:lnTo>
                  <a:lnTo>
                    <a:pt x="2932176" y="0"/>
                  </a:lnTo>
                  <a:close/>
                </a:path>
              </a:pathLst>
            </a:custGeom>
            <a:solidFill>
              <a:srgbClr val="9FC4D5"/>
            </a:solidFill>
          </p:spPr>
          <p:txBody>
            <a:bodyPr wrap="square" lIns="0" tIns="0" rIns="0" bIns="0" rtlCol="0"/>
            <a:lstStyle/>
            <a:p>
              <a:endParaRPr/>
            </a:p>
          </p:txBody>
        </p:sp>
        <p:sp>
          <p:nvSpPr>
            <p:cNvPr id="14" name="object 14"/>
            <p:cNvSpPr/>
            <p:nvPr/>
          </p:nvSpPr>
          <p:spPr>
            <a:xfrm>
              <a:off x="8920987" y="2053209"/>
              <a:ext cx="2932430" cy="963294"/>
            </a:xfrm>
            <a:custGeom>
              <a:avLst/>
              <a:gdLst/>
              <a:ahLst/>
              <a:cxnLst/>
              <a:rect l="l" t="t" r="r" b="b"/>
              <a:pathLst>
                <a:path w="2932429" h="963294">
                  <a:moveTo>
                    <a:pt x="0" y="963168"/>
                  </a:moveTo>
                  <a:lnTo>
                    <a:pt x="2932176" y="963168"/>
                  </a:lnTo>
                  <a:lnTo>
                    <a:pt x="2932176" y="0"/>
                  </a:lnTo>
                  <a:lnTo>
                    <a:pt x="0" y="0"/>
                  </a:lnTo>
                  <a:lnTo>
                    <a:pt x="0" y="963168"/>
                  </a:lnTo>
                  <a:close/>
                </a:path>
              </a:pathLst>
            </a:custGeom>
            <a:ln w="12192">
              <a:solidFill>
                <a:srgbClr val="1A303D"/>
              </a:solidFill>
            </a:ln>
          </p:spPr>
          <p:txBody>
            <a:bodyPr wrap="square" lIns="0" tIns="0" rIns="0" bIns="0" rtlCol="0"/>
            <a:lstStyle/>
            <a:p>
              <a:endParaRPr/>
            </a:p>
          </p:txBody>
        </p:sp>
        <p:sp>
          <p:nvSpPr>
            <p:cNvPr id="15" name="object 15"/>
            <p:cNvSpPr/>
            <p:nvPr/>
          </p:nvSpPr>
          <p:spPr>
            <a:xfrm>
              <a:off x="8741155" y="2047113"/>
              <a:ext cx="368935" cy="372110"/>
            </a:xfrm>
            <a:custGeom>
              <a:avLst/>
              <a:gdLst/>
              <a:ahLst/>
              <a:cxnLst/>
              <a:rect l="l" t="t" r="r" b="b"/>
              <a:pathLst>
                <a:path w="368934" h="372110">
                  <a:moveTo>
                    <a:pt x="184403" y="0"/>
                  </a:moveTo>
                  <a:lnTo>
                    <a:pt x="135382" y="6731"/>
                  </a:lnTo>
                  <a:lnTo>
                    <a:pt x="91313" y="25400"/>
                  </a:lnTo>
                  <a:lnTo>
                    <a:pt x="53975" y="54483"/>
                  </a:lnTo>
                  <a:lnTo>
                    <a:pt x="25146" y="92075"/>
                  </a:lnTo>
                  <a:lnTo>
                    <a:pt x="6603" y="136525"/>
                  </a:lnTo>
                  <a:lnTo>
                    <a:pt x="0" y="185927"/>
                  </a:lnTo>
                  <a:lnTo>
                    <a:pt x="6603" y="235458"/>
                  </a:lnTo>
                  <a:lnTo>
                    <a:pt x="25146" y="279908"/>
                  </a:lnTo>
                  <a:lnTo>
                    <a:pt x="53975" y="317500"/>
                  </a:lnTo>
                  <a:lnTo>
                    <a:pt x="91313" y="346583"/>
                  </a:lnTo>
                  <a:lnTo>
                    <a:pt x="135382" y="365251"/>
                  </a:lnTo>
                  <a:lnTo>
                    <a:pt x="184403" y="371856"/>
                  </a:lnTo>
                  <a:lnTo>
                    <a:pt x="233425" y="365251"/>
                  </a:lnTo>
                  <a:lnTo>
                    <a:pt x="277495" y="346583"/>
                  </a:lnTo>
                  <a:lnTo>
                    <a:pt x="314833" y="317500"/>
                  </a:lnTo>
                  <a:lnTo>
                    <a:pt x="343662" y="279908"/>
                  </a:lnTo>
                  <a:lnTo>
                    <a:pt x="362203" y="235458"/>
                  </a:lnTo>
                  <a:lnTo>
                    <a:pt x="368808" y="185927"/>
                  </a:lnTo>
                  <a:lnTo>
                    <a:pt x="362203" y="136525"/>
                  </a:lnTo>
                  <a:lnTo>
                    <a:pt x="343662" y="92075"/>
                  </a:lnTo>
                  <a:lnTo>
                    <a:pt x="314833" y="54483"/>
                  </a:lnTo>
                  <a:lnTo>
                    <a:pt x="277495" y="25400"/>
                  </a:lnTo>
                  <a:lnTo>
                    <a:pt x="233425" y="6731"/>
                  </a:lnTo>
                  <a:lnTo>
                    <a:pt x="184403" y="0"/>
                  </a:lnTo>
                  <a:close/>
                </a:path>
              </a:pathLst>
            </a:custGeom>
            <a:solidFill>
              <a:srgbClr val="35627C"/>
            </a:solidFill>
          </p:spPr>
          <p:txBody>
            <a:bodyPr wrap="square" lIns="0" tIns="0" rIns="0" bIns="0" rtlCol="0"/>
            <a:lstStyle/>
            <a:p>
              <a:endParaRPr/>
            </a:p>
          </p:txBody>
        </p:sp>
        <p:sp>
          <p:nvSpPr>
            <p:cNvPr id="16" name="object 16"/>
            <p:cNvSpPr/>
            <p:nvPr/>
          </p:nvSpPr>
          <p:spPr>
            <a:xfrm>
              <a:off x="8741155" y="2047113"/>
              <a:ext cx="368935" cy="372110"/>
            </a:xfrm>
            <a:custGeom>
              <a:avLst/>
              <a:gdLst/>
              <a:ahLst/>
              <a:cxnLst/>
              <a:rect l="l" t="t" r="r" b="b"/>
              <a:pathLst>
                <a:path w="368934" h="372110">
                  <a:moveTo>
                    <a:pt x="0" y="185927"/>
                  </a:moveTo>
                  <a:lnTo>
                    <a:pt x="6603" y="136525"/>
                  </a:lnTo>
                  <a:lnTo>
                    <a:pt x="25146" y="92075"/>
                  </a:lnTo>
                  <a:lnTo>
                    <a:pt x="53975" y="54483"/>
                  </a:lnTo>
                  <a:lnTo>
                    <a:pt x="91313" y="25400"/>
                  </a:lnTo>
                  <a:lnTo>
                    <a:pt x="135382" y="6731"/>
                  </a:lnTo>
                  <a:lnTo>
                    <a:pt x="184403" y="0"/>
                  </a:lnTo>
                  <a:lnTo>
                    <a:pt x="233425" y="6731"/>
                  </a:lnTo>
                  <a:lnTo>
                    <a:pt x="277495" y="25400"/>
                  </a:lnTo>
                  <a:lnTo>
                    <a:pt x="314833" y="54483"/>
                  </a:lnTo>
                  <a:lnTo>
                    <a:pt x="343662" y="92075"/>
                  </a:lnTo>
                  <a:lnTo>
                    <a:pt x="362203" y="136525"/>
                  </a:lnTo>
                  <a:lnTo>
                    <a:pt x="368808" y="185927"/>
                  </a:lnTo>
                  <a:lnTo>
                    <a:pt x="362203" y="235458"/>
                  </a:lnTo>
                  <a:lnTo>
                    <a:pt x="343662" y="279908"/>
                  </a:lnTo>
                  <a:lnTo>
                    <a:pt x="314833" y="317500"/>
                  </a:lnTo>
                  <a:lnTo>
                    <a:pt x="277495" y="346583"/>
                  </a:lnTo>
                  <a:lnTo>
                    <a:pt x="233425" y="365251"/>
                  </a:lnTo>
                  <a:lnTo>
                    <a:pt x="184403" y="371856"/>
                  </a:lnTo>
                  <a:lnTo>
                    <a:pt x="135382" y="365251"/>
                  </a:lnTo>
                  <a:lnTo>
                    <a:pt x="91313" y="346583"/>
                  </a:lnTo>
                  <a:lnTo>
                    <a:pt x="53975" y="317500"/>
                  </a:lnTo>
                  <a:lnTo>
                    <a:pt x="25146" y="279908"/>
                  </a:lnTo>
                  <a:lnTo>
                    <a:pt x="6603" y="235458"/>
                  </a:lnTo>
                  <a:lnTo>
                    <a:pt x="0" y="185927"/>
                  </a:lnTo>
                  <a:close/>
                </a:path>
              </a:pathLst>
            </a:custGeom>
            <a:ln w="12192">
              <a:solidFill>
                <a:srgbClr val="1A303D"/>
              </a:solidFill>
            </a:ln>
          </p:spPr>
          <p:txBody>
            <a:bodyPr wrap="square" lIns="0" tIns="0" rIns="0" bIns="0" rtlCol="0"/>
            <a:lstStyle/>
            <a:p>
              <a:endParaRPr/>
            </a:p>
          </p:txBody>
        </p:sp>
      </p:grpSp>
      <p:sp>
        <p:nvSpPr>
          <p:cNvPr id="17" name="object 17"/>
          <p:cNvSpPr txBox="1"/>
          <p:nvPr/>
        </p:nvSpPr>
        <p:spPr>
          <a:xfrm>
            <a:off x="9005251" y="2093146"/>
            <a:ext cx="2911475" cy="791845"/>
          </a:xfrm>
          <a:prstGeom prst="rect">
            <a:avLst/>
          </a:prstGeom>
        </p:spPr>
        <p:txBody>
          <a:bodyPr vert="horz" wrap="square" lIns="0" tIns="11430" rIns="0" bIns="0" rtlCol="0">
            <a:spAutoFit/>
          </a:bodyPr>
          <a:lstStyle/>
          <a:p>
            <a:pPr marL="347345" marR="5080" indent="-335280" algn="ctr">
              <a:lnSpc>
                <a:spcPts val="2020"/>
              </a:lnSpc>
              <a:spcBef>
                <a:spcPts val="90"/>
              </a:spcBef>
              <a:tabLst>
                <a:tab pos="347345" algn="l"/>
              </a:tabLst>
            </a:pPr>
            <a:r>
              <a:rPr sz="2400" b="1" baseline="2000" dirty="0" err="1">
                <a:latin typeface="Trebuchet MS" panose="020B0603020202020204"/>
                <a:cs typeface="Trebuchet MS" panose="020B0603020202020204"/>
              </a:rPr>
              <a:t>Cerrar</a:t>
            </a:r>
            <a:r>
              <a:rPr sz="2400" b="1" spc="-60" baseline="2000" dirty="0">
                <a:latin typeface="Trebuchet MS" panose="020B0603020202020204"/>
                <a:cs typeface="Trebuchet MS" panose="020B0603020202020204"/>
              </a:rPr>
              <a:t> </a:t>
            </a:r>
            <a:r>
              <a:rPr sz="2400" baseline="2000" dirty="0">
                <a:latin typeface="Trebuchet MS" panose="020B0603020202020204"/>
                <a:cs typeface="Trebuchet MS" panose="020B0603020202020204"/>
              </a:rPr>
              <a:t>disparidades</a:t>
            </a:r>
            <a:r>
              <a:rPr sz="2400" spc="-89" baseline="2000" dirty="0">
                <a:latin typeface="Trebuchet MS" panose="020B0603020202020204"/>
                <a:cs typeface="Trebuchet MS" panose="020B0603020202020204"/>
              </a:rPr>
              <a:t> </a:t>
            </a:r>
            <a:r>
              <a:rPr sz="2400" spc="-37" baseline="2000" dirty="0">
                <a:latin typeface="Trebuchet MS" panose="020B0603020202020204"/>
                <a:cs typeface="Trebuchet MS" panose="020B0603020202020204"/>
              </a:rPr>
              <a:t>de </a:t>
            </a:r>
            <a:r>
              <a:rPr sz="1600" dirty="0" err="1">
                <a:latin typeface="Trebuchet MS" panose="020B0603020202020204"/>
                <a:cs typeface="Trebuchet MS" panose="020B0603020202020204"/>
              </a:rPr>
              <a:t>salud</a:t>
            </a:r>
            <a:r>
              <a:rPr sz="1600" dirty="0">
                <a:latin typeface="Trebuchet MS" panose="020B0603020202020204"/>
                <a:cs typeface="Trebuchet MS" panose="020B0603020202020204"/>
              </a:rPr>
              <a:t>.</a:t>
            </a:r>
            <a:endParaRPr lang="en-US" sz="1600" spc="-40" dirty="0">
              <a:latin typeface="Trebuchet MS" panose="020B0603020202020204"/>
              <a:cs typeface="Trebuchet MS" panose="020B0603020202020204"/>
            </a:endParaRPr>
          </a:p>
          <a:p>
            <a:pPr marL="347345" marR="5080" indent="-335280" algn="ctr">
              <a:lnSpc>
                <a:spcPts val="2020"/>
              </a:lnSpc>
              <a:spcBef>
                <a:spcPts val="90"/>
              </a:spcBef>
              <a:tabLst>
                <a:tab pos="347345" algn="l"/>
              </a:tabLst>
            </a:pPr>
            <a:r>
              <a:rPr sz="1600" b="1" dirty="0" err="1">
                <a:latin typeface="Trebuchet MS" panose="020B0603020202020204"/>
                <a:cs typeface="Trebuchet MS" panose="020B0603020202020204"/>
              </a:rPr>
              <a:t>Promover</a:t>
            </a:r>
            <a:r>
              <a:rPr sz="1600" b="1" spc="-45" dirty="0">
                <a:latin typeface="Trebuchet MS" panose="020B0603020202020204"/>
                <a:cs typeface="Trebuchet MS" panose="020B0603020202020204"/>
              </a:rPr>
              <a:t> </a:t>
            </a:r>
            <a:r>
              <a:rPr sz="1600" b="1" dirty="0">
                <a:latin typeface="Trebuchet MS" panose="020B0603020202020204"/>
                <a:cs typeface="Trebuchet MS" panose="020B0603020202020204"/>
              </a:rPr>
              <a:t>la</a:t>
            </a:r>
            <a:r>
              <a:rPr sz="1600" b="1" spc="-40" dirty="0">
                <a:latin typeface="Trebuchet MS" panose="020B0603020202020204"/>
                <a:cs typeface="Trebuchet MS" panose="020B0603020202020204"/>
              </a:rPr>
              <a:t> </a:t>
            </a:r>
            <a:r>
              <a:rPr sz="1600" spc="-10" dirty="0" err="1">
                <a:latin typeface="Trebuchet MS" panose="020B0603020202020204"/>
                <a:cs typeface="Trebuchet MS" panose="020B0603020202020204"/>
              </a:rPr>
              <a:t>equidad</a:t>
            </a:r>
            <a:r>
              <a:rPr lang="en-US" sz="1600" spc="-10" dirty="0">
                <a:latin typeface="Trebuchet MS" panose="020B0603020202020204"/>
                <a:cs typeface="Trebuchet MS" panose="020B0603020202020204"/>
              </a:rPr>
              <a:t> </a:t>
            </a:r>
            <a:r>
              <a:rPr sz="1600" dirty="0" err="1">
                <a:latin typeface="Trebuchet MS" panose="020B0603020202020204"/>
                <a:cs typeface="Trebuchet MS" panose="020B0603020202020204"/>
              </a:rPr>
              <a:t>en</a:t>
            </a:r>
            <a:r>
              <a:rPr sz="1600" spc="-10" dirty="0">
                <a:latin typeface="Trebuchet MS" panose="020B0603020202020204"/>
                <a:cs typeface="Trebuchet MS" panose="020B0603020202020204"/>
              </a:rPr>
              <a:t> </a:t>
            </a:r>
            <a:r>
              <a:rPr sz="1600" dirty="0">
                <a:latin typeface="Trebuchet MS" panose="020B0603020202020204"/>
                <a:cs typeface="Trebuchet MS" panose="020B0603020202020204"/>
              </a:rPr>
              <a:t>salud</a:t>
            </a:r>
            <a:r>
              <a:rPr sz="1600" spc="-20" dirty="0">
                <a:latin typeface="Trebuchet MS" panose="020B0603020202020204"/>
                <a:cs typeface="Trebuchet MS" panose="020B0603020202020204"/>
              </a:rPr>
              <a:t> </a:t>
            </a:r>
            <a:r>
              <a:rPr sz="1600" dirty="0">
                <a:latin typeface="Trebuchet MS" panose="020B0603020202020204"/>
                <a:cs typeface="Trebuchet MS" panose="020B0603020202020204"/>
              </a:rPr>
              <a:t>para</a:t>
            </a:r>
            <a:r>
              <a:rPr sz="1600" spc="-10" dirty="0">
                <a:latin typeface="Trebuchet MS" panose="020B0603020202020204"/>
                <a:cs typeface="Trebuchet MS" panose="020B0603020202020204"/>
              </a:rPr>
              <a:t> miembros</a:t>
            </a:r>
            <a:endParaRPr sz="1600" dirty="0">
              <a:latin typeface="Trebuchet MS" panose="020B0603020202020204"/>
              <a:cs typeface="Trebuchet MS" panose="020B0603020202020204"/>
            </a:endParaRPr>
          </a:p>
        </p:txBody>
      </p:sp>
      <p:grpSp>
        <p:nvGrpSpPr>
          <p:cNvPr id="18" name="object 18"/>
          <p:cNvGrpSpPr/>
          <p:nvPr/>
        </p:nvGrpSpPr>
        <p:grpSpPr>
          <a:xfrm>
            <a:off x="8741409" y="3004692"/>
            <a:ext cx="3112262" cy="966342"/>
            <a:chOff x="8741409" y="3103752"/>
            <a:chExt cx="3112262" cy="966342"/>
          </a:xfrm>
        </p:grpSpPr>
        <p:sp>
          <p:nvSpPr>
            <p:cNvPr id="19" name="object 19"/>
            <p:cNvSpPr/>
            <p:nvPr/>
          </p:nvSpPr>
          <p:spPr>
            <a:xfrm>
              <a:off x="8921241" y="3106800"/>
              <a:ext cx="2932430" cy="963294"/>
            </a:xfrm>
            <a:custGeom>
              <a:avLst/>
              <a:gdLst/>
              <a:ahLst/>
              <a:cxnLst/>
              <a:rect l="l" t="t" r="r" b="b"/>
              <a:pathLst>
                <a:path w="2932429" h="963295">
                  <a:moveTo>
                    <a:pt x="2932176" y="0"/>
                  </a:moveTo>
                  <a:lnTo>
                    <a:pt x="0" y="0"/>
                  </a:lnTo>
                  <a:lnTo>
                    <a:pt x="0" y="963168"/>
                  </a:lnTo>
                  <a:lnTo>
                    <a:pt x="2932176" y="963168"/>
                  </a:lnTo>
                  <a:lnTo>
                    <a:pt x="2932176" y="0"/>
                  </a:lnTo>
                  <a:close/>
                </a:path>
              </a:pathLst>
            </a:custGeom>
            <a:solidFill>
              <a:srgbClr val="9FC4D5"/>
            </a:solidFill>
            <a:ln w="12700">
              <a:solidFill>
                <a:schemeClr val="tx1"/>
              </a:solidFill>
            </a:ln>
          </p:spPr>
          <p:txBody>
            <a:bodyPr wrap="square" lIns="0" tIns="0" rIns="0" bIns="0" rtlCol="0"/>
            <a:lstStyle/>
            <a:p>
              <a:endParaRPr/>
            </a:p>
          </p:txBody>
        </p:sp>
        <p:sp>
          <p:nvSpPr>
            <p:cNvPr id="21" name="object 21"/>
            <p:cNvSpPr/>
            <p:nvPr/>
          </p:nvSpPr>
          <p:spPr>
            <a:xfrm>
              <a:off x="8741409" y="3103752"/>
              <a:ext cx="368935" cy="372110"/>
            </a:xfrm>
            <a:custGeom>
              <a:avLst/>
              <a:gdLst/>
              <a:ahLst/>
              <a:cxnLst/>
              <a:rect l="l" t="t" r="r" b="b"/>
              <a:pathLst>
                <a:path w="368934" h="372110">
                  <a:moveTo>
                    <a:pt x="184404" y="0"/>
                  </a:moveTo>
                  <a:lnTo>
                    <a:pt x="135382" y="6731"/>
                  </a:lnTo>
                  <a:lnTo>
                    <a:pt x="91313" y="25400"/>
                  </a:lnTo>
                  <a:lnTo>
                    <a:pt x="53975" y="54483"/>
                  </a:lnTo>
                  <a:lnTo>
                    <a:pt x="25146" y="92075"/>
                  </a:lnTo>
                  <a:lnTo>
                    <a:pt x="6604" y="136525"/>
                  </a:lnTo>
                  <a:lnTo>
                    <a:pt x="0" y="185927"/>
                  </a:lnTo>
                  <a:lnTo>
                    <a:pt x="6604" y="235458"/>
                  </a:lnTo>
                  <a:lnTo>
                    <a:pt x="25146" y="279908"/>
                  </a:lnTo>
                  <a:lnTo>
                    <a:pt x="53975" y="317500"/>
                  </a:lnTo>
                  <a:lnTo>
                    <a:pt x="91313" y="346583"/>
                  </a:lnTo>
                  <a:lnTo>
                    <a:pt x="135382" y="365251"/>
                  </a:lnTo>
                  <a:lnTo>
                    <a:pt x="184404" y="371856"/>
                  </a:lnTo>
                  <a:lnTo>
                    <a:pt x="233425" y="365251"/>
                  </a:lnTo>
                  <a:lnTo>
                    <a:pt x="277495" y="346583"/>
                  </a:lnTo>
                  <a:lnTo>
                    <a:pt x="314833" y="317500"/>
                  </a:lnTo>
                  <a:lnTo>
                    <a:pt x="343662" y="279908"/>
                  </a:lnTo>
                  <a:lnTo>
                    <a:pt x="362204" y="235458"/>
                  </a:lnTo>
                  <a:lnTo>
                    <a:pt x="368808" y="185927"/>
                  </a:lnTo>
                  <a:lnTo>
                    <a:pt x="362204" y="136525"/>
                  </a:lnTo>
                  <a:lnTo>
                    <a:pt x="343662" y="92075"/>
                  </a:lnTo>
                  <a:lnTo>
                    <a:pt x="314833" y="54483"/>
                  </a:lnTo>
                  <a:lnTo>
                    <a:pt x="277495" y="25400"/>
                  </a:lnTo>
                  <a:lnTo>
                    <a:pt x="233425" y="6731"/>
                  </a:lnTo>
                  <a:lnTo>
                    <a:pt x="184404" y="0"/>
                  </a:lnTo>
                  <a:close/>
                </a:path>
              </a:pathLst>
            </a:custGeom>
            <a:solidFill>
              <a:srgbClr val="35627C"/>
            </a:solidFill>
            <a:ln w="12700">
              <a:solidFill>
                <a:schemeClr val="tx1"/>
              </a:solidFill>
            </a:ln>
          </p:spPr>
          <p:txBody>
            <a:bodyPr wrap="square" lIns="0" tIns="0" rIns="0" bIns="0" rtlCol="0"/>
            <a:lstStyle/>
            <a:p>
              <a:endParaRPr/>
            </a:p>
          </p:txBody>
        </p:sp>
        <p:sp>
          <p:nvSpPr>
            <p:cNvPr id="22" name="object 22"/>
            <p:cNvSpPr/>
            <p:nvPr/>
          </p:nvSpPr>
          <p:spPr>
            <a:xfrm>
              <a:off x="8741409" y="3103752"/>
              <a:ext cx="368935" cy="372110"/>
            </a:xfrm>
            <a:custGeom>
              <a:avLst/>
              <a:gdLst/>
              <a:ahLst/>
              <a:cxnLst/>
              <a:rect l="l" t="t" r="r" b="b"/>
              <a:pathLst>
                <a:path w="368934" h="372110">
                  <a:moveTo>
                    <a:pt x="0" y="185927"/>
                  </a:moveTo>
                  <a:lnTo>
                    <a:pt x="6604" y="136525"/>
                  </a:lnTo>
                  <a:lnTo>
                    <a:pt x="25146" y="92075"/>
                  </a:lnTo>
                  <a:lnTo>
                    <a:pt x="53975" y="54483"/>
                  </a:lnTo>
                  <a:lnTo>
                    <a:pt x="91313" y="25400"/>
                  </a:lnTo>
                  <a:lnTo>
                    <a:pt x="135382" y="6731"/>
                  </a:lnTo>
                  <a:lnTo>
                    <a:pt x="184404" y="0"/>
                  </a:lnTo>
                  <a:lnTo>
                    <a:pt x="233425" y="6731"/>
                  </a:lnTo>
                  <a:lnTo>
                    <a:pt x="277495" y="25400"/>
                  </a:lnTo>
                  <a:lnTo>
                    <a:pt x="314833" y="54483"/>
                  </a:lnTo>
                  <a:lnTo>
                    <a:pt x="343662" y="92075"/>
                  </a:lnTo>
                  <a:lnTo>
                    <a:pt x="362204" y="136525"/>
                  </a:lnTo>
                  <a:lnTo>
                    <a:pt x="368808" y="185927"/>
                  </a:lnTo>
                  <a:lnTo>
                    <a:pt x="362204" y="235458"/>
                  </a:lnTo>
                  <a:lnTo>
                    <a:pt x="343662" y="279908"/>
                  </a:lnTo>
                  <a:lnTo>
                    <a:pt x="314833" y="317500"/>
                  </a:lnTo>
                  <a:lnTo>
                    <a:pt x="277495" y="346583"/>
                  </a:lnTo>
                  <a:lnTo>
                    <a:pt x="233425" y="365251"/>
                  </a:lnTo>
                  <a:lnTo>
                    <a:pt x="184404" y="371856"/>
                  </a:lnTo>
                  <a:lnTo>
                    <a:pt x="135382" y="365251"/>
                  </a:lnTo>
                  <a:lnTo>
                    <a:pt x="91313" y="346583"/>
                  </a:lnTo>
                  <a:lnTo>
                    <a:pt x="53975" y="317500"/>
                  </a:lnTo>
                  <a:lnTo>
                    <a:pt x="25146" y="279908"/>
                  </a:lnTo>
                  <a:lnTo>
                    <a:pt x="6604" y="235458"/>
                  </a:lnTo>
                  <a:lnTo>
                    <a:pt x="0" y="185927"/>
                  </a:lnTo>
                  <a:close/>
                </a:path>
              </a:pathLst>
            </a:custGeom>
            <a:ln w="12700">
              <a:solidFill>
                <a:srgbClr val="1A303D"/>
              </a:solidFill>
            </a:ln>
          </p:spPr>
          <p:txBody>
            <a:bodyPr wrap="square" lIns="0" tIns="0" rIns="0" bIns="0" rtlCol="0"/>
            <a:lstStyle/>
            <a:p>
              <a:endParaRPr/>
            </a:p>
          </p:txBody>
        </p:sp>
      </p:grpSp>
      <p:sp>
        <p:nvSpPr>
          <p:cNvPr id="23" name="object 23"/>
          <p:cNvSpPr txBox="1"/>
          <p:nvPr/>
        </p:nvSpPr>
        <p:spPr>
          <a:xfrm>
            <a:off x="8851773" y="3024327"/>
            <a:ext cx="146050" cy="300355"/>
          </a:xfrm>
          <a:prstGeom prst="rect">
            <a:avLst/>
          </a:prstGeom>
        </p:spPr>
        <p:txBody>
          <a:bodyPr vert="horz" wrap="square" lIns="0" tIns="12700" rIns="0" bIns="0" rtlCol="0">
            <a:spAutoFit/>
          </a:bodyPr>
          <a:lstStyle/>
          <a:p>
            <a:pPr marL="12700">
              <a:lnSpc>
                <a:spcPct val="100000"/>
              </a:lnSpc>
              <a:spcBef>
                <a:spcPts val="100"/>
              </a:spcBef>
            </a:pPr>
            <a:r>
              <a:rPr sz="1800" spc="-50" dirty="0">
                <a:solidFill>
                  <a:srgbClr val="FFFFFF"/>
                </a:solidFill>
                <a:latin typeface="Trebuchet MS" panose="020B0603020202020204"/>
                <a:cs typeface="Trebuchet MS" panose="020B0603020202020204"/>
              </a:rPr>
              <a:t>3</a:t>
            </a:r>
            <a:endParaRPr sz="1800" dirty="0">
              <a:latin typeface="Trebuchet MS" panose="020B0603020202020204"/>
              <a:cs typeface="Trebuchet MS" panose="020B0603020202020204"/>
            </a:endParaRPr>
          </a:p>
        </p:txBody>
      </p:sp>
      <p:sp>
        <p:nvSpPr>
          <p:cNvPr id="24" name="object 24"/>
          <p:cNvSpPr txBox="1"/>
          <p:nvPr/>
        </p:nvSpPr>
        <p:spPr>
          <a:xfrm>
            <a:off x="9295256" y="3180780"/>
            <a:ext cx="2226945" cy="544830"/>
          </a:xfrm>
          <a:prstGeom prst="rect">
            <a:avLst/>
          </a:prstGeom>
        </p:spPr>
        <p:txBody>
          <a:bodyPr vert="horz" wrap="square" lIns="0" tIns="27940" rIns="0" bIns="0" rtlCol="0">
            <a:spAutoFit/>
          </a:bodyPr>
          <a:lstStyle/>
          <a:p>
            <a:pPr marL="116205">
              <a:lnSpc>
                <a:spcPct val="100000"/>
              </a:lnSpc>
              <a:spcBef>
                <a:spcPts val="220"/>
              </a:spcBef>
            </a:pPr>
            <a:r>
              <a:rPr sz="1600" b="1" dirty="0">
                <a:latin typeface="Trebuchet MS" panose="020B0603020202020204"/>
                <a:cs typeface="Trebuchet MS" panose="020B0603020202020204"/>
              </a:rPr>
              <a:t>Mejorar</a:t>
            </a:r>
            <a:r>
              <a:rPr sz="1600" b="1" spc="-35" dirty="0">
                <a:latin typeface="Trebuchet MS" panose="020B0603020202020204"/>
                <a:cs typeface="Trebuchet MS" panose="020B0603020202020204"/>
              </a:rPr>
              <a:t> </a:t>
            </a:r>
            <a:r>
              <a:rPr sz="1600" b="1" dirty="0">
                <a:latin typeface="Trebuchet MS" panose="020B0603020202020204"/>
                <a:cs typeface="Trebuchet MS" panose="020B0603020202020204"/>
              </a:rPr>
              <a:t>el </a:t>
            </a:r>
            <a:r>
              <a:rPr sz="1600" dirty="0">
                <a:latin typeface="Trebuchet MS" panose="020B0603020202020204"/>
                <a:cs typeface="Trebuchet MS" panose="020B0603020202020204"/>
              </a:rPr>
              <a:t>acceso</a:t>
            </a:r>
            <a:r>
              <a:rPr sz="1600" spc="-10" dirty="0">
                <a:latin typeface="Trebuchet MS" panose="020B0603020202020204"/>
                <a:cs typeface="Trebuchet MS" panose="020B0603020202020204"/>
              </a:rPr>
              <a:t> </a:t>
            </a:r>
            <a:r>
              <a:rPr sz="1600" dirty="0">
                <a:latin typeface="Trebuchet MS" panose="020B0603020202020204"/>
                <a:cs typeface="Trebuchet MS" panose="020B0603020202020204"/>
              </a:rPr>
              <a:t>a</a:t>
            </a:r>
            <a:r>
              <a:rPr sz="1600" spc="-20" dirty="0">
                <a:latin typeface="Trebuchet MS" panose="020B0603020202020204"/>
                <a:cs typeface="Trebuchet MS" panose="020B0603020202020204"/>
              </a:rPr>
              <a:t> </a:t>
            </a:r>
            <a:r>
              <a:rPr sz="1600" spc="-25" dirty="0">
                <a:latin typeface="Trebuchet MS" panose="020B0603020202020204"/>
                <a:cs typeface="Trebuchet MS" panose="020B0603020202020204"/>
              </a:rPr>
              <a:t>la</a:t>
            </a:r>
            <a:endParaRPr sz="1600" dirty="0">
              <a:latin typeface="Trebuchet MS" panose="020B0603020202020204"/>
              <a:cs typeface="Trebuchet MS" panose="020B0603020202020204"/>
            </a:endParaRPr>
          </a:p>
          <a:p>
            <a:pPr marL="12700">
              <a:lnSpc>
                <a:spcPct val="100000"/>
              </a:lnSpc>
              <a:spcBef>
                <a:spcPts val="125"/>
              </a:spcBef>
            </a:pPr>
            <a:r>
              <a:rPr sz="1600" dirty="0">
                <a:latin typeface="Trebuchet MS" panose="020B0603020202020204"/>
                <a:cs typeface="Trebuchet MS" panose="020B0603020202020204"/>
              </a:rPr>
              <a:t>atención</a:t>
            </a:r>
            <a:r>
              <a:rPr sz="1600" spc="-40" dirty="0">
                <a:latin typeface="Trebuchet MS" panose="020B0603020202020204"/>
                <a:cs typeface="Trebuchet MS" panose="020B0603020202020204"/>
              </a:rPr>
              <a:t> </a:t>
            </a:r>
            <a:r>
              <a:rPr sz="1600" dirty="0">
                <a:latin typeface="Trebuchet MS" panose="020B0603020202020204"/>
                <a:cs typeface="Trebuchet MS" panose="020B0603020202020204"/>
              </a:rPr>
              <a:t>para</a:t>
            </a:r>
            <a:r>
              <a:rPr sz="1600" spc="-35" dirty="0">
                <a:latin typeface="Trebuchet MS" panose="020B0603020202020204"/>
                <a:cs typeface="Trebuchet MS" panose="020B0603020202020204"/>
              </a:rPr>
              <a:t> </a:t>
            </a:r>
            <a:r>
              <a:rPr sz="1600" spc="-10" dirty="0">
                <a:latin typeface="Trebuchet MS" panose="020B0603020202020204"/>
                <a:cs typeface="Trebuchet MS" panose="020B0603020202020204"/>
              </a:rPr>
              <a:t>miembros</a:t>
            </a:r>
            <a:endParaRPr sz="1600" dirty="0">
              <a:latin typeface="Trebuchet MS" panose="020B0603020202020204"/>
              <a:cs typeface="Trebuchet MS" panose="020B0603020202020204"/>
            </a:endParaRPr>
          </a:p>
        </p:txBody>
      </p:sp>
      <p:grpSp>
        <p:nvGrpSpPr>
          <p:cNvPr id="25" name="object 25"/>
          <p:cNvGrpSpPr/>
          <p:nvPr/>
        </p:nvGrpSpPr>
        <p:grpSpPr>
          <a:xfrm>
            <a:off x="8741409" y="4011168"/>
            <a:ext cx="3112262" cy="978534"/>
            <a:chOff x="8741409" y="4072128"/>
            <a:chExt cx="3112262" cy="978534"/>
          </a:xfrm>
        </p:grpSpPr>
        <p:sp>
          <p:nvSpPr>
            <p:cNvPr id="26" name="object 26"/>
            <p:cNvSpPr/>
            <p:nvPr/>
          </p:nvSpPr>
          <p:spPr>
            <a:xfrm>
              <a:off x="8921241" y="4087368"/>
              <a:ext cx="2932430" cy="963294"/>
            </a:xfrm>
            <a:custGeom>
              <a:avLst/>
              <a:gdLst/>
              <a:ahLst/>
              <a:cxnLst/>
              <a:rect l="l" t="t" r="r" b="b"/>
              <a:pathLst>
                <a:path w="2932429" h="963295">
                  <a:moveTo>
                    <a:pt x="2932176" y="0"/>
                  </a:moveTo>
                  <a:lnTo>
                    <a:pt x="0" y="0"/>
                  </a:lnTo>
                  <a:lnTo>
                    <a:pt x="0" y="963167"/>
                  </a:lnTo>
                  <a:lnTo>
                    <a:pt x="2932176" y="963167"/>
                  </a:lnTo>
                  <a:lnTo>
                    <a:pt x="2932176" y="0"/>
                  </a:lnTo>
                  <a:close/>
                </a:path>
              </a:pathLst>
            </a:custGeom>
            <a:solidFill>
              <a:srgbClr val="9FC4D5"/>
            </a:solidFill>
            <a:ln w="12700">
              <a:solidFill>
                <a:schemeClr val="tx1"/>
              </a:solidFill>
            </a:ln>
          </p:spPr>
          <p:txBody>
            <a:bodyPr wrap="square" lIns="0" tIns="0" rIns="0" bIns="0" rtlCol="0"/>
            <a:lstStyle/>
            <a:p>
              <a:endParaRPr/>
            </a:p>
          </p:txBody>
        </p:sp>
        <p:sp>
          <p:nvSpPr>
            <p:cNvPr id="28" name="object 28"/>
            <p:cNvSpPr/>
            <p:nvPr/>
          </p:nvSpPr>
          <p:spPr>
            <a:xfrm>
              <a:off x="8741409" y="4072128"/>
              <a:ext cx="368935" cy="372110"/>
            </a:xfrm>
            <a:custGeom>
              <a:avLst/>
              <a:gdLst/>
              <a:ahLst/>
              <a:cxnLst/>
              <a:rect l="l" t="t" r="r" b="b"/>
              <a:pathLst>
                <a:path w="368934" h="372110">
                  <a:moveTo>
                    <a:pt x="184404" y="0"/>
                  </a:moveTo>
                  <a:lnTo>
                    <a:pt x="135382" y="6731"/>
                  </a:lnTo>
                  <a:lnTo>
                    <a:pt x="91313" y="25400"/>
                  </a:lnTo>
                  <a:lnTo>
                    <a:pt x="53975" y="54483"/>
                  </a:lnTo>
                  <a:lnTo>
                    <a:pt x="25146" y="92075"/>
                  </a:lnTo>
                  <a:lnTo>
                    <a:pt x="6604" y="136525"/>
                  </a:lnTo>
                  <a:lnTo>
                    <a:pt x="0" y="185928"/>
                  </a:lnTo>
                  <a:lnTo>
                    <a:pt x="6604" y="235458"/>
                  </a:lnTo>
                  <a:lnTo>
                    <a:pt x="25146" y="279781"/>
                  </a:lnTo>
                  <a:lnTo>
                    <a:pt x="53975" y="317500"/>
                  </a:lnTo>
                  <a:lnTo>
                    <a:pt x="91313" y="346456"/>
                  </a:lnTo>
                  <a:lnTo>
                    <a:pt x="135382" y="365252"/>
                  </a:lnTo>
                  <a:lnTo>
                    <a:pt x="184404" y="371856"/>
                  </a:lnTo>
                  <a:lnTo>
                    <a:pt x="233425" y="365252"/>
                  </a:lnTo>
                  <a:lnTo>
                    <a:pt x="277495" y="346456"/>
                  </a:lnTo>
                  <a:lnTo>
                    <a:pt x="314833" y="317500"/>
                  </a:lnTo>
                  <a:lnTo>
                    <a:pt x="343662" y="279781"/>
                  </a:lnTo>
                  <a:lnTo>
                    <a:pt x="362204" y="235458"/>
                  </a:lnTo>
                  <a:lnTo>
                    <a:pt x="368808" y="185928"/>
                  </a:lnTo>
                  <a:lnTo>
                    <a:pt x="362204" y="136525"/>
                  </a:lnTo>
                  <a:lnTo>
                    <a:pt x="343662" y="92075"/>
                  </a:lnTo>
                  <a:lnTo>
                    <a:pt x="314833" y="54483"/>
                  </a:lnTo>
                  <a:lnTo>
                    <a:pt x="277495" y="25400"/>
                  </a:lnTo>
                  <a:lnTo>
                    <a:pt x="233425" y="6731"/>
                  </a:lnTo>
                  <a:lnTo>
                    <a:pt x="184404" y="0"/>
                  </a:lnTo>
                  <a:close/>
                </a:path>
              </a:pathLst>
            </a:custGeom>
            <a:solidFill>
              <a:srgbClr val="35627C"/>
            </a:solidFill>
          </p:spPr>
          <p:txBody>
            <a:bodyPr wrap="square" lIns="0" tIns="0" rIns="0" bIns="0" rtlCol="0"/>
            <a:lstStyle/>
            <a:p>
              <a:endParaRPr/>
            </a:p>
          </p:txBody>
        </p:sp>
        <p:sp>
          <p:nvSpPr>
            <p:cNvPr id="29" name="object 29"/>
            <p:cNvSpPr/>
            <p:nvPr/>
          </p:nvSpPr>
          <p:spPr>
            <a:xfrm>
              <a:off x="8741409" y="4072128"/>
              <a:ext cx="368935" cy="372110"/>
            </a:xfrm>
            <a:custGeom>
              <a:avLst/>
              <a:gdLst/>
              <a:ahLst/>
              <a:cxnLst/>
              <a:rect l="l" t="t" r="r" b="b"/>
              <a:pathLst>
                <a:path w="368934" h="372110">
                  <a:moveTo>
                    <a:pt x="0" y="185928"/>
                  </a:moveTo>
                  <a:lnTo>
                    <a:pt x="6604" y="136525"/>
                  </a:lnTo>
                  <a:lnTo>
                    <a:pt x="25146" y="92075"/>
                  </a:lnTo>
                  <a:lnTo>
                    <a:pt x="53975" y="54483"/>
                  </a:lnTo>
                  <a:lnTo>
                    <a:pt x="91313" y="25400"/>
                  </a:lnTo>
                  <a:lnTo>
                    <a:pt x="135382" y="6731"/>
                  </a:lnTo>
                  <a:lnTo>
                    <a:pt x="184404" y="0"/>
                  </a:lnTo>
                  <a:lnTo>
                    <a:pt x="233425" y="6731"/>
                  </a:lnTo>
                  <a:lnTo>
                    <a:pt x="277495" y="25400"/>
                  </a:lnTo>
                  <a:lnTo>
                    <a:pt x="314833" y="54483"/>
                  </a:lnTo>
                  <a:lnTo>
                    <a:pt x="343662" y="92075"/>
                  </a:lnTo>
                  <a:lnTo>
                    <a:pt x="362204" y="136525"/>
                  </a:lnTo>
                  <a:lnTo>
                    <a:pt x="368808" y="185928"/>
                  </a:lnTo>
                  <a:lnTo>
                    <a:pt x="362204" y="235458"/>
                  </a:lnTo>
                  <a:lnTo>
                    <a:pt x="343662" y="279781"/>
                  </a:lnTo>
                  <a:lnTo>
                    <a:pt x="314833" y="317500"/>
                  </a:lnTo>
                  <a:lnTo>
                    <a:pt x="277495" y="346456"/>
                  </a:lnTo>
                  <a:lnTo>
                    <a:pt x="233425" y="365252"/>
                  </a:lnTo>
                  <a:lnTo>
                    <a:pt x="184404" y="371856"/>
                  </a:lnTo>
                  <a:lnTo>
                    <a:pt x="135382" y="365252"/>
                  </a:lnTo>
                  <a:lnTo>
                    <a:pt x="91313" y="346456"/>
                  </a:lnTo>
                  <a:lnTo>
                    <a:pt x="53975" y="317500"/>
                  </a:lnTo>
                  <a:lnTo>
                    <a:pt x="25146" y="279781"/>
                  </a:lnTo>
                  <a:lnTo>
                    <a:pt x="6604" y="235458"/>
                  </a:lnTo>
                  <a:lnTo>
                    <a:pt x="0" y="185928"/>
                  </a:lnTo>
                  <a:close/>
                </a:path>
              </a:pathLst>
            </a:custGeom>
            <a:ln w="12192">
              <a:solidFill>
                <a:srgbClr val="1A303D"/>
              </a:solidFill>
            </a:ln>
          </p:spPr>
          <p:txBody>
            <a:bodyPr wrap="square" lIns="0" tIns="0" rIns="0" bIns="0" rtlCol="0"/>
            <a:lstStyle/>
            <a:p>
              <a:endParaRPr/>
            </a:p>
          </p:txBody>
        </p:sp>
      </p:grpSp>
      <p:sp>
        <p:nvSpPr>
          <p:cNvPr id="30" name="object 30"/>
          <p:cNvSpPr txBox="1"/>
          <p:nvPr/>
        </p:nvSpPr>
        <p:spPr>
          <a:xfrm>
            <a:off x="8956038" y="4221710"/>
            <a:ext cx="2911475" cy="474489"/>
          </a:xfrm>
          <a:prstGeom prst="rect">
            <a:avLst/>
          </a:prstGeom>
        </p:spPr>
        <p:txBody>
          <a:bodyPr vert="horz" wrap="square" lIns="0" tIns="12700" rIns="0" bIns="0" rtlCol="0">
            <a:spAutoFit/>
          </a:bodyPr>
          <a:lstStyle/>
          <a:p>
            <a:pPr marL="12700" algn="ctr">
              <a:lnSpc>
                <a:spcPts val="1830"/>
              </a:lnSpc>
              <a:spcBef>
                <a:spcPts val="100"/>
              </a:spcBef>
            </a:pPr>
            <a:r>
              <a:rPr sz="1600" b="1" dirty="0" err="1">
                <a:latin typeface="Trebuchet MS" panose="020B0603020202020204"/>
                <a:cs typeface="Trebuchet MS" panose="020B0603020202020204"/>
              </a:rPr>
              <a:t>Mejorar</a:t>
            </a:r>
            <a:r>
              <a:rPr sz="1600" b="1" spc="-50" dirty="0">
                <a:latin typeface="Trebuchet MS" panose="020B0603020202020204"/>
                <a:cs typeface="Trebuchet MS" panose="020B0603020202020204"/>
              </a:rPr>
              <a:t> </a:t>
            </a:r>
            <a:r>
              <a:rPr sz="1600" b="1" dirty="0">
                <a:latin typeface="Trebuchet MS" panose="020B0603020202020204"/>
                <a:cs typeface="Trebuchet MS" panose="020B0603020202020204"/>
              </a:rPr>
              <a:t>la</a:t>
            </a:r>
            <a:r>
              <a:rPr sz="1600" b="1" spc="-55" dirty="0">
                <a:latin typeface="Trebuchet MS" panose="020B0603020202020204"/>
                <a:cs typeface="Trebuchet MS" panose="020B0603020202020204"/>
              </a:rPr>
              <a:t> </a:t>
            </a:r>
            <a:r>
              <a:rPr sz="1600" b="1" dirty="0">
                <a:latin typeface="Trebuchet MS" panose="020B0603020202020204"/>
                <a:cs typeface="Trebuchet MS" panose="020B0603020202020204"/>
              </a:rPr>
              <a:t>e</a:t>
            </a:r>
            <a:r>
              <a:rPr sz="1600" dirty="0">
                <a:latin typeface="Trebuchet MS" panose="020B0603020202020204"/>
                <a:cs typeface="Trebuchet MS" panose="020B0603020202020204"/>
              </a:rPr>
              <a:t>xperiencia</a:t>
            </a:r>
            <a:r>
              <a:rPr sz="1600" spc="-40" dirty="0">
                <a:latin typeface="Trebuchet MS" panose="020B0603020202020204"/>
                <a:cs typeface="Trebuchet MS" panose="020B0603020202020204"/>
              </a:rPr>
              <a:t> </a:t>
            </a:r>
            <a:r>
              <a:rPr sz="1600" dirty="0">
                <a:latin typeface="Trebuchet MS" panose="020B0603020202020204"/>
                <a:cs typeface="Trebuchet MS" panose="020B0603020202020204"/>
              </a:rPr>
              <a:t>de</a:t>
            </a:r>
            <a:r>
              <a:rPr sz="1600" spc="-25" dirty="0">
                <a:latin typeface="Trebuchet MS" panose="020B0603020202020204"/>
                <a:cs typeface="Trebuchet MS" panose="020B0603020202020204"/>
              </a:rPr>
              <a:t> </a:t>
            </a:r>
            <a:br>
              <a:rPr lang="en-US" sz="1600" spc="-25" dirty="0">
                <a:latin typeface="Trebuchet MS" panose="020B0603020202020204"/>
                <a:cs typeface="Trebuchet MS" panose="020B0603020202020204"/>
              </a:rPr>
            </a:br>
            <a:r>
              <a:rPr sz="1600" spc="-25" dirty="0" err="1">
                <a:latin typeface="Trebuchet MS" panose="020B0603020202020204"/>
                <a:cs typeface="Trebuchet MS" panose="020B0603020202020204"/>
              </a:rPr>
              <a:t>los</a:t>
            </a:r>
            <a:r>
              <a:rPr lang="en-US" sz="1600" spc="-25" dirty="0">
                <a:latin typeface="Trebuchet MS" panose="020B0603020202020204"/>
                <a:cs typeface="Trebuchet MS" panose="020B0603020202020204"/>
              </a:rPr>
              <a:t> </a:t>
            </a:r>
            <a:r>
              <a:rPr lang="en-US" sz="1600" dirty="0" err="1">
                <a:latin typeface="Trebuchet MS" panose="020B0603020202020204"/>
                <a:cs typeface="Trebuchet MS" panose="020B0603020202020204"/>
              </a:rPr>
              <a:t>miembros</a:t>
            </a:r>
            <a:r>
              <a:rPr lang="en-US" sz="1600" spc="-20" dirty="0">
                <a:latin typeface="Trebuchet MS" panose="020B0603020202020204"/>
                <a:cs typeface="Trebuchet MS" panose="020B0603020202020204"/>
              </a:rPr>
              <a:t> </a:t>
            </a:r>
            <a:r>
              <a:rPr lang="en-US" sz="1600" dirty="0">
                <a:latin typeface="Trebuchet MS" panose="020B0603020202020204"/>
                <a:cs typeface="Trebuchet MS" panose="020B0603020202020204"/>
              </a:rPr>
              <a:t>y</a:t>
            </a:r>
            <a:r>
              <a:rPr lang="en-US" sz="1600" spc="-20" dirty="0">
                <a:latin typeface="Trebuchet MS" panose="020B0603020202020204"/>
                <a:cs typeface="Trebuchet MS" panose="020B0603020202020204"/>
              </a:rPr>
              <a:t> </a:t>
            </a:r>
            <a:r>
              <a:rPr lang="en-US" sz="1600" dirty="0">
                <a:latin typeface="Trebuchet MS" panose="020B0603020202020204"/>
                <a:cs typeface="Trebuchet MS" panose="020B0603020202020204"/>
              </a:rPr>
              <a:t>del</a:t>
            </a:r>
            <a:r>
              <a:rPr lang="en-US" sz="1600" spc="-10" dirty="0">
                <a:latin typeface="Trebuchet MS" panose="020B0603020202020204"/>
                <a:cs typeface="Trebuchet MS" panose="020B0603020202020204"/>
              </a:rPr>
              <a:t> </a:t>
            </a:r>
            <a:r>
              <a:rPr lang="en-US" sz="1600" spc="-10" dirty="0" err="1">
                <a:latin typeface="Trebuchet MS" panose="020B0603020202020204"/>
                <a:cs typeface="Trebuchet MS" panose="020B0603020202020204"/>
              </a:rPr>
              <a:t>proveedor</a:t>
            </a:r>
            <a:endParaRPr lang="en-US" sz="1600" dirty="0">
              <a:latin typeface="Trebuchet MS" panose="020B0603020202020204"/>
              <a:cs typeface="Trebuchet MS" panose="020B0603020202020204"/>
            </a:endParaRPr>
          </a:p>
        </p:txBody>
      </p:sp>
      <p:grpSp>
        <p:nvGrpSpPr>
          <p:cNvPr id="31" name="object 31"/>
          <p:cNvGrpSpPr/>
          <p:nvPr/>
        </p:nvGrpSpPr>
        <p:grpSpPr>
          <a:xfrm>
            <a:off x="8742045" y="5043855"/>
            <a:ext cx="3112262" cy="963294"/>
            <a:chOff x="8741410" y="5008295"/>
            <a:chExt cx="3112262" cy="963294"/>
          </a:xfrm>
        </p:grpSpPr>
        <p:sp>
          <p:nvSpPr>
            <p:cNvPr id="32" name="object 32"/>
            <p:cNvSpPr/>
            <p:nvPr/>
          </p:nvSpPr>
          <p:spPr>
            <a:xfrm>
              <a:off x="8921242" y="5008295"/>
              <a:ext cx="2932430" cy="963294"/>
            </a:xfrm>
            <a:custGeom>
              <a:avLst/>
              <a:gdLst/>
              <a:ahLst/>
              <a:cxnLst/>
              <a:rect l="l" t="t" r="r" b="b"/>
              <a:pathLst>
                <a:path w="2932429" h="963295">
                  <a:moveTo>
                    <a:pt x="2932176" y="0"/>
                  </a:moveTo>
                  <a:lnTo>
                    <a:pt x="0" y="0"/>
                  </a:lnTo>
                  <a:lnTo>
                    <a:pt x="0" y="963168"/>
                  </a:lnTo>
                  <a:lnTo>
                    <a:pt x="2932176" y="963168"/>
                  </a:lnTo>
                  <a:lnTo>
                    <a:pt x="2932176" y="0"/>
                  </a:lnTo>
                  <a:close/>
                </a:path>
              </a:pathLst>
            </a:custGeom>
            <a:solidFill>
              <a:srgbClr val="9FC4D5"/>
            </a:solidFill>
          </p:spPr>
          <p:txBody>
            <a:bodyPr wrap="square" lIns="0" tIns="0" rIns="0" bIns="0" rtlCol="0"/>
            <a:lstStyle/>
            <a:p>
              <a:endParaRPr dirty="0"/>
            </a:p>
          </p:txBody>
        </p:sp>
        <p:sp>
          <p:nvSpPr>
            <p:cNvPr id="33" name="object 33"/>
            <p:cNvSpPr/>
            <p:nvPr/>
          </p:nvSpPr>
          <p:spPr>
            <a:xfrm>
              <a:off x="8921242" y="5008295"/>
              <a:ext cx="2932430" cy="963294"/>
            </a:xfrm>
            <a:custGeom>
              <a:avLst/>
              <a:gdLst/>
              <a:ahLst/>
              <a:cxnLst/>
              <a:rect l="l" t="t" r="r" b="b"/>
              <a:pathLst>
                <a:path w="2932429" h="963295">
                  <a:moveTo>
                    <a:pt x="0" y="963168"/>
                  </a:moveTo>
                  <a:lnTo>
                    <a:pt x="2932176" y="963168"/>
                  </a:lnTo>
                  <a:lnTo>
                    <a:pt x="2932176" y="0"/>
                  </a:lnTo>
                  <a:lnTo>
                    <a:pt x="0" y="0"/>
                  </a:lnTo>
                  <a:lnTo>
                    <a:pt x="0" y="963168"/>
                  </a:lnTo>
                  <a:close/>
                </a:path>
              </a:pathLst>
            </a:custGeom>
            <a:ln w="12192">
              <a:solidFill>
                <a:srgbClr val="1A303D"/>
              </a:solidFill>
            </a:ln>
          </p:spPr>
          <p:txBody>
            <a:bodyPr wrap="square" lIns="0" tIns="0" rIns="0" bIns="0" rtlCol="0"/>
            <a:lstStyle/>
            <a:p>
              <a:endParaRPr/>
            </a:p>
          </p:txBody>
        </p:sp>
        <p:sp>
          <p:nvSpPr>
            <p:cNvPr id="34" name="object 34"/>
            <p:cNvSpPr/>
            <p:nvPr/>
          </p:nvSpPr>
          <p:spPr>
            <a:xfrm>
              <a:off x="8741410" y="5014340"/>
              <a:ext cx="368935" cy="372110"/>
            </a:xfrm>
            <a:custGeom>
              <a:avLst/>
              <a:gdLst/>
              <a:ahLst/>
              <a:cxnLst/>
              <a:rect l="l" t="t" r="r" b="b"/>
              <a:pathLst>
                <a:path w="368934" h="372110">
                  <a:moveTo>
                    <a:pt x="184404" y="0"/>
                  </a:moveTo>
                  <a:lnTo>
                    <a:pt x="135382" y="6730"/>
                  </a:lnTo>
                  <a:lnTo>
                    <a:pt x="91313" y="25399"/>
                  </a:lnTo>
                  <a:lnTo>
                    <a:pt x="53975" y="54482"/>
                  </a:lnTo>
                  <a:lnTo>
                    <a:pt x="25146" y="92074"/>
                  </a:lnTo>
                  <a:lnTo>
                    <a:pt x="6604" y="136524"/>
                  </a:lnTo>
                  <a:lnTo>
                    <a:pt x="0" y="185927"/>
                  </a:lnTo>
                  <a:lnTo>
                    <a:pt x="6604" y="235457"/>
                  </a:lnTo>
                  <a:lnTo>
                    <a:pt x="25146" y="279907"/>
                  </a:lnTo>
                  <a:lnTo>
                    <a:pt x="53975" y="317499"/>
                  </a:lnTo>
                  <a:lnTo>
                    <a:pt x="91313" y="346582"/>
                  </a:lnTo>
                  <a:lnTo>
                    <a:pt x="135382" y="365251"/>
                  </a:lnTo>
                  <a:lnTo>
                    <a:pt x="184404" y="371855"/>
                  </a:lnTo>
                  <a:lnTo>
                    <a:pt x="233425" y="365251"/>
                  </a:lnTo>
                  <a:lnTo>
                    <a:pt x="277495" y="346582"/>
                  </a:lnTo>
                  <a:lnTo>
                    <a:pt x="314833" y="317499"/>
                  </a:lnTo>
                  <a:lnTo>
                    <a:pt x="343662" y="279907"/>
                  </a:lnTo>
                  <a:lnTo>
                    <a:pt x="362204" y="235457"/>
                  </a:lnTo>
                  <a:lnTo>
                    <a:pt x="368808" y="185927"/>
                  </a:lnTo>
                  <a:lnTo>
                    <a:pt x="362204" y="136524"/>
                  </a:lnTo>
                  <a:lnTo>
                    <a:pt x="343662" y="92074"/>
                  </a:lnTo>
                  <a:lnTo>
                    <a:pt x="314833" y="54482"/>
                  </a:lnTo>
                  <a:lnTo>
                    <a:pt x="277495" y="25399"/>
                  </a:lnTo>
                  <a:lnTo>
                    <a:pt x="233425" y="6730"/>
                  </a:lnTo>
                  <a:lnTo>
                    <a:pt x="184404" y="0"/>
                  </a:lnTo>
                  <a:close/>
                </a:path>
              </a:pathLst>
            </a:custGeom>
            <a:solidFill>
              <a:srgbClr val="35627C"/>
            </a:solidFill>
          </p:spPr>
          <p:txBody>
            <a:bodyPr wrap="square" lIns="0" tIns="0" rIns="0" bIns="0" rtlCol="0"/>
            <a:lstStyle/>
            <a:p>
              <a:endParaRPr/>
            </a:p>
          </p:txBody>
        </p:sp>
        <p:sp>
          <p:nvSpPr>
            <p:cNvPr id="35" name="object 35"/>
            <p:cNvSpPr/>
            <p:nvPr/>
          </p:nvSpPr>
          <p:spPr>
            <a:xfrm>
              <a:off x="8741410" y="5014340"/>
              <a:ext cx="368935" cy="372110"/>
            </a:xfrm>
            <a:custGeom>
              <a:avLst/>
              <a:gdLst/>
              <a:ahLst/>
              <a:cxnLst/>
              <a:rect l="l" t="t" r="r" b="b"/>
              <a:pathLst>
                <a:path w="368934" h="372110">
                  <a:moveTo>
                    <a:pt x="0" y="185927"/>
                  </a:moveTo>
                  <a:lnTo>
                    <a:pt x="6604" y="136524"/>
                  </a:lnTo>
                  <a:lnTo>
                    <a:pt x="25146" y="92074"/>
                  </a:lnTo>
                  <a:lnTo>
                    <a:pt x="53975" y="54482"/>
                  </a:lnTo>
                  <a:lnTo>
                    <a:pt x="91313" y="25399"/>
                  </a:lnTo>
                  <a:lnTo>
                    <a:pt x="135382" y="6730"/>
                  </a:lnTo>
                  <a:lnTo>
                    <a:pt x="184404" y="0"/>
                  </a:lnTo>
                  <a:lnTo>
                    <a:pt x="233425" y="6730"/>
                  </a:lnTo>
                  <a:lnTo>
                    <a:pt x="277495" y="25399"/>
                  </a:lnTo>
                  <a:lnTo>
                    <a:pt x="314833" y="54482"/>
                  </a:lnTo>
                  <a:lnTo>
                    <a:pt x="343662" y="92074"/>
                  </a:lnTo>
                  <a:lnTo>
                    <a:pt x="362204" y="136524"/>
                  </a:lnTo>
                  <a:lnTo>
                    <a:pt x="368808" y="185927"/>
                  </a:lnTo>
                  <a:lnTo>
                    <a:pt x="362204" y="235457"/>
                  </a:lnTo>
                  <a:lnTo>
                    <a:pt x="343662" y="279907"/>
                  </a:lnTo>
                  <a:lnTo>
                    <a:pt x="314833" y="317499"/>
                  </a:lnTo>
                  <a:lnTo>
                    <a:pt x="277495" y="346582"/>
                  </a:lnTo>
                  <a:lnTo>
                    <a:pt x="233425" y="365251"/>
                  </a:lnTo>
                  <a:lnTo>
                    <a:pt x="184404" y="371855"/>
                  </a:lnTo>
                  <a:lnTo>
                    <a:pt x="135382" y="365251"/>
                  </a:lnTo>
                  <a:lnTo>
                    <a:pt x="91313" y="346582"/>
                  </a:lnTo>
                  <a:lnTo>
                    <a:pt x="53975" y="317499"/>
                  </a:lnTo>
                  <a:lnTo>
                    <a:pt x="25146" y="279907"/>
                  </a:lnTo>
                  <a:lnTo>
                    <a:pt x="6604" y="235457"/>
                  </a:lnTo>
                  <a:lnTo>
                    <a:pt x="0" y="185927"/>
                  </a:lnTo>
                  <a:close/>
                </a:path>
              </a:pathLst>
            </a:custGeom>
            <a:ln w="12192">
              <a:solidFill>
                <a:srgbClr val="1A303D"/>
              </a:solidFill>
            </a:ln>
          </p:spPr>
          <p:txBody>
            <a:bodyPr wrap="square" lIns="0" tIns="0" rIns="0" bIns="0" rtlCol="0"/>
            <a:lstStyle/>
            <a:p>
              <a:endParaRPr/>
            </a:p>
          </p:txBody>
        </p:sp>
      </p:grpSp>
      <p:sp>
        <p:nvSpPr>
          <p:cNvPr id="36" name="object 36"/>
          <p:cNvSpPr txBox="1"/>
          <p:nvPr/>
        </p:nvSpPr>
        <p:spPr>
          <a:xfrm>
            <a:off x="8859393" y="5081092"/>
            <a:ext cx="146050" cy="300355"/>
          </a:xfrm>
          <a:prstGeom prst="rect">
            <a:avLst/>
          </a:prstGeom>
        </p:spPr>
        <p:txBody>
          <a:bodyPr vert="horz" wrap="square" lIns="0" tIns="12700" rIns="0" bIns="0" rtlCol="0">
            <a:spAutoFit/>
          </a:bodyPr>
          <a:lstStyle/>
          <a:p>
            <a:pPr marL="12700">
              <a:lnSpc>
                <a:spcPct val="100000"/>
              </a:lnSpc>
              <a:spcBef>
                <a:spcPts val="100"/>
              </a:spcBef>
            </a:pPr>
            <a:r>
              <a:rPr sz="1800" spc="-50" dirty="0">
                <a:solidFill>
                  <a:srgbClr val="FFFFFF"/>
                </a:solidFill>
                <a:latin typeface="Trebuchet MS" panose="020B0603020202020204"/>
                <a:cs typeface="Trebuchet MS" panose="020B0603020202020204"/>
              </a:rPr>
              <a:t>5</a:t>
            </a:r>
            <a:endParaRPr sz="1800" dirty="0">
              <a:latin typeface="Trebuchet MS" panose="020B0603020202020204"/>
              <a:cs typeface="Trebuchet MS" panose="020B0603020202020204"/>
            </a:endParaRPr>
          </a:p>
        </p:txBody>
      </p:sp>
      <p:sp>
        <p:nvSpPr>
          <p:cNvPr id="40" name="object 40"/>
          <p:cNvSpPr txBox="1"/>
          <p:nvPr/>
        </p:nvSpPr>
        <p:spPr>
          <a:xfrm>
            <a:off x="4255770" y="6411196"/>
            <a:ext cx="4679950" cy="290830"/>
          </a:xfrm>
          <a:prstGeom prst="rect">
            <a:avLst/>
          </a:prstGeom>
        </p:spPr>
        <p:txBody>
          <a:bodyPr vert="horz" wrap="square" lIns="0" tIns="0" rIns="0" bIns="0" rtlCol="0">
            <a:spAutoFit/>
          </a:bodyPr>
          <a:lstStyle/>
          <a:p>
            <a:pPr marL="12700">
              <a:lnSpc>
                <a:spcPts val="2150"/>
              </a:lnSpc>
            </a:pPr>
            <a:r>
              <a:rPr sz="1800" dirty="0">
                <a:solidFill>
                  <a:srgbClr val="FFFFFF"/>
                </a:solidFill>
                <a:latin typeface="Trebuchet MS" panose="020B0603020202020204"/>
                <a:cs typeface="Trebuchet MS" panose="020B0603020202020204"/>
              </a:rPr>
              <a:t>Más</a:t>
            </a:r>
            <a:r>
              <a:rPr sz="1800" spc="-65" dirty="0">
                <a:solidFill>
                  <a:srgbClr val="FFFFFF"/>
                </a:solidFill>
                <a:latin typeface="Trebuchet MS" panose="020B0603020202020204"/>
                <a:cs typeface="Trebuchet MS" panose="020B0603020202020204"/>
              </a:rPr>
              <a:t> </a:t>
            </a:r>
            <a:r>
              <a:rPr sz="1800" dirty="0">
                <a:solidFill>
                  <a:srgbClr val="FFFFFF"/>
                </a:solidFill>
                <a:latin typeface="Trebuchet MS" panose="020B0603020202020204"/>
                <a:cs typeface="Trebuchet MS" panose="020B0603020202020204"/>
              </a:rPr>
              <a:t>información</a:t>
            </a:r>
            <a:r>
              <a:rPr sz="1800" spc="-55" dirty="0">
                <a:solidFill>
                  <a:srgbClr val="FFFFFF"/>
                </a:solidFill>
                <a:latin typeface="Trebuchet MS" panose="020B0603020202020204"/>
                <a:cs typeface="Trebuchet MS" panose="020B0603020202020204"/>
              </a:rPr>
              <a:t> </a:t>
            </a:r>
            <a:r>
              <a:rPr sz="1800" dirty="0">
                <a:solidFill>
                  <a:srgbClr val="FFFFFF"/>
                </a:solidFill>
                <a:latin typeface="Trebuchet MS" panose="020B0603020202020204"/>
                <a:cs typeface="Trebuchet MS" panose="020B0603020202020204"/>
              </a:rPr>
              <a:t>en</a:t>
            </a:r>
            <a:r>
              <a:rPr sz="1800" spc="-35" dirty="0">
                <a:solidFill>
                  <a:srgbClr val="FFFFFF"/>
                </a:solidFill>
                <a:latin typeface="Trebuchet MS" panose="020B0603020202020204"/>
                <a:cs typeface="Trebuchet MS" panose="020B0603020202020204"/>
              </a:rPr>
              <a:t> </a:t>
            </a:r>
            <a:r>
              <a:rPr sz="1800" u="sng" spc="-10" dirty="0">
                <a:solidFill>
                  <a:srgbClr val="0000FF"/>
                </a:solidFill>
                <a:uFill>
                  <a:solidFill>
                    <a:srgbClr val="0000FF"/>
                  </a:solidFill>
                </a:uFill>
                <a:latin typeface="Trebuchet MS" panose="020B0603020202020204"/>
                <a:cs typeface="Trebuchet MS" panose="020B0603020202020204"/>
                <a:hlinkClick r:id="rId3"/>
              </a:rPr>
              <a:t>CO.gov/HCPF/accphaseIII</a:t>
            </a:r>
            <a:endParaRPr sz="1800">
              <a:latin typeface="Trebuchet MS" panose="020B0603020202020204"/>
              <a:cs typeface="Trebuchet MS" panose="020B0603020202020204"/>
            </a:endParaRPr>
          </a:p>
        </p:txBody>
      </p:sp>
      <p:sp>
        <p:nvSpPr>
          <p:cNvPr id="37" name="object 37"/>
          <p:cNvSpPr txBox="1"/>
          <p:nvPr/>
        </p:nvSpPr>
        <p:spPr>
          <a:xfrm>
            <a:off x="8946007" y="5035677"/>
            <a:ext cx="2848864" cy="937436"/>
          </a:xfrm>
          <a:prstGeom prst="rect">
            <a:avLst/>
          </a:prstGeom>
        </p:spPr>
        <p:txBody>
          <a:bodyPr vert="horz" wrap="square" lIns="0" tIns="13970" rIns="0" bIns="0" rtlCol="0">
            <a:spAutoFit/>
          </a:bodyPr>
          <a:lstStyle/>
          <a:p>
            <a:pPr marL="104140" algn="ctr">
              <a:spcBef>
                <a:spcPts val="1180"/>
              </a:spcBef>
            </a:pPr>
            <a:r>
              <a:rPr sz="1500" b="1" dirty="0" err="1">
                <a:latin typeface="Trebuchet MS" panose="020B0603020202020204"/>
                <a:cs typeface="Trebuchet MS" panose="020B0603020202020204"/>
              </a:rPr>
              <a:t>Administrar</a:t>
            </a:r>
            <a:r>
              <a:rPr sz="1500" b="1" spc="-65" dirty="0">
                <a:latin typeface="Trebuchet MS" panose="020B0603020202020204"/>
                <a:cs typeface="Trebuchet MS" panose="020B0603020202020204"/>
              </a:rPr>
              <a:t> </a:t>
            </a:r>
            <a:r>
              <a:rPr sz="1500" dirty="0">
                <a:latin typeface="Trebuchet MS" panose="020B0603020202020204"/>
                <a:cs typeface="Trebuchet MS" panose="020B0603020202020204"/>
              </a:rPr>
              <a:t>los</a:t>
            </a:r>
            <a:r>
              <a:rPr sz="1500" spc="-35" dirty="0">
                <a:latin typeface="Trebuchet MS" panose="020B0603020202020204"/>
                <a:cs typeface="Trebuchet MS" panose="020B0603020202020204"/>
              </a:rPr>
              <a:t> </a:t>
            </a:r>
            <a:r>
              <a:rPr sz="1500" dirty="0" err="1">
                <a:latin typeface="Trebuchet MS" panose="020B0603020202020204"/>
                <a:cs typeface="Trebuchet MS" panose="020B0603020202020204"/>
              </a:rPr>
              <a:t>costos</a:t>
            </a:r>
            <a:r>
              <a:rPr sz="1500" spc="-35" dirty="0">
                <a:latin typeface="Trebuchet MS" panose="020B0603020202020204"/>
                <a:cs typeface="Trebuchet MS" panose="020B0603020202020204"/>
              </a:rPr>
              <a:t> </a:t>
            </a:r>
            <a:r>
              <a:rPr sz="1500" spc="-20" dirty="0">
                <a:latin typeface="Trebuchet MS" panose="020B0603020202020204"/>
                <a:cs typeface="Trebuchet MS" panose="020B0603020202020204"/>
              </a:rPr>
              <a:t>para</a:t>
            </a:r>
            <a:r>
              <a:rPr lang="es-ES" sz="1500" dirty="0">
                <a:latin typeface="Trebuchet MS" panose="020B0603020202020204"/>
                <a:cs typeface="Trebuchet MS" panose="020B0603020202020204"/>
              </a:rPr>
              <a:t>proteger</a:t>
            </a:r>
            <a:r>
              <a:rPr lang="es-ES" sz="1500" spc="-50" dirty="0">
                <a:latin typeface="Trebuchet MS" panose="020B0603020202020204"/>
                <a:cs typeface="Trebuchet MS" panose="020B0603020202020204"/>
              </a:rPr>
              <a:t> </a:t>
            </a:r>
            <a:r>
              <a:rPr lang="es-ES" sz="1500" dirty="0">
                <a:latin typeface="Trebuchet MS" panose="020B0603020202020204"/>
                <a:cs typeface="Trebuchet MS" panose="020B0603020202020204"/>
              </a:rPr>
              <a:t>la</a:t>
            </a:r>
            <a:r>
              <a:rPr lang="es-ES" sz="1500" spc="-10" dirty="0">
                <a:latin typeface="Trebuchet MS" panose="020B0603020202020204"/>
                <a:cs typeface="Trebuchet MS" panose="020B0603020202020204"/>
              </a:rPr>
              <a:t> </a:t>
            </a:r>
            <a:r>
              <a:rPr lang="es-ES" sz="1500" dirty="0">
                <a:latin typeface="Trebuchet MS" panose="020B0603020202020204"/>
                <a:cs typeface="Trebuchet MS" panose="020B0603020202020204"/>
              </a:rPr>
              <a:t>cobertura</a:t>
            </a:r>
            <a:r>
              <a:rPr lang="es-ES" sz="1500" spc="-10" dirty="0">
                <a:latin typeface="Trebuchet MS" panose="020B0603020202020204"/>
                <a:cs typeface="Trebuchet MS" panose="020B0603020202020204"/>
              </a:rPr>
              <a:t> </a:t>
            </a:r>
            <a:r>
              <a:rPr lang="es-ES" sz="1500" dirty="0">
                <a:latin typeface="Trebuchet MS" panose="020B0603020202020204"/>
                <a:cs typeface="Trebuchet MS" panose="020B0603020202020204"/>
              </a:rPr>
              <a:t>de</a:t>
            </a:r>
            <a:r>
              <a:rPr lang="es-ES" sz="1500" spc="-25" dirty="0">
                <a:latin typeface="Trebuchet MS" panose="020B0603020202020204"/>
                <a:cs typeface="Trebuchet MS" panose="020B0603020202020204"/>
              </a:rPr>
              <a:t> los </a:t>
            </a:r>
            <a:r>
              <a:rPr lang="es-ES" sz="1500" dirty="0">
                <a:latin typeface="Trebuchet MS" panose="020B0603020202020204"/>
                <a:cs typeface="Trebuchet MS" panose="020B0603020202020204"/>
              </a:rPr>
              <a:t>miembros,</a:t>
            </a:r>
            <a:r>
              <a:rPr lang="es-ES" sz="1500" spc="-40" dirty="0">
                <a:latin typeface="Trebuchet MS" panose="020B0603020202020204"/>
                <a:cs typeface="Trebuchet MS" panose="020B0603020202020204"/>
              </a:rPr>
              <a:t> </a:t>
            </a:r>
            <a:r>
              <a:rPr lang="es-ES" sz="1500" dirty="0">
                <a:latin typeface="Trebuchet MS" panose="020B0603020202020204"/>
                <a:cs typeface="Trebuchet MS" panose="020B0603020202020204"/>
              </a:rPr>
              <a:t>los</a:t>
            </a:r>
            <a:r>
              <a:rPr lang="es-ES" sz="1500" spc="-20" dirty="0">
                <a:latin typeface="Trebuchet MS" panose="020B0603020202020204"/>
                <a:cs typeface="Trebuchet MS" panose="020B0603020202020204"/>
              </a:rPr>
              <a:t> </a:t>
            </a:r>
            <a:r>
              <a:rPr lang="es-ES" sz="1500" dirty="0">
                <a:latin typeface="Trebuchet MS" panose="020B0603020202020204"/>
                <a:cs typeface="Trebuchet MS" panose="020B0603020202020204"/>
              </a:rPr>
              <a:t>beneficios</a:t>
            </a:r>
            <a:r>
              <a:rPr lang="es-ES" sz="1500" spc="-5" dirty="0">
                <a:latin typeface="Trebuchet MS" panose="020B0603020202020204"/>
                <a:cs typeface="Trebuchet MS" panose="020B0603020202020204"/>
              </a:rPr>
              <a:t> </a:t>
            </a:r>
            <a:r>
              <a:rPr lang="es-ES" sz="1500" dirty="0">
                <a:latin typeface="Trebuchet MS" panose="020B0603020202020204"/>
                <a:cs typeface="Trebuchet MS" panose="020B0603020202020204"/>
              </a:rPr>
              <a:t>y</a:t>
            </a:r>
            <a:r>
              <a:rPr lang="es-ES" sz="1500" spc="-35" dirty="0">
                <a:latin typeface="Trebuchet MS" panose="020B0603020202020204"/>
                <a:cs typeface="Trebuchet MS" panose="020B0603020202020204"/>
              </a:rPr>
              <a:t> </a:t>
            </a:r>
            <a:r>
              <a:rPr lang="es-ES" sz="1500" spc="-25" dirty="0">
                <a:latin typeface="Trebuchet MS" panose="020B0603020202020204"/>
                <a:cs typeface="Trebuchet MS" panose="020B0603020202020204"/>
              </a:rPr>
              <a:t>los </a:t>
            </a:r>
            <a:r>
              <a:rPr lang="es-ES" sz="1500" dirty="0">
                <a:latin typeface="Trebuchet MS" panose="020B0603020202020204"/>
                <a:cs typeface="Trebuchet MS" panose="020B0603020202020204"/>
              </a:rPr>
              <a:t>reembolsos</a:t>
            </a:r>
            <a:r>
              <a:rPr lang="es-ES" sz="1500" spc="-5" dirty="0">
                <a:latin typeface="Trebuchet MS" panose="020B0603020202020204"/>
                <a:cs typeface="Trebuchet MS" panose="020B0603020202020204"/>
              </a:rPr>
              <a:t> </a:t>
            </a:r>
            <a:r>
              <a:rPr lang="es-ES" sz="1500" dirty="0">
                <a:latin typeface="Trebuchet MS" panose="020B0603020202020204"/>
                <a:cs typeface="Trebuchet MS" panose="020B0603020202020204"/>
              </a:rPr>
              <a:t>de</a:t>
            </a:r>
            <a:r>
              <a:rPr lang="es-ES" sz="1500" spc="-40" dirty="0">
                <a:latin typeface="Trebuchet MS" panose="020B0603020202020204"/>
                <a:cs typeface="Trebuchet MS" panose="020B0603020202020204"/>
              </a:rPr>
              <a:t> </a:t>
            </a:r>
            <a:r>
              <a:rPr lang="es-ES" sz="1500" dirty="0">
                <a:latin typeface="Trebuchet MS" panose="020B0603020202020204"/>
                <a:cs typeface="Trebuchet MS" panose="020B0603020202020204"/>
              </a:rPr>
              <a:t>los </a:t>
            </a:r>
            <a:r>
              <a:rPr lang="es-ES" sz="1500" spc="-10" dirty="0">
                <a:latin typeface="Trebuchet MS" panose="020B0603020202020204"/>
                <a:cs typeface="Trebuchet MS" panose="020B0603020202020204"/>
              </a:rPr>
              <a:t>miembros</a:t>
            </a:r>
            <a:endParaRPr lang="es-ES" sz="1500" dirty="0">
              <a:latin typeface="Trebuchet MS" panose="020B0603020202020204"/>
              <a:cs typeface="Trebuchet MS" panose="020B0603020202020204"/>
            </a:endParaRPr>
          </a:p>
        </p:txBody>
      </p:sp>
      <p:sp>
        <p:nvSpPr>
          <p:cNvPr id="42" name="TextBox 41"/>
          <p:cNvSpPr txBox="1"/>
          <p:nvPr/>
        </p:nvSpPr>
        <p:spPr>
          <a:xfrm>
            <a:off x="407669" y="206729"/>
            <a:ext cx="11422253" cy="461665"/>
          </a:xfrm>
          <a:prstGeom prst="rect">
            <a:avLst/>
          </a:prstGeom>
          <a:noFill/>
        </p:spPr>
        <p:txBody>
          <a:bodyPr wrap="square" rtlCol="0">
            <a:spAutoFit/>
          </a:bodyPr>
          <a:lstStyle/>
          <a:p>
            <a:r>
              <a:rPr lang="es-ES" sz="2400" b="1" dirty="0">
                <a:solidFill>
                  <a:srgbClr val="102677"/>
                </a:solidFill>
                <a:latin typeface="Trebuchet MS" panose="020B0603020202020204" pitchFamily="34" charset="0"/>
              </a:rPr>
              <a:t>ACC Fase III: Nuestra herramienta más destacada para combatir la tendencia</a:t>
            </a:r>
            <a:endParaRPr lang="en-US" sz="2400" b="1" dirty="0">
              <a:solidFill>
                <a:srgbClr val="102677"/>
              </a:solidFill>
              <a:latin typeface="Trebuchet MS" panose="020B0603020202020204" pitchFamily="34" charset="0"/>
            </a:endParaRPr>
          </a:p>
        </p:txBody>
      </p:sp>
      <p:sp>
        <p:nvSpPr>
          <p:cNvPr id="46" name="object 17"/>
          <p:cNvSpPr txBox="1"/>
          <p:nvPr/>
        </p:nvSpPr>
        <p:spPr>
          <a:xfrm>
            <a:off x="8768969" y="2045209"/>
            <a:ext cx="309626" cy="268022"/>
          </a:xfrm>
          <a:prstGeom prst="rect">
            <a:avLst/>
          </a:prstGeom>
        </p:spPr>
        <p:txBody>
          <a:bodyPr vert="horz" wrap="square" lIns="0" tIns="11430" rIns="0" bIns="0" rtlCol="0">
            <a:spAutoFit/>
          </a:bodyPr>
          <a:lstStyle/>
          <a:p>
            <a:pPr marL="347345" marR="5080" indent="-335280" algn="ctr">
              <a:lnSpc>
                <a:spcPts val="2020"/>
              </a:lnSpc>
              <a:spcBef>
                <a:spcPts val="90"/>
              </a:spcBef>
              <a:tabLst>
                <a:tab pos="347345" algn="l"/>
              </a:tabLst>
            </a:pPr>
            <a:r>
              <a:rPr lang="en-US" sz="1800" spc="-50" dirty="0">
                <a:solidFill>
                  <a:srgbClr val="FFFFFF"/>
                </a:solidFill>
                <a:latin typeface="Trebuchet MS" panose="020B0603020202020204"/>
                <a:cs typeface="Trebuchet MS" panose="020B0603020202020204"/>
              </a:rPr>
              <a:t>2</a:t>
            </a:r>
            <a:endParaRPr sz="1600" dirty="0">
              <a:latin typeface="Trebuchet MS" panose="020B0603020202020204"/>
              <a:cs typeface="Trebuchet MS" panose="020B0603020202020204"/>
            </a:endParaRPr>
          </a:p>
        </p:txBody>
      </p:sp>
      <p:sp>
        <p:nvSpPr>
          <p:cNvPr id="47" name="object 17"/>
          <p:cNvSpPr txBox="1"/>
          <p:nvPr/>
        </p:nvSpPr>
        <p:spPr>
          <a:xfrm>
            <a:off x="8778810" y="1003102"/>
            <a:ext cx="309626" cy="268022"/>
          </a:xfrm>
          <a:prstGeom prst="rect">
            <a:avLst/>
          </a:prstGeom>
        </p:spPr>
        <p:txBody>
          <a:bodyPr vert="horz" wrap="square" lIns="0" tIns="11430" rIns="0" bIns="0" rtlCol="0">
            <a:spAutoFit/>
          </a:bodyPr>
          <a:lstStyle/>
          <a:p>
            <a:pPr marL="347345" marR="5080" indent="-335280" algn="ctr">
              <a:lnSpc>
                <a:spcPts val="2020"/>
              </a:lnSpc>
              <a:spcBef>
                <a:spcPts val="90"/>
              </a:spcBef>
              <a:tabLst>
                <a:tab pos="347345" algn="l"/>
              </a:tabLst>
            </a:pPr>
            <a:r>
              <a:rPr lang="en-US" sz="1800" spc="-50" dirty="0">
                <a:solidFill>
                  <a:srgbClr val="FFFFFF"/>
                </a:solidFill>
                <a:latin typeface="Trebuchet MS" panose="020B0603020202020204"/>
                <a:cs typeface="Trebuchet MS" panose="020B0603020202020204"/>
              </a:rPr>
              <a:t>1</a:t>
            </a:r>
            <a:endParaRPr sz="1600" dirty="0">
              <a:latin typeface="Trebuchet MS" panose="020B0603020202020204"/>
              <a:cs typeface="Trebuchet MS" panose="020B0603020202020204"/>
            </a:endParaRPr>
          </a:p>
        </p:txBody>
      </p:sp>
      <p:sp>
        <p:nvSpPr>
          <p:cNvPr id="48" name="object 23"/>
          <p:cNvSpPr txBox="1"/>
          <p:nvPr/>
        </p:nvSpPr>
        <p:spPr>
          <a:xfrm>
            <a:off x="8851773" y="4024185"/>
            <a:ext cx="146050" cy="300355"/>
          </a:xfrm>
          <a:prstGeom prst="rect">
            <a:avLst/>
          </a:prstGeom>
        </p:spPr>
        <p:txBody>
          <a:bodyPr vert="horz" wrap="square" lIns="0" tIns="12700" rIns="0" bIns="0" rtlCol="0">
            <a:spAutoFit/>
          </a:bodyPr>
          <a:lstStyle/>
          <a:p>
            <a:pPr marL="12700">
              <a:lnSpc>
                <a:spcPct val="100000"/>
              </a:lnSpc>
              <a:spcBef>
                <a:spcPts val="100"/>
              </a:spcBef>
            </a:pPr>
            <a:r>
              <a:rPr lang="en-US" sz="1800" spc="-50" dirty="0">
                <a:solidFill>
                  <a:srgbClr val="FFFFFF"/>
                </a:solidFill>
                <a:latin typeface="Trebuchet MS" panose="020B0603020202020204"/>
                <a:cs typeface="Trebuchet MS" panose="020B0603020202020204"/>
              </a:rPr>
              <a:t>4</a:t>
            </a:r>
            <a:endParaRPr sz="1800" dirty="0">
              <a:latin typeface="Trebuchet MS" panose="020B0603020202020204"/>
              <a:cs typeface="Trebuchet MS" panose="020B0603020202020204"/>
            </a:endParaRPr>
          </a:p>
        </p:txBody>
      </p:sp>
      <p:sp>
        <p:nvSpPr>
          <p:cNvPr id="2" name="Google Shape;990;p229"/>
          <p:cNvSpPr txBox="1"/>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r">
              <a:buSzPts val="1200"/>
            </a:pPr>
            <a:fld id="{00000000-1234-1234-1234-123412341234}" type="slidenum">
              <a:rPr lang="en-US" sz="1200" smtClean="0">
                <a:solidFill>
                  <a:schemeClr val="lt1"/>
                </a:solidFill>
              </a:rPr>
              <a:t>62</a:t>
            </a:fld>
            <a:endParaRPr lang="en-US" sz="1200" dirty="0">
              <a:solidFill>
                <a:schemeClr val="lt1"/>
              </a:solidFil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347"/>
        <p:cNvGrpSpPr/>
        <p:nvPr/>
      </p:nvGrpSpPr>
      <p:grpSpPr>
        <a:xfrm>
          <a:off x="0" y="0"/>
          <a:ext cx="0" cy="0"/>
          <a:chOff x="0" y="0"/>
          <a:chExt cx="0" cy="0"/>
        </a:xfrm>
      </p:grpSpPr>
      <p:sp>
        <p:nvSpPr>
          <p:cNvPr id="1348" name="Google Shape;1348;p259"/>
          <p:cNvSpPr txBox="1">
            <a:spLocks noGrp="1"/>
          </p:cNvSpPr>
          <p:nvPr>
            <p:ph type="title"/>
          </p:nvPr>
        </p:nvSpPr>
        <p:spPr>
          <a:xfrm>
            <a:off x="-25" y="97600"/>
            <a:ext cx="12192000" cy="6756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2"/>
              </a:buClr>
              <a:buSzPts val="4400"/>
              <a:buFont typeface="Trebuchet MS" panose="020B0603020202020204"/>
              <a:buNone/>
            </a:pPr>
            <a:r>
              <a:rPr lang="en-US" sz="4000"/>
              <a:t>Addressing Medicaid Cost Drivers: ACC Phase III</a:t>
            </a:r>
            <a:endParaRPr sz="4000"/>
          </a:p>
        </p:txBody>
      </p:sp>
      <p:grpSp>
        <p:nvGrpSpPr>
          <p:cNvPr id="1349" name="Google Shape;1349;p259" descr="Puzzle pieces depicting key programs that fit together to help achieve the five goals of ACC Phase III."/>
          <p:cNvGrpSpPr/>
          <p:nvPr/>
        </p:nvGrpSpPr>
        <p:grpSpPr>
          <a:xfrm>
            <a:off x="-18168" y="1120303"/>
            <a:ext cx="8967868" cy="5367496"/>
            <a:chOff x="1472220" y="1256647"/>
            <a:chExt cx="8940154" cy="5390676"/>
          </a:xfrm>
        </p:grpSpPr>
        <p:sp>
          <p:nvSpPr>
            <p:cNvPr id="1350" name="Google Shape;1350;p259"/>
            <p:cNvSpPr/>
            <p:nvPr/>
          </p:nvSpPr>
          <p:spPr>
            <a:xfrm>
              <a:off x="3519237" y="4471736"/>
              <a:ext cx="342900" cy="1656300"/>
            </a:xfrm>
            <a:prstGeom prst="rect">
              <a:avLst/>
            </a:prstGeom>
            <a:solidFill>
              <a:srgbClr val="CFD8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grpSp>
          <p:nvGrpSpPr>
            <p:cNvPr id="1351" name="Google Shape;1351;p259"/>
            <p:cNvGrpSpPr/>
            <p:nvPr/>
          </p:nvGrpSpPr>
          <p:grpSpPr>
            <a:xfrm>
              <a:off x="1472220" y="1256647"/>
              <a:ext cx="8940154" cy="5390676"/>
              <a:chOff x="1472220" y="1256647"/>
              <a:chExt cx="8940154" cy="5390676"/>
            </a:xfrm>
          </p:grpSpPr>
          <p:sp>
            <p:nvSpPr>
              <p:cNvPr id="1352" name="Google Shape;1352;p259"/>
              <p:cNvSpPr/>
              <p:nvPr/>
            </p:nvSpPr>
            <p:spPr>
              <a:xfrm>
                <a:off x="4276724" y="2943224"/>
                <a:ext cx="504900" cy="428700"/>
              </a:xfrm>
              <a:prstGeom prst="rect">
                <a:avLst/>
              </a:prstGeom>
              <a:solidFill>
                <a:srgbClr val="FE819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1353" name="Google Shape;1353;p259"/>
              <p:cNvSpPr/>
              <p:nvPr/>
            </p:nvSpPr>
            <p:spPr>
              <a:xfrm>
                <a:off x="6534149" y="3495674"/>
                <a:ext cx="504900" cy="428700"/>
              </a:xfrm>
              <a:prstGeom prst="rect">
                <a:avLst/>
              </a:prstGeom>
              <a:solidFill>
                <a:srgbClr val="CEA5C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1354" name="Google Shape;1354;p259"/>
              <p:cNvSpPr/>
              <p:nvPr/>
            </p:nvSpPr>
            <p:spPr>
              <a:xfrm>
                <a:off x="7684813" y="4505300"/>
                <a:ext cx="504900" cy="428700"/>
              </a:xfrm>
              <a:prstGeom prst="rect">
                <a:avLst/>
              </a:prstGeom>
              <a:solidFill>
                <a:srgbClr val="CEA5C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1355" name="Google Shape;1355;p259"/>
              <p:cNvSpPr/>
              <p:nvPr/>
            </p:nvSpPr>
            <p:spPr>
              <a:xfrm>
                <a:off x="9439274" y="2895600"/>
                <a:ext cx="504900" cy="428700"/>
              </a:xfrm>
              <a:prstGeom prst="rect">
                <a:avLst/>
              </a:prstGeom>
              <a:solidFill>
                <a:srgbClr val="FE819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1356" name="Google Shape;1356;p259"/>
              <p:cNvSpPr/>
              <p:nvPr/>
            </p:nvSpPr>
            <p:spPr>
              <a:xfrm>
                <a:off x="5905499" y="4029075"/>
                <a:ext cx="504900" cy="428700"/>
              </a:xfrm>
              <a:prstGeom prst="rect">
                <a:avLst/>
              </a:prstGeom>
              <a:solidFill>
                <a:srgbClr val="FE819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1357" name="Google Shape;1357;p259"/>
              <p:cNvSpPr/>
              <p:nvPr/>
            </p:nvSpPr>
            <p:spPr>
              <a:xfrm>
                <a:off x="2581275" y="4505325"/>
                <a:ext cx="504900" cy="428700"/>
              </a:xfrm>
              <a:prstGeom prst="rect">
                <a:avLst/>
              </a:prstGeom>
              <a:solidFill>
                <a:srgbClr val="FE819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1358" name="Google Shape;1358;p259"/>
              <p:cNvSpPr/>
              <p:nvPr/>
            </p:nvSpPr>
            <p:spPr>
              <a:xfrm>
                <a:off x="3657600" y="3457575"/>
                <a:ext cx="504900" cy="428700"/>
              </a:xfrm>
              <a:prstGeom prst="rect">
                <a:avLst/>
              </a:prstGeom>
              <a:solidFill>
                <a:srgbClr val="FE819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1359" name="Google Shape;1359;p259"/>
              <p:cNvSpPr/>
              <p:nvPr/>
            </p:nvSpPr>
            <p:spPr>
              <a:xfrm>
                <a:off x="2590800" y="2886075"/>
                <a:ext cx="495300" cy="419100"/>
              </a:xfrm>
              <a:prstGeom prst="rect">
                <a:avLst/>
              </a:prstGeom>
              <a:solidFill>
                <a:srgbClr val="CFD8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1360" name="Google Shape;1360;p259"/>
              <p:cNvSpPr/>
              <p:nvPr/>
            </p:nvSpPr>
            <p:spPr>
              <a:xfrm>
                <a:off x="8201025" y="3495675"/>
                <a:ext cx="476400" cy="362100"/>
              </a:xfrm>
              <a:prstGeom prst="rect">
                <a:avLst/>
              </a:prstGeom>
              <a:solidFill>
                <a:srgbClr val="AFC1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1361" name="Google Shape;1361;p259"/>
              <p:cNvSpPr/>
              <p:nvPr/>
            </p:nvSpPr>
            <p:spPr>
              <a:xfrm>
                <a:off x="3219450" y="5143500"/>
                <a:ext cx="438300" cy="352500"/>
              </a:xfrm>
              <a:prstGeom prst="rect">
                <a:avLst/>
              </a:prstGeom>
              <a:solidFill>
                <a:srgbClr val="CFD8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1362" name="Google Shape;1362;p259"/>
              <p:cNvSpPr/>
              <p:nvPr/>
            </p:nvSpPr>
            <p:spPr>
              <a:xfrm rot="10800000" flipH="1">
                <a:off x="4848225" y="5105325"/>
                <a:ext cx="485700" cy="390600"/>
              </a:xfrm>
              <a:prstGeom prst="rect">
                <a:avLst/>
              </a:prstGeom>
              <a:solidFill>
                <a:srgbClr val="FE819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1363" name="Google Shape;1363;p259"/>
              <p:cNvSpPr/>
              <p:nvPr/>
            </p:nvSpPr>
            <p:spPr>
              <a:xfrm>
                <a:off x="6505575" y="5057775"/>
                <a:ext cx="476400" cy="466800"/>
              </a:xfrm>
              <a:prstGeom prst="rect">
                <a:avLst/>
              </a:prstGeom>
              <a:solidFill>
                <a:srgbClr val="AFC1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1364" name="Google Shape;1364;p259"/>
              <p:cNvSpPr/>
              <p:nvPr/>
            </p:nvSpPr>
            <p:spPr>
              <a:xfrm>
                <a:off x="8124825" y="4467225"/>
                <a:ext cx="514500" cy="1066800"/>
              </a:xfrm>
              <a:prstGeom prst="rect">
                <a:avLst/>
              </a:prstGeom>
              <a:solidFill>
                <a:srgbClr val="FE819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1365" name="Google Shape;1365;p259"/>
              <p:cNvSpPr/>
              <p:nvPr/>
            </p:nvSpPr>
            <p:spPr>
              <a:xfrm>
                <a:off x="9210675" y="3952875"/>
                <a:ext cx="419100" cy="485700"/>
              </a:xfrm>
              <a:prstGeom prst="rect">
                <a:avLst/>
              </a:prstGeom>
              <a:solidFill>
                <a:srgbClr val="FE819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1366" name="Google Shape;1366;p259"/>
              <p:cNvSpPr/>
              <p:nvPr/>
            </p:nvSpPr>
            <p:spPr>
              <a:xfrm>
                <a:off x="4276725" y="4514850"/>
                <a:ext cx="457200" cy="419100"/>
              </a:xfrm>
              <a:prstGeom prst="rect">
                <a:avLst/>
              </a:prstGeom>
              <a:solidFill>
                <a:srgbClr val="AFC1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1367" name="Google Shape;1367;p259"/>
              <p:cNvSpPr/>
              <p:nvPr/>
            </p:nvSpPr>
            <p:spPr>
              <a:xfrm>
                <a:off x="4810125" y="3505200"/>
                <a:ext cx="523800" cy="381000"/>
              </a:xfrm>
              <a:prstGeom prst="rect">
                <a:avLst/>
              </a:prstGeom>
              <a:solidFill>
                <a:srgbClr val="CFD8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1368" name="Google Shape;1368;p259"/>
              <p:cNvSpPr/>
              <p:nvPr/>
            </p:nvSpPr>
            <p:spPr>
              <a:xfrm>
                <a:off x="7524750" y="2971800"/>
                <a:ext cx="447600" cy="342900"/>
              </a:xfrm>
              <a:prstGeom prst="rect">
                <a:avLst/>
              </a:prstGeom>
              <a:solidFill>
                <a:srgbClr val="A1C4D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1369" name="Google Shape;1369;p259"/>
              <p:cNvSpPr/>
              <p:nvPr/>
            </p:nvSpPr>
            <p:spPr>
              <a:xfrm>
                <a:off x="6019800" y="2905124"/>
                <a:ext cx="447600" cy="400200"/>
              </a:xfrm>
              <a:prstGeom prst="rect">
                <a:avLst/>
              </a:prstGeom>
              <a:solidFill>
                <a:srgbClr val="CEA5C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1370" name="Google Shape;1370;p259"/>
              <p:cNvSpPr/>
              <p:nvPr/>
            </p:nvSpPr>
            <p:spPr>
              <a:xfrm>
                <a:off x="3724275" y="1952625"/>
                <a:ext cx="447600" cy="342900"/>
              </a:xfrm>
              <a:prstGeom prst="rect">
                <a:avLst/>
              </a:prstGeom>
              <a:solidFill>
                <a:srgbClr val="CFD8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1371" name="Google Shape;1371;p259"/>
              <p:cNvSpPr/>
              <p:nvPr/>
            </p:nvSpPr>
            <p:spPr>
              <a:xfrm>
                <a:off x="8220075" y="1990725"/>
                <a:ext cx="447600" cy="381000"/>
              </a:xfrm>
              <a:prstGeom prst="rect">
                <a:avLst/>
              </a:prstGeom>
              <a:solidFill>
                <a:srgbClr val="FE819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1372" name="Google Shape;1372;p259"/>
              <p:cNvSpPr/>
              <p:nvPr/>
            </p:nvSpPr>
            <p:spPr>
              <a:xfrm>
                <a:off x="6505575" y="1895475"/>
                <a:ext cx="533400" cy="457200"/>
              </a:xfrm>
              <a:prstGeom prst="rect">
                <a:avLst/>
              </a:prstGeom>
              <a:solidFill>
                <a:srgbClr val="A1C4D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1373" name="Google Shape;1373;p259"/>
              <p:cNvSpPr/>
              <p:nvPr/>
            </p:nvSpPr>
            <p:spPr>
              <a:xfrm>
                <a:off x="5305425" y="1543050"/>
                <a:ext cx="514500" cy="466800"/>
              </a:xfrm>
              <a:prstGeom prst="rect">
                <a:avLst/>
              </a:prstGeom>
              <a:solidFill>
                <a:srgbClr val="CEA5C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1374" name="Google Shape;1374;p259" descr="puzzle piece with text overlay &quot;eConsults&quot;"/>
              <p:cNvSpPr/>
              <p:nvPr/>
            </p:nvSpPr>
            <p:spPr>
              <a:xfrm flipH="1">
                <a:off x="3213934" y="4463539"/>
                <a:ext cx="2148567" cy="2183784"/>
              </a:xfrm>
              <a:custGeom>
                <a:avLst/>
                <a:gdLst/>
                <a:ahLst/>
                <a:cxnLst/>
                <a:rect l="l" t="t" r="r" b="b"/>
                <a:pathLst>
                  <a:path w="30362" h="31302" extrusionOk="0">
                    <a:moveTo>
                      <a:pt x="29671" y="10752"/>
                    </a:moveTo>
                    <a:cubicBezTo>
                      <a:pt x="28980" y="9168"/>
                      <a:pt x="26825" y="9013"/>
                      <a:pt x="25670" y="9799"/>
                    </a:cubicBezTo>
                    <a:cubicBezTo>
                      <a:pt x="24503" y="10585"/>
                      <a:pt x="23563" y="10383"/>
                      <a:pt x="23563" y="9430"/>
                    </a:cubicBezTo>
                    <a:lnTo>
                      <a:pt x="23563" y="0"/>
                    </a:lnTo>
                    <a:lnTo>
                      <a:pt x="14645" y="0"/>
                    </a:lnTo>
                    <a:cubicBezTo>
                      <a:pt x="14645" y="0"/>
                      <a:pt x="13276" y="834"/>
                      <a:pt x="14014" y="1941"/>
                    </a:cubicBezTo>
                    <a:cubicBezTo>
                      <a:pt x="14752" y="3048"/>
                      <a:pt x="15443" y="4787"/>
                      <a:pt x="14228" y="6108"/>
                    </a:cubicBezTo>
                    <a:cubicBezTo>
                      <a:pt x="13014" y="7430"/>
                      <a:pt x="9644" y="6894"/>
                      <a:pt x="9644" y="4691"/>
                    </a:cubicBezTo>
                    <a:cubicBezTo>
                      <a:pt x="9644" y="2477"/>
                      <a:pt x="11014" y="1167"/>
                      <a:pt x="9430" y="0"/>
                    </a:cubicBezTo>
                    <a:lnTo>
                      <a:pt x="96" y="0"/>
                    </a:lnTo>
                    <a:cubicBezTo>
                      <a:pt x="96" y="0"/>
                      <a:pt x="0" y="8323"/>
                      <a:pt x="96" y="9323"/>
                    </a:cubicBezTo>
                    <a:cubicBezTo>
                      <a:pt x="203" y="10323"/>
                      <a:pt x="1632" y="10216"/>
                      <a:pt x="3156" y="9383"/>
                    </a:cubicBezTo>
                    <a:cubicBezTo>
                      <a:pt x="4691" y="8537"/>
                      <a:pt x="7263" y="10383"/>
                      <a:pt x="6739" y="12538"/>
                    </a:cubicBezTo>
                    <a:cubicBezTo>
                      <a:pt x="6215" y="14705"/>
                      <a:pt x="3215" y="14645"/>
                      <a:pt x="1739" y="13800"/>
                    </a:cubicBezTo>
                    <a:cubicBezTo>
                      <a:pt x="262" y="12966"/>
                      <a:pt x="155" y="14812"/>
                      <a:pt x="155" y="14812"/>
                    </a:cubicBezTo>
                    <a:lnTo>
                      <a:pt x="155" y="23872"/>
                    </a:lnTo>
                    <a:lnTo>
                      <a:pt x="9752" y="23872"/>
                    </a:lnTo>
                    <a:cubicBezTo>
                      <a:pt x="9752" y="23872"/>
                      <a:pt x="10168" y="23765"/>
                      <a:pt x="10323" y="24611"/>
                    </a:cubicBezTo>
                    <a:cubicBezTo>
                      <a:pt x="10490" y="25456"/>
                      <a:pt x="9954" y="25980"/>
                      <a:pt x="9644" y="27670"/>
                    </a:cubicBezTo>
                    <a:cubicBezTo>
                      <a:pt x="9323" y="29349"/>
                      <a:pt x="11907" y="31302"/>
                      <a:pt x="13907" y="29778"/>
                    </a:cubicBezTo>
                    <a:cubicBezTo>
                      <a:pt x="15919" y="28242"/>
                      <a:pt x="14121" y="26087"/>
                      <a:pt x="14121" y="24873"/>
                    </a:cubicBezTo>
                    <a:cubicBezTo>
                      <a:pt x="14121" y="23658"/>
                      <a:pt x="15812" y="23872"/>
                      <a:pt x="15812" y="23872"/>
                    </a:cubicBezTo>
                    <a:lnTo>
                      <a:pt x="23396" y="23872"/>
                    </a:lnTo>
                    <a:lnTo>
                      <a:pt x="23396" y="14752"/>
                    </a:lnTo>
                    <a:cubicBezTo>
                      <a:pt x="23396" y="14752"/>
                      <a:pt x="23503" y="13907"/>
                      <a:pt x="24194" y="13752"/>
                    </a:cubicBezTo>
                    <a:cubicBezTo>
                      <a:pt x="24873" y="13597"/>
                      <a:pt x="26242" y="14645"/>
                      <a:pt x="27778" y="14490"/>
                    </a:cubicBezTo>
                    <a:cubicBezTo>
                      <a:pt x="29302" y="14336"/>
                      <a:pt x="30361" y="12323"/>
                      <a:pt x="29671" y="10752"/>
                    </a:cubicBezTo>
                    <a:close/>
                  </a:path>
                </a:pathLst>
              </a:custGeom>
              <a:solidFill>
                <a:srgbClr val="CFD8A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900"/>
                  <a:buFont typeface="Calibri" panose="020F0502020204030204"/>
                  <a:buNone/>
                </a:pPr>
                <a:endParaRPr sz="190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endParaRPr>
              </a:p>
            </p:txBody>
          </p:sp>
          <p:sp>
            <p:nvSpPr>
              <p:cNvPr id="1375" name="Google Shape;1375;p259" descr="puzzle piece with text overlay &quot;advancing rural provider ACO technology&quot;"/>
              <p:cNvSpPr/>
              <p:nvPr/>
            </p:nvSpPr>
            <p:spPr>
              <a:xfrm rot="5400000">
                <a:off x="3471615" y="3084379"/>
                <a:ext cx="2076346" cy="1696975"/>
              </a:xfrm>
              <a:custGeom>
                <a:avLst/>
                <a:gdLst/>
                <a:ahLst/>
                <a:cxnLst/>
                <a:rect l="l" t="t" r="r" b="b"/>
                <a:pathLst>
                  <a:path w="30426" h="23875" extrusionOk="0">
                    <a:moveTo>
                      <a:pt x="47" y="0"/>
                    </a:moveTo>
                    <a:lnTo>
                      <a:pt x="47" y="8680"/>
                    </a:lnTo>
                    <a:cubicBezTo>
                      <a:pt x="47" y="8680"/>
                      <a:pt x="1" y="10003"/>
                      <a:pt x="892" y="10003"/>
                    </a:cubicBezTo>
                    <a:cubicBezTo>
                      <a:pt x="908" y="10003"/>
                      <a:pt x="923" y="10002"/>
                      <a:pt x="939" y="10002"/>
                    </a:cubicBezTo>
                    <a:cubicBezTo>
                      <a:pt x="1618" y="9968"/>
                      <a:pt x="2320" y="9210"/>
                      <a:pt x="3527" y="9210"/>
                    </a:cubicBezTo>
                    <a:cubicBezTo>
                      <a:pt x="4016" y="9210"/>
                      <a:pt x="4587" y="9334"/>
                      <a:pt x="5273" y="9680"/>
                    </a:cubicBezTo>
                    <a:cubicBezTo>
                      <a:pt x="7643" y="10895"/>
                      <a:pt x="6321" y="14109"/>
                      <a:pt x="4428" y="14169"/>
                    </a:cubicBezTo>
                    <a:cubicBezTo>
                      <a:pt x="4364" y="14170"/>
                      <a:pt x="4301" y="14171"/>
                      <a:pt x="4239" y="14171"/>
                    </a:cubicBezTo>
                    <a:cubicBezTo>
                      <a:pt x="2477" y="14171"/>
                      <a:pt x="1823" y="13532"/>
                      <a:pt x="1213" y="13371"/>
                    </a:cubicBezTo>
                    <a:cubicBezTo>
                      <a:pt x="1125" y="13350"/>
                      <a:pt x="1041" y="13339"/>
                      <a:pt x="963" y="13339"/>
                    </a:cubicBezTo>
                    <a:cubicBezTo>
                      <a:pt x="475" y="13339"/>
                      <a:pt x="195" y="13739"/>
                      <a:pt x="154" y="14324"/>
                    </a:cubicBezTo>
                    <a:cubicBezTo>
                      <a:pt x="106" y="15014"/>
                      <a:pt x="154" y="23860"/>
                      <a:pt x="154" y="23860"/>
                    </a:cubicBezTo>
                    <a:lnTo>
                      <a:pt x="7750" y="23860"/>
                    </a:lnTo>
                    <a:cubicBezTo>
                      <a:pt x="7750" y="23860"/>
                      <a:pt x="7864" y="23875"/>
                      <a:pt x="8033" y="23875"/>
                    </a:cubicBezTo>
                    <a:cubicBezTo>
                      <a:pt x="8511" y="23875"/>
                      <a:pt x="9429" y="23758"/>
                      <a:pt x="9429" y="22860"/>
                    </a:cubicBezTo>
                    <a:cubicBezTo>
                      <a:pt x="9429" y="21646"/>
                      <a:pt x="7643" y="19491"/>
                      <a:pt x="9643" y="17967"/>
                    </a:cubicBezTo>
                    <a:cubicBezTo>
                      <a:pt x="10153" y="17575"/>
                      <a:pt x="10702" y="17410"/>
                      <a:pt x="11230" y="17410"/>
                    </a:cubicBezTo>
                    <a:cubicBezTo>
                      <a:pt x="12773" y="17410"/>
                      <a:pt x="14148" y="18815"/>
                      <a:pt x="13917" y="20074"/>
                    </a:cubicBezTo>
                    <a:cubicBezTo>
                      <a:pt x="13596" y="21753"/>
                      <a:pt x="13072" y="22289"/>
                      <a:pt x="13227" y="23122"/>
                    </a:cubicBezTo>
                    <a:cubicBezTo>
                      <a:pt x="13350" y="23797"/>
                      <a:pt x="13648" y="23865"/>
                      <a:pt x="13763" y="23865"/>
                    </a:cubicBezTo>
                    <a:cubicBezTo>
                      <a:pt x="13793" y="23865"/>
                      <a:pt x="13810" y="23860"/>
                      <a:pt x="13810" y="23860"/>
                    </a:cubicBezTo>
                    <a:lnTo>
                      <a:pt x="23395" y="23860"/>
                    </a:lnTo>
                    <a:lnTo>
                      <a:pt x="23395" y="14800"/>
                    </a:lnTo>
                    <a:cubicBezTo>
                      <a:pt x="23395" y="14800"/>
                      <a:pt x="23466" y="13578"/>
                      <a:pt x="24287" y="13578"/>
                    </a:cubicBezTo>
                    <a:cubicBezTo>
                      <a:pt x="24476" y="13578"/>
                      <a:pt x="24703" y="13642"/>
                      <a:pt x="24978" y="13800"/>
                    </a:cubicBezTo>
                    <a:cubicBezTo>
                      <a:pt x="25559" y="14132"/>
                      <a:pt x="26376" y="14341"/>
                      <a:pt x="27186" y="14341"/>
                    </a:cubicBezTo>
                    <a:cubicBezTo>
                      <a:pt x="28434" y="14341"/>
                      <a:pt x="29666" y="13845"/>
                      <a:pt x="29991" y="12538"/>
                    </a:cubicBezTo>
                    <a:cubicBezTo>
                      <a:pt x="30426" y="10739"/>
                      <a:pt x="28719" y="9161"/>
                      <a:pt x="27254" y="9161"/>
                    </a:cubicBezTo>
                    <a:cubicBezTo>
                      <a:pt x="26955" y="9161"/>
                      <a:pt x="26666" y="9227"/>
                      <a:pt x="26407" y="9371"/>
                    </a:cubicBezTo>
                    <a:cubicBezTo>
                      <a:pt x="25629" y="9799"/>
                      <a:pt x="24882" y="10037"/>
                      <a:pt x="24320" y="10037"/>
                    </a:cubicBezTo>
                    <a:cubicBezTo>
                      <a:pt x="23772" y="10037"/>
                      <a:pt x="23400" y="9811"/>
                      <a:pt x="23347" y="9311"/>
                    </a:cubicBezTo>
                    <a:cubicBezTo>
                      <a:pt x="23240" y="8311"/>
                      <a:pt x="23347" y="0"/>
                      <a:pt x="23347" y="0"/>
                    </a:cubicBezTo>
                    <a:lnTo>
                      <a:pt x="14489" y="0"/>
                    </a:lnTo>
                    <a:cubicBezTo>
                      <a:pt x="14489" y="0"/>
                      <a:pt x="13596" y="619"/>
                      <a:pt x="14013" y="1620"/>
                    </a:cubicBezTo>
                    <a:cubicBezTo>
                      <a:pt x="14438" y="2613"/>
                      <a:pt x="15639" y="6835"/>
                      <a:pt x="12192" y="6835"/>
                    </a:cubicBezTo>
                    <a:cubicBezTo>
                      <a:pt x="12168" y="6835"/>
                      <a:pt x="12144" y="6835"/>
                      <a:pt x="12119" y="6835"/>
                    </a:cubicBezTo>
                    <a:cubicBezTo>
                      <a:pt x="8583" y="6787"/>
                      <a:pt x="9488" y="3358"/>
                      <a:pt x="9857" y="2358"/>
                    </a:cubicBezTo>
                    <a:cubicBezTo>
                      <a:pt x="10226" y="1358"/>
                      <a:pt x="10429" y="0"/>
                      <a:pt x="9274" y="0"/>
                    </a:cubicBezTo>
                    <a:close/>
                  </a:path>
                </a:pathLst>
              </a:custGeom>
              <a:solidFill>
                <a:srgbClr val="AFC1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900"/>
                  <a:buFont typeface="Calibri" panose="020F0502020204030204"/>
                  <a:buNone/>
                </a:pPr>
                <a:endParaRPr sz="190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endParaRPr>
              </a:p>
            </p:txBody>
          </p:sp>
          <p:sp>
            <p:nvSpPr>
              <p:cNvPr id="1376" name="Google Shape;1376;p259" descr="puzzle piece with text overlay &quot;member incentives&quot;"/>
              <p:cNvSpPr/>
              <p:nvPr/>
            </p:nvSpPr>
            <p:spPr>
              <a:xfrm>
                <a:off x="6440036" y="4463535"/>
                <a:ext cx="2228812" cy="1643757"/>
              </a:xfrm>
              <a:custGeom>
                <a:avLst/>
                <a:gdLst/>
                <a:ahLst/>
                <a:cxnLst/>
                <a:rect l="l" t="t" r="r" b="b"/>
                <a:pathLst>
                  <a:path w="30516" h="24087" extrusionOk="0">
                    <a:moveTo>
                      <a:pt x="7120" y="214"/>
                    </a:moveTo>
                    <a:lnTo>
                      <a:pt x="7120" y="9275"/>
                    </a:lnTo>
                    <a:cubicBezTo>
                      <a:pt x="7120" y="9275"/>
                      <a:pt x="7013" y="11120"/>
                      <a:pt x="5537" y="10287"/>
                    </a:cubicBezTo>
                    <a:cubicBezTo>
                      <a:pt x="4060" y="9442"/>
                      <a:pt x="1048" y="9382"/>
                      <a:pt x="524" y="11549"/>
                    </a:cubicBezTo>
                    <a:cubicBezTo>
                      <a:pt x="0" y="13704"/>
                      <a:pt x="2584" y="15550"/>
                      <a:pt x="4108" y="14704"/>
                    </a:cubicBezTo>
                    <a:cubicBezTo>
                      <a:pt x="5644" y="13871"/>
                      <a:pt x="7061" y="13764"/>
                      <a:pt x="7168" y="14764"/>
                    </a:cubicBezTo>
                    <a:cubicBezTo>
                      <a:pt x="7275" y="15764"/>
                      <a:pt x="7168" y="24086"/>
                      <a:pt x="7168" y="24086"/>
                    </a:cubicBezTo>
                    <a:lnTo>
                      <a:pt x="16026" y="24086"/>
                    </a:lnTo>
                    <a:cubicBezTo>
                      <a:pt x="16026" y="24086"/>
                      <a:pt x="16919" y="23455"/>
                      <a:pt x="16502" y="22455"/>
                    </a:cubicBezTo>
                    <a:cubicBezTo>
                      <a:pt x="16074" y="21455"/>
                      <a:pt x="14859" y="17181"/>
                      <a:pt x="18395" y="17240"/>
                    </a:cubicBezTo>
                    <a:cubicBezTo>
                      <a:pt x="21932" y="17288"/>
                      <a:pt x="21027" y="20717"/>
                      <a:pt x="20658" y="21717"/>
                    </a:cubicBezTo>
                    <a:cubicBezTo>
                      <a:pt x="20289" y="22717"/>
                      <a:pt x="20086" y="24086"/>
                      <a:pt x="21241" y="24086"/>
                    </a:cubicBezTo>
                    <a:lnTo>
                      <a:pt x="30468" y="24086"/>
                    </a:lnTo>
                    <a:lnTo>
                      <a:pt x="30468" y="15395"/>
                    </a:lnTo>
                    <a:cubicBezTo>
                      <a:pt x="30468" y="15395"/>
                      <a:pt x="30516" y="14026"/>
                      <a:pt x="29563" y="14073"/>
                    </a:cubicBezTo>
                    <a:cubicBezTo>
                      <a:pt x="28623" y="14133"/>
                      <a:pt x="27623" y="15609"/>
                      <a:pt x="25242" y="14395"/>
                    </a:cubicBezTo>
                    <a:cubicBezTo>
                      <a:pt x="22872" y="13180"/>
                      <a:pt x="24194" y="9966"/>
                      <a:pt x="26087" y="9918"/>
                    </a:cubicBezTo>
                    <a:cubicBezTo>
                      <a:pt x="27992" y="9858"/>
                      <a:pt x="28671" y="10549"/>
                      <a:pt x="29302" y="10704"/>
                    </a:cubicBezTo>
                    <a:cubicBezTo>
                      <a:pt x="29933" y="10859"/>
                      <a:pt x="30302" y="10442"/>
                      <a:pt x="30361" y="9751"/>
                    </a:cubicBezTo>
                    <a:cubicBezTo>
                      <a:pt x="30409" y="9073"/>
                      <a:pt x="30361" y="214"/>
                      <a:pt x="30361" y="214"/>
                    </a:cubicBezTo>
                    <a:lnTo>
                      <a:pt x="22765" y="214"/>
                    </a:lnTo>
                    <a:cubicBezTo>
                      <a:pt x="22765" y="214"/>
                      <a:pt x="21086" y="0"/>
                      <a:pt x="21086" y="1215"/>
                    </a:cubicBezTo>
                    <a:cubicBezTo>
                      <a:pt x="21086" y="2429"/>
                      <a:pt x="22872" y="4584"/>
                      <a:pt x="20872" y="6120"/>
                    </a:cubicBezTo>
                    <a:cubicBezTo>
                      <a:pt x="18872" y="7644"/>
                      <a:pt x="16288" y="5691"/>
                      <a:pt x="16598" y="4012"/>
                    </a:cubicBezTo>
                    <a:cubicBezTo>
                      <a:pt x="16919" y="2322"/>
                      <a:pt x="17443" y="1798"/>
                      <a:pt x="17288" y="953"/>
                    </a:cubicBezTo>
                    <a:cubicBezTo>
                      <a:pt x="17133" y="107"/>
                      <a:pt x="16705" y="214"/>
                      <a:pt x="16705" y="214"/>
                    </a:cubicBezTo>
                    <a:close/>
                  </a:path>
                </a:pathLst>
              </a:custGeom>
              <a:solidFill>
                <a:srgbClr val="AFC1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900"/>
                  <a:buFont typeface="Calibri" panose="020F0502020204030204"/>
                  <a:buNone/>
                </a:pPr>
                <a:endParaRPr sz="190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endParaRPr>
              </a:p>
            </p:txBody>
          </p:sp>
          <p:sp>
            <p:nvSpPr>
              <p:cNvPr id="1377" name="Google Shape;1377;p259" descr="puzzle piece with text overlay &quot;improve care access&quot;"/>
              <p:cNvSpPr/>
              <p:nvPr/>
            </p:nvSpPr>
            <p:spPr>
              <a:xfrm>
                <a:off x="4865818" y="3972971"/>
                <a:ext cx="2158055" cy="2136195"/>
              </a:xfrm>
              <a:custGeom>
                <a:avLst/>
                <a:gdLst/>
                <a:ahLst/>
                <a:cxnLst/>
                <a:rect l="l" t="t" r="r" b="b"/>
                <a:pathLst>
                  <a:path w="30362" h="31303" extrusionOk="0">
                    <a:moveTo>
                      <a:pt x="27206" y="21932"/>
                    </a:moveTo>
                    <a:cubicBezTo>
                      <a:pt x="25670" y="22778"/>
                      <a:pt x="23087" y="20932"/>
                      <a:pt x="23623" y="18765"/>
                    </a:cubicBezTo>
                    <a:cubicBezTo>
                      <a:pt x="24146" y="16610"/>
                      <a:pt x="27147" y="16658"/>
                      <a:pt x="28623" y="17503"/>
                    </a:cubicBezTo>
                    <a:cubicBezTo>
                      <a:pt x="30100" y="18348"/>
                      <a:pt x="30207" y="16503"/>
                      <a:pt x="30207" y="16503"/>
                    </a:cubicBezTo>
                    <a:lnTo>
                      <a:pt x="30207" y="7430"/>
                    </a:lnTo>
                    <a:lnTo>
                      <a:pt x="20610" y="7430"/>
                    </a:lnTo>
                    <a:cubicBezTo>
                      <a:pt x="20610" y="7430"/>
                      <a:pt x="20194" y="7538"/>
                      <a:pt x="20039" y="6692"/>
                    </a:cubicBezTo>
                    <a:cubicBezTo>
                      <a:pt x="19872" y="5859"/>
                      <a:pt x="20408" y="5323"/>
                      <a:pt x="20717" y="3644"/>
                    </a:cubicBezTo>
                    <a:cubicBezTo>
                      <a:pt x="21039" y="1954"/>
                      <a:pt x="18455" y="1"/>
                      <a:pt x="16455" y="1537"/>
                    </a:cubicBezTo>
                    <a:cubicBezTo>
                      <a:pt x="14443" y="3061"/>
                      <a:pt x="16241" y="5216"/>
                      <a:pt x="16241" y="6430"/>
                    </a:cubicBezTo>
                    <a:cubicBezTo>
                      <a:pt x="16241" y="7645"/>
                      <a:pt x="14550" y="7430"/>
                      <a:pt x="14550" y="7430"/>
                    </a:cubicBezTo>
                    <a:lnTo>
                      <a:pt x="6966" y="7430"/>
                    </a:lnTo>
                    <a:lnTo>
                      <a:pt x="6966" y="16551"/>
                    </a:lnTo>
                    <a:cubicBezTo>
                      <a:pt x="6966" y="16551"/>
                      <a:pt x="6859" y="17396"/>
                      <a:pt x="6168" y="17551"/>
                    </a:cubicBezTo>
                    <a:cubicBezTo>
                      <a:pt x="5489" y="17717"/>
                      <a:pt x="4120" y="16658"/>
                      <a:pt x="2584" y="16813"/>
                    </a:cubicBezTo>
                    <a:cubicBezTo>
                      <a:pt x="1060" y="16979"/>
                      <a:pt x="1" y="18979"/>
                      <a:pt x="691" y="20563"/>
                    </a:cubicBezTo>
                    <a:cubicBezTo>
                      <a:pt x="1370" y="22147"/>
                      <a:pt x="3537" y="22301"/>
                      <a:pt x="4692" y="21504"/>
                    </a:cubicBezTo>
                    <a:cubicBezTo>
                      <a:pt x="5858" y="20718"/>
                      <a:pt x="6799" y="20932"/>
                      <a:pt x="6799" y="21873"/>
                    </a:cubicBezTo>
                    <a:lnTo>
                      <a:pt x="6799" y="31302"/>
                    </a:lnTo>
                    <a:lnTo>
                      <a:pt x="15717" y="31302"/>
                    </a:lnTo>
                    <a:cubicBezTo>
                      <a:pt x="15717" y="31302"/>
                      <a:pt x="17086" y="30469"/>
                      <a:pt x="16348" y="29362"/>
                    </a:cubicBezTo>
                    <a:cubicBezTo>
                      <a:pt x="15610" y="28254"/>
                      <a:pt x="14919" y="26516"/>
                      <a:pt x="16133" y="25195"/>
                    </a:cubicBezTo>
                    <a:cubicBezTo>
                      <a:pt x="17348" y="23873"/>
                      <a:pt x="20717" y="24409"/>
                      <a:pt x="20717" y="26623"/>
                    </a:cubicBezTo>
                    <a:cubicBezTo>
                      <a:pt x="20717" y="28838"/>
                      <a:pt x="19348" y="30147"/>
                      <a:pt x="20932" y="31302"/>
                    </a:cubicBezTo>
                    <a:lnTo>
                      <a:pt x="30254" y="31302"/>
                    </a:lnTo>
                    <a:cubicBezTo>
                      <a:pt x="30254" y="31302"/>
                      <a:pt x="30361" y="22980"/>
                      <a:pt x="30254" y="21980"/>
                    </a:cubicBezTo>
                    <a:cubicBezTo>
                      <a:pt x="30159" y="20980"/>
                      <a:pt x="28730" y="21087"/>
                      <a:pt x="27206" y="21932"/>
                    </a:cubicBezTo>
                    <a:close/>
                  </a:path>
                </a:pathLst>
              </a:custGeom>
              <a:solidFill>
                <a:srgbClr val="FE819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900"/>
                  <a:buFont typeface="Calibri" panose="020F0502020204030204"/>
                  <a:buNone/>
                </a:pPr>
                <a:endParaRPr sz="190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endParaRPr>
              </a:p>
            </p:txBody>
          </p:sp>
          <p:sp>
            <p:nvSpPr>
              <p:cNvPr id="1378" name="Google Shape;1378;p259" descr="puzzle piece with text overlay &quot;promote health equity&quot;"/>
              <p:cNvSpPr/>
              <p:nvPr/>
            </p:nvSpPr>
            <p:spPr>
              <a:xfrm>
                <a:off x="8129987" y="3971101"/>
                <a:ext cx="2282387" cy="2164759"/>
              </a:xfrm>
              <a:custGeom>
                <a:avLst/>
                <a:gdLst/>
                <a:ahLst/>
                <a:cxnLst/>
                <a:rect l="l" t="t" r="r" b="b"/>
                <a:pathLst>
                  <a:path w="30362" h="31303" extrusionOk="0">
                    <a:moveTo>
                      <a:pt x="27206" y="21932"/>
                    </a:moveTo>
                    <a:cubicBezTo>
                      <a:pt x="25670" y="22778"/>
                      <a:pt x="23087" y="20932"/>
                      <a:pt x="23623" y="18765"/>
                    </a:cubicBezTo>
                    <a:cubicBezTo>
                      <a:pt x="24146" y="16610"/>
                      <a:pt x="27147" y="16658"/>
                      <a:pt x="28623" y="17503"/>
                    </a:cubicBezTo>
                    <a:cubicBezTo>
                      <a:pt x="30100" y="18348"/>
                      <a:pt x="30207" y="16503"/>
                      <a:pt x="30207" y="16503"/>
                    </a:cubicBezTo>
                    <a:lnTo>
                      <a:pt x="30207" y="7430"/>
                    </a:lnTo>
                    <a:lnTo>
                      <a:pt x="20610" y="7430"/>
                    </a:lnTo>
                    <a:cubicBezTo>
                      <a:pt x="20610" y="7430"/>
                      <a:pt x="20194" y="7538"/>
                      <a:pt x="20039" y="6692"/>
                    </a:cubicBezTo>
                    <a:cubicBezTo>
                      <a:pt x="19872" y="5859"/>
                      <a:pt x="20408" y="5323"/>
                      <a:pt x="20717" y="3644"/>
                    </a:cubicBezTo>
                    <a:cubicBezTo>
                      <a:pt x="21039" y="1954"/>
                      <a:pt x="18455" y="1"/>
                      <a:pt x="16455" y="1537"/>
                    </a:cubicBezTo>
                    <a:cubicBezTo>
                      <a:pt x="14443" y="3061"/>
                      <a:pt x="16241" y="5216"/>
                      <a:pt x="16241" y="6430"/>
                    </a:cubicBezTo>
                    <a:cubicBezTo>
                      <a:pt x="16241" y="7645"/>
                      <a:pt x="14550" y="7430"/>
                      <a:pt x="14550" y="7430"/>
                    </a:cubicBezTo>
                    <a:lnTo>
                      <a:pt x="6966" y="7430"/>
                    </a:lnTo>
                    <a:lnTo>
                      <a:pt x="6966" y="16551"/>
                    </a:lnTo>
                    <a:cubicBezTo>
                      <a:pt x="6966" y="16551"/>
                      <a:pt x="6859" y="17396"/>
                      <a:pt x="6168" y="17551"/>
                    </a:cubicBezTo>
                    <a:cubicBezTo>
                      <a:pt x="5489" y="17717"/>
                      <a:pt x="4120" y="16658"/>
                      <a:pt x="2584" y="16813"/>
                    </a:cubicBezTo>
                    <a:cubicBezTo>
                      <a:pt x="1060" y="16979"/>
                      <a:pt x="1" y="18979"/>
                      <a:pt x="691" y="20563"/>
                    </a:cubicBezTo>
                    <a:cubicBezTo>
                      <a:pt x="1370" y="22147"/>
                      <a:pt x="3537" y="22301"/>
                      <a:pt x="4692" y="21504"/>
                    </a:cubicBezTo>
                    <a:cubicBezTo>
                      <a:pt x="5858" y="20718"/>
                      <a:pt x="6799" y="20932"/>
                      <a:pt x="6799" y="21873"/>
                    </a:cubicBezTo>
                    <a:lnTo>
                      <a:pt x="6799" y="31302"/>
                    </a:lnTo>
                    <a:lnTo>
                      <a:pt x="15717" y="31302"/>
                    </a:lnTo>
                    <a:cubicBezTo>
                      <a:pt x="15717" y="31302"/>
                      <a:pt x="17086" y="30469"/>
                      <a:pt x="16348" y="29362"/>
                    </a:cubicBezTo>
                    <a:cubicBezTo>
                      <a:pt x="15610" y="28254"/>
                      <a:pt x="14919" y="26516"/>
                      <a:pt x="16133" y="25195"/>
                    </a:cubicBezTo>
                    <a:cubicBezTo>
                      <a:pt x="17348" y="23873"/>
                      <a:pt x="20717" y="24409"/>
                      <a:pt x="20717" y="26623"/>
                    </a:cubicBezTo>
                    <a:cubicBezTo>
                      <a:pt x="20717" y="28838"/>
                      <a:pt x="19348" y="30147"/>
                      <a:pt x="20932" y="31302"/>
                    </a:cubicBezTo>
                    <a:lnTo>
                      <a:pt x="30254" y="31302"/>
                    </a:lnTo>
                    <a:cubicBezTo>
                      <a:pt x="30254" y="31302"/>
                      <a:pt x="30361" y="22980"/>
                      <a:pt x="30254" y="21980"/>
                    </a:cubicBezTo>
                    <a:cubicBezTo>
                      <a:pt x="30159" y="20980"/>
                      <a:pt x="28730" y="21087"/>
                      <a:pt x="27206" y="21932"/>
                    </a:cubicBezTo>
                    <a:close/>
                  </a:path>
                </a:pathLst>
              </a:custGeom>
              <a:solidFill>
                <a:srgbClr val="FE819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900"/>
                  <a:buFont typeface="Calibri" panose="020F0502020204030204"/>
                  <a:buNone/>
                </a:pPr>
                <a:endParaRPr sz="190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endParaRPr>
              </a:p>
            </p:txBody>
          </p:sp>
          <p:sp>
            <p:nvSpPr>
              <p:cNvPr id="1379" name="Google Shape;1379;p259" descr="puzzle piece with text overlay &quot;prescriber tool&quot;"/>
              <p:cNvSpPr/>
              <p:nvPr/>
            </p:nvSpPr>
            <p:spPr>
              <a:xfrm>
                <a:off x="4831602" y="2867994"/>
                <a:ext cx="2182581" cy="1643757"/>
              </a:xfrm>
              <a:custGeom>
                <a:avLst/>
                <a:gdLst/>
                <a:ahLst/>
                <a:cxnLst/>
                <a:rect l="l" t="t" r="r" b="b"/>
                <a:pathLst>
                  <a:path w="30516" h="24087" extrusionOk="0">
                    <a:moveTo>
                      <a:pt x="7120" y="214"/>
                    </a:moveTo>
                    <a:lnTo>
                      <a:pt x="7120" y="9275"/>
                    </a:lnTo>
                    <a:cubicBezTo>
                      <a:pt x="7120" y="9275"/>
                      <a:pt x="7013" y="11120"/>
                      <a:pt x="5537" y="10287"/>
                    </a:cubicBezTo>
                    <a:cubicBezTo>
                      <a:pt x="4060" y="9442"/>
                      <a:pt x="1048" y="9382"/>
                      <a:pt x="524" y="11549"/>
                    </a:cubicBezTo>
                    <a:cubicBezTo>
                      <a:pt x="0" y="13704"/>
                      <a:pt x="2584" y="15550"/>
                      <a:pt x="4108" y="14704"/>
                    </a:cubicBezTo>
                    <a:cubicBezTo>
                      <a:pt x="5644" y="13871"/>
                      <a:pt x="7061" y="13764"/>
                      <a:pt x="7168" y="14764"/>
                    </a:cubicBezTo>
                    <a:cubicBezTo>
                      <a:pt x="7275" y="15764"/>
                      <a:pt x="7168" y="24086"/>
                      <a:pt x="7168" y="24086"/>
                    </a:cubicBezTo>
                    <a:lnTo>
                      <a:pt x="16026" y="24086"/>
                    </a:lnTo>
                    <a:cubicBezTo>
                      <a:pt x="16026" y="24086"/>
                      <a:pt x="16919" y="23455"/>
                      <a:pt x="16502" y="22455"/>
                    </a:cubicBezTo>
                    <a:cubicBezTo>
                      <a:pt x="16074" y="21455"/>
                      <a:pt x="14859" y="17181"/>
                      <a:pt x="18395" y="17240"/>
                    </a:cubicBezTo>
                    <a:cubicBezTo>
                      <a:pt x="21932" y="17288"/>
                      <a:pt x="21027" y="20717"/>
                      <a:pt x="20658" y="21717"/>
                    </a:cubicBezTo>
                    <a:cubicBezTo>
                      <a:pt x="20289" y="22717"/>
                      <a:pt x="20086" y="24086"/>
                      <a:pt x="21241" y="24086"/>
                    </a:cubicBezTo>
                    <a:lnTo>
                      <a:pt x="30468" y="24086"/>
                    </a:lnTo>
                    <a:lnTo>
                      <a:pt x="30468" y="15395"/>
                    </a:lnTo>
                    <a:cubicBezTo>
                      <a:pt x="30468" y="15395"/>
                      <a:pt x="30516" y="14026"/>
                      <a:pt x="29563" y="14073"/>
                    </a:cubicBezTo>
                    <a:cubicBezTo>
                      <a:pt x="28623" y="14133"/>
                      <a:pt x="27623" y="15609"/>
                      <a:pt x="25242" y="14395"/>
                    </a:cubicBezTo>
                    <a:cubicBezTo>
                      <a:pt x="22872" y="13180"/>
                      <a:pt x="24194" y="9966"/>
                      <a:pt x="26087" y="9918"/>
                    </a:cubicBezTo>
                    <a:cubicBezTo>
                      <a:pt x="27992" y="9858"/>
                      <a:pt x="28671" y="10549"/>
                      <a:pt x="29302" y="10704"/>
                    </a:cubicBezTo>
                    <a:cubicBezTo>
                      <a:pt x="29933" y="10859"/>
                      <a:pt x="30302" y="10442"/>
                      <a:pt x="30361" y="9751"/>
                    </a:cubicBezTo>
                    <a:cubicBezTo>
                      <a:pt x="30409" y="9073"/>
                      <a:pt x="30361" y="214"/>
                      <a:pt x="30361" y="214"/>
                    </a:cubicBezTo>
                    <a:lnTo>
                      <a:pt x="22765" y="214"/>
                    </a:lnTo>
                    <a:cubicBezTo>
                      <a:pt x="22765" y="214"/>
                      <a:pt x="21086" y="0"/>
                      <a:pt x="21086" y="1215"/>
                    </a:cubicBezTo>
                    <a:cubicBezTo>
                      <a:pt x="21086" y="2429"/>
                      <a:pt x="22872" y="4584"/>
                      <a:pt x="20872" y="6120"/>
                    </a:cubicBezTo>
                    <a:cubicBezTo>
                      <a:pt x="18872" y="7644"/>
                      <a:pt x="16288" y="5691"/>
                      <a:pt x="16598" y="4012"/>
                    </a:cubicBezTo>
                    <a:cubicBezTo>
                      <a:pt x="16919" y="2322"/>
                      <a:pt x="17443" y="1798"/>
                      <a:pt x="17288" y="953"/>
                    </a:cubicBezTo>
                    <a:cubicBezTo>
                      <a:pt x="17133" y="107"/>
                      <a:pt x="16705" y="214"/>
                      <a:pt x="16705" y="214"/>
                    </a:cubicBezTo>
                    <a:close/>
                  </a:path>
                </a:pathLst>
              </a:custGeom>
              <a:solidFill>
                <a:srgbClr val="CFD8A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900"/>
                  <a:buFont typeface="Calibri" panose="020F0502020204030204"/>
                  <a:buNone/>
                </a:pPr>
                <a:endParaRPr sz="190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endParaRPr>
              </a:p>
            </p:txBody>
          </p:sp>
          <p:sp>
            <p:nvSpPr>
              <p:cNvPr id="1380" name="Google Shape;1380;p259" descr="puzzle piece with text overlay &quot;primary care integration&quot;"/>
              <p:cNvSpPr/>
              <p:nvPr/>
            </p:nvSpPr>
            <p:spPr>
              <a:xfrm flipH="1">
                <a:off x="6509866" y="2885167"/>
                <a:ext cx="2161926" cy="2136127"/>
              </a:xfrm>
              <a:custGeom>
                <a:avLst/>
                <a:gdLst/>
                <a:ahLst/>
                <a:cxnLst/>
                <a:rect l="l" t="t" r="r" b="b"/>
                <a:pathLst>
                  <a:path w="30362" h="31302" extrusionOk="0">
                    <a:moveTo>
                      <a:pt x="29671" y="10752"/>
                    </a:moveTo>
                    <a:cubicBezTo>
                      <a:pt x="28980" y="9168"/>
                      <a:pt x="26825" y="9013"/>
                      <a:pt x="25670" y="9799"/>
                    </a:cubicBezTo>
                    <a:cubicBezTo>
                      <a:pt x="24503" y="10585"/>
                      <a:pt x="23563" y="10383"/>
                      <a:pt x="23563" y="9430"/>
                    </a:cubicBezTo>
                    <a:lnTo>
                      <a:pt x="23563" y="0"/>
                    </a:lnTo>
                    <a:lnTo>
                      <a:pt x="14645" y="0"/>
                    </a:lnTo>
                    <a:cubicBezTo>
                      <a:pt x="14645" y="0"/>
                      <a:pt x="13276" y="834"/>
                      <a:pt x="14014" y="1941"/>
                    </a:cubicBezTo>
                    <a:cubicBezTo>
                      <a:pt x="14752" y="3048"/>
                      <a:pt x="15443" y="4787"/>
                      <a:pt x="14228" y="6108"/>
                    </a:cubicBezTo>
                    <a:cubicBezTo>
                      <a:pt x="13014" y="7430"/>
                      <a:pt x="9644" y="6894"/>
                      <a:pt x="9644" y="4691"/>
                    </a:cubicBezTo>
                    <a:cubicBezTo>
                      <a:pt x="9644" y="2477"/>
                      <a:pt x="11014" y="1167"/>
                      <a:pt x="9430" y="0"/>
                    </a:cubicBezTo>
                    <a:lnTo>
                      <a:pt x="96" y="0"/>
                    </a:lnTo>
                    <a:cubicBezTo>
                      <a:pt x="96" y="0"/>
                      <a:pt x="0" y="8323"/>
                      <a:pt x="96" y="9323"/>
                    </a:cubicBezTo>
                    <a:cubicBezTo>
                      <a:pt x="203" y="10323"/>
                      <a:pt x="1632" y="10216"/>
                      <a:pt x="3156" y="9383"/>
                    </a:cubicBezTo>
                    <a:cubicBezTo>
                      <a:pt x="4691" y="8537"/>
                      <a:pt x="7263" y="10383"/>
                      <a:pt x="6739" y="12538"/>
                    </a:cubicBezTo>
                    <a:cubicBezTo>
                      <a:pt x="6215" y="14705"/>
                      <a:pt x="3215" y="14645"/>
                      <a:pt x="1739" y="13800"/>
                    </a:cubicBezTo>
                    <a:cubicBezTo>
                      <a:pt x="262" y="12966"/>
                      <a:pt x="155" y="14812"/>
                      <a:pt x="155" y="14812"/>
                    </a:cubicBezTo>
                    <a:lnTo>
                      <a:pt x="155" y="23872"/>
                    </a:lnTo>
                    <a:lnTo>
                      <a:pt x="9752" y="23872"/>
                    </a:lnTo>
                    <a:cubicBezTo>
                      <a:pt x="9752" y="23872"/>
                      <a:pt x="10168" y="23765"/>
                      <a:pt x="10323" y="24611"/>
                    </a:cubicBezTo>
                    <a:cubicBezTo>
                      <a:pt x="10490" y="25456"/>
                      <a:pt x="9954" y="25980"/>
                      <a:pt x="9644" y="27670"/>
                    </a:cubicBezTo>
                    <a:cubicBezTo>
                      <a:pt x="9323" y="29349"/>
                      <a:pt x="11907" y="31302"/>
                      <a:pt x="13907" y="29778"/>
                    </a:cubicBezTo>
                    <a:cubicBezTo>
                      <a:pt x="15919" y="28242"/>
                      <a:pt x="14121" y="26087"/>
                      <a:pt x="14121" y="24873"/>
                    </a:cubicBezTo>
                    <a:cubicBezTo>
                      <a:pt x="14121" y="23658"/>
                      <a:pt x="15812" y="23872"/>
                      <a:pt x="15812" y="23872"/>
                    </a:cubicBezTo>
                    <a:lnTo>
                      <a:pt x="23396" y="23872"/>
                    </a:lnTo>
                    <a:lnTo>
                      <a:pt x="23396" y="14752"/>
                    </a:lnTo>
                    <a:cubicBezTo>
                      <a:pt x="23396" y="14752"/>
                      <a:pt x="23503" y="13907"/>
                      <a:pt x="24194" y="13752"/>
                    </a:cubicBezTo>
                    <a:cubicBezTo>
                      <a:pt x="24873" y="13597"/>
                      <a:pt x="26242" y="14645"/>
                      <a:pt x="27778" y="14490"/>
                    </a:cubicBezTo>
                    <a:cubicBezTo>
                      <a:pt x="29302" y="14336"/>
                      <a:pt x="30361" y="12323"/>
                      <a:pt x="29671" y="10752"/>
                    </a:cubicBezTo>
                    <a:close/>
                  </a:path>
                </a:pathLst>
              </a:custGeom>
              <a:solidFill>
                <a:srgbClr val="CEA5C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900"/>
                  <a:buFont typeface="Calibri" panose="020F0502020204030204"/>
                  <a:buNone/>
                </a:pPr>
                <a:endParaRPr sz="190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endParaRPr>
              </a:p>
            </p:txBody>
          </p:sp>
          <p:sp>
            <p:nvSpPr>
              <p:cNvPr id="1381" name="Google Shape;1381;p259" descr="puzzle piece with text overlay &quot;SHIE&quot;"/>
              <p:cNvSpPr/>
              <p:nvPr/>
            </p:nvSpPr>
            <p:spPr>
              <a:xfrm>
                <a:off x="8117658" y="2854604"/>
                <a:ext cx="2292515" cy="1643757"/>
              </a:xfrm>
              <a:custGeom>
                <a:avLst/>
                <a:gdLst/>
                <a:ahLst/>
                <a:cxnLst/>
                <a:rect l="l" t="t" r="r" b="b"/>
                <a:pathLst>
                  <a:path w="30516" h="24087" extrusionOk="0">
                    <a:moveTo>
                      <a:pt x="7120" y="214"/>
                    </a:moveTo>
                    <a:lnTo>
                      <a:pt x="7120" y="9275"/>
                    </a:lnTo>
                    <a:cubicBezTo>
                      <a:pt x="7120" y="9275"/>
                      <a:pt x="7013" y="11120"/>
                      <a:pt x="5537" y="10287"/>
                    </a:cubicBezTo>
                    <a:cubicBezTo>
                      <a:pt x="4060" y="9442"/>
                      <a:pt x="1048" y="9382"/>
                      <a:pt x="524" y="11549"/>
                    </a:cubicBezTo>
                    <a:cubicBezTo>
                      <a:pt x="0" y="13704"/>
                      <a:pt x="2584" y="15550"/>
                      <a:pt x="4108" y="14704"/>
                    </a:cubicBezTo>
                    <a:cubicBezTo>
                      <a:pt x="5644" y="13871"/>
                      <a:pt x="7061" y="13764"/>
                      <a:pt x="7168" y="14764"/>
                    </a:cubicBezTo>
                    <a:cubicBezTo>
                      <a:pt x="7275" y="15764"/>
                      <a:pt x="7168" y="24086"/>
                      <a:pt x="7168" y="24086"/>
                    </a:cubicBezTo>
                    <a:lnTo>
                      <a:pt x="16026" y="24086"/>
                    </a:lnTo>
                    <a:cubicBezTo>
                      <a:pt x="16026" y="24086"/>
                      <a:pt x="16919" y="23455"/>
                      <a:pt x="16502" y="22455"/>
                    </a:cubicBezTo>
                    <a:cubicBezTo>
                      <a:pt x="16074" y="21455"/>
                      <a:pt x="14859" y="17181"/>
                      <a:pt x="18395" y="17240"/>
                    </a:cubicBezTo>
                    <a:cubicBezTo>
                      <a:pt x="21932" y="17288"/>
                      <a:pt x="21027" y="20717"/>
                      <a:pt x="20658" y="21717"/>
                    </a:cubicBezTo>
                    <a:cubicBezTo>
                      <a:pt x="20289" y="22717"/>
                      <a:pt x="20086" y="24086"/>
                      <a:pt x="21241" y="24086"/>
                    </a:cubicBezTo>
                    <a:lnTo>
                      <a:pt x="30468" y="24086"/>
                    </a:lnTo>
                    <a:lnTo>
                      <a:pt x="30468" y="15395"/>
                    </a:lnTo>
                    <a:cubicBezTo>
                      <a:pt x="30468" y="15395"/>
                      <a:pt x="30516" y="14026"/>
                      <a:pt x="29563" y="14073"/>
                    </a:cubicBezTo>
                    <a:cubicBezTo>
                      <a:pt x="28623" y="14133"/>
                      <a:pt x="27623" y="15609"/>
                      <a:pt x="25242" y="14395"/>
                    </a:cubicBezTo>
                    <a:cubicBezTo>
                      <a:pt x="22872" y="13180"/>
                      <a:pt x="24194" y="9966"/>
                      <a:pt x="26087" y="9918"/>
                    </a:cubicBezTo>
                    <a:cubicBezTo>
                      <a:pt x="27992" y="9858"/>
                      <a:pt x="28671" y="10549"/>
                      <a:pt x="29302" y="10704"/>
                    </a:cubicBezTo>
                    <a:cubicBezTo>
                      <a:pt x="29933" y="10859"/>
                      <a:pt x="30302" y="10442"/>
                      <a:pt x="30361" y="9751"/>
                    </a:cubicBezTo>
                    <a:cubicBezTo>
                      <a:pt x="30409" y="9073"/>
                      <a:pt x="30361" y="214"/>
                      <a:pt x="30361" y="214"/>
                    </a:cubicBezTo>
                    <a:lnTo>
                      <a:pt x="22765" y="214"/>
                    </a:lnTo>
                    <a:cubicBezTo>
                      <a:pt x="22765" y="214"/>
                      <a:pt x="21086" y="0"/>
                      <a:pt x="21086" y="1215"/>
                    </a:cubicBezTo>
                    <a:cubicBezTo>
                      <a:pt x="21086" y="2429"/>
                      <a:pt x="22872" y="4584"/>
                      <a:pt x="20872" y="6120"/>
                    </a:cubicBezTo>
                    <a:cubicBezTo>
                      <a:pt x="18872" y="7644"/>
                      <a:pt x="16288" y="5691"/>
                      <a:pt x="16598" y="4012"/>
                    </a:cubicBezTo>
                    <a:cubicBezTo>
                      <a:pt x="16919" y="2322"/>
                      <a:pt x="17443" y="1798"/>
                      <a:pt x="17288" y="953"/>
                    </a:cubicBezTo>
                    <a:cubicBezTo>
                      <a:pt x="17133" y="107"/>
                      <a:pt x="16705" y="214"/>
                      <a:pt x="16705" y="214"/>
                    </a:cubicBezTo>
                    <a:close/>
                  </a:path>
                </a:pathLst>
              </a:custGeom>
              <a:solidFill>
                <a:srgbClr val="AFC1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900"/>
                  <a:buFont typeface="Calibri" panose="020F0502020204030204"/>
                  <a:buNone/>
                </a:pPr>
                <a:endParaRPr sz="190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endParaRPr>
              </a:p>
            </p:txBody>
          </p:sp>
          <p:sp>
            <p:nvSpPr>
              <p:cNvPr id="1382" name="Google Shape;1382;p259" descr="puzzle piece with text overlay &quot;manage costs&quot;"/>
              <p:cNvSpPr/>
              <p:nvPr/>
            </p:nvSpPr>
            <p:spPr>
              <a:xfrm rot="10800000">
                <a:off x="3661285" y="1262261"/>
                <a:ext cx="2158055" cy="2166794"/>
              </a:xfrm>
              <a:custGeom>
                <a:avLst/>
                <a:gdLst/>
                <a:ahLst/>
                <a:cxnLst/>
                <a:rect l="l" t="t" r="r" b="b"/>
                <a:pathLst>
                  <a:path w="30362" h="31303" extrusionOk="0">
                    <a:moveTo>
                      <a:pt x="27206" y="21932"/>
                    </a:moveTo>
                    <a:cubicBezTo>
                      <a:pt x="25670" y="22778"/>
                      <a:pt x="23087" y="20932"/>
                      <a:pt x="23623" y="18765"/>
                    </a:cubicBezTo>
                    <a:cubicBezTo>
                      <a:pt x="24146" y="16610"/>
                      <a:pt x="27147" y="16658"/>
                      <a:pt x="28623" y="17503"/>
                    </a:cubicBezTo>
                    <a:cubicBezTo>
                      <a:pt x="30100" y="18348"/>
                      <a:pt x="30207" y="16503"/>
                      <a:pt x="30207" y="16503"/>
                    </a:cubicBezTo>
                    <a:lnTo>
                      <a:pt x="30207" y="7430"/>
                    </a:lnTo>
                    <a:lnTo>
                      <a:pt x="20610" y="7430"/>
                    </a:lnTo>
                    <a:cubicBezTo>
                      <a:pt x="20610" y="7430"/>
                      <a:pt x="20194" y="7538"/>
                      <a:pt x="20039" y="6692"/>
                    </a:cubicBezTo>
                    <a:cubicBezTo>
                      <a:pt x="19872" y="5859"/>
                      <a:pt x="20408" y="5323"/>
                      <a:pt x="20717" y="3644"/>
                    </a:cubicBezTo>
                    <a:cubicBezTo>
                      <a:pt x="21039" y="1954"/>
                      <a:pt x="18455" y="1"/>
                      <a:pt x="16455" y="1537"/>
                    </a:cubicBezTo>
                    <a:cubicBezTo>
                      <a:pt x="14443" y="3061"/>
                      <a:pt x="16241" y="5216"/>
                      <a:pt x="16241" y="6430"/>
                    </a:cubicBezTo>
                    <a:cubicBezTo>
                      <a:pt x="16241" y="7645"/>
                      <a:pt x="14550" y="7430"/>
                      <a:pt x="14550" y="7430"/>
                    </a:cubicBezTo>
                    <a:lnTo>
                      <a:pt x="6966" y="7430"/>
                    </a:lnTo>
                    <a:lnTo>
                      <a:pt x="6966" y="16551"/>
                    </a:lnTo>
                    <a:cubicBezTo>
                      <a:pt x="6966" y="16551"/>
                      <a:pt x="6859" y="17396"/>
                      <a:pt x="6168" y="17551"/>
                    </a:cubicBezTo>
                    <a:cubicBezTo>
                      <a:pt x="5489" y="17717"/>
                      <a:pt x="4120" y="16658"/>
                      <a:pt x="2584" y="16813"/>
                    </a:cubicBezTo>
                    <a:cubicBezTo>
                      <a:pt x="1060" y="16979"/>
                      <a:pt x="1" y="18979"/>
                      <a:pt x="691" y="20563"/>
                    </a:cubicBezTo>
                    <a:cubicBezTo>
                      <a:pt x="1370" y="22147"/>
                      <a:pt x="3537" y="22301"/>
                      <a:pt x="4692" y="21504"/>
                    </a:cubicBezTo>
                    <a:cubicBezTo>
                      <a:pt x="5858" y="20718"/>
                      <a:pt x="6799" y="20932"/>
                      <a:pt x="6799" y="21873"/>
                    </a:cubicBezTo>
                    <a:lnTo>
                      <a:pt x="6799" y="31302"/>
                    </a:lnTo>
                    <a:lnTo>
                      <a:pt x="15717" y="31302"/>
                    </a:lnTo>
                    <a:cubicBezTo>
                      <a:pt x="15717" y="31302"/>
                      <a:pt x="17086" y="30469"/>
                      <a:pt x="16348" y="29362"/>
                    </a:cubicBezTo>
                    <a:cubicBezTo>
                      <a:pt x="15610" y="28254"/>
                      <a:pt x="14919" y="26516"/>
                      <a:pt x="16133" y="25195"/>
                    </a:cubicBezTo>
                    <a:cubicBezTo>
                      <a:pt x="17348" y="23873"/>
                      <a:pt x="20717" y="24409"/>
                      <a:pt x="20717" y="26623"/>
                    </a:cubicBezTo>
                    <a:cubicBezTo>
                      <a:pt x="20717" y="28838"/>
                      <a:pt x="19348" y="30147"/>
                      <a:pt x="20932" y="31302"/>
                    </a:cubicBezTo>
                    <a:lnTo>
                      <a:pt x="30254" y="31302"/>
                    </a:lnTo>
                    <a:cubicBezTo>
                      <a:pt x="30254" y="31302"/>
                      <a:pt x="30361" y="22980"/>
                      <a:pt x="30254" y="21980"/>
                    </a:cubicBezTo>
                    <a:cubicBezTo>
                      <a:pt x="30159" y="20980"/>
                      <a:pt x="28730" y="21087"/>
                      <a:pt x="27206" y="21932"/>
                    </a:cubicBezTo>
                    <a:close/>
                  </a:path>
                </a:pathLst>
              </a:custGeom>
              <a:solidFill>
                <a:srgbClr val="FE819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900"/>
                  <a:buFont typeface="Calibri" panose="020F0502020204030204"/>
                  <a:buNone/>
                </a:pPr>
                <a:endParaRPr sz="190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endParaRPr>
              </a:p>
            </p:txBody>
          </p:sp>
          <p:sp>
            <p:nvSpPr>
              <p:cNvPr id="1383" name="Google Shape;1383;p259" descr="puzzle piece with text overlay &quot;value based payments&quot;"/>
              <p:cNvSpPr/>
              <p:nvPr/>
            </p:nvSpPr>
            <p:spPr>
              <a:xfrm rot="5400000">
                <a:off x="5097883" y="1481627"/>
                <a:ext cx="2135677" cy="1696975"/>
              </a:xfrm>
              <a:custGeom>
                <a:avLst/>
                <a:gdLst/>
                <a:ahLst/>
                <a:cxnLst/>
                <a:rect l="l" t="t" r="r" b="b"/>
                <a:pathLst>
                  <a:path w="30426" h="23875" extrusionOk="0">
                    <a:moveTo>
                      <a:pt x="47" y="0"/>
                    </a:moveTo>
                    <a:lnTo>
                      <a:pt x="47" y="8680"/>
                    </a:lnTo>
                    <a:cubicBezTo>
                      <a:pt x="47" y="8680"/>
                      <a:pt x="1" y="10003"/>
                      <a:pt x="892" y="10003"/>
                    </a:cubicBezTo>
                    <a:cubicBezTo>
                      <a:pt x="908" y="10003"/>
                      <a:pt x="923" y="10002"/>
                      <a:pt x="939" y="10002"/>
                    </a:cubicBezTo>
                    <a:cubicBezTo>
                      <a:pt x="1618" y="9968"/>
                      <a:pt x="2320" y="9210"/>
                      <a:pt x="3527" y="9210"/>
                    </a:cubicBezTo>
                    <a:cubicBezTo>
                      <a:pt x="4016" y="9210"/>
                      <a:pt x="4587" y="9334"/>
                      <a:pt x="5273" y="9680"/>
                    </a:cubicBezTo>
                    <a:cubicBezTo>
                      <a:pt x="7643" y="10895"/>
                      <a:pt x="6321" y="14109"/>
                      <a:pt x="4428" y="14169"/>
                    </a:cubicBezTo>
                    <a:cubicBezTo>
                      <a:pt x="4364" y="14170"/>
                      <a:pt x="4301" y="14171"/>
                      <a:pt x="4239" y="14171"/>
                    </a:cubicBezTo>
                    <a:cubicBezTo>
                      <a:pt x="2477" y="14171"/>
                      <a:pt x="1823" y="13532"/>
                      <a:pt x="1213" y="13371"/>
                    </a:cubicBezTo>
                    <a:cubicBezTo>
                      <a:pt x="1125" y="13350"/>
                      <a:pt x="1041" y="13339"/>
                      <a:pt x="963" y="13339"/>
                    </a:cubicBezTo>
                    <a:cubicBezTo>
                      <a:pt x="475" y="13339"/>
                      <a:pt x="195" y="13739"/>
                      <a:pt x="154" y="14324"/>
                    </a:cubicBezTo>
                    <a:cubicBezTo>
                      <a:pt x="106" y="15014"/>
                      <a:pt x="154" y="23860"/>
                      <a:pt x="154" y="23860"/>
                    </a:cubicBezTo>
                    <a:lnTo>
                      <a:pt x="7750" y="23860"/>
                    </a:lnTo>
                    <a:cubicBezTo>
                      <a:pt x="7750" y="23860"/>
                      <a:pt x="7864" y="23875"/>
                      <a:pt x="8033" y="23875"/>
                    </a:cubicBezTo>
                    <a:cubicBezTo>
                      <a:pt x="8511" y="23875"/>
                      <a:pt x="9429" y="23758"/>
                      <a:pt x="9429" y="22860"/>
                    </a:cubicBezTo>
                    <a:cubicBezTo>
                      <a:pt x="9429" y="21646"/>
                      <a:pt x="7643" y="19491"/>
                      <a:pt x="9643" y="17967"/>
                    </a:cubicBezTo>
                    <a:cubicBezTo>
                      <a:pt x="10153" y="17575"/>
                      <a:pt x="10702" y="17410"/>
                      <a:pt x="11230" y="17410"/>
                    </a:cubicBezTo>
                    <a:cubicBezTo>
                      <a:pt x="12773" y="17410"/>
                      <a:pt x="14148" y="18815"/>
                      <a:pt x="13917" y="20074"/>
                    </a:cubicBezTo>
                    <a:cubicBezTo>
                      <a:pt x="13596" y="21753"/>
                      <a:pt x="13072" y="22289"/>
                      <a:pt x="13227" y="23122"/>
                    </a:cubicBezTo>
                    <a:cubicBezTo>
                      <a:pt x="13350" y="23797"/>
                      <a:pt x="13648" y="23865"/>
                      <a:pt x="13763" y="23865"/>
                    </a:cubicBezTo>
                    <a:cubicBezTo>
                      <a:pt x="13793" y="23865"/>
                      <a:pt x="13810" y="23860"/>
                      <a:pt x="13810" y="23860"/>
                    </a:cubicBezTo>
                    <a:lnTo>
                      <a:pt x="23395" y="23860"/>
                    </a:lnTo>
                    <a:lnTo>
                      <a:pt x="23395" y="14800"/>
                    </a:lnTo>
                    <a:cubicBezTo>
                      <a:pt x="23395" y="14800"/>
                      <a:pt x="23466" y="13578"/>
                      <a:pt x="24287" y="13578"/>
                    </a:cubicBezTo>
                    <a:cubicBezTo>
                      <a:pt x="24476" y="13578"/>
                      <a:pt x="24703" y="13642"/>
                      <a:pt x="24978" y="13800"/>
                    </a:cubicBezTo>
                    <a:cubicBezTo>
                      <a:pt x="25559" y="14132"/>
                      <a:pt x="26376" y="14341"/>
                      <a:pt x="27186" y="14341"/>
                    </a:cubicBezTo>
                    <a:cubicBezTo>
                      <a:pt x="28434" y="14341"/>
                      <a:pt x="29666" y="13845"/>
                      <a:pt x="29991" y="12538"/>
                    </a:cubicBezTo>
                    <a:cubicBezTo>
                      <a:pt x="30426" y="10739"/>
                      <a:pt x="28719" y="9161"/>
                      <a:pt x="27254" y="9161"/>
                    </a:cubicBezTo>
                    <a:cubicBezTo>
                      <a:pt x="26955" y="9161"/>
                      <a:pt x="26666" y="9227"/>
                      <a:pt x="26407" y="9371"/>
                    </a:cubicBezTo>
                    <a:cubicBezTo>
                      <a:pt x="25629" y="9799"/>
                      <a:pt x="24882" y="10037"/>
                      <a:pt x="24320" y="10037"/>
                    </a:cubicBezTo>
                    <a:cubicBezTo>
                      <a:pt x="23772" y="10037"/>
                      <a:pt x="23400" y="9811"/>
                      <a:pt x="23347" y="9311"/>
                    </a:cubicBezTo>
                    <a:cubicBezTo>
                      <a:pt x="23240" y="8311"/>
                      <a:pt x="23347" y="0"/>
                      <a:pt x="23347" y="0"/>
                    </a:cubicBezTo>
                    <a:lnTo>
                      <a:pt x="14489" y="0"/>
                    </a:lnTo>
                    <a:cubicBezTo>
                      <a:pt x="14489" y="0"/>
                      <a:pt x="13596" y="619"/>
                      <a:pt x="14013" y="1620"/>
                    </a:cubicBezTo>
                    <a:cubicBezTo>
                      <a:pt x="14438" y="2613"/>
                      <a:pt x="15639" y="6835"/>
                      <a:pt x="12192" y="6835"/>
                    </a:cubicBezTo>
                    <a:cubicBezTo>
                      <a:pt x="12168" y="6835"/>
                      <a:pt x="12144" y="6835"/>
                      <a:pt x="12119" y="6835"/>
                    </a:cubicBezTo>
                    <a:cubicBezTo>
                      <a:pt x="8583" y="6787"/>
                      <a:pt x="9488" y="3358"/>
                      <a:pt x="9857" y="2358"/>
                    </a:cubicBezTo>
                    <a:cubicBezTo>
                      <a:pt x="10226" y="1358"/>
                      <a:pt x="10429" y="0"/>
                      <a:pt x="9274" y="0"/>
                    </a:cubicBezTo>
                    <a:close/>
                  </a:path>
                </a:pathLst>
              </a:custGeom>
              <a:solidFill>
                <a:srgbClr val="CEA5C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900"/>
                  <a:buFont typeface="Calibri" panose="020F0502020204030204"/>
                  <a:buNone/>
                </a:pPr>
                <a:endParaRPr sz="190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endParaRPr>
              </a:p>
            </p:txBody>
          </p:sp>
          <p:sp>
            <p:nvSpPr>
              <p:cNvPr id="1384" name="Google Shape;1384;p259" descr="puzzle piece with text overlay &quot;providers of distinction&quot;"/>
              <p:cNvSpPr/>
              <p:nvPr/>
            </p:nvSpPr>
            <p:spPr>
              <a:xfrm flipH="1">
                <a:off x="6515000" y="1273055"/>
                <a:ext cx="2158055" cy="2183784"/>
              </a:xfrm>
              <a:custGeom>
                <a:avLst/>
                <a:gdLst/>
                <a:ahLst/>
                <a:cxnLst/>
                <a:rect l="l" t="t" r="r" b="b"/>
                <a:pathLst>
                  <a:path w="30362" h="31302" extrusionOk="0">
                    <a:moveTo>
                      <a:pt x="29671" y="10752"/>
                    </a:moveTo>
                    <a:cubicBezTo>
                      <a:pt x="28980" y="9168"/>
                      <a:pt x="26825" y="9013"/>
                      <a:pt x="25670" y="9799"/>
                    </a:cubicBezTo>
                    <a:cubicBezTo>
                      <a:pt x="24503" y="10585"/>
                      <a:pt x="23563" y="10383"/>
                      <a:pt x="23563" y="9430"/>
                    </a:cubicBezTo>
                    <a:lnTo>
                      <a:pt x="23563" y="0"/>
                    </a:lnTo>
                    <a:lnTo>
                      <a:pt x="14645" y="0"/>
                    </a:lnTo>
                    <a:cubicBezTo>
                      <a:pt x="14645" y="0"/>
                      <a:pt x="13276" y="834"/>
                      <a:pt x="14014" y="1941"/>
                    </a:cubicBezTo>
                    <a:cubicBezTo>
                      <a:pt x="14752" y="3048"/>
                      <a:pt x="15443" y="4787"/>
                      <a:pt x="14228" y="6108"/>
                    </a:cubicBezTo>
                    <a:cubicBezTo>
                      <a:pt x="13014" y="7430"/>
                      <a:pt x="9644" y="6894"/>
                      <a:pt x="9644" y="4691"/>
                    </a:cubicBezTo>
                    <a:cubicBezTo>
                      <a:pt x="9644" y="2477"/>
                      <a:pt x="11014" y="1167"/>
                      <a:pt x="9430" y="0"/>
                    </a:cubicBezTo>
                    <a:lnTo>
                      <a:pt x="96" y="0"/>
                    </a:lnTo>
                    <a:cubicBezTo>
                      <a:pt x="96" y="0"/>
                      <a:pt x="0" y="8323"/>
                      <a:pt x="96" y="9323"/>
                    </a:cubicBezTo>
                    <a:cubicBezTo>
                      <a:pt x="203" y="10323"/>
                      <a:pt x="1632" y="10216"/>
                      <a:pt x="3156" y="9383"/>
                    </a:cubicBezTo>
                    <a:cubicBezTo>
                      <a:pt x="4691" y="8537"/>
                      <a:pt x="7263" y="10383"/>
                      <a:pt x="6739" y="12538"/>
                    </a:cubicBezTo>
                    <a:cubicBezTo>
                      <a:pt x="6215" y="14705"/>
                      <a:pt x="3215" y="14645"/>
                      <a:pt x="1739" y="13800"/>
                    </a:cubicBezTo>
                    <a:cubicBezTo>
                      <a:pt x="262" y="12966"/>
                      <a:pt x="155" y="14812"/>
                      <a:pt x="155" y="14812"/>
                    </a:cubicBezTo>
                    <a:lnTo>
                      <a:pt x="155" y="23872"/>
                    </a:lnTo>
                    <a:lnTo>
                      <a:pt x="9752" y="23872"/>
                    </a:lnTo>
                    <a:cubicBezTo>
                      <a:pt x="9752" y="23872"/>
                      <a:pt x="10168" y="23765"/>
                      <a:pt x="10323" y="24611"/>
                    </a:cubicBezTo>
                    <a:cubicBezTo>
                      <a:pt x="10490" y="25456"/>
                      <a:pt x="9954" y="25980"/>
                      <a:pt x="9644" y="27670"/>
                    </a:cubicBezTo>
                    <a:cubicBezTo>
                      <a:pt x="9323" y="29349"/>
                      <a:pt x="11907" y="31302"/>
                      <a:pt x="13907" y="29778"/>
                    </a:cubicBezTo>
                    <a:cubicBezTo>
                      <a:pt x="15919" y="28242"/>
                      <a:pt x="14121" y="26087"/>
                      <a:pt x="14121" y="24873"/>
                    </a:cubicBezTo>
                    <a:cubicBezTo>
                      <a:pt x="14121" y="23658"/>
                      <a:pt x="15812" y="23872"/>
                      <a:pt x="15812" y="23872"/>
                    </a:cubicBezTo>
                    <a:lnTo>
                      <a:pt x="23396" y="23872"/>
                    </a:lnTo>
                    <a:lnTo>
                      <a:pt x="23396" y="14752"/>
                    </a:lnTo>
                    <a:cubicBezTo>
                      <a:pt x="23396" y="14752"/>
                      <a:pt x="23503" y="13907"/>
                      <a:pt x="24194" y="13752"/>
                    </a:cubicBezTo>
                    <a:cubicBezTo>
                      <a:pt x="24873" y="13597"/>
                      <a:pt x="26242" y="14645"/>
                      <a:pt x="27778" y="14490"/>
                    </a:cubicBezTo>
                    <a:cubicBezTo>
                      <a:pt x="29302" y="14336"/>
                      <a:pt x="30361" y="12323"/>
                      <a:pt x="29671" y="10752"/>
                    </a:cubicBezTo>
                    <a:close/>
                  </a:path>
                </a:pathLst>
              </a:custGeom>
              <a:solidFill>
                <a:srgbClr val="A1C4D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900"/>
                  <a:buFont typeface="Calibri" panose="020F0502020204030204"/>
                  <a:buNone/>
                </a:pPr>
                <a:endParaRPr sz="190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endParaRPr>
              </a:p>
            </p:txBody>
          </p:sp>
          <p:sp>
            <p:nvSpPr>
              <p:cNvPr id="1385" name="Google Shape;1385;p259" descr="puzzle piece with text overlay &quot;improve quality care&quot;"/>
              <p:cNvSpPr/>
              <p:nvPr/>
            </p:nvSpPr>
            <p:spPr>
              <a:xfrm flipH="1">
                <a:off x="8117674" y="1273311"/>
                <a:ext cx="2282387" cy="2155690"/>
              </a:xfrm>
              <a:custGeom>
                <a:avLst/>
                <a:gdLst/>
                <a:ahLst/>
                <a:cxnLst/>
                <a:rect l="l" t="t" r="r" b="b"/>
                <a:pathLst>
                  <a:path w="30362" h="31302" extrusionOk="0">
                    <a:moveTo>
                      <a:pt x="29671" y="10752"/>
                    </a:moveTo>
                    <a:cubicBezTo>
                      <a:pt x="28980" y="9168"/>
                      <a:pt x="26825" y="9013"/>
                      <a:pt x="25670" y="9799"/>
                    </a:cubicBezTo>
                    <a:cubicBezTo>
                      <a:pt x="24503" y="10585"/>
                      <a:pt x="23563" y="10383"/>
                      <a:pt x="23563" y="9430"/>
                    </a:cubicBezTo>
                    <a:lnTo>
                      <a:pt x="23563" y="0"/>
                    </a:lnTo>
                    <a:lnTo>
                      <a:pt x="14645" y="0"/>
                    </a:lnTo>
                    <a:cubicBezTo>
                      <a:pt x="14645" y="0"/>
                      <a:pt x="13276" y="834"/>
                      <a:pt x="14014" y="1941"/>
                    </a:cubicBezTo>
                    <a:cubicBezTo>
                      <a:pt x="14752" y="3048"/>
                      <a:pt x="15443" y="4787"/>
                      <a:pt x="14228" y="6108"/>
                    </a:cubicBezTo>
                    <a:cubicBezTo>
                      <a:pt x="13014" y="7430"/>
                      <a:pt x="9644" y="6894"/>
                      <a:pt x="9644" y="4691"/>
                    </a:cubicBezTo>
                    <a:cubicBezTo>
                      <a:pt x="9644" y="2477"/>
                      <a:pt x="11014" y="1167"/>
                      <a:pt x="9430" y="0"/>
                    </a:cubicBezTo>
                    <a:lnTo>
                      <a:pt x="96" y="0"/>
                    </a:lnTo>
                    <a:cubicBezTo>
                      <a:pt x="96" y="0"/>
                      <a:pt x="0" y="8323"/>
                      <a:pt x="96" y="9323"/>
                    </a:cubicBezTo>
                    <a:cubicBezTo>
                      <a:pt x="203" y="10323"/>
                      <a:pt x="1632" y="10216"/>
                      <a:pt x="3156" y="9383"/>
                    </a:cubicBezTo>
                    <a:cubicBezTo>
                      <a:pt x="4691" y="8537"/>
                      <a:pt x="7263" y="10383"/>
                      <a:pt x="6739" y="12538"/>
                    </a:cubicBezTo>
                    <a:cubicBezTo>
                      <a:pt x="6215" y="14705"/>
                      <a:pt x="3215" y="14645"/>
                      <a:pt x="1739" y="13800"/>
                    </a:cubicBezTo>
                    <a:cubicBezTo>
                      <a:pt x="262" y="12966"/>
                      <a:pt x="155" y="14812"/>
                      <a:pt x="155" y="14812"/>
                    </a:cubicBezTo>
                    <a:lnTo>
                      <a:pt x="155" y="23872"/>
                    </a:lnTo>
                    <a:lnTo>
                      <a:pt x="9752" y="23872"/>
                    </a:lnTo>
                    <a:cubicBezTo>
                      <a:pt x="9752" y="23872"/>
                      <a:pt x="10168" y="23765"/>
                      <a:pt x="10323" y="24611"/>
                    </a:cubicBezTo>
                    <a:cubicBezTo>
                      <a:pt x="10490" y="25456"/>
                      <a:pt x="9954" y="25980"/>
                      <a:pt x="9644" y="27670"/>
                    </a:cubicBezTo>
                    <a:cubicBezTo>
                      <a:pt x="9323" y="29349"/>
                      <a:pt x="11907" y="31302"/>
                      <a:pt x="13907" y="29778"/>
                    </a:cubicBezTo>
                    <a:cubicBezTo>
                      <a:pt x="15919" y="28242"/>
                      <a:pt x="14121" y="26087"/>
                      <a:pt x="14121" y="24873"/>
                    </a:cubicBezTo>
                    <a:cubicBezTo>
                      <a:pt x="14121" y="23658"/>
                      <a:pt x="15812" y="23872"/>
                      <a:pt x="15812" y="23872"/>
                    </a:cubicBezTo>
                    <a:lnTo>
                      <a:pt x="23396" y="23872"/>
                    </a:lnTo>
                    <a:lnTo>
                      <a:pt x="23396" y="14752"/>
                    </a:lnTo>
                    <a:cubicBezTo>
                      <a:pt x="23396" y="14752"/>
                      <a:pt x="23503" y="13907"/>
                      <a:pt x="24194" y="13752"/>
                    </a:cubicBezTo>
                    <a:cubicBezTo>
                      <a:pt x="24873" y="13597"/>
                      <a:pt x="26242" y="14645"/>
                      <a:pt x="27778" y="14490"/>
                    </a:cubicBezTo>
                    <a:cubicBezTo>
                      <a:pt x="29302" y="14336"/>
                      <a:pt x="30361" y="12323"/>
                      <a:pt x="29671" y="10752"/>
                    </a:cubicBezTo>
                    <a:close/>
                  </a:path>
                </a:pathLst>
              </a:custGeom>
              <a:solidFill>
                <a:srgbClr val="FE819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900"/>
                  <a:buFont typeface="Calibri" panose="020F0502020204030204"/>
                  <a:buNone/>
                </a:pPr>
                <a:endParaRPr sz="190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endParaRPr>
              </a:p>
            </p:txBody>
          </p:sp>
          <p:sp>
            <p:nvSpPr>
              <p:cNvPr id="1386" name="Google Shape;1386;p259"/>
              <p:cNvSpPr txBox="1"/>
              <p:nvPr/>
            </p:nvSpPr>
            <p:spPr>
              <a:xfrm>
                <a:off x="4073325" y="1759883"/>
                <a:ext cx="1193700" cy="6801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900" b="1"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rPr>
                  <a:t>Manage</a:t>
                </a:r>
                <a:endParaRPr sz="1900" b="1"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endParaRPr>
              </a:p>
              <a:p>
                <a:pPr marL="0" marR="0" lvl="0" indent="0" algn="ctr" rtl="0">
                  <a:spcBef>
                    <a:spcPts val="0"/>
                  </a:spcBef>
                  <a:spcAft>
                    <a:spcPts val="0"/>
                  </a:spcAft>
                  <a:buNone/>
                </a:pPr>
                <a:r>
                  <a:rPr lang="en-US" sz="1900" b="1"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rPr>
                  <a:t>costs</a:t>
                </a:r>
                <a:endParaRPr sz="1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
            <p:nvSpPr>
              <p:cNvPr id="1387" name="Google Shape;1387;p259"/>
              <p:cNvSpPr txBox="1"/>
              <p:nvPr/>
            </p:nvSpPr>
            <p:spPr>
              <a:xfrm>
                <a:off x="8652532" y="1702933"/>
                <a:ext cx="1305600" cy="973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900" b="1" i="0" u="none" strike="noStrike" cap="none" dirty="0">
                    <a:solidFill>
                      <a:srgbClr val="000000"/>
                    </a:solidFill>
                    <a:latin typeface="Trebuchet MS" panose="020B0603020202020204"/>
                    <a:ea typeface="Trebuchet MS" panose="020B0603020202020204"/>
                    <a:cs typeface="Trebuchet MS" panose="020B0603020202020204"/>
                    <a:sym typeface="Trebuchet MS" panose="020B0603020202020204"/>
                  </a:rPr>
                  <a:t>Improve quality care </a:t>
                </a:r>
                <a:endParaRPr sz="1900" b="1" i="0" u="none" strike="noStrike" cap="none" dirty="0">
                  <a:solidFill>
                    <a:srgbClr val="000000"/>
                  </a:solidFill>
                  <a:latin typeface="Trebuchet MS" panose="020B0603020202020204"/>
                  <a:ea typeface="Trebuchet MS" panose="020B0603020202020204"/>
                  <a:cs typeface="Trebuchet MS" panose="020B0603020202020204"/>
                  <a:sym typeface="Trebuchet MS" panose="020B0603020202020204"/>
                </a:endParaRPr>
              </a:p>
            </p:txBody>
          </p:sp>
          <p:sp>
            <p:nvSpPr>
              <p:cNvPr id="1388" name="Google Shape;1388;p259"/>
              <p:cNvSpPr txBox="1"/>
              <p:nvPr/>
            </p:nvSpPr>
            <p:spPr>
              <a:xfrm>
                <a:off x="8630460" y="4712264"/>
                <a:ext cx="1456500" cy="973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900" b="1"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rPr>
                  <a:t>Promote health </a:t>
                </a:r>
                <a:endParaRPr sz="1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0" marR="0" lvl="0" indent="0" algn="ctr" rtl="0">
                  <a:spcBef>
                    <a:spcPts val="0"/>
                  </a:spcBef>
                  <a:spcAft>
                    <a:spcPts val="0"/>
                  </a:spcAft>
                  <a:buNone/>
                </a:pPr>
                <a:r>
                  <a:rPr lang="en-US" sz="1900" b="1"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rPr>
                  <a:t>equity</a:t>
                </a:r>
                <a:endParaRPr sz="1900" b="1">
                  <a:latin typeface="Trebuchet MS" panose="020B0603020202020204"/>
                  <a:ea typeface="Trebuchet MS" panose="020B0603020202020204"/>
                  <a:cs typeface="Trebuchet MS" panose="020B0603020202020204"/>
                  <a:sym typeface="Trebuchet MS" panose="020B0603020202020204"/>
                </a:endParaRPr>
              </a:p>
            </p:txBody>
          </p:sp>
          <p:sp>
            <p:nvSpPr>
              <p:cNvPr id="1389" name="Google Shape;1389;p259"/>
              <p:cNvSpPr txBox="1"/>
              <p:nvPr/>
            </p:nvSpPr>
            <p:spPr>
              <a:xfrm>
                <a:off x="5326029" y="4764792"/>
                <a:ext cx="1193700" cy="973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900" b="1"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rPr>
                  <a:t>Improve care </a:t>
                </a:r>
                <a:endParaRPr sz="1900" b="1"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endParaRPr>
              </a:p>
              <a:p>
                <a:pPr marL="0" marR="0" lvl="0" indent="0" algn="ctr" rtl="0">
                  <a:spcBef>
                    <a:spcPts val="0"/>
                  </a:spcBef>
                  <a:spcAft>
                    <a:spcPts val="0"/>
                  </a:spcAft>
                  <a:buNone/>
                </a:pPr>
                <a:r>
                  <a:rPr lang="en-US" sz="1900" b="1"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rPr>
                  <a:t>access</a:t>
                </a:r>
                <a:endParaRPr sz="1900" b="1">
                  <a:latin typeface="Trebuchet MS" panose="020B0603020202020204"/>
                  <a:ea typeface="Trebuchet MS" panose="020B0603020202020204"/>
                  <a:cs typeface="Trebuchet MS" panose="020B0603020202020204"/>
                  <a:sym typeface="Trebuchet MS" panose="020B0603020202020204"/>
                </a:endParaRPr>
              </a:p>
            </p:txBody>
          </p:sp>
          <p:sp>
            <p:nvSpPr>
              <p:cNvPr id="1390" name="Google Shape;1390;p259"/>
              <p:cNvSpPr txBox="1"/>
              <p:nvPr/>
            </p:nvSpPr>
            <p:spPr>
              <a:xfrm>
                <a:off x="6986071" y="4936744"/>
                <a:ext cx="1305600" cy="680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900">
                    <a:solidFill>
                      <a:srgbClr val="000000"/>
                    </a:solidFill>
                    <a:latin typeface="Trebuchet MS" panose="020B0603020202020204"/>
                    <a:ea typeface="Trebuchet MS" panose="020B0603020202020204"/>
                    <a:cs typeface="Trebuchet MS" panose="020B0603020202020204"/>
                    <a:sym typeface="Trebuchet MS" panose="020B0603020202020204"/>
                  </a:rPr>
                  <a:t>Member Incentives</a:t>
                </a: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391" name="Google Shape;1391;p259"/>
              <p:cNvSpPr txBox="1"/>
              <p:nvPr/>
            </p:nvSpPr>
            <p:spPr>
              <a:xfrm>
                <a:off x="8977105" y="3506853"/>
                <a:ext cx="763200" cy="386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900">
                    <a:solidFill>
                      <a:srgbClr val="000000"/>
                    </a:solidFill>
                    <a:latin typeface="Trebuchet MS" panose="020B0603020202020204"/>
                    <a:ea typeface="Trebuchet MS" panose="020B0603020202020204"/>
                    <a:cs typeface="Trebuchet MS" panose="020B0603020202020204"/>
                    <a:sym typeface="Trebuchet MS" panose="020B0603020202020204"/>
                  </a:rPr>
                  <a:t>SHIE</a:t>
                </a: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392" name="Google Shape;1392;p259"/>
              <p:cNvSpPr txBox="1"/>
              <p:nvPr/>
            </p:nvSpPr>
            <p:spPr>
              <a:xfrm>
                <a:off x="5459203" y="1713534"/>
                <a:ext cx="1393200" cy="973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900">
                    <a:solidFill>
                      <a:srgbClr val="000000"/>
                    </a:solidFill>
                    <a:latin typeface="Trebuchet MS" panose="020B0603020202020204"/>
                    <a:ea typeface="Trebuchet MS" panose="020B0603020202020204"/>
                    <a:cs typeface="Trebuchet MS" panose="020B0603020202020204"/>
                    <a:sym typeface="Trebuchet MS" panose="020B0603020202020204"/>
                  </a:rPr>
                  <a:t>Value-</a:t>
                </a:r>
                <a:endParaRPr sz="1900">
                  <a:solidFill>
                    <a:srgbClr val="000000"/>
                  </a:solidFill>
                  <a:latin typeface="Trebuchet MS" panose="020B0603020202020204"/>
                  <a:ea typeface="Trebuchet MS" panose="020B0603020202020204"/>
                  <a:cs typeface="Trebuchet MS" panose="020B0603020202020204"/>
                  <a:sym typeface="Trebuchet MS" panose="020B0603020202020204"/>
                </a:endParaRPr>
              </a:p>
              <a:p>
                <a:pPr marL="0" marR="0" lvl="0" indent="0" algn="ctr" rtl="0">
                  <a:spcBef>
                    <a:spcPts val="0"/>
                  </a:spcBef>
                  <a:spcAft>
                    <a:spcPts val="0"/>
                  </a:spcAft>
                  <a:buNone/>
                </a:pPr>
                <a:r>
                  <a:rPr lang="en-US" sz="1900">
                    <a:solidFill>
                      <a:srgbClr val="000000"/>
                    </a:solidFill>
                    <a:latin typeface="Trebuchet MS" panose="020B0603020202020204"/>
                    <a:ea typeface="Trebuchet MS" panose="020B0603020202020204"/>
                    <a:cs typeface="Trebuchet MS" panose="020B0603020202020204"/>
                    <a:sym typeface="Trebuchet MS" panose="020B0603020202020204"/>
                  </a:rPr>
                  <a:t>based payments</a:t>
                </a: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393" name="Google Shape;1393;p259"/>
              <p:cNvSpPr txBox="1"/>
              <p:nvPr/>
            </p:nvSpPr>
            <p:spPr>
              <a:xfrm>
                <a:off x="3701554" y="5058492"/>
                <a:ext cx="1321200" cy="386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900">
                    <a:solidFill>
                      <a:srgbClr val="000000"/>
                    </a:solidFill>
                    <a:latin typeface="Trebuchet MS" panose="020B0603020202020204"/>
                    <a:ea typeface="Trebuchet MS" panose="020B0603020202020204"/>
                    <a:cs typeface="Trebuchet MS" panose="020B0603020202020204"/>
                    <a:sym typeface="Trebuchet MS" panose="020B0603020202020204"/>
                  </a:rPr>
                  <a:t>eConsults</a:t>
                </a: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394" name="Google Shape;1394;p259"/>
              <p:cNvSpPr txBox="1"/>
              <p:nvPr/>
            </p:nvSpPr>
            <p:spPr>
              <a:xfrm>
                <a:off x="5362500" y="3327135"/>
                <a:ext cx="1321200" cy="680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900">
                    <a:solidFill>
                      <a:srgbClr val="000000"/>
                    </a:solidFill>
                    <a:latin typeface="Trebuchet MS" panose="020B0603020202020204"/>
                    <a:ea typeface="Trebuchet MS" panose="020B0603020202020204"/>
                    <a:cs typeface="Trebuchet MS" panose="020B0603020202020204"/>
                    <a:sym typeface="Trebuchet MS" panose="020B0603020202020204"/>
                  </a:rPr>
                  <a:t>Prescriber Tool</a:t>
                </a:r>
                <a:endParaRPr sz="190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
            <p:nvSpPr>
              <p:cNvPr id="1395" name="Google Shape;1395;p259"/>
              <p:cNvSpPr txBox="1"/>
              <p:nvPr/>
            </p:nvSpPr>
            <p:spPr>
              <a:xfrm>
                <a:off x="6922805" y="1686695"/>
                <a:ext cx="1456500" cy="973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900" dirty="0">
                    <a:solidFill>
                      <a:srgbClr val="000000"/>
                    </a:solidFill>
                    <a:latin typeface="Trebuchet MS" panose="020B0603020202020204"/>
                    <a:ea typeface="Trebuchet MS" panose="020B0603020202020204"/>
                    <a:cs typeface="Trebuchet MS" panose="020B0603020202020204"/>
                    <a:sym typeface="Trebuchet MS" panose="020B0603020202020204"/>
                  </a:rPr>
                  <a:t>Providers of Distinction</a:t>
                </a:r>
                <a:endParaRPr sz="1900" dirty="0">
                  <a:latin typeface="Trebuchet MS" panose="020B0603020202020204"/>
                  <a:ea typeface="Trebuchet MS" panose="020B0603020202020204"/>
                  <a:cs typeface="Trebuchet MS" panose="020B0603020202020204"/>
                  <a:sym typeface="Trebuchet MS" panose="020B0603020202020204"/>
                </a:endParaRPr>
              </a:p>
            </p:txBody>
          </p:sp>
          <p:sp>
            <p:nvSpPr>
              <p:cNvPr id="1396" name="Google Shape;1396;p259" descr="puzzle piece with text overlay &quot;supporting high acuity youth&quot;"/>
              <p:cNvSpPr/>
              <p:nvPr/>
            </p:nvSpPr>
            <p:spPr>
              <a:xfrm rot="10800000">
                <a:off x="1472220" y="4464786"/>
                <a:ext cx="2228781" cy="1668385"/>
              </a:xfrm>
              <a:custGeom>
                <a:avLst/>
                <a:gdLst/>
                <a:ahLst/>
                <a:cxnLst/>
                <a:rect l="l" t="t" r="r" b="b"/>
                <a:pathLst>
                  <a:path w="30426" h="23875" extrusionOk="0">
                    <a:moveTo>
                      <a:pt x="47" y="0"/>
                    </a:moveTo>
                    <a:lnTo>
                      <a:pt x="47" y="8680"/>
                    </a:lnTo>
                    <a:cubicBezTo>
                      <a:pt x="47" y="8680"/>
                      <a:pt x="1" y="10003"/>
                      <a:pt x="892" y="10003"/>
                    </a:cubicBezTo>
                    <a:cubicBezTo>
                      <a:pt x="908" y="10003"/>
                      <a:pt x="923" y="10002"/>
                      <a:pt x="939" y="10002"/>
                    </a:cubicBezTo>
                    <a:cubicBezTo>
                      <a:pt x="1618" y="9968"/>
                      <a:pt x="2320" y="9210"/>
                      <a:pt x="3527" y="9210"/>
                    </a:cubicBezTo>
                    <a:cubicBezTo>
                      <a:pt x="4016" y="9210"/>
                      <a:pt x="4587" y="9334"/>
                      <a:pt x="5273" y="9680"/>
                    </a:cubicBezTo>
                    <a:cubicBezTo>
                      <a:pt x="7643" y="10895"/>
                      <a:pt x="6321" y="14109"/>
                      <a:pt x="4428" y="14169"/>
                    </a:cubicBezTo>
                    <a:cubicBezTo>
                      <a:pt x="4364" y="14170"/>
                      <a:pt x="4301" y="14171"/>
                      <a:pt x="4239" y="14171"/>
                    </a:cubicBezTo>
                    <a:cubicBezTo>
                      <a:pt x="2477" y="14171"/>
                      <a:pt x="1823" y="13532"/>
                      <a:pt x="1213" y="13371"/>
                    </a:cubicBezTo>
                    <a:cubicBezTo>
                      <a:pt x="1125" y="13350"/>
                      <a:pt x="1041" y="13339"/>
                      <a:pt x="963" y="13339"/>
                    </a:cubicBezTo>
                    <a:cubicBezTo>
                      <a:pt x="475" y="13339"/>
                      <a:pt x="195" y="13739"/>
                      <a:pt x="154" y="14324"/>
                    </a:cubicBezTo>
                    <a:cubicBezTo>
                      <a:pt x="106" y="15014"/>
                      <a:pt x="154" y="23860"/>
                      <a:pt x="154" y="23860"/>
                    </a:cubicBezTo>
                    <a:lnTo>
                      <a:pt x="7750" y="23860"/>
                    </a:lnTo>
                    <a:cubicBezTo>
                      <a:pt x="7750" y="23860"/>
                      <a:pt x="7864" y="23875"/>
                      <a:pt x="8033" y="23875"/>
                    </a:cubicBezTo>
                    <a:cubicBezTo>
                      <a:pt x="8511" y="23875"/>
                      <a:pt x="9429" y="23758"/>
                      <a:pt x="9429" y="22860"/>
                    </a:cubicBezTo>
                    <a:cubicBezTo>
                      <a:pt x="9429" y="21646"/>
                      <a:pt x="7643" y="19491"/>
                      <a:pt x="9643" y="17967"/>
                    </a:cubicBezTo>
                    <a:cubicBezTo>
                      <a:pt x="10153" y="17575"/>
                      <a:pt x="10702" y="17410"/>
                      <a:pt x="11230" y="17410"/>
                    </a:cubicBezTo>
                    <a:cubicBezTo>
                      <a:pt x="12773" y="17410"/>
                      <a:pt x="14148" y="18815"/>
                      <a:pt x="13917" y="20074"/>
                    </a:cubicBezTo>
                    <a:cubicBezTo>
                      <a:pt x="13596" y="21753"/>
                      <a:pt x="13072" y="22289"/>
                      <a:pt x="13227" y="23122"/>
                    </a:cubicBezTo>
                    <a:cubicBezTo>
                      <a:pt x="13350" y="23797"/>
                      <a:pt x="13648" y="23865"/>
                      <a:pt x="13763" y="23865"/>
                    </a:cubicBezTo>
                    <a:cubicBezTo>
                      <a:pt x="13793" y="23865"/>
                      <a:pt x="13810" y="23860"/>
                      <a:pt x="13810" y="23860"/>
                    </a:cubicBezTo>
                    <a:lnTo>
                      <a:pt x="23395" y="23860"/>
                    </a:lnTo>
                    <a:lnTo>
                      <a:pt x="23395" y="14800"/>
                    </a:lnTo>
                    <a:cubicBezTo>
                      <a:pt x="23395" y="14800"/>
                      <a:pt x="23466" y="13578"/>
                      <a:pt x="24287" y="13578"/>
                    </a:cubicBezTo>
                    <a:cubicBezTo>
                      <a:pt x="24476" y="13578"/>
                      <a:pt x="24703" y="13642"/>
                      <a:pt x="24978" y="13800"/>
                    </a:cubicBezTo>
                    <a:cubicBezTo>
                      <a:pt x="25559" y="14132"/>
                      <a:pt x="26376" y="14341"/>
                      <a:pt x="27186" y="14341"/>
                    </a:cubicBezTo>
                    <a:cubicBezTo>
                      <a:pt x="28434" y="14341"/>
                      <a:pt x="29666" y="13845"/>
                      <a:pt x="29991" y="12538"/>
                    </a:cubicBezTo>
                    <a:cubicBezTo>
                      <a:pt x="30426" y="10739"/>
                      <a:pt x="28719" y="9161"/>
                      <a:pt x="27254" y="9161"/>
                    </a:cubicBezTo>
                    <a:cubicBezTo>
                      <a:pt x="26955" y="9161"/>
                      <a:pt x="26666" y="9227"/>
                      <a:pt x="26407" y="9371"/>
                    </a:cubicBezTo>
                    <a:cubicBezTo>
                      <a:pt x="25629" y="9799"/>
                      <a:pt x="24882" y="10037"/>
                      <a:pt x="24320" y="10037"/>
                    </a:cubicBezTo>
                    <a:cubicBezTo>
                      <a:pt x="23772" y="10037"/>
                      <a:pt x="23400" y="9811"/>
                      <a:pt x="23347" y="9311"/>
                    </a:cubicBezTo>
                    <a:cubicBezTo>
                      <a:pt x="23240" y="8311"/>
                      <a:pt x="23347" y="0"/>
                      <a:pt x="23347" y="0"/>
                    </a:cubicBezTo>
                    <a:lnTo>
                      <a:pt x="14489" y="0"/>
                    </a:lnTo>
                    <a:cubicBezTo>
                      <a:pt x="14489" y="0"/>
                      <a:pt x="13596" y="619"/>
                      <a:pt x="14013" y="1620"/>
                    </a:cubicBezTo>
                    <a:cubicBezTo>
                      <a:pt x="14438" y="2613"/>
                      <a:pt x="15639" y="6835"/>
                      <a:pt x="12192" y="6835"/>
                    </a:cubicBezTo>
                    <a:cubicBezTo>
                      <a:pt x="12168" y="6835"/>
                      <a:pt x="12144" y="6835"/>
                      <a:pt x="12119" y="6835"/>
                    </a:cubicBezTo>
                    <a:cubicBezTo>
                      <a:pt x="8583" y="6787"/>
                      <a:pt x="9488" y="3358"/>
                      <a:pt x="9857" y="2358"/>
                    </a:cubicBezTo>
                    <a:cubicBezTo>
                      <a:pt x="10226" y="1358"/>
                      <a:pt x="10429" y="0"/>
                      <a:pt x="9274" y="0"/>
                    </a:cubicBezTo>
                    <a:close/>
                  </a:path>
                </a:pathLst>
              </a:custGeom>
              <a:solidFill>
                <a:srgbClr val="A1C4D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900"/>
                  <a:buFont typeface="Calibri" panose="020F0502020204030204"/>
                  <a:buNone/>
                </a:pPr>
                <a:endParaRPr sz="1900">
                  <a:solidFill>
                    <a:srgbClr val="000000"/>
                  </a:solidFill>
                  <a:latin typeface="Trebuchet MS" panose="020B0603020202020204"/>
                  <a:ea typeface="Trebuchet MS" panose="020B0603020202020204"/>
                  <a:cs typeface="Trebuchet MS" panose="020B0603020202020204"/>
                  <a:sym typeface="Trebuchet MS" panose="020B0603020202020204"/>
                </a:endParaRPr>
              </a:p>
            </p:txBody>
          </p:sp>
          <p:sp>
            <p:nvSpPr>
              <p:cNvPr id="1397" name="Google Shape;1397;p259" descr="puzzle piece with text overlay &quot;improve member and provider experience&quot;"/>
              <p:cNvSpPr/>
              <p:nvPr/>
            </p:nvSpPr>
            <p:spPr>
              <a:xfrm rot="10800000">
                <a:off x="2002905" y="2843900"/>
                <a:ext cx="2158055" cy="2136195"/>
              </a:xfrm>
              <a:custGeom>
                <a:avLst/>
                <a:gdLst/>
                <a:ahLst/>
                <a:cxnLst/>
                <a:rect l="l" t="t" r="r" b="b"/>
                <a:pathLst>
                  <a:path w="30362" h="31303" extrusionOk="0">
                    <a:moveTo>
                      <a:pt x="27206" y="21932"/>
                    </a:moveTo>
                    <a:cubicBezTo>
                      <a:pt x="25670" y="22778"/>
                      <a:pt x="23087" y="20932"/>
                      <a:pt x="23623" y="18765"/>
                    </a:cubicBezTo>
                    <a:cubicBezTo>
                      <a:pt x="24146" y="16610"/>
                      <a:pt x="27147" y="16658"/>
                      <a:pt x="28623" y="17503"/>
                    </a:cubicBezTo>
                    <a:cubicBezTo>
                      <a:pt x="30100" y="18348"/>
                      <a:pt x="30207" y="16503"/>
                      <a:pt x="30207" y="16503"/>
                    </a:cubicBezTo>
                    <a:lnTo>
                      <a:pt x="30207" y="7430"/>
                    </a:lnTo>
                    <a:lnTo>
                      <a:pt x="20610" y="7430"/>
                    </a:lnTo>
                    <a:cubicBezTo>
                      <a:pt x="20610" y="7430"/>
                      <a:pt x="20194" y="7538"/>
                      <a:pt x="20039" y="6692"/>
                    </a:cubicBezTo>
                    <a:cubicBezTo>
                      <a:pt x="19872" y="5859"/>
                      <a:pt x="20408" y="5323"/>
                      <a:pt x="20717" y="3644"/>
                    </a:cubicBezTo>
                    <a:cubicBezTo>
                      <a:pt x="21039" y="1954"/>
                      <a:pt x="18455" y="1"/>
                      <a:pt x="16455" y="1537"/>
                    </a:cubicBezTo>
                    <a:cubicBezTo>
                      <a:pt x="14443" y="3061"/>
                      <a:pt x="16241" y="5216"/>
                      <a:pt x="16241" y="6430"/>
                    </a:cubicBezTo>
                    <a:cubicBezTo>
                      <a:pt x="16241" y="7645"/>
                      <a:pt x="14550" y="7430"/>
                      <a:pt x="14550" y="7430"/>
                    </a:cubicBezTo>
                    <a:lnTo>
                      <a:pt x="6966" y="7430"/>
                    </a:lnTo>
                    <a:lnTo>
                      <a:pt x="6966" y="16551"/>
                    </a:lnTo>
                    <a:cubicBezTo>
                      <a:pt x="6966" y="16551"/>
                      <a:pt x="6859" y="17396"/>
                      <a:pt x="6168" y="17551"/>
                    </a:cubicBezTo>
                    <a:cubicBezTo>
                      <a:pt x="5489" y="17717"/>
                      <a:pt x="4120" y="16658"/>
                      <a:pt x="2584" y="16813"/>
                    </a:cubicBezTo>
                    <a:cubicBezTo>
                      <a:pt x="1060" y="16979"/>
                      <a:pt x="1" y="18979"/>
                      <a:pt x="691" y="20563"/>
                    </a:cubicBezTo>
                    <a:cubicBezTo>
                      <a:pt x="1370" y="22147"/>
                      <a:pt x="3537" y="22301"/>
                      <a:pt x="4692" y="21504"/>
                    </a:cubicBezTo>
                    <a:cubicBezTo>
                      <a:pt x="5858" y="20718"/>
                      <a:pt x="6799" y="20932"/>
                      <a:pt x="6799" y="21873"/>
                    </a:cubicBezTo>
                    <a:lnTo>
                      <a:pt x="6799" y="31302"/>
                    </a:lnTo>
                    <a:lnTo>
                      <a:pt x="15717" y="31302"/>
                    </a:lnTo>
                    <a:cubicBezTo>
                      <a:pt x="15717" y="31302"/>
                      <a:pt x="17086" y="30469"/>
                      <a:pt x="16348" y="29362"/>
                    </a:cubicBezTo>
                    <a:cubicBezTo>
                      <a:pt x="15610" y="28254"/>
                      <a:pt x="14919" y="26516"/>
                      <a:pt x="16133" y="25195"/>
                    </a:cubicBezTo>
                    <a:cubicBezTo>
                      <a:pt x="17348" y="23873"/>
                      <a:pt x="20717" y="24409"/>
                      <a:pt x="20717" y="26623"/>
                    </a:cubicBezTo>
                    <a:cubicBezTo>
                      <a:pt x="20717" y="28838"/>
                      <a:pt x="19348" y="30147"/>
                      <a:pt x="20932" y="31302"/>
                    </a:cubicBezTo>
                    <a:lnTo>
                      <a:pt x="30254" y="31302"/>
                    </a:lnTo>
                    <a:cubicBezTo>
                      <a:pt x="30254" y="31302"/>
                      <a:pt x="30361" y="22980"/>
                      <a:pt x="30254" y="21980"/>
                    </a:cubicBezTo>
                    <a:cubicBezTo>
                      <a:pt x="30159" y="20980"/>
                      <a:pt x="28730" y="21087"/>
                      <a:pt x="27206" y="21932"/>
                    </a:cubicBezTo>
                    <a:close/>
                  </a:path>
                </a:pathLst>
              </a:custGeom>
              <a:solidFill>
                <a:srgbClr val="FE819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900"/>
                  <a:buFont typeface="Calibri" panose="020F0502020204030204"/>
                  <a:buNone/>
                </a:pPr>
                <a:endParaRPr sz="1900">
                  <a:solidFill>
                    <a:srgbClr val="000000"/>
                  </a:solidFill>
                  <a:latin typeface="Trebuchet MS" panose="020B0603020202020204"/>
                  <a:ea typeface="Trebuchet MS" panose="020B0603020202020204"/>
                  <a:cs typeface="Trebuchet MS" panose="020B0603020202020204"/>
                  <a:sym typeface="Trebuchet MS" panose="020B0603020202020204"/>
                </a:endParaRPr>
              </a:p>
            </p:txBody>
          </p:sp>
          <p:sp>
            <p:nvSpPr>
              <p:cNvPr id="1398" name="Google Shape;1398;p259" descr="puzzle piece with text overlay &quot;partnership with BHA&quot;"/>
              <p:cNvSpPr/>
              <p:nvPr/>
            </p:nvSpPr>
            <p:spPr>
              <a:xfrm rot="10800000">
                <a:off x="2002887" y="1256647"/>
                <a:ext cx="2161926" cy="2161159"/>
              </a:xfrm>
              <a:custGeom>
                <a:avLst/>
                <a:gdLst/>
                <a:ahLst/>
                <a:cxnLst/>
                <a:rect l="l" t="t" r="r" b="b"/>
                <a:pathLst>
                  <a:path w="30362" h="31303" extrusionOk="0">
                    <a:moveTo>
                      <a:pt x="27206" y="21932"/>
                    </a:moveTo>
                    <a:cubicBezTo>
                      <a:pt x="25670" y="22778"/>
                      <a:pt x="23087" y="20932"/>
                      <a:pt x="23623" y="18765"/>
                    </a:cubicBezTo>
                    <a:cubicBezTo>
                      <a:pt x="24146" y="16610"/>
                      <a:pt x="27147" y="16658"/>
                      <a:pt x="28623" y="17503"/>
                    </a:cubicBezTo>
                    <a:cubicBezTo>
                      <a:pt x="30100" y="18348"/>
                      <a:pt x="30207" y="16503"/>
                      <a:pt x="30207" y="16503"/>
                    </a:cubicBezTo>
                    <a:lnTo>
                      <a:pt x="30207" y="7430"/>
                    </a:lnTo>
                    <a:lnTo>
                      <a:pt x="20610" y="7430"/>
                    </a:lnTo>
                    <a:cubicBezTo>
                      <a:pt x="20610" y="7430"/>
                      <a:pt x="20194" y="7538"/>
                      <a:pt x="20039" y="6692"/>
                    </a:cubicBezTo>
                    <a:cubicBezTo>
                      <a:pt x="19872" y="5859"/>
                      <a:pt x="20408" y="5323"/>
                      <a:pt x="20717" y="3644"/>
                    </a:cubicBezTo>
                    <a:cubicBezTo>
                      <a:pt x="21039" y="1954"/>
                      <a:pt x="18455" y="1"/>
                      <a:pt x="16455" y="1537"/>
                    </a:cubicBezTo>
                    <a:cubicBezTo>
                      <a:pt x="14443" y="3061"/>
                      <a:pt x="16241" y="5216"/>
                      <a:pt x="16241" y="6430"/>
                    </a:cubicBezTo>
                    <a:cubicBezTo>
                      <a:pt x="16241" y="7645"/>
                      <a:pt x="14550" y="7430"/>
                      <a:pt x="14550" y="7430"/>
                    </a:cubicBezTo>
                    <a:lnTo>
                      <a:pt x="6966" y="7430"/>
                    </a:lnTo>
                    <a:lnTo>
                      <a:pt x="6966" y="16551"/>
                    </a:lnTo>
                    <a:cubicBezTo>
                      <a:pt x="6966" y="16551"/>
                      <a:pt x="6859" y="17396"/>
                      <a:pt x="6168" y="17551"/>
                    </a:cubicBezTo>
                    <a:cubicBezTo>
                      <a:pt x="5489" y="17717"/>
                      <a:pt x="4120" y="16658"/>
                      <a:pt x="2584" y="16813"/>
                    </a:cubicBezTo>
                    <a:cubicBezTo>
                      <a:pt x="1060" y="16979"/>
                      <a:pt x="1" y="18979"/>
                      <a:pt x="691" y="20563"/>
                    </a:cubicBezTo>
                    <a:cubicBezTo>
                      <a:pt x="1370" y="22147"/>
                      <a:pt x="3537" y="22301"/>
                      <a:pt x="4692" y="21504"/>
                    </a:cubicBezTo>
                    <a:cubicBezTo>
                      <a:pt x="5858" y="20718"/>
                      <a:pt x="6799" y="20932"/>
                      <a:pt x="6799" y="21873"/>
                    </a:cubicBezTo>
                    <a:lnTo>
                      <a:pt x="6799" y="31302"/>
                    </a:lnTo>
                    <a:lnTo>
                      <a:pt x="15717" y="31302"/>
                    </a:lnTo>
                    <a:cubicBezTo>
                      <a:pt x="15717" y="31302"/>
                      <a:pt x="17086" y="30469"/>
                      <a:pt x="16348" y="29362"/>
                    </a:cubicBezTo>
                    <a:cubicBezTo>
                      <a:pt x="15610" y="28254"/>
                      <a:pt x="14919" y="26516"/>
                      <a:pt x="16133" y="25195"/>
                    </a:cubicBezTo>
                    <a:cubicBezTo>
                      <a:pt x="17348" y="23873"/>
                      <a:pt x="20717" y="24409"/>
                      <a:pt x="20717" y="26623"/>
                    </a:cubicBezTo>
                    <a:cubicBezTo>
                      <a:pt x="20717" y="28838"/>
                      <a:pt x="19348" y="30147"/>
                      <a:pt x="20932" y="31302"/>
                    </a:cubicBezTo>
                    <a:lnTo>
                      <a:pt x="30254" y="31302"/>
                    </a:lnTo>
                    <a:cubicBezTo>
                      <a:pt x="30254" y="31302"/>
                      <a:pt x="30361" y="22980"/>
                      <a:pt x="30254" y="21980"/>
                    </a:cubicBezTo>
                    <a:cubicBezTo>
                      <a:pt x="30159" y="20980"/>
                      <a:pt x="28730" y="21087"/>
                      <a:pt x="27206" y="21932"/>
                    </a:cubicBezTo>
                    <a:close/>
                  </a:path>
                </a:pathLst>
              </a:custGeom>
              <a:solidFill>
                <a:srgbClr val="CFD8A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900"/>
                  <a:buFont typeface="Calibri" panose="020F0502020204030204"/>
                  <a:buNone/>
                </a:pPr>
                <a:endParaRPr sz="1900">
                  <a:solidFill>
                    <a:srgbClr val="000000"/>
                  </a:solidFill>
                  <a:latin typeface="Trebuchet MS" panose="020B0603020202020204"/>
                  <a:ea typeface="Trebuchet MS" panose="020B0603020202020204"/>
                  <a:cs typeface="Trebuchet MS" panose="020B0603020202020204"/>
                  <a:sym typeface="Trebuchet MS" panose="020B0603020202020204"/>
                </a:endParaRPr>
              </a:p>
            </p:txBody>
          </p:sp>
          <p:sp>
            <p:nvSpPr>
              <p:cNvPr id="1399" name="Google Shape;1399;p259"/>
              <p:cNvSpPr txBox="1"/>
              <p:nvPr/>
            </p:nvSpPr>
            <p:spPr>
              <a:xfrm>
                <a:off x="2317338" y="1735616"/>
                <a:ext cx="1456500" cy="6801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900" dirty="0">
                    <a:solidFill>
                      <a:srgbClr val="000000"/>
                    </a:solidFill>
                    <a:latin typeface="Trebuchet MS" panose="020B0603020202020204"/>
                    <a:ea typeface="Trebuchet MS" panose="020B0603020202020204"/>
                    <a:cs typeface="Trebuchet MS" panose="020B0603020202020204"/>
                    <a:sym typeface="Trebuchet MS" panose="020B0603020202020204"/>
                  </a:rPr>
                  <a:t>Partnership with BHA</a:t>
                </a:r>
                <a:endParaRPr sz="1900" dirty="0">
                  <a:latin typeface="Trebuchet MS" panose="020B0603020202020204"/>
                  <a:ea typeface="Trebuchet MS" panose="020B0603020202020204"/>
                  <a:cs typeface="Trebuchet MS" panose="020B0603020202020204"/>
                  <a:sym typeface="Trebuchet MS" panose="020B0603020202020204"/>
                </a:endParaRPr>
              </a:p>
            </p:txBody>
          </p:sp>
          <p:sp>
            <p:nvSpPr>
              <p:cNvPr id="1400" name="Google Shape;1400;p259"/>
              <p:cNvSpPr txBox="1"/>
              <p:nvPr/>
            </p:nvSpPr>
            <p:spPr>
              <a:xfrm>
                <a:off x="6988875" y="3280927"/>
                <a:ext cx="1393200" cy="973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900" dirty="0">
                    <a:solidFill>
                      <a:srgbClr val="000000"/>
                    </a:solidFill>
                    <a:latin typeface="Trebuchet MS" panose="020B0603020202020204"/>
                    <a:ea typeface="Trebuchet MS" panose="020B0603020202020204"/>
                    <a:cs typeface="Trebuchet MS" panose="020B0603020202020204"/>
                    <a:sym typeface="Trebuchet MS" panose="020B0603020202020204"/>
                  </a:rPr>
                  <a:t>Primary care integration</a:t>
                </a:r>
                <a:endParaRPr sz="1900" dirty="0">
                  <a:latin typeface="Trebuchet MS" panose="020B0603020202020204"/>
                  <a:ea typeface="Trebuchet MS" panose="020B0603020202020204"/>
                  <a:cs typeface="Trebuchet MS" panose="020B0603020202020204"/>
                  <a:sym typeface="Trebuchet MS" panose="020B0603020202020204"/>
                </a:endParaRPr>
              </a:p>
            </p:txBody>
          </p:sp>
          <p:sp>
            <p:nvSpPr>
              <p:cNvPr id="1401" name="Google Shape;1401;p259"/>
              <p:cNvSpPr txBox="1"/>
              <p:nvPr/>
            </p:nvSpPr>
            <p:spPr>
              <a:xfrm>
                <a:off x="1876286" y="4789887"/>
                <a:ext cx="1456500" cy="973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900">
                    <a:solidFill>
                      <a:srgbClr val="000000"/>
                    </a:solidFill>
                    <a:latin typeface="Trebuchet MS" panose="020B0603020202020204"/>
                    <a:ea typeface="Trebuchet MS" panose="020B0603020202020204"/>
                    <a:cs typeface="Trebuchet MS" panose="020B0603020202020204"/>
                    <a:sym typeface="Trebuchet MS" panose="020B0603020202020204"/>
                  </a:rPr>
                  <a:t>Supporting high acuity youth</a:t>
                </a: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402" name="Google Shape;1402;p259"/>
              <p:cNvSpPr txBox="1"/>
              <p:nvPr/>
            </p:nvSpPr>
            <p:spPr>
              <a:xfrm>
                <a:off x="2332541" y="3239247"/>
                <a:ext cx="1456500" cy="12675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900" b="1" dirty="0">
                    <a:solidFill>
                      <a:srgbClr val="000000"/>
                    </a:solidFill>
                    <a:latin typeface="Trebuchet MS" panose="020B0603020202020204"/>
                    <a:ea typeface="Trebuchet MS" panose="020B0603020202020204"/>
                    <a:cs typeface="Trebuchet MS" panose="020B0603020202020204"/>
                    <a:sym typeface="Trebuchet MS" panose="020B0603020202020204"/>
                  </a:rPr>
                  <a:t>Improve member &amp; provider experience</a:t>
                </a:r>
                <a:endParaRPr sz="1900" b="1" dirty="0">
                  <a:latin typeface="Trebuchet MS" panose="020B0603020202020204"/>
                  <a:ea typeface="Trebuchet MS" panose="020B0603020202020204"/>
                  <a:cs typeface="Trebuchet MS" panose="020B0603020202020204"/>
                  <a:sym typeface="Trebuchet MS" panose="020B0603020202020204"/>
                </a:endParaRPr>
              </a:p>
            </p:txBody>
          </p:sp>
          <p:sp>
            <p:nvSpPr>
              <p:cNvPr id="1403" name="Google Shape;1403;p259" descr="puzzle piece with text overlay &quot;Advancing rural provider ACO technology&quot;"/>
              <p:cNvSpPr txBox="1"/>
              <p:nvPr/>
            </p:nvSpPr>
            <p:spPr>
              <a:xfrm>
                <a:off x="3597899" y="2971016"/>
                <a:ext cx="1795800" cy="1561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900" dirty="0">
                    <a:solidFill>
                      <a:srgbClr val="000000"/>
                    </a:solidFill>
                    <a:latin typeface="Trebuchet MS" panose="020B0603020202020204"/>
                    <a:ea typeface="Trebuchet MS" panose="020B0603020202020204"/>
                    <a:cs typeface="Trebuchet MS" panose="020B0603020202020204"/>
                    <a:sym typeface="Trebuchet MS" panose="020B0603020202020204"/>
                  </a:rPr>
                  <a:t>Advancing </a:t>
                </a:r>
                <a:endParaRPr sz="1900" dirty="0">
                  <a:solidFill>
                    <a:srgbClr val="000000"/>
                  </a:solidFill>
                  <a:latin typeface="Trebuchet MS" panose="020B0603020202020204"/>
                  <a:ea typeface="Trebuchet MS" panose="020B0603020202020204"/>
                  <a:cs typeface="Trebuchet MS" panose="020B0603020202020204"/>
                  <a:sym typeface="Trebuchet MS" panose="020B0603020202020204"/>
                </a:endParaRPr>
              </a:p>
              <a:p>
                <a:pPr marL="0" marR="0" lvl="0" indent="0" algn="ctr" rtl="0">
                  <a:spcBef>
                    <a:spcPts val="0"/>
                  </a:spcBef>
                  <a:spcAft>
                    <a:spcPts val="0"/>
                  </a:spcAft>
                  <a:buNone/>
                </a:pPr>
                <a:r>
                  <a:rPr lang="en-US" sz="1900" dirty="0">
                    <a:solidFill>
                      <a:srgbClr val="000000"/>
                    </a:solidFill>
                    <a:latin typeface="Trebuchet MS" panose="020B0603020202020204"/>
                    <a:ea typeface="Trebuchet MS" panose="020B0603020202020204"/>
                    <a:cs typeface="Trebuchet MS" panose="020B0603020202020204"/>
                    <a:sym typeface="Trebuchet MS" panose="020B0603020202020204"/>
                  </a:rPr>
                  <a:t>rural </a:t>
                </a:r>
                <a:endParaRPr sz="1900" dirty="0">
                  <a:solidFill>
                    <a:srgbClr val="000000"/>
                  </a:solidFill>
                  <a:latin typeface="Trebuchet MS" panose="020B0603020202020204"/>
                  <a:ea typeface="Trebuchet MS" panose="020B0603020202020204"/>
                  <a:cs typeface="Trebuchet MS" panose="020B0603020202020204"/>
                  <a:sym typeface="Trebuchet MS" panose="020B0603020202020204"/>
                </a:endParaRPr>
              </a:p>
              <a:p>
                <a:pPr marL="0" marR="0" lvl="0" indent="0" algn="ctr" rtl="0">
                  <a:spcBef>
                    <a:spcPts val="0"/>
                  </a:spcBef>
                  <a:spcAft>
                    <a:spcPts val="0"/>
                  </a:spcAft>
                  <a:buNone/>
                </a:pPr>
                <a:r>
                  <a:rPr lang="en-US" sz="1900" dirty="0">
                    <a:solidFill>
                      <a:srgbClr val="000000"/>
                    </a:solidFill>
                    <a:latin typeface="Trebuchet MS" panose="020B0603020202020204"/>
                    <a:ea typeface="Trebuchet MS" panose="020B0603020202020204"/>
                    <a:cs typeface="Trebuchet MS" panose="020B0603020202020204"/>
                    <a:sym typeface="Trebuchet MS" panose="020B0603020202020204"/>
                  </a:rPr>
                  <a:t>provider </a:t>
                </a:r>
                <a:endParaRPr sz="1900" dirty="0">
                  <a:solidFill>
                    <a:srgbClr val="000000"/>
                  </a:solidFill>
                  <a:latin typeface="Trebuchet MS" panose="020B0603020202020204"/>
                  <a:ea typeface="Trebuchet MS" panose="020B0603020202020204"/>
                  <a:cs typeface="Trebuchet MS" panose="020B0603020202020204"/>
                  <a:sym typeface="Trebuchet MS" panose="020B0603020202020204"/>
                </a:endParaRPr>
              </a:p>
              <a:p>
                <a:pPr marL="0" marR="0" lvl="0" indent="0" algn="ctr" rtl="0">
                  <a:spcBef>
                    <a:spcPts val="0"/>
                  </a:spcBef>
                  <a:spcAft>
                    <a:spcPts val="0"/>
                  </a:spcAft>
                  <a:buNone/>
                </a:pPr>
                <a:r>
                  <a:rPr lang="en-US" sz="1900" dirty="0">
                    <a:solidFill>
                      <a:srgbClr val="000000"/>
                    </a:solidFill>
                    <a:latin typeface="Trebuchet MS" panose="020B0603020202020204"/>
                    <a:ea typeface="Trebuchet MS" panose="020B0603020202020204"/>
                    <a:cs typeface="Trebuchet MS" panose="020B0603020202020204"/>
                    <a:sym typeface="Trebuchet MS" panose="020B0603020202020204"/>
                  </a:rPr>
                  <a:t>ACO technology</a:t>
                </a:r>
                <a:endParaRPr sz="1900" dirty="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grpSp>
      </p:grpSp>
      <p:sp>
        <p:nvSpPr>
          <p:cNvPr id="1404" name="Google Shape;1404;p259"/>
          <p:cNvSpPr txBox="1">
            <a:spLocks noGrp="1"/>
          </p:cNvSpPr>
          <p:nvPr>
            <p:ph type="sldNum" idx="12"/>
          </p:nvPr>
        </p:nvSpPr>
        <p:spPr>
          <a:xfrm>
            <a:off x="9171831" y="6373686"/>
            <a:ext cx="2742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63</a:t>
            </a:fld>
            <a:endParaRPr lang="en-US"/>
          </a:p>
        </p:txBody>
      </p:sp>
      <p:sp>
        <p:nvSpPr>
          <p:cNvPr id="1405" name="Google Shape;1405;p259"/>
          <p:cNvSpPr txBox="1"/>
          <p:nvPr/>
        </p:nvSpPr>
        <p:spPr>
          <a:xfrm>
            <a:off x="2648650" y="6241175"/>
            <a:ext cx="8120700" cy="616800"/>
          </a:xfrm>
          <a:prstGeom prst="rect">
            <a:avLst/>
          </a:prstGeom>
          <a:noFill/>
          <a:ln>
            <a:noFill/>
          </a:ln>
        </p:spPr>
        <p:txBody>
          <a:bodyPr spcFirstLastPara="1" wrap="square" lIns="121900" tIns="121900" rIns="121900" bIns="121900" anchor="ctr" anchorCtr="0">
            <a:noAutofit/>
          </a:bodyPr>
          <a:lstStyle/>
          <a:p>
            <a:pPr marL="457200" lvl="0" indent="0" algn="l" rtl="0">
              <a:spcBef>
                <a:spcPts val="500"/>
              </a:spcBef>
              <a:spcAft>
                <a:spcPts val="0"/>
              </a:spcAft>
              <a:buNone/>
            </a:pPr>
            <a:r>
              <a:rPr lang="en-US" sz="1800">
                <a:solidFill>
                  <a:schemeClr val="lt1"/>
                </a:solidFill>
                <a:latin typeface="Trebuchet MS" panose="020B0603020202020204"/>
                <a:ea typeface="Trebuchet MS" panose="020B0603020202020204"/>
                <a:cs typeface="Trebuchet MS" panose="020B0603020202020204"/>
                <a:sym typeface="Trebuchet MS" panose="020B0603020202020204"/>
              </a:rPr>
              <a:t>Subscribe to the </a:t>
            </a:r>
            <a:r>
              <a:rPr lang="en-US" sz="1800" u="sng">
                <a:solidFill>
                  <a:schemeClr val="lt1"/>
                </a:solidFill>
                <a:latin typeface="Trebuchet MS" panose="020B0603020202020204"/>
                <a:ea typeface="Trebuchet MS" panose="020B0603020202020204"/>
                <a:cs typeface="Trebuchet MS" panose="020B0603020202020204"/>
                <a:sym typeface="Trebuchet MS" panose="020B0603020202020204"/>
                <a:hlinkClick r:id="rId3"/>
              </a:rPr>
              <a:t>ACC Program Updates newsletter</a:t>
            </a:r>
            <a:r>
              <a:rPr lang="en-US" sz="1800">
                <a:solidFill>
                  <a:schemeClr val="lt1"/>
                </a:solidFill>
                <a:latin typeface="Trebuchet MS" panose="020B0603020202020204"/>
                <a:ea typeface="Trebuchet MS" panose="020B0603020202020204"/>
                <a:cs typeface="Trebuchet MS" panose="020B0603020202020204"/>
                <a:sym typeface="Trebuchet MS" panose="020B0603020202020204"/>
              </a:rPr>
              <a:t> to stay up-to-date!</a:t>
            </a:r>
            <a:endParaRPr sz="1800">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1406" name="Google Shape;1406;p259"/>
          <p:cNvSpPr txBox="1"/>
          <p:nvPr/>
        </p:nvSpPr>
        <p:spPr>
          <a:xfrm>
            <a:off x="8836975" y="942050"/>
            <a:ext cx="3285900" cy="4977900"/>
          </a:xfrm>
          <a:prstGeom prst="rect">
            <a:avLst/>
          </a:prstGeom>
          <a:noFill/>
          <a:ln>
            <a:noFill/>
          </a:ln>
        </p:spPr>
        <p:txBody>
          <a:bodyPr spcFirstLastPara="1" wrap="square" lIns="91425" tIns="91425" rIns="91425" bIns="91425" anchor="ctr" anchorCtr="0">
            <a:noAutofit/>
          </a:bodyPr>
          <a:lstStyle/>
          <a:p>
            <a:pPr marL="457200" lvl="0" indent="-355600" algn="l" rtl="0">
              <a:spcBef>
                <a:spcPts val="0"/>
              </a:spcBef>
              <a:spcAft>
                <a:spcPts val="0"/>
              </a:spcAft>
              <a:buSzPts val="2000"/>
              <a:buFont typeface="Trebuchet MS" panose="020B0603020202020204"/>
              <a:buChar char="●"/>
            </a:pPr>
            <a:r>
              <a:rPr lang="en-US" sz="2000" dirty="0">
                <a:latin typeface="Trebuchet MS" panose="020B0603020202020204"/>
                <a:ea typeface="Trebuchet MS" panose="020B0603020202020204"/>
                <a:cs typeface="Trebuchet MS" panose="020B0603020202020204"/>
                <a:sym typeface="Trebuchet MS" panose="020B0603020202020204"/>
              </a:rPr>
              <a:t>Connects key Medicaid innovations, creating a cohesive, cost effective program that supports members &amp; providers.</a:t>
            </a:r>
            <a:endParaRPr sz="2000" dirty="0">
              <a:latin typeface="Trebuchet MS" panose="020B0603020202020204"/>
              <a:ea typeface="Trebuchet MS" panose="020B0603020202020204"/>
              <a:cs typeface="Trebuchet MS" panose="020B0603020202020204"/>
              <a:sym typeface="Trebuchet MS" panose="020B0603020202020204"/>
            </a:endParaRPr>
          </a:p>
          <a:p>
            <a:pPr marL="457200" lvl="0" indent="0" algn="l" rtl="0">
              <a:spcBef>
                <a:spcPts val="1000"/>
              </a:spcBef>
              <a:spcAft>
                <a:spcPts val="0"/>
              </a:spcAft>
              <a:buNone/>
            </a:pPr>
            <a:endParaRPr sz="2000" dirty="0">
              <a:latin typeface="Trebuchet MS" panose="020B0603020202020204"/>
              <a:ea typeface="Trebuchet MS" panose="020B0603020202020204"/>
              <a:cs typeface="Trebuchet MS" panose="020B0603020202020204"/>
              <a:sym typeface="Trebuchet MS" panose="020B0603020202020204"/>
            </a:endParaRPr>
          </a:p>
          <a:p>
            <a:pPr marL="457200" lvl="0" indent="-368300" algn="l" rtl="0">
              <a:spcBef>
                <a:spcPts val="1000"/>
              </a:spcBef>
              <a:spcAft>
                <a:spcPts val="0"/>
              </a:spcAft>
              <a:buSzPts val="2200"/>
              <a:buFont typeface="Trebuchet MS" panose="020B0603020202020204"/>
              <a:buChar char="●"/>
            </a:pPr>
            <a:r>
              <a:rPr lang="en-US" sz="2000" u="sng" dirty="0">
                <a:solidFill>
                  <a:schemeClr val="hlink"/>
                </a:solidFill>
                <a:latin typeface="Trebuchet MS" panose="020B0603020202020204"/>
                <a:ea typeface="Trebuchet MS" panose="020B0603020202020204"/>
                <a:cs typeface="Trebuchet MS" panose="020B0603020202020204"/>
                <a:sym typeface="Trebuchet MS" panose="020B0603020202020204"/>
                <a:hlinkClick r:id="rId4"/>
              </a:rPr>
              <a:t>ACC Phase III webpage</a:t>
            </a:r>
            <a:r>
              <a:rPr lang="en-US" sz="2000" dirty="0">
                <a:solidFill>
                  <a:schemeClr val="dk1"/>
                </a:solidFill>
                <a:latin typeface="Trebuchet MS" panose="020B0603020202020204"/>
                <a:ea typeface="Trebuchet MS" panose="020B0603020202020204"/>
                <a:cs typeface="Trebuchet MS" panose="020B0603020202020204"/>
                <a:sym typeface="Trebuchet MS" panose="020B0603020202020204"/>
              </a:rPr>
              <a:t>:</a:t>
            </a:r>
            <a:endParaRPr sz="20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914400" lvl="0" indent="-342900" algn="l" rtl="0">
              <a:lnSpc>
                <a:spcPct val="90000"/>
              </a:lnSpc>
              <a:spcBef>
                <a:spcPts val="500"/>
              </a:spcBef>
              <a:spcAft>
                <a:spcPts val="0"/>
              </a:spcAft>
              <a:buClr>
                <a:schemeClr val="dk1"/>
              </a:buClr>
              <a:buSzPts val="2000"/>
              <a:buFont typeface="Noto Sans Symbols"/>
              <a:buChar char="●"/>
            </a:pPr>
            <a:r>
              <a:rPr lang="en-US" sz="2000" u="sng" dirty="0">
                <a:solidFill>
                  <a:schemeClr val="hlink"/>
                </a:solidFill>
                <a:latin typeface="Trebuchet MS" panose="020B0603020202020204"/>
                <a:ea typeface="Trebuchet MS" panose="020B0603020202020204"/>
                <a:cs typeface="Trebuchet MS" panose="020B0603020202020204"/>
                <a:sym typeface="Trebuchet MS" panose="020B0603020202020204"/>
                <a:hlinkClick r:id="rId5"/>
              </a:rPr>
              <a:t>Member Messaging Resource Center</a:t>
            </a:r>
            <a:r>
              <a:rPr lang="en-US" sz="2000" dirty="0">
                <a:solidFill>
                  <a:schemeClr val="dk1"/>
                </a:solidFill>
                <a:latin typeface="Trebuchet MS" panose="020B0603020202020204"/>
                <a:ea typeface="Trebuchet MS" panose="020B0603020202020204"/>
                <a:cs typeface="Trebuchet MS" panose="020B0603020202020204"/>
                <a:sym typeface="Trebuchet MS" panose="020B0603020202020204"/>
              </a:rPr>
              <a:t> </a:t>
            </a:r>
            <a:endParaRPr sz="20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914400" lvl="0" indent="-342900" algn="l" rtl="0">
              <a:lnSpc>
                <a:spcPct val="90000"/>
              </a:lnSpc>
              <a:spcBef>
                <a:spcPts val="500"/>
              </a:spcBef>
              <a:spcAft>
                <a:spcPts val="0"/>
              </a:spcAft>
              <a:buClr>
                <a:schemeClr val="dk1"/>
              </a:buClr>
              <a:buSzPts val="2000"/>
              <a:buFont typeface="Noto Sans Symbols"/>
              <a:buChar char="●"/>
            </a:pPr>
            <a:r>
              <a:rPr lang="en-US" sz="2000" u="sng" dirty="0">
                <a:solidFill>
                  <a:schemeClr val="hlink"/>
                </a:solidFill>
                <a:latin typeface="Trebuchet MS" panose="020B0603020202020204"/>
                <a:ea typeface="Trebuchet MS" panose="020B0603020202020204"/>
                <a:cs typeface="Trebuchet MS" panose="020B0603020202020204"/>
                <a:sym typeface="Trebuchet MS" panose="020B0603020202020204"/>
                <a:hlinkClick r:id="rId6"/>
              </a:rPr>
              <a:t>Provider and Stakeholder Resource Center</a:t>
            </a:r>
            <a:r>
              <a:rPr lang="en-US" sz="2000" dirty="0">
                <a:solidFill>
                  <a:schemeClr val="dk1"/>
                </a:solidFill>
                <a:latin typeface="Trebuchet MS" panose="020B0603020202020204"/>
                <a:ea typeface="Trebuchet MS" panose="020B0603020202020204"/>
                <a:cs typeface="Trebuchet MS" panose="020B0603020202020204"/>
                <a:sym typeface="Trebuchet MS" panose="020B0603020202020204"/>
              </a:rPr>
              <a:t> </a:t>
            </a:r>
            <a:endParaRPr sz="2000" dirty="0">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8743" y="1121422"/>
            <a:ext cx="8936482" cy="5298567"/>
          </a:xfrm>
          <a:prstGeom prst="rect">
            <a:avLst/>
          </a:prstGeom>
        </p:spPr>
      </p:pic>
      <p:sp>
        <p:nvSpPr>
          <p:cNvPr id="3" name="object 3"/>
          <p:cNvSpPr txBox="1">
            <a:spLocks noGrp="1"/>
          </p:cNvSpPr>
          <p:nvPr>
            <p:ph type="title"/>
          </p:nvPr>
        </p:nvSpPr>
        <p:spPr>
          <a:xfrm>
            <a:off x="0" y="111760"/>
            <a:ext cx="11824335" cy="817880"/>
          </a:xfrm>
          <a:prstGeom prst="rect">
            <a:avLst/>
          </a:prstGeom>
        </p:spPr>
        <p:txBody>
          <a:bodyPr vert="horz" wrap="square" lIns="0" tIns="13335" rIns="0" bIns="0" rtlCol="0">
            <a:noAutofit/>
          </a:bodyPr>
          <a:lstStyle/>
          <a:p>
            <a:pPr marL="382905">
              <a:lnSpc>
                <a:spcPct val="100000"/>
              </a:lnSpc>
              <a:spcBef>
                <a:spcPts val="105"/>
              </a:spcBef>
            </a:pPr>
            <a:r>
              <a:rPr sz="3200" dirty="0"/>
              <a:t>Abordar</a:t>
            </a:r>
            <a:r>
              <a:rPr sz="3200" spc="-30" dirty="0"/>
              <a:t> </a:t>
            </a:r>
            <a:r>
              <a:rPr sz="3200" dirty="0"/>
              <a:t>los</a:t>
            </a:r>
            <a:r>
              <a:rPr sz="3200" spc="-40" dirty="0"/>
              <a:t> </a:t>
            </a:r>
            <a:r>
              <a:rPr sz="3200" dirty="0"/>
              <a:t>factores</a:t>
            </a:r>
            <a:r>
              <a:rPr sz="3200" spc="-20" dirty="0"/>
              <a:t> </a:t>
            </a:r>
            <a:r>
              <a:rPr sz="3200" dirty="0"/>
              <a:t>de</a:t>
            </a:r>
            <a:r>
              <a:rPr sz="3200" spc="-40" dirty="0"/>
              <a:t> </a:t>
            </a:r>
            <a:r>
              <a:rPr sz="3200" dirty="0"/>
              <a:t>costo</a:t>
            </a:r>
            <a:r>
              <a:rPr sz="3200" spc="-30" dirty="0"/>
              <a:t> </a:t>
            </a:r>
            <a:r>
              <a:rPr sz="3200" dirty="0"/>
              <a:t>de</a:t>
            </a:r>
            <a:r>
              <a:rPr sz="3200" spc="-65" dirty="0"/>
              <a:t> </a:t>
            </a:r>
            <a:r>
              <a:rPr sz="3200" dirty="0"/>
              <a:t>Medicaid:</a:t>
            </a:r>
            <a:r>
              <a:rPr sz="3200" spc="-15" dirty="0"/>
              <a:t> </a:t>
            </a:r>
            <a:r>
              <a:rPr sz="3200" dirty="0"/>
              <a:t>Fase</a:t>
            </a:r>
            <a:r>
              <a:rPr sz="3200" spc="-20" dirty="0"/>
              <a:t> </a:t>
            </a:r>
            <a:r>
              <a:rPr sz="3200" dirty="0"/>
              <a:t>III</a:t>
            </a:r>
            <a:r>
              <a:rPr sz="3200" spc="-35" dirty="0"/>
              <a:t> </a:t>
            </a:r>
            <a:r>
              <a:rPr sz="3200" dirty="0"/>
              <a:t>de</a:t>
            </a:r>
            <a:r>
              <a:rPr sz="3200" spc="-20" dirty="0"/>
              <a:t> </a:t>
            </a:r>
            <a:r>
              <a:rPr sz="3200" spc="-25" dirty="0"/>
              <a:t>ACC</a:t>
            </a:r>
            <a:endParaRPr sz="3200"/>
          </a:p>
        </p:txBody>
      </p:sp>
      <p:sp>
        <p:nvSpPr>
          <p:cNvPr id="22" name="object 22"/>
          <p:cNvSpPr txBox="1"/>
          <p:nvPr/>
        </p:nvSpPr>
        <p:spPr>
          <a:xfrm>
            <a:off x="3216020" y="6415044"/>
            <a:ext cx="7837170" cy="290830"/>
          </a:xfrm>
          <a:prstGeom prst="rect">
            <a:avLst/>
          </a:prstGeom>
        </p:spPr>
        <p:txBody>
          <a:bodyPr vert="horz" wrap="square" lIns="0" tIns="0" rIns="0" bIns="0" rtlCol="0">
            <a:spAutoFit/>
          </a:bodyPr>
          <a:lstStyle/>
          <a:p>
            <a:pPr marL="12700">
              <a:lnSpc>
                <a:spcPts val="2150"/>
              </a:lnSpc>
            </a:pPr>
            <a:r>
              <a:rPr sz="1800" dirty="0">
                <a:solidFill>
                  <a:srgbClr val="FFFFFF"/>
                </a:solidFill>
                <a:latin typeface="Trebuchet MS" panose="020B0603020202020204"/>
                <a:cs typeface="Trebuchet MS" panose="020B0603020202020204"/>
              </a:rPr>
              <a:t>Suscríbete</a:t>
            </a:r>
            <a:r>
              <a:rPr sz="1800" spc="-25" dirty="0">
                <a:solidFill>
                  <a:srgbClr val="FFFFFF"/>
                </a:solidFill>
                <a:latin typeface="Trebuchet MS" panose="020B0603020202020204"/>
                <a:cs typeface="Trebuchet MS" panose="020B0603020202020204"/>
              </a:rPr>
              <a:t> </a:t>
            </a:r>
            <a:r>
              <a:rPr sz="1800" dirty="0">
                <a:solidFill>
                  <a:srgbClr val="FFFFFF"/>
                </a:solidFill>
                <a:latin typeface="Trebuchet MS" panose="020B0603020202020204"/>
                <a:cs typeface="Trebuchet MS" panose="020B0603020202020204"/>
              </a:rPr>
              <a:t>al</a:t>
            </a:r>
            <a:r>
              <a:rPr sz="1800" spc="-20" dirty="0">
                <a:solidFill>
                  <a:srgbClr val="FFFFFF"/>
                </a:solidFill>
                <a:latin typeface="Trebuchet MS" panose="020B0603020202020204"/>
                <a:cs typeface="Trebuchet MS" panose="020B0603020202020204"/>
              </a:rPr>
              <a:t> </a:t>
            </a:r>
            <a:r>
              <a:rPr sz="1800" u="sng" dirty="0">
                <a:solidFill>
                  <a:srgbClr val="0000FF"/>
                </a:solidFill>
                <a:uFill>
                  <a:solidFill>
                    <a:srgbClr val="0000FF"/>
                  </a:solidFill>
                </a:uFill>
                <a:latin typeface="Trebuchet MS" panose="020B0603020202020204"/>
                <a:cs typeface="Trebuchet MS" panose="020B0603020202020204"/>
                <a:hlinkClick r:id="rId3"/>
              </a:rPr>
              <a:t>Boletín</a:t>
            </a:r>
            <a:r>
              <a:rPr sz="1800" u="sng" spc="-25" dirty="0">
                <a:solidFill>
                  <a:srgbClr val="0000FF"/>
                </a:solidFill>
                <a:uFill>
                  <a:solidFill>
                    <a:srgbClr val="0000FF"/>
                  </a:solidFill>
                </a:uFill>
                <a:latin typeface="Trebuchet MS" panose="020B0603020202020204"/>
                <a:cs typeface="Trebuchet MS" panose="020B0603020202020204"/>
                <a:hlinkClick r:id="rId3"/>
              </a:rPr>
              <a:t> </a:t>
            </a:r>
            <a:r>
              <a:rPr sz="1800" u="sng" dirty="0">
                <a:solidFill>
                  <a:srgbClr val="0000FF"/>
                </a:solidFill>
                <a:uFill>
                  <a:solidFill>
                    <a:srgbClr val="0000FF"/>
                  </a:solidFill>
                </a:uFill>
                <a:latin typeface="Trebuchet MS" panose="020B0603020202020204"/>
                <a:cs typeface="Trebuchet MS" panose="020B0603020202020204"/>
                <a:hlinkClick r:id="rId3"/>
              </a:rPr>
              <a:t>de</a:t>
            </a:r>
            <a:r>
              <a:rPr sz="1800" u="sng" spc="-25" dirty="0">
                <a:solidFill>
                  <a:srgbClr val="0000FF"/>
                </a:solidFill>
                <a:uFill>
                  <a:solidFill>
                    <a:srgbClr val="0000FF"/>
                  </a:solidFill>
                </a:uFill>
                <a:latin typeface="Trebuchet MS" panose="020B0603020202020204"/>
                <a:cs typeface="Trebuchet MS" panose="020B0603020202020204"/>
                <a:hlinkClick r:id="rId3"/>
              </a:rPr>
              <a:t> </a:t>
            </a:r>
            <a:r>
              <a:rPr sz="1800" u="sng" spc="-10" dirty="0">
                <a:solidFill>
                  <a:srgbClr val="0000FF"/>
                </a:solidFill>
                <a:uFill>
                  <a:solidFill>
                    <a:srgbClr val="0000FF"/>
                  </a:solidFill>
                </a:uFill>
                <a:latin typeface="Trebuchet MS" panose="020B0603020202020204"/>
                <a:cs typeface="Trebuchet MS" panose="020B0603020202020204"/>
                <a:hlinkClick r:id="rId3"/>
              </a:rPr>
              <a:t>actualizaciones</a:t>
            </a:r>
            <a:r>
              <a:rPr sz="1800" u="sng" spc="-35" dirty="0">
                <a:solidFill>
                  <a:srgbClr val="0000FF"/>
                </a:solidFill>
                <a:uFill>
                  <a:solidFill>
                    <a:srgbClr val="0000FF"/>
                  </a:solidFill>
                </a:uFill>
                <a:latin typeface="Trebuchet MS" panose="020B0603020202020204"/>
                <a:cs typeface="Trebuchet MS" panose="020B0603020202020204"/>
                <a:hlinkClick r:id="rId3"/>
              </a:rPr>
              <a:t> </a:t>
            </a:r>
            <a:r>
              <a:rPr sz="1800" u="sng" dirty="0">
                <a:solidFill>
                  <a:srgbClr val="0000FF"/>
                </a:solidFill>
                <a:uFill>
                  <a:solidFill>
                    <a:srgbClr val="0000FF"/>
                  </a:solidFill>
                </a:uFill>
                <a:latin typeface="Trebuchet MS" panose="020B0603020202020204"/>
                <a:cs typeface="Trebuchet MS" panose="020B0603020202020204"/>
                <a:hlinkClick r:id="rId3"/>
              </a:rPr>
              <a:t>del</a:t>
            </a:r>
            <a:r>
              <a:rPr sz="1800" u="sng" spc="-25" dirty="0">
                <a:solidFill>
                  <a:srgbClr val="0000FF"/>
                </a:solidFill>
                <a:uFill>
                  <a:solidFill>
                    <a:srgbClr val="0000FF"/>
                  </a:solidFill>
                </a:uFill>
                <a:latin typeface="Trebuchet MS" panose="020B0603020202020204"/>
                <a:cs typeface="Trebuchet MS" panose="020B0603020202020204"/>
                <a:hlinkClick r:id="rId3"/>
              </a:rPr>
              <a:t> </a:t>
            </a:r>
            <a:r>
              <a:rPr sz="1800" u="sng" dirty="0">
                <a:solidFill>
                  <a:srgbClr val="0000FF"/>
                </a:solidFill>
                <a:uFill>
                  <a:solidFill>
                    <a:srgbClr val="0000FF"/>
                  </a:solidFill>
                </a:uFill>
                <a:latin typeface="Trebuchet MS" panose="020B0603020202020204"/>
                <a:cs typeface="Trebuchet MS" panose="020B0603020202020204"/>
                <a:hlinkClick r:id="rId3"/>
              </a:rPr>
              <a:t>programa</a:t>
            </a:r>
            <a:r>
              <a:rPr sz="1800" u="sng" spc="-30" dirty="0">
                <a:solidFill>
                  <a:srgbClr val="0000FF"/>
                </a:solidFill>
                <a:uFill>
                  <a:solidFill>
                    <a:srgbClr val="0000FF"/>
                  </a:solidFill>
                </a:uFill>
                <a:latin typeface="Trebuchet MS" panose="020B0603020202020204"/>
                <a:cs typeface="Trebuchet MS" panose="020B0603020202020204"/>
                <a:hlinkClick r:id="rId3"/>
              </a:rPr>
              <a:t> </a:t>
            </a:r>
            <a:r>
              <a:rPr sz="1800" u="sng" dirty="0">
                <a:solidFill>
                  <a:srgbClr val="0000FF"/>
                </a:solidFill>
                <a:uFill>
                  <a:solidFill>
                    <a:srgbClr val="0000FF"/>
                  </a:solidFill>
                </a:uFill>
                <a:latin typeface="Trebuchet MS" panose="020B0603020202020204"/>
                <a:cs typeface="Trebuchet MS" panose="020B0603020202020204"/>
                <a:hlinkClick r:id="rId3"/>
              </a:rPr>
              <a:t>ACC</a:t>
            </a:r>
            <a:r>
              <a:rPr sz="1800" spc="30" dirty="0">
                <a:solidFill>
                  <a:srgbClr val="0000FF"/>
                </a:solidFill>
                <a:latin typeface="Trebuchet MS" panose="020B0603020202020204"/>
                <a:cs typeface="Trebuchet MS" panose="020B0603020202020204"/>
              </a:rPr>
              <a:t> </a:t>
            </a:r>
            <a:r>
              <a:rPr sz="1800" dirty="0">
                <a:solidFill>
                  <a:srgbClr val="FFFFFF"/>
                </a:solidFill>
                <a:latin typeface="Trebuchet MS" panose="020B0603020202020204"/>
                <a:cs typeface="Trebuchet MS" panose="020B0603020202020204"/>
              </a:rPr>
              <a:t>para</a:t>
            </a:r>
            <a:r>
              <a:rPr sz="1800" spc="-35" dirty="0">
                <a:solidFill>
                  <a:srgbClr val="FFFFFF"/>
                </a:solidFill>
                <a:latin typeface="Trebuchet MS" panose="020B0603020202020204"/>
                <a:cs typeface="Trebuchet MS" panose="020B0603020202020204"/>
              </a:rPr>
              <a:t> </a:t>
            </a:r>
            <a:r>
              <a:rPr sz="1800" dirty="0">
                <a:solidFill>
                  <a:srgbClr val="FFFFFF"/>
                </a:solidFill>
                <a:latin typeface="Trebuchet MS" panose="020B0603020202020204"/>
                <a:cs typeface="Trebuchet MS" panose="020B0603020202020204"/>
              </a:rPr>
              <a:t>estar</a:t>
            </a:r>
            <a:r>
              <a:rPr sz="1800" spc="-25" dirty="0">
                <a:solidFill>
                  <a:srgbClr val="FFFFFF"/>
                </a:solidFill>
                <a:latin typeface="Trebuchet MS" panose="020B0603020202020204"/>
                <a:cs typeface="Trebuchet MS" panose="020B0603020202020204"/>
              </a:rPr>
              <a:t> </a:t>
            </a:r>
            <a:r>
              <a:rPr sz="1800" dirty="0">
                <a:solidFill>
                  <a:srgbClr val="FFFFFF"/>
                </a:solidFill>
                <a:latin typeface="Trebuchet MS" panose="020B0603020202020204"/>
                <a:cs typeface="Trebuchet MS" panose="020B0603020202020204"/>
              </a:rPr>
              <a:t>al</a:t>
            </a:r>
            <a:r>
              <a:rPr sz="1800" spc="-25" dirty="0">
                <a:solidFill>
                  <a:srgbClr val="FFFFFF"/>
                </a:solidFill>
                <a:latin typeface="Trebuchet MS" panose="020B0603020202020204"/>
                <a:cs typeface="Trebuchet MS" panose="020B0603020202020204"/>
              </a:rPr>
              <a:t> </a:t>
            </a:r>
            <a:r>
              <a:rPr sz="1800" spc="-20" dirty="0">
                <a:solidFill>
                  <a:srgbClr val="FFFFFF"/>
                </a:solidFill>
                <a:latin typeface="Trebuchet MS" panose="020B0603020202020204"/>
                <a:cs typeface="Trebuchet MS" panose="020B0603020202020204"/>
              </a:rPr>
              <a:t>día.</a:t>
            </a:r>
            <a:endParaRPr sz="1800" dirty="0">
              <a:latin typeface="Trebuchet MS" panose="020B0603020202020204"/>
              <a:cs typeface="Trebuchet MS" panose="020B0603020202020204"/>
            </a:endParaRPr>
          </a:p>
        </p:txBody>
      </p:sp>
      <p:sp>
        <p:nvSpPr>
          <p:cNvPr id="4" name="object 4"/>
          <p:cNvSpPr txBox="1"/>
          <p:nvPr/>
        </p:nvSpPr>
        <p:spPr>
          <a:xfrm>
            <a:off x="1068945" y="1696529"/>
            <a:ext cx="969010" cy="517525"/>
          </a:xfrm>
          <a:prstGeom prst="rect">
            <a:avLst/>
          </a:prstGeom>
        </p:spPr>
        <p:txBody>
          <a:bodyPr vert="horz" wrap="square" lIns="0" tIns="10160" rIns="0" bIns="0" rtlCol="0">
            <a:spAutoFit/>
          </a:bodyPr>
          <a:lstStyle/>
          <a:p>
            <a:pPr marL="67310" marR="5080" indent="-55245">
              <a:lnSpc>
                <a:spcPct val="101000"/>
              </a:lnSpc>
              <a:spcBef>
                <a:spcPts val="80"/>
              </a:spcBef>
            </a:pPr>
            <a:r>
              <a:rPr sz="1600" spc="-20" dirty="0">
                <a:latin typeface="Trebuchet MS" panose="020B0603020202020204"/>
                <a:cs typeface="Trebuchet MS" panose="020B0603020202020204"/>
              </a:rPr>
              <a:t>Asociación </a:t>
            </a:r>
            <a:r>
              <a:rPr sz="1600" dirty="0">
                <a:latin typeface="Trebuchet MS" panose="020B0603020202020204"/>
                <a:cs typeface="Trebuchet MS" panose="020B0603020202020204"/>
              </a:rPr>
              <a:t>con</a:t>
            </a:r>
            <a:r>
              <a:rPr sz="1600" spc="-15" dirty="0">
                <a:latin typeface="Trebuchet MS" panose="020B0603020202020204"/>
                <a:cs typeface="Trebuchet MS" panose="020B0603020202020204"/>
              </a:rPr>
              <a:t> </a:t>
            </a:r>
            <a:r>
              <a:rPr sz="1600" spc="-25" dirty="0">
                <a:latin typeface="Trebuchet MS" panose="020B0603020202020204"/>
                <a:cs typeface="Trebuchet MS" panose="020B0603020202020204"/>
              </a:rPr>
              <a:t>BHA</a:t>
            </a:r>
            <a:endParaRPr sz="1600" dirty="0">
              <a:latin typeface="Trebuchet MS" panose="020B0603020202020204"/>
              <a:cs typeface="Trebuchet MS" panose="020B0603020202020204"/>
            </a:endParaRPr>
          </a:p>
        </p:txBody>
      </p:sp>
      <p:sp>
        <p:nvSpPr>
          <p:cNvPr id="5" name="object 5"/>
          <p:cNvSpPr txBox="1"/>
          <p:nvPr/>
        </p:nvSpPr>
        <p:spPr>
          <a:xfrm>
            <a:off x="787958" y="3186176"/>
            <a:ext cx="1406525" cy="990528"/>
          </a:xfrm>
          <a:prstGeom prst="rect">
            <a:avLst/>
          </a:prstGeom>
        </p:spPr>
        <p:txBody>
          <a:bodyPr vert="horz" wrap="square" lIns="0" tIns="15240" rIns="0" bIns="0" rtlCol="0">
            <a:spAutoFit/>
          </a:bodyPr>
          <a:lstStyle/>
          <a:p>
            <a:pPr marL="12700" marR="5080" indent="-2540" algn="ctr">
              <a:lnSpc>
                <a:spcPct val="99000"/>
              </a:lnSpc>
              <a:spcBef>
                <a:spcPts val="120"/>
              </a:spcBef>
            </a:pPr>
            <a:r>
              <a:rPr sz="1600" b="1" spc="-100" dirty="0">
                <a:latin typeface="Trebuchet MS" panose="020B0603020202020204"/>
                <a:cs typeface="Trebuchet MS" panose="020B0603020202020204"/>
              </a:rPr>
              <a:t>Mejorar la </a:t>
            </a:r>
            <a:r>
              <a:rPr sz="1600" b="1" spc="-100" dirty="0" err="1">
                <a:latin typeface="Trebuchet MS" panose="020B0603020202020204"/>
                <a:cs typeface="Trebuchet MS" panose="020B0603020202020204"/>
              </a:rPr>
              <a:t>experiencia</a:t>
            </a:r>
            <a:r>
              <a:rPr sz="1600" b="1" spc="-100" dirty="0">
                <a:latin typeface="Trebuchet MS" panose="020B0603020202020204"/>
                <a:cs typeface="Trebuchet MS" panose="020B0603020202020204"/>
              </a:rPr>
              <a:t> </a:t>
            </a:r>
            <a:br>
              <a:rPr lang="en-US" sz="1600" b="1" spc="-100" dirty="0">
                <a:latin typeface="Trebuchet MS" panose="020B0603020202020204"/>
                <a:cs typeface="Trebuchet MS" panose="020B0603020202020204"/>
              </a:rPr>
            </a:br>
            <a:r>
              <a:rPr sz="1600" b="1" spc="-100" dirty="0">
                <a:latin typeface="Trebuchet MS" panose="020B0603020202020204"/>
                <a:cs typeface="Trebuchet MS" panose="020B0603020202020204"/>
              </a:rPr>
              <a:t>de los miembros y proveedores</a:t>
            </a:r>
          </a:p>
        </p:txBody>
      </p:sp>
      <p:sp>
        <p:nvSpPr>
          <p:cNvPr id="6" name="object 6"/>
          <p:cNvSpPr txBox="1"/>
          <p:nvPr/>
        </p:nvSpPr>
        <p:spPr>
          <a:xfrm>
            <a:off x="429259" y="4736719"/>
            <a:ext cx="1406525" cy="758825"/>
          </a:xfrm>
          <a:prstGeom prst="rect">
            <a:avLst/>
          </a:prstGeom>
        </p:spPr>
        <p:txBody>
          <a:bodyPr vert="horz" wrap="square" lIns="0" tIns="13335" rIns="0" bIns="0" rtlCol="0">
            <a:spAutoFit/>
          </a:bodyPr>
          <a:lstStyle/>
          <a:p>
            <a:pPr marL="12065" marR="5080" indent="635" algn="ctr">
              <a:lnSpc>
                <a:spcPct val="100000"/>
              </a:lnSpc>
              <a:spcBef>
                <a:spcPts val="105"/>
              </a:spcBef>
            </a:pPr>
            <a:r>
              <a:rPr sz="1600" dirty="0">
                <a:latin typeface="Trebuchet MS" panose="020B0603020202020204"/>
                <a:cs typeface="Trebuchet MS" panose="020B0603020202020204"/>
              </a:rPr>
              <a:t>Apoyo</a:t>
            </a:r>
            <a:r>
              <a:rPr sz="1600" spc="-60" dirty="0">
                <a:latin typeface="Trebuchet MS" panose="020B0603020202020204"/>
                <a:cs typeface="Trebuchet MS" panose="020B0603020202020204"/>
              </a:rPr>
              <a:t> </a:t>
            </a:r>
            <a:r>
              <a:rPr sz="1600" dirty="0">
                <a:latin typeface="Trebuchet MS" panose="020B0603020202020204"/>
                <a:cs typeface="Trebuchet MS" panose="020B0603020202020204"/>
              </a:rPr>
              <a:t>a</a:t>
            </a:r>
            <a:r>
              <a:rPr sz="1600" spc="-65" dirty="0">
                <a:latin typeface="Trebuchet MS" panose="020B0603020202020204"/>
                <a:cs typeface="Trebuchet MS" panose="020B0603020202020204"/>
              </a:rPr>
              <a:t> </a:t>
            </a:r>
            <a:r>
              <a:rPr sz="1600" spc="-25" dirty="0">
                <a:latin typeface="Trebuchet MS" panose="020B0603020202020204"/>
                <a:cs typeface="Trebuchet MS" panose="020B0603020202020204"/>
              </a:rPr>
              <a:t>los </a:t>
            </a:r>
            <a:r>
              <a:rPr sz="1600" dirty="0">
                <a:latin typeface="Trebuchet MS" panose="020B0603020202020204"/>
                <a:cs typeface="Trebuchet MS" panose="020B0603020202020204"/>
              </a:rPr>
              <a:t>jóvenes</a:t>
            </a:r>
            <a:r>
              <a:rPr sz="1600" spc="-100" dirty="0">
                <a:latin typeface="Trebuchet MS" panose="020B0603020202020204"/>
                <a:cs typeface="Trebuchet MS" panose="020B0603020202020204"/>
              </a:rPr>
              <a:t> </a:t>
            </a:r>
            <a:r>
              <a:rPr sz="1600" dirty="0">
                <a:latin typeface="Trebuchet MS" panose="020B0603020202020204"/>
                <a:cs typeface="Trebuchet MS" panose="020B0603020202020204"/>
              </a:rPr>
              <a:t>de</a:t>
            </a:r>
            <a:r>
              <a:rPr sz="1600" spc="-50" dirty="0">
                <a:latin typeface="Trebuchet MS" panose="020B0603020202020204"/>
                <a:cs typeface="Trebuchet MS" panose="020B0603020202020204"/>
              </a:rPr>
              <a:t> </a:t>
            </a:r>
            <a:br>
              <a:rPr lang="en-US" sz="1600" spc="-50" dirty="0">
                <a:latin typeface="Trebuchet MS" panose="020B0603020202020204"/>
                <a:cs typeface="Trebuchet MS" panose="020B0603020202020204"/>
              </a:rPr>
            </a:br>
            <a:r>
              <a:rPr sz="1600" spc="-20" dirty="0" err="1">
                <a:latin typeface="Trebuchet MS" panose="020B0603020202020204"/>
                <a:cs typeface="Trebuchet MS" panose="020B0603020202020204"/>
              </a:rPr>
              <a:t>alta</a:t>
            </a:r>
            <a:r>
              <a:rPr sz="1600" spc="-20" dirty="0">
                <a:latin typeface="Trebuchet MS" panose="020B0603020202020204"/>
                <a:cs typeface="Trebuchet MS" panose="020B0603020202020204"/>
              </a:rPr>
              <a:t> </a:t>
            </a:r>
            <a:r>
              <a:rPr sz="1600" spc="-10" dirty="0">
                <a:latin typeface="Trebuchet MS" panose="020B0603020202020204"/>
                <a:cs typeface="Trebuchet MS" panose="020B0603020202020204"/>
              </a:rPr>
              <a:t>agudeza</a:t>
            </a:r>
            <a:endParaRPr sz="1600" dirty="0">
              <a:latin typeface="Trebuchet MS" panose="020B0603020202020204"/>
              <a:cs typeface="Trebuchet MS" panose="020B0603020202020204"/>
            </a:endParaRPr>
          </a:p>
        </p:txBody>
      </p:sp>
      <p:sp>
        <p:nvSpPr>
          <p:cNvPr id="7" name="object 7"/>
          <p:cNvSpPr txBox="1"/>
          <p:nvPr/>
        </p:nvSpPr>
        <p:spPr>
          <a:xfrm>
            <a:off x="2689860" y="1722120"/>
            <a:ext cx="1069340" cy="506095"/>
          </a:xfrm>
          <a:prstGeom prst="rect">
            <a:avLst/>
          </a:prstGeom>
        </p:spPr>
        <p:txBody>
          <a:bodyPr vert="horz" wrap="square" lIns="0" tIns="10160" rIns="0" bIns="0" rtlCol="0">
            <a:spAutoFit/>
          </a:bodyPr>
          <a:lstStyle/>
          <a:p>
            <a:pPr marL="60325" marR="5080" indent="25400" algn="ctr">
              <a:lnSpc>
                <a:spcPct val="101000"/>
              </a:lnSpc>
              <a:spcBef>
                <a:spcPts val="80"/>
              </a:spcBef>
            </a:pPr>
            <a:r>
              <a:rPr sz="1600" b="1" spc="-25" dirty="0">
                <a:latin typeface="Trebuchet MS" panose="020B0603020202020204"/>
                <a:cs typeface="Trebuchet MS" panose="020B0603020202020204"/>
              </a:rPr>
              <a:t>Gestionar </a:t>
            </a:r>
            <a:r>
              <a:rPr sz="1600" b="1" spc="-10" dirty="0">
                <a:latin typeface="Trebuchet MS" panose="020B0603020202020204"/>
                <a:cs typeface="Trebuchet MS" panose="020B0603020202020204"/>
              </a:rPr>
              <a:t>costos</a:t>
            </a:r>
            <a:endParaRPr sz="1600" b="1" dirty="0">
              <a:latin typeface="Trebuchet MS" panose="020B0603020202020204"/>
              <a:cs typeface="Trebuchet MS" panose="020B0603020202020204"/>
            </a:endParaRPr>
          </a:p>
        </p:txBody>
      </p:sp>
      <p:sp>
        <p:nvSpPr>
          <p:cNvPr id="8" name="object 8"/>
          <p:cNvSpPr txBox="1"/>
          <p:nvPr/>
        </p:nvSpPr>
        <p:spPr>
          <a:xfrm>
            <a:off x="2436155" y="2967820"/>
            <a:ext cx="1184275" cy="1508760"/>
          </a:xfrm>
          <a:prstGeom prst="rect">
            <a:avLst/>
          </a:prstGeom>
        </p:spPr>
        <p:txBody>
          <a:bodyPr vert="horz" wrap="square" lIns="0" tIns="14604" rIns="0" bIns="0" rtlCol="0">
            <a:spAutoFit/>
          </a:bodyPr>
          <a:lstStyle/>
          <a:p>
            <a:pPr marL="21590" marR="5080" algn="ctr">
              <a:lnSpc>
                <a:spcPct val="100000"/>
              </a:lnSpc>
              <a:spcBef>
                <a:spcPts val="115"/>
              </a:spcBef>
            </a:pPr>
            <a:r>
              <a:rPr sz="1600" dirty="0">
                <a:latin typeface="Trebuchet MS" panose="020B0603020202020204"/>
                <a:cs typeface="Trebuchet MS" panose="020B0603020202020204"/>
              </a:rPr>
              <a:t>Avance</a:t>
            </a:r>
            <a:r>
              <a:rPr sz="1600" spc="-65" dirty="0">
                <a:latin typeface="Trebuchet MS" panose="020B0603020202020204"/>
                <a:cs typeface="Trebuchet MS" panose="020B0603020202020204"/>
              </a:rPr>
              <a:t> </a:t>
            </a:r>
            <a:r>
              <a:rPr sz="1600" dirty="0">
                <a:latin typeface="Trebuchet MS" panose="020B0603020202020204"/>
                <a:cs typeface="Trebuchet MS" panose="020B0603020202020204"/>
              </a:rPr>
              <a:t>de</a:t>
            </a:r>
            <a:r>
              <a:rPr sz="1600" spc="-105" dirty="0">
                <a:latin typeface="Trebuchet MS" panose="020B0603020202020204"/>
                <a:cs typeface="Trebuchet MS" panose="020B0603020202020204"/>
              </a:rPr>
              <a:t> </a:t>
            </a:r>
            <a:r>
              <a:rPr sz="1600" spc="-25" dirty="0">
                <a:latin typeface="Trebuchet MS" panose="020B0603020202020204"/>
                <a:cs typeface="Trebuchet MS" panose="020B0603020202020204"/>
              </a:rPr>
              <a:t>la </a:t>
            </a:r>
            <a:r>
              <a:rPr sz="1600" spc="-10" dirty="0">
                <a:latin typeface="Trebuchet MS" panose="020B0603020202020204"/>
                <a:cs typeface="Trebuchet MS" panose="020B0603020202020204"/>
                <a:sym typeface="+mn-ea"/>
              </a:rPr>
              <a:t>Tecnología</a:t>
            </a:r>
            <a:endParaRPr sz="1600" dirty="0">
              <a:latin typeface="Trebuchet MS" panose="020B0603020202020204"/>
              <a:cs typeface="Trebuchet MS" panose="020B0603020202020204"/>
            </a:endParaRPr>
          </a:p>
          <a:p>
            <a:pPr marL="21590" marR="5080" algn="ctr">
              <a:lnSpc>
                <a:spcPct val="100000"/>
              </a:lnSpc>
              <a:spcBef>
                <a:spcPts val="115"/>
              </a:spcBef>
            </a:pPr>
            <a:r>
              <a:rPr sz="1600" dirty="0">
                <a:latin typeface="Trebuchet MS" panose="020B0603020202020204"/>
                <a:cs typeface="Trebuchet MS" panose="020B0603020202020204"/>
              </a:rPr>
              <a:t>ACO</a:t>
            </a:r>
            <a:r>
              <a:rPr sz="1600" spc="-55" dirty="0">
                <a:latin typeface="Trebuchet MS" panose="020B0603020202020204"/>
                <a:cs typeface="Trebuchet MS" panose="020B0603020202020204"/>
              </a:rPr>
              <a:t> </a:t>
            </a:r>
            <a:r>
              <a:rPr sz="1600" spc="-25" dirty="0">
                <a:latin typeface="Trebuchet MS" panose="020B0603020202020204"/>
                <a:cs typeface="Trebuchet MS" panose="020B0603020202020204"/>
              </a:rPr>
              <a:t>de </a:t>
            </a:r>
            <a:r>
              <a:rPr sz="1600" spc="-10" dirty="0">
                <a:latin typeface="Trebuchet MS" panose="020B0603020202020204"/>
                <a:cs typeface="Trebuchet MS" panose="020B0603020202020204"/>
              </a:rPr>
              <a:t>proveedores rurales</a:t>
            </a:r>
            <a:endParaRPr sz="1600" dirty="0">
              <a:latin typeface="Trebuchet MS" panose="020B0603020202020204"/>
              <a:cs typeface="Trebuchet MS" panose="020B0603020202020204"/>
            </a:endParaRPr>
          </a:p>
          <a:p>
            <a:pPr marR="174625" algn="ctr">
              <a:lnSpc>
                <a:spcPct val="100000"/>
              </a:lnSpc>
              <a:spcBef>
                <a:spcPts val="25"/>
              </a:spcBef>
            </a:pPr>
            <a:endParaRPr sz="1600" dirty="0">
              <a:latin typeface="Trebuchet MS" panose="020B0603020202020204"/>
              <a:cs typeface="Trebuchet MS" panose="020B0603020202020204"/>
            </a:endParaRPr>
          </a:p>
        </p:txBody>
      </p:sp>
      <p:sp>
        <p:nvSpPr>
          <p:cNvPr id="9" name="object 9"/>
          <p:cNvSpPr txBox="1"/>
          <p:nvPr/>
        </p:nvSpPr>
        <p:spPr>
          <a:xfrm>
            <a:off x="2331242" y="4950120"/>
            <a:ext cx="1123950" cy="266065"/>
          </a:xfrm>
          <a:prstGeom prst="rect">
            <a:avLst/>
          </a:prstGeom>
        </p:spPr>
        <p:txBody>
          <a:bodyPr vert="horz" wrap="square" lIns="0" tIns="26670" rIns="0" bIns="0" rtlCol="0">
            <a:spAutoFit/>
          </a:bodyPr>
          <a:lstStyle/>
          <a:p>
            <a:pPr marL="12700" marR="5080" algn="ctr">
              <a:lnSpc>
                <a:spcPts val="1870"/>
              </a:lnSpc>
              <a:spcBef>
                <a:spcPts val="210"/>
              </a:spcBef>
            </a:pPr>
            <a:r>
              <a:rPr sz="1600" spc="-10" dirty="0">
                <a:latin typeface="Trebuchet MS" panose="020B0603020202020204"/>
                <a:cs typeface="Trebuchet MS" panose="020B0603020202020204"/>
              </a:rPr>
              <a:t>eConsults</a:t>
            </a:r>
            <a:endParaRPr sz="1600" dirty="0">
              <a:latin typeface="Trebuchet MS" panose="020B0603020202020204"/>
              <a:cs typeface="Trebuchet MS" panose="020B0603020202020204"/>
            </a:endParaRPr>
          </a:p>
        </p:txBody>
      </p:sp>
      <p:sp>
        <p:nvSpPr>
          <p:cNvPr id="10" name="object 10"/>
          <p:cNvSpPr txBox="1"/>
          <p:nvPr/>
        </p:nvSpPr>
        <p:spPr>
          <a:xfrm>
            <a:off x="4161281" y="1568576"/>
            <a:ext cx="1012190" cy="755650"/>
          </a:xfrm>
          <a:prstGeom prst="rect">
            <a:avLst/>
          </a:prstGeom>
        </p:spPr>
        <p:txBody>
          <a:bodyPr vert="horz" wrap="square" lIns="0" tIns="15240" rIns="0" bIns="0" rtlCol="0">
            <a:spAutoFit/>
          </a:bodyPr>
          <a:lstStyle/>
          <a:p>
            <a:pPr marL="12700" marR="5080" indent="-2540" algn="ctr">
              <a:lnSpc>
                <a:spcPct val="99000"/>
              </a:lnSpc>
              <a:spcBef>
                <a:spcPts val="120"/>
              </a:spcBef>
            </a:pPr>
            <a:r>
              <a:rPr sz="1600" spc="-10" dirty="0">
                <a:latin typeface="Trebuchet MS" panose="020B0603020202020204"/>
                <a:cs typeface="Trebuchet MS" panose="020B0603020202020204"/>
              </a:rPr>
              <a:t>Pagos </a:t>
            </a:r>
            <a:r>
              <a:rPr sz="1600" dirty="0" err="1">
                <a:latin typeface="Trebuchet MS" panose="020B0603020202020204"/>
                <a:cs typeface="Trebuchet MS" panose="020B0603020202020204"/>
              </a:rPr>
              <a:t>basados</a:t>
            </a:r>
            <a:r>
              <a:rPr sz="1600" spc="-120" dirty="0">
                <a:latin typeface="Trebuchet MS" panose="020B0603020202020204"/>
                <a:cs typeface="Trebuchet MS" panose="020B0603020202020204"/>
              </a:rPr>
              <a:t> </a:t>
            </a:r>
            <a:br>
              <a:rPr lang="en-US" sz="1600" spc="-120" dirty="0">
                <a:latin typeface="Trebuchet MS" panose="020B0603020202020204"/>
                <a:cs typeface="Trebuchet MS" panose="020B0603020202020204"/>
              </a:rPr>
            </a:br>
            <a:r>
              <a:rPr sz="1600" spc="-25" dirty="0" err="1">
                <a:latin typeface="Trebuchet MS" panose="020B0603020202020204"/>
                <a:cs typeface="Trebuchet MS" panose="020B0603020202020204"/>
              </a:rPr>
              <a:t>en</a:t>
            </a:r>
            <a:r>
              <a:rPr sz="1600" spc="-25" dirty="0">
                <a:latin typeface="Trebuchet MS" panose="020B0603020202020204"/>
                <a:cs typeface="Trebuchet MS" panose="020B0603020202020204"/>
              </a:rPr>
              <a:t> </a:t>
            </a:r>
            <a:r>
              <a:rPr sz="1600" dirty="0">
                <a:latin typeface="Trebuchet MS" panose="020B0603020202020204"/>
                <a:cs typeface="Trebuchet MS" panose="020B0603020202020204"/>
              </a:rPr>
              <a:t>el</a:t>
            </a:r>
            <a:r>
              <a:rPr sz="1600" spc="-45" dirty="0">
                <a:latin typeface="Trebuchet MS" panose="020B0603020202020204"/>
                <a:cs typeface="Trebuchet MS" panose="020B0603020202020204"/>
              </a:rPr>
              <a:t> </a:t>
            </a:r>
            <a:r>
              <a:rPr sz="1600" spc="-10" dirty="0">
                <a:latin typeface="Trebuchet MS" panose="020B0603020202020204"/>
                <a:cs typeface="Trebuchet MS" panose="020B0603020202020204"/>
              </a:rPr>
              <a:t>valor</a:t>
            </a:r>
            <a:endParaRPr sz="1600" dirty="0">
              <a:latin typeface="Trebuchet MS" panose="020B0603020202020204"/>
              <a:cs typeface="Trebuchet MS" panose="020B0603020202020204"/>
            </a:endParaRPr>
          </a:p>
        </p:txBody>
      </p:sp>
      <p:sp>
        <p:nvSpPr>
          <p:cNvPr id="11" name="object 11"/>
          <p:cNvSpPr txBox="1"/>
          <p:nvPr/>
        </p:nvSpPr>
        <p:spPr>
          <a:xfrm>
            <a:off x="3930650" y="3272790"/>
            <a:ext cx="1256665" cy="687705"/>
          </a:xfrm>
          <a:prstGeom prst="rect">
            <a:avLst/>
          </a:prstGeom>
        </p:spPr>
        <p:txBody>
          <a:bodyPr vert="horz" wrap="square" lIns="0" tIns="10160" rIns="0" bIns="0" rtlCol="0">
            <a:noAutofit/>
          </a:bodyPr>
          <a:lstStyle/>
          <a:p>
            <a:pPr marL="12700" marR="5080" indent="100330" algn="ctr">
              <a:lnSpc>
                <a:spcPct val="101000"/>
              </a:lnSpc>
              <a:spcBef>
                <a:spcPts val="80"/>
              </a:spcBef>
            </a:pPr>
            <a:r>
              <a:rPr sz="1600" spc="-30" dirty="0">
                <a:latin typeface="Trebuchet MS" panose="020B0603020202020204"/>
                <a:cs typeface="Trebuchet MS" panose="020B0603020202020204"/>
              </a:rPr>
              <a:t>Herramienta</a:t>
            </a:r>
            <a:r>
              <a:rPr lang="" sz="1600" spc="-30" dirty="0">
                <a:latin typeface="Trebuchet MS" panose="020B0603020202020204"/>
                <a:cs typeface="Trebuchet MS" panose="020B0603020202020204"/>
              </a:rPr>
              <a:t> de prescripción</a:t>
            </a:r>
          </a:p>
        </p:txBody>
      </p:sp>
      <p:sp>
        <p:nvSpPr>
          <p:cNvPr id="12" name="object 12"/>
          <p:cNvSpPr txBox="1"/>
          <p:nvPr/>
        </p:nvSpPr>
        <p:spPr>
          <a:xfrm>
            <a:off x="3942523" y="4682492"/>
            <a:ext cx="1123950" cy="752129"/>
          </a:xfrm>
          <a:prstGeom prst="rect">
            <a:avLst/>
          </a:prstGeom>
        </p:spPr>
        <p:txBody>
          <a:bodyPr vert="horz" wrap="square" lIns="0" tIns="13335" rIns="0" bIns="0" rtlCol="0">
            <a:spAutoFit/>
          </a:bodyPr>
          <a:lstStyle/>
          <a:p>
            <a:pPr marL="12700" marR="5080" indent="33020" algn="ctr">
              <a:lnSpc>
                <a:spcPct val="100000"/>
              </a:lnSpc>
              <a:spcBef>
                <a:spcPts val="105"/>
              </a:spcBef>
            </a:pPr>
            <a:r>
              <a:rPr sz="1600" b="1" spc="-10" dirty="0">
                <a:latin typeface="Trebuchet MS" panose="020B0603020202020204"/>
                <a:cs typeface="Trebuchet MS" panose="020B0603020202020204"/>
              </a:rPr>
              <a:t>Mejorar</a:t>
            </a:r>
            <a:r>
              <a:rPr sz="1600" b="1" spc="-60" dirty="0">
                <a:latin typeface="Trebuchet MS" panose="020B0603020202020204"/>
                <a:cs typeface="Trebuchet MS" panose="020B0603020202020204"/>
              </a:rPr>
              <a:t> </a:t>
            </a:r>
            <a:r>
              <a:rPr sz="1600" b="1" spc="-25" dirty="0">
                <a:latin typeface="Trebuchet MS" panose="020B0603020202020204"/>
                <a:cs typeface="Trebuchet MS" panose="020B0603020202020204"/>
              </a:rPr>
              <a:t>el </a:t>
            </a:r>
            <a:r>
              <a:rPr sz="1600" b="1" dirty="0">
                <a:latin typeface="Trebuchet MS" panose="020B0603020202020204"/>
                <a:cs typeface="Trebuchet MS" panose="020B0603020202020204"/>
              </a:rPr>
              <a:t>acceso</a:t>
            </a:r>
            <a:r>
              <a:rPr sz="1600" b="1" spc="-55" dirty="0">
                <a:latin typeface="Trebuchet MS" panose="020B0603020202020204"/>
                <a:cs typeface="Trebuchet MS" panose="020B0603020202020204"/>
              </a:rPr>
              <a:t> </a:t>
            </a:r>
            <a:r>
              <a:rPr sz="1600" b="1" dirty="0">
                <a:latin typeface="Trebuchet MS" panose="020B0603020202020204"/>
                <a:cs typeface="Trebuchet MS" panose="020B0603020202020204"/>
              </a:rPr>
              <a:t>a</a:t>
            </a:r>
            <a:r>
              <a:rPr sz="1600" b="1" spc="-60" dirty="0">
                <a:latin typeface="Trebuchet MS" panose="020B0603020202020204"/>
                <a:cs typeface="Trebuchet MS" panose="020B0603020202020204"/>
              </a:rPr>
              <a:t> </a:t>
            </a:r>
            <a:br>
              <a:rPr lang="en-US" sz="1600" b="1" spc="-60" dirty="0">
                <a:latin typeface="Trebuchet MS" panose="020B0603020202020204"/>
                <a:cs typeface="Trebuchet MS" panose="020B0603020202020204"/>
              </a:rPr>
            </a:br>
            <a:r>
              <a:rPr sz="1600" b="1" spc="-25" dirty="0">
                <a:latin typeface="Trebuchet MS" panose="020B0603020202020204"/>
                <a:cs typeface="Trebuchet MS" panose="020B0603020202020204"/>
              </a:rPr>
              <a:t>la </a:t>
            </a:r>
            <a:r>
              <a:rPr sz="1600" b="1" spc="-10" dirty="0">
                <a:latin typeface="Trebuchet MS" panose="020B0603020202020204"/>
                <a:cs typeface="Trebuchet MS" panose="020B0603020202020204"/>
              </a:rPr>
              <a:t>atención</a:t>
            </a:r>
            <a:endParaRPr sz="1600" b="1" dirty="0">
              <a:latin typeface="Trebuchet MS" panose="020B0603020202020204"/>
              <a:cs typeface="Trebuchet MS" panose="020B0603020202020204"/>
            </a:endParaRPr>
          </a:p>
        </p:txBody>
      </p:sp>
      <p:sp>
        <p:nvSpPr>
          <p:cNvPr id="13" name="object 13"/>
          <p:cNvSpPr txBox="1"/>
          <p:nvPr/>
        </p:nvSpPr>
        <p:spPr>
          <a:xfrm>
            <a:off x="5575807" y="1571624"/>
            <a:ext cx="1176655" cy="754694"/>
          </a:xfrm>
          <a:prstGeom prst="rect">
            <a:avLst/>
          </a:prstGeom>
        </p:spPr>
        <p:txBody>
          <a:bodyPr vert="horz" wrap="square" lIns="0" tIns="23495" rIns="0" bIns="0" rtlCol="0">
            <a:spAutoFit/>
          </a:bodyPr>
          <a:lstStyle/>
          <a:p>
            <a:pPr marL="12700" marR="5080" indent="24130" algn="ctr">
              <a:lnSpc>
                <a:spcPts val="1900"/>
              </a:lnSpc>
              <a:spcBef>
                <a:spcPts val="185"/>
              </a:spcBef>
            </a:pPr>
            <a:r>
              <a:rPr sz="1600" spc="-10" dirty="0">
                <a:latin typeface="Trebuchet MS" panose="020B0603020202020204"/>
                <a:cs typeface="Trebuchet MS" panose="020B0603020202020204"/>
              </a:rPr>
              <a:t>Proveedores </a:t>
            </a:r>
            <a:r>
              <a:rPr sz="1600" dirty="0">
                <a:latin typeface="Trebuchet MS" panose="020B0603020202020204"/>
                <a:cs typeface="Trebuchet MS" panose="020B0603020202020204"/>
              </a:rPr>
              <a:t>de</a:t>
            </a:r>
            <a:r>
              <a:rPr sz="1600" spc="-25" dirty="0">
                <a:latin typeface="Trebuchet MS" panose="020B0603020202020204"/>
                <a:cs typeface="Trebuchet MS" panose="020B0603020202020204"/>
              </a:rPr>
              <a:t> </a:t>
            </a:r>
            <a:br>
              <a:rPr lang="en-US" sz="1600" spc="-25" dirty="0">
                <a:latin typeface="Trebuchet MS" panose="020B0603020202020204"/>
                <a:cs typeface="Trebuchet MS" panose="020B0603020202020204"/>
              </a:rPr>
            </a:br>
            <a:r>
              <a:rPr sz="1600" spc="-25" dirty="0" err="1">
                <a:latin typeface="Trebuchet MS" panose="020B0603020202020204"/>
                <a:cs typeface="Trebuchet MS" panose="020B0603020202020204"/>
              </a:rPr>
              <a:t>distinción</a:t>
            </a:r>
            <a:endParaRPr sz="1600" dirty="0">
              <a:latin typeface="Trebuchet MS" panose="020B0603020202020204"/>
              <a:cs typeface="Trebuchet MS" panose="020B0603020202020204"/>
            </a:endParaRPr>
          </a:p>
        </p:txBody>
      </p:sp>
      <p:sp>
        <p:nvSpPr>
          <p:cNvPr id="14" name="object 14"/>
          <p:cNvSpPr txBox="1"/>
          <p:nvPr/>
        </p:nvSpPr>
        <p:spPr>
          <a:xfrm>
            <a:off x="5553710" y="3201279"/>
            <a:ext cx="1084580" cy="758825"/>
          </a:xfrm>
          <a:prstGeom prst="rect">
            <a:avLst/>
          </a:prstGeom>
        </p:spPr>
        <p:txBody>
          <a:bodyPr vert="horz" wrap="square" lIns="0" tIns="13335" rIns="0" bIns="0" rtlCol="0">
            <a:spAutoFit/>
          </a:bodyPr>
          <a:lstStyle/>
          <a:p>
            <a:pPr marL="12700" marR="5080" indent="3175" algn="ctr">
              <a:lnSpc>
                <a:spcPct val="100000"/>
              </a:lnSpc>
              <a:spcBef>
                <a:spcPts val="105"/>
              </a:spcBef>
            </a:pPr>
            <a:r>
              <a:rPr sz="1600" spc="-10" dirty="0">
                <a:latin typeface="Trebuchet MS" panose="020B0603020202020204"/>
                <a:cs typeface="Trebuchet MS" panose="020B0603020202020204"/>
              </a:rPr>
              <a:t>Integración </a:t>
            </a:r>
            <a:r>
              <a:rPr sz="1600" dirty="0">
                <a:latin typeface="Trebuchet MS" panose="020B0603020202020204"/>
                <a:cs typeface="Trebuchet MS" panose="020B0603020202020204"/>
              </a:rPr>
              <a:t>en</a:t>
            </a:r>
            <a:r>
              <a:rPr sz="1600" spc="-35" dirty="0">
                <a:latin typeface="Trebuchet MS" panose="020B0603020202020204"/>
                <a:cs typeface="Trebuchet MS" panose="020B0603020202020204"/>
              </a:rPr>
              <a:t> </a:t>
            </a:r>
            <a:r>
              <a:rPr sz="1600" spc="-20" dirty="0">
                <a:latin typeface="Trebuchet MS" panose="020B0603020202020204"/>
                <a:cs typeface="Trebuchet MS" panose="020B0603020202020204"/>
              </a:rPr>
              <a:t>atención </a:t>
            </a:r>
            <a:r>
              <a:rPr sz="1600" spc="-10" dirty="0">
                <a:latin typeface="Trebuchet MS" panose="020B0603020202020204"/>
                <a:cs typeface="Trebuchet MS" panose="020B0603020202020204"/>
              </a:rPr>
              <a:t>primaria</a:t>
            </a:r>
            <a:endParaRPr sz="1600" dirty="0">
              <a:latin typeface="Trebuchet MS" panose="020B0603020202020204"/>
              <a:cs typeface="Trebuchet MS" panose="020B0603020202020204"/>
            </a:endParaRPr>
          </a:p>
        </p:txBody>
      </p:sp>
      <p:sp>
        <p:nvSpPr>
          <p:cNvPr id="15" name="object 15"/>
          <p:cNvSpPr txBox="1"/>
          <p:nvPr/>
        </p:nvSpPr>
        <p:spPr>
          <a:xfrm>
            <a:off x="5653413" y="4746244"/>
            <a:ext cx="934085" cy="741045"/>
          </a:xfrm>
          <a:prstGeom prst="rect">
            <a:avLst/>
          </a:prstGeom>
        </p:spPr>
        <p:txBody>
          <a:bodyPr vert="horz" wrap="square" lIns="0" tIns="17780" rIns="0" bIns="0" rtlCol="0">
            <a:spAutoFit/>
          </a:bodyPr>
          <a:lstStyle/>
          <a:p>
            <a:pPr marL="12700" marR="5080" algn="ctr">
              <a:lnSpc>
                <a:spcPct val="98000"/>
              </a:lnSpc>
              <a:spcBef>
                <a:spcPts val="140"/>
              </a:spcBef>
            </a:pPr>
            <a:r>
              <a:rPr sz="1600" spc="-20" dirty="0">
                <a:latin typeface="Trebuchet MS" panose="020B0603020202020204"/>
                <a:cs typeface="Trebuchet MS" panose="020B0603020202020204"/>
              </a:rPr>
              <a:t>Incentivos </a:t>
            </a:r>
            <a:r>
              <a:rPr lang="" sz="1600" spc="-20" dirty="0">
                <a:latin typeface="Trebuchet MS" panose="020B0603020202020204"/>
                <a:cs typeface="Trebuchet MS" panose="020B0603020202020204"/>
              </a:rPr>
              <a:t>p</a:t>
            </a:r>
            <a:r>
              <a:rPr sz="1600" spc="-20" dirty="0">
                <a:latin typeface="Trebuchet MS" panose="020B0603020202020204"/>
                <a:cs typeface="Trebuchet MS" panose="020B0603020202020204"/>
              </a:rPr>
              <a:t>ara </a:t>
            </a:r>
            <a:r>
              <a:rPr sz="1600" spc="-10" dirty="0">
                <a:latin typeface="Trebuchet MS" panose="020B0603020202020204"/>
                <a:cs typeface="Trebuchet MS" panose="020B0603020202020204"/>
              </a:rPr>
              <a:t>miembros</a:t>
            </a:r>
            <a:endParaRPr sz="1600" dirty="0">
              <a:latin typeface="Trebuchet MS" panose="020B0603020202020204"/>
              <a:cs typeface="Trebuchet MS" panose="020B0603020202020204"/>
            </a:endParaRPr>
          </a:p>
        </p:txBody>
      </p:sp>
      <p:sp>
        <p:nvSpPr>
          <p:cNvPr id="16" name="object 16"/>
          <p:cNvSpPr txBox="1"/>
          <p:nvPr/>
        </p:nvSpPr>
        <p:spPr>
          <a:xfrm>
            <a:off x="7203693" y="1576197"/>
            <a:ext cx="1184275" cy="758190"/>
          </a:xfrm>
          <a:prstGeom prst="rect">
            <a:avLst/>
          </a:prstGeom>
        </p:spPr>
        <p:txBody>
          <a:bodyPr vert="horz" wrap="square" lIns="0" tIns="13335" rIns="0" bIns="0" rtlCol="0">
            <a:spAutoFit/>
          </a:bodyPr>
          <a:lstStyle/>
          <a:p>
            <a:pPr marL="12700" marR="5080" algn="ctr">
              <a:lnSpc>
                <a:spcPct val="100000"/>
              </a:lnSpc>
              <a:spcBef>
                <a:spcPts val="105"/>
              </a:spcBef>
            </a:pPr>
            <a:r>
              <a:rPr sz="1600" b="1" dirty="0">
                <a:latin typeface="Trebuchet MS" panose="020B0603020202020204"/>
                <a:cs typeface="Trebuchet MS" panose="020B0603020202020204"/>
              </a:rPr>
              <a:t>Mejorar</a:t>
            </a:r>
            <a:r>
              <a:rPr sz="1600" b="1" spc="-105" dirty="0">
                <a:latin typeface="Trebuchet MS" panose="020B0603020202020204"/>
                <a:cs typeface="Trebuchet MS" panose="020B0603020202020204"/>
              </a:rPr>
              <a:t> </a:t>
            </a:r>
            <a:r>
              <a:rPr sz="1600" b="1" spc="-25" dirty="0">
                <a:latin typeface="Trebuchet MS" panose="020B0603020202020204"/>
                <a:cs typeface="Trebuchet MS" panose="020B0603020202020204"/>
              </a:rPr>
              <a:t>la </a:t>
            </a:r>
            <a:r>
              <a:rPr sz="1600" b="1" spc="-10" dirty="0">
                <a:latin typeface="Trebuchet MS" panose="020B0603020202020204"/>
                <a:cs typeface="Trebuchet MS" panose="020B0603020202020204"/>
              </a:rPr>
              <a:t>calidad</a:t>
            </a:r>
            <a:r>
              <a:rPr sz="1600" b="1" spc="-70" dirty="0">
                <a:latin typeface="Trebuchet MS" panose="020B0603020202020204"/>
                <a:cs typeface="Trebuchet MS" panose="020B0603020202020204"/>
              </a:rPr>
              <a:t> </a:t>
            </a:r>
            <a:r>
              <a:rPr sz="1600" b="1" dirty="0">
                <a:latin typeface="Trebuchet MS" panose="020B0603020202020204"/>
                <a:cs typeface="Trebuchet MS" panose="020B0603020202020204"/>
              </a:rPr>
              <a:t>de</a:t>
            </a:r>
            <a:r>
              <a:rPr sz="1600" b="1" spc="-45" dirty="0">
                <a:latin typeface="Trebuchet MS" panose="020B0603020202020204"/>
                <a:cs typeface="Trebuchet MS" panose="020B0603020202020204"/>
              </a:rPr>
              <a:t> </a:t>
            </a:r>
            <a:r>
              <a:rPr sz="1600" b="1" spc="-25" dirty="0">
                <a:latin typeface="Trebuchet MS" panose="020B0603020202020204"/>
                <a:cs typeface="Trebuchet MS" panose="020B0603020202020204"/>
              </a:rPr>
              <a:t>la </a:t>
            </a:r>
            <a:r>
              <a:rPr sz="1600" b="1" spc="-10" dirty="0">
                <a:latin typeface="Trebuchet MS" panose="020B0603020202020204"/>
                <a:cs typeface="Trebuchet MS" panose="020B0603020202020204"/>
              </a:rPr>
              <a:t>atención</a:t>
            </a:r>
            <a:endParaRPr sz="1600" b="1" dirty="0">
              <a:latin typeface="Trebuchet MS" panose="020B0603020202020204"/>
              <a:cs typeface="Trebuchet MS" panose="020B0603020202020204"/>
            </a:endParaRPr>
          </a:p>
        </p:txBody>
      </p:sp>
      <p:sp>
        <p:nvSpPr>
          <p:cNvPr id="17" name="object 17"/>
          <p:cNvSpPr txBox="1"/>
          <p:nvPr/>
        </p:nvSpPr>
        <p:spPr>
          <a:xfrm>
            <a:off x="7649082" y="3366261"/>
            <a:ext cx="495934" cy="289182"/>
          </a:xfrm>
          <a:prstGeom prst="rect">
            <a:avLst/>
          </a:prstGeom>
        </p:spPr>
        <p:txBody>
          <a:bodyPr vert="horz" wrap="square" lIns="0" tIns="12065" rIns="0" bIns="0" rtlCol="0">
            <a:spAutoFit/>
          </a:bodyPr>
          <a:lstStyle/>
          <a:p>
            <a:pPr marL="12700">
              <a:lnSpc>
                <a:spcPct val="100000"/>
              </a:lnSpc>
              <a:spcBef>
                <a:spcPts val="95"/>
              </a:spcBef>
            </a:pPr>
            <a:r>
              <a:rPr sz="1800" spc="-20" dirty="0">
                <a:latin typeface="Trebuchet MS" panose="020B0603020202020204"/>
                <a:cs typeface="Trebuchet MS" panose="020B0603020202020204"/>
              </a:rPr>
              <a:t>SHIE</a:t>
            </a:r>
            <a:endParaRPr sz="1900" dirty="0">
              <a:latin typeface="Trebuchet MS" panose="020B0603020202020204"/>
              <a:cs typeface="Trebuchet MS" panose="020B0603020202020204"/>
            </a:endParaRPr>
          </a:p>
        </p:txBody>
      </p:sp>
      <p:sp>
        <p:nvSpPr>
          <p:cNvPr id="18" name="object 18"/>
          <p:cNvSpPr txBox="1"/>
          <p:nvPr/>
        </p:nvSpPr>
        <p:spPr>
          <a:xfrm>
            <a:off x="7261606" y="4665091"/>
            <a:ext cx="1123950" cy="746743"/>
          </a:xfrm>
          <a:prstGeom prst="rect">
            <a:avLst/>
          </a:prstGeom>
        </p:spPr>
        <p:txBody>
          <a:bodyPr vert="horz" wrap="square" lIns="0" tIns="15240" rIns="0" bIns="0" rtlCol="0">
            <a:spAutoFit/>
          </a:bodyPr>
          <a:lstStyle/>
          <a:p>
            <a:pPr marL="12700" marR="5080" indent="39370" algn="ctr">
              <a:lnSpc>
                <a:spcPct val="99000"/>
              </a:lnSpc>
              <a:spcBef>
                <a:spcPts val="120"/>
              </a:spcBef>
            </a:pPr>
            <a:r>
              <a:rPr sz="1600" b="1" spc="-10" dirty="0">
                <a:latin typeface="Trebuchet MS" panose="020B0603020202020204"/>
                <a:cs typeface="Trebuchet MS" panose="020B0603020202020204"/>
              </a:rPr>
              <a:t>Promover </a:t>
            </a:r>
            <a:r>
              <a:rPr sz="1600" b="1" dirty="0">
                <a:latin typeface="Trebuchet MS" panose="020B0603020202020204"/>
                <a:cs typeface="Trebuchet MS" panose="020B0603020202020204"/>
              </a:rPr>
              <a:t>la</a:t>
            </a:r>
            <a:r>
              <a:rPr sz="1600" b="1" spc="-40" dirty="0">
                <a:latin typeface="Trebuchet MS" panose="020B0603020202020204"/>
                <a:cs typeface="Trebuchet MS" panose="020B0603020202020204"/>
              </a:rPr>
              <a:t> </a:t>
            </a:r>
            <a:r>
              <a:rPr sz="1600" b="1" spc="-10" dirty="0">
                <a:latin typeface="Trebuchet MS" panose="020B0603020202020204"/>
                <a:cs typeface="Trebuchet MS" panose="020B0603020202020204"/>
              </a:rPr>
              <a:t>equidad </a:t>
            </a:r>
            <a:r>
              <a:rPr sz="1600" b="1" dirty="0">
                <a:latin typeface="Trebuchet MS" panose="020B0603020202020204"/>
                <a:cs typeface="Trebuchet MS" panose="020B0603020202020204"/>
              </a:rPr>
              <a:t>en</a:t>
            </a:r>
            <a:r>
              <a:rPr sz="1600" b="1" spc="-45" dirty="0">
                <a:latin typeface="Trebuchet MS" panose="020B0603020202020204"/>
                <a:cs typeface="Trebuchet MS" panose="020B0603020202020204"/>
              </a:rPr>
              <a:t> </a:t>
            </a:r>
            <a:r>
              <a:rPr sz="1600" b="1" spc="-10" dirty="0">
                <a:latin typeface="Trebuchet MS" panose="020B0603020202020204"/>
                <a:cs typeface="Trebuchet MS" panose="020B0603020202020204"/>
              </a:rPr>
              <a:t>salud</a:t>
            </a:r>
            <a:endParaRPr sz="1600" b="1" dirty="0">
              <a:latin typeface="Trebuchet MS" panose="020B0603020202020204"/>
              <a:cs typeface="Trebuchet MS" panose="020B0603020202020204"/>
            </a:endParaRPr>
          </a:p>
        </p:txBody>
      </p:sp>
      <p:sp>
        <p:nvSpPr>
          <p:cNvPr id="19" name="object 19"/>
          <p:cNvSpPr txBox="1"/>
          <p:nvPr/>
        </p:nvSpPr>
        <p:spPr>
          <a:xfrm>
            <a:off x="9020936" y="884046"/>
            <a:ext cx="2941955" cy="1669414"/>
          </a:xfrm>
          <a:prstGeom prst="rect">
            <a:avLst/>
          </a:prstGeom>
        </p:spPr>
        <p:txBody>
          <a:bodyPr vert="horz" wrap="square" lIns="0" tIns="13335" rIns="0" bIns="0" rtlCol="0">
            <a:spAutoFit/>
          </a:bodyPr>
          <a:lstStyle/>
          <a:p>
            <a:pPr marL="368935" marR="5080" indent="-356870">
              <a:lnSpc>
                <a:spcPct val="100000"/>
              </a:lnSpc>
              <a:spcBef>
                <a:spcPts val="105"/>
              </a:spcBef>
              <a:buChar char="●"/>
              <a:tabLst>
                <a:tab pos="368935" algn="l"/>
              </a:tabLst>
            </a:pPr>
            <a:r>
              <a:rPr sz="1800" dirty="0">
                <a:latin typeface="Trebuchet MS" panose="020B0603020202020204"/>
                <a:cs typeface="Trebuchet MS" panose="020B0603020202020204"/>
              </a:rPr>
              <a:t>Conecta</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las</a:t>
            </a:r>
            <a:r>
              <a:rPr sz="1800" spc="-30" dirty="0">
                <a:latin typeface="Trebuchet MS" panose="020B0603020202020204"/>
                <a:cs typeface="Trebuchet MS" panose="020B0603020202020204"/>
              </a:rPr>
              <a:t> </a:t>
            </a:r>
            <a:r>
              <a:rPr sz="1800" spc="-10" dirty="0">
                <a:latin typeface="Trebuchet MS" panose="020B0603020202020204"/>
                <a:cs typeface="Trebuchet MS" panose="020B0603020202020204"/>
              </a:rPr>
              <a:t>innovaciones </a:t>
            </a:r>
            <a:r>
              <a:rPr sz="1800" dirty="0">
                <a:latin typeface="Trebuchet MS" panose="020B0603020202020204"/>
                <a:cs typeface="Trebuchet MS" panose="020B0603020202020204"/>
              </a:rPr>
              <a:t>clave</a:t>
            </a:r>
            <a:r>
              <a:rPr sz="1800" spc="-25"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25" dirty="0">
                <a:latin typeface="Trebuchet MS" panose="020B0603020202020204"/>
                <a:cs typeface="Trebuchet MS" panose="020B0603020202020204"/>
              </a:rPr>
              <a:t> </a:t>
            </a:r>
            <a:r>
              <a:rPr sz="1800" spc="-10" dirty="0">
                <a:latin typeface="Trebuchet MS" panose="020B0603020202020204"/>
                <a:cs typeface="Trebuchet MS" panose="020B0603020202020204"/>
              </a:rPr>
              <a:t>Medicaid, </a:t>
            </a:r>
            <a:r>
              <a:rPr sz="1800" dirty="0">
                <a:latin typeface="Trebuchet MS" panose="020B0603020202020204"/>
                <a:cs typeface="Trebuchet MS" panose="020B0603020202020204"/>
              </a:rPr>
              <a:t>creando</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un</a:t>
            </a:r>
            <a:r>
              <a:rPr sz="1800" spc="-40" dirty="0">
                <a:latin typeface="Trebuchet MS" panose="020B0603020202020204"/>
                <a:cs typeface="Trebuchet MS" panose="020B0603020202020204"/>
              </a:rPr>
              <a:t> </a:t>
            </a:r>
            <a:r>
              <a:rPr sz="1800" spc="-10" dirty="0">
                <a:latin typeface="Trebuchet MS" panose="020B0603020202020204"/>
                <a:cs typeface="Trebuchet MS" panose="020B0603020202020204"/>
              </a:rPr>
              <a:t>programa </a:t>
            </a:r>
            <a:r>
              <a:rPr sz="1800" dirty="0">
                <a:latin typeface="Trebuchet MS" panose="020B0603020202020204"/>
                <a:cs typeface="Trebuchet MS" panose="020B0603020202020204"/>
              </a:rPr>
              <a:t>cohesivo</a:t>
            </a:r>
            <a:r>
              <a:rPr sz="1800" spc="-55" dirty="0">
                <a:latin typeface="Trebuchet MS" panose="020B0603020202020204"/>
                <a:cs typeface="Trebuchet MS" panose="020B0603020202020204"/>
              </a:rPr>
              <a:t> </a:t>
            </a:r>
            <a:r>
              <a:rPr sz="1800" dirty="0">
                <a:latin typeface="Trebuchet MS" panose="020B0603020202020204"/>
                <a:cs typeface="Trebuchet MS" panose="020B0603020202020204"/>
              </a:rPr>
              <a:t>y</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rentable</a:t>
            </a:r>
            <a:r>
              <a:rPr sz="1800" spc="-45" dirty="0">
                <a:latin typeface="Trebuchet MS" panose="020B0603020202020204"/>
                <a:cs typeface="Trebuchet MS" panose="020B0603020202020204"/>
              </a:rPr>
              <a:t> </a:t>
            </a:r>
            <a:r>
              <a:rPr sz="1800" spc="-25" dirty="0">
                <a:latin typeface="Trebuchet MS" panose="020B0603020202020204"/>
                <a:cs typeface="Trebuchet MS" panose="020B0603020202020204"/>
              </a:rPr>
              <a:t>que </a:t>
            </a:r>
            <a:r>
              <a:rPr sz="1800" dirty="0">
                <a:latin typeface="Trebuchet MS" panose="020B0603020202020204"/>
                <a:cs typeface="Trebuchet MS" panose="020B0603020202020204"/>
              </a:rPr>
              <a:t>apoya</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a</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los</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miembros</a:t>
            </a:r>
            <a:r>
              <a:rPr sz="1800" spc="-40" dirty="0">
                <a:latin typeface="Trebuchet MS" panose="020B0603020202020204"/>
                <a:cs typeface="Trebuchet MS" panose="020B0603020202020204"/>
              </a:rPr>
              <a:t> </a:t>
            </a:r>
            <a:r>
              <a:rPr sz="1800" spc="-50" dirty="0">
                <a:latin typeface="Trebuchet MS" panose="020B0603020202020204"/>
                <a:cs typeface="Trebuchet MS" panose="020B0603020202020204"/>
              </a:rPr>
              <a:t>y </a:t>
            </a:r>
            <a:r>
              <a:rPr sz="1800" spc="-10" dirty="0">
                <a:latin typeface="Trebuchet MS" panose="020B0603020202020204"/>
                <a:cs typeface="Trebuchet MS" panose="020B0603020202020204"/>
              </a:rPr>
              <a:t>proveedores.</a:t>
            </a:r>
            <a:endParaRPr sz="1800">
              <a:latin typeface="Trebuchet MS" panose="020B0603020202020204"/>
              <a:cs typeface="Trebuchet MS" panose="020B0603020202020204"/>
            </a:endParaRPr>
          </a:p>
        </p:txBody>
      </p:sp>
      <p:sp>
        <p:nvSpPr>
          <p:cNvPr id="20" name="object 20"/>
          <p:cNvSpPr txBox="1"/>
          <p:nvPr/>
        </p:nvSpPr>
        <p:spPr>
          <a:xfrm>
            <a:off x="9008744" y="3036823"/>
            <a:ext cx="1630680" cy="571500"/>
          </a:xfrm>
          <a:prstGeom prst="rect">
            <a:avLst/>
          </a:prstGeom>
        </p:spPr>
        <p:txBody>
          <a:bodyPr vert="horz" wrap="square" lIns="0" tIns="23495" rIns="0" bIns="0" rtlCol="0">
            <a:spAutoFit/>
          </a:bodyPr>
          <a:lstStyle/>
          <a:p>
            <a:pPr marL="381000" marR="5080" indent="-368935">
              <a:lnSpc>
                <a:spcPts val="2140"/>
              </a:lnSpc>
              <a:spcBef>
                <a:spcPts val="185"/>
              </a:spcBef>
              <a:buClr>
                <a:srgbClr val="000000"/>
              </a:buClr>
              <a:buChar char="●"/>
              <a:tabLst>
                <a:tab pos="381000" algn="l"/>
              </a:tabLst>
            </a:pPr>
            <a:r>
              <a:rPr sz="1800" u="sng" dirty="0">
                <a:solidFill>
                  <a:srgbClr val="0000FF"/>
                </a:solidFill>
                <a:uFill>
                  <a:solidFill>
                    <a:srgbClr val="0000FF"/>
                  </a:solidFill>
                </a:uFill>
                <a:latin typeface="Trebuchet MS" panose="020B0603020202020204"/>
                <a:cs typeface="Trebuchet MS" panose="020B0603020202020204"/>
                <a:hlinkClick r:id="rId4"/>
              </a:rPr>
              <a:t>ACC</a:t>
            </a:r>
            <a:r>
              <a:rPr sz="1800" u="sng" spc="-35" dirty="0">
                <a:solidFill>
                  <a:srgbClr val="0000FF"/>
                </a:solidFill>
                <a:uFill>
                  <a:solidFill>
                    <a:srgbClr val="0000FF"/>
                  </a:solidFill>
                </a:uFill>
                <a:latin typeface="Trebuchet MS" panose="020B0603020202020204"/>
                <a:cs typeface="Trebuchet MS" panose="020B0603020202020204"/>
                <a:hlinkClick r:id="rId4"/>
              </a:rPr>
              <a:t> </a:t>
            </a:r>
            <a:r>
              <a:rPr sz="1800" u="sng" dirty="0">
                <a:solidFill>
                  <a:srgbClr val="0000FF"/>
                </a:solidFill>
                <a:uFill>
                  <a:solidFill>
                    <a:srgbClr val="0000FF"/>
                  </a:solidFill>
                </a:uFill>
                <a:latin typeface="Trebuchet MS" panose="020B0603020202020204"/>
                <a:cs typeface="Trebuchet MS" panose="020B0603020202020204"/>
                <a:hlinkClick r:id="rId4"/>
              </a:rPr>
              <a:t>Fase</a:t>
            </a:r>
            <a:r>
              <a:rPr sz="1800" u="sng" spc="-35" dirty="0">
                <a:solidFill>
                  <a:srgbClr val="0000FF"/>
                </a:solidFill>
                <a:uFill>
                  <a:solidFill>
                    <a:srgbClr val="0000FF"/>
                  </a:solidFill>
                </a:uFill>
                <a:latin typeface="Trebuchet MS" panose="020B0603020202020204"/>
                <a:cs typeface="Trebuchet MS" panose="020B0603020202020204"/>
                <a:hlinkClick r:id="rId4"/>
              </a:rPr>
              <a:t> </a:t>
            </a:r>
            <a:r>
              <a:rPr sz="1800" u="sng" spc="-25" dirty="0">
                <a:solidFill>
                  <a:srgbClr val="0000FF"/>
                </a:solidFill>
                <a:uFill>
                  <a:solidFill>
                    <a:srgbClr val="0000FF"/>
                  </a:solidFill>
                </a:uFill>
                <a:latin typeface="Trebuchet MS" panose="020B0603020202020204"/>
                <a:cs typeface="Trebuchet MS" panose="020B0603020202020204"/>
                <a:hlinkClick r:id="rId4"/>
              </a:rPr>
              <a:t>III</a:t>
            </a:r>
            <a:r>
              <a:rPr sz="1800" spc="-25" dirty="0">
                <a:solidFill>
                  <a:srgbClr val="0000FF"/>
                </a:solidFill>
                <a:latin typeface="Trebuchet MS" panose="020B0603020202020204"/>
                <a:cs typeface="Trebuchet MS" panose="020B0603020202020204"/>
              </a:rPr>
              <a:t> </a:t>
            </a:r>
            <a:r>
              <a:rPr sz="1800" u="sng" dirty="0">
                <a:solidFill>
                  <a:srgbClr val="0000FF"/>
                </a:solidFill>
                <a:uFill>
                  <a:solidFill>
                    <a:srgbClr val="0000FF"/>
                  </a:solidFill>
                </a:uFill>
                <a:latin typeface="Trebuchet MS" panose="020B0603020202020204"/>
                <a:cs typeface="Trebuchet MS" panose="020B0603020202020204"/>
                <a:hlinkClick r:id="rId4"/>
              </a:rPr>
              <a:t>Página</a:t>
            </a:r>
            <a:r>
              <a:rPr sz="1800" u="sng" spc="-114" dirty="0">
                <a:solidFill>
                  <a:srgbClr val="0000FF"/>
                </a:solidFill>
                <a:uFill>
                  <a:solidFill>
                    <a:srgbClr val="0000FF"/>
                  </a:solidFill>
                </a:uFill>
                <a:latin typeface="Trebuchet MS" panose="020B0603020202020204"/>
                <a:cs typeface="Trebuchet MS" panose="020B0603020202020204"/>
                <a:hlinkClick r:id="rId4"/>
              </a:rPr>
              <a:t> </a:t>
            </a:r>
            <a:r>
              <a:rPr sz="1800" u="sng" spc="-20" dirty="0">
                <a:solidFill>
                  <a:srgbClr val="0000FF"/>
                </a:solidFill>
                <a:uFill>
                  <a:solidFill>
                    <a:srgbClr val="0000FF"/>
                  </a:solidFill>
                </a:uFill>
                <a:latin typeface="Trebuchet MS" panose="020B0603020202020204"/>
                <a:cs typeface="Trebuchet MS" panose="020B0603020202020204"/>
                <a:hlinkClick r:id="rId4"/>
              </a:rPr>
              <a:t>web</a:t>
            </a:r>
            <a:r>
              <a:rPr sz="1800" spc="-20" dirty="0">
                <a:latin typeface="Trebuchet MS" panose="020B0603020202020204"/>
                <a:cs typeface="Trebuchet MS" panose="020B0603020202020204"/>
                <a:hlinkClick r:id="rId4"/>
              </a:rPr>
              <a:t>:</a:t>
            </a:r>
            <a:endParaRPr sz="1800">
              <a:latin typeface="Trebuchet MS" panose="020B0603020202020204"/>
              <a:cs typeface="Trebuchet MS" panose="020B0603020202020204"/>
            </a:endParaRPr>
          </a:p>
        </p:txBody>
      </p:sp>
      <p:sp>
        <p:nvSpPr>
          <p:cNvPr id="21" name="object 21"/>
          <p:cNvSpPr txBox="1"/>
          <p:nvPr/>
        </p:nvSpPr>
        <p:spPr>
          <a:xfrm>
            <a:off x="9298305" y="3646805"/>
            <a:ext cx="2665095" cy="1766570"/>
          </a:xfrm>
          <a:prstGeom prst="rect">
            <a:avLst/>
          </a:prstGeom>
        </p:spPr>
        <p:txBody>
          <a:bodyPr vert="horz" wrap="square" lIns="0" tIns="635" rIns="0" bIns="0" rtlCol="0">
            <a:spAutoFit/>
          </a:bodyPr>
          <a:lstStyle/>
          <a:p>
            <a:pPr marL="353695" marR="412750" indent="-341630">
              <a:lnSpc>
                <a:spcPct val="104000"/>
              </a:lnSpc>
              <a:spcBef>
                <a:spcPts val="5"/>
              </a:spcBef>
              <a:buClr>
                <a:srgbClr val="000000"/>
              </a:buClr>
              <a:buSzPct val="111000"/>
              <a:buFont typeface="Microsoft Sans Serif" panose="020B0604020202020204"/>
              <a:buChar char="●"/>
              <a:tabLst>
                <a:tab pos="353695" algn="l"/>
              </a:tabLst>
            </a:pPr>
            <a:r>
              <a:rPr sz="1600" u="sng" dirty="0">
                <a:solidFill>
                  <a:srgbClr val="0000FF"/>
                </a:solidFill>
                <a:uFill>
                  <a:solidFill>
                    <a:srgbClr val="0000FF"/>
                  </a:solidFill>
                </a:uFill>
                <a:latin typeface="Trebuchet MS" panose="020B0603020202020204"/>
                <a:cs typeface="Trebuchet MS" panose="020B0603020202020204"/>
                <a:sym typeface="+mn-ea"/>
                <a:hlinkClick r:id="rId5"/>
              </a:rPr>
              <a:t>Centro</a:t>
            </a:r>
            <a:r>
              <a:rPr sz="1600" u="sng" spc="-35" dirty="0">
                <a:solidFill>
                  <a:srgbClr val="0000FF"/>
                </a:solidFill>
                <a:uFill>
                  <a:solidFill>
                    <a:srgbClr val="0000FF"/>
                  </a:solidFill>
                </a:uFill>
                <a:latin typeface="Trebuchet MS" panose="020B0603020202020204"/>
                <a:cs typeface="Trebuchet MS" panose="020B0603020202020204"/>
                <a:sym typeface="+mn-ea"/>
                <a:hlinkClick r:id="rId5"/>
              </a:rPr>
              <a:t> </a:t>
            </a:r>
            <a:r>
              <a:rPr sz="1600" u="sng" dirty="0">
                <a:solidFill>
                  <a:srgbClr val="0000FF"/>
                </a:solidFill>
                <a:uFill>
                  <a:solidFill>
                    <a:srgbClr val="0000FF"/>
                  </a:solidFill>
                </a:uFill>
                <a:latin typeface="Trebuchet MS" panose="020B0603020202020204"/>
                <a:cs typeface="Trebuchet MS" panose="020B0603020202020204"/>
                <a:sym typeface="+mn-ea"/>
                <a:hlinkClick r:id="rId5"/>
              </a:rPr>
              <a:t>de</a:t>
            </a:r>
            <a:r>
              <a:rPr sz="1600" u="sng" spc="-25" dirty="0">
                <a:solidFill>
                  <a:srgbClr val="0000FF"/>
                </a:solidFill>
                <a:uFill>
                  <a:solidFill>
                    <a:srgbClr val="0000FF"/>
                  </a:solidFill>
                </a:uFill>
                <a:latin typeface="Trebuchet MS" panose="020B0603020202020204"/>
                <a:cs typeface="Trebuchet MS" panose="020B0603020202020204"/>
                <a:sym typeface="+mn-ea"/>
                <a:hlinkClick r:id="rId5"/>
              </a:rPr>
              <a:t> </a:t>
            </a:r>
            <a:r>
              <a:rPr sz="1600" u="sng" spc="-10" dirty="0">
                <a:solidFill>
                  <a:srgbClr val="0000FF"/>
                </a:solidFill>
                <a:uFill>
                  <a:solidFill>
                    <a:srgbClr val="0000FF"/>
                  </a:solidFill>
                </a:uFill>
                <a:latin typeface="Trebuchet MS" panose="020B0603020202020204"/>
                <a:cs typeface="Trebuchet MS" panose="020B0603020202020204"/>
                <a:sym typeface="+mn-ea"/>
                <a:hlinkClick r:id="rId5"/>
              </a:rPr>
              <a:t>recursos</a:t>
            </a:r>
            <a:r>
              <a:rPr lang="" sz="1600" u="sng" spc="-10" dirty="0">
                <a:solidFill>
                  <a:srgbClr val="0000FF"/>
                </a:solidFill>
                <a:uFill>
                  <a:solidFill>
                    <a:srgbClr val="0000FF"/>
                  </a:solidFill>
                </a:uFill>
                <a:latin typeface="Trebuchet MS" panose="020B0603020202020204"/>
                <a:cs typeface="Trebuchet MS" panose="020B0603020202020204"/>
                <a:sym typeface="+mn-ea"/>
              </a:rPr>
              <a:t> de m</a:t>
            </a:r>
            <a:r>
              <a:rPr sz="1600" u="sng" dirty="0">
                <a:solidFill>
                  <a:srgbClr val="0000FF"/>
                </a:solidFill>
                <a:uFill>
                  <a:solidFill>
                    <a:srgbClr val="0000FF"/>
                  </a:solidFill>
                </a:uFill>
                <a:latin typeface="Trebuchet MS" panose="020B0603020202020204"/>
                <a:cs typeface="Trebuchet MS" panose="020B0603020202020204"/>
                <a:hlinkClick r:id="rId5"/>
              </a:rPr>
              <a:t>ensajes</a:t>
            </a:r>
            <a:r>
              <a:rPr sz="1600" u="sng" spc="-105" dirty="0">
                <a:solidFill>
                  <a:srgbClr val="0000FF"/>
                </a:solidFill>
                <a:uFill>
                  <a:solidFill>
                    <a:srgbClr val="0000FF"/>
                  </a:solidFill>
                </a:uFill>
                <a:latin typeface="Trebuchet MS" panose="020B0603020202020204"/>
                <a:cs typeface="Trebuchet MS" panose="020B0603020202020204"/>
                <a:hlinkClick r:id="rId5"/>
              </a:rPr>
              <a:t> </a:t>
            </a:r>
            <a:r>
              <a:rPr sz="1600" u="sng" dirty="0">
                <a:solidFill>
                  <a:srgbClr val="0000FF"/>
                </a:solidFill>
                <a:uFill>
                  <a:solidFill>
                    <a:srgbClr val="0000FF"/>
                  </a:solidFill>
                </a:uFill>
                <a:latin typeface="Trebuchet MS" panose="020B0603020202020204"/>
                <a:cs typeface="Trebuchet MS" panose="020B0603020202020204"/>
                <a:hlinkClick r:id="rId5"/>
              </a:rPr>
              <a:t>para</a:t>
            </a:r>
            <a:r>
              <a:rPr sz="1600" u="sng" spc="-105" dirty="0">
                <a:solidFill>
                  <a:srgbClr val="0000FF"/>
                </a:solidFill>
                <a:uFill>
                  <a:solidFill>
                    <a:srgbClr val="0000FF"/>
                  </a:solidFill>
                </a:uFill>
                <a:latin typeface="Trebuchet MS" panose="020B0603020202020204"/>
                <a:cs typeface="Trebuchet MS" panose="020B0603020202020204"/>
                <a:hlinkClick r:id="rId5"/>
              </a:rPr>
              <a:t> </a:t>
            </a:r>
            <a:r>
              <a:rPr sz="1600" spc="-105" dirty="0">
                <a:solidFill>
                  <a:srgbClr val="0000FF"/>
                </a:solidFill>
                <a:latin typeface="Trebuchet MS" panose="020B0603020202020204"/>
                <a:cs typeface="Trebuchet MS" panose="020B0603020202020204"/>
              </a:rPr>
              <a:t> </a:t>
            </a:r>
            <a:r>
              <a:rPr sz="1600" u="sng" spc="-10" dirty="0">
                <a:solidFill>
                  <a:srgbClr val="0000FF"/>
                </a:solidFill>
                <a:uFill>
                  <a:solidFill>
                    <a:srgbClr val="0000FF"/>
                  </a:solidFill>
                </a:uFill>
                <a:latin typeface="Trebuchet MS" panose="020B0603020202020204"/>
                <a:cs typeface="Trebuchet MS" panose="020B0603020202020204"/>
                <a:hlinkClick r:id="rId5"/>
              </a:rPr>
              <a:t>miembros</a:t>
            </a:r>
            <a:endParaRPr sz="1600">
              <a:latin typeface="Trebuchet MS" panose="020B0603020202020204"/>
              <a:cs typeface="Trebuchet MS" panose="020B0603020202020204"/>
            </a:endParaRPr>
          </a:p>
          <a:p>
            <a:pPr marL="353695">
              <a:lnSpc>
                <a:spcPct val="100000"/>
              </a:lnSpc>
              <a:spcBef>
                <a:spcPts val="95"/>
              </a:spcBef>
            </a:pPr>
            <a:endParaRPr sz="1600">
              <a:latin typeface="Trebuchet MS" panose="020B0603020202020204"/>
              <a:cs typeface="Trebuchet MS" panose="020B0603020202020204"/>
            </a:endParaRPr>
          </a:p>
          <a:p>
            <a:pPr marL="353695" marR="425450" indent="-341630">
              <a:lnSpc>
                <a:spcPct val="90000"/>
              </a:lnSpc>
              <a:spcBef>
                <a:spcPts val="600"/>
              </a:spcBef>
              <a:buClr>
                <a:srgbClr val="000000"/>
              </a:buClr>
              <a:buSzPct val="111000"/>
              <a:buFont typeface="Microsoft Sans Serif" panose="020B0604020202020204"/>
              <a:buChar char="●"/>
              <a:tabLst>
                <a:tab pos="353695" algn="l"/>
              </a:tabLst>
            </a:pPr>
            <a:r>
              <a:rPr sz="1600" u="sng" dirty="0">
                <a:solidFill>
                  <a:srgbClr val="0000FF"/>
                </a:solidFill>
                <a:uFill>
                  <a:solidFill>
                    <a:srgbClr val="0000FF"/>
                  </a:solidFill>
                </a:uFill>
                <a:latin typeface="Trebuchet MS" panose="020B0603020202020204"/>
                <a:cs typeface="Trebuchet MS" panose="020B0603020202020204"/>
                <a:hlinkClick r:id="rId6"/>
              </a:rPr>
              <a:t>Centro de </a:t>
            </a:r>
            <a:r>
              <a:rPr sz="1600" dirty="0">
                <a:solidFill>
                  <a:srgbClr val="0000FF"/>
                </a:solidFill>
                <a:latin typeface="Trebuchet MS" panose="020B0603020202020204"/>
                <a:cs typeface="Trebuchet MS" panose="020B0603020202020204"/>
              </a:rPr>
              <a:t> </a:t>
            </a:r>
            <a:r>
              <a:rPr sz="1600" u="sng" dirty="0">
                <a:solidFill>
                  <a:srgbClr val="0000FF"/>
                </a:solidFill>
                <a:uFill>
                  <a:solidFill>
                    <a:srgbClr val="0000FF"/>
                  </a:solidFill>
                </a:uFill>
                <a:latin typeface="Trebuchet MS" panose="020B0603020202020204"/>
                <a:cs typeface="Trebuchet MS" panose="020B0603020202020204"/>
                <a:hlinkClick r:id="rId6"/>
              </a:rPr>
              <a:t>recursos para </a:t>
            </a:r>
            <a:r>
              <a:rPr sz="1600" dirty="0">
                <a:solidFill>
                  <a:srgbClr val="0000FF"/>
                </a:solidFill>
                <a:latin typeface="Trebuchet MS" panose="020B0603020202020204"/>
                <a:cs typeface="Trebuchet MS" panose="020B0603020202020204"/>
              </a:rPr>
              <a:t> </a:t>
            </a:r>
            <a:r>
              <a:rPr sz="1600" u="sng" dirty="0">
                <a:solidFill>
                  <a:srgbClr val="0000FF"/>
                </a:solidFill>
                <a:uFill>
                  <a:solidFill>
                    <a:srgbClr val="0000FF"/>
                  </a:solidFill>
                </a:uFill>
                <a:latin typeface="Trebuchet MS" panose="020B0603020202020204"/>
                <a:cs typeface="Trebuchet MS" panose="020B0603020202020204"/>
                <a:hlinkClick r:id="rId6"/>
              </a:rPr>
              <a:t>proveedores</a:t>
            </a:r>
            <a:r>
              <a:rPr sz="1600" u="sng" spc="-100" dirty="0">
                <a:solidFill>
                  <a:srgbClr val="0000FF"/>
                </a:solidFill>
                <a:uFill>
                  <a:solidFill>
                    <a:srgbClr val="0000FF"/>
                  </a:solidFill>
                </a:uFill>
                <a:latin typeface="Trebuchet MS" panose="020B0603020202020204"/>
                <a:cs typeface="Trebuchet MS" panose="020B0603020202020204"/>
                <a:hlinkClick r:id="rId6"/>
              </a:rPr>
              <a:t> </a:t>
            </a:r>
            <a:r>
              <a:rPr sz="1600" u="sng" dirty="0">
                <a:solidFill>
                  <a:srgbClr val="0000FF"/>
                </a:solidFill>
                <a:uFill>
                  <a:solidFill>
                    <a:srgbClr val="0000FF"/>
                  </a:solidFill>
                </a:uFill>
                <a:latin typeface="Trebuchet MS" panose="020B0603020202020204"/>
                <a:cs typeface="Trebuchet MS" panose="020B0603020202020204"/>
                <a:hlinkClick r:id="rId6"/>
              </a:rPr>
              <a:t>y</a:t>
            </a:r>
            <a:r>
              <a:rPr sz="1600" u="sng" spc="-95" dirty="0">
                <a:solidFill>
                  <a:srgbClr val="0000FF"/>
                </a:solidFill>
                <a:uFill>
                  <a:solidFill>
                    <a:srgbClr val="0000FF"/>
                  </a:solidFill>
                </a:uFill>
                <a:latin typeface="Trebuchet MS" panose="020B0603020202020204"/>
                <a:cs typeface="Trebuchet MS" panose="020B0603020202020204"/>
                <a:hlinkClick r:id="rId6"/>
              </a:rPr>
              <a:t> </a:t>
            </a:r>
            <a:r>
              <a:rPr sz="1600" spc="-95" dirty="0">
                <a:solidFill>
                  <a:srgbClr val="0000FF"/>
                </a:solidFill>
                <a:latin typeface="Trebuchet MS" panose="020B0603020202020204"/>
                <a:cs typeface="Trebuchet MS" panose="020B0603020202020204"/>
              </a:rPr>
              <a:t> </a:t>
            </a:r>
            <a:r>
              <a:rPr sz="1600" u="sng" dirty="0">
                <a:solidFill>
                  <a:srgbClr val="0000FF"/>
                </a:solidFill>
                <a:uFill>
                  <a:solidFill>
                    <a:srgbClr val="0000FF"/>
                  </a:solidFill>
                </a:uFill>
                <a:latin typeface="Trebuchet MS" panose="020B0603020202020204"/>
                <a:cs typeface="Trebuchet MS" panose="020B0603020202020204"/>
                <a:hlinkClick r:id="rId6"/>
              </a:rPr>
              <a:t>partes </a:t>
            </a:r>
            <a:r>
              <a:rPr sz="1600" dirty="0">
                <a:solidFill>
                  <a:srgbClr val="0000FF"/>
                </a:solidFill>
                <a:latin typeface="Trebuchet MS" panose="020B0603020202020204"/>
                <a:cs typeface="Trebuchet MS" panose="020B0603020202020204"/>
              </a:rPr>
              <a:t> </a:t>
            </a:r>
            <a:r>
              <a:rPr sz="1600" u="sng" spc="-10" dirty="0">
                <a:solidFill>
                  <a:srgbClr val="0000FF"/>
                </a:solidFill>
                <a:uFill>
                  <a:solidFill>
                    <a:srgbClr val="0000FF"/>
                  </a:solidFill>
                </a:uFill>
                <a:latin typeface="Trebuchet MS" panose="020B0603020202020204"/>
                <a:cs typeface="Trebuchet MS" panose="020B0603020202020204"/>
                <a:hlinkClick r:id="rId6"/>
              </a:rPr>
              <a:t>interesadas</a:t>
            </a:r>
            <a:endParaRPr sz="1600">
              <a:latin typeface="Trebuchet MS" panose="020B0603020202020204"/>
              <a:cs typeface="Trebuchet MS" panose="020B0603020202020204"/>
            </a:endParaRPr>
          </a:p>
        </p:txBody>
      </p:sp>
      <p:sp>
        <p:nvSpPr>
          <p:cNvPr id="24" name="Google Shape;990;p229"/>
          <p:cNvSpPr txBox="1"/>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r">
              <a:buSzPts val="1200"/>
            </a:pPr>
            <a:fld id="{00000000-1234-1234-1234-123412341234}" type="slidenum">
              <a:rPr lang="en-US" sz="1200" smtClean="0">
                <a:solidFill>
                  <a:schemeClr val="lt1"/>
                </a:solidFill>
              </a:rPr>
              <a:t>64</a:t>
            </a:fld>
            <a:endParaRPr lang="en-US" sz="1200" dirty="0">
              <a:solidFill>
                <a:schemeClr val="lt1"/>
              </a:solidFil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411"/>
        <p:cNvGrpSpPr/>
        <p:nvPr/>
      </p:nvGrpSpPr>
      <p:grpSpPr>
        <a:xfrm>
          <a:off x="0" y="0"/>
          <a:ext cx="0" cy="0"/>
          <a:chOff x="0" y="0"/>
          <a:chExt cx="0" cy="0"/>
        </a:xfrm>
      </p:grpSpPr>
      <p:pic>
        <p:nvPicPr>
          <p:cNvPr id="1412" name="Google Shape;1412;p260" descr="Map of Colorado divided into four regions showing the organizations that will serve as regional accountable entities in ACC Phase III.  In Region 1 is Rocky Mountain Health Plans and the PRIME managed care organization. In Region 2 is Northeast Health Partners. In Region 3 is Colorado Community Health Alliance. In Region 4 is Colorado Access and the Denver Health managed care organization."/>
          <p:cNvPicPr preferRelativeResize="0"/>
          <p:nvPr/>
        </p:nvPicPr>
        <p:blipFill rotWithShape="1">
          <a:blip r:embed="rId3"/>
          <a:srcRect l="77123" t="4419" b="25869"/>
          <a:stretch>
            <a:fillRect/>
          </a:stretch>
        </p:blipFill>
        <p:spPr>
          <a:xfrm>
            <a:off x="8552025" y="274275"/>
            <a:ext cx="3639848" cy="5237375"/>
          </a:xfrm>
          <a:prstGeom prst="rect">
            <a:avLst/>
          </a:prstGeom>
          <a:noFill/>
          <a:ln>
            <a:noFill/>
          </a:ln>
        </p:spPr>
      </p:pic>
      <p:sp>
        <p:nvSpPr>
          <p:cNvPr id="1413" name="Google Shape;1413;p260"/>
          <p:cNvSpPr txBox="1">
            <a:spLocks noGrp="1"/>
          </p:cNvSpPr>
          <p:nvPr>
            <p:ph type="title"/>
          </p:nvPr>
        </p:nvSpPr>
        <p:spPr>
          <a:xfrm>
            <a:off x="19125" y="0"/>
            <a:ext cx="8599800" cy="408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2"/>
              </a:buClr>
              <a:buSzPts val="4400"/>
              <a:buFont typeface="Trebuchet MS" panose="020B0603020202020204"/>
              <a:buNone/>
            </a:pPr>
            <a:br>
              <a:rPr lang="en-US" sz="4400"/>
            </a:br>
            <a:r>
              <a:rPr lang="en-US" sz="3500">
                <a:latin typeface="Trebuchet MS" panose="020B0603020202020204"/>
                <a:ea typeface="Trebuchet MS" panose="020B0603020202020204"/>
                <a:cs typeface="Trebuchet MS" panose="020B0603020202020204"/>
                <a:sym typeface="Trebuchet MS" panose="020B0603020202020204"/>
              </a:rPr>
              <a:t>ACC Phase III</a:t>
            </a:r>
            <a:r>
              <a:rPr lang="en-US" sz="3500"/>
              <a:t> </a:t>
            </a:r>
            <a:r>
              <a:rPr lang="en-US" sz="3500">
                <a:latin typeface="Trebuchet MS" panose="020B0603020202020204"/>
                <a:ea typeface="Trebuchet MS" panose="020B0603020202020204"/>
                <a:cs typeface="Trebuchet MS" panose="020B0603020202020204"/>
                <a:sym typeface="Trebuchet MS" panose="020B0603020202020204"/>
              </a:rPr>
              <a:t>Regions</a:t>
            </a:r>
            <a:r>
              <a:rPr lang="en-US" sz="3500"/>
              <a:t>:</a:t>
            </a:r>
            <a:r>
              <a:rPr lang="en-US" sz="3500">
                <a:latin typeface="Trebuchet MS" panose="020B0603020202020204"/>
                <a:ea typeface="Trebuchet MS" panose="020B0603020202020204"/>
                <a:cs typeface="Trebuchet MS" panose="020B0603020202020204"/>
                <a:sym typeface="Trebuchet MS" panose="020B0603020202020204"/>
              </a:rPr>
              <a:t> </a:t>
            </a:r>
            <a:r>
              <a:rPr lang="en-US" sz="3500"/>
              <a:t>July 1, 2025</a:t>
            </a:r>
            <a:endParaRPr sz="4000"/>
          </a:p>
        </p:txBody>
      </p:sp>
      <p:pic>
        <p:nvPicPr>
          <p:cNvPr id="1414" name="Google Shape;1414;p260" descr="Map of Colorado divided into four regions showing the organizations that will serve as regional accountable entities in ACC Phase III.  In Region 1 is Rocky Mountain Health Plans and the PRIME managed care organization. In Region 2 is Northeast Health Partners. In Region 3 is Colorado Community Health Alliance. In Region 4 is Colorado Access and the Denver Health managed care organization."/>
          <p:cNvPicPr preferRelativeResize="0"/>
          <p:nvPr/>
        </p:nvPicPr>
        <p:blipFill rotWithShape="1">
          <a:blip r:embed="rId3"/>
          <a:srcRect t="4416" r="23005" b="-210"/>
          <a:stretch>
            <a:fillRect/>
          </a:stretch>
        </p:blipFill>
        <p:spPr>
          <a:xfrm>
            <a:off x="19113" y="825175"/>
            <a:ext cx="8599711" cy="4927449"/>
          </a:xfrm>
          <a:prstGeom prst="rect">
            <a:avLst/>
          </a:prstGeom>
          <a:noFill/>
          <a:ln>
            <a:noFill/>
          </a:ln>
        </p:spPr>
      </p:pic>
      <p:sp>
        <p:nvSpPr>
          <p:cNvPr id="1415" name="Google Shape;1415;p260"/>
          <p:cNvSpPr/>
          <p:nvPr/>
        </p:nvSpPr>
        <p:spPr>
          <a:xfrm>
            <a:off x="138775" y="5790525"/>
            <a:ext cx="12053100" cy="408900"/>
          </a:xfrm>
          <a:prstGeom prst="roundRect">
            <a:avLst>
              <a:gd name="adj" fmla="val 16667"/>
            </a:avLst>
          </a:prstGeom>
          <a:solidFill>
            <a:srgbClr val="F2F2F2"/>
          </a:solidFill>
          <a:ln w="9525" cap="flat" cmpd="sng">
            <a:solidFill>
              <a:srgbClr val="7F7F7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2100" b="1" dirty="0">
                <a:solidFill>
                  <a:schemeClr val="dk1"/>
                </a:solidFill>
                <a:latin typeface="Trebuchet MS" panose="020B0603020202020204"/>
                <a:ea typeface="Trebuchet MS" panose="020B0603020202020204"/>
                <a:cs typeface="Trebuchet MS" panose="020B0603020202020204"/>
                <a:sym typeface="Trebuchet MS" panose="020B0603020202020204"/>
              </a:rPr>
              <a:t>ACC Regions align with Behavioral Health Administrative Service Organizations (BHASOs).</a:t>
            </a:r>
            <a:endParaRPr sz="21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
        <p:nvSpPr>
          <p:cNvPr id="1416" name="Google Shape;1416;p260"/>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65</a:t>
            </a:fld>
            <a:endParaRPr lang="en-US"/>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7778" y="274320"/>
            <a:ext cx="12176254" cy="5928232"/>
            <a:chOff x="17778" y="274320"/>
            <a:chExt cx="12176254" cy="5928232"/>
          </a:xfrm>
        </p:grpSpPr>
        <p:pic>
          <p:nvPicPr>
            <p:cNvPr id="3" name="object 3"/>
            <p:cNvPicPr/>
            <p:nvPr/>
          </p:nvPicPr>
          <p:blipFill>
            <a:blip r:embed="rId10"/>
            <a:srcRect/>
            <a:stretch>
              <a:fillRect/>
            </a:stretch>
          </p:blipFill>
          <p:spPr>
            <a:xfrm>
              <a:off x="8553355" y="274320"/>
              <a:ext cx="3636962" cy="5236464"/>
            </a:xfrm>
            <a:prstGeom prst="rect">
              <a:avLst/>
            </a:prstGeom>
          </p:spPr>
        </p:pic>
        <p:pic>
          <p:nvPicPr>
            <p:cNvPr id="4" name="object 4"/>
            <p:cNvPicPr/>
            <p:nvPr/>
          </p:nvPicPr>
          <p:blipFill>
            <a:blip r:embed="rId11" cstate="print"/>
            <a:stretch>
              <a:fillRect/>
            </a:stretch>
          </p:blipFill>
          <p:spPr>
            <a:xfrm>
              <a:off x="17778" y="826007"/>
              <a:ext cx="8601456" cy="4914773"/>
            </a:xfrm>
            <a:prstGeom prst="rect">
              <a:avLst/>
            </a:prstGeom>
          </p:spPr>
        </p:pic>
        <p:sp>
          <p:nvSpPr>
            <p:cNvPr id="5" name="object 5"/>
            <p:cNvSpPr/>
            <p:nvPr/>
          </p:nvSpPr>
          <p:spPr>
            <a:xfrm>
              <a:off x="141732" y="5755512"/>
              <a:ext cx="12052300" cy="408940"/>
            </a:xfrm>
            <a:custGeom>
              <a:avLst/>
              <a:gdLst/>
              <a:ahLst/>
              <a:cxnLst/>
              <a:rect l="l" t="t" r="r" b="b"/>
              <a:pathLst>
                <a:path w="12052300" h="408939">
                  <a:moveTo>
                    <a:pt x="11983720" y="0"/>
                  </a:moveTo>
                  <a:lnTo>
                    <a:pt x="68072" y="0"/>
                  </a:lnTo>
                  <a:lnTo>
                    <a:pt x="41579" y="5346"/>
                  </a:lnTo>
                  <a:lnTo>
                    <a:pt x="19939" y="19939"/>
                  </a:lnTo>
                  <a:lnTo>
                    <a:pt x="5346" y="41579"/>
                  </a:lnTo>
                  <a:lnTo>
                    <a:pt x="0" y="68072"/>
                  </a:lnTo>
                  <a:lnTo>
                    <a:pt x="0" y="340359"/>
                  </a:lnTo>
                  <a:lnTo>
                    <a:pt x="5346" y="366864"/>
                  </a:lnTo>
                  <a:lnTo>
                    <a:pt x="19939" y="388493"/>
                  </a:lnTo>
                  <a:lnTo>
                    <a:pt x="41579" y="403085"/>
                  </a:lnTo>
                  <a:lnTo>
                    <a:pt x="68072" y="408432"/>
                  </a:lnTo>
                  <a:lnTo>
                    <a:pt x="11983720" y="408432"/>
                  </a:lnTo>
                  <a:lnTo>
                    <a:pt x="12010263" y="403085"/>
                  </a:lnTo>
                  <a:lnTo>
                    <a:pt x="12031853" y="388493"/>
                  </a:lnTo>
                  <a:lnTo>
                    <a:pt x="12046458" y="366864"/>
                  </a:lnTo>
                  <a:lnTo>
                    <a:pt x="12051792" y="340359"/>
                  </a:lnTo>
                  <a:lnTo>
                    <a:pt x="12051792" y="68072"/>
                  </a:lnTo>
                  <a:lnTo>
                    <a:pt x="12046458" y="41579"/>
                  </a:lnTo>
                  <a:lnTo>
                    <a:pt x="12031853" y="19939"/>
                  </a:lnTo>
                  <a:lnTo>
                    <a:pt x="12010263" y="5346"/>
                  </a:lnTo>
                  <a:lnTo>
                    <a:pt x="11983720" y="0"/>
                  </a:lnTo>
                  <a:close/>
                </a:path>
              </a:pathLst>
            </a:custGeom>
            <a:solidFill>
              <a:srgbClr val="F0F0F0"/>
            </a:solidFill>
          </p:spPr>
          <p:txBody>
            <a:bodyPr wrap="square" lIns="0" tIns="0" rIns="0" bIns="0" rtlCol="0"/>
            <a:lstStyle/>
            <a:p>
              <a:endParaRPr/>
            </a:p>
          </p:txBody>
        </p:sp>
        <p:sp>
          <p:nvSpPr>
            <p:cNvPr id="6" name="object 6"/>
            <p:cNvSpPr/>
            <p:nvPr/>
          </p:nvSpPr>
          <p:spPr>
            <a:xfrm>
              <a:off x="94107" y="5793612"/>
              <a:ext cx="12052300" cy="408940"/>
            </a:xfrm>
            <a:custGeom>
              <a:avLst/>
              <a:gdLst/>
              <a:ahLst/>
              <a:cxnLst/>
              <a:rect l="l" t="t" r="r" b="b"/>
              <a:pathLst>
                <a:path w="12052300" h="408939">
                  <a:moveTo>
                    <a:pt x="0" y="68072"/>
                  </a:moveTo>
                  <a:lnTo>
                    <a:pt x="5346" y="41579"/>
                  </a:lnTo>
                  <a:lnTo>
                    <a:pt x="19939" y="19939"/>
                  </a:lnTo>
                  <a:lnTo>
                    <a:pt x="41579" y="5346"/>
                  </a:lnTo>
                  <a:lnTo>
                    <a:pt x="68072" y="0"/>
                  </a:lnTo>
                  <a:lnTo>
                    <a:pt x="11983720" y="0"/>
                  </a:lnTo>
                  <a:lnTo>
                    <a:pt x="12010263" y="5346"/>
                  </a:lnTo>
                  <a:lnTo>
                    <a:pt x="12031853" y="19939"/>
                  </a:lnTo>
                  <a:lnTo>
                    <a:pt x="12046458" y="41579"/>
                  </a:lnTo>
                  <a:lnTo>
                    <a:pt x="12051792" y="68072"/>
                  </a:lnTo>
                  <a:lnTo>
                    <a:pt x="12051792" y="340359"/>
                  </a:lnTo>
                  <a:lnTo>
                    <a:pt x="12046458" y="366864"/>
                  </a:lnTo>
                  <a:lnTo>
                    <a:pt x="12031853" y="388493"/>
                  </a:lnTo>
                  <a:lnTo>
                    <a:pt x="12010263" y="403085"/>
                  </a:lnTo>
                  <a:lnTo>
                    <a:pt x="11983720" y="408432"/>
                  </a:lnTo>
                  <a:lnTo>
                    <a:pt x="68072" y="408432"/>
                  </a:lnTo>
                  <a:lnTo>
                    <a:pt x="41579" y="403085"/>
                  </a:lnTo>
                  <a:lnTo>
                    <a:pt x="19939" y="388493"/>
                  </a:lnTo>
                  <a:lnTo>
                    <a:pt x="5346" y="366864"/>
                  </a:lnTo>
                  <a:lnTo>
                    <a:pt x="0" y="340359"/>
                  </a:lnTo>
                  <a:lnTo>
                    <a:pt x="0" y="68072"/>
                  </a:lnTo>
                  <a:close/>
                </a:path>
              </a:pathLst>
            </a:custGeom>
            <a:ln w="9144">
              <a:solidFill>
                <a:srgbClr val="7D7D7D"/>
              </a:solidFill>
            </a:ln>
          </p:spPr>
          <p:txBody>
            <a:bodyPr wrap="square" lIns="0" tIns="0" rIns="0" bIns="0" rtlCol="0"/>
            <a:lstStyle/>
            <a:p>
              <a:endParaRPr/>
            </a:p>
          </p:txBody>
        </p:sp>
      </p:grpSp>
      <p:sp>
        <p:nvSpPr>
          <p:cNvPr id="7" name="object 7"/>
          <p:cNvSpPr txBox="1">
            <a:spLocks noGrp="1"/>
          </p:cNvSpPr>
          <p:nvPr>
            <p:ph type="title"/>
          </p:nvPr>
        </p:nvSpPr>
        <p:spPr>
          <a:xfrm>
            <a:off x="27940" y="-88900"/>
            <a:ext cx="8505190" cy="1016635"/>
          </a:xfrm>
          <a:prstGeom prst="rect">
            <a:avLst/>
          </a:prstGeom>
        </p:spPr>
        <p:txBody>
          <a:bodyPr vert="horz" wrap="square" lIns="0" tIns="118744" rIns="0" bIns="0" rtlCol="0">
            <a:noAutofit/>
          </a:bodyPr>
          <a:lstStyle/>
          <a:p>
            <a:pPr marL="57150">
              <a:lnSpc>
                <a:spcPct val="100000"/>
              </a:lnSpc>
              <a:spcBef>
                <a:spcPts val="95"/>
              </a:spcBef>
            </a:pPr>
            <a:r>
              <a:rPr sz="2800" dirty="0"/>
              <a:t>Regiones</a:t>
            </a:r>
            <a:r>
              <a:rPr sz="2800" spc="-40" dirty="0"/>
              <a:t> </a:t>
            </a:r>
            <a:r>
              <a:rPr sz="2800" dirty="0"/>
              <a:t>de</a:t>
            </a:r>
            <a:r>
              <a:rPr sz="2800" spc="-35" dirty="0"/>
              <a:t> </a:t>
            </a:r>
            <a:r>
              <a:rPr sz="2800" dirty="0"/>
              <a:t>la</a:t>
            </a:r>
            <a:r>
              <a:rPr sz="2800" spc="-35" dirty="0"/>
              <a:t> </a:t>
            </a:r>
            <a:r>
              <a:rPr sz="2800" dirty="0"/>
              <a:t>Fase</a:t>
            </a:r>
            <a:r>
              <a:rPr sz="2800" spc="-45" dirty="0"/>
              <a:t> </a:t>
            </a:r>
            <a:r>
              <a:rPr sz="2800" dirty="0"/>
              <a:t>III</a:t>
            </a:r>
            <a:r>
              <a:rPr sz="2800" spc="-40" dirty="0"/>
              <a:t> </a:t>
            </a:r>
            <a:r>
              <a:rPr sz="2800" dirty="0"/>
              <a:t>del</a:t>
            </a:r>
            <a:r>
              <a:rPr sz="2800" spc="-35" dirty="0"/>
              <a:t> </a:t>
            </a:r>
            <a:r>
              <a:rPr lang="en-US" sz="2800" spc="-35" dirty="0"/>
              <a:t>ACC</a:t>
            </a:r>
            <a:r>
              <a:rPr sz="2800" dirty="0"/>
              <a:t>:</a:t>
            </a:r>
            <a:r>
              <a:rPr sz="2800" spc="-35" dirty="0"/>
              <a:t> </a:t>
            </a:r>
            <a:r>
              <a:rPr sz="2800" dirty="0"/>
              <a:t>1</a:t>
            </a:r>
            <a:r>
              <a:rPr sz="2800" spc="-50" dirty="0"/>
              <a:t> </a:t>
            </a:r>
            <a:r>
              <a:rPr sz="2800" dirty="0"/>
              <a:t>de</a:t>
            </a:r>
            <a:r>
              <a:rPr sz="2800" spc="-40" dirty="0"/>
              <a:t> </a:t>
            </a:r>
            <a:r>
              <a:rPr sz="2800" dirty="0"/>
              <a:t>julio</a:t>
            </a:r>
            <a:r>
              <a:rPr sz="2800" spc="-50" dirty="0"/>
              <a:t> </a:t>
            </a:r>
            <a:r>
              <a:rPr sz="2800" dirty="0"/>
              <a:t>de</a:t>
            </a:r>
            <a:r>
              <a:rPr sz="2800" spc="-40" dirty="0"/>
              <a:t> </a:t>
            </a:r>
            <a:r>
              <a:rPr sz="2800" spc="-20" dirty="0"/>
              <a:t>2025</a:t>
            </a:r>
            <a:endParaRPr sz="2800" dirty="0"/>
          </a:p>
        </p:txBody>
      </p:sp>
      <p:sp>
        <p:nvSpPr>
          <p:cNvPr id="8" name="object 8"/>
          <p:cNvSpPr txBox="1"/>
          <p:nvPr/>
        </p:nvSpPr>
        <p:spPr>
          <a:xfrm>
            <a:off x="218186" y="5855714"/>
            <a:ext cx="10823575" cy="270510"/>
          </a:xfrm>
          <a:prstGeom prst="rect">
            <a:avLst/>
          </a:prstGeom>
        </p:spPr>
        <p:txBody>
          <a:bodyPr vert="horz" wrap="square" lIns="0" tIns="13335" rIns="0" bIns="0" rtlCol="0">
            <a:spAutoFit/>
          </a:bodyPr>
          <a:lstStyle/>
          <a:p>
            <a:pPr marL="12700">
              <a:lnSpc>
                <a:spcPct val="100000"/>
              </a:lnSpc>
              <a:spcBef>
                <a:spcPts val="105"/>
              </a:spcBef>
            </a:pPr>
            <a:r>
              <a:rPr sz="1600" b="1" dirty="0">
                <a:latin typeface="Trebuchet MS" panose="020B0603020202020204"/>
                <a:cs typeface="Trebuchet MS" panose="020B0603020202020204"/>
              </a:rPr>
              <a:t>Las</a:t>
            </a:r>
            <a:r>
              <a:rPr sz="1600" b="1" spc="-45" dirty="0">
                <a:latin typeface="Trebuchet MS" panose="020B0603020202020204"/>
                <a:cs typeface="Trebuchet MS" panose="020B0603020202020204"/>
              </a:rPr>
              <a:t> </a:t>
            </a:r>
            <a:r>
              <a:rPr sz="1600" b="1" dirty="0">
                <a:latin typeface="Trebuchet MS" panose="020B0603020202020204"/>
                <a:cs typeface="Trebuchet MS" panose="020B0603020202020204"/>
              </a:rPr>
              <a:t>regiones</a:t>
            </a:r>
            <a:r>
              <a:rPr sz="1600" b="1" spc="-45" dirty="0">
                <a:latin typeface="Trebuchet MS" panose="020B0603020202020204"/>
                <a:cs typeface="Trebuchet MS" panose="020B0603020202020204"/>
              </a:rPr>
              <a:t> </a:t>
            </a:r>
            <a:r>
              <a:rPr sz="1600" b="1" dirty="0">
                <a:latin typeface="Trebuchet MS" panose="020B0603020202020204"/>
                <a:cs typeface="Trebuchet MS" panose="020B0603020202020204"/>
              </a:rPr>
              <a:t>de</a:t>
            </a:r>
            <a:r>
              <a:rPr sz="1600" b="1" spc="-35" dirty="0">
                <a:latin typeface="Trebuchet MS" panose="020B0603020202020204"/>
                <a:cs typeface="Trebuchet MS" panose="020B0603020202020204"/>
              </a:rPr>
              <a:t> </a:t>
            </a:r>
            <a:r>
              <a:rPr sz="1600" b="1" dirty="0">
                <a:latin typeface="Trebuchet MS" panose="020B0603020202020204"/>
                <a:cs typeface="Trebuchet MS" panose="020B0603020202020204"/>
              </a:rPr>
              <a:t>ACC</a:t>
            </a:r>
            <a:r>
              <a:rPr sz="1600" b="1" spc="-45" dirty="0">
                <a:latin typeface="Trebuchet MS" panose="020B0603020202020204"/>
                <a:cs typeface="Trebuchet MS" panose="020B0603020202020204"/>
              </a:rPr>
              <a:t> </a:t>
            </a:r>
            <a:r>
              <a:rPr sz="1600" b="1" dirty="0">
                <a:latin typeface="Trebuchet MS" panose="020B0603020202020204"/>
                <a:cs typeface="Trebuchet MS" panose="020B0603020202020204"/>
              </a:rPr>
              <a:t>se</a:t>
            </a:r>
            <a:r>
              <a:rPr sz="1600" b="1" spc="-35" dirty="0">
                <a:latin typeface="Trebuchet MS" panose="020B0603020202020204"/>
                <a:cs typeface="Trebuchet MS" panose="020B0603020202020204"/>
              </a:rPr>
              <a:t> </a:t>
            </a:r>
            <a:r>
              <a:rPr sz="1600" b="1" dirty="0">
                <a:latin typeface="Trebuchet MS" panose="020B0603020202020204"/>
                <a:cs typeface="Trebuchet MS" panose="020B0603020202020204"/>
              </a:rPr>
              <a:t>alinean</a:t>
            </a:r>
            <a:r>
              <a:rPr sz="1600" b="1" spc="-35" dirty="0">
                <a:latin typeface="Trebuchet MS" panose="020B0603020202020204"/>
                <a:cs typeface="Trebuchet MS" panose="020B0603020202020204"/>
              </a:rPr>
              <a:t> </a:t>
            </a:r>
            <a:r>
              <a:rPr sz="1600" b="1" dirty="0">
                <a:latin typeface="Trebuchet MS" panose="020B0603020202020204"/>
                <a:cs typeface="Trebuchet MS" panose="020B0603020202020204"/>
              </a:rPr>
              <a:t>con</a:t>
            </a:r>
            <a:r>
              <a:rPr sz="1600" b="1" spc="-30" dirty="0">
                <a:latin typeface="Trebuchet MS" panose="020B0603020202020204"/>
                <a:cs typeface="Trebuchet MS" panose="020B0603020202020204"/>
              </a:rPr>
              <a:t> </a:t>
            </a:r>
            <a:r>
              <a:rPr sz="1600" b="1" dirty="0">
                <a:latin typeface="Trebuchet MS" panose="020B0603020202020204"/>
                <a:cs typeface="Trebuchet MS" panose="020B0603020202020204"/>
              </a:rPr>
              <a:t>las</a:t>
            </a:r>
            <a:r>
              <a:rPr sz="1600" b="1" spc="-45" dirty="0">
                <a:latin typeface="Trebuchet MS" panose="020B0603020202020204"/>
                <a:cs typeface="Trebuchet MS" panose="020B0603020202020204"/>
              </a:rPr>
              <a:t> </a:t>
            </a:r>
            <a:r>
              <a:rPr sz="1600" b="1" spc="-10" dirty="0">
                <a:latin typeface="Trebuchet MS" panose="020B0603020202020204"/>
                <a:cs typeface="Trebuchet MS" panose="020B0603020202020204"/>
              </a:rPr>
              <a:t>Organizaciones</a:t>
            </a:r>
            <a:r>
              <a:rPr sz="1600" b="1" spc="-45" dirty="0">
                <a:latin typeface="Trebuchet MS" panose="020B0603020202020204"/>
                <a:cs typeface="Trebuchet MS" panose="020B0603020202020204"/>
              </a:rPr>
              <a:t> </a:t>
            </a:r>
            <a:r>
              <a:rPr sz="1600" b="1" dirty="0">
                <a:latin typeface="Trebuchet MS" panose="020B0603020202020204"/>
                <a:cs typeface="Trebuchet MS" panose="020B0603020202020204"/>
              </a:rPr>
              <a:t>de</a:t>
            </a:r>
            <a:r>
              <a:rPr sz="1600" b="1" spc="-35" dirty="0">
                <a:latin typeface="Trebuchet MS" panose="020B0603020202020204"/>
                <a:cs typeface="Trebuchet MS" panose="020B0603020202020204"/>
              </a:rPr>
              <a:t> </a:t>
            </a:r>
            <a:r>
              <a:rPr sz="1600" b="1" dirty="0">
                <a:latin typeface="Trebuchet MS" panose="020B0603020202020204"/>
                <a:cs typeface="Trebuchet MS" panose="020B0603020202020204"/>
              </a:rPr>
              <a:t>Servicios</a:t>
            </a:r>
            <a:r>
              <a:rPr sz="1600" b="1" spc="-40" dirty="0">
                <a:latin typeface="Trebuchet MS" panose="020B0603020202020204"/>
                <a:cs typeface="Trebuchet MS" panose="020B0603020202020204"/>
              </a:rPr>
              <a:t> </a:t>
            </a:r>
            <a:r>
              <a:rPr sz="1600" b="1" dirty="0">
                <a:latin typeface="Trebuchet MS" panose="020B0603020202020204"/>
                <a:cs typeface="Trebuchet MS" panose="020B0603020202020204"/>
              </a:rPr>
              <a:t>Administrativos</a:t>
            </a:r>
            <a:r>
              <a:rPr sz="1600" b="1" spc="-40" dirty="0">
                <a:latin typeface="Trebuchet MS" panose="020B0603020202020204"/>
                <a:cs typeface="Trebuchet MS" panose="020B0603020202020204"/>
              </a:rPr>
              <a:t> </a:t>
            </a:r>
            <a:r>
              <a:rPr sz="1600" b="1" dirty="0">
                <a:latin typeface="Trebuchet MS" panose="020B0603020202020204"/>
                <a:cs typeface="Trebuchet MS" panose="020B0603020202020204"/>
              </a:rPr>
              <a:t>de</a:t>
            </a:r>
            <a:r>
              <a:rPr sz="1600" b="1" spc="-30" dirty="0">
                <a:latin typeface="Trebuchet MS" panose="020B0603020202020204"/>
                <a:cs typeface="Trebuchet MS" panose="020B0603020202020204"/>
              </a:rPr>
              <a:t> </a:t>
            </a:r>
            <a:r>
              <a:rPr sz="1600" b="1" dirty="0">
                <a:latin typeface="Trebuchet MS" panose="020B0603020202020204"/>
                <a:cs typeface="Trebuchet MS" panose="020B0603020202020204"/>
              </a:rPr>
              <a:t>Salud</a:t>
            </a:r>
            <a:r>
              <a:rPr sz="1600" b="1" spc="-45" dirty="0">
                <a:latin typeface="Trebuchet MS" panose="020B0603020202020204"/>
                <a:cs typeface="Trebuchet MS" panose="020B0603020202020204"/>
              </a:rPr>
              <a:t> </a:t>
            </a:r>
            <a:r>
              <a:rPr sz="1600" b="1" dirty="0">
                <a:latin typeface="Trebuchet MS" panose="020B0603020202020204"/>
                <a:cs typeface="Trebuchet MS" panose="020B0603020202020204"/>
              </a:rPr>
              <a:t>Conductual</a:t>
            </a:r>
            <a:r>
              <a:rPr sz="1600" b="1" spc="-40" dirty="0">
                <a:latin typeface="Trebuchet MS" panose="020B0603020202020204"/>
                <a:cs typeface="Trebuchet MS" panose="020B0603020202020204"/>
              </a:rPr>
              <a:t> </a:t>
            </a:r>
            <a:r>
              <a:rPr sz="1600" b="1" spc="-10" dirty="0">
                <a:latin typeface="Trebuchet MS" panose="020B0603020202020204"/>
                <a:cs typeface="Trebuchet MS" panose="020B0603020202020204"/>
              </a:rPr>
              <a:t>(BHASO).</a:t>
            </a:r>
            <a:endParaRPr sz="1600" dirty="0">
              <a:latin typeface="Trebuchet MS" panose="020B0603020202020204"/>
              <a:cs typeface="Trebuchet MS" panose="020B0603020202020204"/>
            </a:endParaRPr>
          </a:p>
        </p:txBody>
      </p:sp>
      <p:sp>
        <p:nvSpPr>
          <p:cNvPr id="11" name="Rectangle 10"/>
          <p:cNvSpPr/>
          <p:nvPr>
            <p:custDataLst>
              <p:tags r:id="rId1"/>
            </p:custDataLst>
          </p:nvPr>
        </p:nvSpPr>
        <p:spPr>
          <a:xfrm>
            <a:off x="8923822" y="313650"/>
            <a:ext cx="1382228" cy="3850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000" b="1"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Región 1</a:t>
            </a:r>
          </a:p>
        </p:txBody>
      </p:sp>
      <p:sp>
        <p:nvSpPr>
          <p:cNvPr id="12" name="Rectangle 11"/>
          <p:cNvSpPr/>
          <p:nvPr>
            <p:custDataLst>
              <p:tags r:id="rId2"/>
            </p:custDataLst>
          </p:nvPr>
        </p:nvSpPr>
        <p:spPr>
          <a:xfrm>
            <a:off x="8932571" y="1928488"/>
            <a:ext cx="1382228" cy="3850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000" b="1"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Región 2</a:t>
            </a:r>
          </a:p>
        </p:txBody>
      </p:sp>
      <p:sp>
        <p:nvSpPr>
          <p:cNvPr id="13" name="Rectangle 12"/>
          <p:cNvSpPr/>
          <p:nvPr>
            <p:custDataLst>
              <p:tags r:id="rId3"/>
            </p:custDataLst>
          </p:nvPr>
        </p:nvSpPr>
        <p:spPr>
          <a:xfrm>
            <a:off x="8913521" y="2850112"/>
            <a:ext cx="1382228" cy="3850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000" b="1"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Región 3</a:t>
            </a:r>
          </a:p>
        </p:txBody>
      </p:sp>
      <p:sp>
        <p:nvSpPr>
          <p:cNvPr id="14" name="Rectangle 13"/>
          <p:cNvSpPr/>
          <p:nvPr>
            <p:custDataLst>
              <p:tags r:id="rId4"/>
            </p:custDataLst>
          </p:nvPr>
        </p:nvSpPr>
        <p:spPr>
          <a:xfrm>
            <a:off x="8913521" y="4060825"/>
            <a:ext cx="1382228" cy="3850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000" b="1"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Región 4</a:t>
            </a:r>
          </a:p>
        </p:txBody>
      </p:sp>
      <p:sp>
        <p:nvSpPr>
          <p:cNvPr id="15" name="Rectangle 14"/>
          <p:cNvSpPr/>
          <p:nvPr>
            <p:custDataLst>
              <p:tags r:id="rId5"/>
            </p:custDataLst>
          </p:nvPr>
        </p:nvSpPr>
        <p:spPr>
          <a:xfrm>
            <a:off x="9087461" y="670923"/>
            <a:ext cx="2878429" cy="3850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Aft>
                <a:spcPts val="90"/>
              </a:spcAft>
            </a:pPr>
            <a:r>
              <a:rPr lang="en-US" sz="1600" dirty="0">
                <a:solidFill>
                  <a:schemeClr val="tx1">
                    <a:lumMod val="85000"/>
                    <a:lumOff val="15000"/>
                  </a:schemeClr>
                </a:solidFill>
                <a:latin typeface="Alata" panose="00000500000000000000" pitchFamily="2" charset="0"/>
                <a:ea typeface="Calibri" panose="020F0502020204030204" pitchFamily="34" charset="0"/>
                <a:cs typeface="Alata" panose="00000500000000000000" pitchFamily="2" charset="0"/>
              </a:rPr>
              <a:t>Rocky Mountain Health</a:t>
            </a:r>
            <a:r>
              <a:rPr lang="" altLang="en-US" sz="1600" dirty="0">
                <a:solidFill>
                  <a:schemeClr val="tx1">
                    <a:lumMod val="85000"/>
                    <a:lumOff val="15000"/>
                  </a:schemeClr>
                </a:solidFill>
                <a:latin typeface="Alata" panose="00000500000000000000" pitchFamily="2" charset="0"/>
                <a:ea typeface="Calibri" panose="020F0502020204030204" pitchFamily="34" charset="0"/>
                <a:cs typeface="Alata" panose="00000500000000000000" pitchFamily="2" charset="0"/>
              </a:rPr>
              <a:t> Plans</a:t>
            </a:r>
          </a:p>
        </p:txBody>
      </p:sp>
      <p:sp>
        <p:nvSpPr>
          <p:cNvPr id="16" name="Rectangle 15"/>
          <p:cNvSpPr/>
          <p:nvPr>
            <p:custDataLst>
              <p:tags r:id="rId6"/>
            </p:custDataLst>
          </p:nvPr>
        </p:nvSpPr>
        <p:spPr>
          <a:xfrm>
            <a:off x="9614160" y="1139288"/>
            <a:ext cx="2116492" cy="3850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lumMod val="85000"/>
                    <a:lumOff val="15000"/>
                  </a:schemeClr>
                </a:solidFill>
                <a:latin typeface="Alata" panose="00000500000000000000" pitchFamily="2" charset="0"/>
                <a:ea typeface="Calibri" panose="020F0502020204030204" pitchFamily="34" charset="0"/>
                <a:cs typeface="Alata" panose="00000500000000000000" pitchFamily="2" charset="0"/>
              </a:rPr>
              <a:t>Rocky Mountain Health PRIME</a:t>
            </a:r>
          </a:p>
        </p:txBody>
      </p:sp>
      <p:sp>
        <p:nvSpPr>
          <p:cNvPr id="17" name="Rectangle 16"/>
          <p:cNvSpPr/>
          <p:nvPr>
            <p:custDataLst>
              <p:tags r:id="rId7"/>
            </p:custDataLst>
          </p:nvPr>
        </p:nvSpPr>
        <p:spPr>
          <a:xfrm>
            <a:off x="9072370" y="2212838"/>
            <a:ext cx="2683135" cy="3850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lumMod val="85000"/>
                    <a:lumOff val="15000"/>
                  </a:schemeClr>
                </a:solidFill>
                <a:latin typeface="Alata" panose="00000500000000000000" pitchFamily="2" charset="0"/>
                <a:ea typeface="Calibri" panose="020F0502020204030204" pitchFamily="34" charset="0"/>
                <a:cs typeface="Alata" panose="00000500000000000000" pitchFamily="2" charset="0"/>
              </a:rPr>
              <a:t>Northeast Health Partners</a:t>
            </a:r>
          </a:p>
        </p:txBody>
      </p:sp>
      <p:sp>
        <p:nvSpPr>
          <p:cNvPr id="18" name="Rectangle 17"/>
          <p:cNvSpPr/>
          <p:nvPr>
            <p:custDataLst>
              <p:tags r:id="rId8"/>
            </p:custDataLst>
          </p:nvPr>
        </p:nvSpPr>
        <p:spPr>
          <a:xfrm>
            <a:off x="9072370" y="3276595"/>
            <a:ext cx="2683135" cy="3850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lumMod val="85000"/>
                    <a:lumOff val="15000"/>
                  </a:schemeClr>
                </a:solidFill>
                <a:latin typeface="Alata" panose="00000500000000000000" pitchFamily="2" charset="0"/>
                <a:ea typeface="Calibri" panose="020F0502020204030204" pitchFamily="34" charset="0"/>
                <a:cs typeface="Alata" panose="00000500000000000000" pitchFamily="2" charset="0"/>
              </a:rPr>
              <a:t>Colorado Community Health Alliance</a:t>
            </a:r>
          </a:p>
        </p:txBody>
      </p:sp>
      <p:sp>
        <p:nvSpPr>
          <p:cNvPr id="19" name="Rectangle 18"/>
          <p:cNvSpPr/>
          <p:nvPr/>
        </p:nvSpPr>
        <p:spPr>
          <a:xfrm>
            <a:off x="9072370" y="4364225"/>
            <a:ext cx="1960070" cy="3850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lumMod val="85000"/>
                    <a:lumOff val="15000"/>
                  </a:schemeClr>
                </a:solidFill>
                <a:latin typeface="Alata" panose="00000500000000000000" pitchFamily="2" charset="0"/>
                <a:ea typeface="Calibri" panose="020F0502020204030204" pitchFamily="34" charset="0"/>
                <a:cs typeface="Alata" panose="00000500000000000000" pitchFamily="2" charset="0"/>
              </a:rPr>
              <a:t>Colorado Access</a:t>
            </a:r>
          </a:p>
        </p:txBody>
      </p:sp>
      <p:sp>
        <p:nvSpPr>
          <p:cNvPr id="20" name="Rectangle 19"/>
          <p:cNvSpPr/>
          <p:nvPr/>
        </p:nvSpPr>
        <p:spPr>
          <a:xfrm>
            <a:off x="9604635" y="4889400"/>
            <a:ext cx="2496904" cy="3850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lumMod val="85000"/>
                    <a:lumOff val="15000"/>
                  </a:schemeClr>
                </a:solidFill>
                <a:latin typeface="Alata" panose="00000500000000000000" pitchFamily="2" charset="0"/>
                <a:ea typeface="Calibri" panose="020F0502020204030204" pitchFamily="34" charset="0"/>
                <a:cs typeface="Alata" panose="00000500000000000000" pitchFamily="2" charset="0"/>
              </a:rPr>
              <a:t>Denver Health Medicaid Choice (DHMC)</a:t>
            </a:r>
          </a:p>
        </p:txBody>
      </p:sp>
      <p:sp>
        <p:nvSpPr>
          <p:cNvPr id="10" name="Google Shape;990;p229"/>
          <p:cNvSpPr txBox="1"/>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r">
              <a:buSzPts val="1200"/>
            </a:pPr>
            <a:fld id="{00000000-1234-1234-1234-123412341234}" type="slidenum">
              <a:rPr lang="en-US" sz="1200" smtClean="0">
                <a:solidFill>
                  <a:schemeClr val="lt1"/>
                </a:solidFill>
              </a:rPr>
              <a:t>66</a:t>
            </a:fld>
            <a:endParaRPr lang="en-US" sz="1200" dirty="0">
              <a:solidFill>
                <a:schemeClr val="lt1"/>
              </a:solidFil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421"/>
        <p:cNvGrpSpPr/>
        <p:nvPr/>
      </p:nvGrpSpPr>
      <p:grpSpPr>
        <a:xfrm>
          <a:off x="0" y="0"/>
          <a:ext cx="0" cy="0"/>
          <a:chOff x="0" y="0"/>
          <a:chExt cx="0" cy="0"/>
        </a:xfrm>
      </p:grpSpPr>
      <p:sp>
        <p:nvSpPr>
          <p:cNvPr id="1422" name="Google Shape;1422;p261"/>
          <p:cNvSpPr txBox="1">
            <a:spLocks noGrp="1"/>
          </p:cNvSpPr>
          <p:nvPr>
            <p:ph type="title"/>
          </p:nvPr>
        </p:nvSpPr>
        <p:spPr>
          <a:xfrm>
            <a:off x="290775" y="76400"/>
            <a:ext cx="11521500" cy="1042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700"/>
              <a:t>Maximize Federal Funding: </a:t>
            </a:r>
            <a:br>
              <a:rPr lang="en-US" sz="3700"/>
            </a:br>
            <a:r>
              <a:rPr lang="en-US" sz="3700"/>
              <a:t>State-Directed Payment (SDP) Proposal</a:t>
            </a:r>
            <a:endParaRPr sz="3700"/>
          </a:p>
        </p:txBody>
      </p:sp>
      <p:sp>
        <p:nvSpPr>
          <p:cNvPr id="1423" name="Google Shape;1423;p261"/>
          <p:cNvSpPr txBox="1">
            <a:spLocks noGrp="1"/>
          </p:cNvSpPr>
          <p:nvPr>
            <p:ph type="body" idx="1"/>
          </p:nvPr>
        </p:nvSpPr>
        <p:spPr>
          <a:xfrm>
            <a:off x="222200" y="1347625"/>
            <a:ext cx="9382200" cy="49344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sz="2600" b="1" dirty="0"/>
              <a:t>HCPF submitted to CMS a SDP proposal that boosts hospital payments</a:t>
            </a:r>
            <a:endParaRPr sz="2600" b="1" dirty="0"/>
          </a:p>
          <a:p>
            <a:pPr marL="457200" lvl="0" indent="-381000" algn="l" rtl="0">
              <a:lnSpc>
                <a:spcPct val="115000"/>
              </a:lnSpc>
              <a:spcBef>
                <a:spcPts val="1000"/>
              </a:spcBef>
              <a:spcAft>
                <a:spcPts val="0"/>
              </a:spcAft>
              <a:buSzPts val="2400"/>
              <a:buFont typeface="Trebuchet MS" panose="020B0603020202020204"/>
              <a:buChar char="●"/>
            </a:pPr>
            <a:r>
              <a:rPr lang="en-US" sz="2400" dirty="0"/>
              <a:t>Hospital SDP bolster payments for inpatient and outpatient services, now including psychiatric hospitals</a:t>
            </a:r>
            <a:endParaRPr sz="2400" dirty="0"/>
          </a:p>
          <a:p>
            <a:pPr marL="457200" lvl="0" indent="-381000" algn="l" rtl="0">
              <a:lnSpc>
                <a:spcPct val="115000"/>
              </a:lnSpc>
              <a:spcBef>
                <a:spcPts val="1000"/>
              </a:spcBef>
              <a:spcAft>
                <a:spcPts val="0"/>
              </a:spcAft>
              <a:buSzPts val="2400"/>
              <a:buFont typeface="Trebuchet MS" panose="020B0603020202020204"/>
              <a:buChar char="●"/>
            </a:pPr>
            <a:r>
              <a:rPr lang="en-US" sz="2400" dirty="0"/>
              <a:t>If approved, SDP could </a:t>
            </a:r>
            <a:r>
              <a:rPr lang="en-US" sz="2400" b="1" dirty="0"/>
              <a:t>increase net new funds by $378 million </a:t>
            </a:r>
            <a:r>
              <a:rPr lang="en-US" sz="2400" dirty="0"/>
              <a:t>in FY 2025-26</a:t>
            </a:r>
            <a:endParaRPr sz="2400" b="1" dirty="0"/>
          </a:p>
          <a:p>
            <a:pPr marL="457200" marR="0" lvl="0" indent="-374650" algn="l" rtl="0">
              <a:lnSpc>
                <a:spcPct val="115000"/>
              </a:lnSpc>
              <a:spcBef>
                <a:spcPts val="1000"/>
              </a:spcBef>
              <a:spcAft>
                <a:spcPts val="1000"/>
              </a:spcAft>
              <a:buSzPts val="2300"/>
              <a:buFont typeface="Trebuchet MS" panose="020B0603020202020204"/>
              <a:buChar char="●"/>
            </a:pPr>
            <a:r>
              <a:rPr lang="en-US" sz="2400" dirty="0"/>
              <a:t>HCPF submitted its </a:t>
            </a:r>
            <a:r>
              <a:rPr lang="en-US" sz="2400" b="1" dirty="0"/>
              <a:t>new </a:t>
            </a:r>
            <a:r>
              <a:rPr lang="en-US" sz="2400" dirty="0"/>
              <a:t>SDP program before H.R.1 was signed, meaning we will have higher payment rate and draw more federal funds as a legacy SDP. But, that payment rate will begin decreasing as part of H.R. 1 starting in January 2028</a:t>
            </a:r>
            <a:r>
              <a:rPr lang="en-US" sz="2300" dirty="0"/>
              <a:t> </a:t>
            </a:r>
            <a:endParaRPr sz="2300" b="1" dirty="0"/>
          </a:p>
        </p:txBody>
      </p:sp>
      <p:sp>
        <p:nvSpPr>
          <p:cNvPr id="1424" name="Google Shape;1424;p261"/>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67</a:t>
            </a:fld>
            <a:endParaRPr lang="en-US"/>
          </a:p>
        </p:txBody>
      </p:sp>
      <p:sp>
        <p:nvSpPr>
          <p:cNvPr id="1425" name="Google Shape;1425;p261"/>
          <p:cNvSpPr/>
          <p:nvPr/>
        </p:nvSpPr>
        <p:spPr>
          <a:xfrm>
            <a:off x="9604275" y="1530550"/>
            <a:ext cx="2376300" cy="4482900"/>
          </a:xfrm>
          <a:prstGeom prst="roundRect">
            <a:avLst>
              <a:gd name="adj" fmla="val 16667"/>
            </a:avLst>
          </a:prstGeom>
          <a:solidFill>
            <a:srgbClr val="35647E"/>
          </a:solidFill>
          <a:ln>
            <a:noFill/>
          </a:ln>
          <a:effectLst>
            <a:outerShdw blurRad="40000" dist="20000" dir="5400000" rotWithShape="0">
              <a:srgbClr val="000000">
                <a:alpha val="37650"/>
              </a:srgbClr>
            </a:outerShdw>
          </a:effectLst>
        </p:spPr>
        <p:txBody>
          <a:bodyPr spcFirstLastPara="1" wrap="square" lIns="101575" tIns="50775" rIns="101575" bIns="50775" anchor="ctr" anchorCtr="0">
            <a:noAutofit/>
          </a:bodyPr>
          <a:lstStyle/>
          <a:p>
            <a:pPr marL="0" lvl="0" indent="0" algn="ctr" rtl="0">
              <a:spcBef>
                <a:spcPts val="0"/>
              </a:spcBef>
              <a:spcAft>
                <a:spcPts val="0"/>
              </a:spcAft>
              <a:buNone/>
            </a:pPr>
            <a:r>
              <a:rPr lang="en-US" sz="2200">
                <a:solidFill>
                  <a:schemeClr val="lt1"/>
                </a:solidFill>
                <a:latin typeface="Trebuchet MS" panose="020B0603020202020204"/>
                <a:ea typeface="Trebuchet MS" panose="020B0603020202020204"/>
                <a:cs typeface="Trebuchet MS" panose="020B0603020202020204"/>
                <a:sym typeface="Trebuchet MS" panose="020B0603020202020204"/>
              </a:rPr>
              <a:t>State-Directed Payments are a mechanism used to allow additional, targeted payments under Medicaid managed care like RAEs and MCOs</a:t>
            </a:r>
            <a:endParaRPr sz="2200">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6172" y="111745"/>
            <a:ext cx="9939655" cy="1102360"/>
          </a:xfrm>
          <a:prstGeom prst="rect">
            <a:avLst/>
          </a:prstGeom>
        </p:spPr>
        <p:txBody>
          <a:bodyPr vert="horz" wrap="square" lIns="0" tIns="47625" rIns="0" bIns="0" rtlCol="0">
            <a:spAutoFit/>
          </a:bodyPr>
          <a:lstStyle/>
          <a:p>
            <a:pPr marL="12700" marR="5080" indent="1572895">
              <a:lnSpc>
                <a:spcPts val="4150"/>
              </a:lnSpc>
              <a:spcBef>
                <a:spcPts val="375"/>
              </a:spcBef>
              <a:tabLst>
                <a:tab pos="5857240" algn="l"/>
                <a:tab pos="8792210" algn="l"/>
              </a:tabLst>
            </a:pPr>
            <a:r>
              <a:rPr sz="3600" dirty="0"/>
              <a:t>Maximizar</a:t>
            </a:r>
            <a:r>
              <a:rPr sz="3600" spc="-25" dirty="0"/>
              <a:t> </a:t>
            </a:r>
            <a:r>
              <a:rPr sz="3600" dirty="0"/>
              <a:t>los</a:t>
            </a:r>
            <a:r>
              <a:rPr sz="3600" spc="-35" dirty="0"/>
              <a:t> </a:t>
            </a:r>
            <a:r>
              <a:rPr sz="3600" dirty="0"/>
              <a:t>fondos</a:t>
            </a:r>
            <a:r>
              <a:rPr sz="3600" spc="-15" dirty="0"/>
              <a:t> </a:t>
            </a:r>
            <a:r>
              <a:rPr sz="3600" spc="-10" dirty="0"/>
              <a:t>federales: </a:t>
            </a:r>
            <a:r>
              <a:rPr sz="3600" dirty="0"/>
              <a:t>Propuesta</a:t>
            </a:r>
            <a:r>
              <a:rPr sz="3600" spc="-30" dirty="0"/>
              <a:t> </a:t>
            </a:r>
            <a:r>
              <a:rPr sz="3600" dirty="0"/>
              <a:t>de</a:t>
            </a:r>
            <a:r>
              <a:rPr sz="3600" spc="-20" dirty="0"/>
              <a:t> </a:t>
            </a:r>
            <a:r>
              <a:rPr sz="3600" dirty="0"/>
              <a:t>pago</a:t>
            </a:r>
            <a:r>
              <a:rPr sz="3600" spc="-45" dirty="0"/>
              <a:t> </a:t>
            </a:r>
            <a:r>
              <a:rPr sz="3600" spc="-10" dirty="0"/>
              <a:t>dirigido</a:t>
            </a:r>
            <a:r>
              <a:rPr sz="3600" dirty="0"/>
              <a:t>	por</a:t>
            </a:r>
            <a:r>
              <a:rPr sz="3600" spc="-50" dirty="0"/>
              <a:t> </a:t>
            </a:r>
            <a:r>
              <a:rPr sz="3600" dirty="0"/>
              <a:t>el</a:t>
            </a:r>
            <a:r>
              <a:rPr sz="3600" spc="-75" dirty="0"/>
              <a:t> </a:t>
            </a:r>
            <a:r>
              <a:rPr sz="3600" spc="-10" dirty="0"/>
              <a:t>estado</a:t>
            </a:r>
            <a:r>
              <a:rPr sz="3600" dirty="0"/>
              <a:t>	</a:t>
            </a:r>
            <a:r>
              <a:rPr sz="3600" spc="-10" dirty="0"/>
              <a:t>(SDP)</a:t>
            </a:r>
            <a:endParaRPr sz="3600" dirty="0"/>
          </a:p>
        </p:txBody>
      </p:sp>
      <p:sp>
        <p:nvSpPr>
          <p:cNvPr id="3" name="object 3"/>
          <p:cNvSpPr txBox="1"/>
          <p:nvPr/>
        </p:nvSpPr>
        <p:spPr>
          <a:xfrm>
            <a:off x="320292" y="1320545"/>
            <a:ext cx="8537957" cy="1070806"/>
          </a:xfrm>
          <a:prstGeom prst="rect">
            <a:avLst/>
          </a:prstGeom>
        </p:spPr>
        <p:txBody>
          <a:bodyPr vert="horz" wrap="square" lIns="0" tIns="11430" rIns="0" bIns="0" rtlCol="0">
            <a:spAutoFit/>
          </a:bodyPr>
          <a:lstStyle/>
          <a:p>
            <a:pPr marL="12700">
              <a:spcBef>
                <a:spcPts val="90"/>
              </a:spcBef>
            </a:pPr>
            <a:r>
              <a:rPr sz="2400" b="1" dirty="0">
                <a:latin typeface="Trebuchet MS" panose="020B0603020202020204"/>
                <a:cs typeface="Trebuchet MS" panose="020B0603020202020204"/>
              </a:rPr>
              <a:t>HCPF</a:t>
            </a:r>
            <a:r>
              <a:rPr sz="2400" b="1" spc="-50" dirty="0">
                <a:latin typeface="Trebuchet MS" panose="020B0603020202020204"/>
                <a:cs typeface="Trebuchet MS" panose="020B0603020202020204"/>
              </a:rPr>
              <a:t> </a:t>
            </a:r>
            <a:r>
              <a:rPr sz="2400" b="1" dirty="0">
                <a:latin typeface="Trebuchet MS" panose="020B0603020202020204"/>
                <a:cs typeface="Trebuchet MS" panose="020B0603020202020204"/>
              </a:rPr>
              <a:t>presentó</a:t>
            </a:r>
            <a:r>
              <a:rPr sz="2400" b="1" spc="-40" dirty="0">
                <a:latin typeface="Trebuchet MS" panose="020B0603020202020204"/>
                <a:cs typeface="Trebuchet MS" panose="020B0603020202020204"/>
              </a:rPr>
              <a:t> </a:t>
            </a:r>
            <a:r>
              <a:rPr sz="2400" b="1" dirty="0">
                <a:latin typeface="Trebuchet MS" panose="020B0603020202020204"/>
                <a:cs typeface="Trebuchet MS" panose="020B0603020202020204"/>
              </a:rPr>
              <a:t>a</a:t>
            </a:r>
            <a:r>
              <a:rPr sz="2400" b="1" spc="-40" dirty="0">
                <a:latin typeface="Trebuchet MS" panose="020B0603020202020204"/>
                <a:cs typeface="Trebuchet MS" panose="020B0603020202020204"/>
              </a:rPr>
              <a:t> </a:t>
            </a:r>
            <a:r>
              <a:rPr sz="2400" b="1" dirty="0">
                <a:latin typeface="Trebuchet MS" panose="020B0603020202020204"/>
                <a:cs typeface="Trebuchet MS" panose="020B0603020202020204"/>
              </a:rPr>
              <a:t>CMS</a:t>
            </a:r>
            <a:r>
              <a:rPr sz="2400" b="1" spc="-50" dirty="0">
                <a:latin typeface="Trebuchet MS" panose="020B0603020202020204"/>
                <a:cs typeface="Trebuchet MS" panose="020B0603020202020204"/>
              </a:rPr>
              <a:t> </a:t>
            </a:r>
            <a:r>
              <a:rPr sz="2400" b="1" dirty="0">
                <a:latin typeface="Trebuchet MS" panose="020B0603020202020204"/>
                <a:cs typeface="Trebuchet MS" panose="020B0603020202020204"/>
              </a:rPr>
              <a:t>una</a:t>
            </a:r>
            <a:r>
              <a:rPr sz="2400" b="1" spc="-25" dirty="0">
                <a:latin typeface="Trebuchet MS" panose="020B0603020202020204"/>
                <a:cs typeface="Trebuchet MS" panose="020B0603020202020204"/>
              </a:rPr>
              <a:t> </a:t>
            </a:r>
            <a:r>
              <a:rPr sz="2400" b="1" dirty="0">
                <a:latin typeface="Trebuchet MS" panose="020B0603020202020204"/>
                <a:cs typeface="Trebuchet MS" panose="020B0603020202020204"/>
              </a:rPr>
              <a:t>propuesta</a:t>
            </a:r>
            <a:r>
              <a:rPr sz="2400" b="1" spc="-20" dirty="0">
                <a:latin typeface="Trebuchet MS" panose="020B0603020202020204"/>
                <a:cs typeface="Trebuchet MS" panose="020B0603020202020204"/>
              </a:rPr>
              <a:t> </a:t>
            </a:r>
            <a:r>
              <a:rPr sz="2400" b="1" dirty="0">
                <a:latin typeface="Trebuchet MS" panose="020B0603020202020204"/>
                <a:cs typeface="Trebuchet MS" panose="020B0603020202020204"/>
              </a:rPr>
              <a:t>de</a:t>
            </a:r>
            <a:r>
              <a:rPr sz="2400" b="1" spc="-40" dirty="0">
                <a:latin typeface="Trebuchet MS" panose="020B0603020202020204"/>
                <a:cs typeface="Trebuchet MS" panose="020B0603020202020204"/>
              </a:rPr>
              <a:t> </a:t>
            </a:r>
            <a:r>
              <a:rPr sz="2400" b="1" dirty="0">
                <a:latin typeface="Trebuchet MS" panose="020B0603020202020204"/>
                <a:cs typeface="Trebuchet MS" panose="020B0603020202020204"/>
              </a:rPr>
              <a:t>SDP</a:t>
            </a:r>
            <a:r>
              <a:rPr sz="2400" b="1" spc="-35" dirty="0">
                <a:latin typeface="Trebuchet MS" panose="020B0603020202020204"/>
                <a:cs typeface="Trebuchet MS" panose="020B0603020202020204"/>
              </a:rPr>
              <a:t> </a:t>
            </a:r>
            <a:r>
              <a:rPr sz="2400" b="1" dirty="0">
                <a:latin typeface="Trebuchet MS" panose="020B0603020202020204"/>
                <a:cs typeface="Trebuchet MS" panose="020B0603020202020204"/>
              </a:rPr>
              <a:t>que</a:t>
            </a:r>
            <a:r>
              <a:rPr sz="2400" b="1" spc="-40" dirty="0">
                <a:latin typeface="Trebuchet MS" panose="020B0603020202020204"/>
                <a:cs typeface="Trebuchet MS" panose="020B0603020202020204"/>
              </a:rPr>
              <a:t> </a:t>
            </a:r>
            <a:r>
              <a:rPr sz="2400" b="1" dirty="0">
                <a:latin typeface="Trebuchet MS" panose="020B0603020202020204"/>
                <a:cs typeface="Trebuchet MS" panose="020B0603020202020204"/>
              </a:rPr>
              <a:t>aumenta</a:t>
            </a:r>
            <a:r>
              <a:rPr sz="2400" b="1" spc="-20" dirty="0">
                <a:latin typeface="Trebuchet MS" panose="020B0603020202020204"/>
                <a:cs typeface="Trebuchet MS" panose="020B0603020202020204"/>
              </a:rPr>
              <a:t> </a:t>
            </a:r>
            <a:r>
              <a:rPr sz="2400" b="1" dirty="0" err="1">
                <a:latin typeface="Trebuchet MS" panose="020B0603020202020204"/>
                <a:cs typeface="Trebuchet MS" panose="020B0603020202020204"/>
              </a:rPr>
              <a:t>los</a:t>
            </a:r>
            <a:r>
              <a:rPr sz="2400" b="1" spc="-35" dirty="0">
                <a:latin typeface="Trebuchet MS" panose="020B0603020202020204"/>
                <a:cs typeface="Trebuchet MS" panose="020B0603020202020204"/>
              </a:rPr>
              <a:t> </a:t>
            </a:r>
            <a:r>
              <a:rPr sz="2400" b="1" spc="-10" dirty="0" err="1">
                <a:latin typeface="Trebuchet MS" panose="020B0603020202020204"/>
                <a:cs typeface="Trebuchet MS" panose="020B0603020202020204"/>
              </a:rPr>
              <a:t>pagos</a:t>
            </a:r>
            <a:r>
              <a:rPr lang="en-US" sz="2400" b="1" spc="-10" dirty="0">
                <a:latin typeface="Trebuchet MS" panose="020B0603020202020204"/>
                <a:cs typeface="Trebuchet MS" panose="020B0603020202020204"/>
              </a:rPr>
              <a:t> </a:t>
            </a:r>
            <a:r>
              <a:rPr lang="en-US" sz="2400" b="1" spc="-10" dirty="0" err="1">
                <a:latin typeface="Trebuchet MS" panose="020B0603020202020204"/>
                <a:cs typeface="Trebuchet MS" panose="020B0603020202020204"/>
              </a:rPr>
              <a:t>hospitalarios</a:t>
            </a:r>
            <a:endParaRPr lang="en-US" sz="2400" dirty="0">
              <a:latin typeface="Trebuchet MS" panose="020B0603020202020204"/>
              <a:cs typeface="Trebuchet MS" panose="020B0603020202020204"/>
            </a:endParaRPr>
          </a:p>
          <a:p>
            <a:pPr marL="12700">
              <a:lnSpc>
                <a:spcPct val="100000"/>
              </a:lnSpc>
              <a:spcBef>
                <a:spcPts val="90"/>
              </a:spcBef>
            </a:pPr>
            <a:endParaRPr sz="2000" dirty="0">
              <a:latin typeface="Trebuchet MS" panose="020B0603020202020204"/>
              <a:cs typeface="Trebuchet MS" panose="020B0603020202020204"/>
            </a:endParaRPr>
          </a:p>
        </p:txBody>
      </p:sp>
      <p:sp>
        <p:nvSpPr>
          <p:cNvPr id="4" name="object 4"/>
          <p:cNvSpPr txBox="1"/>
          <p:nvPr/>
        </p:nvSpPr>
        <p:spPr>
          <a:xfrm>
            <a:off x="377444" y="1994078"/>
            <a:ext cx="8931784" cy="3667760"/>
          </a:xfrm>
          <a:prstGeom prst="rect">
            <a:avLst/>
          </a:prstGeom>
        </p:spPr>
        <p:txBody>
          <a:bodyPr vert="horz" wrap="square" lIns="0" tIns="180975" rIns="0" bIns="0" rtlCol="0">
            <a:spAutoFit/>
          </a:bodyPr>
          <a:lstStyle/>
          <a:p>
            <a:pPr marL="393700" marR="556260" indent="-381635">
              <a:lnSpc>
                <a:spcPct val="116000"/>
              </a:lnSpc>
              <a:spcBef>
                <a:spcPts val="950"/>
              </a:spcBef>
              <a:buChar char="●"/>
              <a:tabLst>
                <a:tab pos="393700" algn="l"/>
              </a:tabLst>
            </a:pPr>
            <a:r>
              <a:rPr sz="2000" dirty="0">
                <a:latin typeface="Trebuchet MS" panose="020B0603020202020204"/>
                <a:cs typeface="Trebuchet MS" panose="020B0603020202020204"/>
              </a:rPr>
              <a:t>El</a:t>
            </a:r>
            <a:r>
              <a:rPr sz="2000" spc="-65" dirty="0">
                <a:latin typeface="Trebuchet MS" panose="020B0603020202020204"/>
                <a:cs typeface="Trebuchet MS" panose="020B0603020202020204"/>
              </a:rPr>
              <a:t> </a:t>
            </a:r>
            <a:r>
              <a:rPr sz="2000" dirty="0">
                <a:latin typeface="Trebuchet MS" panose="020B0603020202020204"/>
                <a:cs typeface="Trebuchet MS" panose="020B0603020202020204"/>
              </a:rPr>
              <a:t>SDP</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los</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hospitales</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refuerza</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los</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pagos</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por</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servicios</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para</a:t>
            </a:r>
            <a:r>
              <a:rPr sz="2000" spc="-40" dirty="0">
                <a:latin typeface="Trebuchet MS" panose="020B0603020202020204"/>
                <a:cs typeface="Trebuchet MS" panose="020B0603020202020204"/>
              </a:rPr>
              <a:t> </a:t>
            </a:r>
            <a:r>
              <a:rPr sz="2000" spc="-10" dirty="0">
                <a:latin typeface="Trebuchet MS" panose="020B0603020202020204"/>
                <a:cs typeface="Trebuchet MS" panose="020B0603020202020204"/>
              </a:rPr>
              <a:t>pacientes </a:t>
            </a:r>
            <a:r>
              <a:rPr sz="2000" dirty="0">
                <a:latin typeface="Trebuchet MS" panose="020B0603020202020204"/>
                <a:cs typeface="Trebuchet MS" panose="020B0603020202020204"/>
              </a:rPr>
              <a:t>hospitalizados</a:t>
            </a:r>
            <a:r>
              <a:rPr sz="2000" spc="-60" dirty="0">
                <a:latin typeface="Trebuchet MS" panose="020B0603020202020204"/>
                <a:cs typeface="Trebuchet MS" panose="020B0603020202020204"/>
              </a:rPr>
              <a:t> </a:t>
            </a:r>
            <a:r>
              <a:rPr sz="2000" dirty="0">
                <a:latin typeface="Trebuchet MS" panose="020B0603020202020204"/>
                <a:cs typeface="Trebuchet MS" panose="020B0603020202020204"/>
              </a:rPr>
              <a:t>y</a:t>
            </a:r>
            <a:r>
              <a:rPr sz="2000" spc="-65" dirty="0">
                <a:latin typeface="Trebuchet MS" panose="020B0603020202020204"/>
                <a:cs typeface="Trebuchet MS" panose="020B0603020202020204"/>
              </a:rPr>
              <a:t> </a:t>
            </a:r>
            <a:r>
              <a:rPr sz="2000" dirty="0">
                <a:latin typeface="Trebuchet MS" panose="020B0603020202020204"/>
                <a:cs typeface="Trebuchet MS" panose="020B0603020202020204"/>
              </a:rPr>
              <a:t>ambulatorios,</a:t>
            </a:r>
            <a:r>
              <a:rPr sz="2000" spc="-80" dirty="0">
                <a:latin typeface="Trebuchet MS" panose="020B0603020202020204"/>
                <a:cs typeface="Trebuchet MS" panose="020B0603020202020204"/>
              </a:rPr>
              <a:t> </a:t>
            </a:r>
            <a:r>
              <a:rPr sz="2000" dirty="0">
                <a:latin typeface="Trebuchet MS" panose="020B0603020202020204"/>
                <a:cs typeface="Trebuchet MS" panose="020B0603020202020204"/>
              </a:rPr>
              <a:t>que</a:t>
            </a:r>
            <a:r>
              <a:rPr sz="2000" spc="-65" dirty="0">
                <a:latin typeface="Trebuchet MS" panose="020B0603020202020204"/>
                <a:cs typeface="Trebuchet MS" panose="020B0603020202020204"/>
              </a:rPr>
              <a:t> </a:t>
            </a:r>
            <a:r>
              <a:rPr sz="2000" dirty="0">
                <a:latin typeface="Trebuchet MS" panose="020B0603020202020204"/>
                <a:cs typeface="Trebuchet MS" panose="020B0603020202020204"/>
              </a:rPr>
              <a:t>ahora</a:t>
            </a:r>
            <a:r>
              <a:rPr sz="2000" spc="-65" dirty="0">
                <a:latin typeface="Trebuchet MS" panose="020B0603020202020204"/>
                <a:cs typeface="Trebuchet MS" panose="020B0603020202020204"/>
              </a:rPr>
              <a:t> </a:t>
            </a:r>
            <a:r>
              <a:rPr sz="2000" dirty="0" err="1">
                <a:latin typeface="Trebuchet MS" panose="020B0603020202020204"/>
                <a:cs typeface="Trebuchet MS" panose="020B0603020202020204"/>
              </a:rPr>
              <a:t>incluyen</a:t>
            </a:r>
            <a:r>
              <a:rPr sz="2000" spc="-70" dirty="0">
                <a:latin typeface="Trebuchet MS" panose="020B0603020202020204"/>
                <a:cs typeface="Trebuchet MS" panose="020B0603020202020204"/>
              </a:rPr>
              <a:t> </a:t>
            </a:r>
            <a:r>
              <a:rPr sz="2000" spc="-10" dirty="0">
                <a:latin typeface="Trebuchet MS" panose="020B0603020202020204"/>
                <a:cs typeface="Trebuchet MS" panose="020B0603020202020204"/>
              </a:rPr>
              <a:t>hospitals</a:t>
            </a:r>
            <a:r>
              <a:rPr lang="en-US" sz="2000" spc="-10" dirty="0">
                <a:latin typeface="Trebuchet MS" panose="020B0603020202020204"/>
                <a:cs typeface="Trebuchet MS" panose="020B0603020202020204"/>
              </a:rPr>
              <a:t> </a:t>
            </a:r>
            <a:r>
              <a:rPr sz="2000" spc="-10" dirty="0" err="1">
                <a:latin typeface="Trebuchet MS" panose="020B0603020202020204"/>
                <a:cs typeface="Trebuchet MS" panose="020B0603020202020204"/>
              </a:rPr>
              <a:t>psiquiátricos</a:t>
            </a:r>
            <a:endParaRPr sz="2000" dirty="0">
              <a:latin typeface="Trebuchet MS" panose="020B0603020202020204"/>
              <a:cs typeface="Trebuchet MS" panose="020B0603020202020204"/>
            </a:endParaRPr>
          </a:p>
          <a:p>
            <a:pPr marL="393700" indent="-381000">
              <a:lnSpc>
                <a:spcPct val="100000"/>
              </a:lnSpc>
              <a:spcBef>
                <a:spcPts val="1345"/>
              </a:spcBef>
              <a:buChar char="●"/>
              <a:tabLst>
                <a:tab pos="393700" algn="l"/>
              </a:tabLst>
            </a:pPr>
            <a:r>
              <a:rPr sz="2000" dirty="0">
                <a:latin typeface="Trebuchet MS" panose="020B0603020202020204"/>
                <a:cs typeface="Trebuchet MS" panose="020B0603020202020204"/>
              </a:rPr>
              <a:t>Si</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se</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aprueba,</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SDP</a:t>
            </a:r>
            <a:r>
              <a:rPr sz="2000" spc="-10" dirty="0">
                <a:latin typeface="Trebuchet MS" panose="020B0603020202020204"/>
                <a:cs typeface="Trebuchet MS" panose="020B0603020202020204"/>
              </a:rPr>
              <a:t> </a:t>
            </a:r>
            <a:r>
              <a:rPr sz="2000" dirty="0">
                <a:latin typeface="Trebuchet MS" panose="020B0603020202020204"/>
                <a:cs typeface="Trebuchet MS" panose="020B0603020202020204"/>
              </a:rPr>
              <a:t>podría</a:t>
            </a:r>
            <a:r>
              <a:rPr sz="2000" spc="-35" dirty="0">
                <a:latin typeface="Trebuchet MS" panose="020B0603020202020204"/>
                <a:cs typeface="Trebuchet MS" panose="020B0603020202020204"/>
              </a:rPr>
              <a:t> </a:t>
            </a:r>
            <a:r>
              <a:rPr sz="2000" b="1" dirty="0">
                <a:latin typeface="Trebuchet MS" panose="020B0603020202020204"/>
                <a:cs typeface="Trebuchet MS" panose="020B0603020202020204"/>
              </a:rPr>
              <a:t>aumentar</a:t>
            </a:r>
            <a:r>
              <a:rPr sz="2000" b="1" spc="-35" dirty="0">
                <a:latin typeface="Trebuchet MS" panose="020B0603020202020204"/>
                <a:cs typeface="Trebuchet MS" panose="020B0603020202020204"/>
              </a:rPr>
              <a:t> </a:t>
            </a:r>
            <a:r>
              <a:rPr sz="2000" b="1" dirty="0">
                <a:latin typeface="Trebuchet MS" panose="020B0603020202020204"/>
                <a:cs typeface="Trebuchet MS" panose="020B0603020202020204"/>
              </a:rPr>
              <a:t>los</a:t>
            </a:r>
            <a:r>
              <a:rPr sz="2000" b="1" spc="-40" dirty="0">
                <a:latin typeface="Trebuchet MS" panose="020B0603020202020204"/>
                <a:cs typeface="Trebuchet MS" panose="020B0603020202020204"/>
              </a:rPr>
              <a:t> </a:t>
            </a:r>
            <a:r>
              <a:rPr sz="2000" b="1" dirty="0">
                <a:latin typeface="Trebuchet MS" panose="020B0603020202020204"/>
                <a:cs typeface="Trebuchet MS" panose="020B0603020202020204"/>
              </a:rPr>
              <a:t>nuevos</a:t>
            </a:r>
            <a:r>
              <a:rPr sz="2000" b="1" spc="-35" dirty="0">
                <a:latin typeface="Trebuchet MS" panose="020B0603020202020204"/>
                <a:cs typeface="Trebuchet MS" panose="020B0603020202020204"/>
              </a:rPr>
              <a:t> </a:t>
            </a:r>
            <a:r>
              <a:rPr sz="2000" b="1" dirty="0">
                <a:latin typeface="Trebuchet MS" panose="020B0603020202020204"/>
                <a:cs typeface="Trebuchet MS" panose="020B0603020202020204"/>
              </a:rPr>
              <a:t>fondos</a:t>
            </a:r>
            <a:r>
              <a:rPr sz="2000" b="1" spc="-45" dirty="0">
                <a:latin typeface="Trebuchet MS" panose="020B0603020202020204"/>
                <a:cs typeface="Trebuchet MS" panose="020B0603020202020204"/>
              </a:rPr>
              <a:t> </a:t>
            </a:r>
            <a:r>
              <a:rPr sz="2000" b="1" dirty="0">
                <a:latin typeface="Trebuchet MS" panose="020B0603020202020204"/>
                <a:cs typeface="Trebuchet MS" panose="020B0603020202020204"/>
              </a:rPr>
              <a:t>netos</a:t>
            </a:r>
            <a:r>
              <a:rPr sz="2000" b="1" spc="-35" dirty="0">
                <a:latin typeface="Trebuchet MS" panose="020B0603020202020204"/>
                <a:cs typeface="Trebuchet MS" panose="020B0603020202020204"/>
              </a:rPr>
              <a:t> </a:t>
            </a:r>
            <a:r>
              <a:rPr sz="2000" b="1" spc="-25" dirty="0">
                <a:latin typeface="Trebuchet MS" panose="020B0603020202020204"/>
                <a:cs typeface="Trebuchet MS" panose="020B0603020202020204"/>
              </a:rPr>
              <a:t>en</a:t>
            </a:r>
            <a:endParaRPr sz="2000" dirty="0">
              <a:latin typeface="Trebuchet MS" panose="020B0603020202020204"/>
              <a:cs typeface="Trebuchet MS" panose="020B0603020202020204"/>
            </a:endParaRPr>
          </a:p>
          <a:p>
            <a:pPr marL="393700">
              <a:lnSpc>
                <a:spcPct val="100000"/>
              </a:lnSpc>
              <a:spcBef>
                <a:spcPts val="360"/>
              </a:spcBef>
            </a:pPr>
            <a:r>
              <a:rPr sz="2000" b="1" dirty="0">
                <a:latin typeface="Trebuchet MS" panose="020B0603020202020204"/>
                <a:cs typeface="Trebuchet MS" panose="020B0603020202020204"/>
              </a:rPr>
              <a:t>$378</a:t>
            </a:r>
            <a:r>
              <a:rPr sz="2000" b="1" spc="-25" dirty="0">
                <a:latin typeface="Trebuchet MS" panose="020B0603020202020204"/>
                <a:cs typeface="Trebuchet MS" panose="020B0603020202020204"/>
              </a:rPr>
              <a:t> </a:t>
            </a:r>
            <a:r>
              <a:rPr sz="2000" b="1" dirty="0">
                <a:latin typeface="Trebuchet MS" panose="020B0603020202020204"/>
                <a:cs typeface="Trebuchet MS" panose="020B0603020202020204"/>
              </a:rPr>
              <a:t>millones</a:t>
            </a:r>
            <a:r>
              <a:rPr sz="2000" b="1" spc="-30" dirty="0">
                <a:latin typeface="Trebuchet MS" panose="020B0603020202020204"/>
                <a:cs typeface="Trebuchet MS" panose="020B0603020202020204"/>
              </a:rPr>
              <a:t> </a:t>
            </a:r>
            <a:r>
              <a:rPr sz="2000" b="1" dirty="0">
                <a:latin typeface="Trebuchet MS" panose="020B0603020202020204"/>
                <a:cs typeface="Trebuchet MS" panose="020B0603020202020204"/>
              </a:rPr>
              <a:t>en</a:t>
            </a:r>
            <a:r>
              <a:rPr sz="2000" b="1" spc="-30" dirty="0">
                <a:latin typeface="Trebuchet MS" panose="020B0603020202020204"/>
                <a:cs typeface="Trebuchet MS" panose="020B0603020202020204"/>
              </a:rPr>
              <a:t> </a:t>
            </a:r>
            <a:r>
              <a:rPr sz="2000" b="1" dirty="0">
                <a:latin typeface="Trebuchet MS" panose="020B0603020202020204"/>
                <a:cs typeface="Trebuchet MS" panose="020B0603020202020204"/>
              </a:rPr>
              <a:t>el</a:t>
            </a:r>
            <a:r>
              <a:rPr sz="2000" b="1" spc="-25" dirty="0">
                <a:latin typeface="Trebuchet MS" panose="020B0603020202020204"/>
                <a:cs typeface="Trebuchet MS" panose="020B0603020202020204"/>
              </a:rPr>
              <a:t> </a:t>
            </a:r>
            <a:r>
              <a:rPr sz="2000" dirty="0">
                <a:latin typeface="Trebuchet MS" panose="020B0603020202020204"/>
                <a:cs typeface="Trebuchet MS" panose="020B0603020202020204"/>
              </a:rPr>
              <a:t>AF</a:t>
            </a:r>
            <a:r>
              <a:rPr sz="2000" spc="-45" dirty="0">
                <a:latin typeface="Trebuchet MS" panose="020B0603020202020204"/>
                <a:cs typeface="Trebuchet MS" panose="020B0603020202020204"/>
              </a:rPr>
              <a:t> </a:t>
            </a:r>
            <a:r>
              <a:rPr sz="2000" spc="-10" dirty="0">
                <a:latin typeface="Trebuchet MS" panose="020B0603020202020204"/>
                <a:cs typeface="Trebuchet MS" panose="020B0603020202020204"/>
              </a:rPr>
              <a:t>2025-</a:t>
            </a:r>
            <a:r>
              <a:rPr sz="2000" spc="-25" dirty="0">
                <a:latin typeface="Trebuchet MS" panose="020B0603020202020204"/>
                <a:cs typeface="Trebuchet MS" panose="020B0603020202020204"/>
              </a:rPr>
              <a:t>26</a:t>
            </a:r>
            <a:endParaRPr sz="2000" dirty="0">
              <a:latin typeface="Trebuchet MS" panose="020B0603020202020204"/>
              <a:cs typeface="Trebuchet MS" panose="020B0603020202020204"/>
            </a:endParaRPr>
          </a:p>
          <a:p>
            <a:pPr marL="393700" marR="5080" indent="-375285">
              <a:lnSpc>
                <a:spcPct val="115000"/>
              </a:lnSpc>
              <a:spcBef>
                <a:spcPts val="1305"/>
              </a:spcBef>
              <a:buSzPct val="115000"/>
              <a:buChar char="●"/>
              <a:tabLst>
                <a:tab pos="393700" algn="l"/>
              </a:tabLst>
            </a:pPr>
            <a:r>
              <a:rPr sz="2000" dirty="0">
                <a:latin typeface="Trebuchet MS" panose="020B0603020202020204"/>
                <a:cs typeface="Trebuchet MS" panose="020B0603020202020204"/>
              </a:rPr>
              <a:t>HCPF</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presentó</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su</a:t>
            </a:r>
            <a:r>
              <a:rPr sz="2000" spc="-40" dirty="0">
                <a:latin typeface="Trebuchet MS" panose="020B0603020202020204"/>
                <a:cs typeface="Trebuchet MS" panose="020B0603020202020204"/>
              </a:rPr>
              <a:t> </a:t>
            </a:r>
            <a:r>
              <a:rPr sz="2000" b="1" dirty="0">
                <a:latin typeface="Trebuchet MS" panose="020B0603020202020204"/>
                <a:cs typeface="Trebuchet MS" panose="020B0603020202020204"/>
              </a:rPr>
              <a:t>nuevo</a:t>
            </a:r>
            <a:r>
              <a:rPr sz="2000" b="1" spc="-20" dirty="0">
                <a:latin typeface="Trebuchet MS" panose="020B0603020202020204"/>
                <a:cs typeface="Trebuchet MS" panose="020B0603020202020204"/>
              </a:rPr>
              <a:t> </a:t>
            </a:r>
            <a:r>
              <a:rPr sz="2000" dirty="0">
                <a:latin typeface="Trebuchet MS" panose="020B0603020202020204"/>
                <a:cs typeface="Trebuchet MS" panose="020B0603020202020204"/>
              </a:rPr>
              <a:t>programa</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SDP</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antes</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que</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se</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firmara</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H.R.1,</a:t>
            </a:r>
            <a:r>
              <a:rPr sz="2000" spc="-40" dirty="0">
                <a:latin typeface="Trebuchet MS" panose="020B0603020202020204"/>
                <a:cs typeface="Trebuchet MS" panose="020B0603020202020204"/>
              </a:rPr>
              <a:t> </a:t>
            </a:r>
            <a:r>
              <a:rPr sz="2000" spc="-25" dirty="0">
                <a:latin typeface="Trebuchet MS" panose="020B0603020202020204"/>
                <a:cs typeface="Trebuchet MS" panose="020B0603020202020204"/>
              </a:rPr>
              <a:t>lo </a:t>
            </a:r>
            <a:r>
              <a:rPr sz="2000" dirty="0">
                <a:latin typeface="Trebuchet MS" panose="020B0603020202020204"/>
                <a:cs typeface="Trebuchet MS" panose="020B0603020202020204"/>
              </a:rPr>
              <a:t>que</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significa</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que</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tendremos</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una</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tasa</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pago</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más</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alta</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y</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obtendremos</a:t>
            </a:r>
            <a:r>
              <a:rPr sz="2000" spc="-35" dirty="0">
                <a:latin typeface="Trebuchet MS" panose="020B0603020202020204"/>
                <a:cs typeface="Trebuchet MS" panose="020B0603020202020204"/>
              </a:rPr>
              <a:t> </a:t>
            </a:r>
            <a:r>
              <a:rPr sz="2000" spc="-25" dirty="0">
                <a:latin typeface="Trebuchet MS" panose="020B0603020202020204"/>
                <a:cs typeface="Trebuchet MS" panose="020B0603020202020204"/>
              </a:rPr>
              <a:t>más </a:t>
            </a:r>
            <a:r>
              <a:rPr sz="2000" dirty="0">
                <a:latin typeface="Trebuchet MS" panose="020B0603020202020204"/>
                <a:cs typeface="Trebuchet MS" panose="020B0603020202020204"/>
              </a:rPr>
              <a:t>fondos</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federales</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como</a:t>
            </a:r>
            <a:r>
              <a:rPr sz="2000" spc="-15" dirty="0">
                <a:latin typeface="Trebuchet MS" panose="020B0603020202020204"/>
                <a:cs typeface="Trebuchet MS" panose="020B0603020202020204"/>
              </a:rPr>
              <a:t> </a:t>
            </a:r>
            <a:r>
              <a:rPr sz="2000" dirty="0">
                <a:latin typeface="Trebuchet MS" panose="020B0603020202020204"/>
                <a:cs typeface="Trebuchet MS" panose="020B0603020202020204"/>
              </a:rPr>
              <a:t>un</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SDP</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heredado.</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Pero,</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esa</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tasa</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pago</a:t>
            </a:r>
            <a:r>
              <a:rPr sz="2000" spc="-40" dirty="0">
                <a:latin typeface="Trebuchet MS" panose="020B0603020202020204"/>
                <a:cs typeface="Trebuchet MS" panose="020B0603020202020204"/>
              </a:rPr>
              <a:t> </a:t>
            </a:r>
            <a:r>
              <a:rPr sz="2000" spc="-10" dirty="0">
                <a:latin typeface="Trebuchet MS" panose="020B0603020202020204"/>
                <a:cs typeface="Trebuchet MS" panose="020B0603020202020204"/>
              </a:rPr>
              <a:t>comenzará </a:t>
            </a:r>
            <a:r>
              <a:rPr sz="2000" dirty="0">
                <a:latin typeface="Trebuchet MS" panose="020B0603020202020204"/>
                <a:cs typeface="Trebuchet MS" panose="020B0603020202020204"/>
              </a:rPr>
              <a:t>a</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disminuir</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como</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parte</a:t>
            </a:r>
            <a:r>
              <a:rPr sz="2000" spc="-15"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25" dirty="0">
                <a:latin typeface="Trebuchet MS" panose="020B0603020202020204"/>
                <a:cs typeface="Trebuchet MS" panose="020B0603020202020204"/>
              </a:rPr>
              <a:t> </a:t>
            </a:r>
            <a:r>
              <a:rPr sz="2000" dirty="0">
                <a:latin typeface="Trebuchet MS" panose="020B0603020202020204"/>
                <a:cs typeface="Trebuchet MS" panose="020B0603020202020204"/>
              </a:rPr>
              <a:t>HR</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1</a:t>
            </a:r>
            <a:r>
              <a:rPr sz="2000" spc="-25" dirty="0">
                <a:latin typeface="Trebuchet MS" panose="020B0603020202020204"/>
                <a:cs typeface="Trebuchet MS" panose="020B0603020202020204"/>
              </a:rPr>
              <a:t> </a:t>
            </a:r>
            <a:r>
              <a:rPr sz="2000" dirty="0">
                <a:latin typeface="Trebuchet MS" panose="020B0603020202020204"/>
                <a:cs typeface="Trebuchet MS" panose="020B0603020202020204"/>
              </a:rPr>
              <a:t>a</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partir</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enero</a:t>
            </a:r>
            <a:r>
              <a:rPr sz="2000" spc="-5"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50" dirty="0">
                <a:latin typeface="Trebuchet MS" panose="020B0603020202020204"/>
                <a:cs typeface="Trebuchet MS" panose="020B0603020202020204"/>
              </a:rPr>
              <a:t> </a:t>
            </a:r>
            <a:r>
              <a:rPr sz="2000" spc="-20" dirty="0">
                <a:latin typeface="Trebuchet MS" panose="020B0603020202020204"/>
                <a:cs typeface="Trebuchet MS" panose="020B0603020202020204"/>
              </a:rPr>
              <a:t>2028</a:t>
            </a:r>
            <a:endParaRPr sz="2000" dirty="0">
              <a:latin typeface="Trebuchet MS" panose="020B0603020202020204"/>
              <a:cs typeface="Trebuchet MS" panose="020B0603020202020204"/>
            </a:endParaRPr>
          </a:p>
        </p:txBody>
      </p:sp>
      <p:grpSp>
        <p:nvGrpSpPr>
          <p:cNvPr id="5" name="object 5"/>
          <p:cNvGrpSpPr/>
          <p:nvPr/>
        </p:nvGrpSpPr>
        <p:grpSpPr>
          <a:xfrm>
            <a:off x="9567544" y="1514475"/>
            <a:ext cx="2479040" cy="4551680"/>
            <a:chOff x="9567544" y="1514475"/>
            <a:chExt cx="2479040" cy="4551680"/>
          </a:xfrm>
        </p:grpSpPr>
        <p:pic>
          <p:nvPicPr>
            <p:cNvPr id="6" name="object 6"/>
            <p:cNvPicPr/>
            <p:nvPr/>
          </p:nvPicPr>
          <p:blipFill>
            <a:blip r:embed="rId2" cstate="print"/>
            <a:stretch>
              <a:fillRect/>
            </a:stretch>
          </p:blipFill>
          <p:spPr>
            <a:xfrm>
              <a:off x="9567544" y="1514475"/>
              <a:ext cx="2445004" cy="4551172"/>
            </a:xfrm>
            <a:prstGeom prst="rect">
              <a:avLst/>
            </a:prstGeom>
          </p:spPr>
        </p:pic>
        <p:pic>
          <p:nvPicPr>
            <p:cNvPr id="7" name="object 7"/>
            <p:cNvPicPr/>
            <p:nvPr/>
          </p:nvPicPr>
          <p:blipFill>
            <a:blip r:embed="rId3" cstate="print"/>
            <a:stretch>
              <a:fillRect/>
            </a:stretch>
          </p:blipFill>
          <p:spPr>
            <a:xfrm>
              <a:off x="9618979" y="1818893"/>
              <a:ext cx="2427478" cy="4024629"/>
            </a:xfrm>
            <a:prstGeom prst="rect">
              <a:avLst/>
            </a:prstGeom>
          </p:spPr>
        </p:pic>
        <p:sp>
          <p:nvSpPr>
            <p:cNvPr id="8" name="object 8"/>
            <p:cNvSpPr/>
            <p:nvPr/>
          </p:nvSpPr>
          <p:spPr>
            <a:xfrm>
              <a:off x="9603739" y="1529333"/>
              <a:ext cx="2377440" cy="4483735"/>
            </a:xfrm>
            <a:custGeom>
              <a:avLst/>
              <a:gdLst/>
              <a:ahLst/>
              <a:cxnLst/>
              <a:rect l="l" t="t" r="r" b="b"/>
              <a:pathLst>
                <a:path w="2377440" h="4483735">
                  <a:moveTo>
                    <a:pt x="1981200" y="0"/>
                  </a:moveTo>
                  <a:lnTo>
                    <a:pt x="396239" y="0"/>
                  </a:lnTo>
                  <a:lnTo>
                    <a:pt x="350011" y="2666"/>
                  </a:lnTo>
                  <a:lnTo>
                    <a:pt x="305434" y="10413"/>
                  </a:lnTo>
                  <a:lnTo>
                    <a:pt x="262635" y="22987"/>
                  </a:lnTo>
                  <a:lnTo>
                    <a:pt x="221995" y="40258"/>
                  </a:lnTo>
                  <a:lnTo>
                    <a:pt x="183895" y="61594"/>
                  </a:lnTo>
                  <a:lnTo>
                    <a:pt x="148462" y="86994"/>
                  </a:lnTo>
                  <a:lnTo>
                    <a:pt x="116077" y="115950"/>
                  </a:lnTo>
                  <a:lnTo>
                    <a:pt x="87121" y="148336"/>
                  </a:lnTo>
                  <a:lnTo>
                    <a:pt x="61721" y="183768"/>
                  </a:lnTo>
                  <a:lnTo>
                    <a:pt x="40258" y="221868"/>
                  </a:lnTo>
                  <a:lnTo>
                    <a:pt x="23113" y="262508"/>
                  </a:lnTo>
                  <a:lnTo>
                    <a:pt x="10413" y="305307"/>
                  </a:lnTo>
                  <a:lnTo>
                    <a:pt x="2666" y="350012"/>
                  </a:lnTo>
                  <a:lnTo>
                    <a:pt x="0" y="396239"/>
                  </a:lnTo>
                  <a:lnTo>
                    <a:pt x="0" y="4087291"/>
                  </a:lnTo>
                  <a:lnTo>
                    <a:pt x="2666" y="4133507"/>
                  </a:lnTo>
                  <a:lnTo>
                    <a:pt x="10413" y="4178147"/>
                  </a:lnTo>
                  <a:lnTo>
                    <a:pt x="23113" y="4220933"/>
                  </a:lnTo>
                  <a:lnTo>
                    <a:pt x="40258" y="4261561"/>
                  </a:lnTo>
                  <a:lnTo>
                    <a:pt x="61721" y="4299724"/>
                  </a:lnTo>
                  <a:lnTo>
                    <a:pt x="87121" y="4335132"/>
                  </a:lnTo>
                  <a:lnTo>
                    <a:pt x="116077" y="4367491"/>
                  </a:lnTo>
                  <a:lnTo>
                    <a:pt x="148462" y="4396498"/>
                  </a:lnTo>
                  <a:lnTo>
                    <a:pt x="183895" y="4421860"/>
                  </a:lnTo>
                  <a:lnTo>
                    <a:pt x="221995" y="4443272"/>
                  </a:lnTo>
                  <a:lnTo>
                    <a:pt x="262635" y="4460443"/>
                  </a:lnTo>
                  <a:lnTo>
                    <a:pt x="305434" y="4473079"/>
                  </a:lnTo>
                  <a:lnTo>
                    <a:pt x="350011" y="4480877"/>
                  </a:lnTo>
                  <a:lnTo>
                    <a:pt x="396239" y="4483544"/>
                  </a:lnTo>
                  <a:lnTo>
                    <a:pt x="1981200" y="4483544"/>
                  </a:lnTo>
                  <a:lnTo>
                    <a:pt x="2027427" y="4480877"/>
                  </a:lnTo>
                  <a:lnTo>
                    <a:pt x="2072004" y="4473079"/>
                  </a:lnTo>
                  <a:lnTo>
                    <a:pt x="2114804" y="4460443"/>
                  </a:lnTo>
                  <a:lnTo>
                    <a:pt x="2155443" y="4443272"/>
                  </a:lnTo>
                  <a:lnTo>
                    <a:pt x="2193670" y="4421860"/>
                  </a:lnTo>
                  <a:lnTo>
                    <a:pt x="2228977" y="4396498"/>
                  </a:lnTo>
                  <a:lnTo>
                    <a:pt x="2261361" y="4367491"/>
                  </a:lnTo>
                  <a:lnTo>
                    <a:pt x="2290444" y="4335132"/>
                  </a:lnTo>
                  <a:lnTo>
                    <a:pt x="2315717" y="4299724"/>
                  </a:lnTo>
                  <a:lnTo>
                    <a:pt x="2337180" y="4261561"/>
                  </a:lnTo>
                  <a:lnTo>
                    <a:pt x="2354326" y="4220933"/>
                  </a:lnTo>
                  <a:lnTo>
                    <a:pt x="2367026" y="4178147"/>
                  </a:lnTo>
                  <a:lnTo>
                    <a:pt x="2374773" y="4133507"/>
                  </a:lnTo>
                  <a:lnTo>
                    <a:pt x="2377439" y="4087291"/>
                  </a:lnTo>
                  <a:lnTo>
                    <a:pt x="2377439" y="396239"/>
                  </a:lnTo>
                  <a:lnTo>
                    <a:pt x="2374773" y="350012"/>
                  </a:lnTo>
                  <a:lnTo>
                    <a:pt x="2367026" y="305307"/>
                  </a:lnTo>
                  <a:lnTo>
                    <a:pt x="2354326" y="262508"/>
                  </a:lnTo>
                  <a:lnTo>
                    <a:pt x="2337180" y="221868"/>
                  </a:lnTo>
                  <a:lnTo>
                    <a:pt x="2315717" y="183768"/>
                  </a:lnTo>
                  <a:lnTo>
                    <a:pt x="2290444" y="148336"/>
                  </a:lnTo>
                  <a:lnTo>
                    <a:pt x="2261361" y="115950"/>
                  </a:lnTo>
                  <a:lnTo>
                    <a:pt x="2228977" y="86994"/>
                  </a:lnTo>
                  <a:lnTo>
                    <a:pt x="2193670" y="61594"/>
                  </a:lnTo>
                  <a:lnTo>
                    <a:pt x="2155443" y="40258"/>
                  </a:lnTo>
                  <a:lnTo>
                    <a:pt x="2114804" y="22987"/>
                  </a:lnTo>
                  <a:lnTo>
                    <a:pt x="2072004" y="10413"/>
                  </a:lnTo>
                  <a:lnTo>
                    <a:pt x="2027427" y="2666"/>
                  </a:lnTo>
                  <a:lnTo>
                    <a:pt x="1981200" y="0"/>
                  </a:lnTo>
                  <a:close/>
                </a:path>
              </a:pathLst>
            </a:custGeom>
            <a:solidFill>
              <a:srgbClr val="35627C"/>
            </a:solidFill>
          </p:spPr>
          <p:txBody>
            <a:bodyPr wrap="square" lIns="0" tIns="0" rIns="0" bIns="0" rtlCol="0"/>
            <a:lstStyle/>
            <a:p>
              <a:endParaRPr/>
            </a:p>
          </p:txBody>
        </p:sp>
      </p:grpSp>
      <p:sp>
        <p:nvSpPr>
          <p:cNvPr id="9" name="object 9"/>
          <p:cNvSpPr txBox="1"/>
          <p:nvPr/>
        </p:nvSpPr>
        <p:spPr>
          <a:xfrm>
            <a:off x="9874377" y="1895932"/>
            <a:ext cx="1848485" cy="3726815"/>
          </a:xfrm>
          <a:prstGeom prst="rect">
            <a:avLst/>
          </a:prstGeom>
        </p:spPr>
        <p:txBody>
          <a:bodyPr vert="horz" wrap="square" lIns="0" tIns="10795" rIns="0" bIns="0" rtlCol="0">
            <a:spAutoFit/>
          </a:bodyPr>
          <a:lstStyle/>
          <a:p>
            <a:pPr marL="12700" marR="5080" indent="-10795" algn="ctr">
              <a:lnSpc>
                <a:spcPct val="100000"/>
              </a:lnSpc>
              <a:spcBef>
                <a:spcPts val="85"/>
              </a:spcBef>
            </a:pPr>
            <a:r>
              <a:rPr sz="2000" dirty="0">
                <a:solidFill>
                  <a:srgbClr val="FFFFFF"/>
                </a:solidFill>
                <a:latin typeface="Trebuchet MS" panose="020B0603020202020204"/>
                <a:cs typeface="Trebuchet MS" panose="020B0603020202020204"/>
              </a:rPr>
              <a:t>Los</a:t>
            </a:r>
            <a:r>
              <a:rPr sz="2000" spc="-50" dirty="0">
                <a:solidFill>
                  <a:srgbClr val="FFFFFF"/>
                </a:solidFill>
                <a:latin typeface="Trebuchet MS" panose="020B0603020202020204"/>
                <a:cs typeface="Trebuchet MS" panose="020B0603020202020204"/>
              </a:rPr>
              <a:t> </a:t>
            </a:r>
            <a:r>
              <a:rPr sz="2000" spc="-20" dirty="0">
                <a:solidFill>
                  <a:srgbClr val="FFFFFF"/>
                </a:solidFill>
                <a:latin typeface="Trebuchet MS" panose="020B0603020202020204"/>
                <a:cs typeface="Trebuchet MS" panose="020B0603020202020204"/>
              </a:rPr>
              <a:t>pagos </a:t>
            </a:r>
            <a:r>
              <a:rPr sz="2000" dirty="0">
                <a:solidFill>
                  <a:srgbClr val="FFFFFF"/>
                </a:solidFill>
                <a:latin typeface="Trebuchet MS" panose="020B0603020202020204"/>
                <a:cs typeface="Trebuchet MS" panose="020B0603020202020204"/>
              </a:rPr>
              <a:t>dirigidos</a:t>
            </a:r>
            <a:r>
              <a:rPr sz="2000" spc="-85" dirty="0">
                <a:solidFill>
                  <a:srgbClr val="FFFFFF"/>
                </a:solidFill>
                <a:latin typeface="Trebuchet MS" panose="020B0603020202020204"/>
                <a:cs typeface="Trebuchet MS" panose="020B0603020202020204"/>
              </a:rPr>
              <a:t> </a:t>
            </a:r>
            <a:r>
              <a:rPr sz="2000" dirty="0">
                <a:solidFill>
                  <a:srgbClr val="FFFFFF"/>
                </a:solidFill>
                <a:latin typeface="Trebuchet MS" panose="020B0603020202020204"/>
                <a:cs typeface="Trebuchet MS" panose="020B0603020202020204"/>
              </a:rPr>
              <a:t>por</a:t>
            </a:r>
            <a:r>
              <a:rPr sz="2000" spc="-95" dirty="0">
                <a:solidFill>
                  <a:srgbClr val="FFFFFF"/>
                </a:solidFill>
                <a:latin typeface="Trebuchet MS" panose="020B0603020202020204"/>
                <a:cs typeface="Trebuchet MS" panose="020B0603020202020204"/>
              </a:rPr>
              <a:t> </a:t>
            </a:r>
            <a:r>
              <a:rPr sz="2000" spc="-25" dirty="0">
                <a:solidFill>
                  <a:srgbClr val="FFFFFF"/>
                </a:solidFill>
                <a:latin typeface="Trebuchet MS" panose="020B0603020202020204"/>
                <a:cs typeface="Trebuchet MS" panose="020B0603020202020204"/>
              </a:rPr>
              <a:t>el </a:t>
            </a:r>
            <a:r>
              <a:rPr sz="2000" dirty="0">
                <a:solidFill>
                  <a:srgbClr val="FFFFFF"/>
                </a:solidFill>
                <a:latin typeface="Trebuchet MS" panose="020B0603020202020204"/>
                <a:cs typeface="Trebuchet MS" panose="020B0603020202020204"/>
              </a:rPr>
              <a:t>estado</a:t>
            </a:r>
            <a:r>
              <a:rPr sz="2000" spc="-75" dirty="0">
                <a:solidFill>
                  <a:srgbClr val="FFFFFF"/>
                </a:solidFill>
                <a:latin typeface="Trebuchet MS" panose="020B0603020202020204"/>
                <a:cs typeface="Trebuchet MS" panose="020B0603020202020204"/>
              </a:rPr>
              <a:t> </a:t>
            </a:r>
            <a:r>
              <a:rPr sz="2000" dirty="0">
                <a:solidFill>
                  <a:srgbClr val="FFFFFF"/>
                </a:solidFill>
                <a:latin typeface="Trebuchet MS" panose="020B0603020202020204"/>
                <a:cs typeface="Trebuchet MS" panose="020B0603020202020204"/>
              </a:rPr>
              <a:t>son</a:t>
            </a:r>
            <a:r>
              <a:rPr sz="2000" spc="-70" dirty="0">
                <a:solidFill>
                  <a:srgbClr val="FFFFFF"/>
                </a:solidFill>
                <a:latin typeface="Trebuchet MS" panose="020B0603020202020204"/>
                <a:cs typeface="Trebuchet MS" panose="020B0603020202020204"/>
              </a:rPr>
              <a:t> </a:t>
            </a:r>
            <a:r>
              <a:rPr sz="2000" spc="-25" dirty="0">
                <a:solidFill>
                  <a:srgbClr val="FFFFFF"/>
                </a:solidFill>
                <a:latin typeface="Trebuchet MS" panose="020B0603020202020204"/>
                <a:cs typeface="Trebuchet MS" panose="020B0603020202020204"/>
              </a:rPr>
              <a:t>un </a:t>
            </a:r>
            <a:r>
              <a:rPr sz="2000" spc="-10" dirty="0">
                <a:solidFill>
                  <a:srgbClr val="FFFFFF"/>
                </a:solidFill>
                <a:latin typeface="Trebuchet MS" panose="020B0603020202020204"/>
                <a:cs typeface="Trebuchet MS" panose="020B0603020202020204"/>
              </a:rPr>
              <a:t>mecanismo</a:t>
            </a:r>
            <a:r>
              <a:rPr sz="2000" spc="-65" dirty="0">
                <a:solidFill>
                  <a:srgbClr val="FFFFFF"/>
                </a:solidFill>
                <a:latin typeface="Trebuchet MS" panose="020B0603020202020204"/>
                <a:cs typeface="Trebuchet MS" panose="020B0603020202020204"/>
              </a:rPr>
              <a:t> </a:t>
            </a:r>
            <a:r>
              <a:rPr sz="2000" spc="-25" dirty="0">
                <a:solidFill>
                  <a:srgbClr val="FFFFFF"/>
                </a:solidFill>
                <a:latin typeface="Trebuchet MS" panose="020B0603020202020204"/>
                <a:cs typeface="Trebuchet MS" panose="020B0603020202020204"/>
              </a:rPr>
              <a:t>que </a:t>
            </a:r>
            <a:r>
              <a:rPr sz="2000" dirty="0">
                <a:solidFill>
                  <a:srgbClr val="FFFFFF"/>
                </a:solidFill>
                <a:latin typeface="Trebuchet MS" panose="020B0603020202020204"/>
                <a:cs typeface="Trebuchet MS" panose="020B0603020202020204"/>
              </a:rPr>
              <a:t>se</a:t>
            </a:r>
            <a:r>
              <a:rPr sz="2000" spc="-75" dirty="0">
                <a:solidFill>
                  <a:srgbClr val="FFFFFF"/>
                </a:solidFill>
                <a:latin typeface="Trebuchet MS" panose="020B0603020202020204"/>
                <a:cs typeface="Trebuchet MS" panose="020B0603020202020204"/>
              </a:rPr>
              <a:t> </a:t>
            </a:r>
            <a:r>
              <a:rPr sz="2000" dirty="0">
                <a:solidFill>
                  <a:srgbClr val="FFFFFF"/>
                </a:solidFill>
                <a:latin typeface="Trebuchet MS" panose="020B0603020202020204"/>
                <a:cs typeface="Trebuchet MS" panose="020B0603020202020204"/>
              </a:rPr>
              <a:t>utiliza</a:t>
            </a:r>
            <a:r>
              <a:rPr sz="2000" spc="-70" dirty="0">
                <a:solidFill>
                  <a:srgbClr val="FFFFFF"/>
                </a:solidFill>
                <a:latin typeface="Trebuchet MS" panose="020B0603020202020204"/>
                <a:cs typeface="Trebuchet MS" panose="020B0603020202020204"/>
              </a:rPr>
              <a:t> </a:t>
            </a:r>
            <a:r>
              <a:rPr sz="2000" spc="-20" dirty="0">
                <a:solidFill>
                  <a:srgbClr val="FFFFFF"/>
                </a:solidFill>
                <a:latin typeface="Trebuchet MS" panose="020B0603020202020204"/>
                <a:cs typeface="Trebuchet MS" panose="020B0603020202020204"/>
              </a:rPr>
              <a:t>para </a:t>
            </a:r>
            <a:r>
              <a:rPr sz="2000" dirty="0">
                <a:solidFill>
                  <a:srgbClr val="FFFFFF"/>
                </a:solidFill>
                <a:latin typeface="Trebuchet MS" panose="020B0603020202020204"/>
                <a:cs typeface="Trebuchet MS" panose="020B0603020202020204"/>
              </a:rPr>
              <a:t>permitir</a:t>
            </a:r>
            <a:r>
              <a:rPr sz="2000" spc="-114" dirty="0">
                <a:solidFill>
                  <a:srgbClr val="FFFFFF"/>
                </a:solidFill>
                <a:latin typeface="Trebuchet MS" panose="020B0603020202020204"/>
                <a:cs typeface="Trebuchet MS" panose="020B0603020202020204"/>
              </a:rPr>
              <a:t> </a:t>
            </a:r>
            <a:r>
              <a:rPr sz="2000" spc="-20" dirty="0">
                <a:solidFill>
                  <a:srgbClr val="FFFFFF"/>
                </a:solidFill>
                <a:latin typeface="Trebuchet MS" panose="020B0603020202020204"/>
                <a:cs typeface="Trebuchet MS" panose="020B0603020202020204"/>
              </a:rPr>
              <a:t>pagos </a:t>
            </a:r>
            <a:r>
              <a:rPr sz="2000" spc="-10" dirty="0">
                <a:solidFill>
                  <a:srgbClr val="FFFFFF"/>
                </a:solidFill>
                <a:latin typeface="Trebuchet MS" panose="020B0603020202020204"/>
                <a:cs typeface="Trebuchet MS" panose="020B0603020202020204"/>
              </a:rPr>
              <a:t>adicionales</a:t>
            </a:r>
            <a:r>
              <a:rPr sz="2000" spc="-105" dirty="0">
                <a:solidFill>
                  <a:srgbClr val="FFFFFF"/>
                </a:solidFill>
                <a:latin typeface="Trebuchet MS" panose="020B0603020202020204"/>
                <a:cs typeface="Trebuchet MS" panose="020B0603020202020204"/>
              </a:rPr>
              <a:t> </a:t>
            </a:r>
            <a:r>
              <a:rPr sz="2000" spc="-50" dirty="0">
                <a:solidFill>
                  <a:srgbClr val="FFFFFF"/>
                </a:solidFill>
                <a:latin typeface="Trebuchet MS" panose="020B0603020202020204"/>
                <a:cs typeface="Trebuchet MS" panose="020B0603020202020204"/>
              </a:rPr>
              <a:t>y </a:t>
            </a:r>
            <a:r>
              <a:rPr sz="2000" spc="-10" dirty="0">
                <a:solidFill>
                  <a:srgbClr val="FFFFFF"/>
                </a:solidFill>
                <a:latin typeface="Trebuchet MS" panose="020B0603020202020204"/>
                <a:cs typeface="Trebuchet MS" panose="020B0603020202020204"/>
              </a:rPr>
              <a:t>específicos</a:t>
            </a:r>
            <a:r>
              <a:rPr sz="2000" spc="-85" dirty="0">
                <a:solidFill>
                  <a:srgbClr val="FFFFFF"/>
                </a:solidFill>
                <a:latin typeface="Trebuchet MS" panose="020B0603020202020204"/>
                <a:cs typeface="Trebuchet MS" panose="020B0603020202020204"/>
              </a:rPr>
              <a:t> </a:t>
            </a:r>
            <a:r>
              <a:rPr sz="2000" spc="-20" dirty="0">
                <a:solidFill>
                  <a:srgbClr val="FFFFFF"/>
                </a:solidFill>
                <a:latin typeface="Trebuchet MS" panose="020B0603020202020204"/>
                <a:cs typeface="Trebuchet MS" panose="020B0603020202020204"/>
              </a:rPr>
              <a:t>bajo </a:t>
            </a:r>
            <a:r>
              <a:rPr sz="2000" dirty="0">
                <a:solidFill>
                  <a:srgbClr val="FFFFFF"/>
                </a:solidFill>
                <a:latin typeface="Trebuchet MS" panose="020B0603020202020204"/>
                <a:cs typeface="Trebuchet MS" panose="020B0603020202020204"/>
              </a:rPr>
              <a:t>la</a:t>
            </a:r>
            <a:r>
              <a:rPr sz="2000" spc="-35" dirty="0">
                <a:solidFill>
                  <a:srgbClr val="FFFFFF"/>
                </a:solidFill>
                <a:latin typeface="Trebuchet MS" panose="020B0603020202020204"/>
                <a:cs typeface="Trebuchet MS" panose="020B0603020202020204"/>
              </a:rPr>
              <a:t> </a:t>
            </a:r>
            <a:r>
              <a:rPr sz="2000" spc="-10" dirty="0">
                <a:solidFill>
                  <a:srgbClr val="FFFFFF"/>
                </a:solidFill>
                <a:latin typeface="Trebuchet MS" panose="020B0603020202020204"/>
                <a:cs typeface="Trebuchet MS" panose="020B0603020202020204"/>
              </a:rPr>
              <a:t>atención administrada</a:t>
            </a:r>
            <a:r>
              <a:rPr sz="2000" spc="-90" dirty="0">
                <a:solidFill>
                  <a:srgbClr val="FFFFFF"/>
                </a:solidFill>
                <a:latin typeface="Trebuchet MS" panose="020B0603020202020204"/>
                <a:cs typeface="Trebuchet MS" panose="020B0603020202020204"/>
              </a:rPr>
              <a:t> </a:t>
            </a:r>
            <a:r>
              <a:rPr sz="2000" spc="-25" dirty="0">
                <a:solidFill>
                  <a:srgbClr val="FFFFFF"/>
                </a:solidFill>
                <a:latin typeface="Trebuchet MS" panose="020B0603020202020204"/>
                <a:cs typeface="Trebuchet MS" panose="020B0603020202020204"/>
              </a:rPr>
              <a:t>de </a:t>
            </a:r>
            <a:r>
              <a:rPr sz="2000" spc="-10" dirty="0">
                <a:solidFill>
                  <a:srgbClr val="FFFFFF"/>
                </a:solidFill>
                <a:latin typeface="Trebuchet MS" panose="020B0603020202020204"/>
                <a:cs typeface="Trebuchet MS" panose="020B0603020202020204"/>
              </a:rPr>
              <a:t>Medicaid,</a:t>
            </a:r>
            <a:r>
              <a:rPr sz="2000" spc="-85" dirty="0">
                <a:solidFill>
                  <a:srgbClr val="FFFFFF"/>
                </a:solidFill>
                <a:latin typeface="Trebuchet MS" panose="020B0603020202020204"/>
                <a:cs typeface="Trebuchet MS" panose="020B0603020202020204"/>
              </a:rPr>
              <a:t> </a:t>
            </a:r>
            <a:r>
              <a:rPr sz="2000" spc="-20" dirty="0">
                <a:solidFill>
                  <a:srgbClr val="FFFFFF"/>
                </a:solidFill>
                <a:latin typeface="Trebuchet MS" panose="020B0603020202020204"/>
                <a:cs typeface="Trebuchet MS" panose="020B0603020202020204"/>
              </a:rPr>
              <a:t>com</a:t>
            </a:r>
            <a:r>
              <a:rPr sz="2200" spc="-20" dirty="0">
                <a:solidFill>
                  <a:srgbClr val="FFFFFF"/>
                </a:solidFill>
                <a:latin typeface="Trebuchet MS" panose="020B0603020202020204"/>
                <a:cs typeface="Trebuchet MS" panose="020B0603020202020204"/>
              </a:rPr>
              <a:t>o </a:t>
            </a:r>
            <a:r>
              <a:rPr sz="2000" dirty="0">
                <a:solidFill>
                  <a:srgbClr val="FFFFFF"/>
                </a:solidFill>
                <a:latin typeface="Trebuchet MS" panose="020B0603020202020204"/>
                <a:cs typeface="Trebuchet MS" panose="020B0603020202020204"/>
              </a:rPr>
              <a:t>RAE</a:t>
            </a:r>
            <a:r>
              <a:rPr sz="2000" spc="-50" dirty="0">
                <a:solidFill>
                  <a:srgbClr val="FFFFFF"/>
                </a:solidFill>
                <a:latin typeface="Trebuchet MS" panose="020B0603020202020204"/>
                <a:cs typeface="Trebuchet MS" panose="020B0603020202020204"/>
              </a:rPr>
              <a:t> </a:t>
            </a:r>
            <a:r>
              <a:rPr sz="2000" dirty="0">
                <a:solidFill>
                  <a:srgbClr val="FFFFFF"/>
                </a:solidFill>
                <a:latin typeface="Trebuchet MS" panose="020B0603020202020204"/>
                <a:cs typeface="Trebuchet MS" panose="020B0603020202020204"/>
              </a:rPr>
              <a:t>y</a:t>
            </a:r>
            <a:r>
              <a:rPr sz="2000" spc="-30" dirty="0">
                <a:solidFill>
                  <a:srgbClr val="FFFFFF"/>
                </a:solidFill>
                <a:latin typeface="Trebuchet MS" panose="020B0603020202020204"/>
                <a:cs typeface="Trebuchet MS" panose="020B0603020202020204"/>
              </a:rPr>
              <a:t> </a:t>
            </a:r>
            <a:r>
              <a:rPr sz="2000" spc="-25" dirty="0">
                <a:solidFill>
                  <a:srgbClr val="FFFFFF"/>
                </a:solidFill>
                <a:latin typeface="Trebuchet MS" panose="020B0603020202020204"/>
                <a:cs typeface="Trebuchet MS" panose="020B0603020202020204"/>
              </a:rPr>
              <a:t>MCO</a:t>
            </a:r>
            <a:endParaRPr sz="2000" dirty="0">
              <a:latin typeface="Trebuchet MS" panose="020B0603020202020204"/>
              <a:cs typeface="Trebuchet MS" panose="020B0603020202020204"/>
            </a:endParaRPr>
          </a:p>
        </p:txBody>
      </p:sp>
      <p:sp>
        <p:nvSpPr>
          <p:cNvPr id="11" name="Google Shape;990;p229"/>
          <p:cNvSpPr txBox="1"/>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r">
              <a:buSzPts val="1200"/>
            </a:pPr>
            <a:fld id="{00000000-1234-1234-1234-123412341234}" type="slidenum">
              <a:rPr lang="en-US" sz="1200" smtClean="0">
                <a:solidFill>
                  <a:schemeClr val="lt1"/>
                </a:solidFill>
              </a:rPr>
              <a:t>68</a:t>
            </a:fld>
            <a:endParaRPr lang="en-US" sz="1200" dirty="0">
              <a:solidFill>
                <a:schemeClr val="lt1"/>
              </a:solidFil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430"/>
        <p:cNvGrpSpPr/>
        <p:nvPr/>
      </p:nvGrpSpPr>
      <p:grpSpPr>
        <a:xfrm>
          <a:off x="0" y="0"/>
          <a:ext cx="0" cy="0"/>
          <a:chOff x="0" y="0"/>
          <a:chExt cx="0" cy="0"/>
        </a:xfrm>
      </p:grpSpPr>
      <p:sp>
        <p:nvSpPr>
          <p:cNvPr id="1431" name="Google Shape;1431;p262"/>
          <p:cNvSpPr txBox="1">
            <a:spLocks noGrp="1"/>
          </p:cNvSpPr>
          <p:nvPr>
            <p:ph type="title"/>
          </p:nvPr>
        </p:nvSpPr>
        <p:spPr>
          <a:xfrm>
            <a:off x="0" y="52425"/>
            <a:ext cx="12192000" cy="1118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6000"/>
              <a:buNone/>
            </a:pPr>
            <a:r>
              <a:rPr lang="en-US" sz="3300">
                <a:solidFill>
                  <a:schemeClr val="accent5"/>
                </a:solidFill>
              </a:rPr>
              <a:t>Drive value based payments (VBPs) to incent quality outcomes, equity and affordability</a:t>
            </a:r>
            <a:endParaRPr sz="3300">
              <a:solidFill>
                <a:schemeClr val="accent5"/>
              </a:solidFill>
            </a:endParaRPr>
          </a:p>
        </p:txBody>
      </p:sp>
      <p:sp>
        <p:nvSpPr>
          <p:cNvPr id="1432" name="Google Shape;1432;p262"/>
          <p:cNvSpPr txBox="1"/>
          <p:nvPr/>
        </p:nvSpPr>
        <p:spPr>
          <a:xfrm>
            <a:off x="264425" y="1228725"/>
            <a:ext cx="11652900" cy="744900"/>
          </a:xfrm>
          <a:prstGeom prst="rect">
            <a:avLst/>
          </a:prstGeom>
          <a:solidFill>
            <a:schemeClr val="accent3"/>
          </a:solidFill>
          <a:ln>
            <a:noFill/>
          </a:ln>
        </p:spPr>
        <p:txBody>
          <a:bodyPr spcFirstLastPara="1" wrap="square" lIns="121900" tIns="121900" rIns="121900" bIns="121900" anchor="ctr" anchorCtr="0">
            <a:noAutofit/>
          </a:bodyPr>
          <a:lstStyle/>
          <a:p>
            <a:pPr marL="0" marR="0" lvl="0" indent="0" algn="ctr" rtl="0">
              <a:lnSpc>
                <a:spcPct val="90000"/>
              </a:lnSpc>
              <a:spcBef>
                <a:spcPts val="1100"/>
              </a:spcBef>
              <a:spcAft>
                <a:spcPts val="1100"/>
              </a:spcAft>
              <a:buClr>
                <a:schemeClr val="dk1"/>
              </a:buClr>
              <a:buSzPts val="1500"/>
              <a:buFont typeface="Arial" panose="020B0604020202020204"/>
              <a:buNone/>
            </a:pPr>
            <a:r>
              <a:rPr lang="en-US" sz="3100" b="1">
                <a:solidFill>
                  <a:schemeClr val="lt1"/>
                </a:solidFill>
                <a:latin typeface="Trebuchet MS" panose="020B0603020202020204"/>
                <a:ea typeface="Trebuchet MS" panose="020B0603020202020204"/>
                <a:cs typeface="Trebuchet MS" panose="020B0603020202020204"/>
                <a:sym typeface="Trebuchet MS" panose="020B0603020202020204"/>
              </a:rPr>
              <a:t>VBP impact 50%+ of Medicaid Payments</a:t>
            </a:r>
            <a:endParaRPr sz="13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1433" name="Google Shape;1433;p262"/>
          <p:cNvSpPr txBox="1"/>
          <p:nvPr/>
        </p:nvSpPr>
        <p:spPr>
          <a:xfrm>
            <a:off x="2852450" y="6271525"/>
            <a:ext cx="8208900" cy="615600"/>
          </a:xfrm>
          <a:prstGeom prst="rect">
            <a:avLst/>
          </a:prstGeom>
          <a:noFill/>
          <a:ln>
            <a:noFill/>
          </a:ln>
        </p:spPr>
        <p:txBody>
          <a:bodyPr spcFirstLastPara="1" wrap="square" lIns="121900" tIns="121900" rIns="121900" bIns="121900" anchor="t" anchorCtr="0">
            <a:spAutoFit/>
          </a:bodyPr>
          <a:lstStyle/>
          <a:p>
            <a:pPr marL="0" marR="0" lvl="0" indent="0" algn="ctr" rtl="0">
              <a:lnSpc>
                <a:spcPct val="100000"/>
              </a:lnSpc>
              <a:spcBef>
                <a:spcPts val="0"/>
              </a:spcBef>
              <a:spcAft>
                <a:spcPts val="0"/>
              </a:spcAft>
              <a:buClr>
                <a:srgbClr val="000000"/>
              </a:buClr>
              <a:buSzPts val="1900"/>
              <a:buFont typeface="Arial" panose="020B0604020202020204"/>
              <a:buNone/>
            </a:pPr>
            <a:r>
              <a:rPr lang="en-US" sz="2400">
                <a:solidFill>
                  <a:schemeClr val="lt1"/>
                </a:solidFill>
                <a:latin typeface="Trebuchet MS" panose="020B0603020202020204"/>
                <a:ea typeface="Trebuchet MS" panose="020B0603020202020204"/>
                <a:cs typeface="Trebuchet MS" panose="020B0603020202020204"/>
                <a:sym typeface="Trebuchet MS" panose="020B0603020202020204"/>
              </a:rPr>
              <a:t>For more info: </a:t>
            </a:r>
            <a:r>
              <a:rPr lang="en-US" sz="2400" u="sng">
                <a:solidFill>
                  <a:schemeClr val="lt1"/>
                </a:solidFill>
                <a:latin typeface="Trebuchet MS" panose="020B0603020202020204"/>
                <a:ea typeface="Trebuchet MS" panose="020B0603020202020204"/>
                <a:cs typeface="Trebuchet MS" panose="020B0603020202020204"/>
                <a:sym typeface="Trebuchet MS" panose="020B0603020202020204"/>
                <a:hlinkClick r:id="rId3"/>
              </a:rPr>
              <a:t>CO.gov/HCPF/value-based-payments</a:t>
            </a:r>
            <a:endParaRPr sz="2400">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graphicFrame>
        <p:nvGraphicFramePr>
          <p:cNvPr id="1434" name="Google Shape;1434;p262"/>
          <p:cNvGraphicFramePr/>
          <p:nvPr/>
        </p:nvGraphicFramePr>
        <p:xfrm>
          <a:off x="264475" y="1973650"/>
          <a:ext cx="11652875" cy="3652073"/>
        </p:xfrm>
        <a:graphic>
          <a:graphicData uri="http://schemas.openxmlformats.org/drawingml/2006/table">
            <a:tbl>
              <a:tblPr>
                <a:noFill/>
                <a:tableStyleId>{2CD7518F-23F1-46E9-BDC6-CF08775D05B1}</a:tableStyleId>
              </a:tblPr>
              <a:tblGrid>
                <a:gridCol w="2793725">
                  <a:extLst>
                    <a:ext uri="{9D8B030D-6E8A-4147-A177-3AD203B41FA5}">
                      <a16:colId xmlns:a16="http://schemas.microsoft.com/office/drawing/2014/main" val="20000"/>
                    </a:ext>
                  </a:extLst>
                </a:gridCol>
                <a:gridCol w="4524075">
                  <a:extLst>
                    <a:ext uri="{9D8B030D-6E8A-4147-A177-3AD203B41FA5}">
                      <a16:colId xmlns:a16="http://schemas.microsoft.com/office/drawing/2014/main" val="20001"/>
                    </a:ext>
                  </a:extLst>
                </a:gridCol>
                <a:gridCol w="4335075">
                  <a:extLst>
                    <a:ext uri="{9D8B030D-6E8A-4147-A177-3AD203B41FA5}">
                      <a16:colId xmlns:a16="http://schemas.microsoft.com/office/drawing/2014/main" val="20002"/>
                    </a:ext>
                  </a:extLst>
                </a:gridCol>
              </a:tblGrid>
              <a:tr h="489575">
                <a:tc>
                  <a:txBody>
                    <a:bodyPr/>
                    <a:lstStyle/>
                    <a:p>
                      <a:pPr marL="0" lvl="0" indent="0" algn="ctr" rtl="0">
                        <a:lnSpc>
                          <a:spcPct val="90000"/>
                        </a:lnSpc>
                        <a:spcBef>
                          <a:spcPts val="0"/>
                        </a:spcBef>
                        <a:spcAft>
                          <a:spcPts val="0"/>
                        </a:spcAft>
                        <a:buClr>
                          <a:schemeClr val="dk1"/>
                        </a:buClr>
                        <a:buSzPts val="1100"/>
                        <a:buFont typeface="Arial" panose="020B0604020202020204"/>
                        <a:buNone/>
                      </a:pPr>
                      <a:r>
                        <a:rPr lang="en-US" sz="2300" b="1">
                          <a:solidFill>
                            <a:schemeClr val="dk1"/>
                          </a:solidFill>
                          <a:latin typeface="Trebuchet MS" panose="020B0603020202020204"/>
                          <a:ea typeface="Trebuchet MS" panose="020B0603020202020204"/>
                          <a:cs typeface="Trebuchet MS" panose="020B0603020202020204"/>
                          <a:sym typeface="Trebuchet MS" panose="020B0603020202020204"/>
                        </a:rPr>
                        <a:t>Part</a:t>
                      </a:r>
                      <a:endParaRPr sz="1200">
                        <a:solidFill>
                          <a:schemeClr val="dk1"/>
                        </a:solidFill>
                      </a:endParaRPr>
                    </a:p>
                  </a:txBody>
                  <a:tcPr marL="91425" marR="91425" marT="91425" marB="91425"/>
                </a:tc>
                <a:tc>
                  <a:txBody>
                    <a:bodyPr/>
                    <a:lstStyle/>
                    <a:p>
                      <a:pPr marL="0" lvl="0" indent="0" algn="ctr" rtl="0">
                        <a:lnSpc>
                          <a:spcPct val="90000"/>
                        </a:lnSpc>
                        <a:spcBef>
                          <a:spcPts val="0"/>
                        </a:spcBef>
                        <a:spcAft>
                          <a:spcPts val="0"/>
                        </a:spcAft>
                        <a:buClr>
                          <a:schemeClr val="dk1"/>
                        </a:buClr>
                        <a:buSzPts val="1100"/>
                        <a:buFont typeface="Arial" panose="020B0604020202020204"/>
                        <a:buNone/>
                      </a:pPr>
                      <a:r>
                        <a:rPr lang="en-US" sz="2300" b="1">
                          <a:solidFill>
                            <a:schemeClr val="dk1"/>
                          </a:solidFill>
                          <a:latin typeface="Trebuchet MS" panose="020B0603020202020204"/>
                          <a:ea typeface="Trebuchet MS" panose="020B0603020202020204"/>
                          <a:cs typeface="Trebuchet MS" panose="020B0603020202020204"/>
                          <a:sym typeface="Trebuchet MS" panose="020B0603020202020204"/>
                        </a:rPr>
                        <a:t>Program</a:t>
                      </a:r>
                      <a:endParaRPr sz="1200">
                        <a:solidFill>
                          <a:schemeClr val="dk1"/>
                        </a:solidFill>
                      </a:endParaRPr>
                    </a:p>
                  </a:txBody>
                  <a:tcPr marL="91425" marR="91425" marT="91425" marB="91425"/>
                </a:tc>
                <a:tc>
                  <a:txBody>
                    <a:bodyPr/>
                    <a:lstStyle/>
                    <a:p>
                      <a:pPr marL="0" lvl="0" indent="0" algn="ctr" rtl="0">
                        <a:lnSpc>
                          <a:spcPct val="90000"/>
                        </a:lnSpc>
                        <a:spcBef>
                          <a:spcPts val="0"/>
                        </a:spcBef>
                        <a:spcAft>
                          <a:spcPts val="0"/>
                        </a:spcAft>
                        <a:buClr>
                          <a:schemeClr val="dk1"/>
                        </a:buClr>
                        <a:buSzPts val="1100"/>
                        <a:buFont typeface="Arial" panose="020B0604020202020204"/>
                        <a:buNone/>
                      </a:pPr>
                      <a:r>
                        <a:rPr lang="en-US" sz="2300" b="1">
                          <a:solidFill>
                            <a:schemeClr val="dk1"/>
                          </a:solidFill>
                          <a:latin typeface="Trebuchet MS" panose="020B0603020202020204"/>
                          <a:ea typeface="Trebuchet MS" panose="020B0603020202020204"/>
                          <a:cs typeface="Trebuchet MS" panose="020B0603020202020204"/>
                          <a:sym typeface="Trebuchet MS" panose="020B0603020202020204"/>
                        </a:rPr>
                        <a:t>Participation</a:t>
                      </a:r>
                      <a:endParaRPr sz="1200">
                        <a:solidFill>
                          <a:schemeClr val="dk1"/>
                        </a:solidFill>
                      </a:endParaRPr>
                    </a:p>
                  </a:txBody>
                  <a:tcPr marL="91425" marR="91425" marT="91425" marB="91425"/>
                </a:tc>
                <a:extLst>
                  <a:ext uri="{0D108BD9-81ED-4DB2-BD59-A6C34878D82A}">
                    <a16:rowId xmlns:a16="http://schemas.microsoft.com/office/drawing/2014/main" val="10000"/>
                  </a:ext>
                </a:extLst>
              </a:tr>
              <a:tr h="489575">
                <a:tc>
                  <a:txBody>
                    <a:bodyPr/>
                    <a:lstStyle/>
                    <a:p>
                      <a:pPr marL="0" lvl="0" indent="0" algn="l" rtl="0">
                        <a:lnSpc>
                          <a:spcPct val="90000"/>
                        </a:lnSpc>
                        <a:spcBef>
                          <a:spcPts val="0"/>
                        </a:spcBef>
                        <a:spcAft>
                          <a:spcPts val="0"/>
                        </a:spcAft>
                        <a:buNone/>
                      </a:pPr>
                      <a:r>
                        <a:rPr lang="en-US" sz="2100" b="1">
                          <a:solidFill>
                            <a:schemeClr val="accent5"/>
                          </a:solidFill>
                          <a:latin typeface="Trebuchet MS" panose="020B0603020202020204"/>
                          <a:ea typeface="Trebuchet MS" panose="020B0603020202020204"/>
                          <a:cs typeface="Trebuchet MS" panose="020B0603020202020204"/>
                          <a:sym typeface="Trebuchet MS" panose="020B0603020202020204"/>
                        </a:rPr>
                        <a:t>Hospital</a:t>
                      </a:r>
                      <a:endParaRPr sz="2100"/>
                    </a:p>
                  </a:txBody>
                  <a:tcPr marL="91425" marR="91425" marT="91425" marB="91425"/>
                </a:tc>
                <a:tc>
                  <a:txBody>
                    <a:bodyPr/>
                    <a:lstStyle/>
                    <a:p>
                      <a:pPr marL="0" lvl="0" indent="0" algn="l" rtl="0">
                        <a:lnSpc>
                          <a:spcPct val="90000"/>
                        </a:lnSpc>
                        <a:spcBef>
                          <a:spcPts val="0"/>
                        </a:spcBef>
                        <a:spcAft>
                          <a:spcPts val="0"/>
                        </a:spcAft>
                        <a:buNone/>
                      </a:pPr>
                      <a:r>
                        <a:rPr lang="en-US" sz="2100">
                          <a:solidFill>
                            <a:schemeClr val="dk1"/>
                          </a:solidFill>
                          <a:latin typeface="Trebuchet MS" panose="020B0603020202020204"/>
                          <a:ea typeface="Trebuchet MS" panose="020B0603020202020204"/>
                          <a:cs typeface="Trebuchet MS" panose="020B0603020202020204"/>
                          <a:sym typeface="Trebuchet MS" panose="020B0603020202020204"/>
                        </a:rPr>
                        <a:t>Hospital Transformation Program</a:t>
                      </a:r>
                      <a:endParaRPr sz="2100">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tc>
                <a:tc>
                  <a:txBody>
                    <a:bodyPr/>
                    <a:lstStyle/>
                    <a:p>
                      <a:pPr marL="0" marR="0" lvl="0" indent="0" algn="l" rtl="0">
                        <a:lnSpc>
                          <a:spcPct val="90000"/>
                        </a:lnSpc>
                        <a:spcBef>
                          <a:spcPts val="0"/>
                        </a:spcBef>
                        <a:spcAft>
                          <a:spcPts val="0"/>
                        </a:spcAft>
                        <a:buNone/>
                      </a:pPr>
                      <a:r>
                        <a:rPr lang="en-US" sz="2100">
                          <a:solidFill>
                            <a:schemeClr val="dk1"/>
                          </a:solidFill>
                          <a:latin typeface="Trebuchet MS" panose="020B0603020202020204"/>
                          <a:ea typeface="Trebuchet MS" panose="020B0603020202020204"/>
                          <a:cs typeface="Trebuchet MS" panose="020B0603020202020204"/>
                          <a:sym typeface="Trebuchet MS" panose="020B0603020202020204"/>
                        </a:rPr>
                        <a:t>100% of hospitals</a:t>
                      </a:r>
                      <a:endParaRPr sz="2100">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tc>
                <a:extLst>
                  <a:ext uri="{0D108BD9-81ED-4DB2-BD59-A6C34878D82A}">
                    <a16:rowId xmlns:a16="http://schemas.microsoft.com/office/drawing/2014/main" val="10001"/>
                  </a:ext>
                </a:extLst>
              </a:tr>
              <a:tr h="523425">
                <a:tc>
                  <a:txBody>
                    <a:bodyPr/>
                    <a:lstStyle/>
                    <a:p>
                      <a:pPr marL="0" lvl="0" indent="0" algn="l" rtl="0">
                        <a:lnSpc>
                          <a:spcPct val="90000"/>
                        </a:lnSpc>
                        <a:spcBef>
                          <a:spcPts val="0"/>
                        </a:spcBef>
                        <a:spcAft>
                          <a:spcPts val="0"/>
                        </a:spcAft>
                        <a:buNone/>
                      </a:pPr>
                      <a:r>
                        <a:rPr lang="en-US" sz="2100" b="1">
                          <a:solidFill>
                            <a:schemeClr val="accent5"/>
                          </a:solidFill>
                          <a:latin typeface="Trebuchet MS" panose="020B0603020202020204"/>
                          <a:ea typeface="Trebuchet MS" panose="020B0603020202020204"/>
                          <a:cs typeface="Trebuchet MS" panose="020B0603020202020204"/>
                          <a:sym typeface="Trebuchet MS" panose="020B0603020202020204"/>
                        </a:rPr>
                        <a:t>Primary Care</a:t>
                      </a:r>
                      <a:endParaRPr sz="2100"/>
                    </a:p>
                  </a:txBody>
                  <a:tcPr marL="91425" marR="91425" marT="91425" marB="91425"/>
                </a:tc>
                <a:tc>
                  <a:txBody>
                    <a:bodyPr/>
                    <a:lstStyle/>
                    <a:p>
                      <a:pPr marL="0" lvl="0" indent="0" algn="l" rtl="0">
                        <a:lnSpc>
                          <a:spcPct val="90000"/>
                        </a:lnSpc>
                        <a:spcBef>
                          <a:spcPts val="0"/>
                        </a:spcBef>
                        <a:spcAft>
                          <a:spcPts val="0"/>
                        </a:spcAft>
                        <a:buNone/>
                      </a:pPr>
                      <a:r>
                        <a:rPr lang="en-US" sz="2100" dirty="0">
                          <a:solidFill>
                            <a:srgbClr val="202124"/>
                          </a:solidFill>
                          <a:latin typeface="Trebuchet MS" panose="020B0603020202020204"/>
                          <a:ea typeface="Trebuchet MS" panose="020B0603020202020204"/>
                          <a:cs typeface="Trebuchet MS" panose="020B0603020202020204"/>
                          <a:sym typeface="Trebuchet MS" panose="020B0603020202020204"/>
                        </a:rPr>
                        <a:t>Moving to full or partial capitation</a:t>
                      </a:r>
                      <a:endParaRPr sz="2100" dirty="0">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tc>
                <a:tc>
                  <a:txBody>
                    <a:bodyPr/>
                    <a:lstStyle/>
                    <a:p>
                      <a:pPr marL="0" lvl="0" indent="0" algn="l" rtl="0">
                        <a:spcBef>
                          <a:spcPts val="0"/>
                        </a:spcBef>
                        <a:spcAft>
                          <a:spcPts val="0"/>
                        </a:spcAft>
                        <a:buNone/>
                      </a:pPr>
                      <a:r>
                        <a:rPr lang="en-US" sz="2100">
                          <a:solidFill>
                            <a:schemeClr val="dk1"/>
                          </a:solidFill>
                          <a:latin typeface="Trebuchet MS" panose="020B0603020202020204"/>
                          <a:ea typeface="Trebuchet MS" panose="020B0603020202020204"/>
                          <a:cs typeface="Trebuchet MS" panose="020B0603020202020204"/>
                          <a:sym typeface="Trebuchet MS" panose="020B0603020202020204"/>
                        </a:rPr>
                        <a:t>53% members and 29% of PCMPs</a:t>
                      </a:r>
                      <a:endParaRPr sz="2100">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tc>
                <a:extLst>
                  <a:ext uri="{0D108BD9-81ED-4DB2-BD59-A6C34878D82A}">
                    <a16:rowId xmlns:a16="http://schemas.microsoft.com/office/drawing/2014/main" val="10002"/>
                  </a:ext>
                </a:extLst>
              </a:tr>
              <a:tr h="794400">
                <a:tc>
                  <a:txBody>
                    <a:bodyPr/>
                    <a:lstStyle/>
                    <a:p>
                      <a:pPr marL="0" lvl="0" indent="0" algn="l" rtl="0">
                        <a:lnSpc>
                          <a:spcPct val="90000"/>
                        </a:lnSpc>
                        <a:spcBef>
                          <a:spcPts val="0"/>
                        </a:spcBef>
                        <a:spcAft>
                          <a:spcPts val="0"/>
                        </a:spcAft>
                        <a:buNone/>
                      </a:pPr>
                      <a:r>
                        <a:rPr lang="en-US" sz="2100" b="1">
                          <a:solidFill>
                            <a:schemeClr val="accent5"/>
                          </a:solidFill>
                          <a:latin typeface="Trebuchet MS" panose="020B0603020202020204"/>
                          <a:ea typeface="Trebuchet MS" panose="020B0603020202020204"/>
                          <a:cs typeface="Trebuchet MS" panose="020B0603020202020204"/>
                          <a:sym typeface="Trebuchet MS" panose="020B0603020202020204"/>
                        </a:rPr>
                        <a:t>Prescription Drugs</a:t>
                      </a:r>
                      <a:endParaRPr sz="2100"/>
                    </a:p>
                  </a:txBody>
                  <a:tcPr marL="91425" marR="91425" marT="91425" marB="91425"/>
                </a:tc>
                <a:tc>
                  <a:txBody>
                    <a:bodyPr/>
                    <a:lstStyle/>
                    <a:p>
                      <a:pPr marL="457200" lvl="0" indent="-349250" algn="l" rtl="0">
                        <a:lnSpc>
                          <a:spcPct val="90000"/>
                        </a:lnSpc>
                        <a:spcBef>
                          <a:spcPts val="0"/>
                        </a:spcBef>
                        <a:spcAft>
                          <a:spcPts val="0"/>
                        </a:spcAft>
                        <a:buClr>
                          <a:schemeClr val="dk1"/>
                        </a:buClr>
                        <a:buSzPts val="2100"/>
                        <a:buFont typeface="Trebuchet MS" panose="020B0603020202020204"/>
                        <a:buChar char="●"/>
                      </a:pPr>
                      <a:r>
                        <a:rPr lang="en-US" sz="2100">
                          <a:solidFill>
                            <a:schemeClr val="dk1"/>
                          </a:solidFill>
                          <a:latin typeface="Trebuchet MS" panose="020B0603020202020204"/>
                          <a:ea typeface="Trebuchet MS" panose="020B0603020202020204"/>
                          <a:cs typeface="Trebuchet MS" panose="020B0603020202020204"/>
                          <a:sym typeface="Trebuchet MS" panose="020B0603020202020204"/>
                        </a:rPr>
                        <a:t>Value-based Rx contracts</a:t>
                      </a:r>
                      <a:endParaRPr sz="21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49250" algn="l" rtl="0">
                        <a:lnSpc>
                          <a:spcPct val="90000"/>
                        </a:lnSpc>
                        <a:spcBef>
                          <a:spcPts val="0"/>
                        </a:spcBef>
                        <a:spcAft>
                          <a:spcPts val="0"/>
                        </a:spcAft>
                        <a:buClr>
                          <a:schemeClr val="dk1"/>
                        </a:buClr>
                        <a:buSzPts val="2100"/>
                        <a:buFont typeface="Trebuchet MS" panose="020B0603020202020204"/>
                        <a:buChar char="●"/>
                      </a:pPr>
                      <a:r>
                        <a:rPr lang="en-US" sz="2100">
                          <a:solidFill>
                            <a:schemeClr val="dk1"/>
                          </a:solidFill>
                          <a:latin typeface="Trebuchet MS" panose="020B0603020202020204"/>
                          <a:ea typeface="Trebuchet MS" panose="020B0603020202020204"/>
                          <a:cs typeface="Trebuchet MS" panose="020B0603020202020204"/>
                          <a:sym typeface="Trebuchet MS" panose="020B0603020202020204"/>
                        </a:rPr>
                        <a:t>Prescriber Tool shared savings</a:t>
                      </a:r>
                      <a:endParaRPr sz="2100">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tc>
                <a:tc>
                  <a:txBody>
                    <a:bodyPr/>
                    <a:lstStyle/>
                    <a:p>
                      <a:pPr marL="292100" marR="0" lvl="0" indent="-311150" algn="l" rtl="0">
                        <a:lnSpc>
                          <a:spcPct val="90000"/>
                        </a:lnSpc>
                        <a:spcBef>
                          <a:spcPts val="0"/>
                        </a:spcBef>
                        <a:spcAft>
                          <a:spcPts val="0"/>
                        </a:spcAft>
                        <a:buClr>
                          <a:schemeClr val="dk1"/>
                        </a:buClr>
                        <a:buSzPts val="2100"/>
                        <a:buFont typeface="Trebuchet MS" panose="020B0603020202020204"/>
                        <a:buChar char="●"/>
                      </a:pPr>
                      <a:r>
                        <a:rPr lang="en-US" sz="2100">
                          <a:solidFill>
                            <a:schemeClr val="dk1"/>
                          </a:solidFill>
                          <a:latin typeface="Trebuchet MS" panose="020B0603020202020204"/>
                          <a:ea typeface="Trebuchet MS" panose="020B0603020202020204"/>
                          <a:cs typeface="Trebuchet MS" panose="020B0603020202020204"/>
                          <a:sym typeface="Trebuchet MS" panose="020B0603020202020204"/>
                        </a:rPr>
                        <a:t>6 contracts w/ manufacturers</a:t>
                      </a:r>
                      <a:endParaRPr sz="21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292100" marR="0" lvl="0" indent="-311150" algn="l" rtl="0">
                        <a:lnSpc>
                          <a:spcPct val="90000"/>
                        </a:lnSpc>
                        <a:spcBef>
                          <a:spcPts val="0"/>
                        </a:spcBef>
                        <a:spcAft>
                          <a:spcPts val="0"/>
                        </a:spcAft>
                        <a:buClr>
                          <a:schemeClr val="dk1"/>
                        </a:buClr>
                        <a:buSzPts val="2100"/>
                        <a:buFont typeface="Trebuchet MS" panose="020B0603020202020204"/>
                        <a:buChar char="●"/>
                      </a:pPr>
                      <a:r>
                        <a:rPr lang="en-US" sz="2100">
                          <a:solidFill>
                            <a:schemeClr val="dk1"/>
                          </a:solidFill>
                          <a:latin typeface="Trebuchet MS" panose="020B0603020202020204"/>
                          <a:ea typeface="Trebuchet MS" panose="020B0603020202020204"/>
                          <a:cs typeface="Trebuchet MS" panose="020B0603020202020204"/>
                          <a:sym typeface="Trebuchet MS" panose="020B0603020202020204"/>
                        </a:rPr>
                        <a:t>66% prescribers using tool </a:t>
                      </a:r>
                      <a:endParaRPr sz="2100">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tc>
                <a:extLst>
                  <a:ext uri="{0D108BD9-81ED-4DB2-BD59-A6C34878D82A}">
                    <a16:rowId xmlns:a16="http://schemas.microsoft.com/office/drawing/2014/main" val="10003"/>
                  </a:ext>
                </a:extLst>
              </a:tr>
              <a:tr h="523425">
                <a:tc>
                  <a:txBody>
                    <a:bodyPr/>
                    <a:lstStyle/>
                    <a:p>
                      <a:pPr marL="0" lvl="0" indent="0" algn="l" rtl="0">
                        <a:lnSpc>
                          <a:spcPct val="90000"/>
                        </a:lnSpc>
                        <a:spcBef>
                          <a:spcPts val="1100"/>
                        </a:spcBef>
                        <a:spcAft>
                          <a:spcPts val="0"/>
                        </a:spcAft>
                        <a:buNone/>
                      </a:pPr>
                      <a:r>
                        <a:rPr lang="en-US" sz="2100" b="1">
                          <a:solidFill>
                            <a:schemeClr val="accent5"/>
                          </a:solidFill>
                          <a:latin typeface="Trebuchet MS" panose="020B0603020202020204"/>
                          <a:ea typeface="Trebuchet MS" panose="020B0603020202020204"/>
                          <a:cs typeface="Trebuchet MS" panose="020B0603020202020204"/>
                          <a:sym typeface="Trebuchet MS" panose="020B0603020202020204"/>
                        </a:rPr>
                        <a:t>Maternity Care</a:t>
                      </a:r>
                      <a:endParaRPr sz="2100"/>
                    </a:p>
                  </a:txBody>
                  <a:tcPr marL="91425" marR="91425" marT="91425" marB="91425"/>
                </a:tc>
                <a:tc>
                  <a:txBody>
                    <a:bodyPr/>
                    <a:lstStyle/>
                    <a:p>
                      <a:pPr marL="0" lvl="0" indent="0" algn="l" rtl="0">
                        <a:lnSpc>
                          <a:spcPct val="90000"/>
                        </a:lnSpc>
                        <a:spcBef>
                          <a:spcPts val="1100"/>
                        </a:spcBef>
                        <a:spcAft>
                          <a:spcPts val="0"/>
                        </a:spcAft>
                        <a:buNone/>
                      </a:pPr>
                      <a:r>
                        <a:rPr lang="en-US" sz="2100">
                          <a:solidFill>
                            <a:schemeClr val="dk1"/>
                          </a:solidFill>
                          <a:latin typeface="Trebuchet MS" panose="020B0603020202020204"/>
                          <a:ea typeface="Trebuchet MS" panose="020B0603020202020204"/>
                          <a:cs typeface="Trebuchet MS" panose="020B0603020202020204"/>
                          <a:sym typeface="Trebuchet MS" panose="020B0603020202020204"/>
                        </a:rPr>
                        <a:t>Bundled payment program</a:t>
                      </a:r>
                      <a:endParaRPr sz="2100"/>
                    </a:p>
                  </a:txBody>
                  <a:tcPr marL="91425" marR="91425" marT="91425" marB="91425"/>
                </a:tc>
                <a:tc>
                  <a:txBody>
                    <a:bodyPr/>
                    <a:lstStyle/>
                    <a:p>
                      <a:pPr marL="0" lvl="0" indent="0" algn="l" rtl="0">
                        <a:spcBef>
                          <a:spcPts val="0"/>
                        </a:spcBef>
                        <a:spcAft>
                          <a:spcPts val="0"/>
                        </a:spcAft>
                        <a:buNone/>
                      </a:pPr>
                      <a:r>
                        <a:rPr lang="en-US" sz="2100">
                          <a:solidFill>
                            <a:schemeClr val="dk1"/>
                          </a:solidFill>
                          <a:latin typeface="Trebuchet MS" panose="020B0603020202020204"/>
                          <a:ea typeface="Trebuchet MS" panose="020B0603020202020204"/>
                          <a:cs typeface="Trebuchet MS" panose="020B0603020202020204"/>
                          <a:sym typeface="Trebuchet MS" panose="020B0603020202020204"/>
                        </a:rPr>
                        <a:t>~35% deliveries</a:t>
                      </a:r>
                      <a:endParaRPr sz="2100"/>
                    </a:p>
                  </a:txBody>
                  <a:tcPr marL="91425" marR="91425" marT="91425" marB="91425"/>
                </a:tc>
                <a:extLst>
                  <a:ext uri="{0D108BD9-81ED-4DB2-BD59-A6C34878D82A}">
                    <a16:rowId xmlns:a16="http://schemas.microsoft.com/office/drawing/2014/main" val="10004"/>
                  </a:ext>
                </a:extLst>
              </a:tr>
              <a:tr h="805000">
                <a:tc>
                  <a:txBody>
                    <a:bodyPr/>
                    <a:lstStyle/>
                    <a:p>
                      <a:pPr marL="0" lvl="0" indent="0" algn="l" rtl="0">
                        <a:lnSpc>
                          <a:spcPct val="90000"/>
                        </a:lnSpc>
                        <a:spcBef>
                          <a:spcPts val="1100"/>
                        </a:spcBef>
                        <a:spcAft>
                          <a:spcPts val="0"/>
                        </a:spcAft>
                        <a:buNone/>
                      </a:pPr>
                      <a:r>
                        <a:rPr lang="en-US" sz="2100" b="1">
                          <a:solidFill>
                            <a:schemeClr val="accent5"/>
                          </a:solidFill>
                          <a:latin typeface="Trebuchet MS" panose="020B0603020202020204"/>
                          <a:ea typeface="Trebuchet MS" panose="020B0603020202020204"/>
                          <a:cs typeface="Trebuchet MS" panose="020B0603020202020204"/>
                          <a:sym typeface="Trebuchet MS" panose="020B0603020202020204"/>
                        </a:rPr>
                        <a:t>Behavioral Health</a:t>
                      </a:r>
                      <a:endParaRPr sz="2100" b="1">
                        <a:solidFill>
                          <a:schemeClr val="accent5"/>
                        </a:solidFill>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tc>
                <a:tc>
                  <a:txBody>
                    <a:bodyPr/>
                    <a:lstStyle/>
                    <a:p>
                      <a:pPr marL="0" lvl="0" indent="0" algn="l" rtl="0">
                        <a:lnSpc>
                          <a:spcPct val="90000"/>
                        </a:lnSpc>
                        <a:spcBef>
                          <a:spcPts val="1100"/>
                        </a:spcBef>
                        <a:spcAft>
                          <a:spcPts val="0"/>
                        </a:spcAft>
                        <a:buNone/>
                      </a:pPr>
                      <a:r>
                        <a:rPr lang="en-US" sz="2100">
                          <a:solidFill>
                            <a:schemeClr val="dk1"/>
                          </a:solidFill>
                          <a:latin typeface="Trebuchet MS" panose="020B0603020202020204"/>
                          <a:ea typeface="Trebuchet MS" panose="020B0603020202020204"/>
                          <a:cs typeface="Trebuchet MS" panose="020B0603020202020204"/>
                          <a:sym typeface="Trebuchet MS" panose="020B0603020202020204"/>
                        </a:rPr>
                        <a:t>Prospective Payment System</a:t>
                      </a:r>
                      <a:endParaRPr sz="2100">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tc>
                <a:tc>
                  <a:txBody>
                    <a:bodyPr/>
                    <a:lstStyle/>
                    <a:p>
                      <a:pPr marL="0" lvl="0" indent="0" algn="l" rtl="0">
                        <a:spcBef>
                          <a:spcPts val="0"/>
                        </a:spcBef>
                        <a:spcAft>
                          <a:spcPts val="0"/>
                        </a:spcAft>
                        <a:buNone/>
                      </a:pPr>
                      <a:r>
                        <a:rPr lang="en-US" sz="2100" dirty="0">
                          <a:solidFill>
                            <a:schemeClr val="dk1"/>
                          </a:solidFill>
                          <a:latin typeface="Trebuchet MS" panose="020B0603020202020204"/>
                          <a:ea typeface="Trebuchet MS" panose="020B0603020202020204"/>
                          <a:cs typeface="Trebuchet MS" panose="020B0603020202020204"/>
                          <a:sym typeface="Trebuchet MS" panose="020B0603020202020204"/>
                        </a:rPr>
                        <a:t>100% of Comprehensive Safety Net Providers</a:t>
                      </a:r>
                      <a:endParaRPr sz="2100" dirty="0">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tc>
                <a:extLst>
                  <a:ext uri="{0D108BD9-81ED-4DB2-BD59-A6C34878D82A}">
                    <a16:rowId xmlns:a16="http://schemas.microsoft.com/office/drawing/2014/main" val="10005"/>
                  </a:ext>
                </a:extLst>
              </a:tr>
            </a:tbl>
          </a:graphicData>
        </a:graphic>
      </p:graphicFrame>
      <p:sp>
        <p:nvSpPr>
          <p:cNvPr id="1435" name="Google Shape;1435;p262"/>
          <p:cNvSpPr txBox="1">
            <a:spLocks noGrp="1"/>
          </p:cNvSpPr>
          <p:nvPr>
            <p:ph type="body" idx="1"/>
          </p:nvPr>
        </p:nvSpPr>
        <p:spPr>
          <a:xfrm>
            <a:off x="269550" y="5518375"/>
            <a:ext cx="11652900" cy="753300"/>
          </a:xfrm>
          <a:prstGeom prst="rect">
            <a:avLst/>
          </a:prstGeom>
          <a:noFill/>
          <a:ln>
            <a:noFill/>
          </a:ln>
        </p:spPr>
        <p:txBody>
          <a:bodyPr spcFirstLastPara="1" wrap="square" lIns="91425" tIns="45700" rIns="91425" bIns="45700" anchor="ctr" anchorCtr="0">
            <a:noAutofit/>
          </a:bodyPr>
          <a:lstStyle/>
          <a:p>
            <a:pPr marL="457200" lvl="0" indent="-361950" algn="l" rtl="0">
              <a:lnSpc>
                <a:spcPct val="90000"/>
              </a:lnSpc>
              <a:spcBef>
                <a:spcPts val="0"/>
              </a:spcBef>
              <a:spcAft>
                <a:spcPts val="0"/>
              </a:spcAft>
              <a:buClr>
                <a:schemeClr val="dk1"/>
              </a:buClr>
              <a:buSzPts val="2300"/>
              <a:buChar char="●"/>
            </a:pPr>
            <a:r>
              <a:rPr lang="en-US" sz="2300" b="1">
                <a:solidFill>
                  <a:schemeClr val="accent5"/>
                </a:solidFill>
                <a:latin typeface="Trebuchet MS" panose="020B0603020202020204"/>
                <a:ea typeface="Trebuchet MS" panose="020B0603020202020204"/>
                <a:cs typeface="Trebuchet MS" panose="020B0603020202020204"/>
                <a:sym typeface="Trebuchet MS" panose="020B0603020202020204"/>
              </a:rPr>
              <a:t>Cost and Quality Indicators, eConsults</a:t>
            </a:r>
            <a:r>
              <a:rPr lang="en-US" sz="2300">
                <a:latin typeface="Trebuchet MS" panose="020B0603020202020204"/>
                <a:ea typeface="Trebuchet MS" panose="020B0603020202020204"/>
                <a:cs typeface="Trebuchet MS" panose="020B0603020202020204"/>
                <a:sym typeface="Trebuchet MS" panose="020B0603020202020204"/>
              </a:rPr>
              <a:t>: to drive right care, right place</a:t>
            </a:r>
            <a:endParaRPr sz="2300">
              <a:latin typeface="Trebuchet MS" panose="020B0603020202020204"/>
              <a:ea typeface="Trebuchet MS" panose="020B0603020202020204"/>
              <a:cs typeface="Trebuchet MS" panose="020B0603020202020204"/>
              <a:sym typeface="Trebuchet MS" panose="020B0603020202020204"/>
            </a:endParaRPr>
          </a:p>
        </p:txBody>
      </p:sp>
      <p:sp>
        <p:nvSpPr>
          <p:cNvPr id="1436" name="Google Shape;1436;p262"/>
          <p:cNvSpPr txBox="1">
            <a:spLocks noGrp="1"/>
          </p:cNvSpPr>
          <p:nvPr>
            <p:ph type="sldNum" idx="12"/>
          </p:nvPr>
        </p:nvSpPr>
        <p:spPr>
          <a:xfrm>
            <a:off x="11269025" y="6272000"/>
            <a:ext cx="589200" cy="585900"/>
          </a:xfrm>
          <a:prstGeom prst="rect">
            <a:avLst/>
          </a:prstGeom>
          <a:noFill/>
          <a:ln>
            <a:noFill/>
          </a:ln>
        </p:spPr>
        <p:txBody>
          <a:bodyPr spcFirstLastPara="1" wrap="square" lIns="64275" tIns="32125" rIns="64275" bIns="32125" anchor="ctr" anchorCtr="0">
            <a:noAutofit/>
          </a:bodyPr>
          <a:lstStyle/>
          <a:p>
            <a:pPr marL="0" lvl="0" indent="0" algn="r" rtl="0">
              <a:spcBef>
                <a:spcPts val="0"/>
              </a:spcBef>
              <a:spcAft>
                <a:spcPts val="0"/>
              </a:spcAft>
              <a:buClr>
                <a:srgbClr val="000000"/>
              </a:buClr>
              <a:buSzPts val="1200"/>
              <a:buFont typeface="Arial" panose="020B0604020202020204"/>
              <a:buNone/>
            </a:pPr>
            <a:fld id="{00000000-1234-1234-1234-123412341234}" type="slidenum">
              <a:rPr lang="en-US" sz="1200"/>
              <a:t>69</a:t>
            </a:fld>
            <a:endParaRPr sz="12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04"/>
        <p:cNvGrpSpPr/>
        <p:nvPr/>
      </p:nvGrpSpPr>
      <p:grpSpPr>
        <a:xfrm>
          <a:off x="0" y="0"/>
          <a:ext cx="0" cy="0"/>
          <a:chOff x="0" y="0"/>
          <a:chExt cx="0" cy="0"/>
        </a:xfrm>
      </p:grpSpPr>
      <p:sp>
        <p:nvSpPr>
          <p:cNvPr id="1005" name="Google Shape;1005;p231"/>
          <p:cNvSpPr txBox="1">
            <a:spLocks noGrp="1"/>
          </p:cNvSpPr>
          <p:nvPr>
            <p:ph type="title"/>
          </p:nvPr>
        </p:nvSpPr>
        <p:spPr>
          <a:xfrm>
            <a:off x="838200" y="44575"/>
            <a:ext cx="10515600" cy="738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4000"/>
              <a:t>Speakers Today</a:t>
            </a:r>
            <a:endParaRPr sz="4000"/>
          </a:p>
        </p:txBody>
      </p:sp>
      <p:sp>
        <p:nvSpPr>
          <p:cNvPr id="1006" name="Google Shape;1006;p231"/>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7</a:t>
            </a:fld>
            <a:endParaRPr lang="en-US"/>
          </a:p>
        </p:txBody>
      </p:sp>
      <p:sp>
        <p:nvSpPr>
          <p:cNvPr id="1007" name="Google Shape;1007;p231"/>
          <p:cNvSpPr/>
          <p:nvPr/>
        </p:nvSpPr>
        <p:spPr>
          <a:xfrm>
            <a:off x="197550" y="782675"/>
            <a:ext cx="11796900" cy="5416500"/>
          </a:xfrm>
          <a:prstGeom prst="roundRect">
            <a:avLst>
              <a:gd name="adj" fmla="val 16667"/>
            </a:avLst>
          </a:prstGeom>
          <a:solidFill>
            <a:srgbClr val="245D38">
              <a:alpha val="13920"/>
            </a:srgbClr>
          </a:solid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457200" lvl="0" indent="-381000" algn="l" rtl="0">
              <a:spcBef>
                <a:spcPts val="0"/>
              </a:spcBef>
              <a:spcAft>
                <a:spcPts val="0"/>
              </a:spcAft>
              <a:buClr>
                <a:schemeClr val="dk1"/>
              </a:buClr>
              <a:buSzPts val="2400"/>
              <a:buFont typeface="Trebuchet MS" panose="020B0603020202020204"/>
              <a:buChar char="●"/>
            </a:pPr>
            <a:r>
              <a:rPr lang="en-US" sz="2400" b="1" dirty="0">
                <a:solidFill>
                  <a:schemeClr val="dk1"/>
                </a:solidFill>
                <a:latin typeface="Trebuchet MS" panose="020B0603020202020204"/>
                <a:ea typeface="Trebuchet MS" panose="020B0603020202020204"/>
                <a:cs typeface="Trebuchet MS" panose="020B0603020202020204"/>
                <a:sym typeface="Trebuchet MS" panose="020B0603020202020204"/>
              </a:rPr>
              <a:t>Kim </a:t>
            </a:r>
            <a:r>
              <a:rPr lang="en-US" sz="2400" b="1" dirty="0" err="1">
                <a:solidFill>
                  <a:schemeClr val="dk1"/>
                </a:solidFill>
                <a:latin typeface="Trebuchet MS" panose="020B0603020202020204"/>
                <a:ea typeface="Trebuchet MS" panose="020B0603020202020204"/>
                <a:cs typeface="Trebuchet MS" panose="020B0603020202020204"/>
                <a:sym typeface="Trebuchet MS" panose="020B0603020202020204"/>
              </a:rPr>
              <a:t>Bimestefer</a:t>
            </a:r>
            <a:r>
              <a:rPr lang="en-US" sz="2400" b="1"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sz="2400" dirty="0">
                <a:solidFill>
                  <a:schemeClr val="dk1"/>
                </a:solidFill>
                <a:latin typeface="Trebuchet MS" panose="020B0603020202020204"/>
                <a:ea typeface="Trebuchet MS" panose="020B0603020202020204"/>
                <a:cs typeface="Trebuchet MS" panose="020B0603020202020204"/>
                <a:sym typeface="Trebuchet MS" panose="020B0603020202020204"/>
              </a:rPr>
              <a:t>HCPF Executive Director </a:t>
            </a:r>
            <a:endParaRPr sz="24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81000" algn="l" rtl="0">
              <a:spcBef>
                <a:spcPts val="1000"/>
              </a:spcBef>
              <a:spcAft>
                <a:spcPts val="0"/>
              </a:spcAft>
              <a:buClr>
                <a:schemeClr val="dk1"/>
              </a:buClr>
              <a:buSzPts val="2400"/>
              <a:buFont typeface="Trebuchet MS" panose="020B0603020202020204"/>
              <a:buChar char="●"/>
            </a:pPr>
            <a:r>
              <a:rPr lang="en-US" sz="2400" b="1" dirty="0">
                <a:solidFill>
                  <a:schemeClr val="dk1"/>
                </a:solidFill>
                <a:latin typeface="Trebuchet MS" panose="020B0603020202020204"/>
                <a:ea typeface="Trebuchet MS" panose="020B0603020202020204"/>
                <a:cs typeface="Trebuchet MS" panose="020B0603020202020204"/>
                <a:sym typeface="Trebuchet MS" panose="020B0603020202020204"/>
              </a:rPr>
              <a:t>Tom Leahey, </a:t>
            </a:r>
            <a:r>
              <a:rPr lang="en-US" sz="2400" dirty="0">
                <a:solidFill>
                  <a:schemeClr val="dk1"/>
                </a:solidFill>
                <a:latin typeface="Trebuchet MS" panose="020B0603020202020204"/>
                <a:ea typeface="Trebuchet MS" panose="020B0603020202020204"/>
                <a:cs typeface="Trebuchet MS" panose="020B0603020202020204"/>
                <a:sym typeface="Trebuchet MS" panose="020B0603020202020204"/>
              </a:rPr>
              <a:t>Pharmacy Office Director</a:t>
            </a:r>
            <a:endParaRPr sz="24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81000" algn="l" rtl="0">
              <a:spcBef>
                <a:spcPts val="1000"/>
              </a:spcBef>
              <a:spcAft>
                <a:spcPts val="0"/>
              </a:spcAft>
              <a:buClr>
                <a:schemeClr val="dk1"/>
              </a:buClr>
              <a:buSzPts val="2400"/>
              <a:buFont typeface="Trebuchet MS" panose="020B0603020202020204"/>
              <a:buChar char="●"/>
            </a:pPr>
            <a:r>
              <a:rPr lang="en-US" sz="2400" b="1" dirty="0">
                <a:solidFill>
                  <a:schemeClr val="dk1"/>
                </a:solidFill>
                <a:latin typeface="Trebuchet MS" panose="020B0603020202020204"/>
                <a:ea typeface="Trebuchet MS" panose="020B0603020202020204"/>
                <a:cs typeface="Trebuchet MS" panose="020B0603020202020204"/>
                <a:sym typeface="Trebuchet MS" panose="020B0603020202020204"/>
              </a:rPr>
              <a:t>Cristen Bates, </a:t>
            </a:r>
            <a:r>
              <a:rPr lang="en-US" sz="2400" dirty="0">
                <a:solidFill>
                  <a:schemeClr val="dk1"/>
                </a:solidFill>
                <a:latin typeface="Trebuchet MS" panose="020B0603020202020204"/>
                <a:ea typeface="Trebuchet MS" panose="020B0603020202020204"/>
                <a:cs typeface="Trebuchet MS" panose="020B0603020202020204"/>
                <a:sym typeface="Trebuchet MS" panose="020B0603020202020204"/>
              </a:rPr>
              <a:t>Deputy Medicaid Director and Office of Medicaid and CHP+ Behavioral Health Initiatives &amp; Coverage Director</a:t>
            </a:r>
            <a:endParaRPr sz="24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81000" algn="l" rtl="0">
              <a:spcBef>
                <a:spcPts val="1000"/>
              </a:spcBef>
              <a:spcAft>
                <a:spcPts val="0"/>
              </a:spcAft>
              <a:buClr>
                <a:schemeClr val="dk1"/>
              </a:buClr>
              <a:buSzPts val="2400"/>
              <a:buFont typeface="Trebuchet MS" panose="020B0603020202020204"/>
              <a:buChar char="●"/>
            </a:pPr>
            <a:r>
              <a:rPr lang="en-US" sz="2400" b="1" dirty="0">
                <a:solidFill>
                  <a:schemeClr val="dk1"/>
                </a:solidFill>
                <a:latin typeface="Trebuchet MS" panose="020B0603020202020204"/>
                <a:ea typeface="Trebuchet MS" panose="020B0603020202020204"/>
                <a:cs typeface="Trebuchet MS" panose="020B0603020202020204"/>
                <a:sym typeface="Trebuchet MS" panose="020B0603020202020204"/>
              </a:rPr>
              <a:t>Bonnie Silva, </a:t>
            </a:r>
            <a:r>
              <a:rPr lang="en-US" sz="2400" dirty="0">
                <a:solidFill>
                  <a:schemeClr val="dk1"/>
                </a:solidFill>
                <a:latin typeface="Trebuchet MS" panose="020B0603020202020204"/>
                <a:ea typeface="Trebuchet MS" panose="020B0603020202020204"/>
                <a:cs typeface="Trebuchet MS" panose="020B0603020202020204"/>
                <a:sym typeface="Trebuchet MS" panose="020B0603020202020204"/>
              </a:rPr>
              <a:t>Office of Community Living Director</a:t>
            </a:r>
            <a:endParaRPr sz="24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81000" algn="l" rtl="0">
              <a:spcBef>
                <a:spcPts val="1000"/>
              </a:spcBef>
              <a:spcAft>
                <a:spcPts val="0"/>
              </a:spcAft>
              <a:buClr>
                <a:schemeClr val="dk1"/>
              </a:buClr>
              <a:buSzPts val="2400"/>
              <a:buFont typeface="Trebuchet MS" panose="020B0603020202020204"/>
              <a:buChar char="●"/>
            </a:pPr>
            <a:r>
              <a:rPr lang="en-US" sz="2400" b="1" dirty="0">
                <a:solidFill>
                  <a:schemeClr val="dk1"/>
                </a:solidFill>
                <a:latin typeface="Trebuchet MS" panose="020B0603020202020204"/>
                <a:ea typeface="Trebuchet MS" panose="020B0603020202020204"/>
                <a:cs typeface="Trebuchet MS" panose="020B0603020202020204"/>
                <a:sym typeface="Trebuchet MS" panose="020B0603020202020204"/>
              </a:rPr>
              <a:t>Adela Flores-Brennan,</a:t>
            </a:r>
            <a:r>
              <a:rPr lang="en-US" sz="2400" dirty="0">
                <a:solidFill>
                  <a:schemeClr val="dk1"/>
                </a:solidFill>
                <a:latin typeface="Trebuchet MS" panose="020B0603020202020204"/>
                <a:ea typeface="Trebuchet MS" panose="020B0603020202020204"/>
                <a:cs typeface="Trebuchet MS" panose="020B0603020202020204"/>
                <a:sym typeface="Trebuchet MS" panose="020B0603020202020204"/>
              </a:rPr>
              <a:t> Medicaid Director and Health Policy Office Director</a:t>
            </a:r>
            <a:endParaRPr sz="24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81000" algn="l" rtl="0">
              <a:spcBef>
                <a:spcPts val="1000"/>
              </a:spcBef>
              <a:spcAft>
                <a:spcPts val="0"/>
              </a:spcAft>
              <a:buClr>
                <a:schemeClr val="dk1"/>
              </a:buClr>
              <a:buSzPts val="2400"/>
              <a:buFont typeface="Trebuchet MS" panose="020B0603020202020204"/>
              <a:buChar char="●"/>
            </a:pPr>
            <a:r>
              <a:rPr lang="en-US" sz="2400" b="1" dirty="0">
                <a:solidFill>
                  <a:schemeClr val="dk1"/>
                </a:solidFill>
                <a:latin typeface="Trebuchet MS" panose="020B0603020202020204"/>
                <a:ea typeface="Trebuchet MS" panose="020B0603020202020204"/>
                <a:cs typeface="Trebuchet MS" panose="020B0603020202020204"/>
                <a:sym typeface="Trebuchet MS" panose="020B0603020202020204"/>
              </a:rPr>
              <a:t>David Ducharme,</a:t>
            </a:r>
            <a:r>
              <a:rPr lang="en-US" sz="2400" dirty="0">
                <a:solidFill>
                  <a:schemeClr val="dk1"/>
                </a:solidFill>
                <a:latin typeface="Trebuchet MS" panose="020B0603020202020204"/>
                <a:ea typeface="Trebuchet MS" panose="020B0603020202020204"/>
                <a:cs typeface="Trebuchet MS" panose="020B0603020202020204"/>
                <a:sym typeface="Trebuchet MS" panose="020B0603020202020204"/>
              </a:rPr>
              <a:t> Accountable Care Collaborative Division Director</a:t>
            </a:r>
            <a:endParaRPr sz="24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81000" algn="l" rtl="0">
              <a:spcBef>
                <a:spcPts val="1000"/>
              </a:spcBef>
              <a:spcAft>
                <a:spcPts val="0"/>
              </a:spcAft>
              <a:buClr>
                <a:schemeClr val="dk1"/>
              </a:buClr>
              <a:buSzPts val="2400"/>
              <a:buFont typeface="Trebuchet MS" panose="020B0603020202020204"/>
              <a:buChar char="●"/>
            </a:pPr>
            <a:r>
              <a:rPr lang="en-US" sz="2400" b="1" dirty="0">
                <a:solidFill>
                  <a:schemeClr val="dk1"/>
                </a:solidFill>
                <a:latin typeface="Trebuchet MS" panose="020B0603020202020204"/>
                <a:ea typeface="Trebuchet MS" panose="020B0603020202020204"/>
                <a:cs typeface="Trebuchet MS" panose="020B0603020202020204"/>
                <a:sym typeface="Trebuchet MS" panose="020B0603020202020204"/>
              </a:rPr>
              <a:t>Nancy Dolson,</a:t>
            </a:r>
            <a:r>
              <a:rPr lang="en-US" sz="2400" dirty="0">
                <a:solidFill>
                  <a:schemeClr val="dk1"/>
                </a:solidFill>
                <a:latin typeface="Trebuchet MS" panose="020B0603020202020204"/>
                <a:ea typeface="Trebuchet MS" panose="020B0603020202020204"/>
                <a:cs typeface="Trebuchet MS" panose="020B0603020202020204"/>
                <a:sym typeface="Trebuchet MS" panose="020B0603020202020204"/>
              </a:rPr>
              <a:t> Special Financing Division Director</a:t>
            </a:r>
            <a:endParaRPr sz="24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81000" algn="l" rtl="0">
              <a:spcBef>
                <a:spcPts val="1000"/>
              </a:spcBef>
              <a:spcAft>
                <a:spcPts val="0"/>
              </a:spcAft>
              <a:buClr>
                <a:schemeClr val="dk1"/>
              </a:buClr>
              <a:buSzPts val="2400"/>
              <a:buFont typeface="Trebuchet MS" panose="020B0603020202020204"/>
              <a:buChar char="●"/>
            </a:pPr>
            <a:r>
              <a:rPr lang="en-US" sz="2400" b="1" dirty="0">
                <a:solidFill>
                  <a:schemeClr val="dk1"/>
                </a:solidFill>
                <a:latin typeface="Trebuchet MS" panose="020B0603020202020204"/>
                <a:ea typeface="Trebuchet MS" panose="020B0603020202020204"/>
                <a:cs typeface="Trebuchet MS" panose="020B0603020202020204"/>
                <a:sym typeface="Trebuchet MS" panose="020B0603020202020204"/>
              </a:rPr>
              <a:t>Bettina Schneider,</a:t>
            </a:r>
            <a:r>
              <a:rPr lang="en-US" sz="2400" dirty="0">
                <a:solidFill>
                  <a:schemeClr val="dk1"/>
                </a:solidFill>
                <a:latin typeface="Trebuchet MS" panose="020B0603020202020204"/>
                <a:ea typeface="Trebuchet MS" panose="020B0603020202020204"/>
                <a:cs typeface="Trebuchet MS" panose="020B0603020202020204"/>
                <a:sym typeface="Trebuchet MS" panose="020B0603020202020204"/>
              </a:rPr>
              <a:t> Finance Office Director and CFO</a:t>
            </a:r>
            <a:endParaRPr sz="24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81000" algn="l" rtl="0">
              <a:spcBef>
                <a:spcPts val="1000"/>
              </a:spcBef>
              <a:spcAft>
                <a:spcPts val="0"/>
              </a:spcAft>
              <a:buClr>
                <a:schemeClr val="dk1"/>
              </a:buClr>
              <a:buSzPts val="2400"/>
              <a:buFont typeface="Trebuchet MS" panose="020B0603020202020204"/>
              <a:buChar char="●"/>
            </a:pPr>
            <a:r>
              <a:rPr lang="en-US" sz="2400" b="1" dirty="0">
                <a:solidFill>
                  <a:schemeClr val="dk1"/>
                </a:solidFill>
                <a:latin typeface="Trebuchet MS" panose="020B0603020202020204"/>
                <a:ea typeface="Trebuchet MS" panose="020B0603020202020204"/>
                <a:cs typeface="Trebuchet MS" panose="020B0603020202020204"/>
                <a:sym typeface="Trebuchet MS" panose="020B0603020202020204"/>
              </a:rPr>
              <a:t>Rachel Reiter, </a:t>
            </a:r>
            <a:r>
              <a:rPr lang="en-US" sz="2400" dirty="0">
                <a:solidFill>
                  <a:schemeClr val="dk1"/>
                </a:solidFill>
                <a:latin typeface="Trebuchet MS" panose="020B0603020202020204"/>
                <a:ea typeface="Trebuchet MS" panose="020B0603020202020204"/>
                <a:cs typeface="Trebuchet MS" panose="020B0603020202020204"/>
                <a:sym typeface="Trebuchet MS" panose="020B0603020202020204"/>
              </a:rPr>
              <a:t>Policy, Communications and Administration Office Director</a:t>
            </a:r>
            <a:endParaRPr sz="24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81000" algn="l" rtl="0">
              <a:spcBef>
                <a:spcPts val="1000"/>
              </a:spcBef>
              <a:spcAft>
                <a:spcPts val="1000"/>
              </a:spcAft>
              <a:buClr>
                <a:schemeClr val="dk1"/>
              </a:buClr>
              <a:buSzPts val="2400"/>
              <a:buFont typeface="Trebuchet MS" panose="020B0603020202020204"/>
              <a:buChar char="●"/>
            </a:pPr>
            <a:r>
              <a:rPr lang="en-US" sz="2400" b="1" dirty="0">
                <a:solidFill>
                  <a:schemeClr val="dk1"/>
                </a:solidFill>
                <a:latin typeface="Trebuchet MS" panose="020B0603020202020204"/>
                <a:ea typeface="Trebuchet MS" panose="020B0603020202020204"/>
                <a:cs typeface="Trebuchet MS" panose="020B0603020202020204"/>
                <a:sym typeface="Trebuchet MS" panose="020B0603020202020204"/>
              </a:rPr>
              <a:t>Joshua Montoya,</a:t>
            </a:r>
            <a:r>
              <a:rPr lang="en-US" sz="2400" dirty="0">
                <a:solidFill>
                  <a:schemeClr val="dk1"/>
                </a:solidFill>
                <a:latin typeface="Trebuchet MS" panose="020B0603020202020204"/>
                <a:ea typeface="Trebuchet MS" panose="020B0603020202020204"/>
                <a:cs typeface="Trebuchet MS" panose="020B0603020202020204"/>
                <a:sym typeface="Trebuchet MS" panose="020B0603020202020204"/>
              </a:rPr>
              <a:t> Partner Relations and Administration Division Director</a:t>
            </a:r>
            <a:endParaRPr sz="2400" dirty="0">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6257288"/>
            <a:ext cx="12192000" cy="600710"/>
            <a:chOff x="0" y="6257288"/>
            <a:chExt cx="12192000" cy="600710"/>
          </a:xfrm>
        </p:grpSpPr>
        <p:sp>
          <p:nvSpPr>
            <p:cNvPr id="3" name="object 3"/>
            <p:cNvSpPr/>
            <p:nvPr/>
          </p:nvSpPr>
          <p:spPr>
            <a:xfrm>
              <a:off x="0" y="6257288"/>
              <a:ext cx="12192000" cy="600710"/>
            </a:xfrm>
            <a:custGeom>
              <a:avLst/>
              <a:gdLst/>
              <a:ahLst/>
              <a:cxnLst/>
              <a:rect l="l" t="t" r="r" b="b"/>
              <a:pathLst>
                <a:path w="12192000" h="600709">
                  <a:moveTo>
                    <a:pt x="12192000" y="0"/>
                  </a:moveTo>
                  <a:lnTo>
                    <a:pt x="0" y="0"/>
                  </a:lnTo>
                  <a:lnTo>
                    <a:pt x="0" y="600455"/>
                  </a:lnTo>
                  <a:lnTo>
                    <a:pt x="12192000" y="600455"/>
                  </a:lnTo>
                  <a:lnTo>
                    <a:pt x="12192000" y="0"/>
                  </a:lnTo>
                  <a:close/>
                </a:path>
              </a:pathLst>
            </a:custGeom>
            <a:solidFill>
              <a:srgbClr val="212C68"/>
            </a:solidFill>
          </p:spPr>
          <p:txBody>
            <a:bodyPr wrap="square" lIns="0" tIns="0" rIns="0" bIns="0" rtlCol="0"/>
            <a:lstStyle/>
            <a:p>
              <a:endParaRPr/>
            </a:p>
          </p:txBody>
        </p:sp>
        <p:pic>
          <p:nvPicPr>
            <p:cNvPr id="4" name="object 4"/>
            <p:cNvPicPr/>
            <p:nvPr/>
          </p:nvPicPr>
          <p:blipFill>
            <a:blip r:embed="rId2" cstate="print"/>
            <a:stretch>
              <a:fillRect/>
            </a:stretch>
          </p:blipFill>
          <p:spPr>
            <a:xfrm>
              <a:off x="274320" y="6363966"/>
              <a:ext cx="2267712" cy="384048"/>
            </a:xfrm>
            <a:prstGeom prst="rect">
              <a:avLst/>
            </a:prstGeom>
          </p:spPr>
        </p:pic>
      </p:grpSp>
      <p:sp>
        <p:nvSpPr>
          <p:cNvPr id="5" name="object 5"/>
          <p:cNvSpPr txBox="1"/>
          <p:nvPr/>
        </p:nvSpPr>
        <p:spPr>
          <a:xfrm>
            <a:off x="2832100" y="6360795"/>
            <a:ext cx="8623935" cy="381635"/>
          </a:xfrm>
          <a:prstGeom prst="rect">
            <a:avLst/>
          </a:prstGeom>
        </p:spPr>
        <p:txBody>
          <a:bodyPr vert="horz" wrap="square" lIns="0" tIns="12700" rIns="0" bIns="0" rtlCol="0">
            <a:spAutoFit/>
          </a:bodyPr>
          <a:lstStyle/>
          <a:p>
            <a:pPr marL="12700">
              <a:lnSpc>
                <a:spcPct val="100000"/>
              </a:lnSpc>
              <a:spcBef>
                <a:spcPts val="100"/>
              </a:spcBef>
            </a:pPr>
            <a:r>
              <a:rPr sz="2400" dirty="0">
                <a:solidFill>
                  <a:srgbClr val="FFFFFF"/>
                </a:solidFill>
                <a:latin typeface="Trebuchet MS" panose="020B0603020202020204"/>
                <a:cs typeface="Trebuchet MS" panose="020B0603020202020204"/>
              </a:rPr>
              <a:t>Para más</a:t>
            </a:r>
            <a:r>
              <a:rPr sz="2400" spc="-25" dirty="0">
                <a:solidFill>
                  <a:srgbClr val="FFFFFF"/>
                </a:solidFill>
                <a:latin typeface="Trebuchet MS" panose="020B0603020202020204"/>
                <a:cs typeface="Trebuchet MS" panose="020B0603020202020204"/>
              </a:rPr>
              <a:t> </a:t>
            </a:r>
            <a:r>
              <a:rPr sz="2400" dirty="0">
                <a:solidFill>
                  <a:srgbClr val="FFFFFF"/>
                </a:solidFill>
                <a:latin typeface="Trebuchet MS" panose="020B0603020202020204"/>
                <a:cs typeface="Trebuchet MS" panose="020B0603020202020204"/>
              </a:rPr>
              <a:t>información: </a:t>
            </a:r>
            <a:r>
              <a:rPr sz="2400" u="sng" spc="-25" dirty="0">
                <a:solidFill>
                  <a:srgbClr val="798539"/>
                </a:solidFill>
                <a:uFill>
                  <a:solidFill>
                    <a:srgbClr val="798539"/>
                  </a:solidFill>
                </a:uFill>
                <a:latin typeface="Trebuchet MS" panose="020B0603020202020204"/>
                <a:cs typeface="Trebuchet MS" panose="020B0603020202020204"/>
                <a:hlinkClick r:id="rId3"/>
              </a:rPr>
              <a:t>CO.gov/HCPF/value-</a:t>
            </a:r>
            <a:r>
              <a:rPr sz="2400" u="sng" spc="-10" dirty="0">
                <a:solidFill>
                  <a:srgbClr val="798539"/>
                </a:solidFill>
                <a:uFill>
                  <a:solidFill>
                    <a:srgbClr val="798539"/>
                  </a:solidFill>
                </a:uFill>
                <a:latin typeface="Trebuchet MS" panose="020B0603020202020204"/>
                <a:cs typeface="Trebuchet MS" panose="020B0603020202020204"/>
                <a:hlinkClick r:id="rId3"/>
              </a:rPr>
              <a:t>based-</a:t>
            </a:r>
            <a:r>
              <a:rPr lang="en-US" sz="2400" u="sng">
                <a:solidFill>
                  <a:schemeClr val="lt1"/>
                </a:solidFill>
                <a:latin typeface="Trebuchet MS" panose="020B0603020202020204"/>
                <a:ea typeface="Trebuchet MS" panose="020B0603020202020204"/>
                <a:cs typeface="Trebuchet MS" panose="020B0603020202020204"/>
                <a:sym typeface="Trebuchet MS" panose="020B0603020202020204"/>
                <a:hlinkClick r:id="rId3"/>
              </a:rPr>
              <a:t>payments</a:t>
            </a:r>
            <a:endParaRPr sz="2400">
              <a:latin typeface="Trebuchet MS" panose="020B0603020202020204"/>
              <a:cs typeface="Trebuchet MS" panose="020B0603020202020204"/>
            </a:endParaRPr>
          </a:p>
        </p:txBody>
      </p:sp>
      <p:sp>
        <p:nvSpPr>
          <p:cNvPr id="7" name="object 7"/>
          <p:cNvSpPr txBox="1">
            <a:spLocks noGrp="1"/>
          </p:cNvSpPr>
          <p:nvPr>
            <p:ph type="title"/>
          </p:nvPr>
        </p:nvSpPr>
        <p:spPr>
          <a:xfrm>
            <a:off x="950772" y="96456"/>
            <a:ext cx="10505440" cy="599440"/>
          </a:xfrm>
          <a:prstGeom prst="rect">
            <a:avLst/>
          </a:prstGeom>
        </p:spPr>
        <p:txBody>
          <a:bodyPr vert="horz" wrap="square" lIns="0" tIns="45720" rIns="0" bIns="0" rtlCol="0">
            <a:spAutoFit/>
          </a:bodyPr>
          <a:lstStyle/>
          <a:p>
            <a:pPr marL="57150" marR="5080">
              <a:lnSpc>
                <a:spcPts val="2160"/>
              </a:lnSpc>
              <a:spcBef>
                <a:spcPts val="360"/>
              </a:spcBef>
            </a:pPr>
            <a:r>
              <a:rPr dirty="0">
                <a:solidFill>
                  <a:srgbClr val="212C68"/>
                </a:solidFill>
              </a:rPr>
              <a:t>Impulsar</a:t>
            </a:r>
            <a:r>
              <a:rPr spc="-45" dirty="0">
                <a:solidFill>
                  <a:srgbClr val="212C68"/>
                </a:solidFill>
              </a:rPr>
              <a:t> </a:t>
            </a:r>
            <a:r>
              <a:rPr dirty="0">
                <a:solidFill>
                  <a:srgbClr val="212C68"/>
                </a:solidFill>
              </a:rPr>
              <a:t>los</a:t>
            </a:r>
            <a:r>
              <a:rPr spc="-45" dirty="0">
                <a:solidFill>
                  <a:srgbClr val="212C68"/>
                </a:solidFill>
              </a:rPr>
              <a:t> </a:t>
            </a:r>
            <a:r>
              <a:rPr dirty="0">
                <a:solidFill>
                  <a:srgbClr val="212C68"/>
                </a:solidFill>
              </a:rPr>
              <a:t>pagos</a:t>
            </a:r>
            <a:r>
              <a:rPr spc="-45" dirty="0">
                <a:solidFill>
                  <a:srgbClr val="212C68"/>
                </a:solidFill>
              </a:rPr>
              <a:t> </a:t>
            </a:r>
            <a:r>
              <a:rPr dirty="0">
                <a:solidFill>
                  <a:srgbClr val="212C68"/>
                </a:solidFill>
              </a:rPr>
              <a:t>basados</a:t>
            </a:r>
            <a:r>
              <a:rPr spc="-50" dirty="0">
                <a:solidFill>
                  <a:srgbClr val="212C68"/>
                </a:solidFill>
              </a:rPr>
              <a:t> </a:t>
            </a:r>
            <a:r>
              <a:rPr dirty="0">
                <a:solidFill>
                  <a:srgbClr val="212C68"/>
                </a:solidFill>
              </a:rPr>
              <a:t>en</a:t>
            </a:r>
            <a:r>
              <a:rPr spc="-50" dirty="0">
                <a:solidFill>
                  <a:srgbClr val="212C68"/>
                </a:solidFill>
              </a:rPr>
              <a:t> </a:t>
            </a:r>
            <a:r>
              <a:rPr dirty="0">
                <a:solidFill>
                  <a:srgbClr val="212C68"/>
                </a:solidFill>
              </a:rPr>
              <a:t>el</a:t>
            </a:r>
            <a:r>
              <a:rPr spc="-70" dirty="0">
                <a:solidFill>
                  <a:srgbClr val="212C68"/>
                </a:solidFill>
              </a:rPr>
              <a:t> </a:t>
            </a:r>
            <a:r>
              <a:rPr dirty="0">
                <a:solidFill>
                  <a:srgbClr val="212C68"/>
                </a:solidFill>
              </a:rPr>
              <a:t>valor</a:t>
            </a:r>
            <a:r>
              <a:rPr spc="-40" dirty="0">
                <a:solidFill>
                  <a:srgbClr val="212C68"/>
                </a:solidFill>
              </a:rPr>
              <a:t> </a:t>
            </a:r>
            <a:r>
              <a:rPr dirty="0">
                <a:solidFill>
                  <a:srgbClr val="212C68"/>
                </a:solidFill>
              </a:rPr>
              <a:t>(VBP)</a:t>
            </a:r>
            <a:r>
              <a:rPr spc="-45" dirty="0">
                <a:solidFill>
                  <a:srgbClr val="212C68"/>
                </a:solidFill>
              </a:rPr>
              <a:t> </a:t>
            </a:r>
            <a:r>
              <a:rPr dirty="0">
                <a:solidFill>
                  <a:srgbClr val="212C68"/>
                </a:solidFill>
              </a:rPr>
              <a:t>para</a:t>
            </a:r>
            <a:r>
              <a:rPr spc="-50" dirty="0">
                <a:solidFill>
                  <a:srgbClr val="212C68"/>
                </a:solidFill>
              </a:rPr>
              <a:t> </a:t>
            </a:r>
            <a:r>
              <a:rPr dirty="0">
                <a:solidFill>
                  <a:srgbClr val="212C68"/>
                </a:solidFill>
              </a:rPr>
              <a:t>incentivar</a:t>
            </a:r>
            <a:r>
              <a:rPr spc="-60" dirty="0">
                <a:solidFill>
                  <a:srgbClr val="212C68"/>
                </a:solidFill>
              </a:rPr>
              <a:t> </a:t>
            </a:r>
            <a:r>
              <a:rPr dirty="0">
                <a:solidFill>
                  <a:srgbClr val="212C68"/>
                </a:solidFill>
              </a:rPr>
              <a:t>los</a:t>
            </a:r>
            <a:r>
              <a:rPr spc="-20" dirty="0">
                <a:solidFill>
                  <a:srgbClr val="212C68"/>
                </a:solidFill>
              </a:rPr>
              <a:t> </a:t>
            </a:r>
            <a:r>
              <a:rPr dirty="0">
                <a:solidFill>
                  <a:srgbClr val="212C68"/>
                </a:solidFill>
              </a:rPr>
              <a:t>resultados</a:t>
            </a:r>
            <a:r>
              <a:rPr spc="-25" dirty="0">
                <a:solidFill>
                  <a:srgbClr val="212C68"/>
                </a:solidFill>
              </a:rPr>
              <a:t> </a:t>
            </a:r>
            <a:r>
              <a:rPr dirty="0">
                <a:solidFill>
                  <a:srgbClr val="212C68"/>
                </a:solidFill>
              </a:rPr>
              <a:t>de</a:t>
            </a:r>
            <a:r>
              <a:rPr spc="-25" dirty="0">
                <a:solidFill>
                  <a:srgbClr val="212C68"/>
                </a:solidFill>
              </a:rPr>
              <a:t> </a:t>
            </a:r>
            <a:r>
              <a:rPr dirty="0">
                <a:solidFill>
                  <a:srgbClr val="212C68"/>
                </a:solidFill>
              </a:rPr>
              <a:t>calidad,</a:t>
            </a:r>
            <a:r>
              <a:rPr spc="-50" dirty="0">
                <a:solidFill>
                  <a:srgbClr val="212C68"/>
                </a:solidFill>
              </a:rPr>
              <a:t> </a:t>
            </a:r>
            <a:r>
              <a:rPr spc="-25" dirty="0">
                <a:solidFill>
                  <a:srgbClr val="212C68"/>
                </a:solidFill>
              </a:rPr>
              <a:t>la </a:t>
            </a:r>
            <a:r>
              <a:rPr dirty="0">
                <a:solidFill>
                  <a:srgbClr val="212C68"/>
                </a:solidFill>
              </a:rPr>
              <a:t>equidad</a:t>
            </a:r>
            <a:r>
              <a:rPr spc="-35" dirty="0">
                <a:solidFill>
                  <a:srgbClr val="212C68"/>
                </a:solidFill>
              </a:rPr>
              <a:t> </a:t>
            </a:r>
            <a:r>
              <a:rPr dirty="0">
                <a:solidFill>
                  <a:srgbClr val="212C68"/>
                </a:solidFill>
              </a:rPr>
              <a:t>y</a:t>
            </a:r>
            <a:r>
              <a:rPr spc="-25" dirty="0">
                <a:solidFill>
                  <a:srgbClr val="212C68"/>
                </a:solidFill>
              </a:rPr>
              <a:t> </a:t>
            </a:r>
            <a:r>
              <a:rPr dirty="0">
                <a:solidFill>
                  <a:srgbClr val="212C68"/>
                </a:solidFill>
              </a:rPr>
              <a:t>la</a:t>
            </a:r>
            <a:r>
              <a:rPr spc="-20" dirty="0">
                <a:solidFill>
                  <a:srgbClr val="212C68"/>
                </a:solidFill>
              </a:rPr>
              <a:t> </a:t>
            </a:r>
            <a:r>
              <a:rPr spc="-10" dirty="0">
                <a:solidFill>
                  <a:srgbClr val="212C68"/>
                </a:solidFill>
              </a:rPr>
              <a:t>asequibilidad</a:t>
            </a:r>
            <a:endParaRPr dirty="0"/>
          </a:p>
        </p:txBody>
      </p:sp>
      <p:graphicFrame>
        <p:nvGraphicFramePr>
          <p:cNvPr id="8" name="object 8"/>
          <p:cNvGraphicFramePr>
            <a:graphicFrameLocks noGrp="1"/>
          </p:cNvGraphicFramePr>
          <p:nvPr/>
        </p:nvGraphicFramePr>
        <p:xfrm>
          <a:off x="262127" y="861390"/>
          <a:ext cx="11659235" cy="4802810"/>
        </p:xfrm>
        <a:graphic>
          <a:graphicData uri="http://schemas.openxmlformats.org/drawingml/2006/table">
            <a:tbl>
              <a:tblPr firstRow="1" bandRow="1">
                <a:tableStyleId>{2D5ABB26-0587-4C30-8999-92F81FD0307C}</a:tableStyleId>
              </a:tblPr>
              <a:tblGrid>
                <a:gridCol w="2738248">
                  <a:extLst>
                    <a:ext uri="{9D8B030D-6E8A-4147-A177-3AD203B41FA5}">
                      <a16:colId xmlns:a16="http://schemas.microsoft.com/office/drawing/2014/main" val="20000"/>
                    </a:ext>
                  </a:extLst>
                </a:gridCol>
                <a:gridCol w="4676775">
                  <a:extLst>
                    <a:ext uri="{9D8B030D-6E8A-4147-A177-3AD203B41FA5}">
                      <a16:colId xmlns:a16="http://schemas.microsoft.com/office/drawing/2014/main" val="20001"/>
                    </a:ext>
                  </a:extLst>
                </a:gridCol>
                <a:gridCol w="4244212">
                  <a:extLst>
                    <a:ext uri="{9D8B030D-6E8A-4147-A177-3AD203B41FA5}">
                      <a16:colId xmlns:a16="http://schemas.microsoft.com/office/drawing/2014/main" val="20002"/>
                    </a:ext>
                  </a:extLst>
                </a:gridCol>
              </a:tblGrid>
              <a:tr h="672135">
                <a:tc gridSpan="3">
                  <a:txBody>
                    <a:bodyPr/>
                    <a:lstStyle/>
                    <a:p>
                      <a:pPr algn="ctr">
                        <a:lnSpc>
                          <a:spcPct val="100000"/>
                        </a:lnSpc>
                        <a:spcBef>
                          <a:spcPts val="670"/>
                        </a:spcBef>
                      </a:pPr>
                      <a:r>
                        <a:rPr sz="3100" b="1" dirty="0">
                          <a:solidFill>
                            <a:srgbClr val="FFFFFF"/>
                          </a:solidFill>
                          <a:latin typeface="Trebuchet MS" panose="020B0603020202020204"/>
                          <a:cs typeface="Trebuchet MS" panose="020B0603020202020204"/>
                        </a:rPr>
                        <a:t>VBP</a:t>
                      </a:r>
                      <a:r>
                        <a:rPr sz="3100" b="1" spc="-25" dirty="0">
                          <a:solidFill>
                            <a:srgbClr val="FFFFFF"/>
                          </a:solidFill>
                          <a:latin typeface="Trebuchet MS" panose="020B0603020202020204"/>
                          <a:cs typeface="Trebuchet MS" panose="020B0603020202020204"/>
                        </a:rPr>
                        <a:t> </a:t>
                      </a:r>
                      <a:r>
                        <a:rPr sz="3100" b="1" dirty="0">
                          <a:solidFill>
                            <a:srgbClr val="FFFFFF"/>
                          </a:solidFill>
                          <a:latin typeface="Trebuchet MS" panose="020B0603020202020204"/>
                          <a:cs typeface="Trebuchet MS" panose="020B0603020202020204"/>
                        </a:rPr>
                        <a:t>impacta</a:t>
                      </a:r>
                      <a:r>
                        <a:rPr sz="3100" b="1" spc="-25" dirty="0">
                          <a:solidFill>
                            <a:srgbClr val="FFFFFF"/>
                          </a:solidFill>
                          <a:latin typeface="Trebuchet MS" panose="020B0603020202020204"/>
                          <a:cs typeface="Trebuchet MS" panose="020B0603020202020204"/>
                        </a:rPr>
                        <a:t> </a:t>
                      </a:r>
                      <a:r>
                        <a:rPr sz="3100" b="1" dirty="0">
                          <a:solidFill>
                            <a:srgbClr val="FFFFFF"/>
                          </a:solidFill>
                          <a:latin typeface="Trebuchet MS" panose="020B0603020202020204"/>
                          <a:cs typeface="Trebuchet MS" panose="020B0603020202020204"/>
                        </a:rPr>
                        <a:t>el</a:t>
                      </a:r>
                      <a:r>
                        <a:rPr sz="3100" b="1" spc="-25" dirty="0">
                          <a:solidFill>
                            <a:srgbClr val="FFFFFF"/>
                          </a:solidFill>
                          <a:latin typeface="Trebuchet MS" panose="020B0603020202020204"/>
                          <a:cs typeface="Trebuchet MS" panose="020B0603020202020204"/>
                        </a:rPr>
                        <a:t> </a:t>
                      </a:r>
                      <a:r>
                        <a:rPr sz="3100" b="1" dirty="0">
                          <a:solidFill>
                            <a:srgbClr val="FFFFFF"/>
                          </a:solidFill>
                          <a:latin typeface="Trebuchet MS" panose="020B0603020202020204"/>
                          <a:cs typeface="Trebuchet MS" panose="020B0603020202020204"/>
                        </a:rPr>
                        <a:t>50%+</a:t>
                      </a:r>
                      <a:r>
                        <a:rPr sz="3100" b="1" spc="-15" dirty="0">
                          <a:solidFill>
                            <a:srgbClr val="FFFFFF"/>
                          </a:solidFill>
                          <a:latin typeface="Trebuchet MS" panose="020B0603020202020204"/>
                          <a:cs typeface="Trebuchet MS" panose="020B0603020202020204"/>
                        </a:rPr>
                        <a:t> </a:t>
                      </a:r>
                      <a:r>
                        <a:rPr sz="3100" b="1" dirty="0">
                          <a:solidFill>
                            <a:srgbClr val="FFFFFF"/>
                          </a:solidFill>
                          <a:latin typeface="Trebuchet MS" panose="020B0603020202020204"/>
                          <a:cs typeface="Trebuchet MS" panose="020B0603020202020204"/>
                        </a:rPr>
                        <a:t>de</a:t>
                      </a:r>
                      <a:r>
                        <a:rPr sz="3100" b="1" spc="-20" dirty="0">
                          <a:solidFill>
                            <a:srgbClr val="FFFFFF"/>
                          </a:solidFill>
                          <a:latin typeface="Trebuchet MS" panose="020B0603020202020204"/>
                          <a:cs typeface="Trebuchet MS" panose="020B0603020202020204"/>
                        </a:rPr>
                        <a:t> </a:t>
                      </a:r>
                      <a:r>
                        <a:rPr sz="3100" b="1" dirty="0">
                          <a:solidFill>
                            <a:srgbClr val="FFFFFF"/>
                          </a:solidFill>
                          <a:latin typeface="Trebuchet MS" panose="020B0603020202020204"/>
                          <a:cs typeface="Trebuchet MS" panose="020B0603020202020204"/>
                        </a:rPr>
                        <a:t>los</a:t>
                      </a:r>
                      <a:r>
                        <a:rPr sz="3100" b="1" spc="-25" dirty="0">
                          <a:solidFill>
                            <a:srgbClr val="FFFFFF"/>
                          </a:solidFill>
                          <a:latin typeface="Trebuchet MS" panose="020B0603020202020204"/>
                          <a:cs typeface="Trebuchet MS" panose="020B0603020202020204"/>
                        </a:rPr>
                        <a:t> </a:t>
                      </a:r>
                      <a:r>
                        <a:rPr sz="3100" b="1" dirty="0">
                          <a:solidFill>
                            <a:srgbClr val="FFFFFF"/>
                          </a:solidFill>
                          <a:latin typeface="Trebuchet MS" panose="020B0603020202020204"/>
                          <a:cs typeface="Trebuchet MS" panose="020B0603020202020204"/>
                        </a:rPr>
                        <a:t>pagos</a:t>
                      </a:r>
                      <a:r>
                        <a:rPr sz="3100" b="1" spc="-25" dirty="0">
                          <a:solidFill>
                            <a:srgbClr val="FFFFFF"/>
                          </a:solidFill>
                          <a:latin typeface="Trebuchet MS" panose="020B0603020202020204"/>
                          <a:cs typeface="Trebuchet MS" panose="020B0603020202020204"/>
                        </a:rPr>
                        <a:t> </a:t>
                      </a:r>
                      <a:r>
                        <a:rPr sz="3100" b="1" dirty="0">
                          <a:solidFill>
                            <a:srgbClr val="FFFFFF"/>
                          </a:solidFill>
                          <a:latin typeface="Trebuchet MS" panose="020B0603020202020204"/>
                          <a:cs typeface="Trebuchet MS" panose="020B0603020202020204"/>
                        </a:rPr>
                        <a:t>de</a:t>
                      </a:r>
                      <a:r>
                        <a:rPr sz="3100" b="1" spc="-30" dirty="0">
                          <a:solidFill>
                            <a:srgbClr val="FFFFFF"/>
                          </a:solidFill>
                          <a:latin typeface="Trebuchet MS" panose="020B0603020202020204"/>
                          <a:cs typeface="Trebuchet MS" panose="020B0603020202020204"/>
                        </a:rPr>
                        <a:t> </a:t>
                      </a:r>
                      <a:r>
                        <a:rPr sz="3100" b="1" spc="-10" dirty="0">
                          <a:solidFill>
                            <a:srgbClr val="FFFFFF"/>
                          </a:solidFill>
                          <a:latin typeface="Trebuchet MS" panose="020B0603020202020204"/>
                          <a:cs typeface="Trebuchet MS" panose="020B0603020202020204"/>
                        </a:rPr>
                        <a:t>Medicaid</a:t>
                      </a:r>
                      <a:endParaRPr sz="3100" dirty="0">
                        <a:latin typeface="Trebuchet MS" panose="020B0603020202020204"/>
                        <a:cs typeface="Trebuchet MS" panose="020B0603020202020204"/>
                      </a:endParaRPr>
                    </a:p>
                  </a:txBody>
                  <a:tcPr marL="0" marR="0" marT="85090" marB="0">
                    <a:lnB w="9525">
                      <a:solidFill>
                        <a:srgbClr val="9E9E9E"/>
                      </a:solidFill>
                      <a:prstDash val="solid"/>
                    </a:lnB>
                    <a:solidFill>
                      <a:srgbClr val="37637D"/>
                    </a:solidFill>
                  </a:tcPr>
                </a:tc>
                <a:tc hMerge="1">
                  <a:txBody>
                    <a:bodyPr/>
                    <a:lstStyle/>
                    <a:p>
                      <a:endParaRPr lang="en-US"/>
                    </a:p>
                  </a:txBody>
                  <a:tcPr marL="0" marR="0" marT="0" marB="0"/>
                </a:tc>
                <a:tc hMerge="1">
                  <a:txBody>
                    <a:bodyPr/>
                    <a:lstStyle/>
                    <a:p>
                      <a:endParaRPr lang="en-US"/>
                    </a:p>
                  </a:txBody>
                  <a:tcPr marL="0" marR="0" marT="0" marB="0"/>
                </a:tc>
                <a:extLst>
                  <a:ext uri="{0D108BD9-81ED-4DB2-BD59-A6C34878D82A}">
                    <a16:rowId xmlns:a16="http://schemas.microsoft.com/office/drawing/2014/main" val="10000"/>
                  </a:ext>
                </a:extLst>
              </a:tr>
              <a:tr h="496570">
                <a:tc>
                  <a:txBody>
                    <a:bodyPr/>
                    <a:lstStyle/>
                    <a:p>
                      <a:pPr marL="14605" algn="ctr">
                        <a:lnSpc>
                          <a:spcPct val="100000"/>
                        </a:lnSpc>
                        <a:spcBef>
                          <a:spcPts val="325"/>
                        </a:spcBef>
                      </a:pPr>
                      <a:r>
                        <a:rPr sz="1800" b="1" spc="-10" dirty="0">
                          <a:latin typeface="Trebuchet MS" panose="020B0603020202020204"/>
                          <a:cs typeface="Trebuchet MS" panose="020B0603020202020204"/>
                        </a:rPr>
                        <a:t>Parte</a:t>
                      </a:r>
                      <a:endParaRPr sz="1800" dirty="0">
                        <a:latin typeface="Trebuchet MS" panose="020B0603020202020204"/>
                        <a:cs typeface="Trebuchet MS" panose="020B0603020202020204"/>
                      </a:endParaRPr>
                    </a:p>
                  </a:txBody>
                  <a:tcPr marL="0" marR="0" marT="41275" marB="0" anchor="ctr">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8255" algn="ctr">
                        <a:lnSpc>
                          <a:spcPct val="100000"/>
                        </a:lnSpc>
                        <a:spcBef>
                          <a:spcPts val="325"/>
                        </a:spcBef>
                      </a:pPr>
                      <a:r>
                        <a:rPr sz="1800" b="1" spc="-10" dirty="0">
                          <a:latin typeface="Trebuchet MS" panose="020B0603020202020204"/>
                          <a:cs typeface="Trebuchet MS" panose="020B0603020202020204"/>
                        </a:rPr>
                        <a:t>Programa</a:t>
                      </a:r>
                      <a:endParaRPr sz="1800" dirty="0">
                        <a:latin typeface="Trebuchet MS" panose="020B0603020202020204"/>
                        <a:cs typeface="Trebuchet MS" panose="020B0603020202020204"/>
                      </a:endParaRPr>
                    </a:p>
                  </a:txBody>
                  <a:tcPr marL="0" marR="0" marT="41275" marB="0" anchor="ctr">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17780" algn="ctr">
                        <a:lnSpc>
                          <a:spcPct val="100000"/>
                        </a:lnSpc>
                        <a:spcBef>
                          <a:spcPts val="325"/>
                        </a:spcBef>
                      </a:pPr>
                      <a:r>
                        <a:rPr sz="1800" b="1" spc="-10" dirty="0">
                          <a:latin typeface="Trebuchet MS" panose="020B0603020202020204"/>
                          <a:cs typeface="Trebuchet MS" panose="020B0603020202020204"/>
                        </a:rPr>
                        <a:t>Participación</a:t>
                      </a:r>
                      <a:endParaRPr sz="1800" dirty="0">
                        <a:latin typeface="Trebuchet MS" panose="020B0603020202020204"/>
                        <a:cs typeface="Trebuchet MS" panose="020B0603020202020204"/>
                      </a:endParaRPr>
                    </a:p>
                  </a:txBody>
                  <a:tcPr marL="0" marR="0" marT="41275" marB="0" anchor="ctr">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extLst>
                  <a:ext uri="{0D108BD9-81ED-4DB2-BD59-A6C34878D82A}">
                    <a16:rowId xmlns:a16="http://schemas.microsoft.com/office/drawing/2014/main" val="10001"/>
                  </a:ext>
                </a:extLst>
              </a:tr>
              <a:tr h="490855">
                <a:tc>
                  <a:txBody>
                    <a:bodyPr/>
                    <a:lstStyle/>
                    <a:p>
                      <a:pPr marL="99060">
                        <a:lnSpc>
                          <a:spcPct val="100000"/>
                        </a:lnSpc>
                        <a:spcBef>
                          <a:spcPts val="325"/>
                        </a:spcBef>
                      </a:pPr>
                      <a:r>
                        <a:rPr sz="1800" b="1" spc="-10" dirty="0">
                          <a:solidFill>
                            <a:srgbClr val="212C68"/>
                          </a:solidFill>
                          <a:latin typeface="Trebuchet MS" panose="020B0603020202020204"/>
                          <a:cs typeface="Trebuchet MS" panose="020B0603020202020204"/>
                        </a:rPr>
                        <a:t>Hospital</a:t>
                      </a:r>
                      <a:endParaRPr sz="1800">
                        <a:latin typeface="Trebuchet MS" panose="020B0603020202020204"/>
                        <a:cs typeface="Trebuchet MS" panose="020B0603020202020204"/>
                      </a:endParaRPr>
                    </a:p>
                  </a:txBody>
                  <a:tcPr marL="0" marR="0" marT="4127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95885">
                        <a:lnSpc>
                          <a:spcPct val="100000"/>
                        </a:lnSpc>
                        <a:spcBef>
                          <a:spcPts val="325"/>
                        </a:spcBef>
                      </a:pPr>
                      <a:r>
                        <a:rPr sz="1800" dirty="0">
                          <a:latin typeface="Trebuchet MS" panose="020B0603020202020204"/>
                          <a:cs typeface="Trebuchet MS" panose="020B0603020202020204"/>
                        </a:rPr>
                        <a:t>Programa</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30" dirty="0">
                          <a:latin typeface="Trebuchet MS" panose="020B0603020202020204"/>
                          <a:cs typeface="Trebuchet MS" panose="020B0603020202020204"/>
                        </a:rPr>
                        <a:t> </a:t>
                      </a:r>
                      <a:r>
                        <a:rPr sz="1800" spc="-10" dirty="0">
                          <a:latin typeface="Trebuchet MS" panose="020B0603020202020204"/>
                          <a:cs typeface="Trebuchet MS" panose="020B0603020202020204"/>
                        </a:rPr>
                        <a:t>Transformación</a:t>
                      </a:r>
                      <a:r>
                        <a:rPr sz="1800" spc="-30" dirty="0">
                          <a:latin typeface="Trebuchet MS" panose="020B0603020202020204"/>
                          <a:cs typeface="Trebuchet MS" panose="020B0603020202020204"/>
                        </a:rPr>
                        <a:t> </a:t>
                      </a:r>
                      <a:r>
                        <a:rPr sz="1800" spc="-10" dirty="0">
                          <a:latin typeface="Trebuchet MS" panose="020B0603020202020204"/>
                          <a:cs typeface="Trebuchet MS" panose="020B0603020202020204"/>
                        </a:rPr>
                        <a:t>Hospitalaria</a:t>
                      </a:r>
                      <a:endParaRPr sz="1800">
                        <a:latin typeface="Trebuchet MS" panose="020B0603020202020204"/>
                        <a:cs typeface="Trebuchet MS" panose="020B0603020202020204"/>
                      </a:endParaRPr>
                    </a:p>
                  </a:txBody>
                  <a:tcPr marL="0" marR="0" marT="4127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99060">
                        <a:lnSpc>
                          <a:spcPct val="100000"/>
                        </a:lnSpc>
                        <a:spcBef>
                          <a:spcPts val="325"/>
                        </a:spcBef>
                      </a:pPr>
                      <a:r>
                        <a:rPr sz="1800" dirty="0">
                          <a:latin typeface="Trebuchet MS" panose="020B0603020202020204"/>
                          <a:cs typeface="Trebuchet MS" panose="020B0603020202020204"/>
                        </a:rPr>
                        <a:t>100%</a:t>
                      </a:r>
                      <a:r>
                        <a:rPr sz="1800" spc="-25"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20" dirty="0">
                          <a:latin typeface="Trebuchet MS" panose="020B0603020202020204"/>
                          <a:cs typeface="Trebuchet MS" panose="020B0603020202020204"/>
                        </a:rPr>
                        <a:t> </a:t>
                      </a:r>
                      <a:r>
                        <a:rPr sz="1800" dirty="0">
                          <a:latin typeface="Trebuchet MS" panose="020B0603020202020204"/>
                          <a:cs typeface="Trebuchet MS" panose="020B0603020202020204"/>
                        </a:rPr>
                        <a:t>los</a:t>
                      </a:r>
                      <a:r>
                        <a:rPr sz="1800" spc="-30" dirty="0">
                          <a:latin typeface="Trebuchet MS" panose="020B0603020202020204"/>
                          <a:cs typeface="Trebuchet MS" panose="020B0603020202020204"/>
                        </a:rPr>
                        <a:t> </a:t>
                      </a:r>
                      <a:r>
                        <a:rPr sz="1800" spc="-10" dirty="0">
                          <a:latin typeface="Trebuchet MS" panose="020B0603020202020204"/>
                          <a:cs typeface="Trebuchet MS" panose="020B0603020202020204"/>
                        </a:rPr>
                        <a:t>hospitales</a:t>
                      </a:r>
                      <a:endParaRPr sz="1800">
                        <a:latin typeface="Trebuchet MS" panose="020B0603020202020204"/>
                        <a:cs typeface="Trebuchet MS" panose="020B0603020202020204"/>
                      </a:endParaRPr>
                    </a:p>
                  </a:txBody>
                  <a:tcPr marL="0" marR="0" marT="4127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extLst>
                  <a:ext uri="{0D108BD9-81ED-4DB2-BD59-A6C34878D82A}">
                    <a16:rowId xmlns:a16="http://schemas.microsoft.com/office/drawing/2014/main" val="10002"/>
                  </a:ext>
                </a:extLst>
              </a:tr>
              <a:tr h="524510">
                <a:tc>
                  <a:txBody>
                    <a:bodyPr/>
                    <a:lstStyle/>
                    <a:p>
                      <a:pPr marL="99060">
                        <a:lnSpc>
                          <a:spcPct val="100000"/>
                        </a:lnSpc>
                        <a:spcBef>
                          <a:spcPts val="325"/>
                        </a:spcBef>
                      </a:pPr>
                      <a:r>
                        <a:rPr sz="1800" b="1" dirty="0">
                          <a:solidFill>
                            <a:srgbClr val="212C68"/>
                          </a:solidFill>
                          <a:latin typeface="Trebuchet MS" panose="020B0603020202020204"/>
                          <a:cs typeface="Trebuchet MS" panose="020B0603020202020204"/>
                        </a:rPr>
                        <a:t>Atención</a:t>
                      </a:r>
                      <a:r>
                        <a:rPr sz="1800" b="1" spc="-85" dirty="0">
                          <a:solidFill>
                            <a:srgbClr val="212C68"/>
                          </a:solidFill>
                          <a:latin typeface="Trebuchet MS" panose="020B0603020202020204"/>
                          <a:cs typeface="Trebuchet MS" panose="020B0603020202020204"/>
                        </a:rPr>
                        <a:t> </a:t>
                      </a:r>
                      <a:r>
                        <a:rPr sz="1800" b="1" spc="-10" dirty="0">
                          <a:solidFill>
                            <a:srgbClr val="212C68"/>
                          </a:solidFill>
                          <a:latin typeface="Trebuchet MS" panose="020B0603020202020204"/>
                          <a:cs typeface="Trebuchet MS" panose="020B0603020202020204"/>
                        </a:rPr>
                        <a:t>primaria</a:t>
                      </a:r>
                      <a:endParaRPr sz="1800">
                        <a:latin typeface="Trebuchet MS" panose="020B0603020202020204"/>
                        <a:cs typeface="Trebuchet MS" panose="020B0603020202020204"/>
                      </a:endParaRPr>
                    </a:p>
                  </a:txBody>
                  <a:tcPr marL="0" marR="0" marT="4127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95885">
                        <a:lnSpc>
                          <a:spcPct val="100000"/>
                        </a:lnSpc>
                        <a:spcBef>
                          <a:spcPts val="325"/>
                        </a:spcBef>
                      </a:pPr>
                      <a:r>
                        <a:rPr sz="1800" dirty="0">
                          <a:solidFill>
                            <a:srgbClr val="1F1F22"/>
                          </a:solidFill>
                          <a:latin typeface="Trebuchet MS" panose="020B0603020202020204"/>
                          <a:cs typeface="Trebuchet MS" panose="020B0603020202020204"/>
                        </a:rPr>
                        <a:t>Pasar</a:t>
                      </a:r>
                      <a:r>
                        <a:rPr sz="1800" spc="-35" dirty="0">
                          <a:solidFill>
                            <a:srgbClr val="1F1F22"/>
                          </a:solidFill>
                          <a:latin typeface="Trebuchet MS" panose="020B0603020202020204"/>
                          <a:cs typeface="Trebuchet MS" panose="020B0603020202020204"/>
                        </a:rPr>
                        <a:t> </a:t>
                      </a:r>
                      <a:r>
                        <a:rPr sz="1800" dirty="0">
                          <a:solidFill>
                            <a:srgbClr val="1F1F22"/>
                          </a:solidFill>
                          <a:latin typeface="Trebuchet MS" panose="020B0603020202020204"/>
                          <a:cs typeface="Trebuchet MS" panose="020B0603020202020204"/>
                        </a:rPr>
                        <a:t>a</a:t>
                      </a:r>
                      <a:r>
                        <a:rPr sz="1800" spc="-35" dirty="0">
                          <a:solidFill>
                            <a:srgbClr val="1F1F22"/>
                          </a:solidFill>
                          <a:latin typeface="Trebuchet MS" panose="020B0603020202020204"/>
                          <a:cs typeface="Trebuchet MS" panose="020B0603020202020204"/>
                        </a:rPr>
                        <a:t> </a:t>
                      </a:r>
                      <a:r>
                        <a:rPr sz="1800" dirty="0">
                          <a:solidFill>
                            <a:srgbClr val="1F1F22"/>
                          </a:solidFill>
                          <a:latin typeface="Trebuchet MS" panose="020B0603020202020204"/>
                          <a:cs typeface="Trebuchet MS" panose="020B0603020202020204"/>
                        </a:rPr>
                        <a:t>la</a:t>
                      </a:r>
                      <a:r>
                        <a:rPr sz="1800" spc="-40" dirty="0">
                          <a:solidFill>
                            <a:srgbClr val="1F1F22"/>
                          </a:solidFill>
                          <a:latin typeface="Trebuchet MS" panose="020B0603020202020204"/>
                          <a:cs typeface="Trebuchet MS" panose="020B0603020202020204"/>
                        </a:rPr>
                        <a:t> </a:t>
                      </a:r>
                      <a:r>
                        <a:rPr sz="1800" dirty="0">
                          <a:solidFill>
                            <a:srgbClr val="1F1F22"/>
                          </a:solidFill>
                          <a:latin typeface="Trebuchet MS" panose="020B0603020202020204"/>
                          <a:cs typeface="Trebuchet MS" panose="020B0603020202020204"/>
                        </a:rPr>
                        <a:t>capitación</a:t>
                      </a:r>
                      <a:r>
                        <a:rPr sz="1800" spc="-25" dirty="0">
                          <a:solidFill>
                            <a:srgbClr val="1F1F22"/>
                          </a:solidFill>
                          <a:latin typeface="Trebuchet MS" panose="020B0603020202020204"/>
                          <a:cs typeface="Trebuchet MS" panose="020B0603020202020204"/>
                        </a:rPr>
                        <a:t> </a:t>
                      </a:r>
                      <a:r>
                        <a:rPr sz="1800" dirty="0">
                          <a:solidFill>
                            <a:srgbClr val="1F1F22"/>
                          </a:solidFill>
                          <a:latin typeface="Trebuchet MS" panose="020B0603020202020204"/>
                          <a:cs typeface="Trebuchet MS" panose="020B0603020202020204"/>
                        </a:rPr>
                        <a:t>total</a:t>
                      </a:r>
                      <a:r>
                        <a:rPr sz="1800" spc="-30" dirty="0">
                          <a:solidFill>
                            <a:srgbClr val="1F1F22"/>
                          </a:solidFill>
                          <a:latin typeface="Trebuchet MS" panose="020B0603020202020204"/>
                          <a:cs typeface="Trebuchet MS" panose="020B0603020202020204"/>
                        </a:rPr>
                        <a:t> </a:t>
                      </a:r>
                      <a:r>
                        <a:rPr sz="1800" dirty="0">
                          <a:solidFill>
                            <a:srgbClr val="1F1F22"/>
                          </a:solidFill>
                          <a:latin typeface="Trebuchet MS" panose="020B0603020202020204"/>
                          <a:cs typeface="Trebuchet MS" panose="020B0603020202020204"/>
                        </a:rPr>
                        <a:t>o</a:t>
                      </a:r>
                      <a:r>
                        <a:rPr sz="1800" spc="-30" dirty="0">
                          <a:solidFill>
                            <a:srgbClr val="1F1F22"/>
                          </a:solidFill>
                          <a:latin typeface="Trebuchet MS" panose="020B0603020202020204"/>
                          <a:cs typeface="Trebuchet MS" panose="020B0603020202020204"/>
                        </a:rPr>
                        <a:t> </a:t>
                      </a:r>
                      <a:r>
                        <a:rPr sz="1800" spc="-10" dirty="0">
                          <a:solidFill>
                            <a:srgbClr val="1F1F22"/>
                          </a:solidFill>
                          <a:latin typeface="Trebuchet MS" panose="020B0603020202020204"/>
                          <a:cs typeface="Trebuchet MS" panose="020B0603020202020204"/>
                        </a:rPr>
                        <a:t>parcial</a:t>
                      </a:r>
                      <a:endParaRPr sz="1800" dirty="0">
                        <a:latin typeface="Trebuchet MS" panose="020B0603020202020204"/>
                        <a:cs typeface="Trebuchet MS" panose="020B0603020202020204"/>
                      </a:endParaRPr>
                    </a:p>
                  </a:txBody>
                  <a:tcPr marL="0" marR="0" marT="4127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99060">
                        <a:lnSpc>
                          <a:spcPct val="100000"/>
                        </a:lnSpc>
                        <a:spcBef>
                          <a:spcPts val="585"/>
                        </a:spcBef>
                      </a:pPr>
                      <a:r>
                        <a:rPr sz="1800" dirty="0">
                          <a:latin typeface="Trebuchet MS" panose="020B0603020202020204"/>
                          <a:cs typeface="Trebuchet MS" panose="020B0603020202020204"/>
                        </a:rPr>
                        <a:t>53%</a:t>
                      </a:r>
                      <a:r>
                        <a:rPr sz="1800" spc="-25"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20" dirty="0">
                          <a:latin typeface="Trebuchet MS" panose="020B0603020202020204"/>
                          <a:cs typeface="Trebuchet MS" panose="020B0603020202020204"/>
                        </a:rPr>
                        <a:t> </a:t>
                      </a:r>
                      <a:r>
                        <a:rPr sz="1800" dirty="0">
                          <a:latin typeface="Trebuchet MS" panose="020B0603020202020204"/>
                          <a:cs typeface="Trebuchet MS" panose="020B0603020202020204"/>
                        </a:rPr>
                        <a:t>los</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miembros</a:t>
                      </a:r>
                      <a:r>
                        <a:rPr sz="1800" spc="-30" dirty="0">
                          <a:latin typeface="Trebuchet MS" panose="020B0603020202020204"/>
                          <a:cs typeface="Trebuchet MS" panose="020B0603020202020204"/>
                        </a:rPr>
                        <a:t> </a:t>
                      </a:r>
                      <a:r>
                        <a:rPr sz="1800" dirty="0">
                          <a:latin typeface="Trebuchet MS" panose="020B0603020202020204"/>
                          <a:cs typeface="Trebuchet MS" panose="020B0603020202020204"/>
                        </a:rPr>
                        <a:t>y</a:t>
                      </a:r>
                      <a:r>
                        <a:rPr sz="1800" spc="-20" dirty="0">
                          <a:latin typeface="Trebuchet MS" panose="020B0603020202020204"/>
                          <a:cs typeface="Trebuchet MS" panose="020B0603020202020204"/>
                        </a:rPr>
                        <a:t> </a:t>
                      </a:r>
                      <a:r>
                        <a:rPr sz="1800" dirty="0">
                          <a:latin typeface="Trebuchet MS" panose="020B0603020202020204"/>
                          <a:cs typeface="Trebuchet MS" panose="020B0603020202020204"/>
                        </a:rPr>
                        <a:t>29%</a:t>
                      </a:r>
                      <a:r>
                        <a:rPr sz="1800" spc="-25"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20" dirty="0">
                          <a:latin typeface="Trebuchet MS" panose="020B0603020202020204"/>
                          <a:cs typeface="Trebuchet MS" panose="020B0603020202020204"/>
                        </a:rPr>
                        <a:t> </a:t>
                      </a:r>
                      <a:r>
                        <a:rPr sz="1800" dirty="0">
                          <a:latin typeface="Trebuchet MS" panose="020B0603020202020204"/>
                          <a:cs typeface="Trebuchet MS" panose="020B0603020202020204"/>
                        </a:rPr>
                        <a:t>los</a:t>
                      </a:r>
                      <a:r>
                        <a:rPr sz="1800" spc="-30" dirty="0">
                          <a:latin typeface="Trebuchet MS" panose="020B0603020202020204"/>
                          <a:cs typeface="Trebuchet MS" panose="020B0603020202020204"/>
                        </a:rPr>
                        <a:t> </a:t>
                      </a:r>
                      <a:r>
                        <a:rPr sz="1800" spc="-20" dirty="0">
                          <a:latin typeface="Trebuchet MS" panose="020B0603020202020204"/>
                          <a:cs typeface="Trebuchet MS" panose="020B0603020202020204"/>
                        </a:rPr>
                        <a:t>PCMP</a:t>
                      </a:r>
                      <a:endParaRPr sz="1800">
                        <a:latin typeface="Trebuchet MS" panose="020B0603020202020204"/>
                        <a:cs typeface="Trebuchet MS" panose="020B0603020202020204"/>
                      </a:endParaRPr>
                    </a:p>
                  </a:txBody>
                  <a:tcPr marL="0" marR="0" marT="7429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extLst>
                  <a:ext uri="{0D108BD9-81ED-4DB2-BD59-A6C34878D82A}">
                    <a16:rowId xmlns:a16="http://schemas.microsoft.com/office/drawing/2014/main" val="10003"/>
                  </a:ext>
                </a:extLst>
              </a:tr>
              <a:tr h="1271270">
                <a:tc>
                  <a:txBody>
                    <a:bodyPr/>
                    <a:lstStyle/>
                    <a:p>
                      <a:pPr marL="99060">
                        <a:lnSpc>
                          <a:spcPct val="100000"/>
                        </a:lnSpc>
                        <a:spcBef>
                          <a:spcPts val="320"/>
                        </a:spcBef>
                      </a:pPr>
                      <a:r>
                        <a:rPr sz="1800" b="1" spc="-10" dirty="0">
                          <a:solidFill>
                            <a:srgbClr val="212C68"/>
                          </a:solidFill>
                          <a:latin typeface="Trebuchet MS" panose="020B0603020202020204"/>
                          <a:cs typeface="Trebuchet MS" panose="020B0603020202020204"/>
                        </a:rPr>
                        <a:t>Medicamentos</a:t>
                      </a:r>
                      <a:r>
                        <a:rPr sz="1800" b="1" spc="-45" dirty="0">
                          <a:solidFill>
                            <a:srgbClr val="212C68"/>
                          </a:solidFill>
                          <a:latin typeface="Trebuchet MS" panose="020B0603020202020204"/>
                          <a:cs typeface="Trebuchet MS" panose="020B0603020202020204"/>
                        </a:rPr>
                        <a:t> </a:t>
                      </a:r>
                      <a:r>
                        <a:rPr sz="1800" b="1" spc="-10" dirty="0">
                          <a:solidFill>
                            <a:srgbClr val="212C68"/>
                          </a:solidFill>
                          <a:latin typeface="Trebuchet MS" panose="020B0603020202020204"/>
                          <a:cs typeface="Trebuchet MS" panose="020B0603020202020204"/>
                        </a:rPr>
                        <a:t>recetados</a:t>
                      </a:r>
                      <a:endParaRPr sz="1800" dirty="0">
                        <a:latin typeface="Trebuchet MS" panose="020B0603020202020204"/>
                        <a:cs typeface="Trebuchet MS" panose="020B0603020202020204"/>
                      </a:endParaRPr>
                    </a:p>
                  </a:txBody>
                  <a:tcPr marL="0" marR="0" marT="4064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553085" marR="26670" indent="-350520">
                        <a:lnSpc>
                          <a:spcPct val="109000"/>
                        </a:lnSpc>
                        <a:spcBef>
                          <a:spcPts val="440"/>
                        </a:spcBef>
                        <a:buSzPct val="117000"/>
                        <a:buChar char="●"/>
                        <a:tabLst>
                          <a:tab pos="553085" algn="l"/>
                        </a:tabLst>
                      </a:pPr>
                      <a:r>
                        <a:rPr sz="1800" dirty="0">
                          <a:latin typeface="Trebuchet MS" panose="020B0603020202020204"/>
                          <a:cs typeface="Trebuchet MS" panose="020B0603020202020204"/>
                        </a:rPr>
                        <a:t>Contratos</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30" dirty="0">
                          <a:latin typeface="Trebuchet MS" panose="020B0603020202020204"/>
                          <a:cs typeface="Trebuchet MS" panose="020B0603020202020204"/>
                        </a:rPr>
                        <a:t> </a:t>
                      </a:r>
                      <a:r>
                        <a:rPr sz="1800" spc="-10" dirty="0">
                          <a:latin typeface="Trebuchet MS" panose="020B0603020202020204"/>
                          <a:cs typeface="Trebuchet MS" panose="020B0603020202020204"/>
                        </a:rPr>
                        <a:t>medicamentos</a:t>
                      </a:r>
                      <a:r>
                        <a:rPr sz="1800" spc="-45" dirty="0">
                          <a:latin typeface="Trebuchet MS" panose="020B0603020202020204"/>
                          <a:cs typeface="Trebuchet MS" panose="020B0603020202020204"/>
                        </a:rPr>
                        <a:t> </a:t>
                      </a:r>
                      <a:r>
                        <a:rPr sz="1800" spc="-10" dirty="0">
                          <a:latin typeface="Trebuchet MS" panose="020B0603020202020204"/>
                          <a:cs typeface="Trebuchet MS" panose="020B0603020202020204"/>
                        </a:rPr>
                        <a:t>recetados </a:t>
                      </a:r>
                      <a:r>
                        <a:rPr sz="1800" dirty="0">
                          <a:latin typeface="Trebuchet MS" panose="020B0603020202020204"/>
                          <a:cs typeface="Trebuchet MS" panose="020B0603020202020204"/>
                        </a:rPr>
                        <a:t>basados</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en</a:t>
                      </a:r>
                      <a:r>
                        <a:rPr sz="1800" spc="-20" dirty="0">
                          <a:latin typeface="Trebuchet MS" panose="020B0603020202020204"/>
                          <a:cs typeface="Trebuchet MS" panose="020B0603020202020204"/>
                        </a:rPr>
                        <a:t> </a:t>
                      </a:r>
                      <a:r>
                        <a:rPr sz="1800" dirty="0">
                          <a:latin typeface="Trebuchet MS" panose="020B0603020202020204"/>
                          <a:cs typeface="Trebuchet MS" panose="020B0603020202020204"/>
                        </a:rPr>
                        <a:t>el</a:t>
                      </a:r>
                      <a:r>
                        <a:rPr sz="1800" spc="-20" dirty="0">
                          <a:latin typeface="Trebuchet MS" panose="020B0603020202020204"/>
                          <a:cs typeface="Trebuchet MS" panose="020B0603020202020204"/>
                        </a:rPr>
                        <a:t> valor</a:t>
                      </a:r>
                      <a:endParaRPr sz="1800" dirty="0">
                        <a:latin typeface="Trebuchet MS" panose="020B0603020202020204"/>
                        <a:cs typeface="Trebuchet MS" panose="020B0603020202020204"/>
                      </a:endParaRPr>
                    </a:p>
                    <a:p>
                      <a:pPr marL="553085" marR="760730" indent="-350520">
                        <a:lnSpc>
                          <a:spcPts val="2380"/>
                        </a:lnSpc>
                        <a:spcBef>
                          <a:spcPts val="5"/>
                        </a:spcBef>
                        <a:buSzPct val="117000"/>
                        <a:buChar char="●"/>
                        <a:tabLst>
                          <a:tab pos="553085" algn="l"/>
                        </a:tabLst>
                      </a:pPr>
                      <a:r>
                        <a:rPr sz="1800" dirty="0">
                          <a:latin typeface="Trebuchet MS" panose="020B0603020202020204"/>
                          <a:cs typeface="Trebuchet MS" panose="020B0603020202020204"/>
                        </a:rPr>
                        <a:t>Ahorros</a:t>
                      </a:r>
                      <a:r>
                        <a:rPr sz="1800" spc="-55" dirty="0">
                          <a:latin typeface="Trebuchet MS" panose="020B0603020202020204"/>
                          <a:cs typeface="Trebuchet MS" panose="020B0603020202020204"/>
                        </a:rPr>
                        <a:t> </a:t>
                      </a:r>
                      <a:r>
                        <a:rPr sz="1800" dirty="0">
                          <a:latin typeface="Trebuchet MS" panose="020B0603020202020204"/>
                          <a:cs typeface="Trebuchet MS" panose="020B0603020202020204"/>
                        </a:rPr>
                        <a:t>compartidos</a:t>
                      </a:r>
                      <a:r>
                        <a:rPr sz="1800" spc="-55"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45" dirty="0">
                          <a:latin typeface="Trebuchet MS" panose="020B0603020202020204"/>
                          <a:cs typeface="Trebuchet MS" panose="020B0603020202020204"/>
                        </a:rPr>
                        <a:t> </a:t>
                      </a:r>
                      <a:r>
                        <a:rPr sz="1800" spc="-25" dirty="0">
                          <a:latin typeface="Trebuchet MS" panose="020B0603020202020204"/>
                          <a:cs typeface="Trebuchet MS" panose="020B0603020202020204"/>
                        </a:rPr>
                        <a:t>la </a:t>
                      </a:r>
                      <a:r>
                        <a:rPr sz="1800" spc="-10" dirty="0">
                          <a:latin typeface="Trebuchet MS" panose="020B0603020202020204"/>
                          <a:cs typeface="Trebuchet MS" panose="020B0603020202020204"/>
                        </a:rPr>
                        <a:t>herramienta</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para</a:t>
                      </a:r>
                      <a:r>
                        <a:rPr sz="1800" spc="-40" dirty="0">
                          <a:latin typeface="Trebuchet MS" panose="020B0603020202020204"/>
                          <a:cs typeface="Trebuchet MS" panose="020B0603020202020204"/>
                        </a:rPr>
                        <a:t> </a:t>
                      </a:r>
                      <a:r>
                        <a:rPr sz="1800" spc="-10" dirty="0">
                          <a:latin typeface="Trebuchet MS" panose="020B0603020202020204"/>
                          <a:cs typeface="Trebuchet MS" panose="020B0603020202020204"/>
                        </a:rPr>
                        <a:t>prescriptores</a:t>
                      </a:r>
                      <a:endParaRPr sz="1800" dirty="0">
                        <a:latin typeface="Trebuchet MS" panose="020B0603020202020204"/>
                        <a:cs typeface="Trebuchet MS" panose="020B0603020202020204"/>
                      </a:endParaRPr>
                    </a:p>
                  </a:txBody>
                  <a:tcPr marL="0" marR="0" marT="558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410210" indent="-311150">
                        <a:lnSpc>
                          <a:spcPct val="100000"/>
                        </a:lnSpc>
                        <a:spcBef>
                          <a:spcPts val="635"/>
                        </a:spcBef>
                        <a:buSzPct val="117000"/>
                        <a:buChar char="●"/>
                        <a:tabLst>
                          <a:tab pos="409575" algn="l"/>
                        </a:tabLst>
                      </a:pPr>
                      <a:r>
                        <a:rPr sz="1800" dirty="0">
                          <a:latin typeface="Trebuchet MS" panose="020B0603020202020204"/>
                          <a:cs typeface="Trebuchet MS" panose="020B0603020202020204"/>
                        </a:rPr>
                        <a:t>6</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contratos</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con</a:t>
                      </a:r>
                      <a:r>
                        <a:rPr sz="1800" spc="-30" dirty="0">
                          <a:latin typeface="Trebuchet MS" panose="020B0603020202020204"/>
                          <a:cs typeface="Trebuchet MS" panose="020B0603020202020204"/>
                        </a:rPr>
                        <a:t> </a:t>
                      </a:r>
                      <a:r>
                        <a:rPr sz="1800" spc="-10" dirty="0">
                          <a:latin typeface="Trebuchet MS" panose="020B0603020202020204"/>
                          <a:cs typeface="Trebuchet MS" panose="020B0603020202020204"/>
                        </a:rPr>
                        <a:t>fabricantes</a:t>
                      </a:r>
                      <a:endParaRPr sz="1800" dirty="0">
                        <a:latin typeface="Trebuchet MS" panose="020B0603020202020204"/>
                        <a:cs typeface="Trebuchet MS" panose="020B0603020202020204"/>
                      </a:endParaRPr>
                    </a:p>
                    <a:p>
                      <a:pPr marL="410210" marR="1153795" indent="-311150">
                        <a:lnSpc>
                          <a:spcPct val="109000"/>
                        </a:lnSpc>
                        <a:buSzPct val="117000"/>
                        <a:buChar char="●"/>
                        <a:tabLst>
                          <a:tab pos="409575" algn="l"/>
                        </a:tabLst>
                      </a:pPr>
                      <a:r>
                        <a:rPr sz="1800" dirty="0">
                          <a:latin typeface="Trebuchet MS" panose="020B0603020202020204"/>
                          <a:cs typeface="Trebuchet MS" panose="020B0603020202020204"/>
                        </a:rPr>
                        <a:t>66%</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prescriptores</a:t>
                      </a:r>
                      <a:r>
                        <a:rPr sz="1800" spc="-55" dirty="0">
                          <a:latin typeface="Trebuchet MS" panose="020B0603020202020204"/>
                          <a:cs typeface="Trebuchet MS" panose="020B0603020202020204"/>
                        </a:rPr>
                        <a:t> </a:t>
                      </a:r>
                      <a:r>
                        <a:rPr sz="1800" dirty="0">
                          <a:latin typeface="Trebuchet MS" panose="020B0603020202020204"/>
                          <a:cs typeface="Trebuchet MS" panose="020B0603020202020204"/>
                        </a:rPr>
                        <a:t>que</a:t>
                      </a:r>
                      <a:r>
                        <a:rPr sz="1800" spc="-45" dirty="0">
                          <a:latin typeface="Trebuchet MS" panose="020B0603020202020204"/>
                          <a:cs typeface="Trebuchet MS" panose="020B0603020202020204"/>
                        </a:rPr>
                        <a:t> </a:t>
                      </a:r>
                      <a:r>
                        <a:rPr sz="1800" spc="-20" dirty="0">
                          <a:latin typeface="Trebuchet MS" panose="020B0603020202020204"/>
                          <a:cs typeface="Trebuchet MS" panose="020B0603020202020204"/>
                        </a:rPr>
                        <a:t>usan </a:t>
                      </a:r>
                      <a:r>
                        <a:rPr sz="1800" spc="-10" dirty="0">
                          <a:latin typeface="Trebuchet MS" panose="020B0603020202020204"/>
                          <a:cs typeface="Trebuchet MS" panose="020B0603020202020204"/>
                        </a:rPr>
                        <a:t>herramientas</a:t>
                      </a:r>
                      <a:endParaRPr sz="1800" dirty="0">
                        <a:latin typeface="Trebuchet MS" panose="020B0603020202020204"/>
                        <a:cs typeface="Trebuchet MS" panose="020B0603020202020204"/>
                      </a:endParaRPr>
                    </a:p>
                  </a:txBody>
                  <a:tcPr marL="0" marR="0" marT="8064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extLst>
                  <a:ext uri="{0D108BD9-81ED-4DB2-BD59-A6C34878D82A}">
                    <a16:rowId xmlns:a16="http://schemas.microsoft.com/office/drawing/2014/main" val="10004"/>
                  </a:ext>
                </a:extLst>
              </a:tr>
              <a:tr h="524510">
                <a:tc>
                  <a:txBody>
                    <a:bodyPr/>
                    <a:lstStyle/>
                    <a:p>
                      <a:pPr marL="99060">
                        <a:lnSpc>
                          <a:spcPct val="100000"/>
                        </a:lnSpc>
                        <a:spcBef>
                          <a:spcPts val="320"/>
                        </a:spcBef>
                      </a:pPr>
                      <a:r>
                        <a:rPr sz="1800" b="1" dirty="0">
                          <a:solidFill>
                            <a:srgbClr val="212C68"/>
                          </a:solidFill>
                          <a:latin typeface="Trebuchet MS" panose="020B0603020202020204"/>
                          <a:cs typeface="Trebuchet MS" panose="020B0603020202020204"/>
                        </a:rPr>
                        <a:t>Atención</a:t>
                      </a:r>
                      <a:r>
                        <a:rPr sz="1800" b="1" spc="-50" dirty="0">
                          <a:solidFill>
                            <a:srgbClr val="212C68"/>
                          </a:solidFill>
                          <a:latin typeface="Trebuchet MS" panose="020B0603020202020204"/>
                          <a:cs typeface="Trebuchet MS" panose="020B0603020202020204"/>
                        </a:rPr>
                        <a:t> </a:t>
                      </a:r>
                      <a:r>
                        <a:rPr sz="1800" b="1" dirty="0">
                          <a:solidFill>
                            <a:srgbClr val="212C68"/>
                          </a:solidFill>
                          <a:latin typeface="Trebuchet MS" panose="020B0603020202020204"/>
                          <a:cs typeface="Trebuchet MS" panose="020B0603020202020204"/>
                        </a:rPr>
                        <a:t>de</a:t>
                      </a:r>
                      <a:r>
                        <a:rPr sz="1800" b="1" spc="-45" dirty="0">
                          <a:solidFill>
                            <a:srgbClr val="212C68"/>
                          </a:solidFill>
                          <a:latin typeface="Trebuchet MS" panose="020B0603020202020204"/>
                          <a:cs typeface="Trebuchet MS" panose="020B0603020202020204"/>
                        </a:rPr>
                        <a:t> </a:t>
                      </a:r>
                      <a:r>
                        <a:rPr sz="1800" b="1" spc="-10" dirty="0">
                          <a:solidFill>
                            <a:srgbClr val="212C68"/>
                          </a:solidFill>
                          <a:latin typeface="Trebuchet MS" panose="020B0603020202020204"/>
                          <a:cs typeface="Trebuchet MS" panose="020B0603020202020204"/>
                        </a:rPr>
                        <a:t>maternidad</a:t>
                      </a:r>
                      <a:endParaRPr sz="1800">
                        <a:latin typeface="Trebuchet MS" panose="020B0603020202020204"/>
                        <a:cs typeface="Trebuchet MS" panose="020B0603020202020204"/>
                      </a:endParaRPr>
                    </a:p>
                  </a:txBody>
                  <a:tcPr marL="0" marR="0" marT="4064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95885">
                        <a:lnSpc>
                          <a:spcPct val="100000"/>
                        </a:lnSpc>
                        <a:spcBef>
                          <a:spcPts val="320"/>
                        </a:spcBef>
                      </a:pPr>
                      <a:r>
                        <a:rPr sz="1800" dirty="0">
                          <a:latin typeface="Trebuchet MS" panose="020B0603020202020204"/>
                          <a:cs typeface="Trebuchet MS" panose="020B0603020202020204"/>
                        </a:rPr>
                        <a:t>Programa</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30" dirty="0">
                          <a:latin typeface="Trebuchet MS" panose="020B0603020202020204"/>
                          <a:cs typeface="Trebuchet MS" panose="020B0603020202020204"/>
                        </a:rPr>
                        <a:t> </a:t>
                      </a:r>
                      <a:r>
                        <a:rPr sz="1800" dirty="0">
                          <a:latin typeface="Trebuchet MS" panose="020B0603020202020204"/>
                          <a:cs typeface="Trebuchet MS" panose="020B0603020202020204"/>
                        </a:rPr>
                        <a:t>pago</a:t>
                      </a:r>
                      <a:r>
                        <a:rPr sz="1800" spc="-35" dirty="0">
                          <a:latin typeface="Trebuchet MS" panose="020B0603020202020204"/>
                          <a:cs typeface="Trebuchet MS" panose="020B0603020202020204"/>
                        </a:rPr>
                        <a:t> </a:t>
                      </a:r>
                      <a:r>
                        <a:rPr sz="1800" spc="-10" dirty="0">
                          <a:latin typeface="Trebuchet MS" panose="020B0603020202020204"/>
                          <a:cs typeface="Trebuchet MS" panose="020B0603020202020204"/>
                        </a:rPr>
                        <a:t>combinado</a:t>
                      </a:r>
                      <a:endParaRPr sz="1800">
                        <a:latin typeface="Trebuchet MS" panose="020B0603020202020204"/>
                        <a:cs typeface="Trebuchet MS" panose="020B0603020202020204"/>
                      </a:endParaRPr>
                    </a:p>
                  </a:txBody>
                  <a:tcPr marL="0" marR="0" marT="4064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99060">
                        <a:lnSpc>
                          <a:spcPct val="100000"/>
                        </a:lnSpc>
                        <a:spcBef>
                          <a:spcPts val="585"/>
                        </a:spcBef>
                      </a:pPr>
                      <a:r>
                        <a:rPr lang="en-US" sz="1800" dirty="0">
                          <a:latin typeface="Trebuchet MS" panose="020B0603020202020204"/>
                          <a:cs typeface="Trebuchet MS" panose="020B0603020202020204"/>
                        </a:rPr>
                        <a:t>~</a:t>
                      </a:r>
                      <a:r>
                        <a:rPr sz="1800" dirty="0">
                          <a:latin typeface="Trebuchet MS" panose="020B0603020202020204"/>
                          <a:cs typeface="Trebuchet MS" panose="020B0603020202020204"/>
                        </a:rPr>
                        <a:t>35%</a:t>
                      </a:r>
                      <a:r>
                        <a:rPr sz="1800" spc="-30"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30" dirty="0">
                          <a:latin typeface="Trebuchet MS" panose="020B0603020202020204"/>
                          <a:cs typeface="Trebuchet MS" panose="020B0603020202020204"/>
                        </a:rPr>
                        <a:t> </a:t>
                      </a:r>
                      <a:r>
                        <a:rPr sz="1800" spc="-10" dirty="0">
                          <a:latin typeface="Trebuchet MS" panose="020B0603020202020204"/>
                          <a:cs typeface="Trebuchet MS" panose="020B0603020202020204"/>
                        </a:rPr>
                        <a:t>entregas</a:t>
                      </a:r>
                      <a:endParaRPr sz="1800" dirty="0">
                        <a:latin typeface="Trebuchet MS" panose="020B0603020202020204"/>
                        <a:cs typeface="Trebuchet MS" panose="020B0603020202020204"/>
                      </a:endParaRPr>
                    </a:p>
                  </a:txBody>
                  <a:tcPr marL="0" marR="0" marT="7429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extLst>
                  <a:ext uri="{0D108BD9-81ED-4DB2-BD59-A6C34878D82A}">
                    <a16:rowId xmlns:a16="http://schemas.microsoft.com/office/drawing/2014/main" val="10005"/>
                  </a:ext>
                </a:extLst>
              </a:tr>
              <a:tr h="822960">
                <a:tc>
                  <a:txBody>
                    <a:bodyPr/>
                    <a:lstStyle/>
                    <a:p>
                      <a:pPr marL="99060">
                        <a:lnSpc>
                          <a:spcPct val="100000"/>
                        </a:lnSpc>
                        <a:spcBef>
                          <a:spcPts val="320"/>
                        </a:spcBef>
                      </a:pPr>
                      <a:r>
                        <a:rPr sz="1800" b="1" dirty="0">
                          <a:solidFill>
                            <a:srgbClr val="212C68"/>
                          </a:solidFill>
                          <a:latin typeface="Trebuchet MS" panose="020B0603020202020204"/>
                          <a:cs typeface="Trebuchet MS" panose="020B0603020202020204"/>
                        </a:rPr>
                        <a:t>Salud</a:t>
                      </a:r>
                      <a:r>
                        <a:rPr sz="1800" b="1" spc="-25" dirty="0">
                          <a:solidFill>
                            <a:srgbClr val="212C68"/>
                          </a:solidFill>
                          <a:latin typeface="Trebuchet MS" panose="020B0603020202020204"/>
                          <a:cs typeface="Trebuchet MS" panose="020B0603020202020204"/>
                        </a:rPr>
                        <a:t> </a:t>
                      </a:r>
                      <a:r>
                        <a:rPr sz="1800" b="1" spc="-10" dirty="0">
                          <a:solidFill>
                            <a:srgbClr val="212C68"/>
                          </a:solidFill>
                          <a:latin typeface="Trebuchet MS" panose="020B0603020202020204"/>
                          <a:cs typeface="Trebuchet MS" panose="020B0603020202020204"/>
                        </a:rPr>
                        <a:t>conductual</a:t>
                      </a:r>
                      <a:endParaRPr sz="1800">
                        <a:latin typeface="Trebuchet MS" panose="020B0603020202020204"/>
                        <a:cs typeface="Trebuchet MS" panose="020B0603020202020204"/>
                      </a:endParaRPr>
                    </a:p>
                  </a:txBody>
                  <a:tcPr marL="0" marR="0" marT="4064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95885">
                        <a:lnSpc>
                          <a:spcPct val="100000"/>
                        </a:lnSpc>
                        <a:spcBef>
                          <a:spcPts val="320"/>
                        </a:spcBef>
                      </a:pPr>
                      <a:r>
                        <a:rPr sz="1800" dirty="0">
                          <a:latin typeface="Trebuchet MS" panose="020B0603020202020204"/>
                          <a:cs typeface="Trebuchet MS" panose="020B0603020202020204"/>
                        </a:rPr>
                        <a:t>Sistema</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30" dirty="0">
                          <a:latin typeface="Trebuchet MS" panose="020B0603020202020204"/>
                          <a:cs typeface="Trebuchet MS" panose="020B0603020202020204"/>
                        </a:rPr>
                        <a:t> </a:t>
                      </a:r>
                      <a:r>
                        <a:rPr sz="1800" dirty="0">
                          <a:latin typeface="Trebuchet MS" panose="020B0603020202020204"/>
                          <a:cs typeface="Trebuchet MS" panose="020B0603020202020204"/>
                        </a:rPr>
                        <a:t>pago</a:t>
                      </a:r>
                      <a:r>
                        <a:rPr sz="1800" spc="-30" dirty="0">
                          <a:latin typeface="Trebuchet MS" panose="020B0603020202020204"/>
                          <a:cs typeface="Trebuchet MS" panose="020B0603020202020204"/>
                        </a:rPr>
                        <a:t> </a:t>
                      </a:r>
                      <a:r>
                        <a:rPr sz="1800" spc="-10" dirty="0">
                          <a:latin typeface="Trebuchet MS" panose="020B0603020202020204"/>
                          <a:cs typeface="Trebuchet MS" panose="020B0603020202020204"/>
                        </a:rPr>
                        <a:t>prospectivo</a:t>
                      </a:r>
                      <a:endParaRPr sz="1800" dirty="0">
                        <a:latin typeface="Trebuchet MS" panose="020B0603020202020204"/>
                        <a:cs typeface="Trebuchet MS" panose="020B0603020202020204"/>
                      </a:endParaRPr>
                    </a:p>
                  </a:txBody>
                  <a:tcPr marL="0" marR="0" marT="4064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99060" marR="768350">
                        <a:lnSpc>
                          <a:spcPct val="100000"/>
                        </a:lnSpc>
                        <a:spcBef>
                          <a:spcPts val="585"/>
                        </a:spcBef>
                      </a:pPr>
                      <a:r>
                        <a:rPr sz="1800" dirty="0">
                          <a:latin typeface="Trebuchet MS" panose="020B0603020202020204"/>
                          <a:cs typeface="Trebuchet MS" panose="020B0603020202020204"/>
                        </a:rPr>
                        <a:t>100%</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red</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seguridad</a:t>
                      </a:r>
                      <a:r>
                        <a:rPr sz="1800" spc="-35" dirty="0">
                          <a:latin typeface="Trebuchet MS" panose="020B0603020202020204"/>
                          <a:cs typeface="Trebuchet MS" panose="020B0603020202020204"/>
                        </a:rPr>
                        <a:t> </a:t>
                      </a:r>
                      <a:r>
                        <a:rPr sz="1800" spc="-10" dirty="0">
                          <a:latin typeface="Trebuchet MS" panose="020B0603020202020204"/>
                          <a:cs typeface="Trebuchet MS" panose="020B0603020202020204"/>
                        </a:rPr>
                        <a:t>integral Proveedores</a:t>
                      </a:r>
                      <a:endParaRPr sz="1800" dirty="0">
                        <a:latin typeface="Trebuchet MS" panose="020B0603020202020204"/>
                        <a:cs typeface="Trebuchet MS" panose="020B0603020202020204"/>
                      </a:endParaRPr>
                    </a:p>
                  </a:txBody>
                  <a:tcPr marL="0" marR="0" marT="7429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extLst>
                  <a:ext uri="{0D108BD9-81ED-4DB2-BD59-A6C34878D82A}">
                    <a16:rowId xmlns:a16="http://schemas.microsoft.com/office/drawing/2014/main" val="10006"/>
                  </a:ext>
                </a:extLst>
              </a:tr>
            </a:tbl>
          </a:graphicData>
        </a:graphic>
      </p:graphicFrame>
      <p:sp>
        <p:nvSpPr>
          <p:cNvPr id="9" name="object 9"/>
          <p:cNvSpPr txBox="1"/>
          <p:nvPr/>
        </p:nvSpPr>
        <p:spPr>
          <a:xfrm>
            <a:off x="441451" y="5822391"/>
            <a:ext cx="10339070" cy="299720"/>
          </a:xfrm>
          <a:prstGeom prst="rect">
            <a:avLst/>
          </a:prstGeom>
        </p:spPr>
        <p:txBody>
          <a:bodyPr vert="horz" wrap="square" lIns="0" tIns="12700" rIns="0" bIns="0" rtlCol="0">
            <a:spAutoFit/>
          </a:bodyPr>
          <a:lstStyle/>
          <a:p>
            <a:pPr marL="375285" indent="-362585">
              <a:lnSpc>
                <a:spcPct val="100000"/>
              </a:lnSpc>
              <a:spcBef>
                <a:spcPts val="100"/>
              </a:spcBef>
              <a:buClr>
                <a:srgbClr val="000000"/>
              </a:buClr>
              <a:buSzPct val="128000"/>
              <a:buFont typeface="Microsoft Sans Serif" panose="020B0604020202020204"/>
              <a:buChar char="●"/>
              <a:tabLst>
                <a:tab pos="375285" algn="l"/>
              </a:tabLst>
            </a:pPr>
            <a:r>
              <a:rPr sz="1800" b="1" dirty="0">
                <a:solidFill>
                  <a:srgbClr val="212C68"/>
                </a:solidFill>
                <a:latin typeface="Trebuchet MS" panose="020B0603020202020204"/>
                <a:cs typeface="Trebuchet MS" panose="020B0603020202020204"/>
              </a:rPr>
              <a:t>Indicadores</a:t>
            </a:r>
            <a:r>
              <a:rPr sz="1800" b="1" spc="-55" dirty="0">
                <a:solidFill>
                  <a:srgbClr val="212C68"/>
                </a:solidFill>
                <a:latin typeface="Trebuchet MS" panose="020B0603020202020204"/>
                <a:cs typeface="Trebuchet MS" panose="020B0603020202020204"/>
              </a:rPr>
              <a:t> </a:t>
            </a:r>
            <a:r>
              <a:rPr sz="1800" b="1" dirty="0">
                <a:solidFill>
                  <a:srgbClr val="212C68"/>
                </a:solidFill>
                <a:latin typeface="Trebuchet MS" panose="020B0603020202020204"/>
                <a:cs typeface="Trebuchet MS" panose="020B0603020202020204"/>
              </a:rPr>
              <a:t>de</a:t>
            </a:r>
            <a:r>
              <a:rPr sz="1800" b="1" spc="-40" dirty="0">
                <a:solidFill>
                  <a:srgbClr val="212C68"/>
                </a:solidFill>
                <a:latin typeface="Trebuchet MS" panose="020B0603020202020204"/>
                <a:cs typeface="Trebuchet MS" panose="020B0603020202020204"/>
              </a:rPr>
              <a:t> </a:t>
            </a:r>
            <a:r>
              <a:rPr sz="1800" b="1" dirty="0">
                <a:solidFill>
                  <a:srgbClr val="212C68"/>
                </a:solidFill>
                <a:latin typeface="Trebuchet MS" panose="020B0603020202020204"/>
                <a:cs typeface="Trebuchet MS" panose="020B0603020202020204"/>
              </a:rPr>
              <a:t>costo</a:t>
            </a:r>
            <a:r>
              <a:rPr sz="1800" b="1" spc="-50" dirty="0">
                <a:solidFill>
                  <a:srgbClr val="212C68"/>
                </a:solidFill>
                <a:latin typeface="Trebuchet MS" panose="020B0603020202020204"/>
                <a:cs typeface="Trebuchet MS" panose="020B0603020202020204"/>
              </a:rPr>
              <a:t> </a:t>
            </a:r>
            <a:r>
              <a:rPr sz="1800" b="1" dirty="0">
                <a:solidFill>
                  <a:srgbClr val="212C68"/>
                </a:solidFill>
                <a:latin typeface="Trebuchet MS" panose="020B0603020202020204"/>
                <a:cs typeface="Trebuchet MS" panose="020B0603020202020204"/>
              </a:rPr>
              <a:t>y</a:t>
            </a:r>
            <a:r>
              <a:rPr sz="1800" b="1" spc="-45" dirty="0">
                <a:solidFill>
                  <a:srgbClr val="212C68"/>
                </a:solidFill>
                <a:latin typeface="Trebuchet MS" panose="020B0603020202020204"/>
                <a:cs typeface="Trebuchet MS" panose="020B0603020202020204"/>
              </a:rPr>
              <a:t> </a:t>
            </a:r>
            <a:r>
              <a:rPr sz="1800" b="1" dirty="0">
                <a:solidFill>
                  <a:srgbClr val="212C68"/>
                </a:solidFill>
                <a:latin typeface="Trebuchet MS" panose="020B0603020202020204"/>
                <a:cs typeface="Trebuchet MS" panose="020B0603020202020204"/>
              </a:rPr>
              <a:t>calidad,</a:t>
            </a:r>
            <a:r>
              <a:rPr sz="1800" b="1" spc="-35" dirty="0">
                <a:solidFill>
                  <a:srgbClr val="212C68"/>
                </a:solidFill>
                <a:latin typeface="Trebuchet MS" panose="020B0603020202020204"/>
                <a:cs typeface="Trebuchet MS" panose="020B0603020202020204"/>
              </a:rPr>
              <a:t> </a:t>
            </a:r>
            <a:r>
              <a:rPr sz="1800" b="1" dirty="0">
                <a:solidFill>
                  <a:srgbClr val="212C68"/>
                </a:solidFill>
                <a:latin typeface="Trebuchet MS" panose="020B0603020202020204"/>
                <a:cs typeface="Trebuchet MS" panose="020B0603020202020204"/>
              </a:rPr>
              <a:t>eConsults</a:t>
            </a:r>
            <a:r>
              <a:rPr sz="1800" dirty="0">
                <a:latin typeface="Trebuchet MS" panose="020B0603020202020204"/>
                <a:cs typeface="Trebuchet MS" panose="020B0603020202020204"/>
              </a:rPr>
              <a:t>:</a:t>
            </a:r>
            <a:r>
              <a:rPr sz="1800" spc="-30" dirty="0">
                <a:latin typeface="Trebuchet MS" panose="020B0603020202020204"/>
                <a:cs typeface="Trebuchet MS" panose="020B0603020202020204"/>
              </a:rPr>
              <a:t> </a:t>
            </a:r>
            <a:r>
              <a:rPr sz="1800" dirty="0">
                <a:latin typeface="Trebuchet MS" panose="020B0603020202020204"/>
                <a:cs typeface="Trebuchet MS" panose="020B0603020202020204"/>
              </a:rPr>
              <a:t>para</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impulsar</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la</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atención</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correcta,</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el</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lugar</a:t>
            </a:r>
            <a:r>
              <a:rPr sz="1800" spc="-45" dirty="0">
                <a:latin typeface="Trebuchet MS" panose="020B0603020202020204"/>
                <a:cs typeface="Trebuchet MS" panose="020B0603020202020204"/>
              </a:rPr>
              <a:t> </a:t>
            </a:r>
            <a:r>
              <a:rPr sz="1800" spc="-10" dirty="0">
                <a:latin typeface="Trebuchet MS" panose="020B0603020202020204"/>
                <a:cs typeface="Trebuchet MS" panose="020B0603020202020204"/>
              </a:rPr>
              <a:t>correcto</a:t>
            </a:r>
            <a:endParaRPr sz="1800" dirty="0">
              <a:latin typeface="Trebuchet MS" panose="020B0603020202020204"/>
              <a:cs typeface="Trebuchet MS" panose="020B0603020202020204"/>
            </a:endParaRPr>
          </a:p>
        </p:txBody>
      </p:sp>
      <p:sp>
        <p:nvSpPr>
          <p:cNvPr id="10" name="Google Shape;990;p229"/>
          <p:cNvSpPr txBox="1"/>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r">
              <a:buSzPts val="1200"/>
            </a:pPr>
            <a:fld id="{00000000-1234-1234-1234-123412341234}" type="slidenum">
              <a:rPr lang="en-US" sz="1200" smtClean="0">
                <a:solidFill>
                  <a:schemeClr val="lt1"/>
                </a:solidFill>
              </a:rPr>
              <a:t>70</a:t>
            </a:fld>
            <a:endParaRPr lang="en-US" sz="1200" dirty="0">
              <a:solidFill>
                <a:schemeClr val="lt1"/>
              </a:solidFil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441"/>
        <p:cNvGrpSpPr/>
        <p:nvPr/>
      </p:nvGrpSpPr>
      <p:grpSpPr>
        <a:xfrm>
          <a:off x="0" y="0"/>
          <a:ext cx="0" cy="0"/>
          <a:chOff x="0" y="0"/>
          <a:chExt cx="0" cy="0"/>
        </a:xfrm>
      </p:grpSpPr>
      <p:sp>
        <p:nvSpPr>
          <p:cNvPr id="1442" name="Google Shape;1442;p263"/>
          <p:cNvSpPr txBox="1">
            <a:spLocks noGrp="1"/>
          </p:cNvSpPr>
          <p:nvPr>
            <p:ph type="title"/>
          </p:nvPr>
        </p:nvSpPr>
        <p:spPr>
          <a:xfrm>
            <a:off x="0" y="0"/>
            <a:ext cx="12192000" cy="869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SzPts val="6000"/>
              <a:buNone/>
            </a:pPr>
            <a:r>
              <a:rPr lang="en-US" sz="3000"/>
              <a:t>Investing in Coloradans: Rural Providers, Access and Affordability</a:t>
            </a:r>
            <a:endParaRPr sz="3000"/>
          </a:p>
        </p:txBody>
      </p:sp>
      <p:sp>
        <p:nvSpPr>
          <p:cNvPr id="1443" name="Google Shape;1443;p263"/>
          <p:cNvSpPr txBox="1">
            <a:spLocks noGrp="1"/>
          </p:cNvSpPr>
          <p:nvPr>
            <p:ph type="body" idx="1"/>
          </p:nvPr>
        </p:nvSpPr>
        <p:spPr>
          <a:xfrm>
            <a:off x="205825" y="742400"/>
            <a:ext cx="11711400" cy="5402400"/>
          </a:xfrm>
          <a:prstGeom prst="rect">
            <a:avLst/>
          </a:prstGeom>
          <a:noFill/>
          <a:ln>
            <a:noFill/>
          </a:ln>
        </p:spPr>
        <p:txBody>
          <a:bodyPr spcFirstLastPara="1" wrap="square" lIns="91425" tIns="45700" rIns="91425" bIns="45700" anchor="t" anchorCtr="0">
            <a:noAutofit/>
          </a:bodyPr>
          <a:lstStyle/>
          <a:p>
            <a:pPr marL="457200" lvl="0" indent="-368300" algn="l" rtl="0">
              <a:lnSpc>
                <a:spcPct val="115000"/>
              </a:lnSpc>
              <a:spcBef>
                <a:spcPts val="0"/>
              </a:spcBef>
              <a:spcAft>
                <a:spcPts val="0"/>
              </a:spcAft>
              <a:buSzPts val="2200"/>
              <a:buChar char="●"/>
            </a:pPr>
            <a:r>
              <a:rPr lang="en-US" sz="2200" b="1" dirty="0"/>
              <a:t>Hospital Transformation Program Rural Support Fund</a:t>
            </a:r>
            <a:r>
              <a:rPr lang="en-US" sz="2200" dirty="0"/>
              <a:t> - $60M over 5 yrs to help 23 critical access and rural hospitals modernize (thru Sept. 2025) </a:t>
            </a:r>
            <a:endParaRPr sz="2200" dirty="0"/>
          </a:p>
          <a:p>
            <a:pPr marL="914400" lvl="1" indent="-368300" algn="l" rtl="0">
              <a:lnSpc>
                <a:spcPct val="115000"/>
              </a:lnSpc>
              <a:spcBef>
                <a:spcPts val="0"/>
              </a:spcBef>
              <a:spcAft>
                <a:spcPts val="0"/>
              </a:spcAft>
              <a:buSzPts val="2200"/>
              <a:buChar char="○"/>
            </a:pPr>
            <a:r>
              <a:rPr lang="en-US" sz="2200" dirty="0"/>
              <a:t>CHASE Board approved 1 yr extension of $12M thru Sept. 2026 for same hospitals, providing over $500k per hospital</a:t>
            </a:r>
            <a:endParaRPr sz="2200" dirty="0"/>
          </a:p>
          <a:p>
            <a:pPr marL="914400" lvl="1" indent="-368300" algn="l" rtl="0">
              <a:lnSpc>
                <a:spcPct val="115000"/>
              </a:lnSpc>
              <a:spcBef>
                <a:spcPts val="0"/>
              </a:spcBef>
              <a:spcAft>
                <a:spcPts val="0"/>
              </a:spcAft>
              <a:buSzPts val="2200"/>
              <a:buChar char="○"/>
            </a:pPr>
            <a:r>
              <a:rPr lang="en-US" sz="2200" dirty="0"/>
              <a:t>Working on next version of this program, effective Oct. 2026</a:t>
            </a:r>
            <a:endParaRPr sz="2200" dirty="0"/>
          </a:p>
          <a:p>
            <a:pPr marL="457200" lvl="0" indent="-368300" algn="l" rtl="0">
              <a:lnSpc>
                <a:spcPct val="115000"/>
              </a:lnSpc>
              <a:spcBef>
                <a:spcPts val="1000"/>
              </a:spcBef>
              <a:spcAft>
                <a:spcPts val="0"/>
              </a:spcAft>
              <a:buSzPts val="2200"/>
              <a:buChar char="●"/>
            </a:pPr>
            <a:r>
              <a:rPr lang="en-US" sz="2200" b="1" dirty="0"/>
              <a:t>Improving Rural Access and Affordability </a:t>
            </a:r>
            <a:r>
              <a:rPr lang="en-US" sz="2200" dirty="0"/>
              <a:t>- $10.6M rural access &amp; affordability grants plus $0.5M remote patient monitoring grants</a:t>
            </a:r>
            <a:endParaRPr sz="2200" dirty="0"/>
          </a:p>
          <a:p>
            <a:pPr marL="457200" lvl="0" indent="-368300" algn="l" rtl="0">
              <a:lnSpc>
                <a:spcPct val="115000"/>
              </a:lnSpc>
              <a:spcBef>
                <a:spcPts val="1000"/>
              </a:spcBef>
              <a:spcAft>
                <a:spcPts val="0"/>
              </a:spcAft>
              <a:buSzPts val="2200"/>
              <a:buChar char="●"/>
            </a:pPr>
            <a:r>
              <a:rPr lang="en-US" sz="2200" b="1" dirty="0"/>
              <a:t>Leverage SB23-298 and SB24-168 </a:t>
            </a:r>
            <a:r>
              <a:rPr lang="en-US" sz="2200" dirty="0"/>
              <a:t>- help rural hospitals partner to drive efficiencies in other ways, i.e., licensure; joint purchasing of supplies, equipment, pharmaceuticals; shared back office and data services; and more</a:t>
            </a:r>
            <a:endParaRPr sz="2200" dirty="0"/>
          </a:p>
          <a:p>
            <a:pPr marL="457200" lvl="0" indent="-368300" algn="l" rtl="0">
              <a:lnSpc>
                <a:spcPct val="115000"/>
              </a:lnSpc>
              <a:spcBef>
                <a:spcPts val="1000"/>
              </a:spcBef>
              <a:spcAft>
                <a:spcPts val="0"/>
              </a:spcAft>
              <a:buSzPts val="2200"/>
              <a:buChar char="●"/>
            </a:pPr>
            <a:r>
              <a:rPr lang="en-US" sz="2200" b="1" dirty="0"/>
              <a:t>Actions for Rural Providers </a:t>
            </a:r>
            <a:r>
              <a:rPr lang="en-US" sz="2200" dirty="0"/>
              <a:t>- leverage funding and collaborative partnerships opportunities above, operationalize PCMP ACO-like option, utilize tools (</a:t>
            </a:r>
            <a:r>
              <a:rPr lang="en-US" sz="2200" dirty="0" err="1"/>
              <a:t>eConsults</a:t>
            </a:r>
            <a:r>
              <a:rPr lang="en-US" sz="2200" dirty="0"/>
              <a:t>, Prescriber Tools, Providers of Distinction, Value Based Payments), etc. </a:t>
            </a:r>
            <a:endParaRPr sz="2200" dirty="0"/>
          </a:p>
          <a:p>
            <a:pPr marL="0" lvl="0" indent="0" algn="l" rtl="0">
              <a:lnSpc>
                <a:spcPct val="115000"/>
              </a:lnSpc>
              <a:spcBef>
                <a:spcPts val="1000"/>
              </a:spcBef>
              <a:spcAft>
                <a:spcPts val="800"/>
              </a:spcAft>
              <a:buNone/>
            </a:pPr>
            <a:endParaRPr sz="2200" dirty="0"/>
          </a:p>
        </p:txBody>
      </p:sp>
      <p:sp>
        <p:nvSpPr>
          <p:cNvPr id="1444" name="Google Shape;1444;p263"/>
          <p:cNvSpPr txBox="1"/>
          <p:nvPr/>
        </p:nvSpPr>
        <p:spPr>
          <a:xfrm>
            <a:off x="2619000" y="6248425"/>
            <a:ext cx="9135300" cy="615600"/>
          </a:xfrm>
          <a:prstGeom prst="rect">
            <a:avLst/>
          </a:prstGeom>
          <a:noFill/>
          <a:ln>
            <a:noFill/>
          </a:ln>
        </p:spPr>
        <p:txBody>
          <a:bodyPr spcFirstLastPara="1" wrap="square" lIns="121900" tIns="121900" rIns="121900" bIns="121900" anchor="t" anchorCtr="0">
            <a:spAutoFit/>
          </a:bodyPr>
          <a:lstStyle/>
          <a:p>
            <a:pPr marL="0" marR="0" lvl="0" indent="0" algn="l" rtl="0">
              <a:lnSpc>
                <a:spcPct val="100000"/>
              </a:lnSpc>
              <a:spcBef>
                <a:spcPts val="0"/>
              </a:spcBef>
              <a:spcAft>
                <a:spcPts val="0"/>
              </a:spcAft>
              <a:buClr>
                <a:srgbClr val="000000"/>
              </a:buClr>
              <a:buSzPts val="1300"/>
              <a:buFont typeface="Arial" panose="020B0604020202020204"/>
              <a:buNone/>
            </a:pPr>
            <a:r>
              <a:rPr lang="en-US" sz="1200" b="0" i="0" u="sng" strike="noStrike" cap="none">
                <a:solidFill>
                  <a:schemeClr val="lt1"/>
                </a:solidFill>
                <a:latin typeface="Trebuchet MS" panose="020B0603020202020204"/>
                <a:ea typeface="Trebuchet MS" panose="020B0603020202020204"/>
                <a:cs typeface="Trebuchet MS" panose="020B0603020202020204"/>
                <a:sym typeface="Trebuchet MS" panose="020B0603020202020204"/>
                <a:hlinkClick r:id="rId3"/>
              </a:rPr>
              <a:t>CO.gov/HCPF/rural-provider-access-and-affordability-stimulus-grant-program</a:t>
            </a:r>
            <a:r>
              <a:rPr lang="en-US" sz="1200">
                <a:solidFill>
                  <a:schemeClr val="lt1"/>
                </a:solidFill>
                <a:latin typeface="Trebuchet MS" panose="020B0603020202020204"/>
                <a:ea typeface="Trebuchet MS" panose="020B0603020202020204"/>
                <a:cs typeface="Trebuchet MS" panose="020B0603020202020204"/>
                <a:sym typeface="Trebuchet MS" panose="020B0603020202020204"/>
              </a:rPr>
              <a:t>, </a:t>
            </a:r>
            <a:r>
              <a:rPr lang="en-US" sz="1200" u="sng">
                <a:solidFill>
                  <a:schemeClr val="lt1"/>
                </a:solidFill>
                <a:latin typeface="Trebuchet MS" panose="020B0603020202020204"/>
                <a:ea typeface="Trebuchet MS" panose="020B0603020202020204"/>
                <a:cs typeface="Trebuchet MS" panose="020B0603020202020204"/>
                <a:sym typeface="Trebuchet MS" panose="020B0603020202020204"/>
                <a:hlinkClick r:id="rId4"/>
              </a:rPr>
              <a:t>CO.gov/HCPF/public-rural-hospital-collaboration</a:t>
            </a:r>
            <a:br>
              <a:rPr lang="en-US" sz="1200">
                <a:solidFill>
                  <a:schemeClr val="lt1"/>
                </a:solidFill>
                <a:latin typeface="Trebuchet MS" panose="020B0603020202020204"/>
                <a:ea typeface="Trebuchet MS" panose="020B0603020202020204"/>
                <a:cs typeface="Trebuchet MS" panose="020B0603020202020204"/>
                <a:sym typeface="Trebuchet MS" panose="020B0603020202020204"/>
              </a:rPr>
            </a:br>
            <a:r>
              <a:rPr lang="en-US" sz="1200" u="sng">
                <a:solidFill>
                  <a:schemeClr val="lt1"/>
                </a:solidFill>
                <a:latin typeface="Trebuchet MS" panose="020B0603020202020204"/>
                <a:ea typeface="Trebuchet MS" panose="020B0603020202020204"/>
                <a:cs typeface="Trebuchet MS" panose="020B0603020202020204"/>
                <a:sym typeface="Trebuchet MS" panose="020B0603020202020204"/>
                <a:hlinkClick r:id="rId5"/>
              </a:rPr>
              <a:t>CO.gov/HCPF/telehealth-remote-monitoring-grant</a:t>
            </a:r>
            <a:r>
              <a:rPr lang="en-US" sz="1200">
                <a:solidFill>
                  <a:schemeClr val="lt1"/>
                </a:solidFill>
                <a:latin typeface="Trebuchet MS" panose="020B0603020202020204"/>
                <a:ea typeface="Trebuchet MS" panose="020B0603020202020204"/>
                <a:cs typeface="Trebuchet MS" panose="020B0603020202020204"/>
                <a:sym typeface="Trebuchet MS" panose="020B0603020202020204"/>
              </a:rPr>
              <a:t> and </a:t>
            </a:r>
            <a:r>
              <a:rPr lang="en-US" sz="1200" u="sng">
                <a:solidFill>
                  <a:schemeClr val="lt1"/>
                </a:solidFill>
                <a:latin typeface="Trebuchet MS" panose="020B0603020202020204"/>
                <a:ea typeface="Trebuchet MS" panose="020B0603020202020204"/>
                <a:cs typeface="Trebuchet MS" panose="020B0603020202020204"/>
                <a:sym typeface="Trebuchet MS" panose="020B0603020202020204"/>
                <a:hlinkClick r:id="rId6"/>
              </a:rPr>
              <a:t>Broadband.colorado.gov</a:t>
            </a:r>
            <a:endParaRPr sz="1200">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1445" name="Google Shape;1445;p263"/>
          <p:cNvSpPr txBox="1">
            <a:spLocks noGrp="1"/>
          </p:cNvSpPr>
          <p:nvPr>
            <p:ph type="sldNum" idx="12"/>
          </p:nvPr>
        </p:nvSpPr>
        <p:spPr>
          <a:xfrm>
            <a:off x="12232168" y="8498248"/>
            <a:ext cx="3657600" cy="4869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71</a:t>
            </a:fld>
            <a:endParaRPr lang="en-US"/>
          </a:p>
        </p:txBody>
      </p:sp>
      <p:sp>
        <p:nvSpPr>
          <p:cNvPr id="1446" name="Google Shape;1446;p263"/>
          <p:cNvSpPr txBox="1">
            <a:spLocks noGrp="1"/>
          </p:cNvSpPr>
          <p:nvPr>
            <p:ph type="sldNum" idx="12"/>
          </p:nvPr>
        </p:nvSpPr>
        <p:spPr>
          <a:xfrm>
            <a:off x="11325326" y="6373675"/>
            <a:ext cx="5919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a:t>71</a:t>
            </a:fld>
            <a:endParaRPr lang="en-US"/>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6599" y="-146050"/>
            <a:ext cx="10713848" cy="1106805"/>
          </a:xfrm>
          <a:prstGeom prst="rect">
            <a:avLst/>
          </a:prstGeom>
        </p:spPr>
        <p:txBody>
          <a:bodyPr vert="horz" wrap="square" lIns="0" tIns="86791" rIns="0" bIns="0" rtlCol="0">
            <a:noAutofit/>
          </a:bodyPr>
          <a:lstStyle/>
          <a:p>
            <a:pPr marL="160655" algn="l">
              <a:lnSpc>
                <a:spcPct val="100000"/>
              </a:lnSpc>
              <a:spcBef>
                <a:spcPts val="105"/>
              </a:spcBef>
            </a:pPr>
            <a:r>
              <a:rPr sz="2800" dirty="0"/>
              <a:t>Invertir</a:t>
            </a:r>
            <a:r>
              <a:rPr sz="2800" spc="-55" dirty="0"/>
              <a:t> </a:t>
            </a:r>
            <a:r>
              <a:rPr sz="2800" dirty="0"/>
              <a:t>en</a:t>
            </a:r>
            <a:r>
              <a:rPr sz="2800" spc="-50" dirty="0"/>
              <a:t> </a:t>
            </a:r>
            <a:r>
              <a:rPr sz="2800" dirty="0"/>
              <a:t>los</a:t>
            </a:r>
            <a:r>
              <a:rPr sz="2800" spc="-55" dirty="0"/>
              <a:t> </a:t>
            </a:r>
            <a:r>
              <a:rPr sz="2800" dirty="0"/>
              <a:t>habitantes</a:t>
            </a:r>
            <a:r>
              <a:rPr sz="2800" spc="-35" dirty="0"/>
              <a:t> </a:t>
            </a:r>
            <a:r>
              <a:rPr sz="2800" dirty="0"/>
              <a:t>de</a:t>
            </a:r>
            <a:r>
              <a:rPr sz="2800" spc="-65" dirty="0"/>
              <a:t> </a:t>
            </a:r>
            <a:r>
              <a:rPr sz="2800" dirty="0"/>
              <a:t>Colorado:</a:t>
            </a:r>
            <a:r>
              <a:rPr sz="2800" spc="-60" dirty="0"/>
              <a:t> </a:t>
            </a:r>
            <a:r>
              <a:rPr sz="2800" dirty="0"/>
              <a:t>proveedores</a:t>
            </a:r>
            <a:r>
              <a:rPr sz="2800" spc="-35" dirty="0"/>
              <a:t> </a:t>
            </a:r>
            <a:r>
              <a:rPr sz="2800" dirty="0"/>
              <a:t>rurales,</a:t>
            </a:r>
            <a:r>
              <a:rPr sz="2800" spc="-40" dirty="0"/>
              <a:t> </a:t>
            </a:r>
            <a:r>
              <a:rPr sz="2800" dirty="0"/>
              <a:t>acceso</a:t>
            </a:r>
            <a:r>
              <a:rPr sz="2800" spc="-45" dirty="0"/>
              <a:t> </a:t>
            </a:r>
            <a:r>
              <a:rPr sz="2800" dirty="0"/>
              <a:t>y</a:t>
            </a:r>
            <a:r>
              <a:rPr sz="2800" spc="-85" dirty="0"/>
              <a:t> </a:t>
            </a:r>
            <a:r>
              <a:rPr sz="2800" spc="-10" dirty="0"/>
              <a:t>asequibilidad</a:t>
            </a:r>
            <a:endParaRPr sz="2800" dirty="0"/>
          </a:p>
        </p:txBody>
      </p:sp>
      <p:sp>
        <p:nvSpPr>
          <p:cNvPr id="3" name="object 3"/>
          <p:cNvSpPr txBox="1"/>
          <p:nvPr/>
        </p:nvSpPr>
        <p:spPr>
          <a:xfrm>
            <a:off x="411352" y="903732"/>
            <a:ext cx="11777345" cy="4726940"/>
          </a:xfrm>
          <a:prstGeom prst="rect">
            <a:avLst/>
          </a:prstGeom>
        </p:spPr>
        <p:txBody>
          <a:bodyPr vert="horz" wrap="square" lIns="0" tIns="12700" rIns="0" bIns="0" rtlCol="0">
            <a:spAutoFit/>
          </a:bodyPr>
          <a:lstStyle/>
          <a:p>
            <a:pPr marL="381635" marR="24130" indent="-369570">
              <a:lnSpc>
                <a:spcPct val="119000"/>
              </a:lnSpc>
              <a:spcBef>
                <a:spcPts val="100"/>
              </a:spcBef>
              <a:buSzPct val="122000"/>
              <a:buFont typeface="Microsoft Sans Serif" panose="020B0604020202020204"/>
              <a:buChar char="●"/>
              <a:tabLst>
                <a:tab pos="381635" algn="l"/>
              </a:tabLst>
            </a:pPr>
            <a:r>
              <a:rPr sz="1750" b="1" dirty="0">
                <a:latin typeface="Trebuchet MS" panose="020B0603020202020204"/>
                <a:cs typeface="Trebuchet MS" panose="020B0603020202020204"/>
              </a:rPr>
              <a:t>Fondo</a:t>
            </a:r>
            <a:r>
              <a:rPr sz="1750" b="1" spc="-50" dirty="0">
                <a:latin typeface="Trebuchet MS" panose="020B0603020202020204"/>
                <a:cs typeface="Trebuchet MS" panose="020B0603020202020204"/>
              </a:rPr>
              <a:t> </a:t>
            </a:r>
            <a:r>
              <a:rPr sz="1750" b="1" dirty="0">
                <a:latin typeface="Trebuchet MS" panose="020B0603020202020204"/>
                <a:cs typeface="Trebuchet MS" panose="020B0603020202020204"/>
              </a:rPr>
              <a:t>de</a:t>
            </a:r>
            <a:r>
              <a:rPr sz="1750" b="1" spc="-35" dirty="0">
                <a:latin typeface="Trebuchet MS" panose="020B0603020202020204"/>
                <a:cs typeface="Trebuchet MS" panose="020B0603020202020204"/>
              </a:rPr>
              <a:t> </a:t>
            </a:r>
            <a:r>
              <a:rPr sz="1750" b="1" dirty="0">
                <a:latin typeface="Trebuchet MS" panose="020B0603020202020204"/>
                <a:cs typeface="Trebuchet MS" panose="020B0603020202020204"/>
              </a:rPr>
              <a:t>Apoyo</a:t>
            </a:r>
            <a:r>
              <a:rPr sz="1750" b="1" spc="-45" dirty="0">
                <a:latin typeface="Trebuchet MS" panose="020B0603020202020204"/>
                <a:cs typeface="Trebuchet MS" panose="020B0603020202020204"/>
              </a:rPr>
              <a:t> </a:t>
            </a:r>
            <a:r>
              <a:rPr sz="1750" b="1" dirty="0">
                <a:latin typeface="Trebuchet MS" panose="020B0603020202020204"/>
                <a:cs typeface="Trebuchet MS" panose="020B0603020202020204"/>
              </a:rPr>
              <a:t>Rural</a:t>
            </a:r>
            <a:r>
              <a:rPr sz="1750" b="1" spc="-45" dirty="0">
                <a:latin typeface="Trebuchet MS" panose="020B0603020202020204"/>
                <a:cs typeface="Trebuchet MS" panose="020B0603020202020204"/>
              </a:rPr>
              <a:t> </a:t>
            </a:r>
            <a:r>
              <a:rPr sz="1750" b="1" dirty="0">
                <a:latin typeface="Trebuchet MS" panose="020B0603020202020204"/>
                <a:cs typeface="Trebuchet MS" panose="020B0603020202020204"/>
              </a:rPr>
              <a:t>del</a:t>
            </a:r>
            <a:r>
              <a:rPr sz="1750" b="1" spc="-40" dirty="0">
                <a:latin typeface="Trebuchet MS" panose="020B0603020202020204"/>
                <a:cs typeface="Trebuchet MS" panose="020B0603020202020204"/>
              </a:rPr>
              <a:t> </a:t>
            </a:r>
            <a:r>
              <a:rPr sz="1750" b="1" dirty="0">
                <a:latin typeface="Trebuchet MS" panose="020B0603020202020204"/>
                <a:cs typeface="Trebuchet MS" panose="020B0603020202020204"/>
              </a:rPr>
              <a:t>Programa</a:t>
            </a:r>
            <a:r>
              <a:rPr sz="1750" b="1" spc="-35" dirty="0">
                <a:latin typeface="Trebuchet MS" panose="020B0603020202020204"/>
                <a:cs typeface="Trebuchet MS" panose="020B0603020202020204"/>
              </a:rPr>
              <a:t> </a:t>
            </a:r>
            <a:r>
              <a:rPr sz="1750" b="1" dirty="0">
                <a:latin typeface="Trebuchet MS" panose="020B0603020202020204"/>
                <a:cs typeface="Trebuchet MS" panose="020B0603020202020204"/>
              </a:rPr>
              <a:t>de</a:t>
            </a:r>
            <a:r>
              <a:rPr sz="1750" b="1" spc="-35" dirty="0">
                <a:latin typeface="Trebuchet MS" panose="020B0603020202020204"/>
                <a:cs typeface="Trebuchet MS" panose="020B0603020202020204"/>
              </a:rPr>
              <a:t> </a:t>
            </a:r>
            <a:r>
              <a:rPr sz="1750" b="1" spc="-10" dirty="0">
                <a:latin typeface="Trebuchet MS" panose="020B0603020202020204"/>
                <a:cs typeface="Trebuchet MS" panose="020B0603020202020204"/>
              </a:rPr>
              <a:t>Transformación</a:t>
            </a:r>
            <a:r>
              <a:rPr sz="1750" b="1" spc="-45" dirty="0">
                <a:latin typeface="Trebuchet MS" panose="020B0603020202020204"/>
                <a:cs typeface="Trebuchet MS" panose="020B0603020202020204"/>
              </a:rPr>
              <a:t> </a:t>
            </a:r>
            <a:r>
              <a:rPr sz="1750" b="1" dirty="0">
                <a:latin typeface="Trebuchet MS" panose="020B0603020202020204"/>
                <a:cs typeface="Trebuchet MS" panose="020B0603020202020204"/>
              </a:rPr>
              <a:t>Hospitalaria</a:t>
            </a:r>
            <a:r>
              <a:rPr sz="1750" b="1" spc="10" dirty="0">
                <a:latin typeface="Trebuchet MS" panose="020B0603020202020204"/>
                <a:cs typeface="Trebuchet MS" panose="020B0603020202020204"/>
              </a:rPr>
              <a:t> </a:t>
            </a:r>
            <a:r>
              <a:rPr sz="1750" dirty="0">
                <a:latin typeface="Trebuchet MS" panose="020B0603020202020204"/>
                <a:cs typeface="Trebuchet MS" panose="020B0603020202020204"/>
              </a:rPr>
              <a:t>-</a:t>
            </a:r>
            <a:r>
              <a:rPr sz="1750" spc="-20" dirty="0">
                <a:latin typeface="Trebuchet MS" panose="020B0603020202020204"/>
                <a:cs typeface="Trebuchet MS" panose="020B0603020202020204"/>
              </a:rPr>
              <a:t> </a:t>
            </a:r>
            <a:r>
              <a:rPr sz="1750" dirty="0">
                <a:latin typeface="Trebuchet MS" panose="020B0603020202020204"/>
                <a:cs typeface="Trebuchet MS" panose="020B0603020202020204"/>
              </a:rPr>
              <a:t>$60M</a:t>
            </a:r>
            <a:r>
              <a:rPr sz="1750" spc="-45" dirty="0">
                <a:latin typeface="Trebuchet MS" panose="020B0603020202020204"/>
                <a:cs typeface="Trebuchet MS" panose="020B0603020202020204"/>
              </a:rPr>
              <a:t> </a:t>
            </a:r>
            <a:r>
              <a:rPr sz="1750" dirty="0">
                <a:latin typeface="Trebuchet MS" panose="020B0603020202020204"/>
                <a:cs typeface="Trebuchet MS" panose="020B0603020202020204"/>
              </a:rPr>
              <a:t>durante</a:t>
            </a:r>
            <a:r>
              <a:rPr sz="1750" spc="-35" dirty="0">
                <a:latin typeface="Trebuchet MS" panose="020B0603020202020204"/>
                <a:cs typeface="Trebuchet MS" panose="020B0603020202020204"/>
              </a:rPr>
              <a:t> </a:t>
            </a:r>
            <a:r>
              <a:rPr sz="1750" dirty="0">
                <a:latin typeface="Trebuchet MS" panose="020B0603020202020204"/>
                <a:cs typeface="Trebuchet MS" panose="020B0603020202020204"/>
              </a:rPr>
              <a:t>5</a:t>
            </a:r>
            <a:r>
              <a:rPr sz="1750" spc="-40" dirty="0">
                <a:latin typeface="Trebuchet MS" panose="020B0603020202020204"/>
                <a:cs typeface="Trebuchet MS" panose="020B0603020202020204"/>
              </a:rPr>
              <a:t> </a:t>
            </a:r>
            <a:r>
              <a:rPr sz="1750" dirty="0">
                <a:latin typeface="Trebuchet MS" panose="020B0603020202020204"/>
                <a:cs typeface="Trebuchet MS" panose="020B0603020202020204"/>
              </a:rPr>
              <a:t>años</a:t>
            </a:r>
            <a:r>
              <a:rPr sz="1750" spc="-50" dirty="0">
                <a:latin typeface="Trebuchet MS" panose="020B0603020202020204"/>
                <a:cs typeface="Trebuchet MS" panose="020B0603020202020204"/>
              </a:rPr>
              <a:t> </a:t>
            </a:r>
            <a:r>
              <a:rPr sz="1750" dirty="0">
                <a:latin typeface="Trebuchet MS" panose="020B0603020202020204"/>
                <a:cs typeface="Trebuchet MS" panose="020B0603020202020204"/>
              </a:rPr>
              <a:t>para</a:t>
            </a:r>
            <a:r>
              <a:rPr sz="1750" spc="-50" dirty="0">
                <a:latin typeface="Trebuchet MS" panose="020B0603020202020204"/>
                <a:cs typeface="Trebuchet MS" panose="020B0603020202020204"/>
              </a:rPr>
              <a:t> </a:t>
            </a:r>
            <a:r>
              <a:rPr sz="1750" dirty="0">
                <a:latin typeface="Trebuchet MS" panose="020B0603020202020204"/>
                <a:cs typeface="Trebuchet MS" panose="020B0603020202020204"/>
              </a:rPr>
              <a:t>ayudar</a:t>
            </a:r>
            <a:r>
              <a:rPr sz="1750" spc="-40" dirty="0">
                <a:latin typeface="Trebuchet MS" panose="020B0603020202020204"/>
                <a:cs typeface="Trebuchet MS" panose="020B0603020202020204"/>
              </a:rPr>
              <a:t> </a:t>
            </a:r>
            <a:r>
              <a:rPr sz="1750" dirty="0">
                <a:latin typeface="Trebuchet MS" panose="020B0603020202020204"/>
                <a:cs typeface="Trebuchet MS" panose="020B0603020202020204"/>
              </a:rPr>
              <a:t>a</a:t>
            </a:r>
            <a:r>
              <a:rPr lang="" sz="1750" dirty="0">
                <a:latin typeface="Trebuchet MS" panose="020B0603020202020204"/>
                <a:cs typeface="Trebuchet MS" panose="020B0603020202020204"/>
              </a:rPr>
              <a:t> modernizar</a:t>
            </a:r>
            <a:r>
              <a:rPr sz="1750" spc="-45" dirty="0">
                <a:latin typeface="Trebuchet MS" panose="020B0603020202020204"/>
                <a:cs typeface="Trebuchet MS" panose="020B0603020202020204"/>
              </a:rPr>
              <a:t> </a:t>
            </a:r>
            <a:r>
              <a:rPr sz="1750" spc="-25" dirty="0">
                <a:latin typeface="Trebuchet MS" panose="020B0603020202020204"/>
                <a:cs typeface="Trebuchet MS" panose="020B0603020202020204"/>
              </a:rPr>
              <a:t>23</a:t>
            </a:r>
            <a:r>
              <a:rPr lang="" sz="1750" spc="-25" dirty="0">
                <a:latin typeface="Trebuchet MS" panose="020B0603020202020204"/>
                <a:cs typeface="Trebuchet MS" panose="020B0603020202020204"/>
              </a:rPr>
              <a:t> </a:t>
            </a:r>
            <a:r>
              <a:rPr sz="1750" dirty="0">
                <a:latin typeface="Trebuchet MS" panose="020B0603020202020204"/>
                <a:cs typeface="Trebuchet MS" panose="020B0603020202020204"/>
              </a:rPr>
              <a:t>hospitales</a:t>
            </a:r>
            <a:r>
              <a:rPr sz="1750" spc="-40" dirty="0">
                <a:latin typeface="Trebuchet MS" panose="020B0603020202020204"/>
                <a:cs typeface="Trebuchet MS" panose="020B0603020202020204"/>
              </a:rPr>
              <a:t> </a:t>
            </a:r>
            <a:r>
              <a:rPr sz="1750" dirty="0">
                <a:latin typeface="Trebuchet MS" panose="020B0603020202020204"/>
                <a:cs typeface="Trebuchet MS" panose="020B0603020202020204"/>
              </a:rPr>
              <a:t>rurales</a:t>
            </a:r>
            <a:r>
              <a:rPr sz="1750" spc="-50" dirty="0">
                <a:latin typeface="Trebuchet MS" panose="020B0603020202020204"/>
                <a:cs typeface="Trebuchet MS" panose="020B0603020202020204"/>
              </a:rPr>
              <a:t> </a:t>
            </a:r>
            <a:r>
              <a:rPr sz="1750" dirty="0">
                <a:latin typeface="Trebuchet MS" panose="020B0603020202020204"/>
                <a:cs typeface="Trebuchet MS" panose="020B0603020202020204"/>
              </a:rPr>
              <a:t>y</a:t>
            </a:r>
            <a:r>
              <a:rPr sz="1750" spc="-35" dirty="0">
                <a:latin typeface="Trebuchet MS" panose="020B0603020202020204"/>
                <a:cs typeface="Trebuchet MS" panose="020B0603020202020204"/>
              </a:rPr>
              <a:t> </a:t>
            </a:r>
            <a:r>
              <a:rPr sz="1750" dirty="0">
                <a:latin typeface="Trebuchet MS" panose="020B0603020202020204"/>
                <a:cs typeface="Trebuchet MS" panose="020B0603020202020204"/>
              </a:rPr>
              <a:t>de</a:t>
            </a:r>
            <a:r>
              <a:rPr sz="1750" spc="-40" dirty="0">
                <a:latin typeface="Trebuchet MS" panose="020B0603020202020204"/>
                <a:cs typeface="Trebuchet MS" panose="020B0603020202020204"/>
              </a:rPr>
              <a:t> </a:t>
            </a:r>
            <a:r>
              <a:rPr sz="1750" dirty="0">
                <a:latin typeface="Trebuchet MS" panose="020B0603020202020204"/>
                <a:cs typeface="Trebuchet MS" panose="020B0603020202020204"/>
              </a:rPr>
              <a:t>acceso</a:t>
            </a:r>
            <a:r>
              <a:rPr sz="1750" spc="-40" dirty="0">
                <a:latin typeface="Trebuchet MS" panose="020B0603020202020204"/>
                <a:cs typeface="Trebuchet MS" panose="020B0603020202020204"/>
              </a:rPr>
              <a:t> </a:t>
            </a:r>
            <a:r>
              <a:rPr sz="1750" dirty="0">
                <a:latin typeface="Trebuchet MS" panose="020B0603020202020204"/>
                <a:cs typeface="Trebuchet MS" panose="020B0603020202020204"/>
              </a:rPr>
              <a:t>crítico</a:t>
            </a:r>
            <a:r>
              <a:rPr sz="1750" spc="-25" dirty="0">
                <a:latin typeface="Trebuchet MS" panose="020B0603020202020204"/>
                <a:cs typeface="Trebuchet MS" panose="020B0603020202020204"/>
              </a:rPr>
              <a:t> </a:t>
            </a:r>
            <a:r>
              <a:rPr sz="1750" dirty="0">
                <a:latin typeface="Trebuchet MS" panose="020B0603020202020204"/>
                <a:cs typeface="Trebuchet MS" panose="020B0603020202020204"/>
              </a:rPr>
              <a:t>(hasta</a:t>
            </a:r>
            <a:r>
              <a:rPr sz="1750" spc="-45" dirty="0">
                <a:latin typeface="Trebuchet MS" panose="020B0603020202020204"/>
                <a:cs typeface="Trebuchet MS" panose="020B0603020202020204"/>
              </a:rPr>
              <a:t> </a:t>
            </a:r>
            <a:r>
              <a:rPr sz="1750" dirty="0">
                <a:latin typeface="Trebuchet MS" panose="020B0603020202020204"/>
                <a:cs typeface="Trebuchet MS" panose="020B0603020202020204"/>
              </a:rPr>
              <a:t>septiembre</a:t>
            </a:r>
            <a:r>
              <a:rPr sz="1750" spc="-40" dirty="0">
                <a:latin typeface="Trebuchet MS" panose="020B0603020202020204"/>
                <a:cs typeface="Trebuchet MS" panose="020B0603020202020204"/>
              </a:rPr>
              <a:t> </a:t>
            </a:r>
            <a:r>
              <a:rPr sz="1750" dirty="0">
                <a:latin typeface="Trebuchet MS" panose="020B0603020202020204"/>
                <a:cs typeface="Trebuchet MS" panose="020B0603020202020204"/>
              </a:rPr>
              <a:t>de</a:t>
            </a:r>
            <a:r>
              <a:rPr sz="1750" spc="15" dirty="0">
                <a:latin typeface="Trebuchet MS" panose="020B0603020202020204"/>
                <a:cs typeface="Trebuchet MS" panose="020B0603020202020204"/>
              </a:rPr>
              <a:t> </a:t>
            </a:r>
            <a:r>
              <a:rPr sz="1750" spc="-10" dirty="0">
                <a:latin typeface="Trebuchet MS" panose="020B0603020202020204"/>
                <a:cs typeface="Trebuchet MS" panose="020B0603020202020204"/>
              </a:rPr>
              <a:t>2025)</a:t>
            </a:r>
            <a:endParaRPr sz="1750" dirty="0">
              <a:latin typeface="Trebuchet MS" panose="020B0603020202020204"/>
              <a:cs typeface="Trebuchet MS" panose="020B0603020202020204"/>
            </a:endParaRPr>
          </a:p>
          <a:p>
            <a:pPr marL="838835" marR="539115" lvl="1" indent="-368935">
              <a:lnSpc>
                <a:spcPts val="2110"/>
              </a:lnSpc>
              <a:spcBef>
                <a:spcPts val="905"/>
              </a:spcBef>
              <a:buSzPct val="122000"/>
              <a:buFont typeface="Cambria" panose="02040503050406030204"/>
              <a:buChar char="○"/>
              <a:tabLst>
                <a:tab pos="838835" algn="l"/>
              </a:tabLst>
            </a:pPr>
            <a:r>
              <a:rPr sz="1750" dirty="0">
                <a:latin typeface="Trebuchet MS" panose="020B0603020202020204"/>
                <a:cs typeface="Trebuchet MS" panose="020B0603020202020204"/>
              </a:rPr>
              <a:t>La</a:t>
            </a:r>
            <a:r>
              <a:rPr sz="1750" spc="-40" dirty="0">
                <a:latin typeface="Trebuchet MS" panose="020B0603020202020204"/>
                <a:cs typeface="Trebuchet MS" panose="020B0603020202020204"/>
              </a:rPr>
              <a:t> </a:t>
            </a:r>
            <a:r>
              <a:rPr sz="1750" dirty="0">
                <a:latin typeface="Trebuchet MS" panose="020B0603020202020204"/>
                <a:cs typeface="Trebuchet MS" panose="020B0603020202020204"/>
              </a:rPr>
              <a:t>Junta</a:t>
            </a:r>
            <a:r>
              <a:rPr sz="1750" spc="-40" dirty="0">
                <a:latin typeface="Trebuchet MS" panose="020B0603020202020204"/>
                <a:cs typeface="Trebuchet MS" panose="020B0603020202020204"/>
              </a:rPr>
              <a:t> </a:t>
            </a:r>
            <a:r>
              <a:rPr sz="1750" dirty="0">
                <a:latin typeface="Trebuchet MS" panose="020B0603020202020204"/>
                <a:cs typeface="Trebuchet MS" panose="020B0603020202020204"/>
              </a:rPr>
              <a:t>de</a:t>
            </a:r>
            <a:r>
              <a:rPr sz="1750" spc="-50" dirty="0">
                <a:latin typeface="Trebuchet MS" panose="020B0603020202020204"/>
                <a:cs typeface="Trebuchet MS" panose="020B0603020202020204"/>
              </a:rPr>
              <a:t> </a:t>
            </a:r>
            <a:r>
              <a:rPr sz="1750" dirty="0">
                <a:latin typeface="Trebuchet MS" panose="020B0603020202020204"/>
                <a:cs typeface="Trebuchet MS" panose="020B0603020202020204"/>
              </a:rPr>
              <a:t>CHASE</a:t>
            </a:r>
            <a:r>
              <a:rPr sz="1750" spc="-35" dirty="0">
                <a:latin typeface="Trebuchet MS" panose="020B0603020202020204"/>
                <a:cs typeface="Trebuchet MS" panose="020B0603020202020204"/>
              </a:rPr>
              <a:t> </a:t>
            </a:r>
            <a:r>
              <a:rPr sz="1750" dirty="0">
                <a:latin typeface="Trebuchet MS" panose="020B0603020202020204"/>
                <a:cs typeface="Trebuchet MS" panose="020B0603020202020204"/>
              </a:rPr>
              <a:t>aprobó</a:t>
            </a:r>
            <a:r>
              <a:rPr sz="1750" spc="-35" dirty="0">
                <a:latin typeface="Trebuchet MS" panose="020B0603020202020204"/>
                <a:cs typeface="Trebuchet MS" panose="020B0603020202020204"/>
              </a:rPr>
              <a:t> </a:t>
            </a:r>
            <a:r>
              <a:rPr sz="1750" dirty="0">
                <a:latin typeface="Trebuchet MS" panose="020B0603020202020204"/>
                <a:cs typeface="Trebuchet MS" panose="020B0603020202020204"/>
              </a:rPr>
              <a:t>una</a:t>
            </a:r>
            <a:r>
              <a:rPr sz="1750" spc="-35" dirty="0">
                <a:latin typeface="Trebuchet MS" panose="020B0603020202020204"/>
                <a:cs typeface="Trebuchet MS" panose="020B0603020202020204"/>
              </a:rPr>
              <a:t> </a:t>
            </a:r>
            <a:r>
              <a:rPr sz="1750" dirty="0">
                <a:latin typeface="Trebuchet MS" panose="020B0603020202020204"/>
                <a:cs typeface="Trebuchet MS" panose="020B0603020202020204"/>
              </a:rPr>
              <a:t>extensión</a:t>
            </a:r>
            <a:r>
              <a:rPr sz="1750" spc="-30" dirty="0">
                <a:latin typeface="Trebuchet MS" panose="020B0603020202020204"/>
                <a:cs typeface="Trebuchet MS" panose="020B0603020202020204"/>
              </a:rPr>
              <a:t> </a:t>
            </a:r>
            <a:r>
              <a:rPr sz="1750" dirty="0">
                <a:latin typeface="Trebuchet MS" panose="020B0603020202020204"/>
                <a:cs typeface="Trebuchet MS" panose="020B0603020202020204"/>
              </a:rPr>
              <a:t>de</a:t>
            </a:r>
            <a:r>
              <a:rPr sz="1750" spc="-30" dirty="0">
                <a:latin typeface="Trebuchet MS" panose="020B0603020202020204"/>
                <a:cs typeface="Trebuchet MS" panose="020B0603020202020204"/>
              </a:rPr>
              <a:t> </a:t>
            </a:r>
            <a:r>
              <a:rPr sz="1750" dirty="0">
                <a:latin typeface="Trebuchet MS" panose="020B0603020202020204"/>
                <a:cs typeface="Trebuchet MS" panose="020B0603020202020204"/>
              </a:rPr>
              <a:t>1</a:t>
            </a:r>
            <a:r>
              <a:rPr sz="1750" spc="-35" dirty="0">
                <a:latin typeface="Trebuchet MS" panose="020B0603020202020204"/>
                <a:cs typeface="Trebuchet MS" panose="020B0603020202020204"/>
              </a:rPr>
              <a:t> </a:t>
            </a:r>
            <a:r>
              <a:rPr sz="1750" dirty="0">
                <a:latin typeface="Trebuchet MS" panose="020B0603020202020204"/>
                <a:cs typeface="Trebuchet MS" panose="020B0603020202020204"/>
              </a:rPr>
              <a:t>año</a:t>
            </a:r>
            <a:r>
              <a:rPr sz="1750" spc="-35" dirty="0">
                <a:latin typeface="Trebuchet MS" panose="020B0603020202020204"/>
                <a:cs typeface="Trebuchet MS" panose="020B0603020202020204"/>
              </a:rPr>
              <a:t> </a:t>
            </a:r>
            <a:r>
              <a:rPr sz="1750" dirty="0">
                <a:latin typeface="Trebuchet MS" panose="020B0603020202020204"/>
                <a:cs typeface="Trebuchet MS" panose="020B0603020202020204"/>
              </a:rPr>
              <a:t>de</a:t>
            </a:r>
            <a:r>
              <a:rPr sz="1750" spc="-50" dirty="0">
                <a:latin typeface="Trebuchet MS" panose="020B0603020202020204"/>
                <a:cs typeface="Trebuchet MS" panose="020B0603020202020204"/>
              </a:rPr>
              <a:t> </a:t>
            </a:r>
            <a:r>
              <a:rPr sz="1750" dirty="0">
                <a:latin typeface="Trebuchet MS" panose="020B0603020202020204"/>
                <a:cs typeface="Trebuchet MS" panose="020B0603020202020204"/>
              </a:rPr>
              <a:t>$12</a:t>
            </a:r>
            <a:r>
              <a:rPr sz="1750" spc="-35" dirty="0">
                <a:latin typeface="Trebuchet MS" panose="020B0603020202020204"/>
                <a:cs typeface="Trebuchet MS" panose="020B0603020202020204"/>
              </a:rPr>
              <a:t> </a:t>
            </a:r>
            <a:r>
              <a:rPr sz="1750" dirty="0">
                <a:latin typeface="Trebuchet MS" panose="020B0603020202020204"/>
                <a:cs typeface="Trebuchet MS" panose="020B0603020202020204"/>
              </a:rPr>
              <a:t>millones</a:t>
            </a:r>
            <a:r>
              <a:rPr sz="1750" spc="-40" dirty="0">
                <a:latin typeface="Trebuchet MS" panose="020B0603020202020204"/>
                <a:cs typeface="Trebuchet MS" panose="020B0603020202020204"/>
              </a:rPr>
              <a:t> </a:t>
            </a:r>
            <a:r>
              <a:rPr sz="1750" dirty="0">
                <a:latin typeface="Trebuchet MS" panose="020B0603020202020204"/>
                <a:cs typeface="Trebuchet MS" panose="020B0603020202020204"/>
              </a:rPr>
              <a:t>hasta</a:t>
            </a:r>
            <a:r>
              <a:rPr sz="1750" spc="-40" dirty="0">
                <a:latin typeface="Trebuchet MS" panose="020B0603020202020204"/>
                <a:cs typeface="Trebuchet MS" panose="020B0603020202020204"/>
              </a:rPr>
              <a:t> </a:t>
            </a:r>
            <a:r>
              <a:rPr sz="1750" dirty="0">
                <a:latin typeface="Trebuchet MS" panose="020B0603020202020204"/>
                <a:cs typeface="Trebuchet MS" panose="020B0603020202020204"/>
              </a:rPr>
              <a:t>septiembre</a:t>
            </a:r>
            <a:r>
              <a:rPr sz="1750" spc="-35" dirty="0">
                <a:latin typeface="Trebuchet MS" panose="020B0603020202020204"/>
                <a:cs typeface="Trebuchet MS" panose="020B0603020202020204"/>
              </a:rPr>
              <a:t> </a:t>
            </a:r>
            <a:r>
              <a:rPr sz="1750" dirty="0">
                <a:latin typeface="Trebuchet MS" panose="020B0603020202020204"/>
                <a:cs typeface="Trebuchet MS" panose="020B0603020202020204"/>
              </a:rPr>
              <a:t>de</a:t>
            </a:r>
            <a:r>
              <a:rPr sz="1750" spc="-50" dirty="0">
                <a:latin typeface="Trebuchet MS" panose="020B0603020202020204"/>
                <a:cs typeface="Trebuchet MS" panose="020B0603020202020204"/>
              </a:rPr>
              <a:t> </a:t>
            </a:r>
            <a:r>
              <a:rPr sz="1750" dirty="0">
                <a:latin typeface="Trebuchet MS" panose="020B0603020202020204"/>
                <a:cs typeface="Trebuchet MS" panose="020B0603020202020204"/>
              </a:rPr>
              <a:t>2026</a:t>
            </a:r>
            <a:r>
              <a:rPr sz="1750" spc="-35" dirty="0">
                <a:latin typeface="Trebuchet MS" panose="020B0603020202020204"/>
                <a:cs typeface="Trebuchet MS" panose="020B0603020202020204"/>
              </a:rPr>
              <a:t> </a:t>
            </a:r>
            <a:r>
              <a:rPr sz="1750" dirty="0">
                <a:latin typeface="Trebuchet MS" panose="020B0603020202020204"/>
                <a:cs typeface="Trebuchet MS" panose="020B0603020202020204"/>
              </a:rPr>
              <a:t>para</a:t>
            </a:r>
            <a:r>
              <a:rPr sz="1750" spc="-40" dirty="0">
                <a:latin typeface="Trebuchet MS" panose="020B0603020202020204"/>
                <a:cs typeface="Trebuchet MS" panose="020B0603020202020204"/>
              </a:rPr>
              <a:t> </a:t>
            </a:r>
            <a:r>
              <a:rPr sz="1750" spc="-25" dirty="0">
                <a:latin typeface="Trebuchet MS" panose="020B0603020202020204"/>
                <a:cs typeface="Trebuchet MS" panose="020B0603020202020204"/>
              </a:rPr>
              <a:t>los </a:t>
            </a:r>
            <a:r>
              <a:rPr sz="1750" dirty="0">
                <a:latin typeface="Trebuchet MS" panose="020B0603020202020204"/>
                <a:cs typeface="Trebuchet MS" panose="020B0603020202020204"/>
              </a:rPr>
              <a:t>mismos</a:t>
            </a:r>
            <a:r>
              <a:rPr sz="1750" spc="-60" dirty="0">
                <a:latin typeface="Trebuchet MS" panose="020B0603020202020204"/>
                <a:cs typeface="Trebuchet MS" panose="020B0603020202020204"/>
              </a:rPr>
              <a:t> </a:t>
            </a:r>
            <a:r>
              <a:rPr sz="1750" spc="-10" dirty="0">
                <a:latin typeface="Trebuchet MS" panose="020B0603020202020204"/>
                <a:cs typeface="Trebuchet MS" panose="020B0603020202020204"/>
              </a:rPr>
              <a:t>hospitales,</a:t>
            </a:r>
            <a:r>
              <a:rPr lang="" sz="1750" spc="-10" dirty="0">
                <a:latin typeface="Trebuchet MS" panose="020B0603020202020204"/>
                <a:cs typeface="Trebuchet MS" panose="020B0603020202020204"/>
              </a:rPr>
              <a:t> </a:t>
            </a:r>
            <a:r>
              <a:rPr sz="1750" dirty="0">
                <a:latin typeface="Trebuchet MS" panose="020B0603020202020204"/>
                <a:cs typeface="Trebuchet MS" panose="020B0603020202020204"/>
              </a:rPr>
              <a:t>proporcionando</a:t>
            </a:r>
            <a:r>
              <a:rPr sz="1750" spc="-40" dirty="0">
                <a:latin typeface="Trebuchet MS" panose="020B0603020202020204"/>
                <a:cs typeface="Trebuchet MS" panose="020B0603020202020204"/>
              </a:rPr>
              <a:t> </a:t>
            </a:r>
            <a:r>
              <a:rPr sz="1750" dirty="0">
                <a:latin typeface="Trebuchet MS" panose="020B0603020202020204"/>
                <a:cs typeface="Trebuchet MS" panose="020B0603020202020204"/>
              </a:rPr>
              <a:t>más</a:t>
            </a:r>
            <a:r>
              <a:rPr sz="1750" spc="-40" dirty="0">
                <a:latin typeface="Trebuchet MS" panose="020B0603020202020204"/>
                <a:cs typeface="Trebuchet MS" panose="020B0603020202020204"/>
              </a:rPr>
              <a:t> </a:t>
            </a:r>
            <a:r>
              <a:rPr sz="1750" dirty="0">
                <a:latin typeface="Trebuchet MS" panose="020B0603020202020204"/>
                <a:cs typeface="Trebuchet MS" panose="020B0603020202020204"/>
              </a:rPr>
              <a:t>de</a:t>
            </a:r>
            <a:r>
              <a:rPr sz="1750" spc="-30" dirty="0">
                <a:latin typeface="Trebuchet MS" panose="020B0603020202020204"/>
                <a:cs typeface="Trebuchet MS" panose="020B0603020202020204"/>
              </a:rPr>
              <a:t> </a:t>
            </a:r>
            <a:r>
              <a:rPr sz="1750" dirty="0">
                <a:latin typeface="Trebuchet MS" panose="020B0603020202020204"/>
                <a:cs typeface="Trebuchet MS" panose="020B0603020202020204"/>
              </a:rPr>
              <a:t>$</a:t>
            </a:r>
            <a:r>
              <a:rPr sz="1750" spc="-35" dirty="0">
                <a:latin typeface="Trebuchet MS" panose="020B0603020202020204"/>
                <a:cs typeface="Trebuchet MS" panose="020B0603020202020204"/>
              </a:rPr>
              <a:t> </a:t>
            </a:r>
            <a:r>
              <a:rPr sz="1750" dirty="0">
                <a:latin typeface="Trebuchet MS" panose="020B0603020202020204"/>
                <a:cs typeface="Trebuchet MS" panose="020B0603020202020204"/>
              </a:rPr>
              <a:t>500k</a:t>
            </a:r>
            <a:r>
              <a:rPr sz="1750" spc="-30" dirty="0">
                <a:latin typeface="Trebuchet MS" panose="020B0603020202020204"/>
                <a:cs typeface="Trebuchet MS" panose="020B0603020202020204"/>
              </a:rPr>
              <a:t> </a:t>
            </a:r>
            <a:r>
              <a:rPr sz="1750" dirty="0">
                <a:latin typeface="Trebuchet MS" panose="020B0603020202020204"/>
                <a:cs typeface="Trebuchet MS" panose="020B0603020202020204"/>
              </a:rPr>
              <a:t>por</a:t>
            </a:r>
            <a:r>
              <a:rPr sz="1750" spc="-35" dirty="0">
                <a:latin typeface="Trebuchet MS" panose="020B0603020202020204"/>
                <a:cs typeface="Trebuchet MS" panose="020B0603020202020204"/>
              </a:rPr>
              <a:t> </a:t>
            </a:r>
            <a:r>
              <a:rPr sz="1750" spc="-10" dirty="0">
                <a:latin typeface="Trebuchet MS" panose="020B0603020202020204"/>
                <a:cs typeface="Trebuchet MS" panose="020B0603020202020204"/>
              </a:rPr>
              <a:t>hospital</a:t>
            </a:r>
            <a:endParaRPr sz="1750" dirty="0">
              <a:latin typeface="Trebuchet MS" panose="020B0603020202020204"/>
              <a:cs typeface="Trebuchet MS" panose="020B0603020202020204"/>
            </a:endParaRPr>
          </a:p>
          <a:p>
            <a:pPr marL="838835" lvl="1" indent="-368935">
              <a:lnSpc>
                <a:spcPct val="100000"/>
              </a:lnSpc>
              <a:spcBef>
                <a:spcPts val="795"/>
              </a:spcBef>
              <a:buSzPct val="122000"/>
              <a:buFont typeface="Cambria" panose="02040503050406030204"/>
              <a:buChar char="○"/>
              <a:tabLst>
                <a:tab pos="838835" algn="l"/>
              </a:tabLst>
            </a:pPr>
            <a:r>
              <a:rPr sz="1750" dirty="0">
                <a:latin typeface="Trebuchet MS" panose="020B0603020202020204"/>
                <a:cs typeface="Trebuchet MS" panose="020B0603020202020204"/>
              </a:rPr>
              <a:t>Trabajando</a:t>
            </a:r>
            <a:r>
              <a:rPr sz="1750" spc="-45" dirty="0">
                <a:latin typeface="Trebuchet MS" panose="020B0603020202020204"/>
                <a:cs typeface="Trebuchet MS" panose="020B0603020202020204"/>
              </a:rPr>
              <a:t> </a:t>
            </a:r>
            <a:r>
              <a:rPr sz="1750" dirty="0">
                <a:latin typeface="Trebuchet MS" panose="020B0603020202020204"/>
                <a:cs typeface="Trebuchet MS" panose="020B0603020202020204"/>
              </a:rPr>
              <a:t>en</a:t>
            </a:r>
            <a:r>
              <a:rPr sz="1750" spc="-30" dirty="0">
                <a:latin typeface="Trebuchet MS" panose="020B0603020202020204"/>
                <a:cs typeface="Trebuchet MS" panose="020B0603020202020204"/>
              </a:rPr>
              <a:t> </a:t>
            </a:r>
            <a:r>
              <a:rPr sz="1750" dirty="0">
                <a:latin typeface="Trebuchet MS" panose="020B0603020202020204"/>
                <a:cs typeface="Trebuchet MS" panose="020B0603020202020204"/>
              </a:rPr>
              <a:t>la</a:t>
            </a:r>
            <a:r>
              <a:rPr sz="1750" spc="-45" dirty="0">
                <a:latin typeface="Trebuchet MS" panose="020B0603020202020204"/>
                <a:cs typeface="Trebuchet MS" panose="020B0603020202020204"/>
              </a:rPr>
              <a:t> </a:t>
            </a:r>
            <a:r>
              <a:rPr sz="1750" dirty="0">
                <a:latin typeface="Trebuchet MS" panose="020B0603020202020204"/>
                <a:cs typeface="Trebuchet MS" panose="020B0603020202020204"/>
              </a:rPr>
              <a:t>próxima</a:t>
            </a:r>
            <a:r>
              <a:rPr sz="1750" spc="-45" dirty="0">
                <a:latin typeface="Trebuchet MS" panose="020B0603020202020204"/>
                <a:cs typeface="Trebuchet MS" panose="020B0603020202020204"/>
              </a:rPr>
              <a:t> </a:t>
            </a:r>
            <a:r>
              <a:rPr sz="1750" dirty="0">
                <a:latin typeface="Trebuchet MS" panose="020B0603020202020204"/>
                <a:cs typeface="Trebuchet MS" panose="020B0603020202020204"/>
              </a:rPr>
              <a:t>versión</a:t>
            </a:r>
            <a:r>
              <a:rPr sz="1750" spc="-40" dirty="0">
                <a:latin typeface="Trebuchet MS" panose="020B0603020202020204"/>
                <a:cs typeface="Trebuchet MS" panose="020B0603020202020204"/>
              </a:rPr>
              <a:t> </a:t>
            </a:r>
            <a:r>
              <a:rPr sz="1750" dirty="0">
                <a:latin typeface="Trebuchet MS" panose="020B0603020202020204"/>
                <a:cs typeface="Trebuchet MS" panose="020B0603020202020204"/>
              </a:rPr>
              <a:t>de</a:t>
            </a:r>
            <a:r>
              <a:rPr sz="1750" spc="-35" dirty="0">
                <a:latin typeface="Trebuchet MS" panose="020B0603020202020204"/>
                <a:cs typeface="Trebuchet MS" panose="020B0603020202020204"/>
              </a:rPr>
              <a:t> </a:t>
            </a:r>
            <a:r>
              <a:rPr sz="1750" dirty="0">
                <a:latin typeface="Trebuchet MS" panose="020B0603020202020204"/>
                <a:cs typeface="Trebuchet MS" panose="020B0603020202020204"/>
              </a:rPr>
              <a:t>este</a:t>
            </a:r>
            <a:r>
              <a:rPr sz="1750" spc="-35" dirty="0">
                <a:latin typeface="Trebuchet MS" panose="020B0603020202020204"/>
                <a:cs typeface="Trebuchet MS" panose="020B0603020202020204"/>
              </a:rPr>
              <a:t> </a:t>
            </a:r>
            <a:r>
              <a:rPr sz="1750" dirty="0">
                <a:latin typeface="Trebuchet MS" panose="020B0603020202020204"/>
                <a:cs typeface="Trebuchet MS" panose="020B0603020202020204"/>
              </a:rPr>
              <a:t>programa,</a:t>
            </a:r>
            <a:r>
              <a:rPr sz="1750" spc="-30" dirty="0">
                <a:latin typeface="Trebuchet MS" panose="020B0603020202020204"/>
                <a:cs typeface="Trebuchet MS" panose="020B0603020202020204"/>
              </a:rPr>
              <a:t> </a:t>
            </a:r>
            <a:r>
              <a:rPr sz="1750" dirty="0">
                <a:latin typeface="Trebuchet MS" panose="020B0603020202020204"/>
                <a:cs typeface="Trebuchet MS" panose="020B0603020202020204"/>
              </a:rPr>
              <a:t>a</a:t>
            </a:r>
            <a:r>
              <a:rPr sz="1750" spc="-45" dirty="0">
                <a:latin typeface="Trebuchet MS" panose="020B0603020202020204"/>
                <a:cs typeface="Trebuchet MS" panose="020B0603020202020204"/>
              </a:rPr>
              <a:t> </a:t>
            </a:r>
            <a:r>
              <a:rPr sz="1750" dirty="0">
                <a:latin typeface="Trebuchet MS" panose="020B0603020202020204"/>
                <a:cs typeface="Trebuchet MS" panose="020B0603020202020204"/>
              </a:rPr>
              <a:t>partir</a:t>
            </a:r>
            <a:r>
              <a:rPr sz="1750" spc="-40" dirty="0">
                <a:latin typeface="Trebuchet MS" panose="020B0603020202020204"/>
                <a:cs typeface="Trebuchet MS" panose="020B0603020202020204"/>
              </a:rPr>
              <a:t> </a:t>
            </a:r>
            <a:r>
              <a:rPr sz="1750" dirty="0">
                <a:latin typeface="Trebuchet MS" panose="020B0603020202020204"/>
                <a:cs typeface="Trebuchet MS" panose="020B0603020202020204"/>
              </a:rPr>
              <a:t>de</a:t>
            </a:r>
            <a:r>
              <a:rPr sz="1750" spc="-35" dirty="0">
                <a:latin typeface="Trebuchet MS" panose="020B0603020202020204"/>
                <a:cs typeface="Trebuchet MS" panose="020B0603020202020204"/>
              </a:rPr>
              <a:t> </a:t>
            </a:r>
            <a:r>
              <a:rPr sz="1750" dirty="0">
                <a:latin typeface="Trebuchet MS" panose="020B0603020202020204"/>
                <a:cs typeface="Trebuchet MS" panose="020B0603020202020204"/>
              </a:rPr>
              <a:t>octubre</a:t>
            </a:r>
            <a:r>
              <a:rPr sz="1750" spc="-60" dirty="0">
                <a:latin typeface="Trebuchet MS" panose="020B0603020202020204"/>
                <a:cs typeface="Trebuchet MS" panose="020B0603020202020204"/>
              </a:rPr>
              <a:t> </a:t>
            </a:r>
            <a:r>
              <a:rPr sz="1750" dirty="0">
                <a:latin typeface="Trebuchet MS" panose="020B0603020202020204"/>
                <a:cs typeface="Trebuchet MS" panose="020B0603020202020204"/>
              </a:rPr>
              <a:t>de</a:t>
            </a:r>
            <a:r>
              <a:rPr sz="1750" spc="-35" dirty="0">
                <a:latin typeface="Trebuchet MS" panose="020B0603020202020204"/>
                <a:cs typeface="Trebuchet MS" panose="020B0603020202020204"/>
              </a:rPr>
              <a:t> </a:t>
            </a:r>
            <a:r>
              <a:rPr sz="1750" spc="-20" dirty="0">
                <a:latin typeface="Trebuchet MS" panose="020B0603020202020204"/>
                <a:cs typeface="Trebuchet MS" panose="020B0603020202020204"/>
              </a:rPr>
              <a:t>2026</a:t>
            </a:r>
            <a:endParaRPr sz="1750" dirty="0">
              <a:latin typeface="Trebuchet MS" panose="020B0603020202020204"/>
              <a:cs typeface="Trebuchet MS" panose="020B0603020202020204"/>
            </a:endParaRPr>
          </a:p>
          <a:p>
            <a:pPr marL="381635" marR="5080" indent="-369570">
              <a:lnSpc>
                <a:spcPct val="120000"/>
              </a:lnSpc>
              <a:spcBef>
                <a:spcPts val="1370"/>
              </a:spcBef>
              <a:buSzPct val="122000"/>
              <a:buFont typeface="Microsoft Sans Serif" panose="020B0604020202020204"/>
              <a:buChar char="●"/>
              <a:tabLst>
                <a:tab pos="381635" algn="l"/>
              </a:tabLst>
            </a:pPr>
            <a:r>
              <a:rPr sz="1750" b="1" dirty="0">
                <a:latin typeface="Trebuchet MS" panose="020B0603020202020204"/>
                <a:cs typeface="Trebuchet MS" panose="020B0603020202020204"/>
              </a:rPr>
              <a:t>Mejorando</a:t>
            </a:r>
            <a:r>
              <a:rPr sz="1750" b="1" spc="-50" dirty="0">
                <a:latin typeface="Trebuchet MS" panose="020B0603020202020204"/>
                <a:cs typeface="Trebuchet MS" panose="020B0603020202020204"/>
              </a:rPr>
              <a:t> </a:t>
            </a:r>
            <a:r>
              <a:rPr sz="1750" b="1" dirty="0">
                <a:latin typeface="Trebuchet MS" panose="020B0603020202020204"/>
                <a:cs typeface="Trebuchet MS" panose="020B0603020202020204"/>
              </a:rPr>
              <a:t>el</a:t>
            </a:r>
            <a:r>
              <a:rPr sz="1750" b="1" spc="-45" dirty="0">
                <a:latin typeface="Trebuchet MS" panose="020B0603020202020204"/>
                <a:cs typeface="Trebuchet MS" panose="020B0603020202020204"/>
              </a:rPr>
              <a:t> </a:t>
            </a:r>
            <a:r>
              <a:rPr sz="1750" b="1" dirty="0">
                <a:latin typeface="Trebuchet MS" panose="020B0603020202020204"/>
                <a:cs typeface="Trebuchet MS" panose="020B0603020202020204"/>
              </a:rPr>
              <a:t>acceso</a:t>
            </a:r>
            <a:r>
              <a:rPr sz="1750" b="1" spc="-50" dirty="0">
                <a:latin typeface="Trebuchet MS" panose="020B0603020202020204"/>
                <a:cs typeface="Trebuchet MS" panose="020B0603020202020204"/>
              </a:rPr>
              <a:t> </a:t>
            </a:r>
            <a:r>
              <a:rPr sz="1750" b="1" dirty="0">
                <a:latin typeface="Trebuchet MS" panose="020B0603020202020204"/>
                <a:cs typeface="Trebuchet MS" panose="020B0603020202020204"/>
              </a:rPr>
              <a:t>rural</a:t>
            </a:r>
            <a:r>
              <a:rPr sz="1750" b="1" spc="-40" dirty="0">
                <a:latin typeface="Trebuchet MS" panose="020B0603020202020204"/>
                <a:cs typeface="Trebuchet MS" panose="020B0603020202020204"/>
              </a:rPr>
              <a:t> </a:t>
            </a:r>
            <a:r>
              <a:rPr sz="1750" b="1" dirty="0">
                <a:latin typeface="Trebuchet MS" panose="020B0603020202020204"/>
                <a:cs typeface="Trebuchet MS" panose="020B0603020202020204"/>
              </a:rPr>
              <a:t>y</a:t>
            </a:r>
            <a:r>
              <a:rPr sz="1750" b="1" spc="-35" dirty="0">
                <a:latin typeface="Trebuchet MS" panose="020B0603020202020204"/>
                <a:cs typeface="Trebuchet MS" panose="020B0603020202020204"/>
              </a:rPr>
              <a:t> </a:t>
            </a:r>
            <a:r>
              <a:rPr sz="1750" b="1" dirty="0">
                <a:latin typeface="Trebuchet MS" panose="020B0603020202020204"/>
                <a:cs typeface="Trebuchet MS" panose="020B0603020202020204"/>
              </a:rPr>
              <a:t>la</a:t>
            </a:r>
            <a:r>
              <a:rPr sz="1750" b="1" spc="-40" dirty="0">
                <a:latin typeface="Trebuchet MS" panose="020B0603020202020204"/>
                <a:cs typeface="Trebuchet MS" panose="020B0603020202020204"/>
              </a:rPr>
              <a:t> </a:t>
            </a:r>
            <a:r>
              <a:rPr sz="1750" b="1" dirty="0">
                <a:latin typeface="Trebuchet MS" panose="020B0603020202020204"/>
                <a:cs typeface="Trebuchet MS" panose="020B0603020202020204"/>
              </a:rPr>
              <a:t>asequibilidad</a:t>
            </a:r>
            <a:r>
              <a:rPr sz="1750" b="1" spc="-5" dirty="0">
                <a:latin typeface="Trebuchet MS" panose="020B0603020202020204"/>
                <a:cs typeface="Trebuchet MS" panose="020B0603020202020204"/>
              </a:rPr>
              <a:t> </a:t>
            </a:r>
            <a:r>
              <a:rPr sz="1750" dirty="0">
                <a:latin typeface="Trebuchet MS" panose="020B0603020202020204"/>
                <a:cs typeface="Trebuchet MS" panose="020B0603020202020204"/>
              </a:rPr>
              <a:t>-</a:t>
            </a:r>
            <a:r>
              <a:rPr sz="1750" spc="-25" dirty="0">
                <a:latin typeface="Trebuchet MS" panose="020B0603020202020204"/>
                <a:cs typeface="Trebuchet MS" panose="020B0603020202020204"/>
              </a:rPr>
              <a:t> </a:t>
            </a:r>
            <a:r>
              <a:rPr sz="1750" dirty="0">
                <a:latin typeface="Trebuchet MS" panose="020B0603020202020204"/>
                <a:cs typeface="Trebuchet MS" panose="020B0603020202020204"/>
              </a:rPr>
              <a:t>$10.6</a:t>
            </a:r>
            <a:r>
              <a:rPr sz="1750" spc="-45" dirty="0">
                <a:latin typeface="Trebuchet MS" panose="020B0603020202020204"/>
                <a:cs typeface="Trebuchet MS" panose="020B0603020202020204"/>
              </a:rPr>
              <a:t> </a:t>
            </a:r>
            <a:r>
              <a:rPr sz="1750" dirty="0">
                <a:latin typeface="Trebuchet MS" panose="020B0603020202020204"/>
                <a:cs typeface="Trebuchet MS" panose="020B0603020202020204"/>
              </a:rPr>
              <a:t>millones</a:t>
            </a:r>
            <a:r>
              <a:rPr sz="1750" spc="-45" dirty="0">
                <a:latin typeface="Trebuchet MS" panose="020B0603020202020204"/>
                <a:cs typeface="Trebuchet MS" panose="020B0603020202020204"/>
              </a:rPr>
              <a:t> </a:t>
            </a:r>
            <a:r>
              <a:rPr sz="1750" dirty="0">
                <a:latin typeface="Trebuchet MS" panose="020B0603020202020204"/>
                <a:cs typeface="Trebuchet MS" panose="020B0603020202020204"/>
              </a:rPr>
              <a:t>de</a:t>
            </a:r>
            <a:r>
              <a:rPr sz="1750" spc="-40" dirty="0">
                <a:latin typeface="Trebuchet MS" panose="020B0603020202020204"/>
                <a:cs typeface="Trebuchet MS" panose="020B0603020202020204"/>
              </a:rPr>
              <a:t> </a:t>
            </a:r>
            <a:r>
              <a:rPr sz="1750" spc="-10" dirty="0">
                <a:latin typeface="Trebuchet MS" panose="020B0603020202020204"/>
                <a:cs typeface="Trebuchet MS" panose="020B0603020202020204"/>
              </a:rPr>
              <a:t>subvenciones</a:t>
            </a:r>
            <a:r>
              <a:rPr sz="1750" spc="-50" dirty="0">
                <a:latin typeface="Trebuchet MS" panose="020B0603020202020204"/>
                <a:cs typeface="Trebuchet MS" panose="020B0603020202020204"/>
              </a:rPr>
              <a:t> </a:t>
            </a:r>
            <a:r>
              <a:rPr sz="1750" dirty="0">
                <a:latin typeface="Trebuchet MS" panose="020B0603020202020204"/>
                <a:cs typeface="Trebuchet MS" panose="020B0603020202020204"/>
              </a:rPr>
              <a:t>de</a:t>
            </a:r>
            <a:r>
              <a:rPr sz="1750" spc="-40" dirty="0">
                <a:latin typeface="Trebuchet MS" panose="020B0603020202020204"/>
                <a:cs typeface="Trebuchet MS" panose="020B0603020202020204"/>
              </a:rPr>
              <a:t> </a:t>
            </a:r>
            <a:r>
              <a:rPr sz="1750" dirty="0">
                <a:latin typeface="Trebuchet MS" panose="020B0603020202020204"/>
                <a:cs typeface="Trebuchet MS" panose="020B0603020202020204"/>
              </a:rPr>
              <a:t>acceso</a:t>
            </a:r>
            <a:r>
              <a:rPr sz="1750" spc="-65" dirty="0">
                <a:latin typeface="Trebuchet MS" panose="020B0603020202020204"/>
                <a:cs typeface="Trebuchet MS" panose="020B0603020202020204"/>
              </a:rPr>
              <a:t> </a:t>
            </a:r>
            <a:r>
              <a:rPr sz="1750" dirty="0">
                <a:latin typeface="Trebuchet MS" panose="020B0603020202020204"/>
                <a:cs typeface="Trebuchet MS" panose="020B0603020202020204"/>
              </a:rPr>
              <a:t>y</a:t>
            </a:r>
            <a:r>
              <a:rPr sz="1750" spc="-40" dirty="0">
                <a:latin typeface="Trebuchet MS" panose="020B0603020202020204"/>
                <a:cs typeface="Trebuchet MS" panose="020B0603020202020204"/>
              </a:rPr>
              <a:t> </a:t>
            </a:r>
            <a:r>
              <a:rPr sz="1750" dirty="0">
                <a:latin typeface="Trebuchet MS" panose="020B0603020202020204"/>
                <a:cs typeface="Trebuchet MS" panose="020B0603020202020204"/>
              </a:rPr>
              <a:t>asequibilidad</a:t>
            </a:r>
            <a:r>
              <a:rPr sz="1750" spc="-35" dirty="0">
                <a:latin typeface="Trebuchet MS" panose="020B0603020202020204"/>
                <a:cs typeface="Trebuchet MS" panose="020B0603020202020204"/>
              </a:rPr>
              <a:t> </a:t>
            </a:r>
            <a:r>
              <a:rPr sz="1750" spc="-10" dirty="0">
                <a:latin typeface="Trebuchet MS" panose="020B0603020202020204"/>
                <a:cs typeface="Trebuchet MS" panose="020B0603020202020204"/>
              </a:rPr>
              <a:t>rural </a:t>
            </a:r>
            <a:r>
              <a:rPr sz="1750" dirty="0">
                <a:latin typeface="Trebuchet MS" panose="020B0603020202020204"/>
                <a:cs typeface="Trebuchet MS" panose="020B0603020202020204"/>
              </a:rPr>
              <a:t>más</a:t>
            </a:r>
            <a:r>
              <a:rPr sz="1750" spc="-45" dirty="0">
                <a:latin typeface="Trebuchet MS" panose="020B0603020202020204"/>
                <a:cs typeface="Trebuchet MS" panose="020B0603020202020204"/>
              </a:rPr>
              <a:t> </a:t>
            </a:r>
            <a:r>
              <a:rPr sz="1750" spc="-10" dirty="0">
                <a:latin typeface="Trebuchet MS" panose="020B0603020202020204"/>
                <a:cs typeface="Trebuchet MS" panose="020B0603020202020204"/>
              </a:rPr>
              <a:t>subvenciones</a:t>
            </a:r>
            <a:r>
              <a:rPr sz="1750" spc="-40" dirty="0">
                <a:latin typeface="Trebuchet MS" panose="020B0603020202020204"/>
                <a:cs typeface="Trebuchet MS" panose="020B0603020202020204"/>
              </a:rPr>
              <a:t> </a:t>
            </a:r>
            <a:r>
              <a:rPr sz="1750" dirty="0">
                <a:latin typeface="Trebuchet MS" panose="020B0603020202020204"/>
                <a:cs typeface="Trebuchet MS" panose="020B0603020202020204"/>
              </a:rPr>
              <a:t>de</a:t>
            </a:r>
            <a:r>
              <a:rPr sz="1750" spc="-30" dirty="0">
                <a:latin typeface="Trebuchet MS" panose="020B0603020202020204"/>
                <a:cs typeface="Trebuchet MS" panose="020B0603020202020204"/>
              </a:rPr>
              <a:t> </a:t>
            </a:r>
            <a:r>
              <a:rPr sz="1750" dirty="0">
                <a:latin typeface="Trebuchet MS" panose="020B0603020202020204"/>
                <a:cs typeface="Trebuchet MS" panose="020B0603020202020204"/>
              </a:rPr>
              <a:t>monitoreo</a:t>
            </a:r>
            <a:r>
              <a:rPr sz="1750" spc="-35" dirty="0">
                <a:latin typeface="Trebuchet MS" panose="020B0603020202020204"/>
                <a:cs typeface="Trebuchet MS" panose="020B0603020202020204"/>
              </a:rPr>
              <a:t> </a:t>
            </a:r>
            <a:r>
              <a:rPr sz="1750" dirty="0">
                <a:latin typeface="Trebuchet MS" panose="020B0603020202020204"/>
                <a:cs typeface="Trebuchet MS" panose="020B0603020202020204"/>
              </a:rPr>
              <a:t>remoto</a:t>
            </a:r>
            <a:r>
              <a:rPr sz="1750" spc="-35" dirty="0">
                <a:latin typeface="Trebuchet MS" panose="020B0603020202020204"/>
                <a:cs typeface="Trebuchet MS" panose="020B0603020202020204"/>
              </a:rPr>
              <a:t> </a:t>
            </a:r>
            <a:r>
              <a:rPr sz="1750" dirty="0">
                <a:latin typeface="Trebuchet MS" panose="020B0603020202020204"/>
                <a:cs typeface="Trebuchet MS" panose="020B0603020202020204"/>
              </a:rPr>
              <a:t>de</a:t>
            </a:r>
            <a:r>
              <a:rPr sz="1750" spc="-30" dirty="0">
                <a:latin typeface="Trebuchet MS" panose="020B0603020202020204"/>
                <a:cs typeface="Trebuchet MS" panose="020B0603020202020204"/>
              </a:rPr>
              <a:t> </a:t>
            </a:r>
            <a:r>
              <a:rPr sz="1750" dirty="0">
                <a:latin typeface="Trebuchet MS" panose="020B0603020202020204"/>
                <a:cs typeface="Trebuchet MS" panose="020B0603020202020204"/>
              </a:rPr>
              <a:t>pacientes</a:t>
            </a:r>
            <a:r>
              <a:rPr sz="1750" spc="-35" dirty="0">
                <a:latin typeface="Trebuchet MS" panose="020B0603020202020204"/>
                <a:cs typeface="Trebuchet MS" panose="020B0603020202020204"/>
              </a:rPr>
              <a:t> </a:t>
            </a:r>
            <a:r>
              <a:rPr sz="1750" dirty="0">
                <a:latin typeface="Trebuchet MS" panose="020B0603020202020204"/>
                <a:cs typeface="Trebuchet MS" panose="020B0603020202020204"/>
              </a:rPr>
              <a:t>de</a:t>
            </a:r>
            <a:r>
              <a:rPr sz="1750" spc="-35" dirty="0">
                <a:latin typeface="Trebuchet MS" panose="020B0603020202020204"/>
                <a:cs typeface="Trebuchet MS" panose="020B0603020202020204"/>
              </a:rPr>
              <a:t> </a:t>
            </a:r>
            <a:r>
              <a:rPr sz="1750" dirty="0">
                <a:latin typeface="Trebuchet MS" panose="020B0603020202020204"/>
                <a:cs typeface="Trebuchet MS" panose="020B0603020202020204"/>
              </a:rPr>
              <a:t>$</a:t>
            </a:r>
            <a:r>
              <a:rPr sz="1750" spc="-80" dirty="0">
                <a:latin typeface="Trebuchet MS" panose="020B0603020202020204"/>
                <a:cs typeface="Trebuchet MS" panose="020B0603020202020204"/>
              </a:rPr>
              <a:t> </a:t>
            </a:r>
            <a:r>
              <a:rPr sz="1750" dirty="0">
                <a:latin typeface="Trebuchet MS" panose="020B0603020202020204"/>
                <a:cs typeface="Trebuchet MS" panose="020B0603020202020204"/>
              </a:rPr>
              <a:t>0.5</a:t>
            </a:r>
            <a:r>
              <a:rPr sz="1750" spc="-40" dirty="0">
                <a:latin typeface="Trebuchet MS" panose="020B0603020202020204"/>
                <a:cs typeface="Trebuchet MS" panose="020B0603020202020204"/>
              </a:rPr>
              <a:t> </a:t>
            </a:r>
            <a:r>
              <a:rPr sz="1750" spc="-10" dirty="0">
                <a:latin typeface="Trebuchet MS" panose="020B0603020202020204"/>
                <a:cs typeface="Trebuchet MS" panose="020B0603020202020204"/>
              </a:rPr>
              <a:t>millones</a:t>
            </a:r>
            <a:endParaRPr sz="1750" dirty="0">
              <a:latin typeface="Trebuchet MS" panose="020B0603020202020204"/>
              <a:cs typeface="Trebuchet MS" panose="020B0603020202020204"/>
            </a:endParaRPr>
          </a:p>
          <a:p>
            <a:pPr marL="381635" marR="496570" indent="-369570" algn="just">
              <a:lnSpc>
                <a:spcPct val="115000"/>
              </a:lnSpc>
              <a:spcBef>
                <a:spcPts val="1490"/>
              </a:spcBef>
              <a:buSzPct val="122000"/>
              <a:buFont typeface="Microsoft Sans Serif" panose="020B0604020202020204"/>
              <a:buChar char="●"/>
              <a:tabLst>
                <a:tab pos="381635" algn="l"/>
              </a:tabLst>
            </a:pPr>
            <a:r>
              <a:rPr sz="1750" b="1" dirty="0">
                <a:latin typeface="Trebuchet MS" panose="020B0603020202020204"/>
                <a:cs typeface="Trebuchet MS" panose="020B0603020202020204"/>
              </a:rPr>
              <a:t>Aprovechar</a:t>
            </a:r>
            <a:r>
              <a:rPr sz="1750" b="1" spc="-30" dirty="0">
                <a:latin typeface="Trebuchet MS" panose="020B0603020202020204"/>
                <a:cs typeface="Trebuchet MS" panose="020B0603020202020204"/>
              </a:rPr>
              <a:t> </a:t>
            </a:r>
            <a:r>
              <a:rPr sz="1750" b="1" spc="-10" dirty="0">
                <a:latin typeface="Trebuchet MS" panose="020B0603020202020204"/>
                <a:cs typeface="Trebuchet MS" panose="020B0603020202020204"/>
              </a:rPr>
              <a:t>SB23-</a:t>
            </a:r>
            <a:r>
              <a:rPr sz="1750" b="1" dirty="0">
                <a:latin typeface="Trebuchet MS" panose="020B0603020202020204"/>
                <a:cs typeface="Trebuchet MS" panose="020B0603020202020204"/>
              </a:rPr>
              <a:t>298</a:t>
            </a:r>
            <a:r>
              <a:rPr sz="1750" b="1" spc="-25" dirty="0">
                <a:latin typeface="Trebuchet MS" panose="020B0603020202020204"/>
                <a:cs typeface="Trebuchet MS" panose="020B0603020202020204"/>
              </a:rPr>
              <a:t> </a:t>
            </a:r>
            <a:r>
              <a:rPr sz="1750" b="1" dirty="0">
                <a:latin typeface="Trebuchet MS" panose="020B0603020202020204"/>
                <a:cs typeface="Trebuchet MS" panose="020B0603020202020204"/>
              </a:rPr>
              <a:t>y</a:t>
            </a:r>
            <a:r>
              <a:rPr sz="1750" b="1" spc="-25" dirty="0">
                <a:latin typeface="Trebuchet MS" panose="020B0603020202020204"/>
                <a:cs typeface="Trebuchet MS" panose="020B0603020202020204"/>
              </a:rPr>
              <a:t> </a:t>
            </a:r>
            <a:r>
              <a:rPr sz="1750" b="1" spc="-10" dirty="0">
                <a:latin typeface="Trebuchet MS" panose="020B0603020202020204"/>
                <a:cs typeface="Trebuchet MS" panose="020B0603020202020204"/>
              </a:rPr>
              <a:t>SB24-</a:t>
            </a:r>
            <a:r>
              <a:rPr sz="1750" b="1" dirty="0">
                <a:latin typeface="Trebuchet MS" panose="020B0603020202020204"/>
                <a:cs typeface="Trebuchet MS" panose="020B0603020202020204"/>
              </a:rPr>
              <a:t>168:</a:t>
            </a:r>
            <a:r>
              <a:rPr sz="1750" b="1" spc="-35" dirty="0">
                <a:latin typeface="Trebuchet MS" panose="020B0603020202020204"/>
                <a:cs typeface="Trebuchet MS" panose="020B0603020202020204"/>
              </a:rPr>
              <a:t> </a:t>
            </a:r>
            <a:r>
              <a:rPr sz="1750" dirty="0">
                <a:latin typeface="Trebuchet MS" panose="020B0603020202020204"/>
                <a:cs typeface="Trebuchet MS" panose="020B0603020202020204"/>
              </a:rPr>
              <a:t>ayudar</a:t>
            </a:r>
            <a:r>
              <a:rPr sz="1750" spc="-35" dirty="0">
                <a:latin typeface="Trebuchet MS" panose="020B0603020202020204"/>
                <a:cs typeface="Trebuchet MS" panose="020B0603020202020204"/>
              </a:rPr>
              <a:t> </a:t>
            </a:r>
            <a:r>
              <a:rPr sz="1750" dirty="0">
                <a:latin typeface="Trebuchet MS" panose="020B0603020202020204"/>
                <a:cs typeface="Trebuchet MS" panose="020B0603020202020204"/>
              </a:rPr>
              <a:t>a</a:t>
            </a:r>
            <a:r>
              <a:rPr sz="1750" spc="-35" dirty="0">
                <a:latin typeface="Trebuchet MS" panose="020B0603020202020204"/>
                <a:cs typeface="Trebuchet MS" panose="020B0603020202020204"/>
              </a:rPr>
              <a:t> </a:t>
            </a:r>
            <a:r>
              <a:rPr sz="1750" dirty="0">
                <a:latin typeface="Trebuchet MS" panose="020B0603020202020204"/>
                <a:cs typeface="Trebuchet MS" panose="020B0603020202020204"/>
              </a:rPr>
              <a:t>los</a:t>
            </a:r>
            <a:r>
              <a:rPr sz="1750" spc="-40" dirty="0">
                <a:latin typeface="Trebuchet MS" panose="020B0603020202020204"/>
                <a:cs typeface="Trebuchet MS" panose="020B0603020202020204"/>
              </a:rPr>
              <a:t> </a:t>
            </a:r>
            <a:r>
              <a:rPr sz="1750" dirty="0">
                <a:latin typeface="Trebuchet MS" panose="020B0603020202020204"/>
                <a:cs typeface="Trebuchet MS" panose="020B0603020202020204"/>
              </a:rPr>
              <a:t>hospitales</a:t>
            </a:r>
            <a:r>
              <a:rPr sz="1750" spc="-10" dirty="0">
                <a:latin typeface="Trebuchet MS" panose="020B0603020202020204"/>
                <a:cs typeface="Trebuchet MS" panose="020B0603020202020204"/>
              </a:rPr>
              <a:t> </a:t>
            </a:r>
            <a:r>
              <a:rPr sz="1750" dirty="0">
                <a:latin typeface="Trebuchet MS" panose="020B0603020202020204"/>
                <a:cs typeface="Trebuchet MS" panose="020B0603020202020204"/>
              </a:rPr>
              <a:t>rurales</a:t>
            </a:r>
            <a:r>
              <a:rPr sz="1750" spc="-40" dirty="0">
                <a:latin typeface="Trebuchet MS" panose="020B0603020202020204"/>
                <a:cs typeface="Trebuchet MS" panose="020B0603020202020204"/>
              </a:rPr>
              <a:t> </a:t>
            </a:r>
            <a:r>
              <a:rPr sz="1750" dirty="0">
                <a:latin typeface="Trebuchet MS" panose="020B0603020202020204"/>
                <a:cs typeface="Trebuchet MS" panose="020B0603020202020204"/>
              </a:rPr>
              <a:t>a</a:t>
            </a:r>
            <a:r>
              <a:rPr sz="1750" spc="-35" dirty="0">
                <a:latin typeface="Trebuchet MS" panose="020B0603020202020204"/>
                <a:cs typeface="Trebuchet MS" panose="020B0603020202020204"/>
              </a:rPr>
              <a:t> </a:t>
            </a:r>
            <a:r>
              <a:rPr sz="1750" dirty="0">
                <a:latin typeface="Trebuchet MS" panose="020B0603020202020204"/>
                <a:cs typeface="Trebuchet MS" panose="020B0603020202020204"/>
              </a:rPr>
              <a:t>asociarse</a:t>
            </a:r>
            <a:r>
              <a:rPr sz="1750" spc="-30" dirty="0">
                <a:latin typeface="Trebuchet MS" panose="020B0603020202020204"/>
                <a:cs typeface="Trebuchet MS" panose="020B0603020202020204"/>
              </a:rPr>
              <a:t> </a:t>
            </a:r>
            <a:r>
              <a:rPr sz="1750" dirty="0">
                <a:latin typeface="Trebuchet MS" panose="020B0603020202020204"/>
                <a:cs typeface="Trebuchet MS" panose="020B0603020202020204"/>
              </a:rPr>
              <a:t>para</a:t>
            </a:r>
            <a:r>
              <a:rPr sz="1750" spc="-40" dirty="0">
                <a:latin typeface="Trebuchet MS" panose="020B0603020202020204"/>
                <a:cs typeface="Trebuchet MS" panose="020B0603020202020204"/>
              </a:rPr>
              <a:t> </a:t>
            </a:r>
            <a:r>
              <a:rPr sz="1750" dirty="0">
                <a:latin typeface="Trebuchet MS" panose="020B0603020202020204"/>
                <a:cs typeface="Trebuchet MS" panose="020B0603020202020204"/>
              </a:rPr>
              <a:t>impulsar</a:t>
            </a:r>
            <a:r>
              <a:rPr sz="1750" spc="-30" dirty="0">
                <a:latin typeface="Trebuchet MS" panose="020B0603020202020204"/>
                <a:cs typeface="Trebuchet MS" panose="020B0603020202020204"/>
              </a:rPr>
              <a:t> </a:t>
            </a:r>
            <a:r>
              <a:rPr sz="1750" dirty="0">
                <a:latin typeface="Trebuchet MS" panose="020B0603020202020204"/>
                <a:cs typeface="Trebuchet MS" panose="020B0603020202020204"/>
              </a:rPr>
              <a:t>la</a:t>
            </a:r>
            <a:r>
              <a:rPr sz="1750" spc="-5" dirty="0">
                <a:latin typeface="Trebuchet MS" panose="020B0603020202020204"/>
                <a:cs typeface="Trebuchet MS" panose="020B0603020202020204"/>
              </a:rPr>
              <a:t> </a:t>
            </a:r>
            <a:r>
              <a:rPr sz="1750" spc="-10" dirty="0">
                <a:latin typeface="Trebuchet MS" panose="020B0603020202020204"/>
                <a:cs typeface="Trebuchet MS" panose="020B0603020202020204"/>
              </a:rPr>
              <a:t>eficiencia </a:t>
            </a:r>
            <a:r>
              <a:rPr sz="1750" dirty="0">
                <a:latin typeface="Trebuchet MS" panose="020B0603020202020204"/>
                <a:cs typeface="Trebuchet MS" panose="020B0603020202020204"/>
              </a:rPr>
              <a:t>de</a:t>
            </a:r>
            <a:r>
              <a:rPr sz="1750" spc="-55" dirty="0">
                <a:latin typeface="Trebuchet MS" panose="020B0603020202020204"/>
                <a:cs typeface="Trebuchet MS" panose="020B0603020202020204"/>
              </a:rPr>
              <a:t> </a:t>
            </a:r>
            <a:r>
              <a:rPr sz="1750" dirty="0">
                <a:latin typeface="Trebuchet MS" panose="020B0603020202020204"/>
                <a:cs typeface="Trebuchet MS" panose="020B0603020202020204"/>
              </a:rPr>
              <a:t>otras</a:t>
            </a:r>
            <a:r>
              <a:rPr sz="1750" spc="-65" dirty="0">
                <a:latin typeface="Trebuchet MS" panose="020B0603020202020204"/>
                <a:cs typeface="Trebuchet MS" panose="020B0603020202020204"/>
              </a:rPr>
              <a:t> </a:t>
            </a:r>
            <a:r>
              <a:rPr sz="1750" dirty="0">
                <a:latin typeface="Trebuchet MS" panose="020B0603020202020204"/>
                <a:cs typeface="Trebuchet MS" panose="020B0603020202020204"/>
              </a:rPr>
              <a:t>maneras,</a:t>
            </a:r>
            <a:r>
              <a:rPr sz="1750" spc="-45" dirty="0">
                <a:latin typeface="Trebuchet MS" panose="020B0603020202020204"/>
                <a:cs typeface="Trebuchet MS" panose="020B0603020202020204"/>
              </a:rPr>
              <a:t> </a:t>
            </a:r>
            <a:r>
              <a:rPr sz="1750" dirty="0">
                <a:latin typeface="Trebuchet MS" panose="020B0603020202020204"/>
                <a:cs typeface="Trebuchet MS" panose="020B0603020202020204"/>
              </a:rPr>
              <a:t>es</a:t>
            </a:r>
            <a:r>
              <a:rPr sz="1750" spc="-60" dirty="0">
                <a:latin typeface="Trebuchet MS" panose="020B0603020202020204"/>
                <a:cs typeface="Trebuchet MS" panose="020B0603020202020204"/>
              </a:rPr>
              <a:t> </a:t>
            </a:r>
            <a:r>
              <a:rPr sz="1750" dirty="0">
                <a:latin typeface="Trebuchet MS" panose="020B0603020202020204"/>
                <a:cs typeface="Trebuchet MS" panose="020B0603020202020204"/>
              </a:rPr>
              <a:t>decir,</a:t>
            </a:r>
            <a:r>
              <a:rPr sz="1750" spc="-50" dirty="0">
                <a:latin typeface="Trebuchet MS" panose="020B0603020202020204"/>
                <a:cs typeface="Trebuchet MS" panose="020B0603020202020204"/>
              </a:rPr>
              <a:t> </a:t>
            </a:r>
            <a:r>
              <a:rPr sz="1750" dirty="0">
                <a:latin typeface="Trebuchet MS" panose="020B0603020202020204"/>
                <a:cs typeface="Trebuchet MS" panose="020B0603020202020204"/>
              </a:rPr>
              <a:t>licencias;</a:t>
            </a:r>
            <a:r>
              <a:rPr sz="1750" spc="-50" dirty="0">
                <a:latin typeface="Trebuchet MS" panose="020B0603020202020204"/>
                <a:cs typeface="Trebuchet MS" panose="020B0603020202020204"/>
              </a:rPr>
              <a:t> </a:t>
            </a:r>
            <a:r>
              <a:rPr sz="1750" dirty="0">
                <a:latin typeface="Trebuchet MS" panose="020B0603020202020204"/>
                <a:cs typeface="Trebuchet MS" panose="020B0603020202020204"/>
              </a:rPr>
              <a:t>compra</a:t>
            </a:r>
            <a:r>
              <a:rPr sz="1750" spc="-60" dirty="0">
                <a:latin typeface="Trebuchet MS" panose="020B0603020202020204"/>
                <a:cs typeface="Trebuchet MS" panose="020B0603020202020204"/>
              </a:rPr>
              <a:t> </a:t>
            </a:r>
            <a:r>
              <a:rPr sz="1750" dirty="0">
                <a:latin typeface="Trebuchet MS" panose="020B0603020202020204"/>
                <a:cs typeface="Trebuchet MS" panose="020B0603020202020204"/>
              </a:rPr>
              <a:t>conjunta</a:t>
            </a:r>
            <a:r>
              <a:rPr sz="1750" spc="-65" dirty="0">
                <a:latin typeface="Trebuchet MS" panose="020B0603020202020204"/>
                <a:cs typeface="Trebuchet MS" panose="020B0603020202020204"/>
              </a:rPr>
              <a:t> </a:t>
            </a:r>
            <a:r>
              <a:rPr sz="1750" dirty="0">
                <a:latin typeface="Trebuchet MS" panose="020B0603020202020204"/>
                <a:cs typeface="Trebuchet MS" panose="020B0603020202020204"/>
              </a:rPr>
              <a:t>de</a:t>
            </a:r>
            <a:r>
              <a:rPr sz="1750" spc="-15" dirty="0">
                <a:latin typeface="Trebuchet MS" panose="020B0603020202020204"/>
                <a:cs typeface="Trebuchet MS" panose="020B0603020202020204"/>
              </a:rPr>
              <a:t> </a:t>
            </a:r>
            <a:r>
              <a:rPr sz="1750" dirty="0">
                <a:latin typeface="Trebuchet MS" panose="020B0603020202020204"/>
                <a:cs typeface="Trebuchet MS" panose="020B0603020202020204"/>
              </a:rPr>
              <a:t>suministros,</a:t>
            </a:r>
            <a:r>
              <a:rPr sz="1750" spc="-45" dirty="0">
                <a:latin typeface="Trebuchet MS" panose="020B0603020202020204"/>
                <a:cs typeface="Trebuchet MS" panose="020B0603020202020204"/>
              </a:rPr>
              <a:t> </a:t>
            </a:r>
            <a:r>
              <a:rPr sz="1750" dirty="0">
                <a:latin typeface="Trebuchet MS" panose="020B0603020202020204"/>
                <a:cs typeface="Trebuchet MS" panose="020B0603020202020204"/>
              </a:rPr>
              <a:t>equipos,</a:t>
            </a:r>
            <a:r>
              <a:rPr sz="1750" spc="-50" dirty="0">
                <a:latin typeface="Trebuchet MS" panose="020B0603020202020204"/>
                <a:cs typeface="Trebuchet MS" panose="020B0603020202020204"/>
              </a:rPr>
              <a:t> </a:t>
            </a:r>
            <a:r>
              <a:rPr sz="1750" dirty="0">
                <a:latin typeface="Trebuchet MS" panose="020B0603020202020204"/>
                <a:cs typeface="Trebuchet MS" panose="020B0603020202020204"/>
              </a:rPr>
              <a:t>productos</a:t>
            </a:r>
            <a:r>
              <a:rPr sz="1750" spc="-60" dirty="0">
                <a:latin typeface="Trebuchet MS" panose="020B0603020202020204"/>
                <a:cs typeface="Trebuchet MS" panose="020B0603020202020204"/>
              </a:rPr>
              <a:t> </a:t>
            </a:r>
            <a:r>
              <a:rPr sz="1750" spc="-10" dirty="0">
                <a:latin typeface="Trebuchet MS" panose="020B0603020202020204"/>
                <a:cs typeface="Trebuchet MS" panose="020B0603020202020204"/>
              </a:rPr>
              <a:t>farmacéuticos; </a:t>
            </a:r>
            <a:r>
              <a:rPr sz="1750" dirty="0">
                <a:latin typeface="Trebuchet MS" panose="020B0603020202020204"/>
                <a:cs typeface="Trebuchet MS" panose="020B0603020202020204"/>
              </a:rPr>
              <a:t>servicios</a:t>
            </a:r>
            <a:r>
              <a:rPr sz="1750" spc="-45" dirty="0">
                <a:latin typeface="Trebuchet MS" panose="020B0603020202020204"/>
                <a:cs typeface="Trebuchet MS" panose="020B0603020202020204"/>
              </a:rPr>
              <a:t> </a:t>
            </a:r>
            <a:r>
              <a:rPr sz="1750" dirty="0">
                <a:latin typeface="Trebuchet MS" panose="020B0603020202020204"/>
                <a:cs typeface="Trebuchet MS" panose="020B0603020202020204"/>
              </a:rPr>
              <a:t>de</a:t>
            </a:r>
            <a:r>
              <a:rPr sz="1750" spc="-35" dirty="0">
                <a:latin typeface="Trebuchet MS" panose="020B0603020202020204"/>
                <a:cs typeface="Trebuchet MS" panose="020B0603020202020204"/>
              </a:rPr>
              <a:t> </a:t>
            </a:r>
            <a:r>
              <a:rPr sz="1750" dirty="0">
                <a:latin typeface="Trebuchet MS" panose="020B0603020202020204"/>
                <a:cs typeface="Trebuchet MS" panose="020B0603020202020204"/>
              </a:rPr>
              <a:t>datos</a:t>
            </a:r>
            <a:r>
              <a:rPr sz="1750" spc="-45" dirty="0">
                <a:latin typeface="Trebuchet MS" panose="020B0603020202020204"/>
                <a:cs typeface="Trebuchet MS" panose="020B0603020202020204"/>
              </a:rPr>
              <a:t> </a:t>
            </a:r>
            <a:r>
              <a:rPr sz="1750" dirty="0">
                <a:latin typeface="Trebuchet MS" panose="020B0603020202020204"/>
                <a:cs typeface="Trebuchet MS" panose="020B0603020202020204"/>
              </a:rPr>
              <a:t>y</a:t>
            </a:r>
            <a:r>
              <a:rPr sz="1750" spc="-35" dirty="0">
                <a:latin typeface="Trebuchet MS" panose="020B0603020202020204"/>
                <a:cs typeface="Trebuchet MS" panose="020B0603020202020204"/>
              </a:rPr>
              <a:t> </a:t>
            </a:r>
            <a:r>
              <a:rPr sz="1750" dirty="0">
                <a:latin typeface="Trebuchet MS" panose="020B0603020202020204"/>
                <a:cs typeface="Trebuchet MS" panose="020B0603020202020204"/>
              </a:rPr>
              <a:t>back</a:t>
            </a:r>
            <a:r>
              <a:rPr sz="1750" spc="-35" dirty="0">
                <a:latin typeface="Trebuchet MS" panose="020B0603020202020204"/>
                <a:cs typeface="Trebuchet MS" panose="020B0603020202020204"/>
              </a:rPr>
              <a:t> </a:t>
            </a:r>
            <a:r>
              <a:rPr sz="1750" dirty="0">
                <a:latin typeface="Trebuchet MS" panose="020B0603020202020204"/>
                <a:cs typeface="Trebuchet MS" panose="020B0603020202020204"/>
              </a:rPr>
              <a:t>office</a:t>
            </a:r>
            <a:r>
              <a:rPr sz="1750" spc="-35" dirty="0">
                <a:latin typeface="Trebuchet MS" panose="020B0603020202020204"/>
                <a:cs typeface="Trebuchet MS" panose="020B0603020202020204"/>
              </a:rPr>
              <a:t> </a:t>
            </a:r>
            <a:r>
              <a:rPr sz="1750" dirty="0">
                <a:latin typeface="Trebuchet MS" panose="020B0603020202020204"/>
                <a:cs typeface="Trebuchet MS" panose="020B0603020202020204"/>
              </a:rPr>
              <a:t>compartidos;</a:t>
            </a:r>
            <a:r>
              <a:rPr sz="1750" spc="-25" dirty="0">
                <a:latin typeface="Trebuchet MS" panose="020B0603020202020204"/>
                <a:cs typeface="Trebuchet MS" panose="020B0603020202020204"/>
              </a:rPr>
              <a:t> </a:t>
            </a:r>
            <a:r>
              <a:rPr sz="1750" dirty="0">
                <a:latin typeface="Trebuchet MS" panose="020B0603020202020204"/>
                <a:cs typeface="Trebuchet MS" panose="020B0603020202020204"/>
              </a:rPr>
              <a:t>y</a:t>
            </a:r>
            <a:r>
              <a:rPr sz="1750" spc="-35" dirty="0">
                <a:latin typeface="Trebuchet MS" panose="020B0603020202020204"/>
                <a:cs typeface="Trebuchet MS" panose="020B0603020202020204"/>
              </a:rPr>
              <a:t> </a:t>
            </a:r>
            <a:r>
              <a:rPr sz="1750" spc="-25" dirty="0">
                <a:latin typeface="Trebuchet MS" panose="020B0603020202020204"/>
                <a:cs typeface="Trebuchet MS" panose="020B0603020202020204"/>
              </a:rPr>
              <a:t>más</a:t>
            </a:r>
            <a:endParaRPr sz="1750" dirty="0">
              <a:latin typeface="Trebuchet MS" panose="020B0603020202020204"/>
              <a:cs typeface="Trebuchet MS" panose="020B0603020202020204"/>
            </a:endParaRPr>
          </a:p>
          <a:p>
            <a:pPr marL="381635" marR="1082040" indent="-369570">
              <a:lnSpc>
                <a:spcPct val="115000"/>
              </a:lnSpc>
              <a:spcBef>
                <a:spcPts val="1360"/>
              </a:spcBef>
              <a:buSzPct val="122000"/>
              <a:buFont typeface="Microsoft Sans Serif" panose="020B0604020202020204"/>
              <a:buChar char="●"/>
              <a:tabLst>
                <a:tab pos="381635" algn="l"/>
              </a:tabLst>
            </a:pPr>
            <a:r>
              <a:rPr sz="1750" b="1" dirty="0">
                <a:latin typeface="Trebuchet MS" panose="020B0603020202020204"/>
                <a:cs typeface="Trebuchet MS" panose="020B0603020202020204"/>
              </a:rPr>
              <a:t>Acciones</a:t>
            </a:r>
            <a:r>
              <a:rPr sz="1750" b="1" spc="-40" dirty="0">
                <a:latin typeface="Trebuchet MS" panose="020B0603020202020204"/>
                <a:cs typeface="Trebuchet MS" panose="020B0603020202020204"/>
              </a:rPr>
              <a:t> </a:t>
            </a:r>
            <a:r>
              <a:rPr sz="1750" b="1" dirty="0">
                <a:latin typeface="Trebuchet MS" panose="020B0603020202020204"/>
                <a:cs typeface="Trebuchet MS" panose="020B0603020202020204"/>
              </a:rPr>
              <a:t>para</a:t>
            </a:r>
            <a:r>
              <a:rPr sz="1750" b="1" spc="-35" dirty="0">
                <a:latin typeface="Trebuchet MS" panose="020B0603020202020204"/>
                <a:cs typeface="Trebuchet MS" panose="020B0603020202020204"/>
              </a:rPr>
              <a:t> </a:t>
            </a:r>
            <a:r>
              <a:rPr sz="1750" b="1" dirty="0">
                <a:latin typeface="Trebuchet MS" panose="020B0603020202020204"/>
                <a:cs typeface="Trebuchet MS" panose="020B0603020202020204"/>
              </a:rPr>
              <a:t>proveedores</a:t>
            </a:r>
            <a:r>
              <a:rPr sz="1750" b="1" spc="-45" dirty="0">
                <a:latin typeface="Trebuchet MS" panose="020B0603020202020204"/>
                <a:cs typeface="Trebuchet MS" panose="020B0603020202020204"/>
              </a:rPr>
              <a:t> </a:t>
            </a:r>
            <a:r>
              <a:rPr sz="1750" b="1" dirty="0">
                <a:latin typeface="Trebuchet MS" panose="020B0603020202020204"/>
                <a:cs typeface="Trebuchet MS" panose="020B0603020202020204"/>
              </a:rPr>
              <a:t>rurales</a:t>
            </a:r>
            <a:r>
              <a:rPr sz="1750" b="1" spc="-25" dirty="0">
                <a:latin typeface="Trebuchet MS" panose="020B0603020202020204"/>
                <a:cs typeface="Trebuchet MS" panose="020B0603020202020204"/>
              </a:rPr>
              <a:t> </a:t>
            </a:r>
            <a:r>
              <a:rPr sz="1750" dirty="0">
                <a:latin typeface="Trebuchet MS" panose="020B0603020202020204"/>
                <a:cs typeface="Trebuchet MS" panose="020B0603020202020204"/>
              </a:rPr>
              <a:t>:</a:t>
            </a:r>
            <a:r>
              <a:rPr sz="1750" spc="-25" dirty="0">
                <a:latin typeface="Trebuchet MS" panose="020B0603020202020204"/>
                <a:cs typeface="Trebuchet MS" panose="020B0603020202020204"/>
              </a:rPr>
              <a:t> </a:t>
            </a:r>
            <a:r>
              <a:rPr sz="1750" dirty="0">
                <a:latin typeface="Trebuchet MS" panose="020B0603020202020204"/>
                <a:cs typeface="Trebuchet MS" panose="020B0603020202020204"/>
              </a:rPr>
              <a:t>aprovech</a:t>
            </a:r>
            <a:r>
              <a:rPr lang="" sz="1750" dirty="0">
                <a:latin typeface="Trebuchet MS" panose="020B0603020202020204"/>
                <a:cs typeface="Trebuchet MS" panose="020B0603020202020204"/>
              </a:rPr>
              <a:t>ar</a:t>
            </a:r>
            <a:r>
              <a:rPr sz="1750" spc="-30" dirty="0">
                <a:latin typeface="Trebuchet MS" panose="020B0603020202020204"/>
                <a:cs typeface="Trebuchet MS" panose="020B0603020202020204"/>
              </a:rPr>
              <a:t> </a:t>
            </a:r>
            <a:r>
              <a:rPr sz="1750" dirty="0">
                <a:latin typeface="Trebuchet MS" panose="020B0603020202020204"/>
                <a:cs typeface="Trebuchet MS" panose="020B0603020202020204"/>
              </a:rPr>
              <a:t>las</a:t>
            </a:r>
            <a:r>
              <a:rPr sz="1750" spc="-45" dirty="0">
                <a:latin typeface="Trebuchet MS" panose="020B0603020202020204"/>
                <a:cs typeface="Trebuchet MS" panose="020B0603020202020204"/>
              </a:rPr>
              <a:t> </a:t>
            </a:r>
            <a:r>
              <a:rPr sz="1750" spc="-10" dirty="0">
                <a:latin typeface="Trebuchet MS" panose="020B0603020202020204"/>
                <a:cs typeface="Trebuchet MS" panose="020B0603020202020204"/>
              </a:rPr>
              <a:t>oportunidades</a:t>
            </a:r>
            <a:r>
              <a:rPr sz="1750" spc="-40" dirty="0">
                <a:latin typeface="Trebuchet MS" panose="020B0603020202020204"/>
                <a:cs typeface="Trebuchet MS" panose="020B0603020202020204"/>
              </a:rPr>
              <a:t> </a:t>
            </a:r>
            <a:r>
              <a:rPr sz="1750" dirty="0">
                <a:latin typeface="Trebuchet MS" panose="020B0603020202020204"/>
                <a:cs typeface="Trebuchet MS" panose="020B0603020202020204"/>
              </a:rPr>
              <a:t>de</a:t>
            </a:r>
            <a:r>
              <a:rPr sz="1750" spc="-35" dirty="0">
                <a:latin typeface="Trebuchet MS" panose="020B0603020202020204"/>
                <a:cs typeface="Trebuchet MS" panose="020B0603020202020204"/>
              </a:rPr>
              <a:t> </a:t>
            </a:r>
            <a:r>
              <a:rPr sz="1750" spc="-10" dirty="0">
                <a:latin typeface="Trebuchet MS" panose="020B0603020202020204"/>
                <a:cs typeface="Trebuchet MS" panose="020B0603020202020204"/>
              </a:rPr>
              <a:t>financiamiento</a:t>
            </a:r>
            <a:r>
              <a:rPr sz="1750" spc="-35" dirty="0">
                <a:latin typeface="Trebuchet MS" panose="020B0603020202020204"/>
                <a:cs typeface="Trebuchet MS" panose="020B0603020202020204"/>
              </a:rPr>
              <a:t> </a:t>
            </a:r>
            <a:r>
              <a:rPr sz="1750" dirty="0">
                <a:latin typeface="Trebuchet MS" panose="020B0603020202020204"/>
                <a:cs typeface="Trebuchet MS" panose="020B0603020202020204"/>
              </a:rPr>
              <a:t>y</a:t>
            </a:r>
            <a:r>
              <a:rPr sz="1750" spc="-35" dirty="0">
                <a:latin typeface="Trebuchet MS" panose="020B0603020202020204"/>
                <a:cs typeface="Trebuchet MS" panose="020B0603020202020204"/>
              </a:rPr>
              <a:t> </a:t>
            </a:r>
            <a:r>
              <a:rPr sz="1750" spc="-10" dirty="0">
                <a:latin typeface="Trebuchet MS" panose="020B0603020202020204"/>
                <a:cs typeface="Trebuchet MS" panose="020B0603020202020204"/>
              </a:rPr>
              <a:t>asociaciones </a:t>
            </a:r>
            <a:r>
              <a:rPr sz="1750" dirty="0">
                <a:latin typeface="Trebuchet MS" panose="020B0603020202020204"/>
                <a:cs typeface="Trebuchet MS" panose="020B0603020202020204"/>
              </a:rPr>
              <a:t>de</a:t>
            </a:r>
            <a:r>
              <a:rPr sz="1750" spc="-35" dirty="0">
                <a:latin typeface="Trebuchet MS" panose="020B0603020202020204"/>
                <a:cs typeface="Trebuchet MS" panose="020B0603020202020204"/>
              </a:rPr>
              <a:t> </a:t>
            </a:r>
            <a:r>
              <a:rPr sz="1750" dirty="0">
                <a:latin typeface="Trebuchet MS" panose="020B0603020202020204"/>
                <a:cs typeface="Trebuchet MS" panose="020B0603020202020204"/>
              </a:rPr>
              <a:t>colaboración</a:t>
            </a:r>
            <a:r>
              <a:rPr sz="1750" spc="-40" dirty="0">
                <a:latin typeface="Trebuchet MS" panose="020B0603020202020204"/>
                <a:cs typeface="Trebuchet MS" panose="020B0603020202020204"/>
              </a:rPr>
              <a:t> </a:t>
            </a:r>
            <a:r>
              <a:rPr sz="1750" dirty="0">
                <a:latin typeface="Trebuchet MS" panose="020B0603020202020204"/>
                <a:cs typeface="Trebuchet MS" panose="020B0603020202020204"/>
              </a:rPr>
              <a:t>anteriores,</a:t>
            </a:r>
            <a:r>
              <a:rPr sz="1750" spc="-25" dirty="0">
                <a:latin typeface="Trebuchet MS" panose="020B0603020202020204"/>
                <a:cs typeface="Trebuchet MS" panose="020B0603020202020204"/>
              </a:rPr>
              <a:t> </a:t>
            </a:r>
            <a:r>
              <a:rPr sz="1750" dirty="0">
                <a:latin typeface="Trebuchet MS" panose="020B0603020202020204"/>
                <a:cs typeface="Trebuchet MS" panose="020B0603020202020204"/>
              </a:rPr>
              <a:t>ponga</a:t>
            </a:r>
            <a:r>
              <a:rPr sz="1750" spc="-45" dirty="0">
                <a:latin typeface="Trebuchet MS" panose="020B0603020202020204"/>
                <a:cs typeface="Trebuchet MS" panose="020B0603020202020204"/>
              </a:rPr>
              <a:t> </a:t>
            </a:r>
            <a:r>
              <a:rPr sz="1750" dirty="0">
                <a:latin typeface="Trebuchet MS" panose="020B0603020202020204"/>
                <a:cs typeface="Trebuchet MS" panose="020B0603020202020204"/>
              </a:rPr>
              <a:t>en</a:t>
            </a:r>
            <a:r>
              <a:rPr sz="1750" spc="-30" dirty="0">
                <a:latin typeface="Trebuchet MS" panose="020B0603020202020204"/>
                <a:cs typeface="Trebuchet MS" panose="020B0603020202020204"/>
              </a:rPr>
              <a:t> </a:t>
            </a:r>
            <a:r>
              <a:rPr sz="1750" dirty="0">
                <a:latin typeface="Trebuchet MS" panose="020B0603020202020204"/>
                <a:cs typeface="Trebuchet MS" panose="020B0603020202020204"/>
              </a:rPr>
              <a:t>práctica</a:t>
            </a:r>
            <a:r>
              <a:rPr sz="1750" spc="-40" dirty="0">
                <a:latin typeface="Trebuchet MS" panose="020B0603020202020204"/>
                <a:cs typeface="Trebuchet MS" panose="020B0603020202020204"/>
              </a:rPr>
              <a:t> </a:t>
            </a:r>
            <a:r>
              <a:rPr sz="1750" dirty="0">
                <a:latin typeface="Trebuchet MS" panose="020B0603020202020204"/>
                <a:cs typeface="Trebuchet MS" panose="020B0603020202020204"/>
              </a:rPr>
              <a:t>la</a:t>
            </a:r>
            <a:r>
              <a:rPr sz="1750" spc="-45" dirty="0">
                <a:latin typeface="Trebuchet MS" panose="020B0603020202020204"/>
                <a:cs typeface="Trebuchet MS" panose="020B0603020202020204"/>
              </a:rPr>
              <a:t> </a:t>
            </a:r>
            <a:r>
              <a:rPr sz="1750" dirty="0">
                <a:latin typeface="Trebuchet MS" panose="020B0603020202020204"/>
                <a:cs typeface="Trebuchet MS" panose="020B0603020202020204"/>
              </a:rPr>
              <a:t>opción</a:t>
            </a:r>
            <a:r>
              <a:rPr sz="1750" spc="-35" dirty="0">
                <a:latin typeface="Trebuchet MS" panose="020B0603020202020204"/>
                <a:cs typeface="Trebuchet MS" panose="020B0603020202020204"/>
              </a:rPr>
              <a:t> </a:t>
            </a:r>
            <a:r>
              <a:rPr sz="1750" dirty="0">
                <a:latin typeface="Trebuchet MS" panose="020B0603020202020204"/>
                <a:cs typeface="Trebuchet MS" panose="020B0603020202020204"/>
              </a:rPr>
              <a:t>similar</a:t>
            </a:r>
            <a:r>
              <a:rPr sz="1750" spc="-40" dirty="0">
                <a:latin typeface="Trebuchet MS" panose="020B0603020202020204"/>
                <a:cs typeface="Trebuchet MS" panose="020B0603020202020204"/>
              </a:rPr>
              <a:t> </a:t>
            </a:r>
            <a:r>
              <a:rPr sz="1750" dirty="0">
                <a:latin typeface="Trebuchet MS" panose="020B0603020202020204"/>
                <a:cs typeface="Trebuchet MS" panose="020B0603020202020204"/>
              </a:rPr>
              <a:t>a</a:t>
            </a:r>
            <a:r>
              <a:rPr sz="1750" spc="-45" dirty="0">
                <a:latin typeface="Trebuchet MS" panose="020B0603020202020204"/>
                <a:cs typeface="Trebuchet MS" panose="020B0603020202020204"/>
              </a:rPr>
              <a:t> </a:t>
            </a:r>
            <a:r>
              <a:rPr sz="1750" dirty="0">
                <a:latin typeface="Trebuchet MS" panose="020B0603020202020204"/>
                <a:cs typeface="Trebuchet MS" panose="020B0603020202020204"/>
              </a:rPr>
              <a:t>PCMP</a:t>
            </a:r>
            <a:r>
              <a:rPr sz="1750" spc="-35" dirty="0">
                <a:latin typeface="Trebuchet MS" panose="020B0603020202020204"/>
                <a:cs typeface="Trebuchet MS" panose="020B0603020202020204"/>
              </a:rPr>
              <a:t> </a:t>
            </a:r>
            <a:r>
              <a:rPr sz="1750" dirty="0">
                <a:latin typeface="Trebuchet MS" panose="020B0603020202020204"/>
                <a:cs typeface="Trebuchet MS" panose="020B0603020202020204"/>
              </a:rPr>
              <a:t>ACO,</a:t>
            </a:r>
            <a:r>
              <a:rPr sz="1750" spc="-25" dirty="0">
                <a:latin typeface="Trebuchet MS" panose="020B0603020202020204"/>
                <a:cs typeface="Trebuchet MS" panose="020B0603020202020204"/>
              </a:rPr>
              <a:t> </a:t>
            </a:r>
            <a:r>
              <a:rPr sz="1750" dirty="0">
                <a:latin typeface="Trebuchet MS" panose="020B0603020202020204"/>
                <a:cs typeface="Trebuchet MS" panose="020B0603020202020204"/>
              </a:rPr>
              <a:t>utilice</a:t>
            </a:r>
            <a:r>
              <a:rPr sz="1750" spc="-35" dirty="0">
                <a:latin typeface="Trebuchet MS" panose="020B0603020202020204"/>
                <a:cs typeface="Trebuchet MS" panose="020B0603020202020204"/>
              </a:rPr>
              <a:t> </a:t>
            </a:r>
            <a:r>
              <a:rPr sz="1750" spc="-10" dirty="0">
                <a:latin typeface="Trebuchet MS" panose="020B0603020202020204"/>
                <a:cs typeface="Trebuchet MS" panose="020B0603020202020204"/>
              </a:rPr>
              <a:t>herramientas </a:t>
            </a:r>
            <a:r>
              <a:rPr sz="1750" dirty="0">
                <a:latin typeface="Trebuchet MS" panose="020B0603020202020204"/>
                <a:cs typeface="Trebuchet MS" panose="020B0603020202020204"/>
              </a:rPr>
              <a:t>(eConsults,</a:t>
            </a:r>
            <a:r>
              <a:rPr sz="1750" spc="-55" dirty="0">
                <a:latin typeface="Trebuchet MS" panose="020B0603020202020204"/>
                <a:cs typeface="Trebuchet MS" panose="020B0603020202020204"/>
              </a:rPr>
              <a:t> </a:t>
            </a:r>
            <a:r>
              <a:rPr sz="1750" spc="-10" dirty="0">
                <a:latin typeface="Trebuchet MS" panose="020B0603020202020204"/>
                <a:cs typeface="Trebuchet MS" panose="020B0603020202020204"/>
              </a:rPr>
              <a:t>herramientas</a:t>
            </a:r>
            <a:r>
              <a:rPr sz="1750" spc="-65" dirty="0">
                <a:latin typeface="Trebuchet MS" panose="020B0603020202020204"/>
                <a:cs typeface="Trebuchet MS" panose="020B0603020202020204"/>
              </a:rPr>
              <a:t> </a:t>
            </a:r>
            <a:r>
              <a:rPr sz="1750" dirty="0">
                <a:latin typeface="Trebuchet MS" panose="020B0603020202020204"/>
                <a:cs typeface="Trebuchet MS" panose="020B0603020202020204"/>
              </a:rPr>
              <a:t>para</a:t>
            </a:r>
            <a:r>
              <a:rPr sz="1750" spc="-70" dirty="0">
                <a:latin typeface="Trebuchet MS" panose="020B0603020202020204"/>
                <a:cs typeface="Trebuchet MS" panose="020B0603020202020204"/>
              </a:rPr>
              <a:t> </a:t>
            </a:r>
            <a:r>
              <a:rPr sz="1750" dirty="0">
                <a:latin typeface="Trebuchet MS" panose="020B0603020202020204"/>
                <a:cs typeface="Trebuchet MS" panose="020B0603020202020204"/>
              </a:rPr>
              <a:t>prescriptores,</a:t>
            </a:r>
            <a:r>
              <a:rPr sz="1750" spc="-50" dirty="0">
                <a:latin typeface="Trebuchet MS" panose="020B0603020202020204"/>
                <a:cs typeface="Trebuchet MS" panose="020B0603020202020204"/>
              </a:rPr>
              <a:t> </a:t>
            </a:r>
            <a:r>
              <a:rPr sz="1750" dirty="0">
                <a:latin typeface="Trebuchet MS" panose="020B0603020202020204"/>
                <a:cs typeface="Trebuchet MS" panose="020B0603020202020204"/>
              </a:rPr>
              <a:t>proveedores</a:t>
            </a:r>
            <a:r>
              <a:rPr sz="1750" spc="-70" dirty="0">
                <a:latin typeface="Trebuchet MS" panose="020B0603020202020204"/>
                <a:cs typeface="Trebuchet MS" panose="020B0603020202020204"/>
              </a:rPr>
              <a:t> </a:t>
            </a:r>
            <a:r>
              <a:rPr sz="1750" dirty="0">
                <a:latin typeface="Trebuchet MS" panose="020B0603020202020204"/>
                <a:cs typeface="Trebuchet MS" panose="020B0603020202020204"/>
              </a:rPr>
              <a:t>de</a:t>
            </a:r>
            <a:r>
              <a:rPr sz="1750" spc="-60" dirty="0">
                <a:latin typeface="Trebuchet MS" panose="020B0603020202020204"/>
                <a:cs typeface="Trebuchet MS" panose="020B0603020202020204"/>
              </a:rPr>
              <a:t> </a:t>
            </a:r>
            <a:r>
              <a:rPr sz="1750" dirty="0">
                <a:latin typeface="Trebuchet MS" panose="020B0603020202020204"/>
                <a:cs typeface="Trebuchet MS" panose="020B0603020202020204"/>
              </a:rPr>
              <a:t>distinción,</a:t>
            </a:r>
            <a:r>
              <a:rPr sz="1750" spc="-50" dirty="0">
                <a:latin typeface="Trebuchet MS" panose="020B0603020202020204"/>
                <a:cs typeface="Trebuchet MS" panose="020B0603020202020204"/>
              </a:rPr>
              <a:t> </a:t>
            </a:r>
            <a:r>
              <a:rPr sz="1750" dirty="0">
                <a:latin typeface="Trebuchet MS" panose="020B0603020202020204"/>
                <a:cs typeface="Trebuchet MS" panose="020B0603020202020204"/>
              </a:rPr>
              <a:t>pagos</a:t>
            </a:r>
            <a:r>
              <a:rPr sz="1750" spc="-70" dirty="0">
                <a:latin typeface="Trebuchet MS" panose="020B0603020202020204"/>
                <a:cs typeface="Trebuchet MS" panose="020B0603020202020204"/>
              </a:rPr>
              <a:t> </a:t>
            </a:r>
            <a:r>
              <a:rPr sz="1750" spc="-10" dirty="0">
                <a:latin typeface="Trebuchet MS" panose="020B0603020202020204"/>
                <a:cs typeface="Trebuchet MS" panose="020B0603020202020204"/>
              </a:rPr>
              <a:t>basados </a:t>
            </a:r>
            <a:r>
              <a:rPr sz="1750" dirty="0">
                <a:latin typeface="Trebuchet MS" panose="020B0603020202020204"/>
                <a:cs typeface="Trebuchet MS" panose="020B0603020202020204"/>
              </a:rPr>
              <a:t>en</a:t>
            </a:r>
            <a:r>
              <a:rPr sz="1750" spc="-20" dirty="0">
                <a:latin typeface="Trebuchet MS" panose="020B0603020202020204"/>
                <a:cs typeface="Trebuchet MS" panose="020B0603020202020204"/>
              </a:rPr>
              <a:t> </a:t>
            </a:r>
            <a:r>
              <a:rPr sz="1750" dirty="0">
                <a:latin typeface="Trebuchet MS" panose="020B0603020202020204"/>
                <a:cs typeface="Trebuchet MS" panose="020B0603020202020204"/>
              </a:rPr>
              <a:t>el</a:t>
            </a:r>
            <a:r>
              <a:rPr sz="1750" spc="-25" dirty="0">
                <a:latin typeface="Trebuchet MS" panose="020B0603020202020204"/>
                <a:cs typeface="Trebuchet MS" panose="020B0603020202020204"/>
              </a:rPr>
              <a:t> </a:t>
            </a:r>
            <a:r>
              <a:rPr sz="1750" dirty="0">
                <a:latin typeface="Trebuchet MS" panose="020B0603020202020204"/>
                <a:cs typeface="Trebuchet MS" panose="020B0603020202020204"/>
              </a:rPr>
              <a:t>valor),</a:t>
            </a:r>
            <a:r>
              <a:rPr sz="1750" spc="-30" dirty="0">
                <a:latin typeface="Trebuchet MS" panose="020B0603020202020204"/>
                <a:cs typeface="Trebuchet MS" panose="020B0603020202020204"/>
              </a:rPr>
              <a:t> </a:t>
            </a:r>
            <a:r>
              <a:rPr sz="1750" spc="-20" dirty="0">
                <a:latin typeface="Trebuchet MS" panose="020B0603020202020204"/>
                <a:cs typeface="Trebuchet MS" panose="020B0603020202020204"/>
              </a:rPr>
              <a:t>etc.</a:t>
            </a:r>
            <a:endParaRPr sz="1750" dirty="0">
              <a:latin typeface="Trebuchet MS" panose="020B0603020202020204"/>
              <a:cs typeface="Trebuchet MS" panose="020B0603020202020204"/>
            </a:endParaRPr>
          </a:p>
        </p:txBody>
      </p:sp>
      <p:grpSp>
        <p:nvGrpSpPr>
          <p:cNvPr id="4" name="object 4"/>
          <p:cNvGrpSpPr/>
          <p:nvPr/>
        </p:nvGrpSpPr>
        <p:grpSpPr>
          <a:xfrm>
            <a:off x="0" y="6257288"/>
            <a:ext cx="12192000" cy="600710"/>
            <a:chOff x="0" y="6257288"/>
            <a:chExt cx="12192000" cy="600710"/>
          </a:xfrm>
        </p:grpSpPr>
        <p:sp>
          <p:nvSpPr>
            <p:cNvPr id="5" name="object 5"/>
            <p:cNvSpPr/>
            <p:nvPr/>
          </p:nvSpPr>
          <p:spPr>
            <a:xfrm>
              <a:off x="0" y="6257288"/>
              <a:ext cx="12192000" cy="600710"/>
            </a:xfrm>
            <a:custGeom>
              <a:avLst/>
              <a:gdLst/>
              <a:ahLst/>
              <a:cxnLst/>
              <a:rect l="l" t="t" r="r" b="b"/>
              <a:pathLst>
                <a:path w="12192000" h="600709">
                  <a:moveTo>
                    <a:pt x="12192000" y="0"/>
                  </a:moveTo>
                  <a:lnTo>
                    <a:pt x="0" y="0"/>
                  </a:lnTo>
                  <a:lnTo>
                    <a:pt x="0" y="600455"/>
                  </a:lnTo>
                  <a:lnTo>
                    <a:pt x="12192000" y="600455"/>
                  </a:lnTo>
                  <a:lnTo>
                    <a:pt x="12192000" y="0"/>
                  </a:lnTo>
                  <a:close/>
                </a:path>
              </a:pathLst>
            </a:custGeom>
            <a:solidFill>
              <a:srgbClr val="00176E"/>
            </a:solidFill>
          </p:spPr>
          <p:txBody>
            <a:bodyPr wrap="square" lIns="0" tIns="0" rIns="0" bIns="0" rtlCol="0"/>
            <a:lstStyle/>
            <a:p>
              <a:endParaRPr/>
            </a:p>
          </p:txBody>
        </p:sp>
        <p:pic>
          <p:nvPicPr>
            <p:cNvPr id="6" name="object 6"/>
            <p:cNvPicPr/>
            <p:nvPr/>
          </p:nvPicPr>
          <p:blipFill>
            <a:blip r:embed="rId2" cstate="print"/>
            <a:stretch>
              <a:fillRect/>
            </a:stretch>
          </p:blipFill>
          <p:spPr>
            <a:xfrm>
              <a:off x="274320" y="6363966"/>
              <a:ext cx="2267712" cy="384048"/>
            </a:xfrm>
            <a:prstGeom prst="rect">
              <a:avLst/>
            </a:prstGeom>
          </p:spPr>
        </p:pic>
      </p:grpSp>
      <p:sp>
        <p:nvSpPr>
          <p:cNvPr id="7" name="object 7"/>
          <p:cNvSpPr txBox="1"/>
          <p:nvPr/>
        </p:nvSpPr>
        <p:spPr>
          <a:xfrm>
            <a:off x="2731135" y="6354571"/>
            <a:ext cx="8644890" cy="391160"/>
          </a:xfrm>
          <a:prstGeom prst="rect">
            <a:avLst/>
          </a:prstGeom>
        </p:spPr>
        <p:txBody>
          <a:bodyPr vert="horz" wrap="square" lIns="0" tIns="12700" rIns="0" bIns="0" rtlCol="0">
            <a:spAutoFit/>
          </a:bodyPr>
          <a:lstStyle/>
          <a:p>
            <a:pPr marL="12700" marR="5080">
              <a:lnSpc>
                <a:spcPct val="100000"/>
              </a:lnSpc>
              <a:spcBef>
                <a:spcPts val="100"/>
              </a:spcBef>
            </a:pPr>
            <a:r>
              <a:rPr sz="1200" u="sng" spc="-20" dirty="0">
                <a:solidFill>
                  <a:srgbClr val="0000FF"/>
                </a:solidFill>
                <a:uFill>
                  <a:solidFill>
                    <a:srgbClr val="0000FF"/>
                  </a:solidFill>
                </a:uFill>
                <a:latin typeface="Trebuchet MS" panose="020B0603020202020204"/>
                <a:cs typeface="Trebuchet MS" panose="020B0603020202020204"/>
                <a:hlinkClick r:id="rId3"/>
              </a:rPr>
              <a:t>CO.gov/HCPF/rural-provider-</a:t>
            </a:r>
            <a:r>
              <a:rPr sz="1200" u="sng" spc="-25" dirty="0">
                <a:solidFill>
                  <a:srgbClr val="0000FF"/>
                </a:solidFill>
                <a:uFill>
                  <a:solidFill>
                    <a:srgbClr val="0000FF"/>
                  </a:solidFill>
                </a:uFill>
                <a:latin typeface="Trebuchet MS" panose="020B0603020202020204"/>
                <a:cs typeface="Trebuchet MS" panose="020B0603020202020204"/>
                <a:hlinkClick r:id="rId3"/>
              </a:rPr>
              <a:t>access-</a:t>
            </a:r>
            <a:r>
              <a:rPr sz="1200" u="sng" spc="-20" dirty="0">
                <a:solidFill>
                  <a:srgbClr val="0000FF"/>
                </a:solidFill>
                <a:uFill>
                  <a:solidFill>
                    <a:srgbClr val="0000FF"/>
                  </a:solidFill>
                </a:uFill>
                <a:latin typeface="Trebuchet MS" panose="020B0603020202020204"/>
                <a:cs typeface="Trebuchet MS" panose="020B0603020202020204"/>
                <a:hlinkClick r:id="rId3"/>
              </a:rPr>
              <a:t>and-affordability-stimulus-grant-</a:t>
            </a:r>
            <a:r>
              <a:rPr sz="1200" u="sng" spc="-10" dirty="0">
                <a:solidFill>
                  <a:srgbClr val="0000FF"/>
                </a:solidFill>
                <a:uFill>
                  <a:solidFill>
                    <a:srgbClr val="0000FF"/>
                  </a:solidFill>
                </a:uFill>
                <a:latin typeface="Trebuchet MS" panose="020B0603020202020204"/>
                <a:cs typeface="Trebuchet MS" panose="020B0603020202020204"/>
                <a:hlinkClick r:id="rId3"/>
              </a:rPr>
              <a:t>program</a:t>
            </a:r>
            <a:r>
              <a:rPr sz="1200" spc="-10" dirty="0">
                <a:solidFill>
                  <a:srgbClr val="FFFFFF"/>
                </a:solidFill>
                <a:latin typeface="Trebuchet MS" panose="020B0603020202020204"/>
                <a:cs typeface="Trebuchet MS" panose="020B0603020202020204"/>
              </a:rPr>
              <a:t>,</a:t>
            </a:r>
            <a:r>
              <a:rPr sz="1200" spc="160" dirty="0">
                <a:solidFill>
                  <a:srgbClr val="FFFFFF"/>
                </a:solidFill>
                <a:latin typeface="Trebuchet MS" panose="020B0603020202020204"/>
                <a:cs typeface="Trebuchet MS" panose="020B0603020202020204"/>
              </a:rPr>
              <a:t>  </a:t>
            </a:r>
            <a:r>
              <a:rPr sz="1200" u="sng" spc="-20" dirty="0">
                <a:solidFill>
                  <a:srgbClr val="0000FF"/>
                </a:solidFill>
                <a:uFill>
                  <a:solidFill>
                    <a:srgbClr val="0000FF"/>
                  </a:solidFill>
                </a:uFill>
                <a:latin typeface="Trebuchet MS" panose="020B0603020202020204"/>
                <a:cs typeface="Trebuchet MS" panose="020B0603020202020204"/>
                <a:hlinkClick r:id="rId4"/>
              </a:rPr>
              <a:t>CO.gov/HCPF/public-rural-</a:t>
            </a:r>
            <a:r>
              <a:rPr sz="1200" u="sng" spc="-25" dirty="0">
                <a:solidFill>
                  <a:srgbClr val="0000FF"/>
                </a:solidFill>
                <a:uFill>
                  <a:solidFill>
                    <a:srgbClr val="0000FF"/>
                  </a:solidFill>
                </a:uFill>
                <a:latin typeface="Trebuchet MS" panose="020B0603020202020204"/>
                <a:cs typeface="Trebuchet MS" panose="020B0603020202020204"/>
                <a:hlinkClick r:id="rId4"/>
              </a:rPr>
              <a:t>hospital-</a:t>
            </a:r>
            <a:r>
              <a:rPr sz="1200" u="sng" spc="-10" dirty="0">
                <a:solidFill>
                  <a:srgbClr val="0000FF"/>
                </a:solidFill>
                <a:uFill>
                  <a:solidFill>
                    <a:srgbClr val="0000FF"/>
                  </a:solidFill>
                </a:uFill>
                <a:latin typeface="Trebuchet MS" panose="020B0603020202020204"/>
                <a:cs typeface="Trebuchet MS" panose="020B0603020202020204"/>
                <a:hlinkClick r:id="rId4"/>
              </a:rPr>
              <a:t>collaboration</a:t>
            </a:r>
            <a:r>
              <a:rPr sz="1200" spc="-10" dirty="0">
                <a:solidFill>
                  <a:srgbClr val="0000FF"/>
                </a:solidFill>
                <a:latin typeface="Trebuchet MS" panose="020B0603020202020204"/>
                <a:cs typeface="Trebuchet MS" panose="020B0603020202020204"/>
              </a:rPr>
              <a:t> </a:t>
            </a:r>
            <a:r>
              <a:rPr sz="1200" u="sng" spc="-10" dirty="0">
                <a:solidFill>
                  <a:srgbClr val="0000FF"/>
                </a:solidFill>
                <a:uFill>
                  <a:solidFill>
                    <a:srgbClr val="0000FF"/>
                  </a:solidFill>
                </a:uFill>
                <a:latin typeface="Trebuchet MS" panose="020B0603020202020204"/>
                <a:cs typeface="Trebuchet MS" panose="020B0603020202020204"/>
                <a:hlinkClick r:id="rId5"/>
              </a:rPr>
              <a:t>CO.gov/HCPF/telehealth-remote-monitoring-</a:t>
            </a:r>
            <a:r>
              <a:rPr sz="1200" u="sng" dirty="0">
                <a:solidFill>
                  <a:srgbClr val="0000FF"/>
                </a:solidFill>
                <a:uFill>
                  <a:solidFill>
                    <a:srgbClr val="0000FF"/>
                  </a:solidFill>
                </a:uFill>
                <a:latin typeface="Trebuchet MS" panose="020B0603020202020204"/>
                <a:cs typeface="Trebuchet MS" panose="020B0603020202020204"/>
                <a:hlinkClick r:id="rId5"/>
              </a:rPr>
              <a:t>grant</a:t>
            </a:r>
            <a:r>
              <a:rPr sz="1200" spc="95" dirty="0">
                <a:solidFill>
                  <a:srgbClr val="0000FF"/>
                </a:solidFill>
                <a:latin typeface="Trebuchet MS" panose="020B0603020202020204"/>
                <a:cs typeface="Trebuchet MS" panose="020B0603020202020204"/>
              </a:rPr>
              <a:t> </a:t>
            </a:r>
            <a:r>
              <a:rPr sz="1200" dirty="0">
                <a:solidFill>
                  <a:srgbClr val="FFFFFF"/>
                </a:solidFill>
                <a:latin typeface="Trebuchet MS" panose="020B0603020202020204"/>
                <a:cs typeface="Trebuchet MS" panose="020B0603020202020204"/>
              </a:rPr>
              <a:t>y</a:t>
            </a:r>
            <a:r>
              <a:rPr sz="1200" spc="105" dirty="0">
                <a:solidFill>
                  <a:srgbClr val="FFFFFF"/>
                </a:solidFill>
                <a:latin typeface="Trebuchet MS" panose="020B0603020202020204"/>
                <a:cs typeface="Trebuchet MS" panose="020B0603020202020204"/>
              </a:rPr>
              <a:t> </a:t>
            </a:r>
            <a:r>
              <a:rPr sz="1200" u="sng" spc="-10" dirty="0">
                <a:solidFill>
                  <a:srgbClr val="0000FF"/>
                </a:solidFill>
                <a:uFill>
                  <a:solidFill>
                    <a:srgbClr val="0000FF"/>
                  </a:solidFill>
                </a:uFill>
                <a:latin typeface="Trebuchet MS" panose="020B0603020202020204"/>
                <a:cs typeface="Trebuchet MS" panose="020B0603020202020204"/>
                <a:hlinkClick r:id="rId6"/>
              </a:rPr>
              <a:t>Broadband.colorado.gov</a:t>
            </a:r>
            <a:endParaRPr sz="1200">
              <a:latin typeface="Trebuchet MS" panose="020B0603020202020204"/>
              <a:cs typeface="Trebuchet MS" panose="020B0603020202020204"/>
            </a:endParaRPr>
          </a:p>
        </p:txBody>
      </p:sp>
      <p:sp>
        <p:nvSpPr>
          <p:cNvPr id="9" name="Google Shape;990;p229"/>
          <p:cNvSpPr txBox="1"/>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r">
              <a:buSzPts val="1200"/>
            </a:pPr>
            <a:fld id="{00000000-1234-1234-1234-123412341234}" type="slidenum">
              <a:rPr lang="en-US" sz="1200" smtClean="0">
                <a:solidFill>
                  <a:schemeClr val="lt1"/>
                </a:solidFill>
              </a:rPr>
              <a:t>72</a:t>
            </a:fld>
            <a:endParaRPr lang="en-US" sz="1200" dirty="0">
              <a:solidFill>
                <a:schemeClr val="lt1"/>
              </a:solidFil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450"/>
        <p:cNvGrpSpPr/>
        <p:nvPr/>
      </p:nvGrpSpPr>
      <p:grpSpPr>
        <a:xfrm>
          <a:off x="0" y="0"/>
          <a:ext cx="0" cy="0"/>
          <a:chOff x="0" y="0"/>
          <a:chExt cx="0" cy="0"/>
        </a:xfrm>
      </p:grpSpPr>
      <p:sp>
        <p:nvSpPr>
          <p:cNvPr id="1451" name="Google Shape;1451;p264"/>
          <p:cNvSpPr txBox="1">
            <a:spLocks noGrp="1"/>
          </p:cNvSpPr>
          <p:nvPr>
            <p:ph type="title"/>
          </p:nvPr>
        </p:nvSpPr>
        <p:spPr>
          <a:xfrm>
            <a:off x="838200" y="174728"/>
            <a:ext cx="10515600" cy="7185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SzPts val="1300"/>
              <a:buNone/>
            </a:pPr>
            <a:r>
              <a:rPr lang="en-US" sz="3700"/>
              <a:t>H.R.1 - </a:t>
            </a:r>
            <a:r>
              <a:rPr lang="en-US" sz="3700">
                <a:solidFill>
                  <a:schemeClr val="dk2"/>
                </a:solidFill>
              </a:rPr>
              <a:t>Rural Health Transformation Program</a:t>
            </a:r>
            <a:endParaRPr sz="2600"/>
          </a:p>
        </p:txBody>
      </p:sp>
      <p:sp>
        <p:nvSpPr>
          <p:cNvPr id="1452" name="Google Shape;1452;p264"/>
          <p:cNvSpPr txBox="1">
            <a:spLocks noGrp="1"/>
          </p:cNvSpPr>
          <p:nvPr>
            <p:ph type="body" idx="1"/>
          </p:nvPr>
        </p:nvSpPr>
        <p:spPr>
          <a:xfrm>
            <a:off x="2757900" y="977175"/>
            <a:ext cx="9277500" cy="5222700"/>
          </a:xfrm>
          <a:prstGeom prst="rect">
            <a:avLst/>
          </a:prstGeom>
        </p:spPr>
        <p:txBody>
          <a:bodyPr spcFirstLastPara="1" wrap="square" lIns="91425" tIns="45700" rIns="91425" bIns="45700" anchor="t" anchorCtr="0">
            <a:noAutofit/>
          </a:bodyPr>
          <a:lstStyle/>
          <a:p>
            <a:pPr marL="609600" lvl="0" indent="-463550" algn="l" rtl="0">
              <a:spcBef>
                <a:spcPts val="1100"/>
              </a:spcBef>
              <a:spcAft>
                <a:spcPts val="0"/>
              </a:spcAft>
              <a:buSzPts val="2500"/>
              <a:buChar char="●"/>
            </a:pPr>
            <a:r>
              <a:rPr lang="en-US" sz="2500" b="1"/>
              <a:t>Application:</a:t>
            </a:r>
            <a:r>
              <a:rPr lang="en-US" sz="2500"/>
              <a:t> One-time state submission due Fall 2025, with a Rural-Health Transformation Plan (8 required topics) + certification no dollars will fund state match.</a:t>
            </a:r>
            <a:endParaRPr sz="2500"/>
          </a:p>
          <a:p>
            <a:pPr marL="609600" lvl="0" indent="-463550" algn="l" rtl="0">
              <a:spcBef>
                <a:spcPts val="0"/>
              </a:spcBef>
              <a:spcAft>
                <a:spcPts val="0"/>
              </a:spcAft>
              <a:buSzPts val="2500"/>
              <a:buChar char="●"/>
            </a:pPr>
            <a:r>
              <a:rPr lang="en-US" sz="2500" b="1"/>
              <a:t>Implementation Date: </a:t>
            </a:r>
            <a:r>
              <a:rPr lang="en-US" sz="2500"/>
              <a:t>Disbursements to approved states expected early 2026</a:t>
            </a:r>
            <a:endParaRPr sz="2500"/>
          </a:p>
          <a:p>
            <a:pPr marL="609600" lvl="0" indent="-463550" algn="l" rtl="0">
              <a:spcBef>
                <a:spcPts val="0"/>
              </a:spcBef>
              <a:spcAft>
                <a:spcPts val="0"/>
              </a:spcAft>
              <a:buSzPts val="2500"/>
              <a:buChar char="●"/>
            </a:pPr>
            <a:r>
              <a:rPr lang="en-US" sz="2500" b="1"/>
              <a:t>Estimated Impact: </a:t>
            </a:r>
            <a:endParaRPr sz="2500" b="1"/>
          </a:p>
          <a:p>
            <a:pPr marL="1219200" lvl="1" indent="-463550" algn="l" rtl="0">
              <a:spcBef>
                <a:spcPts val="0"/>
              </a:spcBef>
              <a:spcAft>
                <a:spcPts val="0"/>
              </a:spcAft>
              <a:buSzPts val="2500"/>
              <a:buChar char="○"/>
            </a:pPr>
            <a:r>
              <a:rPr lang="en-US" sz="2500"/>
              <a:t>Increased federal funding for targeted projects. </a:t>
            </a:r>
            <a:endParaRPr sz="2500"/>
          </a:p>
          <a:p>
            <a:pPr marL="1219200" lvl="1" indent="-463550" algn="l" rtl="0">
              <a:spcBef>
                <a:spcPts val="0"/>
              </a:spcBef>
              <a:spcAft>
                <a:spcPts val="0"/>
              </a:spcAft>
              <a:buSzPts val="2500"/>
              <a:buChar char="○"/>
            </a:pPr>
            <a:r>
              <a:rPr lang="en-US" sz="2500"/>
              <a:t>50% "base" pot divided equally among all approved states</a:t>
            </a:r>
            <a:endParaRPr sz="2500"/>
          </a:p>
          <a:p>
            <a:pPr marL="1219200" lvl="1" indent="-463550" algn="l" rtl="0">
              <a:spcBef>
                <a:spcPts val="0"/>
              </a:spcBef>
              <a:spcAft>
                <a:spcPts val="0"/>
              </a:spcAft>
              <a:buSzPts val="2500"/>
              <a:buChar char="○"/>
            </a:pPr>
            <a:r>
              <a:rPr lang="en-US" sz="2500"/>
              <a:t>Other 50% is targeted toward “not less than ¼ of approved states”</a:t>
            </a:r>
            <a:endParaRPr sz="2500"/>
          </a:p>
          <a:p>
            <a:pPr marL="609600" lvl="0" indent="-463550" algn="l" rtl="0">
              <a:spcBef>
                <a:spcPts val="0"/>
              </a:spcBef>
              <a:spcAft>
                <a:spcPts val="0"/>
              </a:spcAft>
              <a:buSzPts val="2500"/>
              <a:buChar char="●"/>
            </a:pPr>
            <a:r>
              <a:rPr lang="en-US" sz="2500"/>
              <a:t>HCPF will follow best practices from administering SB22-200 Rural Access &amp; Affordability grants and similar programs to engage stakeholders, create an advisory board, etc.</a:t>
            </a:r>
            <a:endParaRPr sz="2500"/>
          </a:p>
        </p:txBody>
      </p:sp>
      <p:sp>
        <p:nvSpPr>
          <p:cNvPr id="1453" name="Google Shape;1453;p264"/>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73</a:t>
            </a:fld>
            <a:endParaRPr lang="en-US"/>
          </a:p>
        </p:txBody>
      </p:sp>
      <p:sp>
        <p:nvSpPr>
          <p:cNvPr id="1454" name="Google Shape;1454;p264"/>
          <p:cNvSpPr/>
          <p:nvPr/>
        </p:nvSpPr>
        <p:spPr>
          <a:xfrm>
            <a:off x="76200" y="1507575"/>
            <a:ext cx="2757900" cy="4022700"/>
          </a:xfrm>
          <a:prstGeom prst="roundRect">
            <a:avLst>
              <a:gd name="adj" fmla="val 16667"/>
            </a:avLst>
          </a:prstGeom>
          <a:solidFill>
            <a:srgbClr val="245D38">
              <a:alpha val="13920"/>
            </a:srgbClr>
          </a:solidFill>
          <a:ln w="12700" cap="flat"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Clr>
                <a:schemeClr val="dk1"/>
              </a:buClr>
              <a:buSzPts val="1100"/>
              <a:buFont typeface="Arial" panose="020B0604020202020204"/>
              <a:buNone/>
            </a:pPr>
            <a:r>
              <a:rPr lang="en-US" sz="3100" b="1" dirty="0">
                <a:solidFill>
                  <a:schemeClr val="accent2"/>
                </a:solidFill>
                <a:latin typeface="Trebuchet MS" panose="020B0603020202020204"/>
                <a:ea typeface="Trebuchet MS" panose="020B0603020202020204"/>
                <a:cs typeface="Trebuchet MS" panose="020B0603020202020204"/>
                <a:sym typeface="Trebuchet MS" panose="020B0603020202020204"/>
              </a:rPr>
              <a:t>$50B in Federal Funding Available</a:t>
            </a:r>
            <a:endParaRPr sz="3100" b="1" dirty="0">
              <a:solidFill>
                <a:schemeClr val="accent2"/>
              </a:solidFill>
              <a:latin typeface="Trebuchet MS" panose="020B0603020202020204"/>
              <a:ea typeface="Trebuchet MS" panose="020B0603020202020204"/>
              <a:cs typeface="Trebuchet MS" panose="020B0603020202020204"/>
              <a:sym typeface="Trebuchet MS" panose="020B0603020202020204"/>
            </a:endParaRPr>
          </a:p>
          <a:p>
            <a:pPr marL="0" lvl="0" indent="0" algn="ctr" rtl="0">
              <a:spcBef>
                <a:spcPts val="1300"/>
              </a:spcBef>
              <a:spcAft>
                <a:spcPts val="0"/>
              </a:spcAft>
              <a:buClr>
                <a:schemeClr val="dk1"/>
              </a:buClr>
              <a:buSzPts val="1100"/>
              <a:buFont typeface="Arial" panose="020B0604020202020204"/>
              <a:buNone/>
            </a:pPr>
            <a:r>
              <a:rPr lang="en-US" sz="2300" b="1" dirty="0">
                <a:solidFill>
                  <a:schemeClr val="dk1"/>
                </a:solidFill>
                <a:latin typeface="Trebuchet MS" panose="020B0603020202020204"/>
                <a:ea typeface="Trebuchet MS" panose="020B0603020202020204"/>
                <a:cs typeface="Trebuchet MS" panose="020B0603020202020204"/>
                <a:sym typeface="Trebuchet MS" panose="020B0603020202020204"/>
              </a:rPr>
              <a:t>$10B/yr x 5yrs</a:t>
            </a:r>
            <a:endParaRPr sz="23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0" lvl="0" indent="0" algn="ctr" rtl="0">
              <a:spcBef>
                <a:spcPts val="0"/>
              </a:spcBef>
              <a:spcAft>
                <a:spcPts val="0"/>
              </a:spcAft>
              <a:buClr>
                <a:schemeClr val="dk1"/>
              </a:buClr>
              <a:buSzPts val="1100"/>
              <a:buFont typeface="Arial" panose="020B0604020202020204"/>
              <a:buNone/>
            </a:pPr>
            <a:r>
              <a:rPr lang="en-US" sz="2300" b="1" dirty="0">
                <a:solidFill>
                  <a:schemeClr val="dk1"/>
                </a:solidFill>
                <a:latin typeface="Trebuchet MS" panose="020B0603020202020204"/>
                <a:ea typeface="Trebuchet MS" panose="020B0603020202020204"/>
                <a:cs typeface="Trebuchet MS" panose="020B0603020202020204"/>
                <a:sym typeface="Trebuchet MS" panose="020B0603020202020204"/>
              </a:rPr>
              <a:t>FFY 2026-2030</a:t>
            </a:r>
            <a:endParaRPr sz="1900" dirty="0"/>
          </a:p>
        </p:txBody>
      </p:sp>
      <p:sp>
        <p:nvSpPr>
          <p:cNvPr id="1455" name="Google Shape;1455;p264"/>
          <p:cNvSpPr txBox="1"/>
          <p:nvPr/>
        </p:nvSpPr>
        <p:spPr>
          <a:xfrm>
            <a:off x="3407425" y="6283825"/>
            <a:ext cx="7860900" cy="5448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2600">
                <a:solidFill>
                  <a:schemeClr val="lt1"/>
                </a:solidFill>
                <a:latin typeface="Trebuchet MS" panose="020B0603020202020204"/>
                <a:ea typeface="Trebuchet MS" panose="020B0603020202020204"/>
                <a:cs typeface="Trebuchet MS" panose="020B0603020202020204"/>
                <a:sym typeface="Trebuchet MS" panose="020B0603020202020204"/>
              </a:rPr>
              <a:t>See our </a:t>
            </a:r>
            <a:r>
              <a:rPr lang="en-US" sz="2600" u="sng">
                <a:solidFill>
                  <a:schemeClr val="lt1"/>
                </a:solidFill>
                <a:latin typeface="Trebuchet MS" panose="020B0603020202020204"/>
                <a:ea typeface="Trebuchet MS" panose="020B0603020202020204"/>
                <a:cs typeface="Trebuchet MS" panose="020B0603020202020204"/>
                <a:sym typeface="Trebuchet MS" panose="020B0603020202020204"/>
                <a:hlinkClick r:id="rId3"/>
              </a:rPr>
              <a:t>Fact Sheet here</a:t>
            </a:r>
            <a:endParaRPr>
              <a:solidFill>
                <a:schemeClr val="lt1"/>
              </a:solidFill>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247640" y="6314440"/>
            <a:ext cx="5172710" cy="412115"/>
          </a:xfrm>
          <a:prstGeom prst="rect">
            <a:avLst/>
          </a:prstGeom>
        </p:spPr>
        <p:txBody>
          <a:bodyPr vert="horz" wrap="square" lIns="0" tIns="12065" rIns="0" bIns="0" rtlCol="0">
            <a:spAutoFit/>
          </a:bodyPr>
          <a:lstStyle/>
          <a:p>
            <a:pPr marL="12700">
              <a:lnSpc>
                <a:spcPct val="100000"/>
              </a:lnSpc>
              <a:spcBef>
                <a:spcPts val="95"/>
              </a:spcBef>
            </a:pPr>
            <a:r>
              <a:rPr sz="2600" dirty="0">
                <a:solidFill>
                  <a:srgbClr val="FFFFFF"/>
                </a:solidFill>
                <a:latin typeface="Trebuchet MS" panose="020B0603020202020204"/>
                <a:cs typeface="Trebuchet MS" panose="020B0603020202020204"/>
              </a:rPr>
              <a:t>Vea</a:t>
            </a:r>
            <a:r>
              <a:rPr sz="2600" spc="-70" dirty="0">
                <a:solidFill>
                  <a:srgbClr val="FFFFFF"/>
                </a:solidFill>
                <a:latin typeface="Trebuchet MS" panose="020B0603020202020204"/>
                <a:cs typeface="Trebuchet MS" panose="020B0603020202020204"/>
              </a:rPr>
              <a:t> </a:t>
            </a:r>
            <a:r>
              <a:rPr sz="2600" dirty="0">
                <a:solidFill>
                  <a:srgbClr val="FFFFFF"/>
                </a:solidFill>
                <a:latin typeface="Trebuchet MS" panose="020B0603020202020204"/>
                <a:cs typeface="Trebuchet MS" panose="020B0603020202020204"/>
              </a:rPr>
              <a:t>nuestra</a:t>
            </a:r>
            <a:r>
              <a:rPr sz="2600" spc="-45" dirty="0">
                <a:solidFill>
                  <a:srgbClr val="FFFFFF"/>
                </a:solidFill>
                <a:latin typeface="Trebuchet MS" panose="020B0603020202020204"/>
                <a:cs typeface="Trebuchet MS" panose="020B0603020202020204"/>
              </a:rPr>
              <a:t> </a:t>
            </a:r>
            <a:r>
              <a:rPr sz="2600" u="sng" spc="-20" dirty="0">
                <a:solidFill>
                  <a:srgbClr val="0000FF"/>
                </a:solidFill>
                <a:uFill>
                  <a:solidFill>
                    <a:srgbClr val="0000FF"/>
                  </a:solidFill>
                </a:uFill>
                <a:latin typeface="Trebuchet MS" panose="020B0603020202020204"/>
                <a:cs typeface="Trebuchet MS" panose="020B0603020202020204"/>
                <a:hlinkClick r:id="rId2"/>
              </a:rPr>
              <a:t>hoja</a:t>
            </a:r>
            <a:r>
              <a:rPr lang="en-US" sz="2600" u="sng" spc="-20" dirty="0">
                <a:solidFill>
                  <a:srgbClr val="0000FF"/>
                </a:solidFill>
                <a:uFill>
                  <a:solidFill>
                    <a:srgbClr val="0000FF"/>
                  </a:solidFill>
                </a:uFill>
                <a:latin typeface="Trebuchet MS" panose="020B0603020202020204"/>
                <a:cs typeface="Trebuchet MS" panose="020B0603020202020204"/>
                <a:hlinkClick r:id="rId2"/>
              </a:rPr>
              <a:t> de informativa</a:t>
            </a:r>
            <a:r>
              <a:rPr sz="2600" u="sng" spc="650" dirty="0">
                <a:solidFill>
                  <a:srgbClr val="0000FF"/>
                </a:solidFill>
                <a:uFill>
                  <a:solidFill>
                    <a:srgbClr val="0000FF"/>
                  </a:solidFill>
                </a:uFill>
                <a:latin typeface="Trebuchet MS" panose="020B0603020202020204"/>
                <a:cs typeface="Trebuchet MS" panose="020B0603020202020204"/>
                <a:hlinkClick r:id="rId2"/>
              </a:rPr>
              <a:t> </a:t>
            </a:r>
            <a:endParaRPr sz="2600">
              <a:latin typeface="Trebuchet MS" panose="020B0603020202020204"/>
              <a:cs typeface="Trebuchet MS" panose="020B0603020202020204"/>
            </a:endParaRPr>
          </a:p>
        </p:txBody>
      </p:sp>
      <p:sp>
        <p:nvSpPr>
          <p:cNvPr id="4" name="object 4"/>
          <p:cNvSpPr txBox="1">
            <a:spLocks noGrp="1"/>
          </p:cNvSpPr>
          <p:nvPr>
            <p:ph type="title"/>
          </p:nvPr>
        </p:nvSpPr>
        <p:spPr>
          <a:xfrm>
            <a:off x="1106170" y="241618"/>
            <a:ext cx="10051415" cy="581025"/>
          </a:xfrm>
          <a:prstGeom prst="rect">
            <a:avLst/>
          </a:prstGeom>
        </p:spPr>
        <p:txBody>
          <a:bodyPr vert="horz" wrap="square" lIns="0" tIns="12065" rIns="0" bIns="0" rtlCol="0">
            <a:spAutoFit/>
          </a:bodyPr>
          <a:lstStyle/>
          <a:p>
            <a:pPr marL="12700">
              <a:lnSpc>
                <a:spcPct val="100000"/>
              </a:lnSpc>
              <a:spcBef>
                <a:spcPts val="95"/>
              </a:spcBef>
            </a:pPr>
            <a:r>
              <a:rPr sz="3700" dirty="0"/>
              <a:t>H.R.1</a:t>
            </a:r>
            <a:r>
              <a:rPr sz="3700" spc="30" dirty="0"/>
              <a:t> </a:t>
            </a:r>
            <a:r>
              <a:rPr sz="3700" dirty="0"/>
              <a:t>-</a:t>
            </a:r>
            <a:r>
              <a:rPr sz="3700" spc="-55" dirty="0"/>
              <a:t> </a:t>
            </a:r>
            <a:r>
              <a:rPr sz="3000" dirty="0"/>
              <a:t>Programa</a:t>
            </a:r>
            <a:r>
              <a:rPr sz="3000" spc="-50" dirty="0"/>
              <a:t> </a:t>
            </a:r>
            <a:r>
              <a:rPr sz="3000" dirty="0"/>
              <a:t>de</a:t>
            </a:r>
            <a:r>
              <a:rPr sz="3000" spc="-55" dirty="0"/>
              <a:t> </a:t>
            </a:r>
            <a:r>
              <a:rPr sz="3000" dirty="0"/>
              <a:t>Transformación</a:t>
            </a:r>
            <a:r>
              <a:rPr sz="3000" spc="-50" dirty="0"/>
              <a:t> </a:t>
            </a:r>
            <a:r>
              <a:rPr sz="3000" dirty="0"/>
              <a:t>de</a:t>
            </a:r>
            <a:r>
              <a:rPr sz="3000" spc="-75" dirty="0"/>
              <a:t> </a:t>
            </a:r>
            <a:r>
              <a:rPr sz="3000" dirty="0"/>
              <a:t>la</a:t>
            </a:r>
            <a:r>
              <a:rPr sz="3000" spc="-50" dirty="0"/>
              <a:t> </a:t>
            </a:r>
            <a:r>
              <a:rPr sz="3000" dirty="0"/>
              <a:t>Salud</a:t>
            </a:r>
            <a:r>
              <a:rPr sz="3000" spc="-50" dirty="0"/>
              <a:t> </a:t>
            </a:r>
            <a:r>
              <a:rPr sz="3000" spc="-10" dirty="0"/>
              <a:t>Rural</a:t>
            </a:r>
            <a:endParaRPr sz="3000"/>
          </a:p>
        </p:txBody>
      </p:sp>
      <p:sp>
        <p:nvSpPr>
          <p:cNvPr id="5" name="object 5"/>
          <p:cNvSpPr txBox="1"/>
          <p:nvPr/>
        </p:nvSpPr>
        <p:spPr>
          <a:xfrm>
            <a:off x="2984372" y="1158367"/>
            <a:ext cx="8450709" cy="3899786"/>
          </a:xfrm>
          <a:prstGeom prst="rect">
            <a:avLst/>
          </a:prstGeom>
        </p:spPr>
        <p:txBody>
          <a:bodyPr vert="horz" wrap="square" lIns="0" tIns="41910" rIns="0" bIns="0" rtlCol="0">
            <a:spAutoFit/>
          </a:bodyPr>
          <a:lstStyle/>
          <a:p>
            <a:pPr marL="475615" marR="83820" indent="-463550">
              <a:lnSpc>
                <a:spcPct val="90000"/>
              </a:lnSpc>
              <a:spcBef>
                <a:spcPts val="330"/>
              </a:spcBef>
              <a:buSzPct val="125000"/>
              <a:buFont typeface="Microsoft Sans Serif" panose="020B0604020202020204"/>
              <a:buChar char="●"/>
              <a:tabLst>
                <a:tab pos="475615" algn="l"/>
              </a:tabLst>
            </a:pPr>
            <a:r>
              <a:rPr sz="2000" b="1" dirty="0">
                <a:latin typeface="Trebuchet MS" panose="020B0603020202020204"/>
                <a:cs typeface="Trebuchet MS" panose="020B0603020202020204"/>
              </a:rPr>
              <a:t>Solicitud:</a:t>
            </a:r>
            <a:r>
              <a:rPr sz="2000" b="1" spc="-55" dirty="0">
                <a:latin typeface="Trebuchet MS" panose="020B0603020202020204"/>
                <a:cs typeface="Trebuchet MS" panose="020B0603020202020204"/>
              </a:rPr>
              <a:t> </a:t>
            </a:r>
            <a:r>
              <a:rPr sz="2000" dirty="0">
                <a:latin typeface="Trebuchet MS" panose="020B0603020202020204"/>
                <a:cs typeface="Trebuchet MS" panose="020B0603020202020204"/>
              </a:rPr>
              <a:t>Presentación</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estatal</a:t>
            </a:r>
            <a:r>
              <a:rPr sz="2000" spc="-70" dirty="0">
                <a:latin typeface="Trebuchet MS" panose="020B0603020202020204"/>
                <a:cs typeface="Trebuchet MS" panose="020B0603020202020204"/>
              </a:rPr>
              <a:t> </a:t>
            </a:r>
            <a:r>
              <a:rPr sz="2000" dirty="0">
                <a:latin typeface="Trebuchet MS" panose="020B0603020202020204"/>
                <a:cs typeface="Trebuchet MS" panose="020B0603020202020204"/>
              </a:rPr>
              <a:t>única</a:t>
            </a:r>
            <a:r>
              <a:rPr sz="2000" spc="-25" dirty="0">
                <a:latin typeface="Trebuchet MS" panose="020B0603020202020204"/>
                <a:cs typeface="Trebuchet MS" panose="020B0603020202020204"/>
              </a:rPr>
              <a:t> </a:t>
            </a:r>
            <a:r>
              <a:rPr sz="2000" dirty="0">
                <a:latin typeface="Trebuchet MS" panose="020B0603020202020204"/>
                <a:cs typeface="Trebuchet MS" panose="020B0603020202020204"/>
              </a:rPr>
              <a:t>que</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vence</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en</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el</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otoño</a:t>
            </a:r>
            <a:r>
              <a:rPr sz="2000" spc="-40" dirty="0">
                <a:latin typeface="Trebuchet MS" panose="020B0603020202020204"/>
                <a:cs typeface="Trebuchet MS" panose="020B0603020202020204"/>
              </a:rPr>
              <a:t> </a:t>
            </a:r>
            <a:r>
              <a:rPr sz="2000" spc="-25" dirty="0">
                <a:latin typeface="Trebuchet MS" panose="020B0603020202020204"/>
                <a:cs typeface="Trebuchet MS" panose="020B0603020202020204"/>
              </a:rPr>
              <a:t>de </a:t>
            </a:r>
            <a:r>
              <a:rPr sz="2000" dirty="0">
                <a:latin typeface="Trebuchet MS" panose="020B0603020202020204"/>
                <a:cs typeface="Trebuchet MS" panose="020B0603020202020204"/>
              </a:rPr>
              <a:t>2025,</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con</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un</a:t>
            </a:r>
            <a:r>
              <a:rPr sz="2000" spc="-20" dirty="0">
                <a:latin typeface="Trebuchet MS" panose="020B0603020202020204"/>
                <a:cs typeface="Trebuchet MS" panose="020B0603020202020204"/>
              </a:rPr>
              <a:t> </a:t>
            </a:r>
            <a:r>
              <a:rPr sz="2000" dirty="0">
                <a:latin typeface="Trebuchet MS" panose="020B0603020202020204"/>
                <a:cs typeface="Trebuchet MS" panose="020B0603020202020204"/>
              </a:rPr>
              <a:t>Plan</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Transformación</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Salud</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Rural</a:t>
            </a:r>
            <a:r>
              <a:rPr sz="2000" spc="20" dirty="0">
                <a:latin typeface="Trebuchet MS" panose="020B0603020202020204"/>
                <a:cs typeface="Trebuchet MS" panose="020B0603020202020204"/>
              </a:rPr>
              <a:t> </a:t>
            </a:r>
            <a:r>
              <a:rPr sz="2000" dirty="0">
                <a:latin typeface="Trebuchet MS" panose="020B0603020202020204"/>
                <a:cs typeface="Trebuchet MS" panose="020B0603020202020204"/>
              </a:rPr>
              <a:t>(8</a:t>
            </a:r>
            <a:r>
              <a:rPr sz="2000" spc="-25" dirty="0">
                <a:latin typeface="Trebuchet MS" panose="020B0603020202020204"/>
                <a:cs typeface="Trebuchet MS" panose="020B0603020202020204"/>
              </a:rPr>
              <a:t> </a:t>
            </a:r>
            <a:r>
              <a:rPr sz="2000" spc="-10" dirty="0">
                <a:latin typeface="Trebuchet MS" panose="020B0603020202020204"/>
                <a:cs typeface="Trebuchet MS" panose="020B0603020202020204"/>
              </a:rPr>
              <a:t>temas </a:t>
            </a:r>
            <a:r>
              <a:rPr sz="2000" dirty="0">
                <a:latin typeface="Trebuchet MS" panose="020B0603020202020204"/>
                <a:cs typeface="Trebuchet MS" panose="020B0603020202020204"/>
              </a:rPr>
              <a:t>requeridos)</a:t>
            </a:r>
            <a:r>
              <a:rPr sz="2000" spc="-75" dirty="0">
                <a:latin typeface="Trebuchet MS" panose="020B0603020202020204"/>
                <a:cs typeface="Trebuchet MS" panose="020B0603020202020204"/>
              </a:rPr>
              <a:t> </a:t>
            </a:r>
            <a:r>
              <a:rPr sz="2000" dirty="0">
                <a:latin typeface="Trebuchet MS" panose="020B0603020202020204"/>
                <a:cs typeface="Trebuchet MS" panose="020B0603020202020204"/>
              </a:rPr>
              <a:t>+</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certificación</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sin</a:t>
            </a:r>
            <a:r>
              <a:rPr sz="2000" spc="-70" dirty="0">
                <a:latin typeface="Trebuchet MS" panose="020B0603020202020204"/>
                <a:cs typeface="Trebuchet MS" panose="020B0603020202020204"/>
              </a:rPr>
              <a:t> </a:t>
            </a:r>
            <a:r>
              <a:rPr sz="2000" dirty="0">
                <a:latin typeface="Trebuchet MS" panose="020B0603020202020204"/>
                <a:cs typeface="Trebuchet MS" panose="020B0603020202020204"/>
              </a:rPr>
              <a:t>dólares</a:t>
            </a:r>
            <a:r>
              <a:rPr sz="2000" spc="-60" dirty="0">
                <a:latin typeface="Trebuchet MS" panose="020B0603020202020204"/>
                <a:cs typeface="Trebuchet MS" panose="020B0603020202020204"/>
              </a:rPr>
              <a:t> </a:t>
            </a:r>
            <a:r>
              <a:rPr sz="2000" dirty="0">
                <a:latin typeface="Trebuchet MS" panose="020B0603020202020204"/>
                <a:cs typeface="Trebuchet MS" panose="020B0603020202020204"/>
              </a:rPr>
              <a:t>financiará</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la</a:t>
            </a:r>
            <a:r>
              <a:rPr sz="2000" spc="-55" dirty="0">
                <a:latin typeface="Trebuchet MS" panose="020B0603020202020204"/>
                <a:cs typeface="Trebuchet MS" panose="020B0603020202020204"/>
              </a:rPr>
              <a:t> </a:t>
            </a:r>
            <a:r>
              <a:rPr sz="2000" spc="-10" dirty="0">
                <a:latin typeface="Trebuchet MS" panose="020B0603020202020204"/>
                <a:cs typeface="Trebuchet MS" panose="020B0603020202020204"/>
              </a:rPr>
              <a:t>contrapartida estatal.</a:t>
            </a:r>
            <a:endParaRPr sz="2000" dirty="0">
              <a:latin typeface="Trebuchet MS" panose="020B0603020202020204"/>
              <a:cs typeface="Trebuchet MS" panose="020B0603020202020204"/>
            </a:endParaRPr>
          </a:p>
          <a:p>
            <a:pPr marL="475615" indent="-462915">
              <a:lnSpc>
                <a:spcPct val="100000"/>
              </a:lnSpc>
              <a:spcBef>
                <a:spcPts val="150"/>
              </a:spcBef>
              <a:buSzPct val="125000"/>
              <a:buFont typeface="Microsoft Sans Serif" panose="020B0604020202020204"/>
              <a:buChar char="●"/>
              <a:tabLst>
                <a:tab pos="475615" algn="l"/>
              </a:tabLst>
            </a:pPr>
            <a:r>
              <a:rPr sz="2000" b="1" dirty="0">
                <a:latin typeface="Trebuchet MS" panose="020B0603020202020204"/>
                <a:cs typeface="Trebuchet MS" panose="020B0603020202020204"/>
              </a:rPr>
              <a:t>Fecha</a:t>
            </a:r>
            <a:r>
              <a:rPr sz="2000" b="1" spc="-65" dirty="0">
                <a:latin typeface="Trebuchet MS" panose="020B0603020202020204"/>
                <a:cs typeface="Trebuchet MS" panose="020B0603020202020204"/>
              </a:rPr>
              <a:t> </a:t>
            </a:r>
            <a:r>
              <a:rPr sz="2000" b="1" dirty="0">
                <a:latin typeface="Trebuchet MS" panose="020B0603020202020204"/>
                <a:cs typeface="Trebuchet MS" panose="020B0603020202020204"/>
              </a:rPr>
              <a:t>de</a:t>
            </a:r>
            <a:r>
              <a:rPr sz="2000" b="1" spc="-55" dirty="0">
                <a:latin typeface="Trebuchet MS" panose="020B0603020202020204"/>
                <a:cs typeface="Trebuchet MS" panose="020B0603020202020204"/>
              </a:rPr>
              <a:t> </a:t>
            </a:r>
            <a:r>
              <a:rPr sz="2000" b="1" dirty="0">
                <a:latin typeface="Trebuchet MS" panose="020B0603020202020204"/>
                <a:cs typeface="Trebuchet MS" panose="020B0603020202020204"/>
              </a:rPr>
              <a:t>implementación:</a:t>
            </a:r>
            <a:r>
              <a:rPr sz="2000" b="1" spc="-35" dirty="0">
                <a:latin typeface="Trebuchet MS" panose="020B0603020202020204"/>
                <a:cs typeface="Trebuchet MS" panose="020B0603020202020204"/>
              </a:rPr>
              <a:t> </a:t>
            </a:r>
            <a:r>
              <a:rPr sz="2000" dirty="0">
                <a:latin typeface="Trebuchet MS" panose="020B0603020202020204"/>
                <a:cs typeface="Trebuchet MS" panose="020B0603020202020204"/>
              </a:rPr>
              <a:t>Desembolsos</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a</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los</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estados</a:t>
            </a:r>
            <a:r>
              <a:rPr sz="2000" spc="-45" dirty="0">
                <a:latin typeface="Trebuchet MS" panose="020B0603020202020204"/>
                <a:cs typeface="Trebuchet MS" panose="020B0603020202020204"/>
              </a:rPr>
              <a:t> </a:t>
            </a:r>
            <a:r>
              <a:rPr sz="2000" spc="-10" dirty="0">
                <a:latin typeface="Trebuchet MS" panose="020B0603020202020204"/>
                <a:cs typeface="Trebuchet MS" panose="020B0603020202020204"/>
              </a:rPr>
              <a:t>aprobados</a:t>
            </a:r>
            <a:endParaRPr sz="2000" dirty="0">
              <a:latin typeface="Trebuchet MS" panose="020B0603020202020204"/>
              <a:cs typeface="Trebuchet MS" panose="020B0603020202020204"/>
            </a:endParaRPr>
          </a:p>
          <a:p>
            <a:pPr marL="475615">
              <a:lnSpc>
                <a:spcPct val="100000"/>
              </a:lnSpc>
              <a:spcBef>
                <a:spcPts val="335"/>
              </a:spcBef>
            </a:pPr>
            <a:r>
              <a:rPr sz="2000" dirty="0">
                <a:latin typeface="Trebuchet MS" panose="020B0603020202020204"/>
                <a:cs typeface="Trebuchet MS" panose="020B0603020202020204"/>
              </a:rPr>
              <a:t>previsto</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para</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principios</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50" dirty="0">
                <a:latin typeface="Trebuchet MS" panose="020B0603020202020204"/>
                <a:cs typeface="Trebuchet MS" panose="020B0603020202020204"/>
              </a:rPr>
              <a:t> </a:t>
            </a:r>
            <a:r>
              <a:rPr sz="2000" spc="-20" dirty="0">
                <a:latin typeface="Trebuchet MS" panose="020B0603020202020204"/>
                <a:cs typeface="Trebuchet MS" panose="020B0603020202020204"/>
              </a:rPr>
              <a:t>2026</a:t>
            </a:r>
            <a:endParaRPr sz="2000" dirty="0">
              <a:latin typeface="Trebuchet MS" panose="020B0603020202020204"/>
              <a:cs typeface="Trebuchet MS" panose="020B0603020202020204"/>
            </a:endParaRPr>
          </a:p>
          <a:p>
            <a:pPr marL="475615" indent="-462915">
              <a:lnSpc>
                <a:spcPct val="100000"/>
              </a:lnSpc>
              <a:spcBef>
                <a:spcPts val="335"/>
              </a:spcBef>
              <a:buSzPct val="125000"/>
              <a:buFont typeface="Microsoft Sans Serif" panose="020B0604020202020204"/>
              <a:buChar char="●"/>
              <a:tabLst>
                <a:tab pos="475615" algn="l"/>
              </a:tabLst>
            </a:pPr>
            <a:r>
              <a:rPr sz="2000" b="1" dirty="0">
                <a:latin typeface="Trebuchet MS" panose="020B0603020202020204"/>
                <a:cs typeface="Trebuchet MS" panose="020B0603020202020204"/>
              </a:rPr>
              <a:t>Impacto</a:t>
            </a:r>
            <a:r>
              <a:rPr sz="2000" b="1" spc="-80" dirty="0">
                <a:latin typeface="Trebuchet MS" panose="020B0603020202020204"/>
                <a:cs typeface="Trebuchet MS" panose="020B0603020202020204"/>
              </a:rPr>
              <a:t> </a:t>
            </a:r>
            <a:r>
              <a:rPr sz="2000" b="1" spc="-10" dirty="0">
                <a:latin typeface="Trebuchet MS" panose="020B0603020202020204"/>
                <a:cs typeface="Trebuchet MS" panose="020B0603020202020204"/>
              </a:rPr>
              <a:t>estimado:</a:t>
            </a:r>
            <a:endParaRPr sz="2000" dirty="0">
              <a:latin typeface="Trebuchet MS" panose="020B0603020202020204"/>
              <a:cs typeface="Trebuchet MS" panose="020B0603020202020204"/>
            </a:endParaRPr>
          </a:p>
          <a:p>
            <a:pPr marL="1085215" lvl="1" indent="-462915">
              <a:lnSpc>
                <a:spcPct val="100000"/>
              </a:lnSpc>
              <a:spcBef>
                <a:spcPts val="290"/>
              </a:spcBef>
              <a:buSzPct val="125000"/>
              <a:buFont typeface="Cambria" panose="02040503050406030204"/>
              <a:buChar char="○"/>
              <a:tabLst>
                <a:tab pos="1085215" algn="l"/>
              </a:tabLst>
            </a:pPr>
            <a:r>
              <a:rPr sz="2000" dirty="0">
                <a:latin typeface="Trebuchet MS" panose="020B0603020202020204"/>
                <a:cs typeface="Trebuchet MS" panose="020B0603020202020204"/>
              </a:rPr>
              <a:t>Aumento</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los</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fondos</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federales</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para</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proyectos</a:t>
            </a:r>
            <a:r>
              <a:rPr sz="2000" spc="-15" dirty="0">
                <a:latin typeface="Trebuchet MS" panose="020B0603020202020204"/>
                <a:cs typeface="Trebuchet MS" panose="020B0603020202020204"/>
              </a:rPr>
              <a:t> </a:t>
            </a:r>
            <a:r>
              <a:rPr sz="2000" spc="-10" dirty="0" err="1">
                <a:latin typeface="Trebuchet MS" panose="020B0603020202020204"/>
                <a:cs typeface="Trebuchet MS" panose="020B0603020202020204"/>
              </a:rPr>
              <a:t>específicos</a:t>
            </a:r>
            <a:r>
              <a:rPr sz="2000" spc="-10" dirty="0">
                <a:latin typeface="Trebuchet MS" panose="020B0603020202020204"/>
                <a:cs typeface="Trebuchet MS" panose="020B0603020202020204"/>
              </a:rPr>
              <a:t>.</a:t>
            </a:r>
            <a:endParaRPr lang="en-US" sz="2000" spc="-10" dirty="0">
              <a:latin typeface="Trebuchet MS" panose="020B0603020202020204"/>
              <a:cs typeface="Trebuchet MS" panose="020B0603020202020204"/>
            </a:endParaRPr>
          </a:p>
          <a:p>
            <a:pPr marL="1085215" lvl="1" indent="-462915">
              <a:lnSpc>
                <a:spcPct val="100000"/>
              </a:lnSpc>
              <a:spcBef>
                <a:spcPts val="290"/>
              </a:spcBef>
              <a:buSzPct val="125000"/>
              <a:buFont typeface="Cambria" panose="02040503050406030204"/>
              <a:buChar char="○"/>
              <a:tabLst>
                <a:tab pos="1085215" algn="l"/>
              </a:tabLst>
            </a:pPr>
            <a:r>
              <a:rPr lang="es-ES" sz="2000" dirty="0">
                <a:latin typeface="Trebuchet MS" panose="020B0603020202020204"/>
                <a:cs typeface="Trebuchet MS" panose="020B0603020202020204"/>
              </a:rPr>
              <a:t>50%</a:t>
            </a:r>
            <a:r>
              <a:rPr lang="es-ES" sz="2000" spc="-40" dirty="0">
                <a:latin typeface="Trebuchet MS" panose="020B0603020202020204"/>
                <a:cs typeface="Trebuchet MS" panose="020B0603020202020204"/>
              </a:rPr>
              <a:t> </a:t>
            </a:r>
            <a:r>
              <a:rPr lang="es-ES" sz="2000" dirty="0">
                <a:latin typeface="Trebuchet MS" panose="020B0603020202020204"/>
                <a:cs typeface="Trebuchet MS" panose="020B0603020202020204"/>
              </a:rPr>
              <a:t>de</a:t>
            </a:r>
            <a:r>
              <a:rPr lang="es-ES" sz="2000" spc="-45" dirty="0">
                <a:latin typeface="Trebuchet MS" panose="020B0603020202020204"/>
                <a:cs typeface="Trebuchet MS" panose="020B0603020202020204"/>
              </a:rPr>
              <a:t> </a:t>
            </a:r>
            <a:r>
              <a:rPr lang="es-ES" sz="2000" dirty="0">
                <a:latin typeface="Trebuchet MS" panose="020B0603020202020204"/>
                <a:cs typeface="Trebuchet MS" panose="020B0603020202020204"/>
              </a:rPr>
              <a:t>bote</a:t>
            </a:r>
            <a:r>
              <a:rPr lang="es-ES" sz="2000" spc="-35" dirty="0">
                <a:latin typeface="Trebuchet MS" panose="020B0603020202020204"/>
                <a:cs typeface="Trebuchet MS" panose="020B0603020202020204"/>
              </a:rPr>
              <a:t> </a:t>
            </a:r>
            <a:r>
              <a:rPr lang="es-ES" sz="2000" dirty="0">
                <a:latin typeface="Trebuchet MS" panose="020B0603020202020204"/>
                <a:cs typeface="Trebuchet MS" panose="020B0603020202020204"/>
              </a:rPr>
              <a:t>"base"</a:t>
            </a:r>
            <a:r>
              <a:rPr lang="es-ES" sz="2000" spc="-40" dirty="0">
                <a:latin typeface="Trebuchet MS" panose="020B0603020202020204"/>
                <a:cs typeface="Trebuchet MS" panose="020B0603020202020204"/>
              </a:rPr>
              <a:t> </a:t>
            </a:r>
            <a:r>
              <a:rPr lang="es-ES" sz="2000" dirty="0">
                <a:latin typeface="Trebuchet MS" panose="020B0603020202020204"/>
                <a:cs typeface="Trebuchet MS" panose="020B0603020202020204"/>
              </a:rPr>
              <a:t>dividido</a:t>
            </a:r>
            <a:r>
              <a:rPr lang="es-ES" sz="2000" spc="-10" dirty="0">
                <a:latin typeface="Trebuchet MS" panose="020B0603020202020204"/>
                <a:cs typeface="Trebuchet MS" panose="020B0603020202020204"/>
              </a:rPr>
              <a:t> </a:t>
            </a:r>
            <a:r>
              <a:rPr lang="es-ES" sz="2000" dirty="0">
                <a:latin typeface="Trebuchet MS" panose="020B0603020202020204"/>
                <a:cs typeface="Trebuchet MS" panose="020B0603020202020204"/>
              </a:rPr>
              <a:t>en</a:t>
            </a:r>
            <a:r>
              <a:rPr lang="es-ES" sz="2000" spc="-30" dirty="0">
                <a:latin typeface="Trebuchet MS" panose="020B0603020202020204"/>
                <a:cs typeface="Trebuchet MS" panose="020B0603020202020204"/>
              </a:rPr>
              <a:t> </a:t>
            </a:r>
            <a:r>
              <a:rPr lang="es-ES" sz="2000" dirty="0">
                <a:latin typeface="Trebuchet MS" panose="020B0603020202020204"/>
                <a:cs typeface="Trebuchet MS" panose="020B0603020202020204"/>
              </a:rPr>
              <a:t>partes</a:t>
            </a:r>
            <a:r>
              <a:rPr lang="es-ES" sz="2000" spc="-35" dirty="0">
                <a:latin typeface="Trebuchet MS" panose="020B0603020202020204"/>
                <a:cs typeface="Trebuchet MS" panose="020B0603020202020204"/>
              </a:rPr>
              <a:t> </a:t>
            </a:r>
            <a:r>
              <a:rPr lang="es-ES" sz="2000" dirty="0">
                <a:latin typeface="Trebuchet MS" panose="020B0603020202020204"/>
                <a:cs typeface="Trebuchet MS" panose="020B0603020202020204"/>
              </a:rPr>
              <a:t>iguales</a:t>
            </a:r>
            <a:r>
              <a:rPr lang="es-ES" sz="2000" spc="-40" dirty="0">
                <a:latin typeface="Trebuchet MS" panose="020B0603020202020204"/>
                <a:cs typeface="Trebuchet MS" panose="020B0603020202020204"/>
              </a:rPr>
              <a:t> </a:t>
            </a:r>
            <a:r>
              <a:rPr lang="es-ES" sz="2000" dirty="0">
                <a:latin typeface="Trebuchet MS" panose="020B0603020202020204"/>
                <a:cs typeface="Trebuchet MS" panose="020B0603020202020204"/>
              </a:rPr>
              <a:t>entre</a:t>
            </a:r>
            <a:r>
              <a:rPr lang="es-ES" sz="2000" spc="-15" dirty="0">
                <a:latin typeface="Trebuchet MS" panose="020B0603020202020204"/>
                <a:cs typeface="Trebuchet MS" panose="020B0603020202020204"/>
              </a:rPr>
              <a:t> </a:t>
            </a:r>
            <a:r>
              <a:rPr lang="es-ES" sz="2000" dirty="0">
                <a:latin typeface="Trebuchet MS" panose="020B0603020202020204"/>
                <a:cs typeface="Trebuchet MS" panose="020B0603020202020204"/>
              </a:rPr>
              <a:t>todos</a:t>
            </a:r>
            <a:r>
              <a:rPr lang="es-ES" sz="2000" spc="-30" dirty="0">
                <a:latin typeface="Trebuchet MS" panose="020B0603020202020204"/>
                <a:cs typeface="Trebuchet MS" panose="020B0603020202020204"/>
              </a:rPr>
              <a:t> </a:t>
            </a:r>
            <a:r>
              <a:rPr lang="es-ES" sz="2000" spc="-25" dirty="0">
                <a:latin typeface="Trebuchet MS" panose="020B0603020202020204"/>
                <a:cs typeface="Trebuchet MS" panose="020B0603020202020204"/>
              </a:rPr>
              <a:t>los </a:t>
            </a:r>
            <a:r>
              <a:rPr lang="es-ES" sz="2000" dirty="0">
                <a:latin typeface="Trebuchet MS" panose="020B0603020202020204"/>
                <a:cs typeface="Trebuchet MS" panose="020B0603020202020204"/>
              </a:rPr>
              <a:t>estados</a:t>
            </a:r>
            <a:r>
              <a:rPr lang="es-ES" sz="2000" spc="-70" dirty="0">
                <a:latin typeface="Trebuchet MS" panose="020B0603020202020204"/>
                <a:cs typeface="Trebuchet MS" panose="020B0603020202020204"/>
              </a:rPr>
              <a:t> </a:t>
            </a:r>
            <a:r>
              <a:rPr lang="es-ES" sz="2000" spc="-10" dirty="0">
                <a:latin typeface="Trebuchet MS" panose="020B0603020202020204"/>
                <a:cs typeface="Trebuchet MS" panose="020B0603020202020204"/>
              </a:rPr>
              <a:t>aprobados</a:t>
            </a:r>
          </a:p>
          <a:p>
            <a:pPr marL="1085215" lvl="1" indent="-462915">
              <a:lnSpc>
                <a:spcPct val="100000"/>
              </a:lnSpc>
              <a:spcBef>
                <a:spcPts val="290"/>
              </a:spcBef>
              <a:buSzPct val="125000"/>
              <a:buFont typeface="Cambria" panose="02040503050406030204"/>
              <a:buChar char="○"/>
              <a:tabLst>
                <a:tab pos="1085215" algn="l"/>
              </a:tabLst>
            </a:pPr>
            <a:r>
              <a:rPr lang="es-ES" sz="2000" dirty="0">
                <a:latin typeface="Trebuchet MS" panose="020B0603020202020204"/>
                <a:cs typeface="Trebuchet MS" panose="020B0603020202020204"/>
              </a:rPr>
              <a:t>Otro</a:t>
            </a:r>
            <a:r>
              <a:rPr lang="es-ES" sz="2000" spc="-35" dirty="0">
                <a:latin typeface="Trebuchet MS" panose="020B0603020202020204"/>
                <a:cs typeface="Trebuchet MS" panose="020B0603020202020204"/>
              </a:rPr>
              <a:t> </a:t>
            </a:r>
            <a:r>
              <a:rPr lang="es-ES" sz="2000" dirty="0">
                <a:latin typeface="Trebuchet MS" panose="020B0603020202020204"/>
                <a:cs typeface="Trebuchet MS" panose="020B0603020202020204"/>
              </a:rPr>
              <a:t>50%</a:t>
            </a:r>
            <a:r>
              <a:rPr lang="es-ES" sz="2000" spc="-40" dirty="0">
                <a:latin typeface="Trebuchet MS" panose="020B0603020202020204"/>
                <a:cs typeface="Trebuchet MS" panose="020B0603020202020204"/>
              </a:rPr>
              <a:t> </a:t>
            </a:r>
            <a:r>
              <a:rPr lang="es-ES" sz="2000" dirty="0">
                <a:latin typeface="Trebuchet MS" panose="020B0603020202020204"/>
                <a:cs typeface="Trebuchet MS" panose="020B0603020202020204"/>
              </a:rPr>
              <a:t>está</a:t>
            </a:r>
            <a:r>
              <a:rPr lang="es-ES" sz="2000" spc="-30" dirty="0">
                <a:latin typeface="Trebuchet MS" panose="020B0603020202020204"/>
                <a:cs typeface="Trebuchet MS" panose="020B0603020202020204"/>
              </a:rPr>
              <a:t> </a:t>
            </a:r>
            <a:r>
              <a:rPr lang="es-ES" sz="2000" dirty="0">
                <a:latin typeface="Trebuchet MS" panose="020B0603020202020204"/>
                <a:cs typeface="Trebuchet MS" panose="020B0603020202020204"/>
              </a:rPr>
              <a:t>dirigido</a:t>
            </a:r>
            <a:r>
              <a:rPr lang="es-ES" sz="2000" spc="-35" dirty="0">
                <a:latin typeface="Trebuchet MS" panose="020B0603020202020204"/>
                <a:cs typeface="Trebuchet MS" panose="020B0603020202020204"/>
              </a:rPr>
              <a:t> </a:t>
            </a:r>
            <a:r>
              <a:rPr lang="es-ES" sz="2000" dirty="0">
                <a:latin typeface="Trebuchet MS" panose="020B0603020202020204"/>
                <a:cs typeface="Trebuchet MS" panose="020B0603020202020204"/>
              </a:rPr>
              <a:t>a</a:t>
            </a:r>
            <a:r>
              <a:rPr lang="es-ES" sz="2000" spc="-25" dirty="0">
                <a:latin typeface="Trebuchet MS" panose="020B0603020202020204"/>
                <a:cs typeface="Trebuchet MS" panose="020B0603020202020204"/>
              </a:rPr>
              <a:t> </a:t>
            </a:r>
            <a:r>
              <a:rPr lang="es-ES" sz="2000" dirty="0">
                <a:latin typeface="Trebuchet MS" panose="020B0603020202020204"/>
                <a:cs typeface="Trebuchet MS" panose="020B0603020202020204"/>
              </a:rPr>
              <a:t>"no</a:t>
            </a:r>
            <a:r>
              <a:rPr lang="es-ES" sz="2000" spc="-30" dirty="0">
                <a:latin typeface="Trebuchet MS" panose="020B0603020202020204"/>
                <a:cs typeface="Trebuchet MS" panose="020B0603020202020204"/>
              </a:rPr>
              <a:t> </a:t>
            </a:r>
            <a:r>
              <a:rPr lang="es-ES" sz="2000" dirty="0">
                <a:latin typeface="Trebuchet MS" panose="020B0603020202020204"/>
                <a:cs typeface="Trebuchet MS" panose="020B0603020202020204"/>
              </a:rPr>
              <a:t>menos</a:t>
            </a:r>
            <a:r>
              <a:rPr lang="es-ES" sz="2000" spc="-30" dirty="0">
                <a:latin typeface="Trebuchet MS" panose="020B0603020202020204"/>
                <a:cs typeface="Trebuchet MS" panose="020B0603020202020204"/>
              </a:rPr>
              <a:t> </a:t>
            </a:r>
            <a:r>
              <a:rPr lang="es-ES" sz="2000" dirty="0">
                <a:latin typeface="Trebuchet MS" panose="020B0603020202020204"/>
                <a:cs typeface="Trebuchet MS" panose="020B0603020202020204"/>
              </a:rPr>
              <a:t>de</a:t>
            </a:r>
            <a:r>
              <a:rPr lang="es-ES" sz="2000" spc="-45" dirty="0">
                <a:latin typeface="Trebuchet MS" panose="020B0603020202020204"/>
                <a:cs typeface="Trebuchet MS" panose="020B0603020202020204"/>
              </a:rPr>
              <a:t> </a:t>
            </a:r>
            <a:r>
              <a:rPr lang="es-ES" sz="2000" dirty="0">
                <a:latin typeface="Trebuchet MS" panose="020B0603020202020204"/>
                <a:cs typeface="Trebuchet MS" panose="020B0603020202020204"/>
              </a:rPr>
              <a:t>1/4</a:t>
            </a:r>
            <a:r>
              <a:rPr lang="es-ES" sz="2000" spc="-30" dirty="0">
                <a:latin typeface="Trebuchet MS" panose="020B0603020202020204"/>
                <a:cs typeface="Trebuchet MS" panose="020B0603020202020204"/>
              </a:rPr>
              <a:t> </a:t>
            </a:r>
            <a:r>
              <a:rPr lang="es-ES" sz="2000" dirty="0">
                <a:latin typeface="Trebuchet MS" panose="020B0603020202020204"/>
                <a:cs typeface="Trebuchet MS" panose="020B0603020202020204"/>
              </a:rPr>
              <a:t>de</a:t>
            </a:r>
            <a:r>
              <a:rPr lang="es-ES" sz="2000" spc="-30" dirty="0">
                <a:latin typeface="Trebuchet MS" panose="020B0603020202020204"/>
                <a:cs typeface="Trebuchet MS" panose="020B0603020202020204"/>
              </a:rPr>
              <a:t> </a:t>
            </a:r>
            <a:r>
              <a:rPr lang="es-ES" sz="2000" dirty="0">
                <a:latin typeface="Trebuchet MS" panose="020B0603020202020204"/>
                <a:cs typeface="Trebuchet MS" panose="020B0603020202020204"/>
              </a:rPr>
              <a:t>los</a:t>
            </a:r>
            <a:r>
              <a:rPr lang="es-ES" sz="2000" spc="-25" dirty="0">
                <a:latin typeface="Trebuchet MS" panose="020B0603020202020204"/>
                <a:cs typeface="Trebuchet MS" panose="020B0603020202020204"/>
              </a:rPr>
              <a:t> </a:t>
            </a:r>
            <a:r>
              <a:rPr lang="es-ES" sz="2000" spc="-10" dirty="0">
                <a:latin typeface="Trebuchet MS" panose="020B0603020202020204"/>
                <a:cs typeface="Trebuchet MS" panose="020B0603020202020204"/>
              </a:rPr>
              <a:t>estados aprobados"</a:t>
            </a:r>
            <a:endParaRPr lang="es-ES" sz="2000" dirty="0">
              <a:latin typeface="Trebuchet MS" panose="020B0603020202020204"/>
              <a:cs typeface="Trebuchet MS" panose="020B0603020202020204"/>
            </a:endParaRPr>
          </a:p>
          <a:p>
            <a:pPr marL="1085215" lvl="1" indent="-462915">
              <a:lnSpc>
                <a:spcPct val="100000"/>
              </a:lnSpc>
              <a:spcBef>
                <a:spcPts val="290"/>
              </a:spcBef>
              <a:buSzPct val="125000"/>
              <a:buFont typeface="Cambria" panose="02040503050406030204"/>
              <a:buChar char="○"/>
              <a:tabLst>
                <a:tab pos="1085215" algn="l"/>
              </a:tabLst>
            </a:pPr>
            <a:endParaRPr sz="2000" dirty="0">
              <a:latin typeface="Trebuchet MS" panose="020B0603020202020204"/>
              <a:cs typeface="Trebuchet MS" panose="020B0603020202020204"/>
            </a:endParaRPr>
          </a:p>
        </p:txBody>
      </p:sp>
      <p:sp>
        <p:nvSpPr>
          <p:cNvPr id="7" name="object 7"/>
          <p:cNvSpPr txBox="1"/>
          <p:nvPr/>
        </p:nvSpPr>
        <p:spPr>
          <a:xfrm>
            <a:off x="2984373" y="4734610"/>
            <a:ext cx="8450708" cy="1260475"/>
          </a:xfrm>
          <a:prstGeom prst="rect">
            <a:avLst/>
          </a:prstGeom>
        </p:spPr>
        <p:txBody>
          <a:bodyPr vert="horz" wrap="square" lIns="0" tIns="49530" rIns="0" bIns="0" rtlCol="0">
            <a:spAutoFit/>
          </a:bodyPr>
          <a:lstStyle/>
          <a:p>
            <a:pPr marL="475615" indent="-462915">
              <a:lnSpc>
                <a:spcPct val="100000"/>
              </a:lnSpc>
              <a:spcBef>
                <a:spcPts val="390"/>
              </a:spcBef>
              <a:buSzPct val="125000"/>
              <a:buFont typeface="Microsoft Sans Serif" panose="020B0604020202020204"/>
              <a:buChar char="●"/>
              <a:tabLst>
                <a:tab pos="475615" algn="l"/>
              </a:tabLst>
            </a:pPr>
            <a:r>
              <a:rPr sz="2000" dirty="0">
                <a:latin typeface="Trebuchet MS" panose="020B0603020202020204"/>
                <a:cs typeface="Trebuchet MS" panose="020B0603020202020204"/>
              </a:rPr>
              <a:t>HCPF</a:t>
            </a:r>
            <a:r>
              <a:rPr sz="2000" spc="-60" dirty="0">
                <a:latin typeface="Trebuchet MS" panose="020B0603020202020204"/>
                <a:cs typeface="Trebuchet MS" panose="020B0603020202020204"/>
              </a:rPr>
              <a:t> </a:t>
            </a:r>
            <a:r>
              <a:rPr sz="2000" dirty="0">
                <a:latin typeface="Trebuchet MS" panose="020B0603020202020204"/>
                <a:cs typeface="Trebuchet MS" panose="020B0603020202020204"/>
              </a:rPr>
              <a:t>seguirá</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las</a:t>
            </a:r>
            <a:r>
              <a:rPr sz="2000" spc="-60" dirty="0">
                <a:latin typeface="Trebuchet MS" panose="020B0603020202020204"/>
                <a:cs typeface="Trebuchet MS" panose="020B0603020202020204"/>
              </a:rPr>
              <a:t> </a:t>
            </a:r>
            <a:r>
              <a:rPr sz="2000" dirty="0">
                <a:latin typeface="Trebuchet MS" panose="020B0603020202020204"/>
                <a:cs typeface="Trebuchet MS" panose="020B0603020202020204"/>
              </a:rPr>
              <a:t>mejores</a:t>
            </a:r>
            <a:r>
              <a:rPr sz="2000" spc="-65" dirty="0">
                <a:latin typeface="Trebuchet MS" panose="020B0603020202020204"/>
                <a:cs typeface="Trebuchet MS" panose="020B0603020202020204"/>
              </a:rPr>
              <a:t> </a:t>
            </a:r>
            <a:r>
              <a:rPr sz="2000" dirty="0">
                <a:latin typeface="Trebuchet MS" panose="020B0603020202020204"/>
                <a:cs typeface="Trebuchet MS" panose="020B0603020202020204"/>
              </a:rPr>
              <a:t>prácticas</a:t>
            </a:r>
            <a:r>
              <a:rPr sz="2000" spc="-60"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la</a:t>
            </a:r>
            <a:r>
              <a:rPr sz="2000" spc="-65" dirty="0">
                <a:latin typeface="Trebuchet MS" panose="020B0603020202020204"/>
                <a:cs typeface="Trebuchet MS" panose="020B0603020202020204"/>
              </a:rPr>
              <a:t> </a:t>
            </a:r>
            <a:r>
              <a:rPr sz="2000" dirty="0">
                <a:latin typeface="Trebuchet MS" panose="020B0603020202020204"/>
                <a:cs typeface="Trebuchet MS" panose="020B0603020202020204"/>
              </a:rPr>
              <a:t>administración</a:t>
            </a:r>
            <a:r>
              <a:rPr sz="2000" spc="-75" dirty="0">
                <a:latin typeface="Trebuchet MS" panose="020B0603020202020204"/>
                <a:cs typeface="Trebuchet MS" panose="020B0603020202020204"/>
              </a:rPr>
              <a:t> </a:t>
            </a:r>
            <a:r>
              <a:rPr sz="2000" spc="-25" dirty="0">
                <a:latin typeface="Trebuchet MS" panose="020B0603020202020204"/>
                <a:cs typeface="Trebuchet MS" panose="020B0603020202020204"/>
              </a:rPr>
              <a:t>de</a:t>
            </a:r>
            <a:endParaRPr sz="2000" dirty="0">
              <a:latin typeface="Trebuchet MS" panose="020B0603020202020204"/>
              <a:cs typeface="Trebuchet MS" panose="020B0603020202020204"/>
            </a:endParaRPr>
          </a:p>
          <a:p>
            <a:pPr marL="475615" marR="5080">
              <a:lnSpc>
                <a:spcPct val="91000"/>
              </a:lnSpc>
              <a:spcBef>
                <a:spcPts val="510"/>
              </a:spcBef>
            </a:pPr>
            <a:r>
              <a:rPr sz="2000" dirty="0">
                <a:latin typeface="Trebuchet MS" panose="020B0603020202020204"/>
                <a:cs typeface="Trebuchet MS" panose="020B0603020202020204"/>
              </a:rPr>
              <a:t>subvenciones</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acceso</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y</a:t>
            </a:r>
            <a:r>
              <a:rPr sz="2000" spc="-25" dirty="0">
                <a:latin typeface="Trebuchet MS" panose="020B0603020202020204"/>
                <a:cs typeface="Trebuchet MS" panose="020B0603020202020204"/>
              </a:rPr>
              <a:t> </a:t>
            </a:r>
            <a:r>
              <a:rPr sz="2000" dirty="0">
                <a:latin typeface="Trebuchet MS" panose="020B0603020202020204"/>
                <a:cs typeface="Trebuchet MS" panose="020B0603020202020204"/>
              </a:rPr>
              <a:t>asequibilidad</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rural</a:t>
            </a:r>
            <a:r>
              <a:rPr sz="2000" spc="-60" dirty="0">
                <a:latin typeface="Trebuchet MS" panose="020B0603020202020204"/>
                <a:cs typeface="Trebuchet MS" panose="020B0603020202020204"/>
              </a:rPr>
              <a:t> </a:t>
            </a:r>
            <a:r>
              <a:rPr sz="2000" dirty="0">
                <a:latin typeface="Trebuchet MS" panose="020B0603020202020204"/>
                <a:cs typeface="Trebuchet MS" panose="020B0603020202020204"/>
              </a:rPr>
              <a:t>SB22-</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200</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y</a:t>
            </a:r>
            <a:r>
              <a:rPr sz="2000" spc="-45" dirty="0">
                <a:latin typeface="Trebuchet MS" panose="020B0603020202020204"/>
                <a:cs typeface="Trebuchet MS" panose="020B0603020202020204"/>
              </a:rPr>
              <a:t> </a:t>
            </a:r>
            <a:r>
              <a:rPr sz="2000" spc="-10" dirty="0">
                <a:latin typeface="Trebuchet MS" panose="020B0603020202020204"/>
                <a:cs typeface="Trebuchet MS" panose="020B0603020202020204"/>
              </a:rPr>
              <a:t>similares </a:t>
            </a:r>
            <a:r>
              <a:rPr sz="2000" dirty="0">
                <a:latin typeface="Trebuchet MS" panose="020B0603020202020204"/>
                <a:cs typeface="Trebuchet MS" panose="020B0603020202020204"/>
              </a:rPr>
              <a:t>programas</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para</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involucrar</a:t>
            </a:r>
            <a:r>
              <a:rPr sz="2000" spc="-15" dirty="0">
                <a:latin typeface="Trebuchet MS" panose="020B0603020202020204"/>
                <a:cs typeface="Trebuchet MS" panose="020B0603020202020204"/>
              </a:rPr>
              <a:t> </a:t>
            </a:r>
            <a:r>
              <a:rPr sz="2000" dirty="0">
                <a:latin typeface="Trebuchet MS" panose="020B0603020202020204"/>
                <a:cs typeface="Trebuchet MS" panose="020B0603020202020204"/>
              </a:rPr>
              <a:t>a</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las</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partes</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interesadas,</a:t>
            </a:r>
            <a:r>
              <a:rPr sz="2000" spc="-60" dirty="0">
                <a:latin typeface="Trebuchet MS" panose="020B0603020202020204"/>
                <a:cs typeface="Trebuchet MS" panose="020B0603020202020204"/>
              </a:rPr>
              <a:t> </a:t>
            </a:r>
            <a:r>
              <a:rPr sz="2000" dirty="0">
                <a:latin typeface="Trebuchet MS" panose="020B0603020202020204"/>
                <a:cs typeface="Trebuchet MS" panose="020B0603020202020204"/>
              </a:rPr>
              <a:t>crear</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un</a:t>
            </a:r>
            <a:r>
              <a:rPr sz="2000" spc="-60" dirty="0">
                <a:latin typeface="Trebuchet MS" panose="020B0603020202020204"/>
                <a:cs typeface="Trebuchet MS" panose="020B0603020202020204"/>
              </a:rPr>
              <a:t> </a:t>
            </a:r>
            <a:r>
              <a:rPr sz="2000" spc="-10" dirty="0">
                <a:latin typeface="Trebuchet MS" panose="020B0603020202020204"/>
                <a:cs typeface="Trebuchet MS" panose="020B0603020202020204"/>
              </a:rPr>
              <a:t>consejo </a:t>
            </a:r>
            <a:r>
              <a:rPr sz="2000" dirty="0">
                <a:latin typeface="Trebuchet MS" panose="020B0603020202020204"/>
                <a:cs typeface="Trebuchet MS" panose="020B0603020202020204"/>
              </a:rPr>
              <a:t>asesor,</a:t>
            </a:r>
            <a:r>
              <a:rPr sz="2000" spc="-75" dirty="0">
                <a:latin typeface="Trebuchet MS" panose="020B0603020202020204"/>
                <a:cs typeface="Trebuchet MS" panose="020B0603020202020204"/>
              </a:rPr>
              <a:t> </a:t>
            </a:r>
            <a:r>
              <a:rPr sz="2000" spc="-20" dirty="0">
                <a:latin typeface="Trebuchet MS" panose="020B0603020202020204"/>
                <a:cs typeface="Trebuchet MS" panose="020B0603020202020204"/>
              </a:rPr>
              <a:t>etc.</a:t>
            </a:r>
            <a:endParaRPr sz="2000" dirty="0">
              <a:latin typeface="Trebuchet MS" panose="020B0603020202020204"/>
              <a:cs typeface="Trebuchet MS" panose="020B0603020202020204"/>
            </a:endParaRPr>
          </a:p>
        </p:txBody>
      </p:sp>
      <p:grpSp>
        <p:nvGrpSpPr>
          <p:cNvPr id="8" name="object 8"/>
          <p:cNvGrpSpPr/>
          <p:nvPr/>
        </p:nvGrpSpPr>
        <p:grpSpPr>
          <a:xfrm>
            <a:off x="69848" y="1502536"/>
            <a:ext cx="2771140" cy="4032885"/>
            <a:chOff x="69848" y="1502536"/>
            <a:chExt cx="2771140" cy="4032885"/>
          </a:xfrm>
        </p:grpSpPr>
        <p:sp>
          <p:nvSpPr>
            <p:cNvPr id="9" name="object 9"/>
            <p:cNvSpPr/>
            <p:nvPr/>
          </p:nvSpPr>
          <p:spPr>
            <a:xfrm>
              <a:off x="75944" y="1508632"/>
              <a:ext cx="2758440" cy="4020820"/>
            </a:xfrm>
            <a:custGeom>
              <a:avLst/>
              <a:gdLst/>
              <a:ahLst/>
              <a:cxnLst/>
              <a:rect l="l" t="t" r="r" b="b"/>
              <a:pathLst>
                <a:path w="2758440" h="4020820">
                  <a:moveTo>
                    <a:pt x="2298701" y="0"/>
                  </a:moveTo>
                  <a:lnTo>
                    <a:pt x="459753" y="0"/>
                  </a:lnTo>
                  <a:lnTo>
                    <a:pt x="412751" y="2412"/>
                  </a:lnTo>
                  <a:lnTo>
                    <a:pt x="367094" y="9397"/>
                  </a:lnTo>
                  <a:lnTo>
                    <a:pt x="323038" y="20700"/>
                  </a:lnTo>
                  <a:lnTo>
                    <a:pt x="280798" y="36194"/>
                  </a:lnTo>
                  <a:lnTo>
                    <a:pt x="240602" y="55499"/>
                  </a:lnTo>
                  <a:lnTo>
                    <a:pt x="202705" y="78612"/>
                  </a:lnTo>
                  <a:lnTo>
                    <a:pt x="167311" y="105028"/>
                  </a:lnTo>
                  <a:lnTo>
                    <a:pt x="134659" y="134746"/>
                  </a:lnTo>
                  <a:lnTo>
                    <a:pt x="104992" y="167386"/>
                  </a:lnTo>
                  <a:lnTo>
                    <a:pt x="78525" y="202691"/>
                  </a:lnTo>
                  <a:lnTo>
                    <a:pt x="55487" y="240664"/>
                  </a:lnTo>
                  <a:lnTo>
                    <a:pt x="36130" y="280796"/>
                  </a:lnTo>
                  <a:lnTo>
                    <a:pt x="20669" y="323088"/>
                  </a:lnTo>
                  <a:lnTo>
                    <a:pt x="9340" y="367156"/>
                  </a:lnTo>
                  <a:lnTo>
                    <a:pt x="2373" y="412750"/>
                  </a:lnTo>
                  <a:lnTo>
                    <a:pt x="0" y="459739"/>
                  </a:lnTo>
                  <a:lnTo>
                    <a:pt x="0" y="3560572"/>
                  </a:lnTo>
                  <a:lnTo>
                    <a:pt x="2373" y="3607561"/>
                  </a:lnTo>
                  <a:lnTo>
                    <a:pt x="9340" y="3653281"/>
                  </a:lnTo>
                  <a:lnTo>
                    <a:pt x="20669" y="3697351"/>
                  </a:lnTo>
                  <a:lnTo>
                    <a:pt x="36130" y="3739515"/>
                  </a:lnTo>
                  <a:lnTo>
                    <a:pt x="55487" y="3779774"/>
                  </a:lnTo>
                  <a:lnTo>
                    <a:pt x="78525" y="3817619"/>
                  </a:lnTo>
                  <a:lnTo>
                    <a:pt x="104992" y="3853053"/>
                  </a:lnTo>
                  <a:lnTo>
                    <a:pt x="134659" y="3885691"/>
                  </a:lnTo>
                  <a:lnTo>
                    <a:pt x="167311" y="3915282"/>
                  </a:lnTo>
                  <a:lnTo>
                    <a:pt x="202705" y="3941826"/>
                  </a:lnTo>
                  <a:lnTo>
                    <a:pt x="240602" y="3964813"/>
                  </a:lnTo>
                  <a:lnTo>
                    <a:pt x="280798" y="3984243"/>
                  </a:lnTo>
                  <a:lnTo>
                    <a:pt x="323038" y="3999610"/>
                  </a:lnTo>
                  <a:lnTo>
                    <a:pt x="367094" y="4011041"/>
                  </a:lnTo>
                  <a:lnTo>
                    <a:pt x="412751" y="4018026"/>
                  </a:lnTo>
                  <a:lnTo>
                    <a:pt x="459753" y="4020311"/>
                  </a:lnTo>
                  <a:lnTo>
                    <a:pt x="2298701" y="4020311"/>
                  </a:lnTo>
                  <a:lnTo>
                    <a:pt x="2345691" y="4018026"/>
                  </a:lnTo>
                  <a:lnTo>
                    <a:pt x="2391284" y="4011041"/>
                  </a:lnTo>
                  <a:lnTo>
                    <a:pt x="2435353" y="3999610"/>
                  </a:lnTo>
                  <a:lnTo>
                    <a:pt x="2477644" y="3984243"/>
                  </a:lnTo>
                  <a:lnTo>
                    <a:pt x="2517776" y="3964813"/>
                  </a:lnTo>
                  <a:lnTo>
                    <a:pt x="2555749" y="3941826"/>
                  </a:lnTo>
                  <a:lnTo>
                    <a:pt x="2591182" y="3915282"/>
                  </a:lnTo>
                  <a:lnTo>
                    <a:pt x="2623821" y="3885691"/>
                  </a:lnTo>
                  <a:lnTo>
                    <a:pt x="2653412" y="3853053"/>
                  </a:lnTo>
                  <a:lnTo>
                    <a:pt x="2679955" y="3817619"/>
                  </a:lnTo>
                  <a:lnTo>
                    <a:pt x="2702942" y="3779774"/>
                  </a:lnTo>
                  <a:lnTo>
                    <a:pt x="2722246" y="3739515"/>
                  </a:lnTo>
                  <a:lnTo>
                    <a:pt x="2737740" y="3697351"/>
                  </a:lnTo>
                  <a:lnTo>
                    <a:pt x="2749043" y="3653281"/>
                  </a:lnTo>
                  <a:lnTo>
                    <a:pt x="2756028" y="3607561"/>
                  </a:lnTo>
                  <a:lnTo>
                    <a:pt x="2758441" y="3560572"/>
                  </a:lnTo>
                  <a:lnTo>
                    <a:pt x="2758441" y="459739"/>
                  </a:lnTo>
                  <a:lnTo>
                    <a:pt x="2756028" y="412750"/>
                  </a:lnTo>
                  <a:lnTo>
                    <a:pt x="2749043" y="367156"/>
                  </a:lnTo>
                  <a:lnTo>
                    <a:pt x="2737740" y="323088"/>
                  </a:lnTo>
                  <a:lnTo>
                    <a:pt x="2722246" y="280796"/>
                  </a:lnTo>
                  <a:lnTo>
                    <a:pt x="2702942" y="240664"/>
                  </a:lnTo>
                  <a:lnTo>
                    <a:pt x="2679955" y="202691"/>
                  </a:lnTo>
                  <a:lnTo>
                    <a:pt x="2653412" y="167386"/>
                  </a:lnTo>
                  <a:lnTo>
                    <a:pt x="2623821" y="134746"/>
                  </a:lnTo>
                  <a:lnTo>
                    <a:pt x="2591182" y="105028"/>
                  </a:lnTo>
                  <a:lnTo>
                    <a:pt x="2555749" y="78612"/>
                  </a:lnTo>
                  <a:lnTo>
                    <a:pt x="2517776" y="55499"/>
                  </a:lnTo>
                  <a:lnTo>
                    <a:pt x="2477644" y="36194"/>
                  </a:lnTo>
                  <a:lnTo>
                    <a:pt x="2435353" y="20700"/>
                  </a:lnTo>
                  <a:lnTo>
                    <a:pt x="2391284" y="9397"/>
                  </a:lnTo>
                  <a:lnTo>
                    <a:pt x="2345691" y="2412"/>
                  </a:lnTo>
                  <a:lnTo>
                    <a:pt x="2298701" y="0"/>
                  </a:lnTo>
                  <a:close/>
                </a:path>
              </a:pathLst>
            </a:custGeom>
            <a:solidFill>
              <a:srgbClr val="225D38">
                <a:alpha val="13723"/>
              </a:srgbClr>
            </a:solidFill>
          </p:spPr>
          <p:txBody>
            <a:bodyPr wrap="square" lIns="0" tIns="0" rIns="0" bIns="0" rtlCol="0"/>
            <a:lstStyle/>
            <a:p>
              <a:endParaRPr/>
            </a:p>
          </p:txBody>
        </p:sp>
        <p:sp>
          <p:nvSpPr>
            <p:cNvPr id="10" name="object 10"/>
            <p:cNvSpPr/>
            <p:nvPr/>
          </p:nvSpPr>
          <p:spPr>
            <a:xfrm>
              <a:off x="75944" y="1508632"/>
              <a:ext cx="2758440" cy="4020820"/>
            </a:xfrm>
            <a:custGeom>
              <a:avLst/>
              <a:gdLst/>
              <a:ahLst/>
              <a:cxnLst/>
              <a:rect l="l" t="t" r="r" b="b"/>
              <a:pathLst>
                <a:path w="2758440" h="4020820">
                  <a:moveTo>
                    <a:pt x="0" y="459739"/>
                  </a:moveTo>
                  <a:lnTo>
                    <a:pt x="2373" y="412750"/>
                  </a:lnTo>
                  <a:lnTo>
                    <a:pt x="9340" y="367156"/>
                  </a:lnTo>
                  <a:lnTo>
                    <a:pt x="20669" y="323088"/>
                  </a:lnTo>
                  <a:lnTo>
                    <a:pt x="36130" y="280796"/>
                  </a:lnTo>
                  <a:lnTo>
                    <a:pt x="55487" y="240664"/>
                  </a:lnTo>
                  <a:lnTo>
                    <a:pt x="78525" y="202691"/>
                  </a:lnTo>
                  <a:lnTo>
                    <a:pt x="104992" y="167386"/>
                  </a:lnTo>
                  <a:lnTo>
                    <a:pt x="134659" y="134746"/>
                  </a:lnTo>
                  <a:lnTo>
                    <a:pt x="167311" y="105028"/>
                  </a:lnTo>
                  <a:lnTo>
                    <a:pt x="202705" y="78612"/>
                  </a:lnTo>
                  <a:lnTo>
                    <a:pt x="240602" y="55499"/>
                  </a:lnTo>
                  <a:lnTo>
                    <a:pt x="280798" y="36194"/>
                  </a:lnTo>
                  <a:lnTo>
                    <a:pt x="323038" y="20700"/>
                  </a:lnTo>
                  <a:lnTo>
                    <a:pt x="367094" y="9397"/>
                  </a:lnTo>
                  <a:lnTo>
                    <a:pt x="412751" y="2412"/>
                  </a:lnTo>
                  <a:lnTo>
                    <a:pt x="459753" y="0"/>
                  </a:lnTo>
                  <a:lnTo>
                    <a:pt x="2298701" y="0"/>
                  </a:lnTo>
                  <a:lnTo>
                    <a:pt x="2345691" y="2412"/>
                  </a:lnTo>
                  <a:lnTo>
                    <a:pt x="2391284" y="9397"/>
                  </a:lnTo>
                  <a:lnTo>
                    <a:pt x="2435353" y="20700"/>
                  </a:lnTo>
                  <a:lnTo>
                    <a:pt x="2477644" y="36194"/>
                  </a:lnTo>
                  <a:lnTo>
                    <a:pt x="2517776" y="55499"/>
                  </a:lnTo>
                  <a:lnTo>
                    <a:pt x="2555749" y="78612"/>
                  </a:lnTo>
                  <a:lnTo>
                    <a:pt x="2591182" y="105028"/>
                  </a:lnTo>
                  <a:lnTo>
                    <a:pt x="2623821" y="134746"/>
                  </a:lnTo>
                  <a:lnTo>
                    <a:pt x="2653412" y="167386"/>
                  </a:lnTo>
                  <a:lnTo>
                    <a:pt x="2679955" y="202691"/>
                  </a:lnTo>
                  <a:lnTo>
                    <a:pt x="2702942" y="240664"/>
                  </a:lnTo>
                  <a:lnTo>
                    <a:pt x="2722246" y="280796"/>
                  </a:lnTo>
                  <a:lnTo>
                    <a:pt x="2737740" y="323088"/>
                  </a:lnTo>
                  <a:lnTo>
                    <a:pt x="2749043" y="367156"/>
                  </a:lnTo>
                  <a:lnTo>
                    <a:pt x="2756028" y="412750"/>
                  </a:lnTo>
                  <a:lnTo>
                    <a:pt x="2758441" y="459739"/>
                  </a:lnTo>
                  <a:lnTo>
                    <a:pt x="2758441" y="3560572"/>
                  </a:lnTo>
                  <a:lnTo>
                    <a:pt x="2756028" y="3607561"/>
                  </a:lnTo>
                  <a:lnTo>
                    <a:pt x="2749043" y="3653281"/>
                  </a:lnTo>
                  <a:lnTo>
                    <a:pt x="2737740" y="3697351"/>
                  </a:lnTo>
                  <a:lnTo>
                    <a:pt x="2722246" y="3739515"/>
                  </a:lnTo>
                  <a:lnTo>
                    <a:pt x="2702942" y="3779774"/>
                  </a:lnTo>
                  <a:lnTo>
                    <a:pt x="2679955" y="3817619"/>
                  </a:lnTo>
                  <a:lnTo>
                    <a:pt x="2653412" y="3853053"/>
                  </a:lnTo>
                  <a:lnTo>
                    <a:pt x="2623821" y="3885691"/>
                  </a:lnTo>
                  <a:lnTo>
                    <a:pt x="2591182" y="3915282"/>
                  </a:lnTo>
                  <a:lnTo>
                    <a:pt x="2555749" y="3941826"/>
                  </a:lnTo>
                  <a:lnTo>
                    <a:pt x="2517776" y="3964813"/>
                  </a:lnTo>
                  <a:lnTo>
                    <a:pt x="2477644" y="3984243"/>
                  </a:lnTo>
                  <a:lnTo>
                    <a:pt x="2435353" y="3999610"/>
                  </a:lnTo>
                  <a:lnTo>
                    <a:pt x="2391284" y="4011041"/>
                  </a:lnTo>
                  <a:lnTo>
                    <a:pt x="2345691" y="4018026"/>
                  </a:lnTo>
                  <a:lnTo>
                    <a:pt x="2298701" y="4020311"/>
                  </a:lnTo>
                  <a:lnTo>
                    <a:pt x="459753" y="4020311"/>
                  </a:lnTo>
                  <a:lnTo>
                    <a:pt x="412751" y="4018026"/>
                  </a:lnTo>
                  <a:lnTo>
                    <a:pt x="367094" y="4011041"/>
                  </a:lnTo>
                  <a:lnTo>
                    <a:pt x="323038" y="3999610"/>
                  </a:lnTo>
                  <a:lnTo>
                    <a:pt x="280798" y="3984243"/>
                  </a:lnTo>
                  <a:lnTo>
                    <a:pt x="240602" y="3964813"/>
                  </a:lnTo>
                  <a:lnTo>
                    <a:pt x="202705" y="3941826"/>
                  </a:lnTo>
                  <a:lnTo>
                    <a:pt x="167311" y="3915282"/>
                  </a:lnTo>
                  <a:lnTo>
                    <a:pt x="134659" y="3885691"/>
                  </a:lnTo>
                  <a:lnTo>
                    <a:pt x="104992" y="3853053"/>
                  </a:lnTo>
                  <a:lnTo>
                    <a:pt x="78525" y="3817619"/>
                  </a:lnTo>
                  <a:lnTo>
                    <a:pt x="55487" y="3779774"/>
                  </a:lnTo>
                  <a:lnTo>
                    <a:pt x="36130" y="3739515"/>
                  </a:lnTo>
                  <a:lnTo>
                    <a:pt x="20669" y="3697351"/>
                  </a:lnTo>
                  <a:lnTo>
                    <a:pt x="9340" y="3653281"/>
                  </a:lnTo>
                  <a:lnTo>
                    <a:pt x="2373" y="3607561"/>
                  </a:lnTo>
                  <a:lnTo>
                    <a:pt x="0" y="3560572"/>
                  </a:lnTo>
                  <a:lnTo>
                    <a:pt x="0" y="459739"/>
                  </a:lnTo>
                  <a:close/>
                </a:path>
              </a:pathLst>
            </a:custGeom>
            <a:ln w="12192">
              <a:solidFill>
                <a:srgbClr val="225D38"/>
              </a:solidFill>
            </a:ln>
          </p:spPr>
          <p:txBody>
            <a:bodyPr wrap="square" lIns="0" tIns="0" rIns="0" bIns="0" rtlCol="0"/>
            <a:lstStyle/>
            <a:p>
              <a:endParaRPr/>
            </a:p>
          </p:txBody>
        </p:sp>
      </p:grpSp>
      <p:sp>
        <p:nvSpPr>
          <p:cNvPr id="11" name="object 11"/>
          <p:cNvSpPr txBox="1"/>
          <p:nvPr/>
        </p:nvSpPr>
        <p:spPr>
          <a:xfrm>
            <a:off x="230884" y="1769204"/>
            <a:ext cx="2448560" cy="3375660"/>
          </a:xfrm>
          <a:prstGeom prst="rect">
            <a:avLst/>
          </a:prstGeom>
        </p:spPr>
        <p:txBody>
          <a:bodyPr vert="horz" wrap="square" lIns="0" tIns="26670" rIns="0" bIns="0" rtlCol="0">
            <a:spAutoFit/>
          </a:bodyPr>
          <a:lstStyle/>
          <a:p>
            <a:pPr marL="57150" algn="ctr">
              <a:lnSpc>
                <a:spcPct val="100000"/>
              </a:lnSpc>
              <a:spcBef>
                <a:spcPts val="1215"/>
              </a:spcBef>
            </a:pPr>
            <a:r>
              <a:rPr lang="es-ES" sz="2400" b="1" dirty="0">
                <a:solidFill>
                  <a:srgbClr val="225D38"/>
                </a:solidFill>
                <a:latin typeface="Trebuchet MS" panose="020B0603020202020204"/>
                <a:cs typeface="Trebuchet MS" panose="020B0603020202020204"/>
              </a:rPr>
              <a:t>$50 mil millones en fondos federales disponibles</a:t>
            </a:r>
            <a:br>
              <a:rPr lang="en-US" sz="2400" b="1" dirty="0">
                <a:solidFill>
                  <a:srgbClr val="225D38"/>
                </a:solidFill>
                <a:latin typeface="Trebuchet MS" panose="020B0603020202020204"/>
                <a:cs typeface="Trebuchet MS" panose="020B0603020202020204"/>
              </a:rPr>
            </a:br>
            <a:br>
              <a:rPr lang="en-US" sz="2400" b="1" dirty="0">
                <a:solidFill>
                  <a:srgbClr val="225D38"/>
                </a:solidFill>
                <a:latin typeface="Trebuchet MS" panose="020B0603020202020204"/>
                <a:cs typeface="Trebuchet MS" panose="020B0603020202020204"/>
              </a:rPr>
            </a:br>
            <a:r>
              <a:rPr sz="2400" b="1" dirty="0">
                <a:latin typeface="Trebuchet MS" panose="020B0603020202020204"/>
                <a:cs typeface="Trebuchet MS" panose="020B0603020202020204"/>
              </a:rPr>
              <a:t>$10B/año</a:t>
            </a:r>
            <a:r>
              <a:rPr sz="2400" b="1" spc="-75" dirty="0">
                <a:latin typeface="Trebuchet MS" panose="020B0603020202020204"/>
                <a:cs typeface="Trebuchet MS" panose="020B0603020202020204"/>
              </a:rPr>
              <a:t> </a:t>
            </a:r>
            <a:r>
              <a:rPr sz="2400" b="1" dirty="0">
                <a:latin typeface="Trebuchet MS" panose="020B0603020202020204"/>
                <a:cs typeface="Trebuchet MS" panose="020B0603020202020204"/>
              </a:rPr>
              <a:t>x</a:t>
            </a:r>
            <a:r>
              <a:rPr sz="2400" b="1" spc="-70" dirty="0">
                <a:latin typeface="Trebuchet MS" panose="020B0603020202020204"/>
                <a:cs typeface="Trebuchet MS" panose="020B0603020202020204"/>
              </a:rPr>
              <a:t> </a:t>
            </a:r>
            <a:r>
              <a:rPr sz="2400" b="1" spc="-50" dirty="0">
                <a:latin typeface="Trebuchet MS" panose="020B0603020202020204"/>
                <a:cs typeface="Trebuchet MS" panose="020B0603020202020204"/>
              </a:rPr>
              <a:t>5</a:t>
            </a:r>
            <a:endParaRPr sz="2400" dirty="0">
              <a:latin typeface="Trebuchet MS" panose="020B0603020202020204"/>
              <a:cs typeface="Trebuchet MS" panose="020B0603020202020204"/>
            </a:endParaRPr>
          </a:p>
          <a:p>
            <a:pPr marL="237490" algn="ctr">
              <a:lnSpc>
                <a:spcPct val="100000"/>
              </a:lnSpc>
              <a:spcBef>
                <a:spcPts val="5"/>
              </a:spcBef>
            </a:pPr>
            <a:r>
              <a:rPr sz="2400" b="1" dirty="0">
                <a:latin typeface="Trebuchet MS" panose="020B0603020202020204"/>
                <a:cs typeface="Trebuchet MS" panose="020B0603020202020204"/>
              </a:rPr>
              <a:t>años</a:t>
            </a:r>
            <a:r>
              <a:rPr sz="2400" b="1" spc="-25" dirty="0">
                <a:latin typeface="Trebuchet MS" panose="020B0603020202020204"/>
                <a:cs typeface="Trebuchet MS" panose="020B0603020202020204"/>
              </a:rPr>
              <a:t> </a:t>
            </a:r>
            <a:r>
              <a:rPr lang="en-US" sz="2400" b="1" spc="-25" dirty="0">
                <a:latin typeface="Trebuchet MS" panose="020B0603020202020204"/>
                <a:cs typeface="Trebuchet MS" panose="020B0603020202020204"/>
              </a:rPr>
              <a:t>fiscales federales</a:t>
            </a:r>
            <a:r>
              <a:rPr sz="2400" b="1" spc="-35" dirty="0">
                <a:latin typeface="Trebuchet MS" panose="020B0603020202020204"/>
                <a:cs typeface="Trebuchet MS" panose="020B0603020202020204"/>
              </a:rPr>
              <a:t> </a:t>
            </a:r>
            <a:r>
              <a:rPr sz="2400" b="1" spc="-20" dirty="0">
                <a:latin typeface="Trebuchet MS" panose="020B0603020202020204"/>
                <a:cs typeface="Trebuchet MS" panose="020B0603020202020204"/>
              </a:rPr>
              <a:t>2026-</a:t>
            </a:r>
            <a:endParaRPr sz="2400" dirty="0">
              <a:latin typeface="Trebuchet MS" panose="020B0603020202020204"/>
              <a:cs typeface="Trebuchet MS" panose="020B0603020202020204"/>
            </a:endParaRPr>
          </a:p>
          <a:p>
            <a:pPr marL="239395" algn="ctr">
              <a:lnSpc>
                <a:spcPct val="100000"/>
              </a:lnSpc>
              <a:spcBef>
                <a:spcPts val="190"/>
              </a:spcBef>
            </a:pPr>
            <a:r>
              <a:rPr sz="2400" b="1" spc="-20" dirty="0">
                <a:latin typeface="Trebuchet MS" panose="020B0603020202020204"/>
                <a:cs typeface="Trebuchet MS" panose="020B0603020202020204"/>
              </a:rPr>
              <a:t>2030</a:t>
            </a:r>
            <a:endParaRPr sz="2400" dirty="0">
              <a:latin typeface="Trebuchet MS" panose="020B0603020202020204"/>
              <a:cs typeface="Trebuchet MS" panose="020B0603020202020204"/>
            </a:endParaRPr>
          </a:p>
        </p:txBody>
      </p:sp>
      <p:sp>
        <p:nvSpPr>
          <p:cNvPr id="6" name="Google Shape;990;p229"/>
          <p:cNvSpPr txBox="1"/>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r">
              <a:buSzPts val="1200"/>
            </a:pPr>
            <a:fld id="{00000000-1234-1234-1234-123412341234}" type="slidenum">
              <a:rPr lang="en-US" sz="1200" smtClean="0">
                <a:solidFill>
                  <a:schemeClr val="lt1"/>
                </a:solidFill>
              </a:rPr>
              <a:t>74</a:t>
            </a:fld>
            <a:endParaRPr lang="en-US" sz="1200" dirty="0">
              <a:solidFill>
                <a:schemeClr val="lt1"/>
              </a:solidFill>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460"/>
        <p:cNvGrpSpPr/>
        <p:nvPr/>
      </p:nvGrpSpPr>
      <p:grpSpPr>
        <a:xfrm>
          <a:off x="0" y="0"/>
          <a:ext cx="0" cy="0"/>
          <a:chOff x="0" y="0"/>
          <a:chExt cx="0" cy="0"/>
        </a:xfrm>
      </p:grpSpPr>
      <p:sp>
        <p:nvSpPr>
          <p:cNvPr id="1461" name="Google Shape;1461;p265"/>
          <p:cNvSpPr txBox="1">
            <a:spLocks noGrp="1"/>
          </p:cNvSpPr>
          <p:nvPr>
            <p:ph type="ctrTitle"/>
          </p:nvPr>
        </p:nvSpPr>
        <p:spPr>
          <a:xfrm>
            <a:off x="91175" y="1004875"/>
            <a:ext cx="11994000" cy="4921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dirty="0"/>
              <a:t>Federal Medicaid Changes and What’s Next</a:t>
            </a:r>
          </a:p>
          <a:p>
            <a:pPr marL="0" lvl="0" indent="0" algn="ctr" rtl="0">
              <a:spcBef>
                <a:spcPts val="0"/>
              </a:spcBef>
              <a:spcAft>
                <a:spcPts val="0"/>
              </a:spcAft>
              <a:buNone/>
            </a:pPr>
            <a:endParaRPr lang="en-US" dirty="0"/>
          </a:p>
          <a:p>
            <a:pPr marL="0" lvl="0" indent="0" algn="ctr" rtl="0">
              <a:lnSpc>
                <a:spcPct val="115000"/>
              </a:lnSpc>
              <a:spcBef>
                <a:spcPts val="0"/>
              </a:spcBef>
              <a:spcAft>
                <a:spcPts val="0"/>
              </a:spcAft>
              <a:buNone/>
            </a:pPr>
            <a:r>
              <a:rPr lang="en-US" sz="2700" dirty="0"/>
              <a:t>Rachel Reiter, </a:t>
            </a:r>
            <a:r>
              <a:rPr lang="en-US" sz="2700" b="0" dirty="0"/>
              <a:t>Policy, Communications and Administration Office Director </a:t>
            </a:r>
            <a:endParaRPr sz="2700" b="0" dirty="0"/>
          </a:p>
          <a:p>
            <a:pPr marL="0" lvl="0" indent="0" algn="ctr" rtl="0">
              <a:lnSpc>
                <a:spcPct val="115000"/>
              </a:lnSpc>
              <a:spcBef>
                <a:spcPts val="0"/>
              </a:spcBef>
              <a:spcAft>
                <a:spcPts val="0"/>
              </a:spcAft>
              <a:buNone/>
            </a:pPr>
            <a:r>
              <a:rPr lang="en-US" sz="2700" dirty="0"/>
              <a:t>Joshua Montoya, </a:t>
            </a:r>
            <a:r>
              <a:rPr lang="en-US" sz="2700" b="0" dirty="0"/>
              <a:t>Partner Relations and Administration Division Director</a:t>
            </a:r>
            <a:endParaRPr sz="2700" b="0" dirty="0"/>
          </a:p>
        </p:txBody>
      </p:sp>
      <p:sp>
        <p:nvSpPr>
          <p:cNvPr id="1462" name="Google Shape;1462;p265"/>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sz="1200"/>
              <a:t>75</a:t>
            </a:fld>
            <a:endParaRPr sz="120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58000"/>
            <a:chOff x="0" y="0"/>
            <a:chExt cx="12192000" cy="6858000"/>
          </a:xfrm>
        </p:grpSpPr>
        <p:sp>
          <p:nvSpPr>
            <p:cNvPr id="3" name="object 3"/>
            <p:cNvSpPr/>
            <p:nvPr/>
          </p:nvSpPr>
          <p:spPr>
            <a:xfrm>
              <a:off x="0" y="0"/>
              <a:ext cx="12192000" cy="6257925"/>
            </a:xfrm>
            <a:custGeom>
              <a:avLst/>
              <a:gdLst/>
              <a:ahLst/>
              <a:cxnLst/>
              <a:rect l="l" t="t" r="r" b="b"/>
              <a:pathLst>
                <a:path w="12192000" h="6257925">
                  <a:moveTo>
                    <a:pt x="12192000" y="0"/>
                  </a:moveTo>
                  <a:lnTo>
                    <a:pt x="0" y="0"/>
                  </a:lnTo>
                  <a:lnTo>
                    <a:pt x="0" y="6257544"/>
                  </a:lnTo>
                  <a:lnTo>
                    <a:pt x="12192000" y="6257544"/>
                  </a:lnTo>
                  <a:lnTo>
                    <a:pt x="12192000" y="0"/>
                  </a:lnTo>
                  <a:close/>
                </a:path>
              </a:pathLst>
            </a:custGeom>
            <a:solidFill>
              <a:srgbClr val="00176E"/>
            </a:solidFill>
          </p:spPr>
          <p:txBody>
            <a:bodyPr wrap="square" lIns="0" tIns="0" rIns="0" bIns="0" rtlCol="0"/>
            <a:lstStyle/>
            <a:p>
              <a:endParaRPr/>
            </a:p>
          </p:txBody>
        </p:sp>
        <p:sp>
          <p:nvSpPr>
            <p:cNvPr id="4" name="object 4"/>
            <p:cNvSpPr/>
            <p:nvPr/>
          </p:nvSpPr>
          <p:spPr>
            <a:xfrm>
              <a:off x="0" y="6257543"/>
              <a:ext cx="12192000" cy="600710"/>
            </a:xfrm>
            <a:custGeom>
              <a:avLst/>
              <a:gdLst/>
              <a:ahLst/>
              <a:cxnLst/>
              <a:rect l="l" t="t" r="r" b="b"/>
              <a:pathLst>
                <a:path w="12192000" h="600709">
                  <a:moveTo>
                    <a:pt x="12192000" y="0"/>
                  </a:moveTo>
                  <a:lnTo>
                    <a:pt x="0" y="0"/>
                  </a:lnTo>
                  <a:lnTo>
                    <a:pt x="0" y="600456"/>
                  </a:lnTo>
                  <a:lnTo>
                    <a:pt x="12192000" y="600456"/>
                  </a:lnTo>
                  <a:lnTo>
                    <a:pt x="12192000" y="0"/>
                  </a:lnTo>
                  <a:close/>
                </a:path>
              </a:pathLst>
            </a:custGeom>
            <a:solidFill>
              <a:srgbClr val="FFFFFF"/>
            </a:solidFill>
          </p:spPr>
          <p:txBody>
            <a:bodyPr wrap="square" lIns="0" tIns="0" rIns="0" bIns="0" rtlCol="0"/>
            <a:lstStyle/>
            <a:p>
              <a:endParaRPr/>
            </a:p>
          </p:txBody>
        </p:sp>
        <p:pic>
          <p:nvPicPr>
            <p:cNvPr id="5" name="object 5"/>
            <p:cNvPicPr/>
            <p:nvPr/>
          </p:nvPicPr>
          <p:blipFill>
            <a:blip r:embed="rId2" cstate="print"/>
            <a:stretch>
              <a:fillRect/>
            </a:stretch>
          </p:blipFill>
          <p:spPr>
            <a:xfrm>
              <a:off x="274320" y="6364221"/>
              <a:ext cx="2215896" cy="377952"/>
            </a:xfrm>
            <a:prstGeom prst="rect">
              <a:avLst/>
            </a:prstGeom>
          </p:spPr>
        </p:pic>
      </p:grpSp>
      <p:sp>
        <p:nvSpPr>
          <p:cNvPr id="6" name="object 6"/>
          <p:cNvSpPr txBox="1">
            <a:spLocks noGrp="1"/>
          </p:cNvSpPr>
          <p:nvPr>
            <p:ph type="title"/>
          </p:nvPr>
        </p:nvSpPr>
        <p:spPr>
          <a:xfrm>
            <a:off x="1016952" y="1290514"/>
            <a:ext cx="10158095" cy="1535677"/>
          </a:xfrm>
          <a:prstGeom prst="rect">
            <a:avLst/>
          </a:prstGeom>
        </p:spPr>
        <p:txBody>
          <a:bodyPr vert="horz" wrap="square" lIns="0" tIns="98425" rIns="0" bIns="0" rtlCol="0">
            <a:spAutoFit/>
          </a:bodyPr>
          <a:lstStyle/>
          <a:p>
            <a:pPr marL="57150" marR="5080" indent="14605">
              <a:lnSpc>
                <a:spcPts val="5160"/>
              </a:lnSpc>
              <a:spcBef>
                <a:spcPts val="775"/>
              </a:spcBef>
            </a:pPr>
            <a:r>
              <a:rPr sz="5400" dirty="0">
                <a:solidFill>
                  <a:srgbClr val="FFFFFF"/>
                </a:solidFill>
              </a:rPr>
              <a:t>Cambios</a:t>
            </a:r>
            <a:r>
              <a:rPr sz="5400" spc="-125" dirty="0">
                <a:solidFill>
                  <a:srgbClr val="FFFFFF"/>
                </a:solidFill>
              </a:rPr>
              <a:t> </a:t>
            </a:r>
            <a:r>
              <a:rPr sz="5400" dirty="0">
                <a:solidFill>
                  <a:srgbClr val="FFFFFF"/>
                </a:solidFill>
              </a:rPr>
              <a:t>federales</a:t>
            </a:r>
            <a:r>
              <a:rPr sz="5400" spc="-100" dirty="0">
                <a:solidFill>
                  <a:srgbClr val="FFFFFF"/>
                </a:solidFill>
              </a:rPr>
              <a:t> </a:t>
            </a:r>
            <a:r>
              <a:rPr sz="5400" dirty="0">
                <a:solidFill>
                  <a:srgbClr val="FFFFFF"/>
                </a:solidFill>
              </a:rPr>
              <a:t>en</a:t>
            </a:r>
            <a:r>
              <a:rPr sz="5400" spc="-105" dirty="0">
                <a:solidFill>
                  <a:srgbClr val="FFFFFF"/>
                </a:solidFill>
              </a:rPr>
              <a:t> </a:t>
            </a:r>
            <a:r>
              <a:rPr sz="5400" dirty="0">
                <a:solidFill>
                  <a:srgbClr val="FFFFFF"/>
                </a:solidFill>
              </a:rPr>
              <a:t>Medicaid</a:t>
            </a:r>
            <a:r>
              <a:rPr sz="5400" spc="-100" dirty="0">
                <a:solidFill>
                  <a:srgbClr val="FFFFFF"/>
                </a:solidFill>
              </a:rPr>
              <a:t> </a:t>
            </a:r>
            <a:r>
              <a:rPr sz="5400" spc="-50" dirty="0">
                <a:solidFill>
                  <a:srgbClr val="FFFFFF"/>
                </a:solidFill>
              </a:rPr>
              <a:t>y</a:t>
            </a:r>
            <a:r>
              <a:rPr lang="en-US" sz="5400" spc="-50" dirty="0">
                <a:solidFill>
                  <a:srgbClr val="FFFFFF"/>
                </a:solidFill>
              </a:rPr>
              <a:t> </a:t>
            </a:r>
            <a:r>
              <a:rPr sz="5400" dirty="0">
                <a:solidFill>
                  <a:srgbClr val="FFFFFF"/>
                </a:solidFill>
              </a:rPr>
              <a:t>lo</a:t>
            </a:r>
            <a:r>
              <a:rPr lang="en-US" sz="5400" spc="-30" dirty="0">
                <a:solidFill>
                  <a:srgbClr val="FFFFFF"/>
                </a:solidFill>
              </a:rPr>
              <a:t> </a:t>
            </a:r>
            <a:r>
              <a:rPr sz="5400" dirty="0">
                <a:solidFill>
                  <a:srgbClr val="FFFFFF"/>
                </a:solidFill>
              </a:rPr>
              <a:t>que</a:t>
            </a:r>
            <a:r>
              <a:rPr lang="en-US" sz="5400" spc="-20" dirty="0">
                <a:solidFill>
                  <a:srgbClr val="FFFFFF"/>
                </a:solidFill>
              </a:rPr>
              <a:t> </a:t>
            </a:r>
            <a:r>
              <a:rPr sz="5400" spc="-10" dirty="0" err="1">
                <a:solidFill>
                  <a:srgbClr val="FFFFFF"/>
                </a:solidFill>
              </a:rPr>
              <a:t>sigue</a:t>
            </a:r>
            <a:endParaRPr sz="5400" dirty="0"/>
          </a:p>
        </p:txBody>
      </p:sp>
      <p:sp>
        <p:nvSpPr>
          <p:cNvPr id="7" name="object 7"/>
          <p:cNvSpPr txBox="1"/>
          <p:nvPr/>
        </p:nvSpPr>
        <p:spPr>
          <a:xfrm>
            <a:off x="742949" y="3651611"/>
            <a:ext cx="10706100" cy="1268937"/>
          </a:xfrm>
          <a:prstGeom prst="rect">
            <a:avLst/>
          </a:prstGeom>
        </p:spPr>
        <p:txBody>
          <a:bodyPr vert="horz" wrap="square" lIns="0" tIns="98425" rIns="0" bIns="0" rtlCol="0">
            <a:spAutoFit/>
          </a:bodyPr>
          <a:lstStyle/>
          <a:p>
            <a:pPr marL="12700" algn="ctr">
              <a:lnSpc>
                <a:spcPct val="100000"/>
              </a:lnSpc>
              <a:spcBef>
                <a:spcPts val="775"/>
              </a:spcBef>
            </a:pPr>
            <a:r>
              <a:rPr sz="2800" b="1" dirty="0">
                <a:solidFill>
                  <a:srgbClr val="FFFFFF"/>
                </a:solidFill>
                <a:latin typeface="Trebuchet MS" panose="020B0603020202020204"/>
                <a:cs typeface="Trebuchet MS" panose="020B0603020202020204"/>
              </a:rPr>
              <a:t>R</a:t>
            </a:r>
            <a:r>
              <a:rPr sz="2400" b="1" dirty="0">
                <a:solidFill>
                  <a:srgbClr val="FFFFFF"/>
                </a:solidFill>
                <a:latin typeface="Trebuchet MS" panose="020B0603020202020204"/>
                <a:cs typeface="Trebuchet MS" panose="020B0603020202020204"/>
              </a:rPr>
              <a:t>achel</a:t>
            </a:r>
            <a:r>
              <a:rPr sz="2400" b="1" spc="-50" dirty="0">
                <a:solidFill>
                  <a:srgbClr val="FFFFFF"/>
                </a:solidFill>
                <a:latin typeface="Trebuchet MS" panose="020B0603020202020204"/>
                <a:cs typeface="Trebuchet MS" panose="020B0603020202020204"/>
              </a:rPr>
              <a:t> </a:t>
            </a:r>
            <a:r>
              <a:rPr sz="2400" b="1" dirty="0">
                <a:solidFill>
                  <a:srgbClr val="FFFFFF"/>
                </a:solidFill>
                <a:latin typeface="Trebuchet MS" panose="020B0603020202020204"/>
                <a:cs typeface="Trebuchet MS" panose="020B0603020202020204"/>
              </a:rPr>
              <a:t>Reiter,</a:t>
            </a:r>
            <a:r>
              <a:rPr sz="2400" b="1" spc="-20" dirty="0">
                <a:solidFill>
                  <a:srgbClr val="FFFFFF"/>
                </a:solidFill>
                <a:latin typeface="Trebuchet MS" panose="020B0603020202020204"/>
                <a:cs typeface="Trebuchet MS" panose="020B0603020202020204"/>
              </a:rPr>
              <a:t> </a:t>
            </a:r>
            <a:r>
              <a:rPr sz="2400" dirty="0">
                <a:solidFill>
                  <a:srgbClr val="FFFFFF"/>
                </a:solidFill>
                <a:latin typeface="Trebuchet MS" panose="020B0603020202020204"/>
                <a:cs typeface="Trebuchet MS" panose="020B0603020202020204"/>
              </a:rPr>
              <a:t>Directora</a:t>
            </a:r>
            <a:r>
              <a:rPr sz="2400" spc="-45" dirty="0">
                <a:solidFill>
                  <a:srgbClr val="FFFFFF"/>
                </a:solidFill>
                <a:latin typeface="Trebuchet MS" panose="020B0603020202020204"/>
                <a:cs typeface="Trebuchet MS" panose="020B0603020202020204"/>
              </a:rPr>
              <a:t> </a:t>
            </a:r>
            <a:r>
              <a:rPr sz="2400" dirty="0">
                <a:solidFill>
                  <a:srgbClr val="FFFFFF"/>
                </a:solidFill>
                <a:latin typeface="Trebuchet MS" panose="020B0603020202020204"/>
                <a:cs typeface="Trebuchet MS" panose="020B0603020202020204"/>
              </a:rPr>
              <a:t>de</a:t>
            </a:r>
            <a:r>
              <a:rPr sz="2400" spc="-40" dirty="0">
                <a:solidFill>
                  <a:srgbClr val="FFFFFF"/>
                </a:solidFill>
                <a:latin typeface="Trebuchet MS" panose="020B0603020202020204"/>
                <a:cs typeface="Trebuchet MS" panose="020B0603020202020204"/>
              </a:rPr>
              <a:t> </a:t>
            </a:r>
            <a:r>
              <a:rPr sz="2400" dirty="0">
                <a:solidFill>
                  <a:srgbClr val="FFFFFF"/>
                </a:solidFill>
                <a:latin typeface="Trebuchet MS" panose="020B0603020202020204"/>
                <a:cs typeface="Trebuchet MS" panose="020B0603020202020204"/>
              </a:rPr>
              <a:t>la</a:t>
            </a:r>
            <a:r>
              <a:rPr sz="2400" spc="-50" dirty="0">
                <a:solidFill>
                  <a:srgbClr val="FFFFFF"/>
                </a:solidFill>
                <a:latin typeface="Trebuchet MS" panose="020B0603020202020204"/>
                <a:cs typeface="Trebuchet MS" panose="020B0603020202020204"/>
              </a:rPr>
              <a:t> </a:t>
            </a:r>
            <a:r>
              <a:rPr sz="2400" dirty="0">
                <a:solidFill>
                  <a:srgbClr val="FFFFFF"/>
                </a:solidFill>
                <a:latin typeface="Trebuchet MS" panose="020B0603020202020204"/>
                <a:cs typeface="Trebuchet MS" panose="020B0603020202020204"/>
              </a:rPr>
              <a:t>Oficina</a:t>
            </a:r>
            <a:r>
              <a:rPr sz="2400" spc="-40" dirty="0">
                <a:solidFill>
                  <a:srgbClr val="FFFFFF"/>
                </a:solidFill>
                <a:latin typeface="Trebuchet MS" panose="020B0603020202020204"/>
                <a:cs typeface="Trebuchet MS" panose="020B0603020202020204"/>
              </a:rPr>
              <a:t> </a:t>
            </a:r>
            <a:r>
              <a:rPr sz="2400" dirty="0">
                <a:solidFill>
                  <a:srgbClr val="FFFFFF"/>
                </a:solidFill>
                <a:latin typeface="Trebuchet MS" panose="020B0603020202020204"/>
                <a:cs typeface="Trebuchet MS" panose="020B0603020202020204"/>
              </a:rPr>
              <a:t>de</a:t>
            </a:r>
            <a:r>
              <a:rPr sz="2400" spc="-40" dirty="0">
                <a:solidFill>
                  <a:srgbClr val="FFFFFF"/>
                </a:solidFill>
                <a:latin typeface="Trebuchet MS" panose="020B0603020202020204"/>
                <a:cs typeface="Trebuchet MS" panose="020B0603020202020204"/>
              </a:rPr>
              <a:t> </a:t>
            </a:r>
            <a:r>
              <a:rPr sz="2400" dirty="0">
                <a:solidFill>
                  <a:srgbClr val="FFFFFF"/>
                </a:solidFill>
                <a:latin typeface="Trebuchet MS" panose="020B0603020202020204"/>
                <a:cs typeface="Trebuchet MS" panose="020B0603020202020204"/>
              </a:rPr>
              <a:t>Políticas,</a:t>
            </a:r>
            <a:r>
              <a:rPr sz="2400" spc="-35" dirty="0">
                <a:solidFill>
                  <a:srgbClr val="FFFFFF"/>
                </a:solidFill>
                <a:latin typeface="Trebuchet MS" panose="020B0603020202020204"/>
                <a:cs typeface="Trebuchet MS" panose="020B0603020202020204"/>
              </a:rPr>
              <a:t> </a:t>
            </a:r>
            <a:r>
              <a:rPr sz="2400" dirty="0">
                <a:solidFill>
                  <a:srgbClr val="FFFFFF"/>
                </a:solidFill>
                <a:latin typeface="Trebuchet MS" panose="020B0603020202020204"/>
                <a:cs typeface="Trebuchet MS" panose="020B0603020202020204"/>
              </a:rPr>
              <a:t>Comunicaciones</a:t>
            </a:r>
            <a:r>
              <a:rPr sz="2400" spc="-35" dirty="0">
                <a:solidFill>
                  <a:srgbClr val="FFFFFF"/>
                </a:solidFill>
                <a:latin typeface="Trebuchet MS" panose="020B0603020202020204"/>
                <a:cs typeface="Trebuchet MS" panose="020B0603020202020204"/>
              </a:rPr>
              <a:t> </a:t>
            </a:r>
            <a:r>
              <a:rPr sz="2400" dirty="0">
                <a:solidFill>
                  <a:srgbClr val="FFFFFF"/>
                </a:solidFill>
                <a:latin typeface="Trebuchet MS" panose="020B0603020202020204"/>
                <a:cs typeface="Trebuchet MS" panose="020B0603020202020204"/>
              </a:rPr>
              <a:t>y</a:t>
            </a:r>
            <a:r>
              <a:rPr sz="2400" spc="-40" dirty="0">
                <a:solidFill>
                  <a:srgbClr val="FFFFFF"/>
                </a:solidFill>
                <a:latin typeface="Trebuchet MS" panose="020B0603020202020204"/>
                <a:cs typeface="Trebuchet MS" panose="020B0603020202020204"/>
              </a:rPr>
              <a:t> </a:t>
            </a:r>
            <a:r>
              <a:rPr sz="2400" spc="-10" dirty="0">
                <a:solidFill>
                  <a:srgbClr val="FFFFFF"/>
                </a:solidFill>
                <a:latin typeface="Trebuchet MS" panose="020B0603020202020204"/>
                <a:cs typeface="Trebuchet MS" panose="020B0603020202020204"/>
              </a:rPr>
              <a:t>Administración</a:t>
            </a:r>
            <a:r>
              <a:rPr lang="en-US" sz="2400" spc="-10" dirty="0">
                <a:latin typeface="Trebuchet MS" panose="020B0603020202020204"/>
                <a:cs typeface="Trebuchet MS" panose="020B0603020202020204"/>
              </a:rPr>
              <a:t> </a:t>
            </a:r>
            <a:r>
              <a:rPr sz="2400" b="1" dirty="0">
                <a:solidFill>
                  <a:srgbClr val="FFFFFF"/>
                </a:solidFill>
                <a:latin typeface="Trebuchet MS" panose="020B0603020202020204"/>
                <a:cs typeface="Trebuchet MS" panose="020B0603020202020204"/>
              </a:rPr>
              <a:t>Joshua</a:t>
            </a:r>
            <a:r>
              <a:rPr sz="2400" b="1" spc="-60" dirty="0">
                <a:solidFill>
                  <a:srgbClr val="FFFFFF"/>
                </a:solidFill>
                <a:latin typeface="Trebuchet MS" panose="020B0603020202020204"/>
                <a:cs typeface="Trebuchet MS" panose="020B0603020202020204"/>
              </a:rPr>
              <a:t> </a:t>
            </a:r>
            <a:r>
              <a:rPr sz="2400" b="1" dirty="0">
                <a:solidFill>
                  <a:srgbClr val="FFFFFF"/>
                </a:solidFill>
                <a:latin typeface="Trebuchet MS" panose="020B0603020202020204"/>
                <a:cs typeface="Trebuchet MS" panose="020B0603020202020204"/>
              </a:rPr>
              <a:t>Montoya,</a:t>
            </a:r>
            <a:r>
              <a:rPr sz="2400" b="1" spc="-10" dirty="0">
                <a:solidFill>
                  <a:srgbClr val="FFFFFF"/>
                </a:solidFill>
                <a:latin typeface="Trebuchet MS" panose="020B0603020202020204"/>
                <a:cs typeface="Trebuchet MS" panose="020B0603020202020204"/>
              </a:rPr>
              <a:t> </a:t>
            </a:r>
            <a:r>
              <a:rPr sz="2400" dirty="0">
                <a:solidFill>
                  <a:srgbClr val="FFFFFF"/>
                </a:solidFill>
                <a:latin typeface="Trebuchet MS" panose="020B0603020202020204"/>
                <a:cs typeface="Trebuchet MS" panose="020B0603020202020204"/>
              </a:rPr>
              <a:t>Director</a:t>
            </a:r>
            <a:r>
              <a:rPr sz="2400" spc="-20" dirty="0">
                <a:solidFill>
                  <a:srgbClr val="FFFFFF"/>
                </a:solidFill>
                <a:latin typeface="Trebuchet MS" panose="020B0603020202020204"/>
                <a:cs typeface="Trebuchet MS" panose="020B0603020202020204"/>
              </a:rPr>
              <a:t> </a:t>
            </a:r>
            <a:r>
              <a:rPr sz="2400" dirty="0">
                <a:solidFill>
                  <a:srgbClr val="FFFFFF"/>
                </a:solidFill>
                <a:latin typeface="Trebuchet MS" panose="020B0603020202020204"/>
                <a:cs typeface="Trebuchet MS" panose="020B0603020202020204"/>
              </a:rPr>
              <a:t>de</a:t>
            </a:r>
            <a:r>
              <a:rPr sz="2400" spc="-35" dirty="0">
                <a:solidFill>
                  <a:srgbClr val="FFFFFF"/>
                </a:solidFill>
                <a:latin typeface="Trebuchet MS" panose="020B0603020202020204"/>
                <a:cs typeface="Trebuchet MS" panose="020B0603020202020204"/>
              </a:rPr>
              <a:t> </a:t>
            </a:r>
            <a:r>
              <a:rPr sz="2400" dirty="0">
                <a:solidFill>
                  <a:srgbClr val="FFFFFF"/>
                </a:solidFill>
                <a:latin typeface="Trebuchet MS" panose="020B0603020202020204"/>
                <a:cs typeface="Trebuchet MS" panose="020B0603020202020204"/>
              </a:rPr>
              <a:t>la</a:t>
            </a:r>
            <a:r>
              <a:rPr sz="2400" spc="-35" dirty="0">
                <a:solidFill>
                  <a:srgbClr val="FFFFFF"/>
                </a:solidFill>
                <a:latin typeface="Trebuchet MS" panose="020B0603020202020204"/>
                <a:cs typeface="Trebuchet MS" panose="020B0603020202020204"/>
              </a:rPr>
              <a:t> </a:t>
            </a:r>
            <a:r>
              <a:rPr sz="2400" dirty="0">
                <a:solidFill>
                  <a:srgbClr val="FFFFFF"/>
                </a:solidFill>
                <a:latin typeface="Trebuchet MS" panose="020B0603020202020204"/>
                <a:cs typeface="Trebuchet MS" panose="020B0603020202020204"/>
              </a:rPr>
              <a:t>División</a:t>
            </a:r>
            <a:r>
              <a:rPr sz="2400" spc="-30" dirty="0">
                <a:solidFill>
                  <a:srgbClr val="FFFFFF"/>
                </a:solidFill>
                <a:latin typeface="Trebuchet MS" panose="020B0603020202020204"/>
                <a:cs typeface="Trebuchet MS" panose="020B0603020202020204"/>
              </a:rPr>
              <a:t> </a:t>
            </a:r>
            <a:r>
              <a:rPr sz="2400" dirty="0">
                <a:solidFill>
                  <a:srgbClr val="FFFFFF"/>
                </a:solidFill>
                <a:latin typeface="Trebuchet MS" panose="020B0603020202020204"/>
                <a:cs typeface="Trebuchet MS" panose="020B0603020202020204"/>
              </a:rPr>
              <a:t>de</a:t>
            </a:r>
            <a:r>
              <a:rPr sz="2400" spc="-55" dirty="0">
                <a:solidFill>
                  <a:srgbClr val="FFFFFF"/>
                </a:solidFill>
                <a:latin typeface="Trebuchet MS" panose="020B0603020202020204"/>
                <a:cs typeface="Trebuchet MS" panose="020B0603020202020204"/>
              </a:rPr>
              <a:t> </a:t>
            </a:r>
            <a:r>
              <a:rPr sz="2400" dirty="0">
                <a:solidFill>
                  <a:srgbClr val="FFFFFF"/>
                </a:solidFill>
                <a:latin typeface="Trebuchet MS" panose="020B0603020202020204"/>
                <a:cs typeface="Trebuchet MS" panose="020B0603020202020204"/>
              </a:rPr>
              <a:t>Relaciones</a:t>
            </a:r>
            <a:r>
              <a:rPr sz="2400" spc="-25" dirty="0">
                <a:solidFill>
                  <a:srgbClr val="FFFFFF"/>
                </a:solidFill>
                <a:latin typeface="Trebuchet MS" panose="020B0603020202020204"/>
                <a:cs typeface="Trebuchet MS" panose="020B0603020202020204"/>
              </a:rPr>
              <a:t> </a:t>
            </a:r>
            <a:r>
              <a:rPr sz="2400" dirty="0">
                <a:solidFill>
                  <a:srgbClr val="FFFFFF"/>
                </a:solidFill>
                <a:latin typeface="Trebuchet MS" panose="020B0603020202020204"/>
                <a:cs typeface="Trebuchet MS" panose="020B0603020202020204"/>
              </a:rPr>
              <a:t>con</a:t>
            </a:r>
            <a:r>
              <a:rPr sz="2400" spc="-30" dirty="0">
                <a:solidFill>
                  <a:srgbClr val="FFFFFF"/>
                </a:solidFill>
                <a:latin typeface="Trebuchet MS" panose="020B0603020202020204"/>
                <a:cs typeface="Trebuchet MS" panose="020B0603020202020204"/>
              </a:rPr>
              <a:t> </a:t>
            </a:r>
            <a:r>
              <a:rPr sz="2400" dirty="0">
                <a:solidFill>
                  <a:srgbClr val="FFFFFF"/>
                </a:solidFill>
                <a:latin typeface="Trebuchet MS" panose="020B0603020202020204"/>
                <a:cs typeface="Trebuchet MS" panose="020B0603020202020204"/>
              </a:rPr>
              <a:t>Socios</a:t>
            </a:r>
            <a:r>
              <a:rPr sz="2400" spc="-30" dirty="0">
                <a:solidFill>
                  <a:srgbClr val="FFFFFF"/>
                </a:solidFill>
                <a:latin typeface="Trebuchet MS" panose="020B0603020202020204"/>
                <a:cs typeface="Trebuchet MS" panose="020B0603020202020204"/>
              </a:rPr>
              <a:t> </a:t>
            </a:r>
            <a:r>
              <a:rPr sz="2400" dirty="0">
                <a:solidFill>
                  <a:srgbClr val="FFFFFF"/>
                </a:solidFill>
                <a:latin typeface="Trebuchet MS" panose="020B0603020202020204"/>
                <a:cs typeface="Trebuchet MS" panose="020B0603020202020204"/>
              </a:rPr>
              <a:t>y</a:t>
            </a:r>
            <a:r>
              <a:rPr sz="2400" spc="-30" dirty="0">
                <a:solidFill>
                  <a:srgbClr val="FFFFFF"/>
                </a:solidFill>
                <a:latin typeface="Trebuchet MS" panose="020B0603020202020204"/>
                <a:cs typeface="Trebuchet MS" panose="020B0603020202020204"/>
              </a:rPr>
              <a:t> </a:t>
            </a:r>
            <a:r>
              <a:rPr sz="2400" spc="-10" dirty="0">
                <a:solidFill>
                  <a:srgbClr val="FFFFFF"/>
                </a:solidFill>
                <a:latin typeface="Trebuchet MS" panose="020B0603020202020204"/>
                <a:cs typeface="Trebuchet MS" panose="020B0603020202020204"/>
              </a:rPr>
              <a:t>Administración</a:t>
            </a:r>
            <a:endParaRPr sz="2400" dirty="0">
              <a:latin typeface="Trebuchet MS" panose="020B0603020202020204"/>
              <a:cs typeface="Trebuchet MS" panose="020B0603020202020204"/>
            </a:endParaRPr>
          </a:p>
        </p:txBody>
      </p:sp>
      <p:sp>
        <p:nvSpPr>
          <p:cNvPr id="8" name="object 8"/>
          <p:cNvSpPr txBox="1"/>
          <p:nvPr/>
        </p:nvSpPr>
        <p:spPr>
          <a:xfrm>
            <a:off x="11664188" y="5970219"/>
            <a:ext cx="177800" cy="208279"/>
          </a:xfrm>
          <a:prstGeom prst="rect">
            <a:avLst/>
          </a:prstGeom>
        </p:spPr>
        <p:txBody>
          <a:bodyPr vert="horz" wrap="square" lIns="0" tIns="12700" rIns="0" bIns="0" rtlCol="0">
            <a:spAutoFit/>
          </a:bodyPr>
          <a:lstStyle/>
          <a:p>
            <a:pPr marL="12700">
              <a:lnSpc>
                <a:spcPct val="100000"/>
              </a:lnSpc>
              <a:spcBef>
                <a:spcPts val="100"/>
              </a:spcBef>
            </a:pPr>
            <a:r>
              <a:rPr sz="1200" spc="-25" dirty="0">
                <a:latin typeface="Trebuchet MS" panose="020B0603020202020204"/>
                <a:cs typeface="Trebuchet MS" panose="020B0603020202020204"/>
              </a:rPr>
              <a:t>38</a:t>
            </a:r>
            <a:endParaRPr sz="1200">
              <a:latin typeface="Trebuchet MS" panose="020B0603020202020204"/>
              <a:cs typeface="Trebuchet MS" panose="020B0603020202020204"/>
            </a:endParaRPr>
          </a:p>
        </p:txBody>
      </p:sp>
      <p:sp>
        <p:nvSpPr>
          <p:cNvPr id="9" name="Google Shape;990;p229"/>
          <p:cNvSpPr txBox="1"/>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r">
              <a:buSzPts val="1200"/>
            </a:pPr>
            <a:fld id="{00000000-1234-1234-1234-123412341234}" type="slidenum">
              <a:rPr lang="en-US" sz="1200" smtClean="0">
                <a:solidFill>
                  <a:schemeClr val="bg2">
                    <a:lumMod val="75000"/>
                  </a:schemeClr>
                </a:solidFill>
              </a:rPr>
              <a:t>76</a:t>
            </a:fld>
            <a:endParaRPr lang="en-US" sz="1200" dirty="0">
              <a:solidFill>
                <a:schemeClr val="bg2">
                  <a:lumMod val="75000"/>
                </a:schemeClr>
              </a:solidFill>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467"/>
        <p:cNvGrpSpPr/>
        <p:nvPr/>
      </p:nvGrpSpPr>
      <p:grpSpPr>
        <a:xfrm>
          <a:off x="0" y="0"/>
          <a:ext cx="0" cy="0"/>
          <a:chOff x="0" y="0"/>
          <a:chExt cx="0" cy="0"/>
        </a:xfrm>
      </p:grpSpPr>
      <p:sp>
        <p:nvSpPr>
          <p:cNvPr id="1468" name="Google Shape;1468;p266"/>
          <p:cNvSpPr txBox="1">
            <a:spLocks noGrp="1"/>
          </p:cNvSpPr>
          <p:nvPr>
            <p:ph type="title"/>
          </p:nvPr>
        </p:nvSpPr>
        <p:spPr>
          <a:xfrm>
            <a:off x="520400" y="299323"/>
            <a:ext cx="10515600" cy="616200"/>
          </a:xfrm>
          <a:prstGeom prst="rect">
            <a:avLst/>
          </a:prstGeom>
        </p:spPr>
        <p:txBody>
          <a:bodyPr spcFirstLastPara="1" wrap="square" lIns="91425" tIns="45700" rIns="91425" bIns="45700" anchor="b" anchorCtr="0">
            <a:noAutofit/>
          </a:bodyPr>
          <a:lstStyle/>
          <a:p>
            <a:pPr marL="0" lvl="0" indent="0" algn="l" rtl="0">
              <a:lnSpc>
                <a:spcPct val="100000"/>
              </a:lnSpc>
              <a:spcBef>
                <a:spcPts val="0"/>
              </a:spcBef>
              <a:spcAft>
                <a:spcPts val="0"/>
              </a:spcAft>
              <a:buClr>
                <a:schemeClr val="dk1"/>
              </a:buClr>
              <a:buSzPts val="1100"/>
              <a:buFont typeface="Arial" panose="020B0604020202020204"/>
              <a:buNone/>
            </a:pPr>
            <a:r>
              <a:rPr lang="en-US" sz="4000"/>
              <a:t>H.R.1 Overview: Key Medicaid Takeaways</a:t>
            </a:r>
          </a:p>
        </p:txBody>
      </p:sp>
      <p:sp>
        <p:nvSpPr>
          <p:cNvPr id="1469" name="Google Shape;1469;p266"/>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77</a:t>
            </a:fld>
            <a:endParaRPr lang="en-US"/>
          </a:p>
        </p:txBody>
      </p:sp>
      <p:sp>
        <p:nvSpPr>
          <p:cNvPr id="1470" name="Google Shape;1470;p266"/>
          <p:cNvSpPr txBox="1">
            <a:spLocks noGrp="1"/>
          </p:cNvSpPr>
          <p:nvPr>
            <p:ph type="body" idx="1"/>
          </p:nvPr>
        </p:nvSpPr>
        <p:spPr>
          <a:xfrm>
            <a:off x="378375" y="1053800"/>
            <a:ext cx="10917000" cy="5181600"/>
          </a:xfrm>
          <a:prstGeom prst="rect">
            <a:avLst/>
          </a:prstGeom>
        </p:spPr>
        <p:txBody>
          <a:bodyPr spcFirstLastPara="1" wrap="square" lIns="91425" tIns="45700" rIns="91425" bIns="45700" anchor="t" anchorCtr="0">
            <a:noAutofit/>
          </a:bodyPr>
          <a:lstStyle/>
          <a:p>
            <a:pPr marL="609600" lvl="0" indent="-463550" algn="l" rtl="0">
              <a:spcBef>
                <a:spcPts val="1100"/>
              </a:spcBef>
              <a:spcAft>
                <a:spcPts val="0"/>
              </a:spcAft>
              <a:buSzPts val="2500"/>
              <a:buChar char="●"/>
            </a:pPr>
            <a:r>
              <a:rPr lang="en-US" sz="2500" b="1"/>
              <a:t>Rewrites major eligibility, financing, and compliance rules </a:t>
            </a:r>
            <a:r>
              <a:rPr lang="en-US" sz="2500"/>
              <a:t>over the next 2-8 years that will negatively impact nearly 400,000 Coloradans</a:t>
            </a:r>
            <a:endParaRPr sz="2500"/>
          </a:p>
          <a:p>
            <a:pPr marL="609600" lvl="0" indent="-463550" algn="l" rtl="0">
              <a:spcBef>
                <a:spcPts val="1300"/>
              </a:spcBef>
              <a:spcAft>
                <a:spcPts val="0"/>
              </a:spcAft>
              <a:buSzPts val="2500"/>
              <a:buChar char="●"/>
            </a:pPr>
            <a:r>
              <a:rPr lang="en-US" sz="2500"/>
              <a:t>Forces</a:t>
            </a:r>
            <a:r>
              <a:rPr lang="en-US" sz="2500" b="1"/>
              <a:t> states to make difficult decisions</a:t>
            </a:r>
            <a:r>
              <a:rPr lang="en-US" sz="2500"/>
              <a:t> that influence how costly or disruptive these shifts become for enrollees, providers, state budgets (our General Fund)</a:t>
            </a:r>
            <a:endParaRPr sz="2500" b="1"/>
          </a:p>
          <a:p>
            <a:pPr marL="609600" lvl="0" indent="-463550" algn="l" rtl="0">
              <a:spcBef>
                <a:spcPts val="1300"/>
              </a:spcBef>
              <a:spcAft>
                <a:spcPts val="0"/>
              </a:spcAft>
              <a:buSzPts val="2500"/>
              <a:buChar char="●"/>
            </a:pPr>
            <a:r>
              <a:rPr lang="en-US" sz="2500"/>
              <a:t>Provides very limited funding for states to implement changes and will </a:t>
            </a:r>
            <a:r>
              <a:rPr lang="en-US" sz="2500" b="1"/>
              <a:t>drive higher administrative and IT costs</a:t>
            </a:r>
            <a:endParaRPr sz="2500" b="1"/>
          </a:p>
          <a:p>
            <a:pPr marL="609600" lvl="0" indent="-463550" algn="l" rtl="0">
              <a:spcBef>
                <a:spcPts val="1300"/>
              </a:spcBef>
              <a:spcAft>
                <a:spcPts val="0"/>
              </a:spcAft>
              <a:buSzPts val="2500"/>
              <a:buChar char="●"/>
            </a:pPr>
            <a:r>
              <a:rPr lang="en-US" sz="2500" b="1"/>
              <a:t>Drives administrative &amp; bureaucratic barriers, coverage loss &amp; cost shifts to commercial coverage</a:t>
            </a:r>
            <a:endParaRPr sz="2500" b="1"/>
          </a:p>
          <a:p>
            <a:pPr marL="0" lvl="0" indent="0" algn="l" rtl="0">
              <a:spcBef>
                <a:spcPts val="1300"/>
              </a:spcBef>
              <a:spcAft>
                <a:spcPts val="0"/>
              </a:spcAft>
              <a:buNone/>
            </a:pPr>
            <a:r>
              <a:rPr lang="en-US" sz="2500" b="1"/>
              <a:t>Our Commitment</a:t>
            </a:r>
            <a:r>
              <a:rPr lang="en-US" sz="2500"/>
              <a:t>: In partnership with all stakeholders, </a:t>
            </a:r>
            <a:r>
              <a:rPr lang="en-US" sz="2500" b="1"/>
              <a:t>our North Star</a:t>
            </a:r>
            <a:r>
              <a:rPr lang="en-US" sz="2500"/>
              <a:t> priority is </a:t>
            </a:r>
            <a:r>
              <a:rPr lang="en-US" sz="2500" b="1"/>
              <a:t>to mitigate inappropriate coverage losses while avoiding  draconian cuts wherever possible.</a:t>
            </a:r>
            <a:endParaRPr sz="2700"/>
          </a:p>
        </p:txBody>
      </p:sp>
      <p:sp>
        <p:nvSpPr>
          <p:cNvPr id="1471" name="Google Shape;1471;p266" descr="star" title="star"/>
          <p:cNvSpPr/>
          <p:nvPr/>
        </p:nvSpPr>
        <p:spPr>
          <a:xfrm>
            <a:off x="10542675" y="4800800"/>
            <a:ext cx="1466100" cy="1336500"/>
          </a:xfrm>
          <a:prstGeom prst="star5">
            <a:avLst>
              <a:gd name="adj" fmla="val 19098"/>
              <a:gd name="hf" fmla="val 105146"/>
              <a:gd name="vf" fmla="val 110557"/>
            </a:avLst>
          </a:prstGeom>
          <a:solidFill>
            <a:srgbClr val="F1C232"/>
          </a:solidFill>
          <a:ln>
            <a:noFill/>
          </a:ln>
        </p:spPr>
        <p:txBody>
          <a:bodyPr spcFirstLastPara="1" wrap="square" lIns="114575" tIns="114575" rIns="114575" bIns="114575" anchor="ctr" anchorCtr="0">
            <a:noAutofit/>
          </a:bodyPr>
          <a:lstStyle/>
          <a:p>
            <a:pPr marL="0" lvl="0" indent="0" algn="ctr" rtl="0">
              <a:spcBef>
                <a:spcPts val="0"/>
              </a:spcBef>
              <a:spcAft>
                <a:spcPts val="0"/>
              </a:spcAft>
              <a:buNone/>
            </a:pPr>
            <a:endParaRPr sz="2380" b="1">
              <a:solidFill>
                <a:schemeClr val="lt1"/>
              </a:solidFill>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661140" y="6461252"/>
            <a:ext cx="177800" cy="208279"/>
          </a:xfrm>
          <a:prstGeom prst="rect">
            <a:avLst/>
          </a:prstGeom>
        </p:spPr>
        <p:txBody>
          <a:bodyPr vert="horz" wrap="square" lIns="0" tIns="12700" rIns="0" bIns="0" rtlCol="0">
            <a:spAutoFit/>
          </a:bodyPr>
          <a:lstStyle/>
          <a:p>
            <a:pPr marL="12700">
              <a:lnSpc>
                <a:spcPct val="100000"/>
              </a:lnSpc>
              <a:spcBef>
                <a:spcPts val="100"/>
              </a:spcBef>
            </a:pPr>
            <a:r>
              <a:rPr sz="1200" spc="-25" dirty="0">
                <a:solidFill>
                  <a:srgbClr val="FFFFFF"/>
                </a:solidFill>
                <a:latin typeface="Trebuchet MS" panose="020B0603020202020204"/>
                <a:cs typeface="Trebuchet MS" panose="020B0603020202020204"/>
              </a:rPr>
              <a:t>39</a:t>
            </a:r>
            <a:endParaRPr sz="1200">
              <a:latin typeface="Trebuchet MS" panose="020B0603020202020204"/>
              <a:cs typeface="Trebuchet MS" panose="020B0603020202020204"/>
            </a:endParaRPr>
          </a:p>
        </p:txBody>
      </p:sp>
      <p:sp>
        <p:nvSpPr>
          <p:cNvPr id="3" name="object 3"/>
          <p:cNvSpPr/>
          <p:nvPr/>
        </p:nvSpPr>
        <p:spPr>
          <a:xfrm>
            <a:off x="10542905" y="4932553"/>
            <a:ext cx="1466215" cy="1338580"/>
          </a:xfrm>
          <a:custGeom>
            <a:avLst/>
            <a:gdLst/>
            <a:ahLst/>
            <a:cxnLst/>
            <a:rect l="l" t="t" r="r" b="b"/>
            <a:pathLst>
              <a:path w="1466215" h="1338579">
                <a:moveTo>
                  <a:pt x="733044" y="0"/>
                </a:moveTo>
                <a:lnTo>
                  <a:pt x="559943" y="511048"/>
                </a:lnTo>
                <a:lnTo>
                  <a:pt x="0" y="511048"/>
                </a:lnTo>
                <a:lnTo>
                  <a:pt x="453009" y="826947"/>
                </a:lnTo>
                <a:lnTo>
                  <a:pt x="280035" y="1338046"/>
                </a:lnTo>
                <a:lnTo>
                  <a:pt x="733044" y="1022159"/>
                </a:lnTo>
                <a:lnTo>
                  <a:pt x="1186052" y="1338046"/>
                </a:lnTo>
                <a:lnTo>
                  <a:pt x="1013078" y="826947"/>
                </a:lnTo>
                <a:lnTo>
                  <a:pt x="1466088" y="511048"/>
                </a:lnTo>
                <a:lnTo>
                  <a:pt x="906145" y="511048"/>
                </a:lnTo>
                <a:lnTo>
                  <a:pt x="733044" y="0"/>
                </a:lnTo>
                <a:close/>
              </a:path>
            </a:pathLst>
          </a:custGeom>
          <a:solidFill>
            <a:srgbClr val="EFC230"/>
          </a:solidFill>
        </p:spPr>
        <p:txBody>
          <a:bodyPr wrap="square" lIns="0" tIns="0" rIns="0" bIns="0" rtlCol="0"/>
          <a:lstStyle/>
          <a:p>
            <a:endParaRPr/>
          </a:p>
        </p:txBody>
      </p:sp>
      <p:sp>
        <p:nvSpPr>
          <p:cNvPr id="4" name="object 4"/>
          <p:cNvSpPr txBox="1">
            <a:spLocks noGrp="1"/>
          </p:cNvSpPr>
          <p:nvPr>
            <p:ph type="title"/>
          </p:nvPr>
        </p:nvSpPr>
        <p:spPr>
          <a:xfrm>
            <a:off x="456565" y="219710"/>
            <a:ext cx="11087735" cy="629285"/>
          </a:xfrm>
          <a:prstGeom prst="rect">
            <a:avLst/>
          </a:prstGeom>
        </p:spPr>
        <p:txBody>
          <a:bodyPr vert="horz" wrap="square" lIns="0" tIns="13970" rIns="0" bIns="0" rtlCol="0">
            <a:spAutoFit/>
          </a:bodyPr>
          <a:lstStyle/>
          <a:p>
            <a:pPr marL="12700">
              <a:lnSpc>
                <a:spcPct val="100000"/>
              </a:lnSpc>
              <a:spcBef>
                <a:spcPts val="110"/>
              </a:spcBef>
            </a:pPr>
            <a:r>
              <a:rPr sz="4000" spc="-60" dirty="0"/>
              <a:t> </a:t>
            </a:r>
            <a:r>
              <a:rPr sz="2900" dirty="0"/>
              <a:t>Descripción</a:t>
            </a:r>
            <a:r>
              <a:rPr sz="2900" spc="-80" dirty="0"/>
              <a:t> </a:t>
            </a:r>
            <a:r>
              <a:rPr sz="2900" dirty="0"/>
              <a:t>general</a:t>
            </a:r>
            <a:r>
              <a:rPr lang="" sz="2900" dirty="0"/>
              <a:t> de </a:t>
            </a:r>
            <a:r>
              <a:rPr sz="2900" dirty="0">
                <a:sym typeface="+mn-ea"/>
              </a:rPr>
              <a:t>H.R.1</a:t>
            </a:r>
            <a:r>
              <a:rPr sz="2900" dirty="0"/>
              <a:t>:</a:t>
            </a:r>
            <a:r>
              <a:rPr sz="2900" spc="-70" dirty="0"/>
              <a:t> </a:t>
            </a:r>
            <a:r>
              <a:rPr sz="2900" dirty="0"/>
              <a:t>conclusiones</a:t>
            </a:r>
            <a:r>
              <a:rPr sz="2900" spc="-75" dirty="0"/>
              <a:t> </a:t>
            </a:r>
            <a:r>
              <a:rPr sz="2900" dirty="0"/>
              <a:t>clave</a:t>
            </a:r>
            <a:r>
              <a:rPr sz="2900" spc="-70" dirty="0"/>
              <a:t> </a:t>
            </a:r>
            <a:r>
              <a:rPr sz="2900" dirty="0"/>
              <a:t>de</a:t>
            </a:r>
            <a:r>
              <a:rPr sz="2900" spc="-80" dirty="0"/>
              <a:t> </a:t>
            </a:r>
            <a:r>
              <a:rPr sz="2900" spc="-10" dirty="0"/>
              <a:t>Medicaid</a:t>
            </a:r>
            <a:endParaRPr sz="2900"/>
          </a:p>
        </p:txBody>
      </p:sp>
      <p:sp>
        <p:nvSpPr>
          <p:cNvPr id="5" name="object 5"/>
          <p:cNvSpPr txBox="1"/>
          <p:nvPr/>
        </p:nvSpPr>
        <p:spPr>
          <a:xfrm>
            <a:off x="456691" y="1170558"/>
            <a:ext cx="11087735" cy="3780522"/>
          </a:xfrm>
          <a:prstGeom prst="rect">
            <a:avLst/>
          </a:prstGeom>
        </p:spPr>
        <p:txBody>
          <a:bodyPr vert="horz" wrap="square" lIns="0" tIns="50800" rIns="0" bIns="0" rtlCol="0">
            <a:spAutoFit/>
          </a:bodyPr>
          <a:lstStyle/>
          <a:p>
            <a:pPr marL="622300" marR="601345" indent="-463550">
              <a:lnSpc>
                <a:spcPts val="2380"/>
              </a:lnSpc>
              <a:spcBef>
                <a:spcPts val="400"/>
              </a:spcBef>
              <a:buSzPct val="114000"/>
              <a:buFont typeface="Microsoft Sans Serif" panose="020B0604020202020204"/>
              <a:buChar char="●"/>
              <a:tabLst>
                <a:tab pos="622300" algn="l"/>
              </a:tabLst>
            </a:pPr>
            <a:r>
              <a:rPr sz="2200" b="1" dirty="0">
                <a:latin typeface="Trebuchet MS" panose="020B0603020202020204"/>
                <a:cs typeface="Trebuchet MS" panose="020B0603020202020204"/>
              </a:rPr>
              <a:t>Reescribe</a:t>
            </a:r>
            <a:r>
              <a:rPr sz="2200" b="1" spc="-75" dirty="0">
                <a:latin typeface="Trebuchet MS" panose="020B0603020202020204"/>
                <a:cs typeface="Trebuchet MS" panose="020B0603020202020204"/>
              </a:rPr>
              <a:t> </a:t>
            </a:r>
            <a:r>
              <a:rPr sz="2200" b="1" dirty="0">
                <a:latin typeface="Trebuchet MS" panose="020B0603020202020204"/>
                <a:cs typeface="Trebuchet MS" panose="020B0603020202020204"/>
              </a:rPr>
              <a:t>las</a:t>
            </a:r>
            <a:r>
              <a:rPr sz="2200" b="1" spc="-80" dirty="0">
                <a:latin typeface="Trebuchet MS" panose="020B0603020202020204"/>
                <a:cs typeface="Trebuchet MS" panose="020B0603020202020204"/>
              </a:rPr>
              <a:t> </a:t>
            </a:r>
            <a:r>
              <a:rPr sz="2200" b="1" dirty="0">
                <a:latin typeface="Trebuchet MS" panose="020B0603020202020204"/>
                <a:cs typeface="Trebuchet MS" panose="020B0603020202020204"/>
              </a:rPr>
              <a:t>principales</a:t>
            </a:r>
            <a:r>
              <a:rPr sz="2200" b="1" spc="-70" dirty="0">
                <a:latin typeface="Trebuchet MS" panose="020B0603020202020204"/>
                <a:cs typeface="Trebuchet MS" panose="020B0603020202020204"/>
              </a:rPr>
              <a:t> </a:t>
            </a:r>
            <a:r>
              <a:rPr sz="2200" b="1" dirty="0">
                <a:latin typeface="Trebuchet MS" panose="020B0603020202020204"/>
                <a:cs typeface="Trebuchet MS" panose="020B0603020202020204"/>
              </a:rPr>
              <a:t>reglas</a:t>
            </a:r>
            <a:r>
              <a:rPr sz="2200" b="1" spc="-65" dirty="0">
                <a:latin typeface="Trebuchet MS" panose="020B0603020202020204"/>
                <a:cs typeface="Trebuchet MS" panose="020B0603020202020204"/>
              </a:rPr>
              <a:t> </a:t>
            </a:r>
            <a:r>
              <a:rPr sz="2200" b="1" dirty="0">
                <a:latin typeface="Trebuchet MS" panose="020B0603020202020204"/>
                <a:cs typeface="Trebuchet MS" panose="020B0603020202020204"/>
              </a:rPr>
              <a:t>de</a:t>
            </a:r>
            <a:r>
              <a:rPr sz="2200" b="1" spc="-90" dirty="0">
                <a:latin typeface="Trebuchet MS" panose="020B0603020202020204"/>
                <a:cs typeface="Trebuchet MS" panose="020B0603020202020204"/>
              </a:rPr>
              <a:t> </a:t>
            </a:r>
            <a:r>
              <a:rPr sz="2200" b="1" dirty="0">
                <a:latin typeface="Trebuchet MS" panose="020B0603020202020204"/>
                <a:cs typeface="Trebuchet MS" panose="020B0603020202020204"/>
              </a:rPr>
              <a:t>elegibilidad,</a:t>
            </a:r>
            <a:r>
              <a:rPr sz="2200" b="1" spc="-65" dirty="0">
                <a:latin typeface="Trebuchet MS" panose="020B0603020202020204"/>
                <a:cs typeface="Trebuchet MS" panose="020B0603020202020204"/>
              </a:rPr>
              <a:t> </a:t>
            </a:r>
            <a:r>
              <a:rPr sz="2200" b="1" dirty="0">
                <a:latin typeface="Trebuchet MS" panose="020B0603020202020204"/>
                <a:cs typeface="Trebuchet MS" panose="020B0603020202020204"/>
              </a:rPr>
              <a:t>financiamiento</a:t>
            </a:r>
            <a:r>
              <a:rPr sz="2200" b="1" spc="-75" dirty="0">
                <a:latin typeface="Trebuchet MS" panose="020B0603020202020204"/>
                <a:cs typeface="Trebuchet MS" panose="020B0603020202020204"/>
              </a:rPr>
              <a:t> </a:t>
            </a:r>
            <a:r>
              <a:rPr sz="2200" b="1" spc="-50" dirty="0">
                <a:latin typeface="Trebuchet MS" panose="020B0603020202020204"/>
                <a:cs typeface="Trebuchet MS" panose="020B0603020202020204"/>
              </a:rPr>
              <a:t>y </a:t>
            </a:r>
            <a:r>
              <a:rPr sz="2200" b="1" dirty="0">
                <a:latin typeface="Trebuchet MS" panose="020B0603020202020204"/>
                <a:cs typeface="Trebuchet MS" panose="020B0603020202020204"/>
              </a:rPr>
              <a:t>cumplimiento</a:t>
            </a:r>
            <a:r>
              <a:rPr sz="2200" b="1" spc="-30" dirty="0">
                <a:latin typeface="Trebuchet MS" panose="020B0603020202020204"/>
                <a:cs typeface="Trebuchet MS" panose="020B0603020202020204"/>
              </a:rPr>
              <a:t> </a:t>
            </a:r>
            <a:r>
              <a:rPr sz="2200" dirty="0">
                <a:latin typeface="Trebuchet MS" panose="020B0603020202020204"/>
                <a:cs typeface="Trebuchet MS" panose="020B0603020202020204"/>
              </a:rPr>
              <a:t>durante</a:t>
            </a:r>
            <a:r>
              <a:rPr sz="2200" spc="-40" dirty="0">
                <a:latin typeface="Trebuchet MS" panose="020B0603020202020204"/>
                <a:cs typeface="Trebuchet MS" panose="020B0603020202020204"/>
              </a:rPr>
              <a:t> </a:t>
            </a:r>
            <a:r>
              <a:rPr sz="2200" dirty="0">
                <a:latin typeface="Trebuchet MS" panose="020B0603020202020204"/>
                <a:cs typeface="Trebuchet MS" panose="020B0603020202020204"/>
              </a:rPr>
              <a:t>los</a:t>
            </a:r>
            <a:r>
              <a:rPr sz="2200" spc="-45" dirty="0">
                <a:latin typeface="Trebuchet MS" panose="020B0603020202020204"/>
                <a:cs typeface="Trebuchet MS" panose="020B0603020202020204"/>
              </a:rPr>
              <a:t> </a:t>
            </a:r>
            <a:r>
              <a:rPr sz="2200" dirty="0">
                <a:latin typeface="Trebuchet MS" panose="020B0603020202020204"/>
                <a:cs typeface="Trebuchet MS" panose="020B0603020202020204"/>
              </a:rPr>
              <a:t>próximos</a:t>
            </a:r>
            <a:r>
              <a:rPr sz="2200" spc="-40" dirty="0">
                <a:latin typeface="Trebuchet MS" panose="020B0603020202020204"/>
                <a:cs typeface="Trebuchet MS" panose="020B0603020202020204"/>
              </a:rPr>
              <a:t> </a:t>
            </a:r>
            <a:r>
              <a:rPr sz="2200" dirty="0">
                <a:latin typeface="Trebuchet MS" panose="020B0603020202020204"/>
                <a:cs typeface="Trebuchet MS" panose="020B0603020202020204"/>
              </a:rPr>
              <a:t>2</a:t>
            </a:r>
            <a:r>
              <a:rPr sz="2200" spc="-40" dirty="0">
                <a:latin typeface="Trebuchet MS" panose="020B0603020202020204"/>
                <a:cs typeface="Trebuchet MS" panose="020B0603020202020204"/>
              </a:rPr>
              <a:t> </a:t>
            </a:r>
            <a:r>
              <a:rPr sz="2200" dirty="0">
                <a:latin typeface="Trebuchet MS" panose="020B0603020202020204"/>
                <a:cs typeface="Trebuchet MS" panose="020B0603020202020204"/>
              </a:rPr>
              <a:t>a</a:t>
            </a:r>
            <a:r>
              <a:rPr sz="2200" spc="-40" dirty="0">
                <a:latin typeface="Trebuchet MS" panose="020B0603020202020204"/>
                <a:cs typeface="Trebuchet MS" panose="020B0603020202020204"/>
              </a:rPr>
              <a:t> </a:t>
            </a:r>
            <a:r>
              <a:rPr sz="2200" dirty="0">
                <a:latin typeface="Trebuchet MS" panose="020B0603020202020204"/>
                <a:cs typeface="Trebuchet MS" panose="020B0603020202020204"/>
              </a:rPr>
              <a:t>8</a:t>
            </a:r>
            <a:r>
              <a:rPr sz="2200" spc="-45" dirty="0">
                <a:latin typeface="Trebuchet MS" panose="020B0603020202020204"/>
                <a:cs typeface="Trebuchet MS" panose="020B0603020202020204"/>
              </a:rPr>
              <a:t> </a:t>
            </a:r>
            <a:r>
              <a:rPr sz="2200" dirty="0">
                <a:latin typeface="Trebuchet MS" panose="020B0603020202020204"/>
                <a:cs typeface="Trebuchet MS" panose="020B0603020202020204"/>
              </a:rPr>
              <a:t>años</a:t>
            </a:r>
            <a:r>
              <a:rPr sz="2200" spc="-40" dirty="0">
                <a:latin typeface="Trebuchet MS" panose="020B0603020202020204"/>
                <a:cs typeface="Trebuchet MS" panose="020B0603020202020204"/>
              </a:rPr>
              <a:t> </a:t>
            </a:r>
            <a:r>
              <a:rPr sz="2200" dirty="0">
                <a:latin typeface="Trebuchet MS" panose="020B0603020202020204"/>
                <a:cs typeface="Trebuchet MS" panose="020B0603020202020204"/>
              </a:rPr>
              <a:t>que</a:t>
            </a:r>
            <a:r>
              <a:rPr sz="2200" spc="-45" dirty="0">
                <a:latin typeface="Trebuchet MS" panose="020B0603020202020204"/>
                <a:cs typeface="Trebuchet MS" panose="020B0603020202020204"/>
              </a:rPr>
              <a:t> </a:t>
            </a:r>
            <a:r>
              <a:rPr sz="2200" dirty="0">
                <a:latin typeface="Trebuchet MS" panose="020B0603020202020204"/>
                <a:cs typeface="Trebuchet MS" panose="020B0603020202020204"/>
              </a:rPr>
              <a:t>afectarán</a:t>
            </a:r>
            <a:r>
              <a:rPr sz="2200" spc="-45" dirty="0">
                <a:latin typeface="Trebuchet MS" panose="020B0603020202020204"/>
                <a:cs typeface="Trebuchet MS" panose="020B0603020202020204"/>
              </a:rPr>
              <a:t> </a:t>
            </a:r>
            <a:r>
              <a:rPr sz="2200" dirty="0">
                <a:latin typeface="Trebuchet MS" panose="020B0603020202020204"/>
                <a:cs typeface="Trebuchet MS" panose="020B0603020202020204"/>
              </a:rPr>
              <a:t>negativamente</a:t>
            </a:r>
            <a:r>
              <a:rPr sz="2200" spc="-45" dirty="0">
                <a:latin typeface="Trebuchet MS" panose="020B0603020202020204"/>
                <a:cs typeface="Trebuchet MS" panose="020B0603020202020204"/>
              </a:rPr>
              <a:t> </a:t>
            </a:r>
            <a:r>
              <a:rPr sz="2200" spc="-50" dirty="0">
                <a:latin typeface="Trebuchet MS" panose="020B0603020202020204"/>
                <a:cs typeface="Trebuchet MS" panose="020B0603020202020204"/>
              </a:rPr>
              <a:t>a </a:t>
            </a:r>
            <a:r>
              <a:rPr sz="2200" dirty="0">
                <a:latin typeface="Trebuchet MS" panose="020B0603020202020204"/>
                <a:cs typeface="Trebuchet MS" panose="020B0603020202020204"/>
              </a:rPr>
              <a:t>casi</a:t>
            </a:r>
            <a:r>
              <a:rPr sz="2200" spc="-60" dirty="0">
                <a:latin typeface="Trebuchet MS" panose="020B0603020202020204"/>
                <a:cs typeface="Trebuchet MS" panose="020B0603020202020204"/>
              </a:rPr>
              <a:t> </a:t>
            </a:r>
            <a:r>
              <a:rPr sz="2200" dirty="0">
                <a:latin typeface="Trebuchet MS" panose="020B0603020202020204"/>
                <a:cs typeface="Trebuchet MS" panose="020B0603020202020204"/>
              </a:rPr>
              <a:t>400,000</a:t>
            </a:r>
            <a:r>
              <a:rPr sz="2200" spc="-35" dirty="0">
                <a:latin typeface="Trebuchet MS" panose="020B0603020202020204"/>
                <a:cs typeface="Trebuchet MS" panose="020B0603020202020204"/>
              </a:rPr>
              <a:t> </a:t>
            </a:r>
            <a:r>
              <a:rPr sz="2200" dirty="0">
                <a:latin typeface="Trebuchet MS" panose="020B0603020202020204"/>
                <a:cs typeface="Trebuchet MS" panose="020B0603020202020204"/>
              </a:rPr>
              <a:t>habitantes</a:t>
            </a:r>
            <a:r>
              <a:rPr sz="2200" spc="-45" dirty="0">
                <a:latin typeface="Trebuchet MS" panose="020B0603020202020204"/>
                <a:cs typeface="Trebuchet MS" panose="020B0603020202020204"/>
              </a:rPr>
              <a:t> </a:t>
            </a:r>
            <a:r>
              <a:rPr sz="2200" dirty="0">
                <a:latin typeface="Trebuchet MS" panose="020B0603020202020204"/>
                <a:cs typeface="Trebuchet MS" panose="020B0603020202020204"/>
              </a:rPr>
              <a:t>de</a:t>
            </a:r>
            <a:r>
              <a:rPr sz="2200" spc="-40" dirty="0">
                <a:latin typeface="Trebuchet MS" panose="020B0603020202020204"/>
                <a:cs typeface="Trebuchet MS" panose="020B0603020202020204"/>
              </a:rPr>
              <a:t> </a:t>
            </a:r>
            <a:r>
              <a:rPr sz="2200" spc="-10" dirty="0">
                <a:latin typeface="Trebuchet MS" panose="020B0603020202020204"/>
                <a:cs typeface="Trebuchet MS" panose="020B0603020202020204"/>
              </a:rPr>
              <a:t>Colorado.</a:t>
            </a:r>
            <a:endParaRPr sz="2200" dirty="0">
              <a:latin typeface="Trebuchet MS" panose="020B0603020202020204"/>
              <a:cs typeface="Trebuchet MS" panose="020B0603020202020204"/>
            </a:endParaRPr>
          </a:p>
          <a:p>
            <a:pPr marL="622300" marR="452755" indent="-463550">
              <a:lnSpc>
                <a:spcPts val="2380"/>
              </a:lnSpc>
              <a:spcBef>
                <a:spcPts val="1605"/>
              </a:spcBef>
              <a:buSzPct val="114000"/>
              <a:buFont typeface="Microsoft Sans Serif" panose="020B0604020202020204"/>
              <a:buChar char="●"/>
              <a:tabLst>
                <a:tab pos="622300" algn="l"/>
              </a:tabLst>
            </a:pPr>
            <a:r>
              <a:rPr sz="2200" dirty="0">
                <a:latin typeface="Trebuchet MS" panose="020B0603020202020204"/>
                <a:cs typeface="Trebuchet MS" panose="020B0603020202020204"/>
              </a:rPr>
              <a:t>Obliga</a:t>
            </a:r>
            <a:r>
              <a:rPr sz="2200" spc="-35" dirty="0">
                <a:latin typeface="Trebuchet MS" panose="020B0603020202020204"/>
                <a:cs typeface="Trebuchet MS" panose="020B0603020202020204"/>
              </a:rPr>
              <a:t> </a:t>
            </a:r>
            <a:r>
              <a:rPr sz="2200" b="1" dirty="0">
                <a:latin typeface="Trebuchet MS" panose="020B0603020202020204"/>
                <a:cs typeface="Trebuchet MS" panose="020B0603020202020204"/>
              </a:rPr>
              <a:t>a</a:t>
            </a:r>
            <a:r>
              <a:rPr sz="2200" b="1" spc="-35" dirty="0">
                <a:latin typeface="Trebuchet MS" panose="020B0603020202020204"/>
                <a:cs typeface="Trebuchet MS" panose="020B0603020202020204"/>
              </a:rPr>
              <a:t> </a:t>
            </a:r>
            <a:r>
              <a:rPr sz="2200" b="1" dirty="0">
                <a:latin typeface="Trebuchet MS" panose="020B0603020202020204"/>
                <a:cs typeface="Trebuchet MS" panose="020B0603020202020204"/>
              </a:rPr>
              <a:t>los</a:t>
            </a:r>
            <a:r>
              <a:rPr sz="2200" b="1" spc="-40" dirty="0">
                <a:latin typeface="Trebuchet MS" panose="020B0603020202020204"/>
                <a:cs typeface="Trebuchet MS" panose="020B0603020202020204"/>
              </a:rPr>
              <a:t> </a:t>
            </a:r>
            <a:r>
              <a:rPr sz="2200" b="1" dirty="0">
                <a:latin typeface="Trebuchet MS" panose="020B0603020202020204"/>
                <a:cs typeface="Trebuchet MS" panose="020B0603020202020204"/>
              </a:rPr>
              <a:t>estados</a:t>
            </a:r>
            <a:r>
              <a:rPr sz="2200" b="1" spc="-50" dirty="0">
                <a:latin typeface="Trebuchet MS" panose="020B0603020202020204"/>
                <a:cs typeface="Trebuchet MS" panose="020B0603020202020204"/>
              </a:rPr>
              <a:t> </a:t>
            </a:r>
            <a:r>
              <a:rPr sz="2200" b="1" dirty="0">
                <a:latin typeface="Trebuchet MS" panose="020B0603020202020204"/>
                <a:cs typeface="Trebuchet MS" panose="020B0603020202020204"/>
              </a:rPr>
              <a:t>a</a:t>
            </a:r>
            <a:r>
              <a:rPr sz="2200" b="1" spc="-30" dirty="0">
                <a:latin typeface="Trebuchet MS" panose="020B0603020202020204"/>
                <a:cs typeface="Trebuchet MS" panose="020B0603020202020204"/>
              </a:rPr>
              <a:t> </a:t>
            </a:r>
            <a:r>
              <a:rPr sz="2200" b="1" dirty="0">
                <a:latin typeface="Trebuchet MS" panose="020B0603020202020204"/>
                <a:cs typeface="Trebuchet MS" panose="020B0603020202020204"/>
              </a:rPr>
              <a:t>tomar</a:t>
            </a:r>
            <a:r>
              <a:rPr sz="2200" b="1" spc="-45" dirty="0">
                <a:latin typeface="Trebuchet MS" panose="020B0603020202020204"/>
                <a:cs typeface="Trebuchet MS" panose="020B0603020202020204"/>
              </a:rPr>
              <a:t> </a:t>
            </a:r>
            <a:r>
              <a:rPr sz="2200" b="1" dirty="0">
                <a:latin typeface="Trebuchet MS" panose="020B0603020202020204"/>
                <a:cs typeface="Trebuchet MS" panose="020B0603020202020204"/>
              </a:rPr>
              <a:t>decisiones</a:t>
            </a:r>
            <a:r>
              <a:rPr sz="2200" b="1" spc="-20" dirty="0">
                <a:latin typeface="Trebuchet MS" panose="020B0603020202020204"/>
                <a:cs typeface="Trebuchet MS" panose="020B0603020202020204"/>
              </a:rPr>
              <a:t> </a:t>
            </a:r>
            <a:r>
              <a:rPr sz="2200" b="1" dirty="0">
                <a:latin typeface="Trebuchet MS" panose="020B0603020202020204"/>
                <a:cs typeface="Trebuchet MS" panose="020B0603020202020204"/>
              </a:rPr>
              <a:t>difíciles</a:t>
            </a:r>
            <a:r>
              <a:rPr sz="2200" b="1" spc="20" dirty="0">
                <a:latin typeface="Trebuchet MS" panose="020B0603020202020204"/>
                <a:cs typeface="Trebuchet MS" panose="020B0603020202020204"/>
              </a:rPr>
              <a:t> </a:t>
            </a:r>
            <a:r>
              <a:rPr sz="2200" dirty="0">
                <a:latin typeface="Trebuchet MS" panose="020B0603020202020204"/>
                <a:cs typeface="Trebuchet MS" panose="020B0603020202020204"/>
              </a:rPr>
              <a:t>que</a:t>
            </a:r>
            <a:r>
              <a:rPr sz="2200" spc="-35" dirty="0">
                <a:latin typeface="Trebuchet MS" panose="020B0603020202020204"/>
                <a:cs typeface="Trebuchet MS" panose="020B0603020202020204"/>
              </a:rPr>
              <a:t> </a:t>
            </a:r>
            <a:r>
              <a:rPr sz="2200" dirty="0">
                <a:latin typeface="Trebuchet MS" panose="020B0603020202020204"/>
                <a:cs typeface="Trebuchet MS" panose="020B0603020202020204"/>
              </a:rPr>
              <a:t>influyen</a:t>
            </a:r>
            <a:r>
              <a:rPr sz="2200" spc="-35" dirty="0">
                <a:latin typeface="Trebuchet MS" panose="020B0603020202020204"/>
                <a:cs typeface="Trebuchet MS" panose="020B0603020202020204"/>
              </a:rPr>
              <a:t> </a:t>
            </a:r>
            <a:r>
              <a:rPr sz="2200" dirty="0">
                <a:latin typeface="Trebuchet MS" panose="020B0603020202020204"/>
                <a:cs typeface="Trebuchet MS" panose="020B0603020202020204"/>
              </a:rPr>
              <a:t>en</a:t>
            </a:r>
            <a:r>
              <a:rPr sz="2200" spc="-65" dirty="0">
                <a:latin typeface="Trebuchet MS" panose="020B0603020202020204"/>
                <a:cs typeface="Trebuchet MS" panose="020B0603020202020204"/>
              </a:rPr>
              <a:t> </a:t>
            </a:r>
            <a:r>
              <a:rPr sz="2200" dirty="0">
                <a:latin typeface="Trebuchet MS" panose="020B0603020202020204"/>
                <a:cs typeface="Trebuchet MS" panose="020B0603020202020204"/>
              </a:rPr>
              <a:t>cuán</a:t>
            </a:r>
            <a:r>
              <a:rPr sz="2200" spc="-55" dirty="0">
                <a:latin typeface="Trebuchet MS" panose="020B0603020202020204"/>
                <a:cs typeface="Trebuchet MS" panose="020B0603020202020204"/>
              </a:rPr>
              <a:t> </a:t>
            </a:r>
            <a:r>
              <a:rPr sz="2200" spc="-10" dirty="0">
                <a:latin typeface="Trebuchet MS" panose="020B0603020202020204"/>
                <a:cs typeface="Trebuchet MS" panose="020B0603020202020204"/>
              </a:rPr>
              <a:t>costosos </a:t>
            </a:r>
            <a:r>
              <a:rPr sz="2200" dirty="0">
                <a:latin typeface="Trebuchet MS" panose="020B0603020202020204"/>
                <a:cs typeface="Trebuchet MS" panose="020B0603020202020204"/>
              </a:rPr>
              <a:t>o</a:t>
            </a:r>
            <a:r>
              <a:rPr sz="2200" spc="-45" dirty="0">
                <a:latin typeface="Trebuchet MS" panose="020B0603020202020204"/>
                <a:cs typeface="Trebuchet MS" panose="020B0603020202020204"/>
              </a:rPr>
              <a:t> </a:t>
            </a:r>
            <a:r>
              <a:rPr sz="2200" dirty="0">
                <a:latin typeface="Trebuchet MS" panose="020B0603020202020204"/>
                <a:cs typeface="Trebuchet MS" panose="020B0603020202020204"/>
              </a:rPr>
              <a:t>disruptivos</a:t>
            </a:r>
            <a:r>
              <a:rPr sz="2200" spc="-30" dirty="0">
                <a:latin typeface="Trebuchet MS" panose="020B0603020202020204"/>
                <a:cs typeface="Trebuchet MS" panose="020B0603020202020204"/>
              </a:rPr>
              <a:t> </a:t>
            </a:r>
            <a:r>
              <a:rPr sz="2200" dirty="0">
                <a:latin typeface="Trebuchet MS" panose="020B0603020202020204"/>
                <a:cs typeface="Trebuchet MS" panose="020B0603020202020204"/>
              </a:rPr>
              <a:t>se</a:t>
            </a:r>
            <a:r>
              <a:rPr sz="2200" spc="-35" dirty="0">
                <a:latin typeface="Trebuchet MS" panose="020B0603020202020204"/>
                <a:cs typeface="Trebuchet MS" panose="020B0603020202020204"/>
              </a:rPr>
              <a:t> </a:t>
            </a:r>
            <a:r>
              <a:rPr sz="2200" dirty="0">
                <a:latin typeface="Trebuchet MS" panose="020B0603020202020204"/>
                <a:cs typeface="Trebuchet MS" panose="020B0603020202020204"/>
              </a:rPr>
              <a:t>vuelven</a:t>
            </a:r>
            <a:r>
              <a:rPr sz="2200" spc="-60" dirty="0">
                <a:latin typeface="Trebuchet MS" panose="020B0603020202020204"/>
                <a:cs typeface="Trebuchet MS" panose="020B0603020202020204"/>
              </a:rPr>
              <a:t> </a:t>
            </a:r>
            <a:r>
              <a:rPr sz="2200" dirty="0">
                <a:latin typeface="Trebuchet MS" panose="020B0603020202020204"/>
                <a:cs typeface="Trebuchet MS" panose="020B0603020202020204"/>
              </a:rPr>
              <a:t>estos</a:t>
            </a:r>
            <a:r>
              <a:rPr sz="2200" spc="-30" dirty="0">
                <a:latin typeface="Trebuchet MS" panose="020B0603020202020204"/>
                <a:cs typeface="Trebuchet MS" panose="020B0603020202020204"/>
              </a:rPr>
              <a:t> </a:t>
            </a:r>
            <a:r>
              <a:rPr sz="2200" dirty="0">
                <a:latin typeface="Trebuchet MS" panose="020B0603020202020204"/>
                <a:cs typeface="Trebuchet MS" panose="020B0603020202020204"/>
              </a:rPr>
              <a:t>cambios</a:t>
            </a:r>
            <a:r>
              <a:rPr sz="2200" spc="-30" dirty="0">
                <a:latin typeface="Trebuchet MS" panose="020B0603020202020204"/>
                <a:cs typeface="Trebuchet MS" panose="020B0603020202020204"/>
              </a:rPr>
              <a:t> </a:t>
            </a:r>
            <a:r>
              <a:rPr sz="2200" dirty="0">
                <a:latin typeface="Trebuchet MS" panose="020B0603020202020204"/>
                <a:cs typeface="Trebuchet MS" panose="020B0603020202020204"/>
              </a:rPr>
              <a:t>para</a:t>
            </a:r>
            <a:r>
              <a:rPr sz="2200" spc="-30" dirty="0">
                <a:latin typeface="Trebuchet MS" panose="020B0603020202020204"/>
                <a:cs typeface="Trebuchet MS" panose="020B0603020202020204"/>
              </a:rPr>
              <a:t> </a:t>
            </a:r>
            <a:r>
              <a:rPr sz="2200" dirty="0">
                <a:latin typeface="Trebuchet MS" panose="020B0603020202020204"/>
                <a:cs typeface="Trebuchet MS" panose="020B0603020202020204"/>
              </a:rPr>
              <a:t>los</a:t>
            </a:r>
            <a:r>
              <a:rPr sz="2200" spc="-30" dirty="0">
                <a:latin typeface="Trebuchet MS" panose="020B0603020202020204"/>
                <a:cs typeface="Trebuchet MS" panose="020B0603020202020204"/>
              </a:rPr>
              <a:t> </a:t>
            </a:r>
            <a:r>
              <a:rPr sz="2200" dirty="0">
                <a:latin typeface="Trebuchet MS" panose="020B0603020202020204"/>
                <a:cs typeface="Trebuchet MS" panose="020B0603020202020204"/>
              </a:rPr>
              <a:t>afiliados,</a:t>
            </a:r>
            <a:r>
              <a:rPr sz="2200" spc="-25" dirty="0">
                <a:latin typeface="Trebuchet MS" panose="020B0603020202020204"/>
                <a:cs typeface="Trebuchet MS" panose="020B0603020202020204"/>
              </a:rPr>
              <a:t> </a:t>
            </a:r>
            <a:r>
              <a:rPr sz="2200" dirty="0">
                <a:latin typeface="Trebuchet MS" panose="020B0603020202020204"/>
                <a:cs typeface="Trebuchet MS" panose="020B0603020202020204"/>
              </a:rPr>
              <a:t>los</a:t>
            </a:r>
            <a:r>
              <a:rPr sz="2200" spc="-30" dirty="0">
                <a:latin typeface="Trebuchet MS" panose="020B0603020202020204"/>
                <a:cs typeface="Trebuchet MS" panose="020B0603020202020204"/>
              </a:rPr>
              <a:t> </a:t>
            </a:r>
            <a:r>
              <a:rPr sz="2200" dirty="0">
                <a:latin typeface="Trebuchet MS" panose="020B0603020202020204"/>
                <a:cs typeface="Trebuchet MS" panose="020B0603020202020204"/>
              </a:rPr>
              <a:t>proveedores</a:t>
            </a:r>
            <a:r>
              <a:rPr sz="2200" spc="-30" dirty="0">
                <a:latin typeface="Trebuchet MS" panose="020B0603020202020204"/>
                <a:cs typeface="Trebuchet MS" panose="020B0603020202020204"/>
              </a:rPr>
              <a:t> </a:t>
            </a:r>
            <a:r>
              <a:rPr sz="2200" dirty="0">
                <a:latin typeface="Trebuchet MS" panose="020B0603020202020204"/>
                <a:cs typeface="Trebuchet MS" panose="020B0603020202020204"/>
              </a:rPr>
              <a:t>y</a:t>
            </a:r>
            <a:r>
              <a:rPr sz="2200" spc="-25" dirty="0">
                <a:latin typeface="Trebuchet MS" panose="020B0603020202020204"/>
                <a:cs typeface="Trebuchet MS" panose="020B0603020202020204"/>
              </a:rPr>
              <a:t> los </a:t>
            </a:r>
            <a:r>
              <a:rPr sz="2200" dirty="0">
                <a:latin typeface="Trebuchet MS" panose="020B0603020202020204"/>
                <a:cs typeface="Trebuchet MS" panose="020B0603020202020204"/>
              </a:rPr>
              <a:t>presupuestos</a:t>
            </a:r>
            <a:r>
              <a:rPr sz="2200" spc="-60" dirty="0">
                <a:latin typeface="Trebuchet MS" panose="020B0603020202020204"/>
                <a:cs typeface="Trebuchet MS" panose="020B0603020202020204"/>
              </a:rPr>
              <a:t> </a:t>
            </a:r>
            <a:r>
              <a:rPr sz="2200" dirty="0">
                <a:latin typeface="Trebuchet MS" panose="020B0603020202020204"/>
                <a:cs typeface="Trebuchet MS" panose="020B0603020202020204"/>
              </a:rPr>
              <a:t>estatales</a:t>
            </a:r>
            <a:r>
              <a:rPr sz="2200" spc="-55" dirty="0">
                <a:latin typeface="Trebuchet MS" panose="020B0603020202020204"/>
                <a:cs typeface="Trebuchet MS" panose="020B0603020202020204"/>
              </a:rPr>
              <a:t> </a:t>
            </a:r>
            <a:r>
              <a:rPr sz="2200" dirty="0">
                <a:latin typeface="Trebuchet MS" panose="020B0603020202020204"/>
                <a:cs typeface="Trebuchet MS" panose="020B0603020202020204"/>
              </a:rPr>
              <a:t>(nuestro</a:t>
            </a:r>
            <a:r>
              <a:rPr sz="2200" spc="-55" dirty="0">
                <a:latin typeface="Trebuchet MS" panose="020B0603020202020204"/>
                <a:cs typeface="Trebuchet MS" panose="020B0603020202020204"/>
              </a:rPr>
              <a:t> </a:t>
            </a:r>
            <a:r>
              <a:rPr sz="2200" dirty="0">
                <a:latin typeface="Trebuchet MS" panose="020B0603020202020204"/>
                <a:cs typeface="Trebuchet MS" panose="020B0603020202020204"/>
              </a:rPr>
              <a:t>Fondo</a:t>
            </a:r>
            <a:r>
              <a:rPr sz="2200" spc="-60" dirty="0">
                <a:latin typeface="Trebuchet MS" panose="020B0603020202020204"/>
                <a:cs typeface="Trebuchet MS" panose="020B0603020202020204"/>
              </a:rPr>
              <a:t> </a:t>
            </a:r>
            <a:r>
              <a:rPr sz="2200" spc="-10" dirty="0">
                <a:latin typeface="Trebuchet MS" panose="020B0603020202020204"/>
                <a:cs typeface="Trebuchet MS" panose="020B0603020202020204"/>
              </a:rPr>
              <a:t>General)</a:t>
            </a:r>
            <a:endParaRPr sz="2200" dirty="0">
              <a:latin typeface="Trebuchet MS" panose="020B0603020202020204"/>
              <a:cs typeface="Trebuchet MS" panose="020B0603020202020204"/>
            </a:endParaRPr>
          </a:p>
          <a:p>
            <a:pPr marL="622300" indent="-463550">
              <a:lnSpc>
                <a:spcPct val="100000"/>
              </a:lnSpc>
              <a:spcBef>
                <a:spcPts val="1255"/>
              </a:spcBef>
              <a:buSzPct val="114000"/>
              <a:buFont typeface="Microsoft Sans Serif" panose="020B0604020202020204"/>
              <a:buChar char="●"/>
              <a:tabLst>
                <a:tab pos="622300" algn="l"/>
              </a:tabLst>
            </a:pPr>
            <a:r>
              <a:rPr sz="2200" dirty="0">
                <a:latin typeface="Trebuchet MS" panose="020B0603020202020204"/>
                <a:cs typeface="Trebuchet MS" panose="020B0603020202020204"/>
              </a:rPr>
              <a:t>Proporciona</a:t>
            </a:r>
            <a:r>
              <a:rPr sz="2200" spc="-55" dirty="0">
                <a:latin typeface="Trebuchet MS" panose="020B0603020202020204"/>
                <a:cs typeface="Trebuchet MS" panose="020B0603020202020204"/>
              </a:rPr>
              <a:t> </a:t>
            </a:r>
            <a:r>
              <a:rPr sz="2200" dirty="0">
                <a:latin typeface="Trebuchet MS" panose="020B0603020202020204"/>
                <a:cs typeface="Trebuchet MS" panose="020B0603020202020204"/>
              </a:rPr>
              <a:t>fondos</a:t>
            </a:r>
            <a:r>
              <a:rPr sz="2200" spc="-40" dirty="0">
                <a:latin typeface="Trebuchet MS" panose="020B0603020202020204"/>
                <a:cs typeface="Trebuchet MS" panose="020B0603020202020204"/>
              </a:rPr>
              <a:t> </a:t>
            </a:r>
            <a:r>
              <a:rPr sz="2200" dirty="0">
                <a:latin typeface="Trebuchet MS" panose="020B0603020202020204"/>
                <a:cs typeface="Trebuchet MS" panose="020B0603020202020204"/>
              </a:rPr>
              <a:t>muy</a:t>
            </a:r>
            <a:r>
              <a:rPr sz="2200" spc="-65" dirty="0">
                <a:latin typeface="Trebuchet MS" panose="020B0603020202020204"/>
                <a:cs typeface="Trebuchet MS" panose="020B0603020202020204"/>
              </a:rPr>
              <a:t> </a:t>
            </a:r>
            <a:r>
              <a:rPr sz="2200" dirty="0">
                <a:latin typeface="Trebuchet MS" panose="020B0603020202020204"/>
                <a:cs typeface="Trebuchet MS" panose="020B0603020202020204"/>
              </a:rPr>
              <a:t>limitados</a:t>
            </a:r>
            <a:r>
              <a:rPr sz="2200" spc="-45" dirty="0">
                <a:latin typeface="Trebuchet MS" panose="020B0603020202020204"/>
                <a:cs typeface="Trebuchet MS" panose="020B0603020202020204"/>
              </a:rPr>
              <a:t> </a:t>
            </a:r>
            <a:r>
              <a:rPr sz="2200" dirty="0">
                <a:latin typeface="Trebuchet MS" panose="020B0603020202020204"/>
                <a:cs typeface="Trebuchet MS" panose="020B0603020202020204"/>
              </a:rPr>
              <a:t>para</a:t>
            </a:r>
            <a:r>
              <a:rPr sz="2200" spc="-40" dirty="0">
                <a:latin typeface="Trebuchet MS" panose="020B0603020202020204"/>
                <a:cs typeface="Trebuchet MS" panose="020B0603020202020204"/>
              </a:rPr>
              <a:t> </a:t>
            </a:r>
            <a:r>
              <a:rPr sz="2200" dirty="0">
                <a:latin typeface="Trebuchet MS" panose="020B0603020202020204"/>
                <a:cs typeface="Trebuchet MS" panose="020B0603020202020204"/>
              </a:rPr>
              <a:t>que</a:t>
            </a:r>
            <a:r>
              <a:rPr sz="2200" spc="-45" dirty="0">
                <a:latin typeface="Trebuchet MS" panose="020B0603020202020204"/>
                <a:cs typeface="Trebuchet MS" panose="020B0603020202020204"/>
              </a:rPr>
              <a:t> </a:t>
            </a:r>
            <a:r>
              <a:rPr sz="2200" dirty="0">
                <a:latin typeface="Trebuchet MS" panose="020B0603020202020204"/>
                <a:cs typeface="Trebuchet MS" panose="020B0603020202020204"/>
              </a:rPr>
              <a:t>los</a:t>
            </a:r>
            <a:r>
              <a:rPr sz="2200" spc="-40" dirty="0">
                <a:latin typeface="Trebuchet MS" panose="020B0603020202020204"/>
                <a:cs typeface="Trebuchet MS" panose="020B0603020202020204"/>
              </a:rPr>
              <a:t> </a:t>
            </a:r>
            <a:r>
              <a:rPr sz="2200" dirty="0">
                <a:latin typeface="Trebuchet MS" panose="020B0603020202020204"/>
                <a:cs typeface="Trebuchet MS" panose="020B0603020202020204"/>
              </a:rPr>
              <a:t>estados</a:t>
            </a:r>
            <a:r>
              <a:rPr sz="2200" spc="-40" dirty="0">
                <a:latin typeface="Trebuchet MS" panose="020B0603020202020204"/>
                <a:cs typeface="Trebuchet MS" panose="020B0603020202020204"/>
              </a:rPr>
              <a:t> </a:t>
            </a:r>
            <a:r>
              <a:rPr sz="2200" dirty="0">
                <a:latin typeface="Trebuchet MS" panose="020B0603020202020204"/>
                <a:cs typeface="Trebuchet MS" panose="020B0603020202020204"/>
              </a:rPr>
              <a:t>implementen</a:t>
            </a:r>
            <a:r>
              <a:rPr sz="2200" spc="-45" dirty="0">
                <a:latin typeface="Trebuchet MS" panose="020B0603020202020204"/>
                <a:cs typeface="Trebuchet MS" panose="020B0603020202020204"/>
              </a:rPr>
              <a:t> </a:t>
            </a:r>
            <a:r>
              <a:rPr sz="2200" dirty="0">
                <a:latin typeface="Trebuchet MS" panose="020B0603020202020204"/>
                <a:cs typeface="Trebuchet MS" panose="020B0603020202020204"/>
              </a:rPr>
              <a:t>cambios</a:t>
            </a:r>
            <a:r>
              <a:rPr sz="2200" spc="-40" dirty="0">
                <a:latin typeface="Trebuchet MS" panose="020B0603020202020204"/>
                <a:cs typeface="Trebuchet MS" panose="020B0603020202020204"/>
              </a:rPr>
              <a:t> </a:t>
            </a:r>
            <a:r>
              <a:rPr sz="2200" spc="-50" dirty="0">
                <a:latin typeface="Trebuchet MS" panose="020B0603020202020204"/>
                <a:cs typeface="Trebuchet MS" panose="020B0603020202020204"/>
              </a:rPr>
              <a:t>y</a:t>
            </a:r>
            <a:endParaRPr sz="2200" dirty="0">
              <a:latin typeface="Trebuchet MS" panose="020B0603020202020204"/>
              <a:cs typeface="Trebuchet MS" panose="020B0603020202020204"/>
            </a:endParaRPr>
          </a:p>
          <a:p>
            <a:pPr marL="622300">
              <a:lnSpc>
                <a:spcPct val="100000"/>
              </a:lnSpc>
              <a:spcBef>
                <a:spcPts val="170"/>
              </a:spcBef>
            </a:pPr>
            <a:r>
              <a:rPr sz="2200" b="1" dirty="0">
                <a:latin typeface="Trebuchet MS" panose="020B0603020202020204"/>
                <a:cs typeface="Trebuchet MS" panose="020B0603020202020204"/>
              </a:rPr>
              <a:t>impulsar</a:t>
            </a:r>
            <a:r>
              <a:rPr sz="2200" b="1" spc="-55" dirty="0">
                <a:latin typeface="Trebuchet MS" panose="020B0603020202020204"/>
                <a:cs typeface="Trebuchet MS" panose="020B0603020202020204"/>
              </a:rPr>
              <a:t> </a:t>
            </a:r>
            <a:r>
              <a:rPr sz="2200" b="1" dirty="0">
                <a:latin typeface="Trebuchet MS" panose="020B0603020202020204"/>
                <a:cs typeface="Trebuchet MS" panose="020B0603020202020204"/>
              </a:rPr>
              <a:t>mayores</a:t>
            </a:r>
            <a:r>
              <a:rPr sz="2200" b="1" spc="-45" dirty="0">
                <a:latin typeface="Trebuchet MS" panose="020B0603020202020204"/>
                <a:cs typeface="Trebuchet MS" panose="020B0603020202020204"/>
              </a:rPr>
              <a:t> </a:t>
            </a:r>
            <a:r>
              <a:rPr sz="2200" b="1" dirty="0">
                <a:latin typeface="Trebuchet MS" panose="020B0603020202020204"/>
                <a:cs typeface="Trebuchet MS" panose="020B0603020202020204"/>
              </a:rPr>
              <a:t>costos</a:t>
            </a:r>
            <a:r>
              <a:rPr sz="2200" b="1" spc="-45" dirty="0">
                <a:latin typeface="Trebuchet MS" panose="020B0603020202020204"/>
                <a:cs typeface="Trebuchet MS" panose="020B0603020202020204"/>
              </a:rPr>
              <a:t> </a:t>
            </a:r>
            <a:r>
              <a:rPr sz="2200" b="1" dirty="0">
                <a:latin typeface="Trebuchet MS" panose="020B0603020202020204"/>
                <a:cs typeface="Trebuchet MS" panose="020B0603020202020204"/>
              </a:rPr>
              <a:t>administrativos</a:t>
            </a:r>
            <a:r>
              <a:rPr sz="2200" b="1" spc="-70" dirty="0">
                <a:latin typeface="Trebuchet MS" panose="020B0603020202020204"/>
                <a:cs typeface="Trebuchet MS" panose="020B0603020202020204"/>
              </a:rPr>
              <a:t> </a:t>
            </a:r>
            <a:r>
              <a:rPr sz="2200" b="1" dirty="0">
                <a:latin typeface="Trebuchet MS" panose="020B0603020202020204"/>
                <a:cs typeface="Trebuchet MS" panose="020B0603020202020204"/>
              </a:rPr>
              <a:t>y</a:t>
            </a:r>
            <a:r>
              <a:rPr sz="2200" b="1" spc="-55" dirty="0">
                <a:latin typeface="Trebuchet MS" panose="020B0603020202020204"/>
                <a:cs typeface="Trebuchet MS" panose="020B0603020202020204"/>
              </a:rPr>
              <a:t> </a:t>
            </a:r>
            <a:r>
              <a:rPr sz="2200" b="1" dirty="0">
                <a:latin typeface="Trebuchet MS" panose="020B0603020202020204"/>
                <a:cs typeface="Trebuchet MS" panose="020B0603020202020204"/>
              </a:rPr>
              <a:t>de</a:t>
            </a:r>
            <a:r>
              <a:rPr sz="2200" b="1" spc="-75" dirty="0">
                <a:latin typeface="Trebuchet MS" panose="020B0603020202020204"/>
                <a:cs typeface="Trebuchet MS" panose="020B0603020202020204"/>
              </a:rPr>
              <a:t> </a:t>
            </a:r>
            <a:r>
              <a:rPr sz="2200" b="1" spc="-25" dirty="0">
                <a:latin typeface="Trebuchet MS" panose="020B0603020202020204"/>
                <a:cs typeface="Trebuchet MS" panose="020B0603020202020204"/>
              </a:rPr>
              <a:t>TI</a:t>
            </a:r>
            <a:endParaRPr sz="2200" dirty="0">
              <a:latin typeface="Trebuchet MS" panose="020B0603020202020204"/>
              <a:cs typeface="Trebuchet MS" panose="020B0603020202020204"/>
            </a:endParaRPr>
          </a:p>
          <a:p>
            <a:pPr marL="622300" marR="549275" indent="-463550">
              <a:lnSpc>
                <a:spcPts val="2380"/>
              </a:lnSpc>
              <a:spcBef>
                <a:spcPts val="1545"/>
              </a:spcBef>
              <a:buSzPct val="114000"/>
              <a:buFont typeface="Microsoft Sans Serif" panose="020B0604020202020204"/>
              <a:buChar char="●"/>
              <a:tabLst>
                <a:tab pos="622300" algn="l"/>
              </a:tabLst>
            </a:pPr>
            <a:r>
              <a:rPr sz="2200" b="1" dirty="0">
                <a:latin typeface="Trebuchet MS" panose="020B0603020202020204"/>
                <a:cs typeface="Trebuchet MS" panose="020B0603020202020204"/>
              </a:rPr>
              <a:t>Impulsa</a:t>
            </a:r>
            <a:r>
              <a:rPr sz="2200" b="1" spc="-50" dirty="0">
                <a:latin typeface="Trebuchet MS" panose="020B0603020202020204"/>
                <a:cs typeface="Trebuchet MS" panose="020B0603020202020204"/>
              </a:rPr>
              <a:t> </a:t>
            </a:r>
            <a:r>
              <a:rPr sz="2200" b="1" dirty="0">
                <a:latin typeface="Trebuchet MS" panose="020B0603020202020204"/>
                <a:cs typeface="Trebuchet MS" panose="020B0603020202020204"/>
              </a:rPr>
              <a:t>las</a:t>
            </a:r>
            <a:r>
              <a:rPr sz="2200" b="1" spc="-55" dirty="0">
                <a:latin typeface="Trebuchet MS" panose="020B0603020202020204"/>
                <a:cs typeface="Trebuchet MS" panose="020B0603020202020204"/>
              </a:rPr>
              <a:t> </a:t>
            </a:r>
            <a:r>
              <a:rPr sz="2200" b="1" dirty="0">
                <a:latin typeface="Trebuchet MS" panose="020B0603020202020204"/>
                <a:cs typeface="Trebuchet MS" panose="020B0603020202020204"/>
              </a:rPr>
              <a:t>barreras</a:t>
            </a:r>
            <a:r>
              <a:rPr sz="2200" b="1" spc="-35" dirty="0">
                <a:latin typeface="Trebuchet MS" panose="020B0603020202020204"/>
                <a:cs typeface="Trebuchet MS" panose="020B0603020202020204"/>
              </a:rPr>
              <a:t> </a:t>
            </a:r>
            <a:r>
              <a:rPr sz="2200" b="1" dirty="0">
                <a:latin typeface="Trebuchet MS" panose="020B0603020202020204"/>
                <a:cs typeface="Trebuchet MS" panose="020B0603020202020204"/>
              </a:rPr>
              <a:t>administrativas</a:t>
            </a:r>
            <a:r>
              <a:rPr sz="2200" b="1" spc="-40" dirty="0">
                <a:latin typeface="Trebuchet MS" panose="020B0603020202020204"/>
                <a:cs typeface="Trebuchet MS" panose="020B0603020202020204"/>
              </a:rPr>
              <a:t> </a:t>
            </a:r>
            <a:r>
              <a:rPr sz="2200" b="1" dirty="0">
                <a:latin typeface="Trebuchet MS" panose="020B0603020202020204"/>
                <a:cs typeface="Trebuchet MS" panose="020B0603020202020204"/>
              </a:rPr>
              <a:t>y</a:t>
            </a:r>
            <a:r>
              <a:rPr sz="2200" b="1" spc="-65" dirty="0">
                <a:latin typeface="Trebuchet MS" panose="020B0603020202020204"/>
                <a:cs typeface="Trebuchet MS" panose="020B0603020202020204"/>
              </a:rPr>
              <a:t> </a:t>
            </a:r>
            <a:r>
              <a:rPr sz="2200" b="1" dirty="0">
                <a:latin typeface="Trebuchet MS" panose="020B0603020202020204"/>
                <a:cs typeface="Trebuchet MS" panose="020B0603020202020204"/>
              </a:rPr>
              <a:t>burocráticas,</a:t>
            </a:r>
            <a:r>
              <a:rPr sz="2200" b="1" spc="-35" dirty="0">
                <a:latin typeface="Trebuchet MS" panose="020B0603020202020204"/>
                <a:cs typeface="Trebuchet MS" panose="020B0603020202020204"/>
              </a:rPr>
              <a:t> </a:t>
            </a:r>
            <a:r>
              <a:rPr sz="2200" b="1" dirty="0">
                <a:latin typeface="Trebuchet MS" panose="020B0603020202020204"/>
                <a:cs typeface="Trebuchet MS" panose="020B0603020202020204"/>
              </a:rPr>
              <a:t>la</a:t>
            </a:r>
            <a:r>
              <a:rPr sz="2200" b="1" spc="-65" dirty="0">
                <a:latin typeface="Trebuchet MS" panose="020B0603020202020204"/>
                <a:cs typeface="Trebuchet MS" panose="020B0603020202020204"/>
              </a:rPr>
              <a:t> </a:t>
            </a:r>
            <a:r>
              <a:rPr sz="2200" b="1" dirty="0">
                <a:latin typeface="Trebuchet MS" panose="020B0603020202020204"/>
                <a:cs typeface="Trebuchet MS" panose="020B0603020202020204"/>
              </a:rPr>
              <a:t>pérdida</a:t>
            </a:r>
            <a:r>
              <a:rPr sz="2200" b="1" spc="-45" dirty="0">
                <a:latin typeface="Trebuchet MS" panose="020B0603020202020204"/>
                <a:cs typeface="Trebuchet MS" panose="020B0603020202020204"/>
              </a:rPr>
              <a:t> </a:t>
            </a:r>
            <a:r>
              <a:rPr sz="2200" b="1" dirty="0">
                <a:latin typeface="Trebuchet MS" panose="020B0603020202020204"/>
                <a:cs typeface="Trebuchet MS" panose="020B0603020202020204"/>
              </a:rPr>
              <a:t>de</a:t>
            </a:r>
            <a:r>
              <a:rPr sz="2200" b="1" spc="-65" dirty="0">
                <a:latin typeface="Trebuchet MS" panose="020B0603020202020204"/>
                <a:cs typeface="Trebuchet MS" panose="020B0603020202020204"/>
              </a:rPr>
              <a:t> </a:t>
            </a:r>
            <a:r>
              <a:rPr sz="2200" b="1" spc="-10" dirty="0">
                <a:latin typeface="Trebuchet MS" panose="020B0603020202020204"/>
                <a:cs typeface="Trebuchet MS" panose="020B0603020202020204"/>
              </a:rPr>
              <a:t>cobertura </a:t>
            </a:r>
            <a:r>
              <a:rPr sz="2200" b="1" dirty="0">
                <a:latin typeface="Trebuchet MS" panose="020B0603020202020204"/>
                <a:cs typeface="Trebuchet MS" panose="020B0603020202020204"/>
              </a:rPr>
              <a:t>y</a:t>
            </a:r>
            <a:r>
              <a:rPr sz="2200" b="1" spc="-30" dirty="0">
                <a:latin typeface="Trebuchet MS" panose="020B0603020202020204"/>
                <a:cs typeface="Trebuchet MS" panose="020B0603020202020204"/>
              </a:rPr>
              <a:t> </a:t>
            </a:r>
            <a:r>
              <a:rPr sz="2200" b="1" dirty="0">
                <a:latin typeface="Trebuchet MS" panose="020B0603020202020204"/>
                <a:cs typeface="Trebuchet MS" panose="020B0603020202020204"/>
              </a:rPr>
              <a:t>los</a:t>
            </a:r>
            <a:r>
              <a:rPr sz="2200" b="1" spc="-40" dirty="0">
                <a:latin typeface="Trebuchet MS" panose="020B0603020202020204"/>
                <a:cs typeface="Trebuchet MS" panose="020B0603020202020204"/>
              </a:rPr>
              <a:t> </a:t>
            </a:r>
            <a:r>
              <a:rPr sz="2200" b="1" dirty="0">
                <a:latin typeface="Trebuchet MS" panose="020B0603020202020204"/>
                <a:cs typeface="Trebuchet MS" panose="020B0603020202020204"/>
              </a:rPr>
              <a:t>cambios</a:t>
            </a:r>
            <a:r>
              <a:rPr sz="2200" b="1" spc="-15" dirty="0">
                <a:latin typeface="Trebuchet MS" panose="020B0603020202020204"/>
                <a:cs typeface="Trebuchet MS" panose="020B0603020202020204"/>
              </a:rPr>
              <a:t> </a:t>
            </a:r>
            <a:r>
              <a:rPr sz="2200" b="1" dirty="0">
                <a:latin typeface="Trebuchet MS" panose="020B0603020202020204"/>
                <a:cs typeface="Trebuchet MS" panose="020B0603020202020204"/>
              </a:rPr>
              <a:t>de</a:t>
            </a:r>
            <a:r>
              <a:rPr sz="2200" b="1" spc="-20" dirty="0">
                <a:latin typeface="Trebuchet MS" panose="020B0603020202020204"/>
                <a:cs typeface="Trebuchet MS" panose="020B0603020202020204"/>
              </a:rPr>
              <a:t> </a:t>
            </a:r>
            <a:r>
              <a:rPr sz="2200" b="1" dirty="0">
                <a:latin typeface="Trebuchet MS" panose="020B0603020202020204"/>
                <a:cs typeface="Trebuchet MS" panose="020B0603020202020204"/>
              </a:rPr>
              <a:t>costos</a:t>
            </a:r>
            <a:r>
              <a:rPr sz="2200" b="1" spc="-40" dirty="0">
                <a:latin typeface="Trebuchet MS" panose="020B0603020202020204"/>
                <a:cs typeface="Trebuchet MS" panose="020B0603020202020204"/>
              </a:rPr>
              <a:t> </a:t>
            </a:r>
            <a:r>
              <a:rPr sz="2200" b="1" dirty="0">
                <a:latin typeface="Trebuchet MS" panose="020B0603020202020204"/>
                <a:cs typeface="Trebuchet MS" panose="020B0603020202020204"/>
              </a:rPr>
              <a:t>a</a:t>
            </a:r>
            <a:r>
              <a:rPr sz="2200" b="1" spc="-25" dirty="0">
                <a:latin typeface="Trebuchet MS" panose="020B0603020202020204"/>
                <a:cs typeface="Trebuchet MS" panose="020B0603020202020204"/>
              </a:rPr>
              <a:t> </a:t>
            </a:r>
            <a:r>
              <a:rPr sz="2200" b="1" dirty="0">
                <a:latin typeface="Trebuchet MS" panose="020B0603020202020204"/>
                <a:cs typeface="Trebuchet MS" panose="020B0603020202020204"/>
              </a:rPr>
              <a:t>la</a:t>
            </a:r>
            <a:r>
              <a:rPr sz="2200" b="1" spc="-40" dirty="0">
                <a:latin typeface="Trebuchet MS" panose="020B0603020202020204"/>
                <a:cs typeface="Trebuchet MS" panose="020B0603020202020204"/>
              </a:rPr>
              <a:t> </a:t>
            </a:r>
            <a:r>
              <a:rPr sz="2200" b="1" dirty="0" err="1">
                <a:latin typeface="Trebuchet MS" panose="020B0603020202020204"/>
                <a:cs typeface="Trebuchet MS" panose="020B0603020202020204"/>
              </a:rPr>
              <a:t>cobertura</a:t>
            </a:r>
            <a:r>
              <a:rPr sz="2200" b="1" spc="-25" dirty="0">
                <a:latin typeface="Trebuchet MS" panose="020B0603020202020204"/>
                <a:cs typeface="Trebuchet MS" panose="020B0603020202020204"/>
              </a:rPr>
              <a:t> </a:t>
            </a:r>
            <a:r>
              <a:rPr sz="2200" b="1" spc="-10" dirty="0" err="1">
                <a:latin typeface="Trebuchet MS" panose="020B0603020202020204"/>
                <a:cs typeface="Trebuchet MS" panose="020B0603020202020204"/>
              </a:rPr>
              <a:t>comercial</a:t>
            </a:r>
            <a:endParaRPr sz="2200" dirty="0">
              <a:latin typeface="Trebuchet MS" panose="020B0603020202020204"/>
              <a:cs typeface="Trebuchet MS" panose="020B0603020202020204"/>
            </a:endParaRPr>
          </a:p>
        </p:txBody>
      </p:sp>
      <p:sp>
        <p:nvSpPr>
          <p:cNvPr id="6" name="object 5"/>
          <p:cNvSpPr txBox="1"/>
          <p:nvPr/>
        </p:nvSpPr>
        <p:spPr>
          <a:xfrm>
            <a:off x="456690" y="5033220"/>
            <a:ext cx="11087735" cy="965835"/>
          </a:xfrm>
          <a:prstGeom prst="rect">
            <a:avLst/>
          </a:prstGeom>
        </p:spPr>
        <p:txBody>
          <a:bodyPr vert="horz" wrap="square" lIns="0" tIns="50800" rIns="0" bIns="0" rtlCol="0">
            <a:spAutoFit/>
          </a:bodyPr>
          <a:lstStyle/>
          <a:p>
            <a:pPr marL="622300" marR="601345" indent="-463550">
              <a:lnSpc>
                <a:spcPts val="2380"/>
              </a:lnSpc>
              <a:spcBef>
                <a:spcPts val="400"/>
              </a:spcBef>
              <a:buSzPct val="114000"/>
              <a:buFont typeface="Microsoft Sans Serif" panose="020B0604020202020204"/>
              <a:buChar char="●"/>
              <a:tabLst>
                <a:tab pos="622300" algn="l"/>
              </a:tabLst>
            </a:pPr>
            <a:r>
              <a:rPr lang="es-ES" sz="2200" b="1" dirty="0">
                <a:latin typeface="Trebuchet MS" panose="020B0603020202020204"/>
                <a:cs typeface="Trebuchet MS" panose="020B0603020202020204"/>
              </a:rPr>
              <a:t>Nuestro</a:t>
            </a:r>
            <a:r>
              <a:rPr lang="es-ES" sz="2200" b="1" spc="-50" dirty="0">
                <a:latin typeface="Trebuchet MS" panose="020B0603020202020204"/>
                <a:cs typeface="Trebuchet MS" panose="020B0603020202020204"/>
              </a:rPr>
              <a:t> </a:t>
            </a:r>
            <a:r>
              <a:rPr lang="es-ES" sz="2200" b="1" dirty="0">
                <a:latin typeface="Trebuchet MS" panose="020B0603020202020204"/>
                <a:cs typeface="Trebuchet MS" panose="020B0603020202020204"/>
              </a:rPr>
              <a:t>compromiso</a:t>
            </a:r>
            <a:r>
              <a:rPr lang="es-ES" sz="2200" dirty="0">
                <a:latin typeface="Trebuchet MS" panose="020B0603020202020204"/>
                <a:cs typeface="Trebuchet MS" panose="020B0603020202020204"/>
              </a:rPr>
              <a:t>:</a:t>
            </a:r>
            <a:r>
              <a:rPr lang="es-ES" sz="2200" spc="-35" dirty="0">
                <a:latin typeface="Trebuchet MS" panose="020B0603020202020204"/>
                <a:cs typeface="Trebuchet MS" panose="020B0603020202020204"/>
              </a:rPr>
              <a:t> </a:t>
            </a:r>
            <a:r>
              <a:rPr lang="es-ES" sz="2200" dirty="0">
                <a:latin typeface="Trebuchet MS" panose="020B0603020202020204"/>
                <a:cs typeface="Trebuchet MS" panose="020B0603020202020204"/>
              </a:rPr>
              <a:t>En</a:t>
            </a:r>
            <a:r>
              <a:rPr lang="es-ES" sz="2200" spc="-45" dirty="0">
                <a:latin typeface="Trebuchet MS" panose="020B0603020202020204"/>
                <a:cs typeface="Trebuchet MS" panose="020B0603020202020204"/>
              </a:rPr>
              <a:t> </a:t>
            </a:r>
            <a:r>
              <a:rPr lang="es-ES" sz="2200" dirty="0">
                <a:latin typeface="Trebuchet MS" panose="020B0603020202020204"/>
                <a:cs typeface="Trebuchet MS" panose="020B0603020202020204"/>
              </a:rPr>
              <a:t>asociación</a:t>
            </a:r>
            <a:r>
              <a:rPr lang="es-ES" sz="2200" spc="-45" dirty="0">
                <a:latin typeface="Trebuchet MS" panose="020B0603020202020204"/>
                <a:cs typeface="Trebuchet MS" panose="020B0603020202020204"/>
              </a:rPr>
              <a:t> </a:t>
            </a:r>
            <a:r>
              <a:rPr lang="es-ES" sz="2200" dirty="0">
                <a:latin typeface="Trebuchet MS" panose="020B0603020202020204"/>
                <a:cs typeface="Trebuchet MS" panose="020B0603020202020204"/>
              </a:rPr>
              <a:t>con</a:t>
            </a:r>
            <a:r>
              <a:rPr lang="es-ES" sz="2200" spc="-70" dirty="0">
                <a:latin typeface="Trebuchet MS" panose="020B0603020202020204"/>
                <a:cs typeface="Trebuchet MS" panose="020B0603020202020204"/>
              </a:rPr>
              <a:t> </a:t>
            </a:r>
            <a:r>
              <a:rPr lang="es-ES" sz="2200" dirty="0">
                <a:latin typeface="Trebuchet MS" panose="020B0603020202020204"/>
                <a:cs typeface="Trebuchet MS" panose="020B0603020202020204"/>
              </a:rPr>
              <a:t>todas</a:t>
            </a:r>
            <a:r>
              <a:rPr lang="es-ES" sz="2200" spc="-45" dirty="0">
                <a:latin typeface="Trebuchet MS" panose="020B0603020202020204"/>
                <a:cs typeface="Trebuchet MS" panose="020B0603020202020204"/>
              </a:rPr>
              <a:t> </a:t>
            </a:r>
            <a:r>
              <a:rPr lang="es-ES" sz="2200" dirty="0">
                <a:latin typeface="Trebuchet MS" panose="020B0603020202020204"/>
                <a:cs typeface="Trebuchet MS" panose="020B0603020202020204"/>
              </a:rPr>
              <a:t>las</a:t>
            </a:r>
            <a:r>
              <a:rPr lang="es-ES" sz="2200" spc="-50" dirty="0">
                <a:latin typeface="Trebuchet MS" panose="020B0603020202020204"/>
                <a:cs typeface="Trebuchet MS" panose="020B0603020202020204"/>
              </a:rPr>
              <a:t> </a:t>
            </a:r>
            <a:r>
              <a:rPr lang="es-ES" sz="2200" dirty="0">
                <a:latin typeface="Trebuchet MS" panose="020B0603020202020204"/>
                <a:cs typeface="Trebuchet MS" panose="020B0603020202020204"/>
              </a:rPr>
              <a:t>partes</a:t>
            </a:r>
            <a:r>
              <a:rPr lang="es-ES" sz="2200" spc="-45" dirty="0">
                <a:latin typeface="Trebuchet MS" panose="020B0603020202020204"/>
                <a:cs typeface="Trebuchet MS" panose="020B0603020202020204"/>
              </a:rPr>
              <a:t> </a:t>
            </a:r>
            <a:r>
              <a:rPr lang="es-ES" sz="2200" dirty="0">
                <a:latin typeface="Trebuchet MS" panose="020B0603020202020204"/>
                <a:cs typeface="Trebuchet MS" panose="020B0603020202020204"/>
              </a:rPr>
              <a:t>interesadas,</a:t>
            </a:r>
            <a:r>
              <a:rPr lang="es-ES" sz="2200" spc="-20" dirty="0">
                <a:latin typeface="Trebuchet MS" panose="020B0603020202020204"/>
                <a:cs typeface="Trebuchet MS" panose="020B0603020202020204"/>
              </a:rPr>
              <a:t> </a:t>
            </a:r>
            <a:r>
              <a:rPr lang="es-ES" sz="2200" b="1" dirty="0">
                <a:latin typeface="Trebuchet MS" panose="020B0603020202020204"/>
                <a:cs typeface="Trebuchet MS" panose="020B0603020202020204"/>
              </a:rPr>
              <a:t>nuestra</a:t>
            </a:r>
            <a:r>
              <a:rPr lang="es-ES" sz="2200" b="1" spc="-40" dirty="0">
                <a:latin typeface="Trebuchet MS" panose="020B0603020202020204"/>
                <a:cs typeface="Trebuchet MS" panose="020B0603020202020204"/>
              </a:rPr>
              <a:t> </a:t>
            </a:r>
            <a:r>
              <a:rPr lang="es-ES" sz="2200" b="1" spc="-10" dirty="0">
                <a:latin typeface="Trebuchet MS" panose="020B0603020202020204"/>
                <a:cs typeface="Trebuchet MS" panose="020B0603020202020204"/>
              </a:rPr>
              <a:t>prioridad </a:t>
            </a:r>
            <a:r>
              <a:rPr lang="" altLang="es-ES" sz="2200" b="1" spc="-10" dirty="0">
                <a:latin typeface="Trebuchet MS" panose="020B0603020202020204"/>
                <a:cs typeface="Trebuchet MS" panose="020B0603020202020204"/>
              </a:rPr>
              <a:t>en </a:t>
            </a:r>
            <a:r>
              <a:rPr lang="en-US" sz="2200" b="1">
                <a:sym typeface="+mn-ea"/>
              </a:rPr>
              <a:t>North Star</a:t>
            </a:r>
            <a:r>
              <a:rPr lang="" altLang="en-US" sz="2200" b="1">
                <a:sym typeface="+mn-ea"/>
              </a:rPr>
              <a:t> </a:t>
            </a:r>
            <a:r>
              <a:rPr lang="es-ES" sz="2200" b="1" dirty="0">
                <a:latin typeface="Trebuchet MS" panose="020B0603020202020204"/>
                <a:cs typeface="Trebuchet MS" panose="020B0603020202020204"/>
              </a:rPr>
              <a:t>es</a:t>
            </a:r>
            <a:r>
              <a:rPr lang="es-ES" sz="2200" spc="-50" dirty="0">
                <a:latin typeface="Trebuchet MS" panose="020B0603020202020204"/>
                <a:cs typeface="Trebuchet MS" panose="020B0603020202020204"/>
              </a:rPr>
              <a:t> </a:t>
            </a:r>
            <a:r>
              <a:rPr lang="es-ES" sz="2200" b="1" dirty="0">
                <a:latin typeface="Trebuchet MS" panose="020B0603020202020204"/>
                <a:cs typeface="Trebuchet MS" panose="020B0603020202020204"/>
              </a:rPr>
              <a:t>mitigar</a:t>
            </a:r>
            <a:r>
              <a:rPr lang="es-ES" sz="2200" b="1" spc="-50" dirty="0">
                <a:latin typeface="Trebuchet MS" panose="020B0603020202020204"/>
                <a:cs typeface="Trebuchet MS" panose="020B0603020202020204"/>
              </a:rPr>
              <a:t> </a:t>
            </a:r>
            <a:r>
              <a:rPr lang="es-ES" sz="2200" b="1" dirty="0">
                <a:latin typeface="Trebuchet MS" panose="020B0603020202020204"/>
                <a:cs typeface="Trebuchet MS" panose="020B0603020202020204"/>
              </a:rPr>
              <a:t>las</a:t>
            </a:r>
            <a:r>
              <a:rPr lang="es-ES" sz="2200" b="1" spc="-60" dirty="0">
                <a:latin typeface="Trebuchet MS" panose="020B0603020202020204"/>
                <a:cs typeface="Trebuchet MS" panose="020B0603020202020204"/>
              </a:rPr>
              <a:t> </a:t>
            </a:r>
            <a:r>
              <a:rPr lang="es-ES" sz="2200" b="1" dirty="0">
                <a:latin typeface="Trebuchet MS" panose="020B0603020202020204"/>
                <a:cs typeface="Trebuchet MS" panose="020B0603020202020204"/>
              </a:rPr>
              <a:t>pérdidas</a:t>
            </a:r>
            <a:r>
              <a:rPr lang="es-ES" sz="2200" b="1" spc="-60" dirty="0">
                <a:latin typeface="Trebuchet MS" panose="020B0603020202020204"/>
                <a:cs typeface="Trebuchet MS" panose="020B0603020202020204"/>
              </a:rPr>
              <a:t> </a:t>
            </a:r>
            <a:r>
              <a:rPr lang="es-ES" sz="2200" b="1" dirty="0">
                <a:latin typeface="Trebuchet MS" panose="020B0603020202020204"/>
                <a:cs typeface="Trebuchet MS" panose="020B0603020202020204"/>
              </a:rPr>
              <a:t>de</a:t>
            </a:r>
            <a:r>
              <a:rPr lang="es-ES" sz="2200" b="1" spc="-40" dirty="0">
                <a:latin typeface="Trebuchet MS" panose="020B0603020202020204"/>
                <a:cs typeface="Trebuchet MS" panose="020B0603020202020204"/>
              </a:rPr>
              <a:t> </a:t>
            </a:r>
            <a:r>
              <a:rPr lang="es-ES" sz="2200" b="1" dirty="0">
                <a:latin typeface="Trebuchet MS" panose="020B0603020202020204"/>
                <a:cs typeface="Trebuchet MS" panose="020B0603020202020204"/>
              </a:rPr>
              <a:t>cobertura</a:t>
            </a:r>
            <a:r>
              <a:rPr lang="es-ES" sz="2200" b="1" spc="-45" dirty="0">
                <a:latin typeface="Trebuchet MS" panose="020B0603020202020204"/>
                <a:cs typeface="Trebuchet MS" panose="020B0603020202020204"/>
              </a:rPr>
              <a:t> </a:t>
            </a:r>
            <a:r>
              <a:rPr lang="es-ES" sz="2200" b="1" dirty="0">
                <a:latin typeface="Trebuchet MS" panose="020B0603020202020204"/>
                <a:cs typeface="Trebuchet MS" panose="020B0603020202020204"/>
              </a:rPr>
              <a:t>inapropiadas</a:t>
            </a:r>
            <a:r>
              <a:rPr lang="es-ES" sz="2200" b="1" spc="-35" dirty="0">
                <a:latin typeface="Trebuchet MS" panose="020B0603020202020204"/>
                <a:cs typeface="Trebuchet MS" panose="020B0603020202020204"/>
              </a:rPr>
              <a:t> </a:t>
            </a:r>
            <a:r>
              <a:rPr lang="es-ES" sz="2200" b="1" dirty="0">
                <a:latin typeface="Trebuchet MS" panose="020B0603020202020204"/>
                <a:cs typeface="Trebuchet MS" panose="020B0603020202020204"/>
              </a:rPr>
              <a:t>y</a:t>
            </a:r>
            <a:r>
              <a:rPr lang="es-ES" sz="2200" b="1" spc="-65" dirty="0">
                <a:latin typeface="Trebuchet MS" panose="020B0603020202020204"/>
                <a:cs typeface="Trebuchet MS" panose="020B0603020202020204"/>
              </a:rPr>
              <a:t> </a:t>
            </a:r>
            <a:r>
              <a:rPr lang="es-ES" sz="2200" b="1" dirty="0">
                <a:latin typeface="Trebuchet MS" panose="020B0603020202020204"/>
                <a:cs typeface="Trebuchet MS" panose="020B0603020202020204"/>
              </a:rPr>
              <a:t>evitar</a:t>
            </a:r>
            <a:r>
              <a:rPr lang="es-ES" sz="2200" b="1" spc="-50" dirty="0">
                <a:latin typeface="Trebuchet MS" panose="020B0603020202020204"/>
                <a:cs typeface="Trebuchet MS" panose="020B0603020202020204"/>
              </a:rPr>
              <a:t> </a:t>
            </a:r>
            <a:r>
              <a:rPr lang="es-ES" sz="2200" b="1" dirty="0">
                <a:latin typeface="Trebuchet MS" panose="020B0603020202020204"/>
                <a:cs typeface="Trebuchet MS" panose="020B0603020202020204"/>
              </a:rPr>
              <a:t>recortes</a:t>
            </a:r>
            <a:r>
              <a:rPr lang="es-ES" sz="2200" b="1" spc="-35" dirty="0">
                <a:latin typeface="Trebuchet MS" panose="020B0603020202020204"/>
                <a:cs typeface="Trebuchet MS" panose="020B0603020202020204"/>
              </a:rPr>
              <a:t> </a:t>
            </a:r>
            <a:r>
              <a:rPr lang="es-ES" sz="2200" b="1" spc="-10" dirty="0">
                <a:latin typeface="Trebuchet MS" panose="020B0603020202020204"/>
                <a:cs typeface="Trebuchet MS" panose="020B0603020202020204"/>
              </a:rPr>
              <a:t>draconianos </a:t>
            </a:r>
            <a:r>
              <a:rPr lang="es-ES" sz="2200" b="1" dirty="0">
                <a:latin typeface="Trebuchet MS" panose="020B0603020202020204"/>
                <a:cs typeface="Trebuchet MS" panose="020B0603020202020204"/>
              </a:rPr>
              <a:t>siempre</a:t>
            </a:r>
            <a:r>
              <a:rPr lang="es-ES" sz="2200" b="1" spc="-30" dirty="0">
                <a:latin typeface="Trebuchet MS" panose="020B0603020202020204"/>
                <a:cs typeface="Trebuchet MS" panose="020B0603020202020204"/>
              </a:rPr>
              <a:t> </a:t>
            </a:r>
            <a:r>
              <a:rPr lang="es-ES" sz="2200" b="1" dirty="0">
                <a:latin typeface="Trebuchet MS" panose="020B0603020202020204"/>
                <a:cs typeface="Trebuchet MS" panose="020B0603020202020204"/>
              </a:rPr>
              <a:t>que</a:t>
            </a:r>
            <a:r>
              <a:rPr lang="es-ES" sz="2200" b="1" spc="-25" dirty="0">
                <a:latin typeface="Trebuchet MS" panose="020B0603020202020204"/>
                <a:cs typeface="Trebuchet MS" panose="020B0603020202020204"/>
              </a:rPr>
              <a:t> </a:t>
            </a:r>
            <a:r>
              <a:rPr lang="es-ES" sz="2200" b="1" dirty="0">
                <a:latin typeface="Trebuchet MS" panose="020B0603020202020204"/>
                <a:cs typeface="Trebuchet MS" panose="020B0603020202020204"/>
              </a:rPr>
              <a:t>sea</a:t>
            </a:r>
            <a:r>
              <a:rPr lang="es-ES" sz="2200" b="1" spc="-45" dirty="0">
                <a:latin typeface="Trebuchet MS" panose="020B0603020202020204"/>
                <a:cs typeface="Trebuchet MS" panose="020B0603020202020204"/>
              </a:rPr>
              <a:t> </a:t>
            </a:r>
            <a:r>
              <a:rPr lang="es-ES" sz="2200" b="1" spc="-10" dirty="0">
                <a:latin typeface="Trebuchet MS" panose="020B0603020202020204"/>
                <a:cs typeface="Trebuchet MS" panose="020B0603020202020204"/>
              </a:rPr>
              <a:t>posible.</a:t>
            </a:r>
            <a:endParaRPr lang="es-ES" sz="2200" dirty="0">
              <a:latin typeface="Trebuchet MS" panose="020B0603020202020204"/>
              <a:cs typeface="Trebuchet MS" panose="020B0603020202020204"/>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476"/>
        <p:cNvGrpSpPr/>
        <p:nvPr/>
      </p:nvGrpSpPr>
      <p:grpSpPr>
        <a:xfrm>
          <a:off x="0" y="0"/>
          <a:ext cx="0" cy="0"/>
          <a:chOff x="0" y="0"/>
          <a:chExt cx="0" cy="0"/>
        </a:xfrm>
      </p:grpSpPr>
      <p:sp>
        <p:nvSpPr>
          <p:cNvPr id="1477" name="Google Shape;1477;p267"/>
          <p:cNvSpPr txBox="1">
            <a:spLocks noGrp="1"/>
          </p:cNvSpPr>
          <p:nvPr>
            <p:ph type="sldNum" idx="12"/>
          </p:nvPr>
        </p:nvSpPr>
        <p:spPr>
          <a:xfrm>
            <a:off x="9846356" y="6425136"/>
            <a:ext cx="2012100" cy="364800"/>
          </a:xfrm>
          <a:prstGeom prst="rect">
            <a:avLst/>
          </a:prstGeom>
        </p:spPr>
        <p:txBody>
          <a:bodyPr spcFirstLastPara="1" wrap="square" lIns="78575" tIns="39275" rIns="78575" bIns="39275"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79</a:t>
            </a:fld>
            <a:endParaRPr lang="en-US"/>
          </a:p>
        </p:txBody>
      </p:sp>
      <p:sp>
        <p:nvSpPr>
          <p:cNvPr id="1478" name="Google Shape;1478;p267"/>
          <p:cNvSpPr txBox="1">
            <a:spLocks noGrp="1"/>
          </p:cNvSpPr>
          <p:nvPr>
            <p:ph type="title"/>
          </p:nvPr>
        </p:nvSpPr>
        <p:spPr>
          <a:xfrm>
            <a:off x="2957025" y="6243850"/>
            <a:ext cx="8495700" cy="614100"/>
          </a:xfrm>
          <a:prstGeom prst="rect">
            <a:avLst/>
          </a:prstGeom>
        </p:spPr>
        <p:txBody>
          <a:bodyPr spcFirstLastPara="1" wrap="square" lIns="0" tIns="0" rIns="0" bIns="0" anchor="ctr" anchorCtr="0">
            <a:noAutofit/>
          </a:bodyPr>
          <a:lstStyle/>
          <a:p>
            <a:pPr marL="0" lvl="0" indent="0" algn="ctr" rtl="0">
              <a:spcBef>
                <a:spcPts val="0"/>
              </a:spcBef>
              <a:spcAft>
                <a:spcPts val="0"/>
              </a:spcAft>
              <a:buSzPts val="1300"/>
              <a:buNone/>
            </a:pPr>
            <a:r>
              <a:rPr lang="en-US" sz="1400" b="0">
                <a:solidFill>
                  <a:schemeClr val="lt1"/>
                </a:solidFill>
              </a:rPr>
              <a:t>More detailed county level enrollment and spending available at </a:t>
            </a:r>
            <a:r>
              <a:rPr lang="en-US" sz="1400" b="0" u="sng">
                <a:solidFill>
                  <a:schemeClr val="lt1"/>
                </a:solidFill>
                <a:hlinkClick r:id="rId3"/>
              </a:rPr>
              <a:t>CO.gov/hcpf/county-fact-sheets</a:t>
            </a:r>
            <a:endParaRPr sz="1400" b="0">
              <a:solidFill>
                <a:schemeClr val="lt1"/>
              </a:solidFill>
            </a:endParaRPr>
          </a:p>
          <a:p>
            <a:pPr marL="0" lvl="0" indent="0" algn="ctr" rtl="0">
              <a:spcBef>
                <a:spcPts val="0"/>
              </a:spcBef>
              <a:spcAft>
                <a:spcPts val="0"/>
              </a:spcAft>
              <a:buSzPts val="1300"/>
              <a:buNone/>
            </a:pPr>
            <a:r>
              <a:rPr lang="en-US" sz="1400" b="0">
                <a:solidFill>
                  <a:schemeClr val="lt1"/>
                </a:solidFill>
              </a:rPr>
              <a:t>More information on those we serve at </a:t>
            </a:r>
            <a:r>
              <a:rPr lang="en-US" sz="1400" b="0" u="sng">
                <a:solidFill>
                  <a:schemeClr val="lt1"/>
                </a:solidFill>
                <a:hlinkClick r:id="rId4"/>
              </a:rPr>
              <a:t>CO.gov/hcpf/2024-report-to-community</a:t>
            </a:r>
            <a:r>
              <a:rPr lang="en-US" sz="1400" b="0">
                <a:solidFill>
                  <a:schemeClr val="lt1"/>
                </a:solidFill>
              </a:rPr>
              <a:t> </a:t>
            </a:r>
            <a:endParaRPr sz="1400" b="0">
              <a:solidFill>
                <a:schemeClr val="lt1"/>
              </a:solidFill>
            </a:endParaRPr>
          </a:p>
        </p:txBody>
      </p:sp>
      <p:pic>
        <p:nvPicPr>
          <p:cNvPr id="1479" name="Google Shape;1479;p267" descr="Map of Colorado counties showing the percentage of population that is enrolled in Medicaid and CHP+ by county" title="PercentPopEnrolledMAP-2324-c.jpg"/>
          <p:cNvPicPr preferRelativeResize="0"/>
          <p:nvPr/>
        </p:nvPicPr>
        <p:blipFill>
          <a:blip r:embed="rId5"/>
          <a:stretch>
            <a:fillRect/>
          </a:stretch>
        </p:blipFill>
        <p:spPr>
          <a:xfrm>
            <a:off x="3402950" y="786105"/>
            <a:ext cx="8555799" cy="5163846"/>
          </a:xfrm>
          <a:prstGeom prst="rect">
            <a:avLst/>
          </a:prstGeom>
          <a:noFill/>
          <a:ln>
            <a:noFill/>
          </a:ln>
        </p:spPr>
      </p:pic>
      <p:sp>
        <p:nvSpPr>
          <p:cNvPr id="1480" name="Google Shape;1480;p267"/>
          <p:cNvSpPr txBox="1"/>
          <p:nvPr/>
        </p:nvSpPr>
        <p:spPr>
          <a:xfrm>
            <a:off x="42800" y="688600"/>
            <a:ext cx="3185400" cy="55470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800" b="1" dirty="0">
                <a:solidFill>
                  <a:schemeClr val="dk1"/>
                </a:solidFill>
                <a:latin typeface="Trebuchet MS" panose="020B0603020202020204"/>
                <a:ea typeface="Trebuchet MS" panose="020B0603020202020204"/>
                <a:cs typeface="Trebuchet MS" panose="020B0603020202020204"/>
                <a:sym typeface="Trebuchet MS" panose="020B0603020202020204"/>
              </a:rPr>
              <a:t>In fiscal year 2023-2024:</a:t>
            </a:r>
            <a:endParaRPr sz="18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49250" algn="l" rtl="0">
              <a:spcBef>
                <a:spcPts val="0"/>
              </a:spcBef>
              <a:spcAft>
                <a:spcPts val="0"/>
              </a:spcAft>
              <a:buClr>
                <a:schemeClr val="dk1"/>
              </a:buClr>
              <a:buSzPts val="1900"/>
              <a:buFont typeface="Trebuchet MS" panose="020B0603020202020204"/>
              <a:buChar char="●"/>
            </a:pPr>
            <a:r>
              <a:rPr lang="en-US" sz="1900" dirty="0">
                <a:solidFill>
                  <a:schemeClr val="dk1"/>
                </a:solidFill>
                <a:latin typeface="Trebuchet MS" panose="020B0603020202020204"/>
                <a:ea typeface="Trebuchet MS" panose="020B0603020202020204"/>
                <a:cs typeface="Trebuchet MS" panose="020B0603020202020204"/>
                <a:sym typeface="Trebuchet MS" panose="020B0603020202020204"/>
              </a:rPr>
              <a:t>55%: adults ages 19-64 </a:t>
            </a:r>
            <a:endParaRPr sz="19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49250" algn="l" rtl="0">
              <a:spcBef>
                <a:spcPts val="0"/>
              </a:spcBef>
              <a:spcAft>
                <a:spcPts val="0"/>
              </a:spcAft>
              <a:buClr>
                <a:schemeClr val="dk1"/>
              </a:buClr>
              <a:buSzPts val="1900"/>
              <a:buFont typeface="Trebuchet MS" panose="020B0603020202020204"/>
              <a:buChar char="●"/>
            </a:pPr>
            <a:r>
              <a:rPr lang="en-US" sz="1900" dirty="0">
                <a:solidFill>
                  <a:schemeClr val="dk1"/>
                </a:solidFill>
                <a:latin typeface="Trebuchet MS" panose="020B0603020202020204"/>
                <a:ea typeface="Trebuchet MS" panose="020B0603020202020204"/>
                <a:cs typeface="Trebuchet MS" panose="020B0603020202020204"/>
                <a:sym typeface="Trebuchet MS" panose="020B0603020202020204"/>
              </a:rPr>
              <a:t>39%: children, ages 18 and younger </a:t>
            </a:r>
            <a:endParaRPr sz="19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49250" algn="l" rtl="0">
              <a:spcBef>
                <a:spcPts val="0"/>
              </a:spcBef>
              <a:spcAft>
                <a:spcPts val="0"/>
              </a:spcAft>
              <a:buClr>
                <a:schemeClr val="dk1"/>
              </a:buClr>
              <a:buSzPts val="1900"/>
              <a:buFont typeface="Trebuchet MS" panose="020B0603020202020204"/>
              <a:buChar char="●"/>
            </a:pPr>
            <a:r>
              <a:rPr lang="en-US" sz="1900" dirty="0">
                <a:solidFill>
                  <a:schemeClr val="dk1"/>
                </a:solidFill>
                <a:latin typeface="Trebuchet MS" panose="020B0603020202020204"/>
                <a:ea typeface="Trebuchet MS" panose="020B0603020202020204"/>
                <a:cs typeface="Trebuchet MS" panose="020B0603020202020204"/>
                <a:sym typeface="Trebuchet MS" panose="020B0603020202020204"/>
              </a:rPr>
              <a:t>6%: adults age 65 and older </a:t>
            </a:r>
            <a:endParaRPr sz="19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49250" algn="l" rtl="0">
              <a:spcBef>
                <a:spcPts val="0"/>
              </a:spcBef>
              <a:spcAft>
                <a:spcPts val="0"/>
              </a:spcAft>
              <a:buClr>
                <a:schemeClr val="dk1"/>
              </a:buClr>
              <a:buSzPts val="1900"/>
              <a:buFont typeface="Trebuchet MS" panose="020B0603020202020204"/>
              <a:buChar char="●"/>
            </a:pPr>
            <a:r>
              <a:rPr lang="en-US" sz="1900" dirty="0">
                <a:solidFill>
                  <a:schemeClr val="dk1"/>
                </a:solidFill>
                <a:latin typeface="Trebuchet MS" panose="020B0603020202020204"/>
                <a:ea typeface="Trebuchet MS" panose="020B0603020202020204"/>
                <a:cs typeface="Trebuchet MS" panose="020B0603020202020204"/>
                <a:sym typeface="Trebuchet MS" panose="020B0603020202020204"/>
              </a:rPr>
              <a:t>5% are people with disabilities</a:t>
            </a:r>
            <a:endParaRPr sz="19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49250" algn="l" rtl="0">
              <a:spcBef>
                <a:spcPts val="0"/>
              </a:spcBef>
              <a:spcAft>
                <a:spcPts val="0"/>
              </a:spcAft>
              <a:buClr>
                <a:schemeClr val="dk1"/>
              </a:buClr>
              <a:buSzPts val="1900"/>
              <a:buFont typeface="Trebuchet MS" panose="020B0603020202020204"/>
              <a:buChar char="●"/>
            </a:pPr>
            <a:r>
              <a:rPr lang="en-US" sz="1900" dirty="0">
                <a:solidFill>
                  <a:schemeClr val="dk1"/>
                </a:solidFill>
                <a:latin typeface="Trebuchet MS" panose="020B0603020202020204"/>
                <a:ea typeface="Trebuchet MS" panose="020B0603020202020204"/>
                <a:cs typeface="Trebuchet MS" panose="020B0603020202020204"/>
                <a:sym typeface="Trebuchet MS" panose="020B0603020202020204"/>
              </a:rPr>
              <a:t>87% live in urban areas </a:t>
            </a:r>
            <a:endParaRPr sz="19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49250" algn="l" rtl="0">
              <a:spcBef>
                <a:spcPts val="0"/>
              </a:spcBef>
              <a:spcAft>
                <a:spcPts val="0"/>
              </a:spcAft>
              <a:buClr>
                <a:schemeClr val="dk1"/>
              </a:buClr>
              <a:buSzPts val="1900"/>
              <a:buFont typeface="Trebuchet MS" panose="020B0603020202020204"/>
              <a:buChar char="●"/>
            </a:pPr>
            <a:r>
              <a:rPr lang="en-US" sz="1900" dirty="0">
                <a:solidFill>
                  <a:schemeClr val="dk1"/>
                </a:solidFill>
                <a:latin typeface="Trebuchet MS" panose="020B0603020202020204"/>
                <a:ea typeface="Trebuchet MS" panose="020B0603020202020204"/>
                <a:cs typeface="Trebuchet MS" panose="020B0603020202020204"/>
                <a:sym typeface="Trebuchet MS" panose="020B0603020202020204"/>
              </a:rPr>
              <a:t>14% live in rural/frontier </a:t>
            </a:r>
            <a:endParaRPr sz="19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None/>
            </a:pPr>
            <a:endParaRPr sz="18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None/>
            </a:pPr>
            <a:r>
              <a:rPr lang="en-US" sz="1800" b="1" dirty="0">
                <a:solidFill>
                  <a:schemeClr val="dk1"/>
                </a:solidFill>
                <a:latin typeface="Trebuchet MS" panose="020B0603020202020204"/>
                <a:ea typeface="Trebuchet MS" panose="020B0603020202020204"/>
                <a:cs typeface="Trebuchet MS" panose="020B0603020202020204"/>
                <a:sym typeface="Trebuchet MS" panose="020B0603020202020204"/>
              </a:rPr>
              <a:t>2025 Federal Poverty Levels (Medicaid Eligibility)</a:t>
            </a:r>
            <a:endParaRPr sz="18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42900" algn="l" rtl="0">
              <a:spcBef>
                <a:spcPts val="0"/>
              </a:spcBef>
              <a:spcAft>
                <a:spcPts val="0"/>
              </a:spcAft>
              <a:buClr>
                <a:schemeClr val="dk1"/>
              </a:buClr>
              <a:buSzPts val="1800"/>
              <a:buFont typeface="Trebuchet MS" panose="020B0603020202020204"/>
              <a:buChar char="●"/>
            </a:pP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Family of 1: $20,820</a:t>
            </a:r>
            <a:endParaRPr sz="18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lvl="0" indent="-342900" algn="l" rtl="0">
              <a:spcBef>
                <a:spcPts val="0"/>
              </a:spcBef>
              <a:spcAft>
                <a:spcPts val="0"/>
              </a:spcAft>
              <a:buClr>
                <a:schemeClr val="dk1"/>
              </a:buClr>
              <a:buSzPts val="1800"/>
              <a:buFont typeface="Trebuchet MS" panose="020B0603020202020204"/>
              <a:buChar char="●"/>
            </a:pP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Family of 4: $42,768</a:t>
            </a:r>
            <a:endParaRPr sz="18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None/>
            </a:pPr>
            <a:r>
              <a:rPr lang="en-US" dirty="0">
                <a:solidFill>
                  <a:schemeClr val="dk1"/>
                </a:solidFill>
                <a:latin typeface="Trebuchet MS" panose="020B0603020202020204"/>
                <a:ea typeface="Trebuchet MS" panose="020B0603020202020204"/>
                <a:cs typeface="Trebuchet MS" panose="020B0603020202020204"/>
                <a:sym typeface="Trebuchet MS" panose="020B0603020202020204"/>
              </a:rPr>
              <a:t>*some earning more may still qualify</a:t>
            </a:r>
            <a:endParaRPr dirty="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
        <p:nvSpPr>
          <p:cNvPr id="1481" name="Google Shape;1481;p267"/>
          <p:cNvSpPr txBox="1"/>
          <p:nvPr/>
        </p:nvSpPr>
        <p:spPr>
          <a:xfrm>
            <a:off x="3924976" y="7900"/>
            <a:ext cx="7745400" cy="6807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US" sz="2300" b="1" dirty="0">
                <a:solidFill>
                  <a:schemeClr val="dk1"/>
                </a:solidFill>
                <a:latin typeface="Trebuchet MS" panose="020B0603020202020204"/>
                <a:ea typeface="Trebuchet MS" panose="020B0603020202020204"/>
                <a:cs typeface="Trebuchet MS" panose="020B0603020202020204"/>
                <a:sym typeface="Trebuchet MS" panose="020B0603020202020204"/>
              </a:rPr>
              <a:t>% of population enrolled in Medicaid &amp; CHP+ by county</a:t>
            </a:r>
            <a:endParaRPr sz="23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
        <p:nvSpPr>
          <p:cNvPr id="1482" name="Google Shape;1482;p267"/>
          <p:cNvSpPr txBox="1"/>
          <p:nvPr/>
        </p:nvSpPr>
        <p:spPr>
          <a:xfrm>
            <a:off x="42800" y="62800"/>
            <a:ext cx="3185400" cy="723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3500" b="1" dirty="0">
                <a:solidFill>
                  <a:schemeClr val="dk2"/>
                </a:solidFill>
                <a:latin typeface="Trebuchet MS" panose="020B0603020202020204"/>
                <a:ea typeface="Trebuchet MS" panose="020B0603020202020204"/>
                <a:cs typeface="Trebuchet MS" panose="020B0603020202020204"/>
                <a:sym typeface="Trebuchet MS" panose="020B0603020202020204"/>
              </a:rPr>
              <a:t>Who we Serve</a:t>
            </a:r>
            <a:endParaRPr sz="3500" dirty="0">
              <a:solidFill>
                <a:schemeClr val="dk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6247762"/>
            <a:ext cx="12192000" cy="609600"/>
            <a:chOff x="0" y="6247762"/>
            <a:chExt cx="12192000" cy="609600"/>
          </a:xfrm>
        </p:grpSpPr>
        <p:sp>
          <p:nvSpPr>
            <p:cNvPr id="3" name="object 3"/>
            <p:cNvSpPr/>
            <p:nvPr/>
          </p:nvSpPr>
          <p:spPr>
            <a:xfrm>
              <a:off x="0" y="6247762"/>
              <a:ext cx="12192000" cy="609600"/>
            </a:xfrm>
            <a:custGeom>
              <a:avLst/>
              <a:gdLst/>
              <a:ahLst/>
              <a:cxnLst/>
              <a:rect l="l" t="t" r="r" b="b"/>
              <a:pathLst>
                <a:path w="12192000" h="609600">
                  <a:moveTo>
                    <a:pt x="12192000" y="0"/>
                  </a:moveTo>
                  <a:lnTo>
                    <a:pt x="0" y="0"/>
                  </a:lnTo>
                  <a:lnTo>
                    <a:pt x="0" y="609599"/>
                  </a:lnTo>
                  <a:lnTo>
                    <a:pt x="12192000" y="609599"/>
                  </a:lnTo>
                  <a:lnTo>
                    <a:pt x="12192000" y="0"/>
                  </a:lnTo>
                  <a:close/>
                </a:path>
              </a:pathLst>
            </a:custGeom>
            <a:solidFill>
              <a:srgbClr val="00176E"/>
            </a:solidFill>
          </p:spPr>
          <p:txBody>
            <a:bodyPr wrap="square" lIns="0" tIns="0" rIns="0" bIns="0" rtlCol="0"/>
            <a:lstStyle/>
            <a:p>
              <a:endParaRPr/>
            </a:p>
          </p:txBody>
        </p:sp>
        <p:pic>
          <p:nvPicPr>
            <p:cNvPr id="4" name="object 4"/>
            <p:cNvPicPr/>
            <p:nvPr/>
          </p:nvPicPr>
          <p:blipFill>
            <a:blip r:embed="rId2" cstate="print"/>
            <a:stretch>
              <a:fillRect/>
            </a:stretch>
          </p:blipFill>
          <p:spPr>
            <a:xfrm>
              <a:off x="274320" y="6354442"/>
              <a:ext cx="2267712" cy="384048"/>
            </a:xfrm>
            <a:prstGeom prst="rect">
              <a:avLst/>
            </a:prstGeom>
          </p:spPr>
        </p:pic>
      </p:grpSp>
      <p:grpSp>
        <p:nvGrpSpPr>
          <p:cNvPr id="5" name="object 5"/>
          <p:cNvGrpSpPr/>
          <p:nvPr/>
        </p:nvGrpSpPr>
        <p:grpSpPr>
          <a:xfrm>
            <a:off x="179704" y="764540"/>
            <a:ext cx="11835765" cy="5455920"/>
            <a:chOff x="179704" y="764540"/>
            <a:chExt cx="11835765" cy="5455920"/>
          </a:xfrm>
        </p:grpSpPr>
        <p:sp>
          <p:nvSpPr>
            <p:cNvPr id="6" name="object 6"/>
            <p:cNvSpPr/>
            <p:nvPr/>
          </p:nvSpPr>
          <p:spPr>
            <a:xfrm>
              <a:off x="199516" y="784352"/>
              <a:ext cx="11795760" cy="5416550"/>
            </a:xfrm>
            <a:custGeom>
              <a:avLst/>
              <a:gdLst/>
              <a:ahLst/>
              <a:cxnLst/>
              <a:rect l="l" t="t" r="r" b="b"/>
              <a:pathLst>
                <a:path w="11795760" h="5416550">
                  <a:moveTo>
                    <a:pt x="10893043" y="0"/>
                  </a:moveTo>
                  <a:lnTo>
                    <a:pt x="902728" y="0"/>
                  </a:lnTo>
                  <a:lnTo>
                    <a:pt x="854786" y="1270"/>
                  </a:lnTo>
                  <a:lnTo>
                    <a:pt x="807491" y="4952"/>
                  </a:lnTo>
                  <a:lnTo>
                    <a:pt x="760920" y="11049"/>
                  </a:lnTo>
                  <a:lnTo>
                    <a:pt x="715111" y="19558"/>
                  </a:lnTo>
                  <a:lnTo>
                    <a:pt x="670153" y="30225"/>
                  </a:lnTo>
                  <a:lnTo>
                    <a:pt x="626097" y="43180"/>
                  </a:lnTo>
                  <a:lnTo>
                    <a:pt x="582993" y="58293"/>
                  </a:lnTo>
                  <a:lnTo>
                    <a:pt x="540931" y="75437"/>
                  </a:lnTo>
                  <a:lnTo>
                    <a:pt x="499948" y="94614"/>
                  </a:lnTo>
                  <a:lnTo>
                    <a:pt x="460108" y="115697"/>
                  </a:lnTo>
                  <a:lnTo>
                    <a:pt x="421500" y="138811"/>
                  </a:lnTo>
                  <a:lnTo>
                    <a:pt x="384149" y="163702"/>
                  </a:lnTo>
                  <a:lnTo>
                    <a:pt x="348145" y="190373"/>
                  </a:lnTo>
                  <a:lnTo>
                    <a:pt x="313550" y="218694"/>
                  </a:lnTo>
                  <a:lnTo>
                    <a:pt x="280403" y="248793"/>
                  </a:lnTo>
                  <a:lnTo>
                    <a:pt x="248792" y="280415"/>
                  </a:lnTo>
                  <a:lnTo>
                    <a:pt x="218757" y="313563"/>
                  </a:lnTo>
                  <a:lnTo>
                    <a:pt x="190385" y="348107"/>
                  </a:lnTo>
                  <a:lnTo>
                    <a:pt x="163715" y="384175"/>
                  </a:lnTo>
                  <a:lnTo>
                    <a:pt x="138823" y="421513"/>
                  </a:lnTo>
                  <a:lnTo>
                    <a:pt x="115773" y="460121"/>
                  </a:lnTo>
                  <a:lnTo>
                    <a:pt x="94614" y="499872"/>
                  </a:lnTo>
                  <a:lnTo>
                    <a:pt x="75425" y="540893"/>
                  </a:lnTo>
                  <a:lnTo>
                    <a:pt x="58254" y="582930"/>
                  </a:lnTo>
                  <a:lnTo>
                    <a:pt x="43167" y="626110"/>
                  </a:lnTo>
                  <a:lnTo>
                    <a:pt x="30238" y="670178"/>
                  </a:lnTo>
                  <a:lnTo>
                    <a:pt x="19519" y="715137"/>
                  </a:lnTo>
                  <a:lnTo>
                    <a:pt x="11074" y="760857"/>
                  </a:lnTo>
                  <a:lnTo>
                    <a:pt x="4965" y="807465"/>
                  </a:lnTo>
                  <a:lnTo>
                    <a:pt x="1244" y="854710"/>
                  </a:lnTo>
                  <a:lnTo>
                    <a:pt x="0" y="902715"/>
                  </a:lnTo>
                  <a:lnTo>
                    <a:pt x="0" y="4513580"/>
                  </a:lnTo>
                  <a:lnTo>
                    <a:pt x="1244" y="4561459"/>
                  </a:lnTo>
                  <a:lnTo>
                    <a:pt x="4965" y="4608830"/>
                  </a:lnTo>
                  <a:lnTo>
                    <a:pt x="11074" y="4655439"/>
                  </a:lnTo>
                  <a:lnTo>
                    <a:pt x="19519" y="4701159"/>
                  </a:lnTo>
                  <a:lnTo>
                    <a:pt x="30238" y="4746117"/>
                  </a:lnTo>
                  <a:lnTo>
                    <a:pt x="43167" y="4790186"/>
                  </a:lnTo>
                  <a:lnTo>
                    <a:pt x="58254" y="4833302"/>
                  </a:lnTo>
                  <a:lnTo>
                    <a:pt x="75425" y="4875364"/>
                  </a:lnTo>
                  <a:lnTo>
                    <a:pt x="94614" y="4916347"/>
                  </a:lnTo>
                  <a:lnTo>
                    <a:pt x="115773" y="4956187"/>
                  </a:lnTo>
                  <a:lnTo>
                    <a:pt x="138823" y="4994795"/>
                  </a:lnTo>
                  <a:lnTo>
                    <a:pt x="163715" y="5032146"/>
                  </a:lnTo>
                  <a:lnTo>
                    <a:pt x="190385" y="5068150"/>
                  </a:lnTo>
                  <a:lnTo>
                    <a:pt x="218757" y="5102745"/>
                  </a:lnTo>
                  <a:lnTo>
                    <a:pt x="248792" y="5135892"/>
                  </a:lnTo>
                  <a:lnTo>
                    <a:pt x="280403" y="5167503"/>
                  </a:lnTo>
                  <a:lnTo>
                    <a:pt x="313550" y="5197538"/>
                  </a:lnTo>
                  <a:lnTo>
                    <a:pt x="348145" y="5225910"/>
                  </a:lnTo>
                  <a:lnTo>
                    <a:pt x="384149" y="5252580"/>
                  </a:lnTo>
                  <a:lnTo>
                    <a:pt x="421500" y="5277472"/>
                  </a:lnTo>
                  <a:lnTo>
                    <a:pt x="460108" y="5300522"/>
                  </a:lnTo>
                  <a:lnTo>
                    <a:pt x="499948" y="5321681"/>
                  </a:lnTo>
                  <a:lnTo>
                    <a:pt x="540931" y="5340870"/>
                  </a:lnTo>
                  <a:lnTo>
                    <a:pt x="582993" y="5358041"/>
                  </a:lnTo>
                  <a:lnTo>
                    <a:pt x="626097" y="5373116"/>
                  </a:lnTo>
                  <a:lnTo>
                    <a:pt x="670153" y="5386044"/>
                  </a:lnTo>
                  <a:lnTo>
                    <a:pt x="715111" y="5396776"/>
                  </a:lnTo>
                  <a:lnTo>
                    <a:pt x="760920" y="5405221"/>
                  </a:lnTo>
                  <a:lnTo>
                    <a:pt x="807491" y="5411330"/>
                  </a:lnTo>
                  <a:lnTo>
                    <a:pt x="854786" y="5415038"/>
                  </a:lnTo>
                  <a:lnTo>
                    <a:pt x="902728" y="5416296"/>
                  </a:lnTo>
                  <a:lnTo>
                    <a:pt x="10893043" y="5416296"/>
                  </a:lnTo>
                  <a:lnTo>
                    <a:pt x="10941050" y="5415038"/>
                  </a:lnTo>
                  <a:lnTo>
                    <a:pt x="10988293" y="5411330"/>
                  </a:lnTo>
                  <a:lnTo>
                    <a:pt x="11034903" y="5405221"/>
                  </a:lnTo>
                  <a:lnTo>
                    <a:pt x="11080623" y="5396776"/>
                  </a:lnTo>
                  <a:lnTo>
                    <a:pt x="11125581" y="5386044"/>
                  </a:lnTo>
                  <a:lnTo>
                    <a:pt x="11169650" y="5373116"/>
                  </a:lnTo>
                  <a:lnTo>
                    <a:pt x="11212830" y="5358041"/>
                  </a:lnTo>
                  <a:lnTo>
                    <a:pt x="11254866" y="5340870"/>
                  </a:lnTo>
                  <a:lnTo>
                    <a:pt x="11295888" y="5321681"/>
                  </a:lnTo>
                  <a:lnTo>
                    <a:pt x="11335639" y="5300522"/>
                  </a:lnTo>
                  <a:lnTo>
                    <a:pt x="11374247" y="5277472"/>
                  </a:lnTo>
                  <a:lnTo>
                    <a:pt x="11411585" y="5252580"/>
                  </a:lnTo>
                  <a:lnTo>
                    <a:pt x="11447653" y="5225910"/>
                  </a:lnTo>
                  <a:lnTo>
                    <a:pt x="11482197" y="5197538"/>
                  </a:lnTo>
                  <a:lnTo>
                    <a:pt x="11515343" y="5167503"/>
                  </a:lnTo>
                  <a:lnTo>
                    <a:pt x="11546966" y="5135892"/>
                  </a:lnTo>
                  <a:lnTo>
                    <a:pt x="11577066" y="5102745"/>
                  </a:lnTo>
                  <a:lnTo>
                    <a:pt x="11605387" y="5068150"/>
                  </a:lnTo>
                  <a:lnTo>
                    <a:pt x="11632057" y="5032146"/>
                  </a:lnTo>
                  <a:lnTo>
                    <a:pt x="11656949" y="4994795"/>
                  </a:lnTo>
                  <a:lnTo>
                    <a:pt x="11679936" y="4956187"/>
                  </a:lnTo>
                  <a:lnTo>
                    <a:pt x="11701144" y="4916347"/>
                  </a:lnTo>
                  <a:lnTo>
                    <a:pt x="11720322" y="4875364"/>
                  </a:lnTo>
                  <a:lnTo>
                    <a:pt x="11737466" y="4833302"/>
                  </a:lnTo>
                  <a:lnTo>
                    <a:pt x="11752580" y="4790186"/>
                  </a:lnTo>
                  <a:lnTo>
                    <a:pt x="11765534" y="4746117"/>
                  </a:lnTo>
                  <a:lnTo>
                    <a:pt x="11776202" y="4701159"/>
                  </a:lnTo>
                  <a:lnTo>
                    <a:pt x="11784711" y="4655439"/>
                  </a:lnTo>
                  <a:lnTo>
                    <a:pt x="11790807" y="4608830"/>
                  </a:lnTo>
                  <a:lnTo>
                    <a:pt x="11794490" y="4561459"/>
                  </a:lnTo>
                  <a:lnTo>
                    <a:pt x="11795760" y="4513580"/>
                  </a:lnTo>
                  <a:lnTo>
                    <a:pt x="11795760" y="902715"/>
                  </a:lnTo>
                  <a:lnTo>
                    <a:pt x="11794490" y="854710"/>
                  </a:lnTo>
                  <a:lnTo>
                    <a:pt x="11790807" y="807465"/>
                  </a:lnTo>
                  <a:lnTo>
                    <a:pt x="11784711" y="760857"/>
                  </a:lnTo>
                  <a:lnTo>
                    <a:pt x="11776202" y="715137"/>
                  </a:lnTo>
                  <a:lnTo>
                    <a:pt x="11765534" y="670178"/>
                  </a:lnTo>
                  <a:lnTo>
                    <a:pt x="11752580" y="626110"/>
                  </a:lnTo>
                  <a:lnTo>
                    <a:pt x="11737466" y="582930"/>
                  </a:lnTo>
                  <a:lnTo>
                    <a:pt x="11720322" y="540893"/>
                  </a:lnTo>
                  <a:lnTo>
                    <a:pt x="11701144" y="499872"/>
                  </a:lnTo>
                  <a:lnTo>
                    <a:pt x="11679936" y="460121"/>
                  </a:lnTo>
                  <a:lnTo>
                    <a:pt x="11656949" y="421513"/>
                  </a:lnTo>
                  <a:lnTo>
                    <a:pt x="11632057" y="384175"/>
                  </a:lnTo>
                  <a:lnTo>
                    <a:pt x="11605387" y="348107"/>
                  </a:lnTo>
                  <a:lnTo>
                    <a:pt x="11577066" y="313563"/>
                  </a:lnTo>
                  <a:lnTo>
                    <a:pt x="11546966" y="280415"/>
                  </a:lnTo>
                  <a:lnTo>
                    <a:pt x="11515343" y="248793"/>
                  </a:lnTo>
                  <a:lnTo>
                    <a:pt x="11482197" y="218694"/>
                  </a:lnTo>
                  <a:lnTo>
                    <a:pt x="11447653" y="190373"/>
                  </a:lnTo>
                  <a:lnTo>
                    <a:pt x="11411585" y="163702"/>
                  </a:lnTo>
                  <a:lnTo>
                    <a:pt x="11374247" y="138811"/>
                  </a:lnTo>
                  <a:lnTo>
                    <a:pt x="11335639" y="115697"/>
                  </a:lnTo>
                  <a:lnTo>
                    <a:pt x="11295888" y="94614"/>
                  </a:lnTo>
                  <a:lnTo>
                    <a:pt x="11254866" y="75437"/>
                  </a:lnTo>
                  <a:lnTo>
                    <a:pt x="11212830" y="58293"/>
                  </a:lnTo>
                  <a:lnTo>
                    <a:pt x="11169650" y="43180"/>
                  </a:lnTo>
                  <a:lnTo>
                    <a:pt x="11125581" y="30225"/>
                  </a:lnTo>
                  <a:lnTo>
                    <a:pt x="11080623" y="19558"/>
                  </a:lnTo>
                  <a:lnTo>
                    <a:pt x="11034903" y="11049"/>
                  </a:lnTo>
                  <a:lnTo>
                    <a:pt x="10988293" y="4952"/>
                  </a:lnTo>
                  <a:lnTo>
                    <a:pt x="10941050" y="1270"/>
                  </a:lnTo>
                  <a:lnTo>
                    <a:pt x="10893043" y="0"/>
                  </a:lnTo>
                  <a:close/>
                </a:path>
              </a:pathLst>
            </a:custGeom>
            <a:solidFill>
              <a:srgbClr val="225D38">
                <a:alpha val="13723"/>
              </a:srgbClr>
            </a:solidFill>
          </p:spPr>
          <p:txBody>
            <a:bodyPr wrap="square" lIns="0" tIns="0" rIns="0" bIns="0" rtlCol="0"/>
            <a:lstStyle/>
            <a:p>
              <a:endParaRPr/>
            </a:p>
          </p:txBody>
        </p:sp>
        <p:sp>
          <p:nvSpPr>
            <p:cNvPr id="7" name="object 7"/>
            <p:cNvSpPr/>
            <p:nvPr/>
          </p:nvSpPr>
          <p:spPr>
            <a:xfrm>
              <a:off x="199516" y="784352"/>
              <a:ext cx="11795760" cy="5416550"/>
            </a:xfrm>
            <a:custGeom>
              <a:avLst/>
              <a:gdLst/>
              <a:ahLst/>
              <a:cxnLst/>
              <a:rect l="l" t="t" r="r" b="b"/>
              <a:pathLst>
                <a:path w="11795760" h="5416550">
                  <a:moveTo>
                    <a:pt x="0" y="902715"/>
                  </a:moveTo>
                  <a:lnTo>
                    <a:pt x="1244" y="854710"/>
                  </a:lnTo>
                  <a:lnTo>
                    <a:pt x="4965" y="807465"/>
                  </a:lnTo>
                  <a:lnTo>
                    <a:pt x="11074" y="760857"/>
                  </a:lnTo>
                  <a:lnTo>
                    <a:pt x="19519" y="715137"/>
                  </a:lnTo>
                  <a:lnTo>
                    <a:pt x="30238" y="670178"/>
                  </a:lnTo>
                  <a:lnTo>
                    <a:pt x="43167" y="626110"/>
                  </a:lnTo>
                  <a:lnTo>
                    <a:pt x="58254" y="582930"/>
                  </a:lnTo>
                  <a:lnTo>
                    <a:pt x="75425" y="540893"/>
                  </a:lnTo>
                  <a:lnTo>
                    <a:pt x="94614" y="499872"/>
                  </a:lnTo>
                  <a:lnTo>
                    <a:pt x="115773" y="460121"/>
                  </a:lnTo>
                  <a:lnTo>
                    <a:pt x="138823" y="421513"/>
                  </a:lnTo>
                  <a:lnTo>
                    <a:pt x="163715" y="384175"/>
                  </a:lnTo>
                  <a:lnTo>
                    <a:pt x="190385" y="348107"/>
                  </a:lnTo>
                  <a:lnTo>
                    <a:pt x="218757" y="313563"/>
                  </a:lnTo>
                  <a:lnTo>
                    <a:pt x="248792" y="280415"/>
                  </a:lnTo>
                  <a:lnTo>
                    <a:pt x="280403" y="248793"/>
                  </a:lnTo>
                  <a:lnTo>
                    <a:pt x="313550" y="218694"/>
                  </a:lnTo>
                  <a:lnTo>
                    <a:pt x="348145" y="190373"/>
                  </a:lnTo>
                  <a:lnTo>
                    <a:pt x="384149" y="163702"/>
                  </a:lnTo>
                  <a:lnTo>
                    <a:pt x="421500" y="138811"/>
                  </a:lnTo>
                  <a:lnTo>
                    <a:pt x="460108" y="115697"/>
                  </a:lnTo>
                  <a:lnTo>
                    <a:pt x="499948" y="94614"/>
                  </a:lnTo>
                  <a:lnTo>
                    <a:pt x="540931" y="75437"/>
                  </a:lnTo>
                  <a:lnTo>
                    <a:pt x="582993" y="58293"/>
                  </a:lnTo>
                  <a:lnTo>
                    <a:pt x="626097" y="43180"/>
                  </a:lnTo>
                  <a:lnTo>
                    <a:pt x="670153" y="30225"/>
                  </a:lnTo>
                  <a:lnTo>
                    <a:pt x="715111" y="19558"/>
                  </a:lnTo>
                  <a:lnTo>
                    <a:pt x="760920" y="11049"/>
                  </a:lnTo>
                  <a:lnTo>
                    <a:pt x="807491" y="4952"/>
                  </a:lnTo>
                  <a:lnTo>
                    <a:pt x="854786" y="1270"/>
                  </a:lnTo>
                  <a:lnTo>
                    <a:pt x="902728" y="0"/>
                  </a:lnTo>
                  <a:lnTo>
                    <a:pt x="10893043" y="0"/>
                  </a:lnTo>
                  <a:lnTo>
                    <a:pt x="10941050" y="1270"/>
                  </a:lnTo>
                  <a:lnTo>
                    <a:pt x="10988293" y="4952"/>
                  </a:lnTo>
                  <a:lnTo>
                    <a:pt x="11034903" y="11049"/>
                  </a:lnTo>
                  <a:lnTo>
                    <a:pt x="11080623" y="19558"/>
                  </a:lnTo>
                  <a:lnTo>
                    <a:pt x="11125581" y="30225"/>
                  </a:lnTo>
                  <a:lnTo>
                    <a:pt x="11169650" y="43180"/>
                  </a:lnTo>
                  <a:lnTo>
                    <a:pt x="11212830" y="58293"/>
                  </a:lnTo>
                  <a:lnTo>
                    <a:pt x="11254866" y="75437"/>
                  </a:lnTo>
                  <a:lnTo>
                    <a:pt x="11295888" y="94614"/>
                  </a:lnTo>
                  <a:lnTo>
                    <a:pt x="11335639" y="115697"/>
                  </a:lnTo>
                  <a:lnTo>
                    <a:pt x="11374247" y="138811"/>
                  </a:lnTo>
                  <a:lnTo>
                    <a:pt x="11411585" y="163702"/>
                  </a:lnTo>
                  <a:lnTo>
                    <a:pt x="11447653" y="190373"/>
                  </a:lnTo>
                  <a:lnTo>
                    <a:pt x="11482197" y="218694"/>
                  </a:lnTo>
                  <a:lnTo>
                    <a:pt x="11515343" y="248793"/>
                  </a:lnTo>
                  <a:lnTo>
                    <a:pt x="11546966" y="280415"/>
                  </a:lnTo>
                  <a:lnTo>
                    <a:pt x="11577066" y="313563"/>
                  </a:lnTo>
                  <a:lnTo>
                    <a:pt x="11605387" y="348107"/>
                  </a:lnTo>
                  <a:lnTo>
                    <a:pt x="11632057" y="384175"/>
                  </a:lnTo>
                  <a:lnTo>
                    <a:pt x="11656949" y="421513"/>
                  </a:lnTo>
                  <a:lnTo>
                    <a:pt x="11679936" y="460121"/>
                  </a:lnTo>
                  <a:lnTo>
                    <a:pt x="11701144" y="499872"/>
                  </a:lnTo>
                  <a:lnTo>
                    <a:pt x="11720322" y="540893"/>
                  </a:lnTo>
                  <a:lnTo>
                    <a:pt x="11737466" y="582930"/>
                  </a:lnTo>
                  <a:lnTo>
                    <a:pt x="11752580" y="626110"/>
                  </a:lnTo>
                  <a:lnTo>
                    <a:pt x="11765534" y="670178"/>
                  </a:lnTo>
                  <a:lnTo>
                    <a:pt x="11776202" y="715137"/>
                  </a:lnTo>
                  <a:lnTo>
                    <a:pt x="11784711" y="760857"/>
                  </a:lnTo>
                  <a:lnTo>
                    <a:pt x="11790807" y="807465"/>
                  </a:lnTo>
                  <a:lnTo>
                    <a:pt x="11794490" y="854710"/>
                  </a:lnTo>
                  <a:lnTo>
                    <a:pt x="11795760" y="902715"/>
                  </a:lnTo>
                  <a:lnTo>
                    <a:pt x="11795760" y="4513580"/>
                  </a:lnTo>
                  <a:lnTo>
                    <a:pt x="11794490" y="4561459"/>
                  </a:lnTo>
                  <a:lnTo>
                    <a:pt x="11790807" y="4608830"/>
                  </a:lnTo>
                  <a:lnTo>
                    <a:pt x="11784711" y="4655439"/>
                  </a:lnTo>
                  <a:lnTo>
                    <a:pt x="11776202" y="4701159"/>
                  </a:lnTo>
                  <a:lnTo>
                    <a:pt x="11765534" y="4746117"/>
                  </a:lnTo>
                  <a:lnTo>
                    <a:pt x="11752580" y="4790186"/>
                  </a:lnTo>
                  <a:lnTo>
                    <a:pt x="11737466" y="4833302"/>
                  </a:lnTo>
                  <a:lnTo>
                    <a:pt x="11720322" y="4875364"/>
                  </a:lnTo>
                  <a:lnTo>
                    <a:pt x="11701144" y="4916347"/>
                  </a:lnTo>
                  <a:lnTo>
                    <a:pt x="11679936" y="4956187"/>
                  </a:lnTo>
                  <a:lnTo>
                    <a:pt x="11656949" y="4994795"/>
                  </a:lnTo>
                  <a:lnTo>
                    <a:pt x="11632057" y="5032146"/>
                  </a:lnTo>
                  <a:lnTo>
                    <a:pt x="11605387" y="5068150"/>
                  </a:lnTo>
                  <a:lnTo>
                    <a:pt x="11577066" y="5102745"/>
                  </a:lnTo>
                  <a:lnTo>
                    <a:pt x="11546966" y="5135892"/>
                  </a:lnTo>
                  <a:lnTo>
                    <a:pt x="11515343" y="5167503"/>
                  </a:lnTo>
                  <a:lnTo>
                    <a:pt x="11482197" y="5197538"/>
                  </a:lnTo>
                  <a:lnTo>
                    <a:pt x="11447653" y="5225910"/>
                  </a:lnTo>
                  <a:lnTo>
                    <a:pt x="11411585" y="5252580"/>
                  </a:lnTo>
                  <a:lnTo>
                    <a:pt x="11374247" y="5277472"/>
                  </a:lnTo>
                  <a:lnTo>
                    <a:pt x="11335639" y="5300522"/>
                  </a:lnTo>
                  <a:lnTo>
                    <a:pt x="11295888" y="5321681"/>
                  </a:lnTo>
                  <a:lnTo>
                    <a:pt x="11254866" y="5340870"/>
                  </a:lnTo>
                  <a:lnTo>
                    <a:pt x="11212830" y="5358041"/>
                  </a:lnTo>
                  <a:lnTo>
                    <a:pt x="11169650" y="5373116"/>
                  </a:lnTo>
                  <a:lnTo>
                    <a:pt x="11125581" y="5386044"/>
                  </a:lnTo>
                  <a:lnTo>
                    <a:pt x="11080623" y="5396776"/>
                  </a:lnTo>
                  <a:lnTo>
                    <a:pt x="11034903" y="5405221"/>
                  </a:lnTo>
                  <a:lnTo>
                    <a:pt x="10988293" y="5411330"/>
                  </a:lnTo>
                  <a:lnTo>
                    <a:pt x="10941050" y="5415038"/>
                  </a:lnTo>
                  <a:lnTo>
                    <a:pt x="10893043" y="5416296"/>
                  </a:lnTo>
                  <a:lnTo>
                    <a:pt x="902728" y="5416296"/>
                  </a:lnTo>
                  <a:lnTo>
                    <a:pt x="854786" y="5415038"/>
                  </a:lnTo>
                  <a:lnTo>
                    <a:pt x="807491" y="5411330"/>
                  </a:lnTo>
                  <a:lnTo>
                    <a:pt x="760920" y="5405221"/>
                  </a:lnTo>
                  <a:lnTo>
                    <a:pt x="715111" y="5396776"/>
                  </a:lnTo>
                  <a:lnTo>
                    <a:pt x="670153" y="5386044"/>
                  </a:lnTo>
                  <a:lnTo>
                    <a:pt x="626097" y="5373116"/>
                  </a:lnTo>
                  <a:lnTo>
                    <a:pt x="582993" y="5358041"/>
                  </a:lnTo>
                  <a:lnTo>
                    <a:pt x="540931" y="5340870"/>
                  </a:lnTo>
                  <a:lnTo>
                    <a:pt x="499948" y="5321681"/>
                  </a:lnTo>
                  <a:lnTo>
                    <a:pt x="460108" y="5300522"/>
                  </a:lnTo>
                  <a:lnTo>
                    <a:pt x="421500" y="5277472"/>
                  </a:lnTo>
                  <a:lnTo>
                    <a:pt x="384149" y="5252580"/>
                  </a:lnTo>
                  <a:lnTo>
                    <a:pt x="348145" y="5225910"/>
                  </a:lnTo>
                  <a:lnTo>
                    <a:pt x="313550" y="5197538"/>
                  </a:lnTo>
                  <a:lnTo>
                    <a:pt x="280403" y="5167503"/>
                  </a:lnTo>
                  <a:lnTo>
                    <a:pt x="248792" y="5135892"/>
                  </a:lnTo>
                  <a:lnTo>
                    <a:pt x="218757" y="5102745"/>
                  </a:lnTo>
                  <a:lnTo>
                    <a:pt x="190385" y="5068150"/>
                  </a:lnTo>
                  <a:lnTo>
                    <a:pt x="163715" y="5032146"/>
                  </a:lnTo>
                  <a:lnTo>
                    <a:pt x="138823" y="4994795"/>
                  </a:lnTo>
                  <a:lnTo>
                    <a:pt x="115773" y="4956187"/>
                  </a:lnTo>
                  <a:lnTo>
                    <a:pt x="94614" y="4916347"/>
                  </a:lnTo>
                  <a:lnTo>
                    <a:pt x="75425" y="4875364"/>
                  </a:lnTo>
                  <a:lnTo>
                    <a:pt x="58254" y="4833302"/>
                  </a:lnTo>
                  <a:lnTo>
                    <a:pt x="43167" y="4790186"/>
                  </a:lnTo>
                  <a:lnTo>
                    <a:pt x="30238" y="4746117"/>
                  </a:lnTo>
                  <a:lnTo>
                    <a:pt x="19519" y="4701159"/>
                  </a:lnTo>
                  <a:lnTo>
                    <a:pt x="11074" y="4655439"/>
                  </a:lnTo>
                  <a:lnTo>
                    <a:pt x="4965" y="4608830"/>
                  </a:lnTo>
                  <a:lnTo>
                    <a:pt x="1244" y="4561459"/>
                  </a:lnTo>
                  <a:lnTo>
                    <a:pt x="0" y="4513580"/>
                  </a:lnTo>
                  <a:lnTo>
                    <a:pt x="0" y="902715"/>
                  </a:lnTo>
                  <a:close/>
                </a:path>
              </a:pathLst>
            </a:custGeom>
            <a:ln w="39624">
              <a:solidFill>
                <a:srgbClr val="225D38"/>
              </a:solidFill>
            </a:ln>
          </p:spPr>
          <p:txBody>
            <a:bodyPr wrap="square" lIns="0" tIns="0" rIns="0" bIns="0" rtlCol="0"/>
            <a:lstStyle/>
            <a:p>
              <a:endParaRPr/>
            </a:p>
          </p:txBody>
        </p:sp>
      </p:grpSp>
      <p:sp>
        <p:nvSpPr>
          <p:cNvPr id="8" name="object 8"/>
          <p:cNvSpPr txBox="1">
            <a:spLocks noGrp="1"/>
          </p:cNvSpPr>
          <p:nvPr>
            <p:ph type="title"/>
          </p:nvPr>
        </p:nvSpPr>
        <p:spPr>
          <a:xfrm>
            <a:off x="4130802" y="26873"/>
            <a:ext cx="3937000" cy="636905"/>
          </a:xfrm>
          <a:prstGeom prst="rect">
            <a:avLst/>
          </a:prstGeom>
        </p:spPr>
        <p:txBody>
          <a:bodyPr vert="horz" wrap="square" lIns="0" tIns="13970" rIns="0" bIns="0" rtlCol="0">
            <a:spAutoFit/>
          </a:bodyPr>
          <a:lstStyle/>
          <a:p>
            <a:pPr marL="12700">
              <a:lnSpc>
                <a:spcPct val="100000"/>
              </a:lnSpc>
              <a:spcBef>
                <a:spcPts val="110"/>
              </a:spcBef>
            </a:pPr>
            <a:r>
              <a:rPr sz="4000" dirty="0"/>
              <a:t>Oradores</a:t>
            </a:r>
            <a:r>
              <a:rPr sz="4000" spc="-25" dirty="0"/>
              <a:t> </a:t>
            </a:r>
            <a:r>
              <a:rPr sz="4000" dirty="0"/>
              <a:t>de</a:t>
            </a:r>
            <a:r>
              <a:rPr sz="4000" spc="-50" dirty="0"/>
              <a:t> </a:t>
            </a:r>
            <a:r>
              <a:rPr sz="4000" spc="-25" dirty="0"/>
              <a:t>hoy</a:t>
            </a:r>
            <a:endParaRPr sz="4000"/>
          </a:p>
        </p:txBody>
      </p:sp>
      <p:sp>
        <p:nvSpPr>
          <p:cNvPr id="10" name="object 10"/>
          <p:cNvSpPr txBox="1">
            <a:spLocks noGrp="1"/>
          </p:cNvSpPr>
          <p:nvPr>
            <p:ph type="sldNum" sz="quarter" idx="7"/>
          </p:nvPr>
        </p:nvSpPr>
        <p:spPr>
          <a:prstGeom prst="rect">
            <a:avLst/>
          </a:prstGeom>
        </p:spPr>
        <p:txBody>
          <a:bodyPr vert="horz" wrap="square" lIns="0" tIns="15240" rIns="0" bIns="0" rtlCol="0">
            <a:spAutoFit/>
          </a:bodyPr>
          <a:lstStyle/>
          <a:p>
            <a:pPr marL="116840">
              <a:lnSpc>
                <a:spcPct val="100000"/>
              </a:lnSpc>
              <a:spcBef>
                <a:spcPts val="120"/>
              </a:spcBef>
            </a:pPr>
            <a:fld id="{81D60167-4931-47E6-BA6A-407CBD079E47}" type="slidenum">
              <a:rPr spc="-50" dirty="0">
                <a:solidFill>
                  <a:srgbClr val="FFFFFF"/>
                </a:solidFill>
              </a:rPr>
              <a:t>8</a:t>
            </a:fld>
            <a:endParaRPr spc="-50" dirty="0">
              <a:solidFill>
                <a:srgbClr val="FFFFFF"/>
              </a:solidFill>
            </a:endParaRPr>
          </a:p>
        </p:txBody>
      </p:sp>
      <p:sp>
        <p:nvSpPr>
          <p:cNvPr id="9" name="object 9"/>
          <p:cNvSpPr txBox="1"/>
          <p:nvPr/>
        </p:nvSpPr>
        <p:spPr>
          <a:xfrm>
            <a:off x="615492" y="722197"/>
            <a:ext cx="11228705" cy="5383530"/>
          </a:xfrm>
          <a:prstGeom prst="rect">
            <a:avLst/>
          </a:prstGeom>
        </p:spPr>
        <p:txBody>
          <a:bodyPr vert="horz" wrap="square" lIns="0" tIns="140335" rIns="0" bIns="0" rtlCol="0">
            <a:spAutoFit/>
          </a:bodyPr>
          <a:lstStyle/>
          <a:p>
            <a:pPr marL="393065" indent="-380365">
              <a:lnSpc>
                <a:spcPct val="100000"/>
              </a:lnSpc>
              <a:spcBef>
                <a:spcPts val="1105"/>
              </a:spcBef>
              <a:buFont typeface="Trebuchet MS" panose="020B0603020202020204"/>
              <a:buChar char="●"/>
              <a:tabLst>
                <a:tab pos="393065" algn="l"/>
              </a:tabLst>
            </a:pPr>
            <a:r>
              <a:rPr sz="2200" b="1" dirty="0">
                <a:latin typeface="Trebuchet MS" panose="020B0603020202020204"/>
                <a:cs typeface="Trebuchet MS" panose="020B0603020202020204"/>
              </a:rPr>
              <a:t>Kim</a:t>
            </a:r>
            <a:r>
              <a:rPr sz="2200" b="1" spc="-55" dirty="0">
                <a:latin typeface="Trebuchet MS" panose="020B0603020202020204"/>
                <a:cs typeface="Trebuchet MS" panose="020B0603020202020204"/>
              </a:rPr>
              <a:t> </a:t>
            </a:r>
            <a:r>
              <a:rPr sz="2200" b="1" dirty="0">
                <a:latin typeface="Trebuchet MS" panose="020B0603020202020204"/>
                <a:cs typeface="Trebuchet MS" panose="020B0603020202020204"/>
              </a:rPr>
              <a:t>Bimestefer,</a:t>
            </a:r>
            <a:r>
              <a:rPr sz="2200" b="1" spc="-30" dirty="0">
                <a:latin typeface="Trebuchet MS" panose="020B0603020202020204"/>
                <a:cs typeface="Trebuchet MS" panose="020B0603020202020204"/>
              </a:rPr>
              <a:t> </a:t>
            </a:r>
            <a:r>
              <a:rPr sz="2200" dirty="0">
                <a:latin typeface="Trebuchet MS" panose="020B0603020202020204"/>
                <a:cs typeface="Trebuchet MS" panose="020B0603020202020204"/>
              </a:rPr>
              <a:t>Directora</a:t>
            </a:r>
            <a:r>
              <a:rPr sz="2200" spc="-55" dirty="0">
                <a:latin typeface="Trebuchet MS" panose="020B0603020202020204"/>
                <a:cs typeface="Trebuchet MS" panose="020B0603020202020204"/>
              </a:rPr>
              <a:t> </a:t>
            </a:r>
            <a:r>
              <a:rPr sz="2200" dirty="0">
                <a:latin typeface="Trebuchet MS" panose="020B0603020202020204"/>
                <a:cs typeface="Trebuchet MS" panose="020B0603020202020204"/>
              </a:rPr>
              <a:t>Ejecutiva</a:t>
            </a:r>
            <a:r>
              <a:rPr sz="2200" spc="-55" dirty="0">
                <a:latin typeface="Trebuchet MS" panose="020B0603020202020204"/>
                <a:cs typeface="Trebuchet MS" panose="020B0603020202020204"/>
              </a:rPr>
              <a:t> </a:t>
            </a:r>
            <a:r>
              <a:rPr sz="2200" dirty="0">
                <a:latin typeface="Trebuchet MS" panose="020B0603020202020204"/>
                <a:cs typeface="Trebuchet MS" panose="020B0603020202020204"/>
              </a:rPr>
              <a:t>de</a:t>
            </a:r>
            <a:r>
              <a:rPr sz="2200" spc="-55" dirty="0">
                <a:latin typeface="Trebuchet MS" panose="020B0603020202020204"/>
                <a:cs typeface="Trebuchet MS" panose="020B0603020202020204"/>
              </a:rPr>
              <a:t> </a:t>
            </a:r>
            <a:r>
              <a:rPr sz="2200" spc="-20" dirty="0">
                <a:latin typeface="Trebuchet MS" panose="020B0603020202020204"/>
                <a:cs typeface="Trebuchet MS" panose="020B0603020202020204"/>
              </a:rPr>
              <a:t>HCPF</a:t>
            </a:r>
            <a:endParaRPr sz="2200" dirty="0">
              <a:latin typeface="Trebuchet MS" panose="020B0603020202020204"/>
              <a:cs typeface="Trebuchet MS" panose="020B0603020202020204"/>
            </a:endParaRPr>
          </a:p>
          <a:p>
            <a:pPr marL="393065" indent="-380365">
              <a:lnSpc>
                <a:spcPct val="100000"/>
              </a:lnSpc>
              <a:spcBef>
                <a:spcPts val="1010"/>
              </a:spcBef>
              <a:buFont typeface="Trebuchet MS" panose="020B0603020202020204"/>
              <a:buChar char="●"/>
              <a:tabLst>
                <a:tab pos="393065" algn="l"/>
              </a:tabLst>
            </a:pPr>
            <a:r>
              <a:rPr sz="2200" b="1" dirty="0">
                <a:latin typeface="Trebuchet MS" panose="020B0603020202020204"/>
                <a:cs typeface="Trebuchet MS" panose="020B0603020202020204"/>
              </a:rPr>
              <a:t>Tom</a:t>
            </a:r>
            <a:r>
              <a:rPr sz="2200" b="1" spc="-40" dirty="0">
                <a:latin typeface="Trebuchet MS" panose="020B0603020202020204"/>
                <a:cs typeface="Trebuchet MS" panose="020B0603020202020204"/>
              </a:rPr>
              <a:t> </a:t>
            </a:r>
            <a:r>
              <a:rPr sz="2200" b="1" dirty="0">
                <a:latin typeface="Trebuchet MS" panose="020B0603020202020204"/>
                <a:cs typeface="Trebuchet MS" panose="020B0603020202020204"/>
              </a:rPr>
              <a:t>Leahey,</a:t>
            </a:r>
            <a:r>
              <a:rPr sz="2200" b="1" spc="-15" dirty="0">
                <a:latin typeface="Trebuchet MS" panose="020B0603020202020204"/>
                <a:cs typeface="Trebuchet MS" panose="020B0603020202020204"/>
              </a:rPr>
              <a:t> </a:t>
            </a:r>
            <a:r>
              <a:rPr sz="2200" dirty="0">
                <a:latin typeface="Trebuchet MS" panose="020B0603020202020204"/>
                <a:cs typeface="Trebuchet MS" panose="020B0603020202020204"/>
              </a:rPr>
              <a:t>Director</a:t>
            </a:r>
            <a:r>
              <a:rPr sz="2200" spc="-20" dirty="0">
                <a:latin typeface="Trebuchet MS" panose="020B0603020202020204"/>
                <a:cs typeface="Trebuchet MS" panose="020B0603020202020204"/>
              </a:rPr>
              <a:t> </a:t>
            </a:r>
            <a:r>
              <a:rPr sz="2200" dirty="0">
                <a:latin typeface="Trebuchet MS" panose="020B0603020202020204"/>
                <a:cs typeface="Trebuchet MS" panose="020B0603020202020204"/>
              </a:rPr>
              <a:t>de</a:t>
            </a:r>
            <a:r>
              <a:rPr sz="2200" spc="-30" dirty="0">
                <a:latin typeface="Trebuchet MS" panose="020B0603020202020204"/>
                <a:cs typeface="Trebuchet MS" panose="020B0603020202020204"/>
              </a:rPr>
              <a:t> </a:t>
            </a:r>
            <a:r>
              <a:rPr sz="2200" dirty="0">
                <a:latin typeface="Trebuchet MS" panose="020B0603020202020204"/>
                <a:cs typeface="Trebuchet MS" panose="020B0603020202020204"/>
              </a:rPr>
              <a:t>la</a:t>
            </a:r>
            <a:r>
              <a:rPr sz="2200" spc="-30" dirty="0">
                <a:latin typeface="Trebuchet MS" panose="020B0603020202020204"/>
                <a:cs typeface="Trebuchet MS" panose="020B0603020202020204"/>
              </a:rPr>
              <a:t> </a:t>
            </a:r>
            <a:r>
              <a:rPr sz="2200" dirty="0">
                <a:latin typeface="Trebuchet MS" panose="020B0603020202020204"/>
                <a:cs typeface="Trebuchet MS" panose="020B0603020202020204"/>
              </a:rPr>
              <a:t>Oficina</a:t>
            </a:r>
            <a:r>
              <a:rPr sz="2200" spc="-40" dirty="0">
                <a:latin typeface="Trebuchet MS" panose="020B0603020202020204"/>
                <a:cs typeface="Trebuchet MS" panose="020B0603020202020204"/>
              </a:rPr>
              <a:t> </a:t>
            </a:r>
            <a:r>
              <a:rPr sz="2200" dirty="0">
                <a:latin typeface="Trebuchet MS" panose="020B0603020202020204"/>
                <a:cs typeface="Trebuchet MS" panose="020B0603020202020204"/>
              </a:rPr>
              <a:t>de</a:t>
            </a:r>
            <a:r>
              <a:rPr sz="2200" spc="-55" dirty="0">
                <a:latin typeface="Trebuchet MS" panose="020B0603020202020204"/>
                <a:cs typeface="Trebuchet MS" panose="020B0603020202020204"/>
              </a:rPr>
              <a:t> </a:t>
            </a:r>
            <a:r>
              <a:rPr sz="2200" spc="-10" dirty="0">
                <a:latin typeface="Trebuchet MS" panose="020B0603020202020204"/>
                <a:cs typeface="Trebuchet MS" panose="020B0603020202020204"/>
              </a:rPr>
              <a:t>Farmacia</a:t>
            </a:r>
            <a:endParaRPr sz="2200" dirty="0">
              <a:latin typeface="Trebuchet MS" panose="020B0603020202020204"/>
              <a:cs typeface="Trebuchet MS" panose="020B0603020202020204"/>
            </a:endParaRPr>
          </a:p>
          <a:p>
            <a:pPr marL="393700" marR="2023110" indent="-381000">
              <a:lnSpc>
                <a:spcPct val="101000"/>
              </a:lnSpc>
              <a:spcBef>
                <a:spcPts val="960"/>
              </a:spcBef>
              <a:buFont typeface="Trebuchet MS" panose="020B0603020202020204"/>
              <a:buChar char="●"/>
              <a:tabLst>
                <a:tab pos="393700" algn="l"/>
              </a:tabLst>
            </a:pPr>
            <a:r>
              <a:rPr sz="2200" b="1" dirty="0">
                <a:latin typeface="Trebuchet MS" panose="020B0603020202020204"/>
                <a:cs typeface="Trebuchet MS" panose="020B0603020202020204"/>
              </a:rPr>
              <a:t>Cristen</a:t>
            </a:r>
            <a:r>
              <a:rPr sz="2200" b="1" spc="-40" dirty="0">
                <a:latin typeface="Trebuchet MS" panose="020B0603020202020204"/>
                <a:cs typeface="Trebuchet MS" panose="020B0603020202020204"/>
              </a:rPr>
              <a:t> </a:t>
            </a:r>
            <a:r>
              <a:rPr sz="2200" b="1" dirty="0">
                <a:latin typeface="Trebuchet MS" panose="020B0603020202020204"/>
                <a:cs typeface="Trebuchet MS" panose="020B0603020202020204"/>
              </a:rPr>
              <a:t>Bates,</a:t>
            </a:r>
            <a:r>
              <a:rPr sz="2200" b="1" spc="-10" dirty="0">
                <a:latin typeface="Trebuchet MS" panose="020B0603020202020204"/>
                <a:cs typeface="Trebuchet MS" panose="020B0603020202020204"/>
              </a:rPr>
              <a:t> </a:t>
            </a:r>
            <a:r>
              <a:rPr lang="" sz="2200" spc="-10" dirty="0">
                <a:latin typeface="Trebuchet MS" panose="020B0603020202020204"/>
                <a:cs typeface="Trebuchet MS" panose="020B0603020202020204"/>
              </a:rPr>
              <a:t>S</a:t>
            </a:r>
            <a:r>
              <a:rPr sz="2200" dirty="0">
                <a:latin typeface="Trebuchet MS" panose="020B0603020202020204"/>
                <a:cs typeface="Trebuchet MS" panose="020B0603020202020204"/>
              </a:rPr>
              <a:t>ubdirectora</a:t>
            </a:r>
            <a:r>
              <a:rPr sz="2200" spc="-40" dirty="0">
                <a:latin typeface="Trebuchet MS" panose="020B0603020202020204"/>
                <a:cs typeface="Trebuchet MS" panose="020B0603020202020204"/>
              </a:rPr>
              <a:t> </a:t>
            </a:r>
            <a:r>
              <a:rPr sz="2200" dirty="0">
                <a:latin typeface="Trebuchet MS" panose="020B0603020202020204"/>
                <a:cs typeface="Trebuchet MS" panose="020B0603020202020204"/>
              </a:rPr>
              <a:t>de</a:t>
            </a:r>
            <a:r>
              <a:rPr sz="2200" spc="-35" dirty="0">
                <a:latin typeface="Trebuchet MS" panose="020B0603020202020204"/>
                <a:cs typeface="Trebuchet MS" panose="020B0603020202020204"/>
              </a:rPr>
              <a:t> </a:t>
            </a:r>
            <a:r>
              <a:rPr sz="2200" dirty="0">
                <a:latin typeface="Trebuchet MS" panose="020B0603020202020204"/>
                <a:cs typeface="Trebuchet MS" panose="020B0603020202020204"/>
              </a:rPr>
              <a:t>Medicaid</a:t>
            </a:r>
            <a:r>
              <a:rPr sz="2200" spc="-35" dirty="0">
                <a:latin typeface="Trebuchet MS" panose="020B0603020202020204"/>
                <a:cs typeface="Trebuchet MS" panose="020B0603020202020204"/>
              </a:rPr>
              <a:t> </a:t>
            </a:r>
            <a:r>
              <a:rPr sz="2200" dirty="0">
                <a:latin typeface="Trebuchet MS" panose="020B0603020202020204"/>
                <a:cs typeface="Trebuchet MS" panose="020B0603020202020204"/>
              </a:rPr>
              <a:t>y</a:t>
            </a:r>
            <a:r>
              <a:rPr sz="2200" spc="-60" dirty="0">
                <a:latin typeface="Trebuchet MS" panose="020B0603020202020204"/>
                <a:cs typeface="Trebuchet MS" panose="020B0603020202020204"/>
              </a:rPr>
              <a:t> </a:t>
            </a:r>
            <a:r>
              <a:rPr sz="2200" dirty="0">
                <a:latin typeface="Trebuchet MS" panose="020B0603020202020204"/>
                <a:cs typeface="Trebuchet MS" panose="020B0603020202020204"/>
              </a:rPr>
              <a:t>Oficina</a:t>
            </a:r>
            <a:r>
              <a:rPr sz="2200" spc="-25" dirty="0">
                <a:latin typeface="Trebuchet MS" panose="020B0603020202020204"/>
                <a:cs typeface="Trebuchet MS" panose="020B0603020202020204"/>
              </a:rPr>
              <a:t> </a:t>
            </a:r>
            <a:r>
              <a:rPr sz="2200" dirty="0">
                <a:latin typeface="Trebuchet MS" panose="020B0603020202020204"/>
                <a:cs typeface="Trebuchet MS" panose="020B0603020202020204"/>
              </a:rPr>
              <a:t>de</a:t>
            </a:r>
            <a:r>
              <a:rPr sz="2200" spc="-40" dirty="0">
                <a:latin typeface="Trebuchet MS" panose="020B0603020202020204"/>
                <a:cs typeface="Trebuchet MS" panose="020B0603020202020204"/>
              </a:rPr>
              <a:t> </a:t>
            </a:r>
            <a:r>
              <a:rPr sz="2200" dirty="0">
                <a:latin typeface="Trebuchet MS" panose="020B0603020202020204"/>
                <a:cs typeface="Trebuchet MS" panose="020B0603020202020204"/>
              </a:rPr>
              <a:t>Medicaid</a:t>
            </a:r>
            <a:r>
              <a:rPr sz="2200" spc="-45" dirty="0">
                <a:latin typeface="Trebuchet MS" panose="020B0603020202020204"/>
                <a:cs typeface="Trebuchet MS" panose="020B0603020202020204"/>
              </a:rPr>
              <a:t> </a:t>
            </a:r>
            <a:r>
              <a:rPr sz="2200" dirty="0">
                <a:latin typeface="Trebuchet MS" panose="020B0603020202020204"/>
                <a:cs typeface="Trebuchet MS" panose="020B0603020202020204"/>
              </a:rPr>
              <a:t>y</a:t>
            </a:r>
            <a:r>
              <a:rPr sz="2200" spc="-40" dirty="0">
                <a:latin typeface="Trebuchet MS" panose="020B0603020202020204"/>
                <a:cs typeface="Trebuchet MS" panose="020B0603020202020204"/>
              </a:rPr>
              <a:t> </a:t>
            </a:r>
            <a:r>
              <a:rPr sz="2200" spc="-20" dirty="0">
                <a:latin typeface="Trebuchet MS" panose="020B0603020202020204"/>
                <a:cs typeface="Trebuchet MS" panose="020B0603020202020204"/>
              </a:rPr>
              <a:t>CHP+ </a:t>
            </a:r>
            <a:r>
              <a:rPr sz="2200" dirty="0">
                <a:latin typeface="Trebuchet MS" panose="020B0603020202020204"/>
                <a:cs typeface="Trebuchet MS" panose="020B0603020202020204"/>
              </a:rPr>
              <a:t>Director</a:t>
            </a:r>
            <a:r>
              <a:rPr sz="2200" spc="-35" dirty="0">
                <a:latin typeface="Trebuchet MS" panose="020B0603020202020204"/>
                <a:cs typeface="Trebuchet MS" panose="020B0603020202020204"/>
              </a:rPr>
              <a:t> </a:t>
            </a:r>
            <a:r>
              <a:rPr sz="2200" dirty="0">
                <a:latin typeface="Trebuchet MS" panose="020B0603020202020204"/>
                <a:cs typeface="Trebuchet MS" panose="020B0603020202020204"/>
              </a:rPr>
              <a:t>de</a:t>
            </a:r>
            <a:r>
              <a:rPr sz="2200" spc="-60" dirty="0">
                <a:latin typeface="Trebuchet MS" panose="020B0603020202020204"/>
                <a:cs typeface="Trebuchet MS" panose="020B0603020202020204"/>
              </a:rPr>
              <a:t> </a:t>
            </a:r>
            <a:r>
              <a:rPr sz="2200" dirty="0">
                <a:latin typeface="Trebuchet MS" panose="020B0603020202020204"/>
                <a:cs typeface="Trebuchet MS" panose="020B0603020202020204"/>
              </a:rPr>
              <a:t>Iniciativas</a:t>
            </a:r>
            <a:r>
              <a:rPr sz="2200" spc="-30" dirty="0">
                <a:latin typeface="Trebuchet MS" panose="020B0603020202020204"/>
                <a:cs typeface="Trebuchet MS" panose="020B0603020202020204"/>
              </a:rPr>
              <a:t> </a:t>
            </a:r>
            <a:r>
              <a:rPr sz="2200" dirty="0">
                <a:latin typeface="Trebuchet MS" panose="020B0603020202020204"/>
                <a:cs typeface="Trebuchet MS" panose="020B0603020202020204"/>
              </a:rPr>
              <a:t>y</a:t>
            </a:r>
            <a:r>
              <a:rPr sz="2200" spc="-55" dirty="0">
                <a:latin typeface="Trebuchet MS" panose="020B0603020202020204"/>
                <a:cs typeface="Trebuchet MS" panose="020B0603020202020204"/>
              </a:rPr>
              <a:t> </a:t>
            </a:r>
            <a:r>
              <a:rPr sz="2200" dirty="0">
                <a:latin typeface="Trebuchet MS" panose="020B0603020202020204"/>
                <a:cs typeface="Trebuchet MS" panose="020B0603020202020204"/>
              </a:rPr>
              <a:t>Cobertura</a:t>
            </a:r>
            <a:r>
              <a:rPr sz="2200" spc="-30" dirty="0">
                <a:latin typeface="Trebuchet MS" panose="020B0603020202020204"/>
                <a:cs typeface="Trebuchet MS" panose="020B0603020202020204"/>
              </a:rPr>
              <a:t> </a:t>
            </a:r>
            <a:r>
              <a:rPr sz="2200" dirty="0">
                <a:latin typeface="Trebuchet MS" panose="020B0603020202020204"/>
                <a:cs typeface="Trebuchet MS" panose="020B0603020202020204"/>
              </a:rPr>
              <a:t>de</a:t>
            </a:r>
            <a:r>
              <a:rPr sz="2200" spc="-30" dirty="0">
                <a:latin typeface="Trebuchet MS" panose="020B0603020202020204"/>
                <a:cs typeface="Trebuchet MS" panose="020B0603020202020204"/>
              </a:rPr>
              <a:t> </a:t>
            </a:r>
            <a:r>
              <a:rPr sz="2200" dirty="0">
                <a:latin typeface="Trebuchet MS" panose="020B0603020202020204"/>
                <a:cs typeface="Trebuchet MS" panose="020B0603020202020204"/>
              </a:rPr>
              <a:t>Salud</a:t>
            </a:r>
            <a:r>
              <a:rPr sz="2200" spc="-30" dirty="0">
                <a:latin typeface="Trebuchet MS" panose="020B0603020202020204"/>
                <a:cs typeface="Trebuchet MS" panose="020B0603020202020204"/>
              </a:rPr>
              <a:t> </a:t>
            </a:r>
            <a:r>
              <a:rPr sz="2200" spc="-10" dirty="0">
                <a:latin typeface="Trebuchet MS" panose="020B0603020202020204"/>
                <a:cs typeface="Trebuchet MS" panose="020B0603020202020204"/>
              </a:rPr>
              <a:t>Conductual</a:t>
            </a:r>
            <a:endParaRPr sz="2200" dirty="0">
              <a:latin typeface="Trebuchet MS" panose="020B0603020202020204"/>
              <a:cs typeface="Trebuchet MS" panose="020B0603020202020204"/>
            </a:endParaRPr>
          </a:p>
          <a:p>
            <a:pPr marL="393065" indent="-380365">
              <a:lnSpc>
                <a:spcPct val="100000"/>
              </a:lnSpc>
              <a:spcBef>
                <a:spcPts val="1005"/>
              </a:spcBef>
              <a:buFont typeface="Trebuchet MS" panose="020B0603020202020204"/>
              <a:buChar char="●"/>
              <a:tabLst>
                <a:tab pos="393065" algn="l"/>
              </a:tabLst>
            </a:pPr>
            <a:r>
              <a:rPr sz="2200" b="1" dirty="0">
                <a:latin typeface="Trebuchet MS" panose="020B0603020202020204"/>
                <a:cs typeface="Trebuchet MS" panose="020B0603020202020204"/>
              </a:rPr>
              <a:t>Bonnie</a:t>
            </a:r>
            <a:r>
              <a:rPr sz="2200" b="1" spc="-30" dirty="0">
                <a:latin typeface="Trebuchet MS" panose="020B0603020202020204"/>
                <a:cs typeface="Trebuchet MS" panose="020B0603020202020204"/>
              </a:rPr>
              <a:t> </a:t>
            </a:r>
            <a:r>
              <a:rPr sz="2200" b="1" dirty="0">
                <a:latin typeface="Trebuchet MS" panose="020B0603020202020204"/>
                <a:cs typeface="Trebuchet MS" panose="020B0603020202020204"/>
              </a:rPr>
              <a:t>Silva,</a:t>
            </a:r>
            <a:r>
              <a:rPr sz="2200" b="1" spc="-5" dirty="0">
                <a:latin typeface="Trebuchet MS" panose="020B0603020202020204"/>
                <a:cs typeface="Trebuchet MS" panose="020B0603020202020204"/>
              </a:rPr>
              <a:t> </a:t>
            </a:r>
            <a:r>
              <a:rPr sz="2200" dirty="0">
                <a:latin typeface="Trebuchet MS" panose="020B0603020202020204"/>
                <a:cs typeface="Trebuchet MS" panose="020B0603020202020204"/>
              </a:rPr>
              <a:t>Directora</a:t>
            </a:r>
            <a:r>
              <a:rPr sz="2200" spc="-50" dirty="0">
                <a:latin typeface="Trebuchet MS" panose="020B0603020202020204"/>
                <a:cs typeface="Trebuchet MS" panose="020B0603020202020204"/>
              </a:rPr>
              <a:t> </a:t>
            </a:r>
            <a:r>
              <a:rPr sz="2200" dirty="0">
                <a:latin typeface="Trebuchet MS" panose="020B0603020202020204"/>
                <a:cs typeface="Trebuchet MS" panose="020B0603020202020204"/>
              </a:rPr>
              <a:t>de</a:t>
            </a:r>
            <a:r>
              <a:rPr sz="2200" spc="-35" dirty="0">
                <a:latin typeface="Trebuchet MS" panose="020B0603020202020204"/>
                <a:cs typeface="Trebuchet MS" panose="020B0603020202020204"/>
              </a:rPr>
              <a:t> </a:t>
            </a:r>
            <a:r>
              <a:rPr sz="2200" dirty="0">
                <a:latin typeface="Trebuchet MS" panose="020B0603020202020204"/>
                <a:cs typeface="Trebuchet MS" panose="020B0603020202020204"/>
              </a:rPr>
              <a:t>la</a:t>
            </a:r>
            <a:r>
              <a:rPr sz="2200" spc="-40" dirty="0">
                <a:latin typeface="Trebuchet MS" panose="020B0603020202020204"/>
                <a:cs typeface="Trebuchet MS" panose="020B0603020202020204"/>
              </a:rPr>
              <a:t> </a:t>
            </a:r>
            <a:r>
              <a:rPr sz="2200" dirty="0">
                <a:latin typeface="Trebuchet MS" panose="020B0603020202020204"/>
                <a:cs typeface="Trebuchet MS" panose="020B0603020202020204"/>
              </a:rPr>
              <a:t>Oficina</a:t>
            </a:r>
            <a:r>
              <a:rPr sz="2200" spc="-40" dirty="0">
                <a:latin typeface="Trebuchet MS" panose="020B0603020202020204"/>
                <a:cs typeface="Trebuchet MS" panose="020B0603020202020204"/>
              </a:rPr>
              <a:t> </a:t>
            </a:r>
            <a:r>
              <a:rPr sz="2200" dirty="0">
                <a:latin typeface="Trebuchet MS" panose="020B0603020202020204"/>
                <a:cs typeface="Trebuchet MS" panose="020B0603020202020204"/>
              </a:rPr>
              <a:t>de</a:t>
            </a:r>
            <a:r>
              <a:rPr sz="2200" spc="-60" dirty="0">
                <a:latin typeface="Trebuchet MS" panose="020B0603020202020204"/>
                <a:cs typeface="Trebuchet MS" panose="020B0603020202020204"/>
              </a:rPr>
              <a:t> </a:t>
            </a:r>
            <a:r>
              <a:rPr sz="2200" dirty="0">
                <a:latin typeface="Trebuchet MS" panose="020B0603020202020204"/>
                <a:cs typeface="Trebuchet MS" panose="020B0603020202020204"/>
              </a:rPr>
              <a:t>Vida</a:t>
            </a:r>
            <a:r>
              <a:rPr sz="2200" spc="-35" dirty="0">
                <a:latin typeface="Trebuchet MS" panose="020B0603020202020204"/>
                <a:cs typeface="Trebuchet MS" panose="020B0603020202020204"/>
              </a:rPr>
              <a:t> </a:t>
            </a:r>
            <a:r>
              <a:rPr sz="2200" spc="-10" dirty="0">
                <a:latin typeface="Trebuchet MS" panose="020B0603020202020204"/>
                <a:cs typeface="Trebuchet MS" panose="020B0603020202020204"/>
              </a:rPr>
              <a:t>Comunitaria</a:t>
            </a:r>
            <a:endParaRPr sz="2200" dirty="0">
              <a:latin typeface="Trebuchet MS" panose="020B0603020202020204"/>
              <a:cs typeface="Trebuchet MS" panose="020B0603020202020204"/>
            </a:endParaRPr>
          </a:p>
          <a:p>
            <a:pPr marL="393700" marR="5080" indent="-381000">
              <a:lnSpc>
                <a:spcPts val="2570"/>
              </a:lnSpc>
              <a:spcBef>
                <a:spcPts val="1155"/>
              </a:spcBef>
              <a:buFont typeface="Trebuchet MS" panose="020B0603020202020204"/>
              <a:buChar char="●"/>
              <a:tabLst>
                <a:tab pos="393700" algn="l"/>
              </a:tabLst>
            </a:pPr>
            <a:r>
              <a:rPr sz="2200" b="1" dirty="0">
                <a:latin typeface="Trebuchet MS" panose="020B0603020202020204"/>
                <a:cs typeface="Trebuchet MS" panose="020B0603020202020204"/>
              </a:rPr>
              <a:t>Adela</a:t>
            </a:r>
            <a:r>
              <a:rPr sz="2200" b="1" spc="-35" dirty="0">
                <a:latin typeface="Trebuchet MS" panose="020B0603020202020204"/>
                <a:cs typeface="Trebuchet MS" panose="020B0603020202020204"/>
              </a:rPr>
              <a:t> </a:t>
            </a:r>
            <a:r>
              <a:rPr sz="2200" b="1" spc="-10" dirty="0">
                <a:latin typeface="Trebuchet MS" panose="020B0603020202020204"/>
                <a:cs typeface="Trebuchet MS" panose="020B0603020202020204"/>
              </a:rPr>
              <a:t>Flores-</a:t>
            </a:r>
            <a:r>
              <a:rPr sz="2200" b="1" dirty="0">
                <a:latin typeface="Trebuchet MS" panose="020B0603020202020204"/>
                <a:cs typeface="Trebuchet MS" panose="020B0603020202020204"/>
              </a:rPr>
              <a:t>Brennan,</a:t>
            </a:r>
            <a:r>
              <a:rPr sz="2200" b="1" spc="-40" dirty="0">
                <a:latin typeface="Trebuchet MS" panose="020B0603020202020204"/>
                <a:cs typeface="Trebuchet MS" panose="020B0603020202020204"/>
              </a:rPr>
              <a:t> </a:t>
            </a:r>
            <a:r>
              <a:rPr sz="2200" dirty="0">
                <a:latin typeface="Trebuchet MS" panose="020B0603020202020204"/>
                <a:cs typeface="Trebuchet MS" panose="020B0603020202020204"/>
              </a:rPr>
              <a:t>Directora</a:t>
            </a:r>
            <a:r>
              <a:rPr sz="2200" spc="-30" dirty="0">
                <a:latin typeface="Trebuchet MS" panose="020B0603020202020204"/>
                <a:cs typeface="Trebuchet MS" panose="020B0603020202020204"/>
              </a:rPr>
              <a:t> </a:t>
            </a:r>
            <a:r>
              <a:rPr sz="2200" dirty="0">
                <a:latin typeface="Trebuchet MS" panose="020B0603020202020204"/>
                <a:cs typeface="Trebuchet MS" panose="020B0603020202020204"/>
              </a:rPr>
              <a:t>de</a:t>
            </a:r>
            <a:r>
              <a:rPr sz="2200" spc="-30" dirty="0">
                <a:latin typeface="Trebuchet MS" panose="020B0603020202020204"/>
                <a:cs typeface="Trebuchet MS" panose="020B0603020202020204"/>
              </a:rPr>
              <a:t> </a:t>
            </a:r>
            <a:r>
              <a:rPr sz="2200" dirty="0">
                <a:latin typeface="Trebuchet MS" panose="020B0603020202020204"/>
                <a:cs typeface="Trebuchet MS" panose="020B0603020202020204"/>
              </a:rPr>
              <a:t>Medicaid</a:t>
            </a:r>
            <a:r>
              <a:rPr sz="2200" spc="-40" dirty="0">
                <a:latin typeface="Trebuchet MS" panose="020B0603020202020204"/>
                <a:cs typeface="Trebuchet MS" panose="020B0603020202020204"/>
              </a:rPr>
              <a:t> </a:t>
            </a:r>
            <a:r>
              <a:rPr sz="2200" dirty="0">
                <a:latin typeface="Trebuchet MS" panose="020B0603020202020204"/>
                <a:cs typeface="Trebuchet MS" panose="020B0603020202020204"/>
              </a:rPr>
              <a:t>y</a:t>
            </a:r>
            <a:r>
              <a:rPr sz="2200" spc="-55" dirty="0">
                <a:latin typeface="Trebuchet MS" panose="020B0603020202020204"/>
                <a:cs typeface="Trebuchet MS" panose="020B0603020202020204"/>
              </a:rPr>
              <a:t> </a:t>
            </a:r>
            <a:r>
              <a:rPr sz="2200" dirty="0">
                <a:latin typeface="Trebuchet MS" panose="020B0603020202020204"/>
                <a:cs typeface="Trebuchet MS" panose="020B0603020202020204"/>
              </a:rPr>
              <a:t>Directora</a:t>
            </a:r>
            <a:r>
              <a:rPr sz="2200" spc="-30" dirty="0">
                <a:latin typeface="Trebuchet MS" panose="020B0603020202020204"/>
                <a:cs typeface="Trebuchet MS" panose="020B0603020202020204"/>
              </a:rPr>
              <a:t> </a:t>
            </a:r>
            <a:r>
              <a:rPr sz="2200" dirty="0">
                <a:latin typeface="Trebuchet MS" panose="020B0603020202020204"/>
                <a:cs typeface="Trebuchet MS" panose="020B0603020202020204"/>
              </a:rPr>
              <a:t>de</a:t>
            </a:r>
            <a:r>
              <a:rPr sz="2200" spc="-30" dirty="0">
                <a:latin typeface="Trebuchet MS" panose="020B0603020202020204"/>
                <a:cs typeface="Trebuchet MS" panose="020B0603020202020204"/>
              </a:rPr>
              <a:t> </a:t>
            </a:r>
            <a:r>
              <a:rPr sz="2200" dirty="0">
                <a:latin typeface="Trebuchet MS" panose="020B0603020202020204"/>
                <a:cs typeface="Trebuchet MS" panose="020B0603020202020204"/>
              </a:rPr>
              <a:t>la</a:t>
            </a:r>
            <a:r>
              <a:rPr sz="2200" spc="-55" dirty="0">
                <a:latin typeface="Trebuchet MS" panose="020B0603020202020204"/>
                <a:cs typeface="Trebuchet MS" panose="020B0603020202020204"/>
              </a:rPr>
              <a:t> </a:t>
            </a:r>
            <a:r>
              <a:rPr sz="2200" dirty="0">
                <a:latin typeface="Trebuchet MS" panose="020B0603020202020204"/>
                <a:cs typeface="Trebuchet MS" panose="020B0603020202020204"/>
              </a:rPr>
              <a:t>Oficina</a:t>
            </a:r>
            <a:r>
              <a:rPr sz="2200" spc="-40" dirty="0">
                <a:latin typeface="Trebuchet MS" panose="020B0603020202020204"/>
                <a:cs typeface="Trebuchet MS" panose="020B0603020202020204"/>
              </a:rPr>
              <a:t> </a:t>
            </a:r>
            <a:r>
              <a:rPr sz="2200" dirty="0">
                <a:latin typeface="Trebuchet MS" panose="020B0603020202020204"/>
                <a:cs typeface="Trebuchet MS" panose="020B0603020202020204"/>
              </a:rPr>
              <a:t>de</a:t>
            </a:r>
            <a:r>
              <a:rPr sz="2200" spc="-35" dirty="0">
                <a:latin typeface="Trebuchet MS" panose="020B0603020202020204"/>
                <a:cs typeface="Trebuchet MS" panose="020B0603020202020204"/>
              </a:rPr>
              <a:t> </a:t>
            </a:r>
            <a:r>
              <a:rPr sz="2200" dirty="0">
                <a:latin typeface="Trebuchet MS" panose="020B0603020202020204"/>
                <a:cs typeface="Trebuchet MS" panose="020B0603020202020204"/>
              </a:rPr>
              <a:t>Políticas</a:t>
            </a:r>
            <a:r>
              <a:rPr sz="2200" spc="-30" dirty="0">
                <a:latin typeface="Trebuchet MS" panose="020B0603020202020204"/>
                <a:cs typeface="Trebuchet MS" panose="020B0603020202020204"/>
              </a:rPr>
              <a:t> </a:t>
            </a:r>
            <a:r>
              <a:rPr sz="2200" spc="-25" dirty="0">
                <a:latin typeface="Trebuchet MS" panose="020B0603020202020204"/>
                <a:cs typeface="Trebuchet MS" panose="020B0603020202020204"/>
              </a:rPr>
              <a:t>de </a:t>
            </a:r>
            <a:r>
              <a:rPr sz="2200" spc="-10" dirty="0">
                <a:latin typeface="Trebuchet MS" panose="020B0603020202020204"/>
                <a:cs typeface="Trebuchet MS" panose="020B0603020202020204"/>
              </a:rPr>
              <a:t>Salud</a:t>
            </a:r>
            <a:endParaRPr sz="2200" dirty="0">
              <a:latin typeface="Trebuchet MS" panose="020B0603020202020204"/>
              <a:cs typeface="Trebuchet MS" panose="020B0603020202020204"/>
            </a:endParaRPr>
          </a:p>
          <a:p>
            <a:pPr marL="393065" indent="-380365">
              <a:lnSpc>
                <a:spcPct val="100000"/>
              </a:lnSpc>
              <a:spcBef>
                <a:spcPts val="910"/>
              </a:spcBef>
              <a:buFont typeface="Trebuchet MS" panose="020B0603020202020204"/>
              <a:buChar char="●"/>
              <a:tabLst>
                <a:tab pos="393065" algn="l"/>
              </a:tabLst>
            </a:pPr>
            <a:r>
              <a:rPr sz="2200" b="1" dirty="0">
                <a:latin typeface="Trebuchet MS" panose="020B0603020202020204"/>
                <a:cs typeface="Trebuchet MS" panose="020B0603020202020204"/>
              </a:rPr>
              <a:t>David</a:t>
            </a:r>
            <a:r>
              <a:rPr sz="2200" b="1" spc="-45" dirty="0">
                <a:latin typeface="Trebuchet MS" panose="020B0603020202020204"/>
                <a:cs typeface="Trebuchet MS" panose="020B0603020202020204"/>
              </a:rPr>
              <a:t> </a:t>
            </a:r>
            <a:r>
              <a:rPr sz="2200" b="1" dirty="0">
                <a:latin typeface="Trebuchet MS" panose="020B0603020202020204"/>
                <a:cs typeface="Trebuchet MS" panose="020B0603020202020204"/>
              </a:rPr>
              <a:t>Ducharme,</a:t>
            </a:r>
            <a:r>
              <a:rPr sz="2200" b="1" spc="-35" dirty="0">
                <a:latin typeface="Trebuchet MS" panose="020B0603020202020204"/>
                <a:cs typeface="Trebuchet MS" panose="020B0603020202020204"/>
              </a:rPr>
              <a:t> </a:t>
            </a:r>
            <a:r>
              <a:rPr sz="2200" dirty="0">
                <a:latin typeface="Trebuchet MS" panose="020B0603020202020204"/>
                <a:cs typeface="Trebuchet MS" panose="020B0603020202020204"/>
              </a:rPr>
              <a:t>Director</a:t>
            </a:r>
            <a:r>
              <a:rPr sz="2200" spc="-30" dirty="0">
                <a:latin typeface="Trebuchet MS" panose="020B0603020202020204"/>
                <a:cs typeface="Trebuchet MS" panose="020B0603020202020204"/>
              </a:rPr>
              <a:t> </a:t>
            </a:r>
            <a:r>
              <a:rPr sz="2200" dirty="0">
                <a:latin typeface="Trebuchet MS" panose="020B0603020202020204"/>
                <a:cs typeface="Trebuchet MS" panose="020B0603020202020204"/>
              </a:rPr>
              <a:t>de</a:t>
            </a:r>
            <a:r>
              <a:rPr sz="2200" spc="-40" dirty="0">
                <a:latin typeface="Trebuchet MS" panose="020B0603020202020204"/>
                <a:cs typeface="Trebuchet MS" panose="020B0603020202020204"/>
              </a:rPr>
              <a:t> </a:t>
            </a:r>
            <a:r>
              <a:rPr sz="2200" dirty="0">
                <a:latin typeface="Trebuchet MS" panose="020B0603020202020204"/>
                <a:cs typeface="Trebuchet MS" panose="020B0603020202020204"/>
              </a:rPr>
              <a:t>la</a:t>
            </a:r>
            <a:r>
              <a:rPr sz="2200" spc="-35" dirty="0">
                <a:latin typeface="Trebuchet MS" panose="020B0603020202020204"/>
                <a:cs typeface="Trebuchet MS" panose="020B0603020202020204"/>
              </a:rPr>
              <a:t> </a:t>
            </a:r>
            <a:r>
              <a:rPr sz="2200" dirty="0">
                <a:latin typeface="Trebuchet MS" panose="020B0603020202020204"/>
                <a:cs typeface="Trebuchet MS" panose="020B0603020202020204"/>
              </a:rPr>
              <a:t>División</a:t>
            </a:r>
            <a:r>
              <a:rPr sz="2200" spc="-40" dirty="0">
                <a:latin typeface="Trebuchet MS" panose="020B0603020202020204"/>
                <a:cs typeface="Trebuchet MS" panose="020B0603020202020204"/>
              </a:rPr>
              <a:t> </a:t>
            </a:r>
            <a:r>
              <a:rPr sz="2200" dirty="0">
                <a:latin typeface="Trebuchet MS" panose="020B0603020202020204"/>
                <a:cs typeface="Trebuchet MS" panose="020B0603020202020204"/>
              </a:rPr>
              <a:t>de</a:t>
            </a:r>
            <a:r>
              <a:rPr sz="2200" spc="-40" dirty="0">
                <a:latin typeface="Trebuchet MS" panose="020B0603020202020204"/>
                <a:cs typeface="Trebuchet MS" panose="020B0603020202020204"/>
              </a:rPr>
              <a:t> </a:t>
            </a:r>
            <a:r>
              <a:rPr sz="2200" dirty="0">
                <a:latin typeface="Trebuchet MS" panose="020B0603020202020204"/>
                <a:cs typeface="Trebuchet MS" panose="020B0603020202020204"/>
              </a:rPr>
              <a:t>Colaboración</a:t>
            </a:r>
            <a:r>
              <a:rPr sz="2200" spc="-40" dirty="0">
                <a:latin typeface="Trebuchet MS" panose="020B0603020202020204"/>
                <a:cs typeface="Trebuchet MS" panose="020B0603020202020204"/>
              </a:rPr>
              <a:t> </a:t>
            </a:r>
            <a:r>
              <a:rPr sz="2200" dirty="0">
                <a:latin typeface="Trebuchet MS" panose="020B0603020202020204"/>
                <a:cs typeface="Trebuchet MS" panose="020B0603020202020204"/>
              </a:rPr>
              <a:t>de</a:t>
            </a:r>
            <a:r>
              <a:rPr sz="2200" spc="-40" dirty="0">
                <a:latin typeface="Trebuchet MS" panose="020B0603020202020204"/>
                <a:cs typeface="Trebuchet MS" panose="020B0603020202020204"/>
              </a:rPr>
              <a:t> </a:t>
            </a:r>
            <a:r>
              <a:rPr sz="2200" dirty="0">
                <a:latin typeface="Trebuchet MS" panose="020B0603020202020204"/>
                <a:cs typeface="Trebuchet MS" panose="020B0603020202020204"/>
              </a:rPr>
              <a:t>Atención</a:t>
            </a:r>
            <a:r>
              <a:rPr sz="2200" spc="-65" dirty="0">
                <a:latin typeface="Trebuchet MS" panose="020B0603020202020204"/>
                <a:cs typeface="Trebuchet MS" panose="020B0603020202020204"/>
              </a:rPr>
              <a:t> </a:t>
            </a:r>
            <a:r>
              <a:rPr sz="2200" spc="-10" dirty="0">
                <a:latin typeface="Trebuchet MS" panose="020B0603020202020204"/>
                <a:cs typeface="Trebuchet MS" panose="020B0603020202020204"/>
              </a:rPr>
              <a:t>Responsable</a:t>
            </a:r>
            <a:endParaRPr sz="2200" dirty="0">
              <a:latin typeface="Trebuchet MS" panose="020B0603020202020204"/>
              <a:cs typeface="Trebuchet MS" panose="020B0603020202020204"/>
            </a:endParaRPr>
          </a:p>
          <a:p>
            <a:pPr marL="393065" indent="-380365">
              <a:lnSpc>
                <a:spcPct val="100000"/>
              </a:lnSpc>
              <a:spcBef>
                <a:spcPts val="1010"/>
              </a:spcBef>
              <a:buFont typeface="Trebuchet MS" panose="020B0603020202020204"/>
              <a:buChar char="●"/>
              <a:tabLst>
                <a:tab pos="393065" algn="l"/>
              </a:tabLst>
            </a:pPr>
            <a:r>
              <a:rPr sz="2200" b="1" dirty="0">
                <a:latin typeface="Trebuchet MS" panose="020B0603020202020204"/>
                <a:cs typeface="Trebuchet MS" panose="020B0603020202020204"/>
              </a:rPr>
              <a:t>Nancy</a:t>
            </a:r>
            <a:r>
              <a:rPr sz="2200" b="1" spc="-45" dirty="0">
                <a:latin typeface="Trebuchet MS" panose="020B0603020202020204"/>
                <a:cs typeface="Trebuchet MS" panose="020B0603020202020204"/>
              </a:rPr>
              <a:t> </a:t>
            </a:r>
            <a:r>
              <a:rPr sz="2200" b="1" dirty="0">
                <a:latin typeface="Trebuchet MS" panose="020B0603020202020204"/>
                <a:cs typeface="Trebuchet MS" panose="020B0603020202020204"/>
              </a:rPr>
              <a:t>Dolson,</a:t>
            </a:r>
            <a:r>
              <a:rPr sz="2200" b="1" spc="-25" dirty="0">
                <a:latin typeface="Trebuchet MS" panose="020B0603020202020204"/>
                <a:cs typeface="Trebuchet MS" panose="020B0603020202020204"/>
              </a:rPr>
              <a:t> </a:t>
            </a:r>
            <a:r>
              <a:rPr sz="2200" dirty="0">
                <a:latin typeface="Trebuchet MS" panose="020B0603020202020204"/>
                <a:cs typeface="Trebuchet MS" panose="020B0603020202020204"/>
              </a:rPr>
              <a:t>Directora</a:t>
            </a:r>
            <a:r>
              <a:rPr sz="2200" spc="-45" dirty="0">
                <a:latin typeface="Trebuchet MS" panose="020B0603020202020204"/>
                <a:cs typeface="Trebuchet MS" panose="020B0603020202020204"/>
              </a:rPr>
              <a:t> </a:t>
            </a:r>
            <a:r>
              <a:rPr sz="2200" dirty="0">
                <a:latin typeface="Trebuchet MS" panose="020B0603020202020204"/>
                <a:cs typeface="Trebuchet MS" panose="020B0603020202020204"/>
              </a:rPr>
              <a:t>de</a:t>
            </a:r>
            <a:r>
              <a:rPr sz="2200" spc="-45" dirty="0">
                <a:latin typeface="Trebuchet MS" panose="020B0603020202020204"/>
                <a:cs typeface="Trebuchet MS" panose="020B0603020202020204"/>
              </a:rPr>
              <a:t> </a:t>
            </a:r>
            <a:r>
              <a:rPr sz="2200" dirty="0">
                <a:latin typeface="Trebuchet MS" panose="020B0603020202020204"/>
                <a:cs typeface="Trebuchet MS" panose="020B0603020202020204"/>
              </a:rPr>
              <a:t>la</a:t>
            </a:r>
            <a:r>
              <a:rPr sz="2200" spc="-50" dirty="0">
                <a:latin typeface="Trebuchet MS" panose="020B0603020202020204"/>
                <a:cs typeface="Trebuchet MS" panose="020B0603020202020204"/>
              </a:rPr>
              <a:t> </a:t>
            </a:r>
            <a:r>
              <a:rPr sz="2200" dirty="0">
                <a:latin typeface="Trebuchet MS" panose="020B0603020202020204"/>
                <a:cs typeface="Trebuchet MS" panose="020B0603020202020204"/>
              </a:rPr>
              <a:t>División</a:t>
            </a:r>
            <a:r>
              <a:rPr sz="2200" spc="-45" dirty="0">
                <a:latin typeface="Trebuchet MS" panose="020B0603020202020204"/>
                <a:cs typeface="Trebuchet MS" panose="020B0603020202020204"/>
              </a:rPr>
              <a:t> </a:t>
            </a:r>
            <a:r>
              <a:rPr sz="2200" dirty="0">
                <a:latin typeface="Trebuchet MS" panose="020B0603020202020204"/>
                <a:cs typeface="Trebuchet MS" panose="020B0603020202020204"/>
              </a:rPr>
              <a:t>de</a:t>
            </a:r>
            <a:r>
              <a:rPr sz="2200" spc="-45" dirty="0">
                <a:latin typeface="Trebuchet MS" panose="020B0603020202020204"/>
                <a:cs typeface="Trebuchet MS" panose="020B0603020202020204"/>
              </a:rPr>
              <a:t> </a:t>
            </a:r>
            <a:r>
              <a:rPr sz="2200" dirty="0">
                <a:latin typeface="Trebuchet MS" panose="020B0603020202020204"/>
                <a:cs typeface="Trebuchet MS" panose="020B0603020202020204"/>
              </a:rPr>
              <a:t>Financiamiento</a:t>
            </a:r>
            <a:r>
              <a:rPr sz="2200" spc="-50" dirty="0">
                <a:latin typeface="Trebuchet MS" panose="020B0603020202020204"/>
                <a:cs typeface="Trebuchet MS" panose="020B0603020202020204"/>
              </a:rPr>
              <a:t> </a:t>
            </a:r>
            <a:r>
              <a:rPr sz="2200" spc="-10" dirty="0">
                <a:latin typeface="Trebuchet MS" panose="020B0603020202020204"/>
                <a:cs typeface="Trebuchet MS" panose="020B0603020202020204"/>
              </a:rPr>
              <a:t>Especial</a:t>
            </a:r>
            <a:endParaRPr sz="2200" dirty="0">
              <a:latin typeface="Trebuchet MS" panose="020B0603020202020204"/>
              <a:cs typeface="Trebuchet MS" panose="020B0603020202020204"/>
            </a:endParaRPr>
          </a:p>
          <a:p>
            <a:pPr marL="393065" indent="-380365">
              <a:lnSpc>
                <a:spcPct val="100000"/>
              </a:lnSpc>
              <a:spcBef>
                <a:spcPts val="1035"/>
              </a:spcBef>
              <a:buFont typeface="Trebuchet MS" panose="020B0603020202020204"/>
              <a:buChar char="●"/>
              <a:tabLst>
                <a:tab pos="393065" algn="l"/>
              </a:tabLst>
            </a:pPr>
            <a:r>
              <a:rPr sz="2200" b="1" dirty="0">
                <a:latin typeface="Trebuchet MS" panose="020B0603020202020204"/>
                <a:cs typeface="Trebuchet MS" panose="020B0603020202020204"/>
              </a:rPr>
              <a:t>Bettina</a:t>
            </a:r>
            <a:r>
              <a:rPr sz="2200" b="1" spc="-40" dirty="0">
                <a:latin typeface="Trebuchet MS" panose="020B0603020202020204"/>
                <a:cs typeface="Trebuchet MS" panose="020B0603020202020204"/>
              </a:rPr>
              <a:t> </a:t>
            </a:r>
            <a:r>
              <a:rPr sz="2200" b="1" dirty="0">
                <a:latin typeface="Trebuchet MS" panose="020B0603020202020204"/>
                <a:cs typeface="Trebuchet MS" panose="020B0603020202020204"/>
              </a:rPr>
              <a:t>Schneider,</a:t>
            </a:r>
            <a:r>
              <a:rPr sz="2200" b="1" spc="-40" dirty="0">
                <a:latin typeface="Trebuchet MS" panose="020B0603020202020204"/>
                <a:cs typeface="Trebuchet MS" panose="020B0603020202020204"/>
              </a:rPr>
              <a:t> </a:t>
            </a:r>
            <a:r>
              <a:rPr sz="2200" dirty="0">
                <a:latin typeface="Trebuchet MS" panose="020B0603020202020204"/>
                <a:cs typeface="Trebuchet MS" panose="020B0603020202020204"/>
              </a:rPr>
              <a:t>Directora</a:t>
            </a:r>
            <a:r>
              <a:rPr sz="2200" spc="-35" dirty="0">
                <a:latin typeface="Trebuchet MS" panose="020B0603020202020204"/>
                <a:cs typeface="Trebuchet MS" panose="020B0603020202020204"/>
              </a:rPr>
              <a:t> </a:t>
            </a:r>
            <a:r>
              <a:rPr sz="2200" dirty="0">
                <a:latin typeface="Trebuchet MS" panose="020B0603020202020204"/>
                <a:cs typeface="Trebuchet MS" panose="020B0603020202020204"/>
              </a:rPr>
              <a:t>de</a:t>
            </a:r>
            <a:r>
              <a:rPr sz="2200" spc="-35" dirty="0">
                <a:latin typeface="Trebuchet MS" panose="020B0603020202020204"/>
                <a:cs typeface="Trebuchet MS" panose="020B0603020202020204"/>
              </a:rPr>
              <a:t> </a:t>
            </a:r>
            <a:r>
              <a:rPr sz="2200" dirty="0">
                <a:latin typeface="Trebuchet MS" panose="020B0603020202020204"/>
                <a:cs typeface="Trebuchet MS" panose="020B0603020202020204"/>
              </a:rPr>
              <a:t>la</a:t>
            </a:r>
            <a:r>
              <a:rPr sz="2200" spc="-40" dirty="0">
                <a:latin typeface="Trebuchet MS" panose="020B0603020202020204"/>
                <a:cs typeface="Trebuchet MS" panose="020B0603020202020204"/>
              </a:rPr>
              <a:t> </a:t>
            </a:r>
            <a:r>
              <a:rPr sz="2200" dirty="0">
                <a:latin typeface="Trebuchet MS" panose="020B0603020202020204"/>
                <a:cs typeface="Trebuchet MS" panose="020B0603020202020204"/>
              </a:rPr>
              <a:t>Oficina</a:t>
            </a:r>
            <a:r>
              <a:rPr sz="2200" spc="-45" dirty="0">
                <a:latin typeface="Trebuchet MS" panose="020B0603020202020204"/>
                <a:cs typeface="Trebuchet MS" panose="020B0603020202020204"/>
              </a:rPr>
              <a:t> </a:t>
            </a:r>
            <a:r>
              <a:rPr sz="2200" dirty="0">
                <a:latin typeface="Trebuchet MS" panose="020B0603020202020204"/>
                <a:cs typeface="Trebuchet MS" panose="020B0603020202020204"/>
              </a:rPr>
              <a:t>de</a:t>
            </a:r>
            <a:r>
              <a:rPr sz="2200" spc="-40" dirty="0">
                <a:latin typeface="Trebuchet MS" panose="020B0603020202020204"/>
                <a:cs typeface="Trebuchet MS" panose="020B0603020202020204"/>
              </a:rPr>
              <a:t> </a:t>
            </a:r>
            <a:r>
              <a:rPr sz="2200" dirty="0">
                <a:latin typeface="Trebuchet MS" panose="020B0603020202020204"/>
                <a:cs typeface="Trebuchet MS" panose="020B0603020202020204"/>
              </a:rPr>
              <a:t>Finanzas</a:t>
            </a:r>
            <a:r>
              <a:rPr sz="2200" spc="-40" dirty="0">
                <a:latin typeface="Trebuchet MS" panose="020B0603020202020204"/>
                <a:cs typeface="Trebuchet MS" panose="020B0603020202020204"/>
              </a:rPr>
              <a:t> </a:t>
            </a:r>
            <a:r>
              <a:rPr sz="2200" dirty="0">
                <a:latin typeface="Trebuchet MS" panose="020B0603020202020204"/>
                <a:cs typeface="Trebuchet MS" panose="020B0603020202020204"/>
              </a:rPr>
              <a:t>y</a:t>
            </a:r>
            <a:r>
              <a:rPr sz="2200" spc="-40" dirty="0">
                <a:latin typeface="Trebuchet MS" panose="020B0603020202020204"/>
                <a:cs typeface="Trebuchet MS" panose="020B0603020202020204"/>
              </a:rPr>
              <a:t> </a:t>
            </a:r>
            <a:r>
              <a:rPr sz="2200" dirty="0">
                <a:latin typeface="Trebuchet MS" panose="020B0603020202020204"/>
                <a:cs typeface="Trebuchet MS" panose="020B0603020202020204"/>
              </a:rPr>
              <a:t>Directora</a:t>
            </a:r>
            <a:r>
              <a:rPr sz="2200" spc="-35" dirty="0">
                <a:latin typeface="Trebuchet MS" panose="020B0603020202020204"/>
                <a:cs typeface="Trebuchet MS" panose="020B0603020202020204"/>
              </a:rPr>
              <a:t> </a:t>
            </a:r>
            <a:r>
              <a:rPr sz="2200" spc="-10" dirty="0">
                <a:latin typeface="Trebuchet MS" panose="020B0603020202020204"/>
                <a:cs typeface="Trebuchet MS" panose="020B0603020202020204"/>
              </a:rPr>
              <a:t>Financiera</a:t>
            </a:r>
            <a:endParaRPr sz="2200" dirty="0">
              <a:latin typeface="Trebuchet MS" panose="020B0603020202020204"/>
              <a:cs typeface="Trebuchet MS" panose="020B0603020202020204"/>
            </a:endParaRPr>
          </a:p>
          <a:p>
            <a:pPr marL="393065" indent="-380365">
              <a:lnSpc>
                <a:spcPct val="100000"/>
              </a:lnSpc>
              <a:spcBef>
                <a:spcPts val="985"/>
              </a:spcBef>
              <a:buFont typeface="Trebuchet MS" panose="020B0603020202020204"/>
              <a:buChar char="●"/>
              <a:tabLst>
                <a:tab pos="393065" algn="l"/>
              </a:tabLst>
            </a:pPr>
            <a:r>
              <a:rPr sz="2200" b="1" dirty="0">
                <a:latin typeface="Trebuchet MS" panose="020B0603020202020204"/>
                <a:cs typeface="Trebuchet MS" panose="020B0603020202020204"/>
              </a:rPr>
              <a:t>Rachel</a:t>
            </a:r>
            <a:r>
              <a:rPr sz="2200" b="1" spc="-70" dirty="0">
                <a:latin typeface="Trebuchet MS" panose="020B0603020202020204"/>
                <a:cs typeface="Trebuchet MS" panose="020B0603020202020204"/>
              </a:rPr>
              <a:t> </a:t>
            </a:r>
            <a:r>
              <a:rPr sz="2200" b="1" dirty="0">
                <a:latin typeface="Trebuchet MS" panose="020B0603020202020204"/>
                <a:cs typeface="Trebuchet MS" panose="020B0603020202020204"/>
              </a:rPr>
              <a:t>Reiter,</a:t>
            </a:r>
            <a:r>
              <a:rPr sz="2200" b="1" spc="-20" dirty="0">
                <a:latin typeface="Trebuchet MS" panose="020B0603020202020204"/>
                <a:cs typeface="Trebuchet MS" panose="020B0603020202020204"/>
              </a:rPr>
              <a:t> </a:t>
            </a:r>
            <a:r>
              <a:rPr sz="2200" dirty="0">
                <a:latin typeface="Trebuchet MS" panose="020B0603020202020204"/>
                <a:cs typeface="Trebuchet MS" panose="020B0603020202020204"/>
              </a:rPr>
              <a:t>Directora</a:t>
            </a:r>
            <a:r>
              <a:rPr sz="2200" spc="-60" dirty="0">
                <a:latin typeface="Trebuchet MS" panose="020B0603020202020204"/>
                <a:cs typeface="Trebuchet MS" panose="020B0603020202020204"/>
              </a:rPr>
              <a:t> </a:t>
            </a:r>
            <a:r>
              <a:rPr sz="2200" dirty="0">
                <a:latin typeface="Trebuchet MS" panose="020B0603020202020204"/>
                <a:cs typeface="Trebuchet MS" panose="020B0603020202020204"/>
              </a:rPr>
              <a:t>de</a:t>
            </a:r>
            <a:r>
              <a:rPr sz="2200" spc="-45" dirty="0">
                <a:latin typeface="Trebuchet MS" panose="020B0603020202020204"/>
                <a:cs typeface="Trebuchet MS" panose="020B0603020202020204"/>
              </a:rPr>
              <a:t> </a:t>
            </a:r>
            <a:r>
              <a:rPr sz="2200" dirty="0">
                <a:latin typeface="Trebuchet MS" panose="020B0603020202020204"/>
                <a:cs typeface="Trebuchet MS" panose="020B0603020202020204"/>
              </a:rPr>
              <a:t>la</a:t>
            </a:r>
            <a:r>
              <a:rPr sz="2200" spc="-50" dirty="0">
                <a:latin typeface="Trebuchet MS" panose="020B0603020202020204"/>
                <a:cs typeface="Trebuchet MS" panose="020B0603020202020204"/>
              </a:rPr>
              <a:t> </a:t>
            </a:r>
            <a:r>
              <a:rPr sz="2200" dirty="0">
                <a:latin typeface="Trebuchet MS" panose="020B0603020202020204"/>
                <a:cs typeface="Trebuchet MS" panose="020B0603020202020204"/>
              </a:rPr>
              <a:t>Oficina</a:t>
            </a:r>
            <a:r>
              <a:rPr sz="2200" spc="-40" dirty="0">
                <a:latin typeface="Trebuchet MS" panose="020B0603020202020204"/>
                <a:cs typeface="Trebuchet MS" panose="020B0603020202020204"/>
              </a:rPr>
              <a:t> </a:t>
            </a:r>
            <a:r>
              <a:rPr sz="2200" dirty="0">
                <a:latin typeface="Trebuchet MS" panose="020B0603020202020204"/>
                <a:cs typeface="Trebuchet MS" panose="020B0603020202020204"/>
              </a:rPr>
              <a:t>de</a:t>
            </a:r>
            <a:r>
              <a:rPr sz="2200" spc="-45" dirty="0">
                <a:latin typeface="Trebuchet MS" panose="020B0603020202020204"/>
                <a:cs typeface="Trebuchet MS" panose="020B0603020202020204"/>
              </a:rPr>
              <a:t> </a:t>
            </a:r>
            <a:r>
              <a:rPr sz="2200" dirty="0">
                <a:latin typeface="Trebuchet MS" panose="020B0603020202020204"/>
                <a:cs typeface="Trebuchet MS" panose="020B0603020202020204"/>
              </a:rPr>
              <a:t>Políticas,</a:t>
            </a:r>
            <a:r>
              <a:rPr sz="2200" spc="5" dirty="0">
                <a:latin typeface="Trebuchet MS" panose="020B0603020202020204"/>
                <a:cs typeface="Trebuchet MS" panose="020B0603020202020204"/>
              </a:rPr>
              <a:t> </a:t>
            </a:r>
            <a:r>
              <a:rPr sz="2200" dirty="0">
                <a:latin typeface="Trebuchet MS" panose="020B0603020202020204"/>
                <a:cs typeface="Trebuchet MS" panose="020B0603020202020204"/>
              </a:rPr>
              <a:t>Comunicaciones</a:t>
            </a:r>
            <a:r>
              <a:rPr sz="2200" spc="-40" dirty="0">
                <a:latin typeface="Trebuchet MS" panose="020B0603020202020204"/>
                <a:cs typeface="Trebuchet MS" panose="020B0603020202020204"/>
              </a:rPr>
              <a:t> </a:t>
            </a:r>
            <a:r>
              <a:rPr sz="2200" dirty="0">
                <a:latin typeface="Trebuchet MS" panose="020B0603020202020204"/>
                <a:cs typeface="Trebuchet MS" panose="020B0603020202020204"/>
              </a:rPr>
              <a:t>y</a:t>
            </a:r>
            <a:r>
              <a:rPr sz="2200" spc="-40" dirty="0">
                <a:latin typeface="Trebuchet MS" panose="020B0603020202020204"/>
                <a:cs typeface="Trebuchet MS" panose="020B0603020202020204"/>
              </a:rPr>
              <a:t> </a:t>
            </a:r>
            <a:r>
              <a:rPr sz="2200" spc="-10" dirty="0">
                <a:latin typeface="Trebuchet MS" panose="020B0603020202020204"/>
                <a:cs typeface="Trebuchet MS" panose="020B0603020202020204"/>
              </a:rPr>
              <a:t>Administración</a:t>
            </a:r>
            <a:endParaRPr sz="2200" dirty="0">
              <a:latin typeface="Trebuchet MS" panose="020B0603020202020204"/>
              <a:cs typeface="Trebuchet MS" panose="020B0603020202020204"/>
            </a:endParaRPr>
          </a:p>
          <a:p>
            <a:pPr marL="393065" indent="-380365">
              <a:lnSpc>
                <a:spcPct val="100000"/>
              </a:lnSpc>
              <a:spcBef>
                <a:spcPts val="1225"/>
              </a:spcBef>
              <a:buSzPct val="109000"/>
              <a:buFont typeface="Trebuchet MS" panose="020B0603020202020204"/>
              <a:buChar char="●"/>
              <a:tabLst>
                <a:tab pos="393065" algn="l"/>
              </a:tabLst>
            </a:pPr>
            <a:r>
              <a:rPr sz="2200" b="1" dirty="0">
                <a:latin typeface="Trebuchet MS" panose="020B0603020202020204"/>
                <a:cs typeface="Trebuchet MS" panose="020B0603020202020204"/>
              </a:rPr>
              <a:t>Joshua</a:t>
            </a:r>
            <a:r>
              <a:rPr sz="2200" b="1" spc="-60" dirty="0">
                <a:latin typeface="Trebuchet MS" panose="020B0603020202020204"/>
                <a:cs typeface="Trebuchet MS" panose="020B0603020202020204"/>
              </a:rPr>
              <a:t> </a:t>
            </a:r>
            <a:r>
              <a:rPr sz="2200" b="1" dirty="0">
                <a:latin typeface="Trebuchet MS" panose="020B0603020202020204"/>
                <a:cs typeface="Trebuchet MS" panose="020B0603020202020204"/>
              </a:rPr>
              <a:t>Montoya,</a:t>
            </a:r>
            <a:r>
              <a:rPr sz="2200" b="1" spc="-10" dirty="0">
                <a:latin typeface="Trebuchet MS" panose="020B0603020202020204"/>
                <a:cs typeface="Trebuchet MS" panose="020B0603020202020204"/>
              </a:rPr>
              <a:t> </a:t>
            </a:r>
            <a:r>
              <a:rPr sz="2200" dirty="0">
                <a:latin typeface="Trebuchet MS" panose="020B0603020202020204"/>
                <a:cs typeface="Trebuchet MS" panose="020B0603020202020204"/>
              </a:rPr>
              <a:t>Director</a:t>
            </a:r>
            <a:r>
              <a:rPr sz="2200" spc="-20" dirty="0">
                <a:latin typeface="Trebuchet MS" panose="020B0603020202020204"/>
                <a:cs typeface="Trebuchet MS" panose="020B0603020202020204"/>
              </a:rPr>
              <a:t> </a:t>
            </a:r>
            <a:r>
              <a:rPr sz="2200" dirty="0">
                <a:latin typeface="Trebuchet MS" panose="020B0603020202020204"/>
                <a:cs typeface="Trebuchet MS" panose="020B0603020202020204"/>
              </a:rPr>
              <a:t>de</a:t>
            </a:r>
            <a:r>
              <a:rPr sz="2200" spc="-35" dirty="0">
                <a:latin typeface="Trebuchet MS" panose="020B0603020202020204"/>
                <a:cs typeface="Trebuchet MS" panose="020B0603020202020204"/>
              </a:rPr>
              <a:t> </a:t>
            </a:r>
            <a:r>
              <a:rPr sz="2200" dirty="0">
                <a:latin typeface="Trebuchet MS" panose="020B0603020202020204"/>
                <a:cs typeface="Trebuchet MS" panose="020B0603020202020204"/>
              </a:rPr>
              <a:t>la</a:t>
            </a:r>
            <a:r>
              <a:rPr sz="2200" spc="-35" dirty="0">
                <a:latin typeface="Trebuchet MS" panose="020B0603020202020204"/>
                <a:cs typeface="Trebuchet MS" panose="020B0603020202020204"/>
              </a:rPr>
              <a:t> </a:t>
            </a:r>
            <a:r>
              <a:rPr sz="2200" dirty="0">
                <a:latin typeface="Trebuchet MS" panose="020B0603020202020204"/>
                <a:cs typeface="Trebuchet MS" panose="020B0603020202020204"/>
              </a:rPr>
              <a:t>División</a:t>
            </a:r>
            <a:r>
              <a:rPr sz="2200" spc="-30" dirty="0">
                <a:latin typeface="Trebuchet MS" panose="020B0603020202020204"/>
                <a:cs typeface="Trebuchet MS" panose="020B0603020202020204"/>
              </a:rPr>
              <a:t> </a:t>
            </a:r>
            <a:r>
              <a:rPr sz="2200" dirty="0">
                <a:latin typeface="Trebuchet MS" panose="020B0603020202020204"/>
                <a:cs typeface="Trebuchet MS" panose="020B0603020202020204"/>
              </a:rPr>
              <a:t>de</a:t>
            </a:r>
            <a:r>
              <a:rPr sz="2200" spc="-55" dirty="0">
                <a:latin typeface="Trebuchet MS" panose="020B0603020202020204"/>
                <a:cs typeface="Trebuchet MS" panose="020B0603020202020204"/>
              </a:rPr>
              <a:t> </a:t>
            </a:r>
            <a:r>
              <a:rPr sz="2200" dirty="0">
                <a:latin typeface="Trebuchet MS" panose="020B0603020202020204"/>
                <a:cs typeface="Trebuchet MS" panose="020B0603020202020204"/>
              </a:rPr>
              <a:t>Relaciones</a:t>
            </a:r>
            <a:r>
              <a:rPr sz="2200" spc="-25" dirty="0">
                <a:latin typeface="Trebuchet MS" panose="020B0603020202020204"/>
                <a:cs typeface="Trebuchet MS" panose="020B0603020202020204"/>
              </a:rPr>
              <a:t> </a:t>
            </a:r>
            <a:r>
              <a:rPr sz="2200" dirty="0">
                <a:latin typeface="Trebuchet MS" panose="020B0603020202020204"/>
                <a:cs typeface="Trebuchet MS" panose="020B0603020202020204"/>
              </a:rPr>
              <a:t>con</a:t>
            </a:r>
            <a:r>
              <a:rPr sz="2200" spc="-30" dirty="0">
                <a:latin typeface="Trebuchet MS" panose="020B0603020202020204"/>
                <a:cs typeface="Trebuchet MS" panose="020B0603020202020204"/>
              </a:rPr>
              <a:t> </a:t>
            </a:r>
            <a:r>
              <a:rPr sz="2200" dirty="0">
                <a:latin typeface="Trebuchet MS" panose="020B0603020202020204"/>
                <a:cs typeface="Trebuchet MS" panose="020B0603020202020204"/>
              </a:rPr>
              <a:t>Socios</a:t>
            </a:r>
            <a:r>
              <a:rPr sz="2200" spc="-30" dirty="0">
                <a:latin typeface="Trebuchet MS" panose="020B0603020202020204"/>
                <a:cs typeface="Trebuchet MS" panose="020B0603020202020204"/>
              </a:rPr>
              <a:t> </a:t>
            </a:r>
            <a:r>
              <a:rPr sz="2200" dirty="0">
                <a:latin typeface="Trebuchet MS" panose="020B0603020202020204"/>
                <a:cs typeface="Trebuchet MS" panose="020B0603020202020204"/>
              </a:rPr>
              <a:t>y</a:t>
            </a:r>
            <a:r>
              <a:rPr sz="2200" spc="-30" dirty="0">
                <a:latin typeface="Trebuchet MS" panose="020B0603020202020204"/>
                <a:cs typeface="Trebuchet MS" panose="020B0603020202020204"/>
              </a:rPr>
              <a:t> </a:t>
            </a:r>
            <a:r>
              <a:rPr sz="2200" spc="-10" dirty="0">
                <a:latin typeface="Trebuchet MS" panose="020B0603020202020204"/>
                <a:cs typeface="Trebuchet MS" panose="020B0603020202020204"/>
              </a:rPr>
              <a:t>Administración</a:t>
            </a:r>
            <a:endParaRPr sz="2200" dirty="0">
              <a:latin typeface="Trebuchet MS" panose="020B0603020202020204"/>
              <a:cs typeface="Trebuchet MS" panose="020B0603020202020204"/>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a:srcRect/>
          <a:stretch>
            <a:fillRect/>
          </a:stretch>
        </p:blipFill>
        <p:spPr>
          <a:xfrm>
            <a:off x="3401059" y="788680"/>
            <a:ext cx="8573135" cy="5168675"/>
          </a:xfrm>
          <a:prstGeom prst="rect">
            <a:avLst/>
          </a:prstGeom>
        </p:spPr>
      </p:pic>
      <p:sp>
        <p:nvSpPr>
          <p:cNvPr id="4" name="object 4"/>
          <p:cNvSpPr txBox="1">
            <a:spLocks noGrp="1"/>
          </p:cNvSpPr>
          <p:nvPr>
            <p:ph type="title"/>
          </p:nvPr>
        </p:nvSpPr>
        <p:spPr>
          <a:xfrm>
            <a:off x="256951" y="120352"/>
            <a:ext cx="2943670" cy="455894"/>
          </a:xfrm>
          <a:prstGeom prst="rect">
            <a:avLst/>
          </a:prstGeom>
        </p:spPr>
        <p:txBody>
          <a:bodyPr vert="horz" wrap="square" lIns="0" tIns="12065" rIns="0" bIns="0" rtlCol="0">
            <a:spAutoFit/>
          </a:bodyPr>
          <a:lstStyle/>
          <a:p>
            <a:pPr marL="12700">
              <a:lnSpc>
                <a:spcPct val="100000"/>
              </a:lnSpc>
              <a:spcBef>
                <a:spcPts val="95"/>
              </a:spcBef>
            </a:pPr>
            <a:r>
              <a:rPr sz="2800" dirty="0"/>
              <a:t>A</a:t>
            </a:r>
            <a:r>
              <a:rPr sz="2800" spc="-60" dirty="0"/>
              <a:t> </a:t>
            </a:r>
            <a:r>
              <a:rPr sz="2800" dirty="0"/>
              <a:t>quién</a:t>
            </a:r>
            <a:r>
              <a:rPr sz="2800" spc="-45" dirty="0"/>
              <a:t> </a:t>
            </a:r>
            <a:r>
              <a:rPr sz="2800" spc="-10" dirty="0"/>
              <a:t>servimos</a:t>
            </a:r>
            <a:endParaRPr sz="2800" dirty="0"/>
          </a:p>
        </p:txBody>
      </p:sp>
      <p:sp>
        <p:nvSpPr>
          <p:cNvPr id="6" name="object 6"/>
          <p:cNvSpPr txBox="1"/>
          <p:nvPr/>
        </p:nvSpPr>
        <p:spPr>
          <a:xfrm>
            <a:off x="3310509" y="6321044"/>
            <a:ext cx="8200390" cy="422275"/>
          </a:xfrm>
          <a:prstGeom prst="rect">
            <a:avLst/>
          </a:prstGeom>
        </p:spPr>
        <p:txBody>
          <a:bodyPr vert="horz" wrap="square" lIns="0" tIns="36194" rIns="0" bIns="0" rtlCol="0">
            <a:spAutoFit/>
          </a:bodyPr>
          <a:lstStyle/>
          <a:p>
            <a:pPr marL="725805" marR="5080" indent="-713740">
              <a:lnSpc>
                <a:spcPts val="1510"/>
              </a:lnSpc>
              <a:spcBef>
                <a:spcPts val="285"/>
              </a:spcBef>
            </a:pPr>
            <a:r>
              <a:rPr sz="1400" dirty="0">
                <a:solidFill>
                  <a:srgbClr val="FFFFFF"/>
                </a:solidFill>
                <a:latin typeface="Trebuchet MS" panose="020B0603020202020204"/>
                <a:cs typeface="Trebuchet MS" panose="020B0603020202020204"/>
              </a:rPr>
              <a:t>Inscripción</a:t>
            </a:r>
            <a:r>
              <a:rPr sz="1400" spc="-20" dirty="0">
                <a:solidFill>
                  <a:srgbClr val="FFFFFF"/>
                </a:solidFill>
                <a:latin typeface="Trebuchet MS" panose="020B0603020202020204"/>
                <a:cs typeface="Trebuchet MS" panose="020B0603020202020204"/>
              </a:rPr>
              <a:t> </a:t>
            </a:r>
            <a:r>
              <a:rPr sz="1400" dirty="0">
                <a:solidFill>
                  <a:srgbClr val="FFFFFF"/>
                </a:solidFill>
                <a:latin typeface="Trebuchet MS" panose="020B0603020202020204"/>
                <a:cs typeface="Trebuchet MS" panose="020B0603020202020204"/>
              </a:rPr>
              <a:t>y</a:t>
            </a:r>
            <a:r>
              <a:rPr sz="1400" spc="-15" dirty="0">
                <a:solidFill>
                  <a:srgbClr val="FFFFFF"/>
                </a:solidFill>
                <a:latin typeface="Trebuchet MS" panose="020B0603020202020204"/>
                <a:cs typeface="Trebuchet MS" panose="020B0603020202020204"/>
              </a:rPr>
              <a:t> </a:t>
            </a:r>
            <a:r>
              <a:rPr sz="1400" dirty="0">
                <a:solidFill>
                  <a:srgbClr val="FFFFFF"/>
                </a:solidFill>
                <a:latin typeface="Trebuchet MS" panose="020B0603020202020204"/>
                <a:cs typeface="Trebuchet MS" panose="020B0603020202020204"/>
              </a:rPr>
              <a:t>gastos</a:t>
            </a:r>
            <a:r>
              <a:rPr sz="1400" spc="-5" dirty="0">
                <a:solidFill>
                  <a:srgbClr val="FFFFFF"/>
                </a:solidFill>
                <a:latin typeface="Trebuchet MS" panose="020B0603020202020204"/>
                <a:cs typeface="Trebuchet MS" panose="020B0603020202020204"/>
              </a:rPr>
              <a:t> </a:t>
            </a:r>
            <a:r>
              <a:rPr sz="1400" dirty="0">
                <a:solidFill>
                  <a:srgbClr val="FFFFFF"/>
                </a:solidFill>
                <a:latin typeface="Trebuchet MS" panose="020B0603020202020204"/>
                <a:cs typeface="Trebuchet MS" panose="020B0603020202020204"/>
              </a:rPr>
              <a:t>más</a:t>
            </a:r>
            <a:r>
              <a:rPr sz="1400" spc="-10" dirty="0">
                <a:solidFill>
                  <a:srgbClr val="FFFFFF"/>
                </a:solidFill>
                <a:latin typeface="Trebuchet MS" panose="020B0603020202020204"/>
                <a:cs typeface="Trebuchet MS" panose="020B0603020202020204"/>
              </a:rPr>
              <a:t> </a:t>
            </a:r>
            <a:r>
              <a:rPr sz="1400" dirty="0">
                <a:solidFill>
                  <a:srgbClr val="FFFFFF"/>
                </a:solidFill>
                <a:latin typeface="Trebuchet MS" panose="020B0603020202020204"/>
                <a:cs typeface="Trebuchet MS" panose="020B0603020202020204"/>
              </a:rPr>
              <a:t>detallados</a:t>
            </a:r>
            <a:r>
              <a:rPr sz="1400" spc="-5" dirty="0">
                <a:solidFill>
                  <a:srgbClr val="FFFFFF"/>
                </a:solidFill>
                <a:latin typeface="Trebuchet MS" panose="020B0603020202020204"/>
                <a:cs typeface="Trebuchet MS" panose="020B0603020202020204"/>
              </a:rPr>
              <a:t> </a:t>
            </a:r>
            <a:r>
              <a:rPr sz="1400" dirty="0">
                <a:solidFill>
                  <a:srgbClr val="FFFFFF"/>
                </a:solidFill>
                <a:latin typeface="Trebuchet MS" panose="020B0603020202020204"/>
                <a:cs typeface="Trebuchet MS" panose="020B0603020202020204"/>
              </a:rPr>
              <a:t>a</a:t>
            </a:r>
            <a:r>
              <a:rPr sz="1400" spc="-10" dirty="0">
                <a:solidFill>
                  <a:srgbClr val="FFFFFF"/>
                </a:solidFill>
                <a:latin typeface="Trebuchet MS" panose="020B0603020202020204"/>
                <a:cs typeface="Trebuchet MS" panose="020B0603020202020204"/>
              </a:rPr>
              <a:t> </a:t>
            </a:r>
            <a:r>
              <a:rPr sz="1400" dirty="0">
                <a:solidFill>
                  <a:srgbClr val="FFFFFF"/>
                </a:solidFill>
                <a:latin typeface="Trebuchet MS" panose="020B0603020202020204"/>
                <a:cs typeface="Trebuchet MS" panose="020B0603020202020204"/>
              </a:rPr>
              <a:t>nivel</a:t>
            </a:r>
            <a:r>
              <a:rPr sz="1400" spc="-20" dirty="0">
                <a:solidFill>
                  <a:srgbClr val="FFFFFF"/>
                </a:solidFill>
                <a:latin typeface="Trebuchet MS" panose="020B0603020202020204"/>
                <a:cs typeface="Trebuchet MS" panose="020B0603020202020204"/>
              </a:rPr>
              <a:t> </a:t>
            </a:r>
            <a:r>
              <a:rPr sz="1400" dirty="0">
                <a:solidFill>
                  <a:srgbClr val="FFFFFF"/>
                </a:solidFill>
                <a:latin typeface="Trebuchet MS" panose="020B0603020202020204"/>
                <a:cs typeface="Trebuchet MS" panose="020B0603020202020204"/>
              </a:rPr>
              <a:t>de</a:t>
            </a:r>
            <a:r>
              <a:rPr sz="1400" spc="10" dirty="0">
                <a:solidFill>
                  <a:srgbClr val="FFFFFF"/>
                </a:solidFill>
                <a:latin typeface="Trebuchet MS" panose="020B0603020202020204"/>
                <a:cs typeface="Trebuchet MS" panose="020B0603020202020204"/>
              </a:rPr>
              <a:t> </a:t>
            </a:r>
            <a:r>
              <a:rPr sz="1400" dirty="0">
                <a:solidFill>
                  <a:srgbClr val="FFFFFF"/>
                </a:solidFill>
                <a:latin typeface="Trebuchet MS" panose="020B0603020202020204"/>
                <a:cs typeface="Trebuchet MS" panose="020B0603020202020204"/>
              </a:rPr>
              <a:t>condado</a:t>
            </a:r>
            <a:r>
              <a:rPr sz="1400" spc="5" dirty="0">
                <a:solidFill>
                  <a:srgbClr val="FFFFFF"/>
                </a:solidFill>
                <a:latin typeface="Trebuchet MS" panose="020B0603020202020204"/>
                <a:cs typeface="Trebuchet MS" panose="020B0603020202020204"/>
              </a:rPr>
              <a:t> </a:t>
            </a:r>
            <a:r>
              <a:rPr sz="1400" dirty="0">
                <a:solidFill>
                  <a:srgbClr val="FFFFFF"/>
                </a:solidFill>
                <a:latin typeface="Trebuchet MS" panose="020B0603020202020204"/>
                <a:cs typeface="Trebuchet MS" panose="020B0603020202020204"/>
              </a:rPr>
              <a:t>disponibles</a:t>
            </a:r>
            <a:r>
              <a:rPr sz="1400" spc="-10" dirty="0">
                <a:solidFill>
                  <a:srgbClr val="FFFFFF"/>
                </a:solidFill>
                <a:latin typeface="Trebuchet MS" panose="020B0603020202020204"/>
                <a:cs typeface="Trebuchet MS" panose="020B0603020202020204"/>
              </a:rPr>
              <a:t> </a:t>
            </a:r>
            <a:r>
              <a:rPr sz="1400" dirty="0">
                <a:solidFill>
                  <a:srgbClr val="FFFFFF"/>
                </a:solidFill>
                <a:latin typeface="Trebuchet MS" panose="020B0603020202020204"/>
                <a:cs typeface="Trebuchet MS" panose="020B0603020202020204"/>
              </a:rPr>
              <a:t>en</a:t>
            </a:r>
            <a:r>
              <a:rPr sz="1400" spc="50" dirty="0">
                <a:solidFill>
                  <a:srgbClr val="FFFFFF"/>
                </a:solidFill>
                <a:latin typeface="Trebuchet MS" panose="020B0603020202020204"/>
                <a:cs typeface="Trebuchet MS" panose="020B0603020202020204"/>
              </a:rPr>
              <a:t> </a:t>
            </a:r>
            <a:r>
              <a:rPr sz="1400" u="sng" spc="-10" dirty="0">
                <a:solidFill>
                  <a:srgbClr val="0000FF"/>
                </a:solidFill>
                <a:uFill>
                  <a:solidFill>
                    <a:srgbClr val="0000FF"/>
                  </a:solidFill>
                </a:uFill>
                <a:latin typeface="Trebuchet MS" panose="020B0603020202020204"/>
                <a:cs typeface="Trebuchet MS" panose="020B0603020202020204"/>
                <a:hlinkClick r:id="rId3"/>
              </a:rPr>
              <a:t>CO.gov/hcpf/county-fact-sheets</a:t>
            </a:r>
            <a:r>
              <a:rPr sz="1400" spc="-10" dirty="0">
                <a:solidFill>
                  <a:srgbClr val="0000FF"/>
                </a:solidFill>
                <a:latin typeface="Trebuchet MS" panose="020B0603020202020204"/>
                <a:cs typeface="Trebuchet MS" panose="020B0603020202020204"/>
              </a:rPr>
              <a:t> </a:t>
            </a:r>
            <a:r>
              <a:rPr sz="1400" dirty="0">
                <a:solidFill>
                  <a:srgbClr val="FFFFFF"/>
                </a:solidFill>
                <a:latin typeface="Trebuchet MS" panose="020B0603020202020204"/>
                <a:cs typeface="Trebuchet MS" panose="020B0603020202020204"/>
              </a:rPr>
              <a:t>Más</a:t>
            </a:r>
            <a:r>
              <a:rPr sz="1400" spc="-50" dirty="0">
                <a:solidFill>
                  <a:srgbClr val="FFFFFF"/>
                </a:solidFill>
                <a:latin typeface="Trebuchet MS" panose="020B0603020202020204"/>
                <a:cs typeface="Trebuchet MS" panose="020B0603020202020204"/>
              </a:rPr>
              <a:t> </a:t>
            </a:r>
            <a:r>
              <a:rPr sz="1400" dirty="0">
                <a:solidFill>
                  <a:srgbClr val="FFFFFF"/>
                </a:solidFill>
                <a:latin typeface="Trebuchet MS" panose="020B0603020202020204"/>
                <a:cs typeface="Trebuchet MS" panose="020B0603020202020204"/>
              </a:rPr>
              <a:t>información</a:t>
            </a:r>
            <a:r>
              <a:rPr sz="1400" spc="-15" dirty="0">
                <a:solidFill>
                  <a:srgbClr val="FFFFFF"/>
                </a:solidFill>
                <a:latin typeface="Trebuchet MS" panose="020B0603020202020204"/>
                <a:cs typeface="Trebuchet MS" panose="020B0603020202020204"/>
              </a:rPr>
              <a:t> </a:t>
            </a:r>
            <a:r>
              <a:rPr sz="1400" dirty="0">
                <a:solidFill>
                  <a:srgbClr val="FFFFFF"/>
                </a:solidFill>
                <a:latin typeface="Trebuchet MS" panose="020B0603020202020204"/>
                <a:cs typeface="Trebuchet MS" panose="020B0603020202020204"/>
              </a:rPr>
              <a:t>sobre</a:t>
            </a:r>
            <a:r>
              <a:rPr sz="1400" spc="-10" dirty="0">
                <a:solidFill>
                  <a:srgbClr val="FFFFFF"/>
                </a:solidFill>
                <a:latin typeface="Trebuchet MS" panose="020B0603020202020204"/>
                <a:cs typeface="Trebuchet MS" panose="020B0603020202020204"/>
              </a:rPr>
              <a:t> </a:t>
            </a:r>
            <a:r>
              <a:rPr sz="1400" dirty="0">
                <a:solidFill>
                  <a:srgbClr val="FFFFFF"/>
                </a:solidFill>
                <a:latin typeface="Trebuchet MS" panose="020B0603020202020204"/>
                <a:cs typeface="Trebuchet MS" panose="020B0603020202020204"/>
              </a:rPr>
              <a:t>aquellos</a:t>
            </a:r>
            <a:r>
              <a:rPr sz="1400" spc="-25" dirty="0">
                <a:solidFill>
                  <a:srgbClr val="FFFFFF"/>
                </a:solidFill>
                <a:latin typeface="Trebuchet MS" panose="020B0603020202020204"/>
                <a:cs typeface="Trebuchet MS" panose="020B0603020202020204"/>
              </a:rPr>
              <a:t> </a:t>
            </a:r>
            <a:r>
              <a:rPr sz="1400" dirty="0">
                <a:solidFill>
                  <a:srgbClr val="FFFFFF"/>
                </a:solidFill>
                <a:latin typeface="Trebuchet MS" panose="020B0603020202020204"/>
                <a:cs typeface="Trebuchet MS" panose="020B0603020202020204"/>
              </a:rPr>
              <a:t>a</a:t>
            </a:r>
            <a:r>
              <a:rPr sz="1400" spc="-30" dirty="0">
                <a:solidFill>
                  <a:srgbClr val="FFFFFF"/>
                </a:solidFill>
                <a:latin typeface="Trebuchet MS" panose="020B0603020202020204"/>
                <a:cs typeface="Trebuchet MS" panose="020B0603020202020204"/>
              </a:rPr>
              <a:t> </a:t>
            </a:r>
            <a:r>
              <a:rPr sz="1400" dirty="0">
                <a:solidFill>
                  <a:srgbClr val="FFFFFF"/>
                </a:solidFill>
                <a:latin typeface="Trebuchet MS" panose="020B0603020202020204"/>
                <a:cs typeface="Trebuchet MS" panose="020B0603020202020204"/>
              </a:rPr>
              <a:t>quienes</a:t>
            </a:r>
            <a:r>
              <a:rPr sz="1400" spc="-50" dirty="0">
                <a:solidFill>
                  <a:srgbClr val="FFFFFF"/>
                </a:solidFill>
                <a:latin typeface="Trebuchet MS" panose="020B0603020202020204"/>
                <a:cs typeface="Trebuchet MS" panose="020B0603020202020204"/>
              </a:rPr>
              <a:t> </a:t>
            </a:r>
            <a:r>
              <a:rPr sz="1400" dirty="0">
                <a:solidFill>
                  <a:srgbClr val="FFFFFF"/>
                </a:solidFill>
                <a:latin typeface="Trebuchet MS" panose="020B0603020202020204"/>
                <a:cs typeface="Trebuchet MS" panose="020B0603020202020204"/>
              </a:rPr>
              <a:t>servimos</a:t>
            </a:r>
            <a:r>
              <a:rPr sz="1400" spc="-25" dirty="0">
                <a:solidFill>
                  <a:srgbClr val="FFFFFF"/>
                </a:solidFill>
                <a:latin typeface="Trebuchet MS" panose="020B0603020202020204"/>
                <a:cs typeface="Trebuchet MS" panose="020B0603020202020204"/>
              </a:rPr>
              <a:t> </a:t>
            </a:r>
            <a:r>
              <a:rPr sz="1400" dirty="0">
                <a:solidFill>
                  <a:srgbClr val="FFFFFF"/>
                </a:solidFill>
                <a:latin typeface="Trebuchet MS" panose="020B0603020202020204"/>
                <a:cs typeface="Trebuchet MS" panose="020B0603020202020204"/>
              </a:rPr>
              <a:t>en</a:t>
            </a:r>
            <a:r>
              <a:rPr sz="1400" spc="5" dirty="0">
                <a:solidFill>
                  <a:srgbClr val="FFFFFF"/>
                </a:solidFill>
                <a:latin typeface="Trebuchet MS" panose="020B0603020202020204"/>
                <a:cs typeface="Trebuchet MS" panose="020B0603020202020204"/>
              </a:rPr>
              <a:t> </a:t>
            </a:r>
            <a:r>
              <a:rPr lang="en-US" u="sng">
                <a:solidFill>
                  <a:schemeClr val="lt1"/>
                </a:solidFill>
                <a:sym typeface="+mn-ea"/>
                <a:hlinkClick r:id="rId4"/>
              </a:rPr>
              <a:t>CO.gov/hcpf/2024-report-to-community</a:t>
            </a:r>
            <a:r>
              <a:rPr lang="en-US">
                <a:solidFill>
                  <a:schemeClr val="lt1"/>
                </a:solidFill>
                <a:sym typeface="+mn-ea"/>
              </a:rPr>
              <a:t> </a:t>
            </a:r>
            <a:endParaRPr sz="1400" dirty="0">
              <a:latin typeface="Trebuchet MS" panose="020B0603020202020204"/>
              <a:cs typeface="Trebuchet MS" panose="020B0603020202020204"/>
            </a:endParaRPr>
          </a:p>
        </p:txBody>
      </p:sp>
      <p:sp>
        <p:nvSpPr>
          <p:cNvPr id="7" name="object 7"/>
          <p:cNvSpPr txBox="1"/>
          <p:nvPr/>
        </p:nvSpPr>
        <p:spPr>
          <a:xfrm>
            <a:off x="3739006" y="207647"/>
            <a:ext cx="8051165" cy="376555"/>
          </a:xfrm>
          <a:prstGeom prst="rect">
            <a:avLst/>
          </a:prstGeom>
        </p:spPr>
        <p:txBody>
          <a:bodyPr vert="horz" wrap="square" lIns="0" tIns="12700" rIns="0" bIns="0" rtlCol="0">
            <a:spAutoFit/>
          </a:bodyPr>
          <a:lstStyle/>
          <a:p>
            <a:pPr marL="12700">
              <a:lnSpc>
                <a:spcPct val="100000"/>
              </a:lnSpc>
              <a:spcBef>
                <a:spcPts val="100"/>
              </a:spcBef>
            </a:pPr>
            <a:r>
              <a:rPr sz="2300" b="1" dirty="0">
                <a:latin typeface="Trebuchet MS" panose="020B0603020202020204"/>
                <a:cs typeface="Trebuchet MS" panose="020B0603020202020204"/>
              </a:rPr>
              <a:t>%</a:t>
            </a:r>
            <a:r>
              <a:rPr sz="2300" b="1" spc="-25" dirty="0">
                <a:latin typeface="Trebuchet MS" panose="020B0603020202020204"/>
                <a:cs typeface="Trebuchet MS" panose="020B0603020202020204"/>
              </a:rPr>
              <a:t> </a:t>
            </a:r>
            <a:r>
              <a:rPr sz="2300" b="1" dirty="0">
                <a:latin typeface="Trebuchet MS" panose="020B0603020202020204"/>
                <a:cs typeface="Trebuchet MS" panose="020B0603020202020204"/>
              </a:rPr>
              <a:t>de</a:t>
            </a:r>
            <a:r>
              <a:rPr sz="2300" b="1" spc="-30" dirty="0">
                <a:latin typeface="Trebuchet MS" panose="020B0603020202020204"/>
                <a:cs typeface="Trebuchet MS" panose="020B0603020202020204"/>
              </a:rPr>
              <a:t> </a:t>
            </a:r>
            <a:r>
              <a:rPr sz="2300" b="1" dirty="0">
                <a:latin typeface="Trebuchet MS" panose="020B0603020202020204"/>
                <a:cs typeface="Trebuchet MS" panose="020B0603020202020204"/>
              </a:rPr>
              <a:t>la</a:t>
            </a:r>
            <a:r>
              <a:rPr sz="2300" b="1" spc="-30" dirty="0">
                <a:latin typeface="Trebuchet MS" panose="020B0603020202020204"/>
                <a:cs typeface="Trebuchet MS" panose="020B0603020202020204"/>
              </a:rPr>
              <a:t> </a:t>
            </a:r>
            <a:r>
              <a:rPr sz="2300" b="1" dirty="0">
                <a:latin typeface="Trebuchet MS" panose="020B0603020202020204"/>
                <a:cs typeface="Trebuchet MS" panose="020B0603020202020204"/>
              </a:rPr>
              <a:t>población</a:t>
            </a:r>
            <a:r>
              <a:rPr sz="2300" b="1" spc="-35" dirty="0">
                <a:latin typeface="Trebuchet MS" panose="020B0603020202020204"/>
                <a:cs typeface="Trebuchet MS" panose="020B0603020202020204"/>
              </a:rPr>
              <a:t> </a:t>
            </a:r>
            <a:r>
              <a:rPr sz="2300" b="1" dirty="0">
                <a:latin typeface="Trebuchet MS" panose="020B0603020202020204"/>
                <a:cs typeface="Trebuchet MS" panose="020B0603020202020204"/>
              </a:rPr>
              <a:t>inscrita</a:t>
            </a:r>
            <a:r>
              <a:rPr sz="2300" b="1" spc="-30" dirty="0">
                <a:latin typeface="Trebuchet MS" panose="020B0603020202020204"/>
                <a:cs typeface="Trebuchet MS" panose="020B0603020202020204"/>
              </a:rPr>
              <a:t> </a:t>
            </a:r>
            <a:r>
              <a:rPr sz="2300" b="1" dirty="0">
                <a:latin typeface="Trebuchet MS" panose="020B0603020202020204"/>
                <a:cs typeface="Trebuchet MS" panose="020B0603020202020204"/>
              </a:rPr>
              <a:t>en</a:t>
            </a:r>
            <a:r>
              <a:rPr sz="2300" b="1" spc="-50" dirty="0">
                <a:latin typeface="Trebuchet MS" panose="020B0603020202020204"/>
                <a:cs typeface="Trebuchet MS" panose="020B0603020202020204"/>
              </a:rPr>
              <a:t> </a:t>
            </a:r>
            <a:r>
              <a:rPr sz="2300" b="1" dirty="0">
                <a:latin typeface="Trebuchet MS" panose="020B0603020202020204"/>
                <a:cs typeface="Trebuchet MS" panose="020B0603020202020204"/>
              </a:rPr>
              <a:t>Medicaid</a:t>
            </a:r>
            <a:r>
              <a:rPr sz="2300" b="1" spc="-25" dirty="0">
                <a:latin typeface="Trebuchet MS" panose="020B0603020202020204"/>
                <a:cs typeface="Trebuchet MS" panose="020B0603020202020204"/>
              </a:rPr>
              <a:t> </a:t>
            </a:r>
            <a:r>
              <a:rPr sz="2300" b="1" dirty="0">
                <a:latin typeface="Trebuchet MS" panose="020B0603020202020204"/>
                <a:cs typeface="Trebuchet MS" panose="020B0603020202020204"/>
              </a:rPr>
              <a:t>y</a:t>
            </a:r>
            <a:r>
              <a:rPr sz="2300" b="1" spc="-55" dirty="0">
                <a:latin typeface="Trebuchet MS" panose="020B0603020202020204"/>
                <a:cs typeface="Trebuchet MS" panose="020B0603020202020204"/>
              </a:rPr>
              <a:t> </a:t>
            </a:r>
            <a:r>
              <a:rPr sz="2300" b="1" dirty="0">
                <a:latin typeface="Trebuchet MS" panose="020B0603020202020204"/>
                <a:cs typeface="Trebuchet MS" panose="020B0603020202020204"/>
              </a:rPr>
              <a:t>CHP+</a:t>
            </a:r>
            <a:r>
              <a:rPr sz="2300" b="1" spc="-30" dirty="0">
                <a:latin typeface="Trebuchet MS" panose="020B0603020202020204"/>
                <a:cs typeface="Trebuchet MS" panose="020B0603020202020204"/>
              </a:rPr>
              <a:t> </a:t>
            </a:r>
            <a:r>
              <a:rPr sz="2300" b="1" dirty="0">
                <a:latin typeface="Trebuchet MS" panose="020B0603020202020204"/>
                <a:cs typeface="Trebuchet MS" panose="020B0603020202020204"/>
              </a:rPr>
              <a:t>por</a:t>
            </a:r>
            <a:r>
              <a:rPr sz="2300" b="1" spc="-30" dirty="0">
                <a:latin typeface="Trebuchet MS" panose="020B0603020202020204"/>
                <a:cs typeface="Trebuchet MS" panose="020B0603020202020204"/>
              </a:rPr>
              <a:t> </a:t>
            </a:r>
            <a:r>
              <a:rPr sz="2300" b="1" spc="-10" dirty="0">
                <a:latin typeface="Trebuchet MS" panose="020B0603020202020204"/>
                <a:cs typeface="Trebuchet MS" panose="020B0603020202020204"/>
              </a:rPr>
              <a:t>condado</a:t>
            </a:r>
            <a:endParaRPr sz="2300" dirty="0">
              <a:latin typeface="Trebuchet MS" panose="020B0603020202020204"/>
              <a:cs typeface="Trebuchet MS" panose="020B0603020202020204"/>
            </a:endParaRPr>
          </a:p>
        </p:txBody>
      </p:sp>
      <p:sp>
        <p:nvSpPr>
          <p:cNvPr id="9" name="TextBox 8"/>
          <p:cNvSpPr txBox="1"/>
          <p:nvPr/>
        </p:nvSpPr>
        <p:spPr>
          <a:xfrm>
            <a:off x="28574" y="772795"/>
            <a:ext cx="3457575" cy="5031105"/>
          </a:xfrm>
          <a:prstGeom prst="rect">
            <a:avLst/>
          </a:prstGeom>
          <a:noFill/>
        </p:spPr>
        <p:txBody>
          <a:bodyPr wrap="square" rtlCol="0">
            <a:spAutoFit/>
          </a:bodyPr>
          <a:lstStyle/>
          <a:p>
            <a:r>
              <a:rPr lang="es-ES" sz="1700" b="1" dirty="0">
                <a:latin typeface="Trebuchet MS" panose="020B0603020202020204" pitchFamily="34" charset="0"/>
              </a:rPr>
              <a:t>En el AF 2023-2024:</a:t>
            </a:r>
          </a:p>
          <a:p>
            <a:pPr marL="457200" indent="-342900">
              <a:buFont typeface="Trebuchet MS" panose="020B0603020202020204" pitchFamily="34" charset="0"/>
              <a:buChar char="●"/>
            </a:pPr>
            <a:r>
              <a:rPr lang="es-ES" sz="1700" dirty="0">
                <a:latin typeface="Trebuchet MS" panose="020B0603020202020204" pitchFamily="34" charset="0"/>
              </a:rPr>
              <a:t>55%: adultos de 19 a 64 años</a:t>
            </a:r>
          </a:p>
          <a:p>
            <a:pPr marL="457200" indent="-342900">
              <a:buFont typeface="Trebuchet MS" panose="020B0603020202020204" pitchFamily="34" charset="0"/>
              <a:buChar char="●"/>
            </a:pPr>
            <a:r>
              <a:rPr lang="es-ES" sz="1700" dirty="0">
                <a:latin typeface="Trebuchet MS" panose="020B0603020202020204" pitchFamily="34" charset="0"/>
              </a:rPr>
              <a:t>39%: niños, menores de 18 años</a:t>
            </a:r>
          </a:p>
          <a:p>
            <a:pPr marL="457200" indent="-342900">
              <a:buFont typeface="Trebuchet MS" panose="020B0603020202020204" pitchFamily="34" charset="0"/>
              <a:buChar char="●"/>
            </a:pPr>
            <a:r>
              <a:rPr lang="es-ES" sz="1700" dirty="0">
                <a:latin typeface="Trebuchet MS" panose="020B0603020202020204" pitchFamily="34" charset="0"/>
              </a:rPr>
              <a:t>6%: adultos de 65 años y mayor</a:t>
            </a:r>
          </a:p>
          <a:p>
            <a:pPr marL="457200" indent="-342900">
              <a:buFont typeface="Trebuchet MS" panose="020B0603020202020204" pitchFamily="34" charset="0"/>
              <a:buChar char="●"/>
            </a:pPr>
            <a:r>
              <a:rPr lang="es-ES" sz="1700" dirty="0">
                <a:latin typeface="Trebuchet MS" panose="020B0603020202020204" pitchFamily="34" charset="0"/>
              </a:rPr>
              <a:t>El 5% son personas con Discapacidades</a:t>
            </a:r>
          </a:p>
          <a:p>
            <a:pPr marL="457200" indent="-342900">
              <a:buFont typeface="Trebuchet MS" panose="020B0603020202020204" pitchFamily="34" charset="0"/>
              <a:buChar char="●"/>
            </a:pPr>
            <a:r>
              <a:rPr lang="es-ES" sz="1700" dirty="0">
                <a:latin typeface="Trebuchet MS" panose="020B0603020202020204" pitchFamily="34" charset="0"/>
              </a:rPr>
              <a:t>El 87% vive en zonas urbanas</a:t>
            </a:r>
          </a:p>
          <a:p>
            <a:pPr marL="457200" indent="-342900">
              <a:buFont typeface="Trebuchet MS" panose="020B0603020202020204" pitchFamily="34" charset="0"/>
              <a:buChar char="●"/>
            </a:pPr>
            <a:r>
              <a:rPr lang="es-ES" sz="1700" dirty="0">
                <a:latin typeface="Trebuchet MS" panose="020B0603020202020204" pitchFamily="34" charset="0"/>
              </a:rPr>
              <a:t>El 14% vive en zonas rurales/fronterizas         </a:t>
            </a:r>
          </a:p>
          <a:p>
            <a:pPr marL="400050" indent="-285750"/>
            <a:endParaRPr lang="es-ES" sz="1700" dirty="0">
              <a:latin typeface="Trebuchet MS" panose="020B0603020202020204" pitchFamily="34" charset="0"/>
            </a:endParaRPr>
          </a:p>
          <a:p>
            <a:r>
              <a:rPr lang="es-ES" sz="1700" b="1" dirty="0">
                <a:latin typeface="Trebuchet MS" panose="020B0603020202020204" pitchFamily="34" charset="0"/>
              </a:rPr>
              <a:t>Pobreza federal de 2025 Niveles (elegibilidad para Medicaid)</a:t>
            </a:r>
          </a:p>
          <a:p>
            <a:pPr marL="400050" indent="-285750">
              <a:buFont typeface="Trebuchet MS" panose="020B0603020202020204" pitchFamily="34" charset="0"/>
              <a:buChar char="●"/>
            </a:pPr>
            <a:r>
              <a:rPr lang="es-ES" sz="1700" dirty="0">
                <a:latin typeface="Trebuchet MS" panose="020B0603020202020204" pitchFamily="34" charset="0"/>
              </a:rPr>
              <a:t>Familia de 1: $20,820</a:t>
            </a:r>
          </a:p>
          <a:p>
            <a:pPr marL="400050" indent="-285750">
              <a:buFont typeface="Trebuchet MS" panose="020B0603020202020204" pitchFamily="34" charset="0"/>
              <a:buChar char="●"/>
            </a:pPr>
            <a:r>
              <a:rPr lang="es-ES" sz="1700" dirty="0">
                <a:latin typeface="Trebuchet MS" panose="020B0603020202020204" pitchFamily="34" charset="0"/>
              </a:rPr>
              <a:t>Familia de 4: $42,768</a:t>
            </a:r>
          </a:p>
          <a:p>
            <a:r>
              <a:rPr lang="es-ES" sz="1600" dirty="0">
                <a:latin typeface="Trebuchet MS" panose="020B0603020202020204" pitchFamily="34" charset="0"/>
              </a:rPr>
              <a:t>*Algunos que ganan más aún pueden calificar</a:t>
            </a:r>
          </a:p>
        </p:txBody>
      </p:sp>
      <p:sp>
        <p:nvSpPr>
          <p:cNvPr id="10" name="Rectangle 9"/>
          <p:cNvSpPr/>
          <p:nvPr/>
        </p:nvSpPr>
        <p:spPr>
          <a:xfrm>
            <a:off x="8284737" y="5633538"/>
            <a:ext cx="780569" cy="3850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o más</a:t>
            </a:r>
          </a:p>
        </p:txBody>
      </p:sp>
      <p:sp>
        <p:nvSpPr>
          <p:cNvPr id="5" name="Google Shape;990;p229"/>
          <p:cNvSpPr txBox="1"/>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r">
              <a:buSzPts val="1200"/>
            </a:pPr>
            <a:fld id="{00000000-1234-1234-1234-123412341234}" type="slidenum">
              <a:rPr lang="en-US" sz="1200" smtClean="0">
                <a:solidFill>
                  <a:schemeClr val="lt1"/>
                </a:solidFill>
              </a:rPr>
              <a:t>80</a:t>
            </a:fld>
            <a:endParaRPr lang="en-US" sz="1200" dirty="0">
              <a:solidFill>
                <a:schemeClr val="lt1"/>
              </a:solidFill>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487"/>
        <p:cNvGrpSpPr/>
        <p:nvPr/>
      </p:nvGrpSpPr>
      <p:grpSpPr>
        <a:xfrm>
          <a:off x="0" y="0"/>
          <a:ext cx="0" cy="0"/>
          <a:chOff x="0" y="0"/>
          <a:chExt cx="0" cy="0"/>
        </a:xfrm>
      </p:grpSpPr>
      <p:sp>
        <p:nvSpPr>
          <p:cNvPr id="1488" name="Google Shape;1488;p268"/>
          <p:cNvSpPr txBox="1">
            <a:spLocks noGrp="1"/>
          </p:cNvSpPr>
          <p:nvPr>
            <p:ph type="sldNum" idx="12"/>
          </p:nvPr>
        </p:nvSpPr>
        <p:spPr>
          <a:xfrm>
            <a:off x="6880594" y="5085064"/>
            <a:ext cx="2057700" cy="2739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panose="020B0604020202020204"/>
              <a:buNone/>
            </a:pPr>
            <a:fld id="{00000000-1234-1234-1234-123412341234}" type="slidenum">
              <a:rPr lang="en-US"/>
              <a:t>81</a:t>
            </a:fld>
            <a:endParaRPr lang="en-US"/>
          </a:p>
        </p:txBody>
      </p:sp>
      <p:sp>
        <p:nvSpPr>
          <p:cNvPr id="1489" name="Google Shape;1489;p268"/>
          <p:cNvSpPr/>
          <p:nvPr/>
        </p:nvSpPr>
        <p:spPr>
          <a:xfrm>
            <a:off x="1989892" y="3028250"/>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None/>
            </a:pPr>
            <a:endParaRPr sz="1900">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None/>
            </a:pPr>
            <a:endParaRPr sz="1900">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None/>
            </a:pPr>
            <a:endParaRPr sz="1900">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None/>
            </a:pP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490" name="Google Shape;1490;p268"/>
          <p:cNvSpPr/>
          <p:nvPr/>
        </p:nvSpPr>
        <p:spPr>
          <a:xfrm>
            <a:off x="1988267" y="3644722"/>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491" name="Google Shape;1491;p268"/>
          <p:cNvSpPr/>
          <p:nvPr/>
        </p:nvSpPr>
        <p:spPr>
          <a:xfrm>
            <a:off x="1988267" y="4261420"/>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900">
                <a:latin typeface="Trebuchet MS" panose="020B0603020202020204"/>
                <a:ea typeface="Trebuchet MS" panose="020B0603020202020204"/>
                <a:cs typeface="Trebuchet MS" panose="020B0603020202020204"/>
                <a:sym typeface="Trebuchet MS" panose="020B0603020202020204"/>
              </a:rPr>
              <a:t>   </a:t>
            </a: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492" name="Google Shape;1492;p268"/>
          <p:cNvSpPr/>
          <p:nvPr/>
        </p:nvSpPr>
        <p:spPr>
          <a:xfrm>
            <a:off x="1988267" y="4877892"/>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493" name="Google Shape;1493;p268"/>
          <p:cNvSpPr/>
          <p:nvPr/>
        </p:nvSpPr>
        <p:spPr>
          <a:xfrm>
            <a:off x="4381414" y="3028250"/>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494" name="Google Shape;1494;p268"/>
          <p:cNvSpPr/>
          <p:nvPr/>
        </p:nvSpPr>
        <p:spPr>
          <a:xfrm>
            <a:off x="4379789" y="3644722"/>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495" name="Google Shape;1495;p268"/>
          <p:cNvSpPr/>
          <p:nvPr/>
        </p:nvSpPr>
        <p:spPr>
          <a:xfrm>
            <a:off x="4380905" y="4257870"/>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496" name="Google Shape;1496;p268"/>
          <p:cNvSpPr/>
          <p:nvPr/>
        </p:nvSpPr>
        <p:spPr>
          <a:xfrm>
            <a:off x="4379789" y="4877892"/>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497" name="Google Shape;1497;p268"/>
          <p:cNvSpPr/>
          <p:nvPr/>
        </p:nvSpPr>
        <p:spPr>
          <a:xfrm>
            <a:off x="1991257" y="1700300"/>
            <a:ext cx="23901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2000" b="1">
                <a:solidFill>
                  <a:srgbClr val="FFFFFF"/>
                </a:solidFill>
                <a:latin typeface="Trebuchet MS" panose="020B0603020202020204"/>
                <a:ea typeface="Trebuchet MS" panose="020B0603020202020204"/>
                <a:cs typeface="Trebuchet MS" panose="020B0603020202020204"/>
                <a:sym typeface="Trebuchet MS" panose="020B0603020202020204"/>
              </a:rPr>
              <a:t>2025</a:t>
            </a:r>
            <a:endParaRPr sz="2000" b="1">
              <a:solidFill>
                <a:srgbClr val="FFFFFF"/>
              </a:solidFill>
              <a:latin typeface="Trebuchet MS" panose="020B0603020202020204"/>
              <a:ea typeface="Trebuchet MS" panose="020B0603020202020204"/>
              <a:cs typeface="Trebuchet MS" panose="020B0603020202020204"/>
              <a:sym typeface="Trebuchet MS" panose="020B0603020202020204"/>
            </a:endParaRPr>
          </a:p>
        </p:txBody>
      </p:sp>
      <p:sp>
        <p:nvSpPr>
          <p:cNvPr id="1498" name="Google Shape;1498;p268"/>
          <p:cNvSpPr/>
          <p:nvPr/>
        </p:nvSpPr>
        <p:spPr>
          <a:xfrm>
            <a:off x="1991257" y="2110271"/>
            <a:ext cx="7959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600">
                <a:solidFill>
                  <a:srgbClr val="FFFFFF"/>
                </a:solidFill>
                <a:latin typeface="Trebuchet MS" panose="020B0603020202020204"/>
                <a:ea typeface="Trebuchet MS" panose="020B0603020202020204"/>
                <a:cs typeface="Trebuchet MS" panose="020B0603020202020204"/>
                <a:sym typeface="Trebuchet MS" panose="020B0603020202020204"/>
              </a:rPr>
              <a:t>Jan</a:t>
            </a:r>
            <a:endParaRPr sz="1600">
              <a:solidFill>
                <a:srgbClr val="FFFFFF"/>
              </a:solidFill>
              <a:latin typeface="Trebuchet MS" panose="020B0603020202020204"/>
              <a:ea typeface="Trebuchet MS" panose="020B0603020202020204"/>
              <a:cs typeface="Trebuchet MS" panose="020B0603020202020204"/>
              <a:sym typeface="Trebuchet MS" panose="020B0603020202020204"/>
            </a:endParaRPr>
          </a:p>
        </p:txBody>
      </p:sp>
      <p:sp>
        <p:nvSpPr>
          <p:cNvPr id="1499" name="Google Shape;1499;p268"/>
          <p:cNvSpPr/>
          <p:nvPr/>
        </p:nvSpPr>
        <p:spPr>
          <a:xfrm>
            <a:off x="2787909" y="2110271"/>
            <a:ext cx="7959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600" dirty="0">
                <a:solidFill>
                  <a:srgbClr val="FFFFFF"/>
                </a:solidFill>
                <a:latin typeface="Trebuchet MS" panose="020B0603020202020204"/>
                <a:ea typeface="Trebuchet MS" panose="020B0603020202020204"/>
                <a:cs typeface="Trebuchet MS" panose="020B0603020202020204"/>
                <a:sym typeface="Trebuchet MS" panose="020B0603020202020204"/>
              </a:rPr>
              <a:t>July</a:t>
            </a:r>
            <a:endParaRPr sz="1600" dirty="0">
              <a:solidFill>
                <a:srgbClr val="FFFFFF"/>
              </a:solidFill>
              <a:latin typeface="Trebuchet MS" panose="020B0603020202020204"/>
              <a:ea typeface="Trebuchet MS" panose="020B0603020202020204"/>
              <a:cs typeface="Trebuchet MS" panose="020B0603020202020204"/>
              <a:sym typeface="Trebuchet MS" panose="020B0603020202020204"/>
            </a:endParaRPr>
          </a:p>
        </p:txBody>
      </p:sp>
      <p:sp>
        <p:nvSpPr>
          <p:cNvPr id="1500" name="Google Shape;1500;p268"/>
          <p:cNvSpPr/>
          <p:nvPr/>
        </p:nvSpPr>
        <p:spPr>
          <a:xfrm>
            <a:off x="3584561" y="2110271"/>
            <a:ext cx="7959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600">
                <a:solidFill>
                  <a:srgbClr val="FFFFFF"/>
                </a:solidFill>
                <a:latin typeface="Trebuchet MS" panose="020B0603020202020204"/>
                <a:ea typeface="Trebuchet MS" panose="020B0603020202020204"/>
                <a:cs typeface="Trebuchet MS" panose="020B0603020202020204"/>
                <a:sym typeface="Trebuchet MS" panose="020B0603020202020204"/>
              </a:rPr>
              <a:t>Dec</a:t>
            </a:r>
            <a:endParaRPr sz="1600">
              <a:solidFill>
                <a:srgbClr val="FFFFFF"/>
              </a:solidFill>
              <a:latin typeface="Trebuchet MS" panose="020B0603020202020204"/>
              <a:ea typeface="Trebuchet MS" panose="020B0603020202020204"/>
              <a:cs typeface="Trebuchet MS" panose="020B0603020202020204"/>
              <a:sym typeface="Trebuchet MS" panose="020B0603020202020204"/>
            </a:endParaRPr>
          </a:p>
        </p:txBody>
      </p:sp>
      <p:sp>
        <p:nvSpPr>
          <p:cNvPr id="1501" name="Google Shape;1501;p268"/>
          <p:cNvSpPr/>
          <p:nvPr/>
        </p:nvSpPr>
        <p:spPr>
          <a:xfrm>
            <a:off x="4382783" y="1700300"/>
            <a:ext cx="23901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900" b="1" dirty="0">
                <a:solidFill>
                  <a:srgbClr val="FFFFFF"/>
                </a:solidFill>
                <a:latin typeface="Trebuchet MS" panose="020B0603020202020204"/>
                <a:ea typeface="Trebuchet MS" panose="020B0603020202020204"/>
                <a:cs typeface="Trebuchet MS" panose="020B0603020202020204"/>
                <a:sym typeface="Trebuchet MS" panose="020B0603020202020204"/>
              </a:rPr>
              <a:t>2026</a:t>
            </a:r>
            <a:endParaRPr sz="1900" b="1" dirty="0">
              <a:solidFill>
                <a:srgbClr val="FFFFFF"/>
              </a:solidFill>
              <a:latin typeface="Trebuchet MS" panose="020B0603020202020204"/>
              <a:ea typeface="Trebuchet MS" panose="020B0603020202020204"/>
              <a:cs typeface="Trebuchet MS" panose="020B0603020202020204"/>
              <a:sym typeface="Trebuchet MS" panose="020B0603020202020204"/>
            </a:endParaRPr>
          </a:p>
        </p:txBody>
      </p:sp>
      <p:sp>
        <p:nvSpPr>
          <p:cNvPr id="1502" name="Google Shape;1502;p268"/>
          <p:cNvSpPr/>
          <p:nvPr/>
        </p:nvSpPr>
        <p:spPr>
          <a:xfrm>
            <a:off x="4382783" y="2110271"/>
            <a:ext cx="7959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600">
                <a:solidFill>
                  <a:srgbClr val="FFFFFF"/>
                </a:solidFill>
                <a:latin typeface="Trebuchet MS" panose="020B0603020202020204"/>
                <a:ea typeface="Trebuchet MS" panose="020B0603020202020204"/>
                <a:cs typeface="Trebuchet MS" panose="020B0603020202020204"/>
                <a:sym typeface="Trebuchet MS" panose="020B0603020202020204"/>
              </a:rPr>
              <a:t>Jan</a:t>
            </a:r>
            <a:endParaRPr sz="1600">
              <a:solidFill>
                <a:srgbClr val="FFFFFF"/>
              </a:solidFill>
              <a:latin typeface="Trebuchet MS" panose="020B0603020202020204"/>
              <a:ea typeface="Trebuchet MS" panose="020B0603020202020204"/>
              <a:cs typeface="Trebuchet MS" panose="020B0603020202020204"/>
              <a:sym typeface="Trebuchet MS" panose="020B0603020202020204"/>
            </a:endParaRPr>
          </a:p>
        </p:txBody>
      </p:sp>
      <p:sp>
        <p:nvSpPr>
          <p:cNvPr id="1503" name="Google Shape;1503;p268"/>
          <p:cNvSpPr/>
          <p:nvPr/>
        </p:nvSpPr>
        <p:spPr>
          <a:xfrm>
            <a:off x="5179435" y="2110271"/>
            <a:ext cx="7959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600">
                <a:solidFill>
                  <a:srgbClr val="FFFFFF"/>
                </a:solidFill>
                <a:latin typeface="Trebuchet MS" panose="020B0603020202020204"/>
                <a:ea typeface="Trebuchet MS" panose="020B0603020202020204"/>
                <a:cs typeface="Trebuchet MS" panose="020B0603020202020204"/>
                <a:sym typeface="Trebuchet MS" panose="020B0603020202020204"/>
              </a:rPr>
              <a:t>July</a:t>
            </a:r>
            <a:endParaRPr sz="1600">
              <a:solidFill>
                <a:srgbClr val="FFFFFF"/>
              </a:solidFill>
              <a:latin typeface="Trebuchet MS" panose="020B0603020202020204"/>
              <a:ea typeface="Trebuchet MS" panose="020B0603020202020204"/>
              <a:cs typeface="Trebuchet MS" panose="020B0603020202020204"/>
              <a:sym typeface="Trebuchet MS" panose="020B0603020202020204"/>
            </a:endParaRPr>
          </a:p>
        </p:txBody>
      </p:sp>
      <p:sp>
        <p:nvSpPr>
          <p:cNvPr id="1504" name="Google Shape;1504;p268"/>
          <p:cNvSpPr/>
          <p:nvPr/>
        </p:nvSpPr>
        <p:spPr>
          <a:xfrm>
            <a:off x="5976087" y="2110271"/>
            <a:ext cx="7959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600">
                <a:solidFill>
                  <a:srgbClr val="FFFFFF"/>
                </a:solidFill>
                <a:latin typeface="Trebuchet MS" panose="020B0603020202020204"/>
                <a:ea typeface="Trebuchet MS" panose="020B0603020202020204"/>
                <a:cs typeface="Trebuchet MS" panose="020B0603020202020204"/>
                <a:sym typeface="Trebuchet MS" panose="020B0603020202020204"/>
              </a:rPr>
              <a:t>Dec</a:t>
            </a:r>
            <a:endParaRPr sz="1600">
              <a:solidFill>
                <a:srgbClr val="FFFFFF"/>
              </a:solidFill>
              <a:latin typeface="Trebuchet MS" panose="020B0603020202020204"/>
              <a:ea typeface="Trebuchet MS" panose="020B0603020202020204"/>
              <a:cs typeface="Trebuchet MS" panose="020B0603020202020204"/>
              <a:sym typeface="Trebuchet MS" panose="020B0603020202020204"/>
            </a:endParaRPr>
          </a:p>
        </p:txBody>
      </p:sp>
      <p:sp>
        <p:nvSpPr>
          <p:cNvPr id="1505" name="Google Shape;1505;p268"/>
          <p:cNvSpPr/>
          <p:nvPr/>
        </p:nvSpPr>
        <p:spPr>
          <a:xfrm>
            <a:off x="6773382" y="3028250"/>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506" name="Google Shape;1506;p268"/>
          <p:cNvSpPr/>
          <p:nvPr/>
        </p:nvSpPr>
        <p:spPr>
          <a:xfrm>
            <a:off x="6773557" y="3644722"/>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507" name="Google Shape;1507;p268"/>
          <p:cNvSpPr/>
          <p:nvPr/>
        </p:nvSpPr>
        <p:spPr>
          <a:xfrm>
            <a:off x="6773557" y="4261420"/>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508" name="Google Shape;1508;p268"/>
          <p:cNvSpPr/>
          <p:nvPr/>
        </p:nvSpPr>
        <p:spPr>
          <a:xfrm>
            <a:off x="6773557" y="4877892"/>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509" name="Google Shape;1509;p268"/>
          <p:cNvSpPr/>
          <p:nvPr/>
        </p:nvSpPr>
        <p:spPr>
          <a:xfrm>
            <a:off x="6774751" y="1700300"/>
            <a:ext cx="23901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900" b="1">
                <a:solidFill>
                  <a:srgbClr val="FFFFFF"/>
                </a:solidFill>
                <a:latin typeface="Trebuchet MS" panose="020B0603020202020204"/>
                <a:ea typeface="Trebuchet MS" panose="020B0603020202020204"/>
                <a:cs typeface="Trebuchet MS" panose="020B0603020202020204"/>
                <a:sym typeface="Trebuchet MS" panose="020B0603020202020204"/>
              </a:rPr>
              <a:t>2027</a:t>
            </a:r>
            <a:endParaRPr sz="1900" b="1">
              <a:solidFill>
                <a:srgbClr val="FFFFFF"/>
              </a:solidFill>
              <a:latin typeface="Trebuchet MS" panose="020B0603020202020204"/>
              <a:ea typeface="Trebuchet MS" panose="020B0603020202020204"/>
              <a:cs typeface="Trebuchet MS" panose="020B0603020202020204"/>
              <a:sym typeface="Trebuchet MS" panose="020B0603020202020204"/>
            </a:endParaRPr>
          </a:p>
        </p:txBody>
      </p:sp>
      <p:sp>
        <p:nvSpPr>
          <p:cNvPr id="1510" name="Google Shape;1510;p268"/>
          <p:cNvSpPr/>
          <p:nvPr/>
        </p:nvSpPr>
        <p:spPr>
          <a:xfrm>
            <a:off x="6774751" y="2110271"/>
            <a:ext cx="7959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600">
                <a:solidFill>
                  <a:srgbClr val="FFFFFF"/>
                </a:solidFill>
                <a:latin typeface="Trebuchet MS" panose="020B0603020202020204"/>
                <a:ea typeface="Trebuchet MS" panose="020B0603020202020204"/>
                <a:cs typeface="Trebuchet MS" panose="020B0603020202020204"/>
                <a:sym typeface="Trebuchet MS" panose="020B0603020202020204"/>
              </a:rPr>
              <a:t>Jan</a:t>
            </a:r>
            <a:endParaRPr sz="1600">
              <a:solidFill>
                <a:srgbClr val="FFFFFF"/>
              </a:solidFill>
              <a:latin typeface="Trebuchet MS" panose="020B0603020202020204"/>
              <a:ea typeface="Trebuchet MS" panose="020B0603020202020204"/>
              <a:cs typeface="Trebuchet MS" panose="020B0603020202020204"/>
              <a:sym typeface="Trebuchet MS" panose="020B0603020202020204"/>
            </a:endParaRPr>
          </a:p>
        </p:txBody>
      </p:sp>
      <p:sp>
        <p:nvSpPr>
          <p:cNvPr id="1511" name="Google Shape;1511;p268"/>
          <p:cNvSpPr/>
          <p:nvPr/>
        </p:nvSpPr>
        <p:spPr>
          <a:xfrm>
            <a:off x="7571403" y="2110271"/>
            <a:ext cx="7959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600">
                <a:solidFill>
                  <a:srgbClr val="FFFFFF"/>
                </a:solidFill>
                <a:latin typeface="Trebuchet MS" panose="020B0603020202020204"/>
                <a:ea typeface="Trebuchet MS" panose="020B0603020202020204"/>
                <a:cs typeface="Trebuchet MS" panose="020B0603020202020204"/>
                <a:sym typeface="Trebuchet MS" panose="020B0603020202020204"/>
              </a:rPr>
              <a:t>July</a:t>
            </a:r>
            <a:endParaRPr sz="1600">
              <a:solidFill>
                <a:srgbClr val="FFFFFF"/>
              </a:solidFill>
              <a:latin typeface="Trebuchet MS" panose="020B0603020202020204"/>
              <a:ea typeface="Trebuchet MS" panose="020B0603020202020204"/>
              <a:cs typeface="Trebuchet MS" panose="020B0603020202020204"/>
              <a:sym typeface="Trebuchet MS" panose="020B0603020202020204"/>
            </a:endParaRPr>
          </a:p>
        </p:txBody>
      </p:sp>
      <p:sp>
        <p:nvSpPr>
          <p:cNvPr id="1512" name="Google Shape;1512;p268"/>
          <p:cNvSpPr/>
          <p:nvPr/>
        </p:nvSpPr>
        <p:spPr>
          <a:xfrm>
            <a:off x="8368055" y="2110271"/>
            <a:ext cx="7959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600">
                <a:solidFill>
                  <a:srgbClr val="FFFFFF"/>
                </a:solidFill>
                <a:latin typeface="Trebuchet MS" panose="020B0603020202020204"/>
                <a:ea typeface="Trebuchet MS" panose="020B0603020202020204"/>
                <a:cs typeface="Trebuchet MS" panose="020B0603020202020204"/>
                <a:sym typeface="Trebuchet MS" panose="020B0603020202020204"/>
              </a:rPr>
              <a:t>Dec</a:t>
            </a:r>
            <a:endParaRPr sz="1600">
              <a:solidFill>
                <a:srgbClr val="FFFFFF"/>
              </a:solidFill>
              <a:latin typeface="Trebuchet MS" panose="020B0603020202020204"/>
              <a:ea typeface="Trebuchet MS" panose="020B0603020202020204"/>
              <a:cs typeface="Trebuchet MS" panose="020B0603020202020204"/>
              <a:sym typeface="Trebuchet MS" panose="020B0603020202020204"/>
            </a:endParaRPr>
          </a:p>
        </p:txBody>
      </p:sp>
      <p:sp>
        <p:nvSpPr>
          <p:cNvPr id="1513" name="Google Shape;1513;p268"/>
          <p:cNvSpPr/>
          <p:nvPr/>
        </p:nvSpPr>
        <p:spPr>
          <a:xfrm>
            <a:off x="9165333" y="2976266"/>
            <a:ext cx="2390100" cy="6759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514" name="Google Shape;1514;p268"/>
          <p:cNvSpPr/>
          <p:nvPr/>
        </p:nvSpPr>
        <p:spPr>
          <a:xfrm>
            <a:off x="9164140" y="3644722"/>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515" name="Google Shape;1515;p268"/>
          <p:cNvSpPr/>
          <p:nvPr/>
        </p:nvSpPr>
        <p:spPr>
          <a:xfrm>
            <a:off x="9163965" y="4261420"/>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516" name="Google Shape;1516;p268"/>
          <p:cNvSpPr/>
          <p:nvPr/>
        </p:nvSpPr>
        <p:spPr>
          <a:xfrm>
            <a:off x="9163965" y="4877892"/>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517" name="Google Shape;1517;p268"/>
          <p:cNvSpPr/>
          <p:nvPr/>
        </p:nvSpPr>
        <p:spPr>
          <a:xfrm>
            <a:off x="9165335" y="1700300"/>
            <a:ext cx="23901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900" b="1">
                <a:solidFill>
                  <a:srgbClr val="FFFFFF"/>
                </a:solidFill>
                <a:latin typeface="Trebuchet MS" panose="020B0603020202020204"/>
                <a:ea typeface="Trebuchet MS" panose="020B0603020202020204"/>
                <a:cs typeface="Trebuchet MS" panose="020B0603020202020204"/>
                <a:sym typeface="Trebuchet MS" panose="020B0603020202020204"/>
              </a:rPr>
              <a:t>2028</a:t>
            </a:r>
            <a:endParaRPr sz="1900" b="1">
              <a:solidFill>
                <a:srgbClr val="FFFFFF"/>
              </a:solidFill>
              <a:latin typeface="Trebuchet MS" panose="020B0603020202020204"/>
              <a:ea typeface="Trebuchet MS" panose="020B0603020202020204"/>
              <a:cs typeface="Trebuchet MS" panose="020B0603020202020204"/>
              <a:sym typeface="Trebuchet MS" panose="020B0603020202020204"/>
            </a:endParaRPr>
          </a:p>
        </p:txBody>
      </p:sp>
      <p:sp>
        <p:nvSpPr>
          <p:cNvPr id="1518" name="Google Shape;1518;p268"/>
          <p:cNvSpPr/>
          <p:nvPr/>
        </p:nvSpPr>
        <p:spPr>
          <a:xfrm>
            <a:off x="9165335" y="2110271"/>
            <a:ext cx="7959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600">
                <a:solidFill>
                  <a:srgbClr val="FFFFFF"/>
                </a:solidFill>
                <a:latin typeface="Trebuchet MS" panose="020B0603020202020204"/>
                <a:ea typeface="Trebuchet MS" panose="020B0603020202020204"/>
                <a:cs typeface="Trebuchet MS" panose="020B0603020202020204"/>
                <a:sym typeface="Trebuchet MS" panose="020B0603020202020204"/>
              </a:rPr>
              <a:t>Jan</a:t>
            </a:r>
            <a:endParaRPr sz="1600">
              <a:solidFill>
                <a:srgbClr val="FFFFFF"/>
              </a:solidFill>
              <a:latin typeface="Trebuchet MS" panose="020B0603020202020204"/>
              <a:ea typeface="Trebuchet MS" panose="020B0603020202020204"/>
              <a:cs typeface="Trebuchet MS" panose="020B0603020202020204"/>
              <a:sym typeface="Trebuchet MS" panose="020B0603020202020204"/>
            </a:endParaRPr>
          </a:p>
        </p:txBody>
      </p:sp>
      <p:sp>
        <p:nvSpPr>
          <p:cNvPr id="1519" name="Google Shape;1519;p268"/>
          <p:cNvSpPr/>
          <p:nvPr/>
        </p:nvSpPr>
        <p:spPr>
          <a:xfrm>
            <a:off x="9961987" y="2110271"/>
            <a:ext cx="7959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600">
                <a:solidFill>
                  <a:srgbClr val="FFFFFF"/>
                </a:solidFill>
                <a:latin typeface="Trebuchet MS" panose="020B0603020202020204"/>
                <a:ea typeface="Trebuchet MS" panose="020B0603020202020204"/>
                <a:cs typeface="Trebuchet MS" panose="020B0603020202020204"/>
                <a:sym typeface="Trebuchet MS" panose="020B0603020202020204"/>
              </a:rPr>
              <a:t>July</a:t>
            </a:r>
            <a:endParaRPr sz="1600">
              <a:solidFill>
                <a:srgbClr val="FFFFFF"/>
              </a:solidFill>
              <a:latin typeface="Trebuchet MS" panose="020B0603020202020204"/>
              <a:ea typeface="Trebuchet MS" panose="020B0603020202020204"/>
              <a:cs typeface="Trebuchet MS" panose="020B0603020202020204"/>
              <a:sym typeface="Trebuchet MS" panose="020B0603020202020204"/>
            </a:endParaRPr>
          </a:p>
        </p:txBody>
      </p:sp>
      <p:sp>
        <p:nvSpPr>
          <p:cNvPr id="1520" name="Google Shape;1520;p268"/>
          <p:cNvSpPr/>
          <p:nvPr/>
        </p:nvSpPr>
        <p:spPr>
          <a:xfrm>
            <a:off x="10758639" y="2110271"/>
            <a:ext cx="7959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600">
                <a:solidFill>
                  <a:srgbClr val="FFFFFF"/>
                </a:solidFill>
                <a:latin typeface="Trebuchet MS" panose="020B0603020202020204"/>
                <a:ea typeface="Trebuchet MS" panose="020B0603020202020204"/>
                <a:cs typeface="Trebuchet MS" panose="020B0603020202020204"/>
                <a:sym typeface="Trebuchet MS" panose="020B0603020202020204"/>
              </a:rPr>
              <a:t>Dec</a:t>
            </a:r>
            <a:endParaRPr sz="1600">
              <a:solidFill>
                <a:srgbClr val="FFFFFF"/>
              </a:solidFill>
              <a:latin typeface="Trebuchet MS" panose="020B0603020202020204"/>
              <a:ea typeface="Trebuchet MS" panose="020B0603020202020204"/>
              <a:cs typeface="Trebuchet MS" panose="020B0603020202020204"/>
              <a:sym typeface="Trebuchet MS" panose="020B0603020202020204"/>
            </a:endParaRPr>
          </a:p>
        </p:txBody>
      </p:sp>
      <p:sp>
        <p:nvSpPr>
          <p:cNvPr id="1521" name="Google Shape;1521;p268"/>
          <p:cNvSpPr/>
          <p:nvPr/>
        </p:nvSpPr>
        <p:spPr>
          <a:xfrm>
            <a:off x="195953" y="3644735"/>
            <a:ext cx="1793700" cy="617100"/>
          </a:xfrm>
          <a:prstGeom prst="rect">
            <a:avLst/>
          </a:prstGeom>
          <a:solidFill>
            <a:schemeClr val="lt1"/>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600" b="1" dirty="0">
                <a:solidFill>
                  <a:schemeClr val="dk1"/>
                </a:solidFill>
                <a:latin typeface="Trebuchet MS" panose="020B0603020202020204"/>
                <a:ea typeface="Trebuchet MS" panose="020B0603020202020204"/>
                <a:cs typeface="Trebuchet MS" panose="020B0603020202020204"/>
                <a:sym typeface="Trebuchet MS" panose="020B0603020202020204"/>
              </a:rPr>
              <a:t>6 month verifications</a:t>
            </a:r>
            <a:endParaRPr sz="16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
        <p:nvSpPr>
          <p:cNvPr id="1522" name="Google Shape;1522;p268"/>
          <p:cNvSpPr/>
          <p:nvPr/>
        </p:nvSpPr>
        <p:spPr>
          <a:xfrm>
            <a:off x="195953" y="4261431"/>
            <a:ext cx="1793700" cy="617100"/>
          </a:xfrm>
          <a:prstGeom prst="rect">
            <a:avLst/>
          </a:prstGeom>
          <a:solidFill>
            <a:schemeClr val="lt1"/>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600" b="1" dirty="0">
                <a:solidFill>
                  <a:schemeClr val="dk1"/>
                </a:solidFill>
                <a:latin typeface="Trebuchet MS" panose="020B0603020202020204"/>
                <a:ea typeface="Trebuchet MS" panose="020B0603020202020204"/>
                <a:cs typeface="Trebuchet MS" panose="020B0603020202020204"/>
                <a:sym typeface="Trebuchet MS" panose="020B0603020202020204"/>
              </a:rPr>
              <a:t>NEW Work Requirements </a:t>
            </a:r>
            <a:endParaRPr sz="16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
        <p:nvSpPr>
          <p:cNvPr id="1523" name="Google Shape;1523;p268"/>
          <p:cNvSpPr/>
          <p:nvPr/>
        </p:nvSpPr>
        <p:spPr>
          <a:xfrm>
            <a:off x="195967" y="4877900"/>
            <a:ext cx="1793700" cy="617100"/>
          </a:xfrm>
          <a:prstGeom prst="rect">
            <a:avLst/>
          </a:prstGeom>
          <a:solidFill>
            <a:schemeClr val="lt1"/>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600" b="1" dirty="0">
                <a:solidFill>
                  <a:schemeClr val="dk1"/>
                </a:solidFill>
                <a:latin typeface="Trebuchet MS" panose="020B0603020202020204"/>
                <a:ea typeface="Trebuchet MS" panose="020B0603020202020204"/>
                <a:cs typeface="Trebuchet MS" panose="020B0603020202020204"/>
                <a:sym typeface="Trebuchet MS" panose="020B0603020202020204"/>
              </a:rPr>
              <a:t>Retro Coverage Rollbacks</a:t>
            </a:r>
            <a:endParaRPr sz="16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
        <p:nvSpPr>
          <p:cNvPr id="1524" name="Google Shape;1524;p268"/>
          <p:cNvSpPr/>
          <p:nvPr/>
        </p:nvSpPr>
        <p:spPr>
          <a:xfrm>
            <a:off x="2769233" y="3306300"/>
            <a:ext cx="59700" cy="60300"/>
          </a:xfrm>
          <a:prstGeom prst="triangle">
            <a:avLst>
              <a:gd name="adj" fmla="val 50000"/>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525" name="Google Shape;1525;p268"/>
          <p:cNvSpPr/>
          <p:nvPr/>
        </p:nvSpPr>
        <p:spPr>
          <a:xfrm>
            <a:off x="3936146" y="3306299"/>
            <a:ext cx="59700" cy="60300"/>
          </a:xfrm>
          <a:prstGeom prst="triangle">
            <a:avLst>
              <a:gd name="adj" fmla="val 50000"/>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526" name="Google Shape;1526;p268"/>
          <p:cNvSpPr/>
          <p:nvPr/>
        </p:nvSpPr>
        <p:spPr>
          <a:xfrm rot="5400000" flipH="1">
            <a:off x="378291" y="1371575"/>
            <a:ext cx="188400" cy="188400"/>
          </a:xfrm>
          <a:prstGeom prst="round2SameRect">
            <a:avLst>
              <a:gd name="adj1" fmla="val 50000"/>
              <a:gd name="adj2" fmla="val 50000"/>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527" name="Google Shape;1527;p268"/>
          <p:cNvSpPr txBox="1"/>
          <p:nvPr/>
        </p:nvSpPr>
        <p:spPr>
          <a:xfrm>
            <a:off x="635400" y="1258675"/>
            <a:ext cx="10670400" cy="36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a:latin typeface="Trebuchet MS" panose="020B0603020202020204"/>
                <a:ea typeface="Trebuchet MS" panose="020B0603020202020204"/>
                <a:cs typeface="Trebuchet MS" panose="020B0603020202020204"/>
                <a:sym typeface="Trebuchet MS" panose="020B0603020202020204"/>
              </a:rPr>
              <a:t>CMS Guidance Expected - Initial no later than 180 days after enactment, final rules in June 2026</a:t>
            </a:r>
            <a:endParaRPr sz="1800" b="1">
              <a:latin typeface="Trebuchet MS" panose="020B0603020202020204"/>
              <a:ea typeface="Trebuchet MS" panose="020B0603020202020204"/>
              <a:cs typeface="Trebuchet MS" panose="020B0603020202020204"/>
              <a:sym typeface="Trebuchet MS" panose="020B0603020202020204"/>
            </a:endParaRPr>
          </a:p>
        </p:txBody>
      </p:sp>
      <p:sp>
        <p:nvSpPr>
          <p:cNvPr id="1528" name="Google Shape;1528;p268"/>
          <p:cNvSpPr/>
          <p:nvPr/>
        </p:nvSpPr>
        <p:spPr>
          <a:xfrm rot="5400000" flipH="1">
            <a:off x="4020716" y="4609800"/>
            <a:ext cx="188400" cy="188400"/>
          </a:xfrm>
          <a:prstGeom prst="round2SameRect">
            <a:avLst>
              <a:gd name="adj1" fmla="val 50000"/>
              <a:gd name="adj2" fmla="val 50000"/>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529" name="Google Shape;1529;p268"/>
          <p:cNvSpPr/>
          <p:nvPr/>
        </p:nvSpPr>
        <p:spPr>
          <a:xfrm rot="5400000" flipH="1">
            <a:off x="5722516" y="3263600"/>
            <a:ext cx="188400" cy="188400"/>
          </a:xfrm>
          <a:prstGeom prst="round2SameRect">
            <a:avLst>
              <a:gd name="adj1" fmla="val 50000"/>
              <a:gd name="adj2" fmla="val 50000"/>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530" name="Google Shape;1530;p26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81</a:t>
            </a:fld>
            <a:endParaRPr lang="en-US"/>
          </a:p>
        </p:txBody>
      </p:sp>
      <p:sp>
        <p:nvSpPr>
          <p:cNvPr id="1531" name="Google Shape;1531;p268"/>
          <p:cNvSpPr txBox="1"/>
          <p:nvPr/>
        </p:nvSpPr>
        <p:spPr>
          <a:xfrm>
            <a:off x="-975" y="6150"/>
            <a:ext cx="12192000" cy="1176000"/>
          </a:xfrm>
          <a:prstGeom prst="rect">
            <a:avLst/>
          </a:prstGeom>
          <a:noFill/>
          <a:ln>
            <a:noFill/>
          </a:ln>
        </p:spPr>
        <p:txBody>
          <a:bodyPr spcFirstLastPara="1" wrap="square" lIns="121900" tIns="60925" rIns="121900" bIns="60925" anchor="ctr" anchorCtr="0">
            <a:noAutofit/>
          </a:bodyPr>
          <a:lstStyle/>
          <a:p>
            <a:pPr marL="0" lvl="0" indent="0" algn="ctr" rtl="0">
              <a:lnSpc>
                <a:spcPct val="90000"/>
              </a:lnSpc>
              <a:spcBef>
                <a:spcPts val="0"/>
              </a:spcBef>
              <a:spcAft>
                <a:spcPts val="0"/>
              </a:spcAft>
              <a:buNone/>
            </a:pPr>
            <a:r>
              <a:rPr lang="en-US" sz="3500" b="1">
                <a:solidFill>
                  <a:srgbClr val="001970"/>
                </a:solidFill>
                <a:latin typeface="Trebuchet MS" panose="020B0603020202020204"/>
                <a:ea typeface="Trebuchet MS" panose="020B0603020202020204"/>
                <a:cs typeface="Trebuchet MS" panose="020B0603020202020204"/>
                <a:sym typeface="Trebuchet MS" panose="020B0603020202020204"/>
              </a:rPr>
              <a:t>H.R. 1 Medicaid Coverage &amp; Eligibility Provisions</a:t>
            </a:r>
            <a:endParaRPr sz="3500" b="1">
              <a:solidFill>
                <a:srgbClr val="001970"/>
              </a:solidFill>
              <a:latin typeface="Trebuchet MS" panose="020B0603020202020204"/>
              <a:ea typeface="Trebuchet MS" panose="020B0603020202020204"/>
              <a:cs typeface="Trebuchet MS" panose="020B0603020202020204"/>
              <a:sym typeface="Trebuchet MS" panose="020B0603020202020204"/>
            </a:endParaRPr>
          </a:p>
          <a:p>
            <a:pPr marL="0" lvl="0" indent="0" algn="ctr" rtl="0">
              <a:lnSpc>
                <a:spcPct val="90000"/>
              </a:lnSpc>
              <a:spcBef>
                <a:spcPts val="0"/>
              </a:spcBef>
              <a:spcAft>
                <a:spcPts val="0"/>
              </a:spcAft>
              <a:buNone/>
            </a:pPr>
            <a:r>
              <a:rPr lang="en-US" sz="3500" b="1">
                <a:solidFill>
                  <a:srgbClr val="001970"/>
                </a:solidFill>
                <a:latin typeface="Trebuchet MS" panose="020B0603020202020204"/>
                <a:ea typeface="Trebuchet MS" panose="020B0603020202020204"/>
                <a:cs typeface="Trebuchet MS" panose="020B0603020202020204"/>
                <a:sym typeface="Trebuchet MS" panose="020B0603020202020204"/>
              </a:rPr>
              <a:t>High Level Implementation Timeline</a:t>
            </a:r>
            <a:endParaRPr sz="3500" b="1">
              <a:solidFill>
                <a:srgbClr val="001970"/>
              </a:solidFill>
              <a:latin typeface="Trebuchet MS" panose="020B0603020202020204"/>
              <a:ea typeface="Trebuchet MS" panose="020B0603020202020204"/>
              <a:cs typeface="Trebuchet MS" panose="020B0603020202020204"/>
              <a:sym typeface="Trebuchet MS" panose="020B0603020202020204"/>
            </a:endParaRPr>
          </a:p>
        </p:txBody>
      </p:sp>
      <p:sp>
        <p:nvSpPr>
          <p:cNvPr id="1532" name="Google Shape;1532;p268"/>
          <p:cNvSpPr/>
          <p:nvPr/>
        </p:nvSpPr>
        <p:spPr>
          <a:xfrm>
            <a:off x="195953" y="3035135"/>
            <a:ext cx="1793700" cy="617100"/>
          </a:xfrm>
          <a:prstGeom prst="rect">
            <a:avLst/>
          </a:prstGeom>
          <a:solidFill>
            <a:schemeClr val="lt1"/>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600" b="1" dirty="0">
                <a:solidFill>
                  <a:schemeClr val="dk1"/>
                </a:solidFill>
                <a:latin typeface="Trebuchet MS" panose="020B0603020202020204"/>
                <a:ea typeface="Trebuchet MS" panose="020B0603020202020204"/>
                <a:cs typeface="Trebuchet MS" panose="020B0603020202020204"/>
                <a:sym typeface="Trebuchet MS" panose="020B0603020202020204"/>
              </a:rPr>
              <a:t>“Qualified Alien” Changes </a:t>
            </a:r>
            <a:endParaRPr sz="16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
        <p:nvSpPr>
          <p:cNvPr id="1533" name="Google Shape;1533;p268"/>
          <p:cNvSpPr/>
          <p:nvPr/>
        </p:nvSpPr>
        <p:spPr>
          <a:xfrm>
            <a:off x="195967" y="5473533"/>
            <a:ext cx="1793700" cy="617100"/>
          </a:xfrm>
          <a:prstGeom prst="rect">
            <a:avLst/>
          </a:prstGeom>
          <a:solidFill>
            <a:schemeClr val="lt1"/>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600" b="1" dirty="0">
                <a:solidFill>
                  <a:schemeClr val="dk1"/>
                </a:solidFill>
                <a:latin typeface="Trebuchet MS" panose="020B0603020202020204"/>
                <a:ea typeface="Trebuchet MS" panose="020B0603020202020204"/>
                <a:cs typeface="Trebuchet MS" panose="020B0603020202020204"/>
                <a:sym typeface="Trebuchet MS" panose="020B0603020202020204"/>
              </a:rPr>
              <a:t>LTC Asset Ceiling Change</a:t>
            </a:r>
            <a:endParaRPr sz="16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
        <p:nvSpPr>
          <p:cNvPr id="1534" name="Google Shape;1534;p268"/>
          <p:cNvSpPr txBox="1"/>
          <p:nvPr/>
        </p:nvSpPr>
        <p:spPr>
          <a:xfrm>
            <a:off x="5956133" y="3149733"/>
            <a:ext cx="4022100" cy="2817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700">
                <a:latin typeface="Trebuchet MS" panose="020B0603020202020204"/>
                <a:ea typeface="Trebuchet MS" panose="020B0603020202020204"/>
                <a:cs typeface="Trebuchet MS" panose="020B0603020202020204"/>
                <a:sym typeface="Trebuchet MS" panose="020B0603020202020204"/>
              </a:rPr>
              <a:t> Oct. 2026, 7,000 impacted</a:t>
            </a:r>
            <a:endParaRPr sz="1700">
              <a:latin typeface="Trebuchet MS" panose="020B0603020202020204"/>
              <a:ea typeface="Trebuchet MS" panose="020B0603020202020204"/>
              <a:cs typeface="Trebuchet MS" panose="020B0603020202020204"/>
              <a:sym typeface="Trebuchet MS" panose="020B0603020202020204"/>
            </a:endParaRPr>
          </a:p>
        </p:txBody>
      </p:sp>
      <p:sp>
        <p:nvSpPr>
          <p:cNvPr id="1535" name="Google Shape;1535;p268"/>
          <p:cNvSpPr/>
          <p:nvPr/>
        </p:nvSpPr>
        <p:spPr>
          <a:xfrm rot="5400000" flipH="1">
            <a:off x="6941716" y="3873200"/>
            <a:ext cx="188400" cy="188400"/>
          </a:xfrm>
          <a:prstGeom prst="round2SameRect">
            <a:avLst>
              <a:gd name="adj1" fmla="val 50000"/>
              <a:gd name="adj2" fmla="val 50000"/>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536" name="Google Shape;1536;p268"/>
          <p:cNvSpPr txBox="1"/>
          <p:nvPr/>
        </p:nvSpPr>
        <p:spPr>
          <a:xfrm>
            <a:off x="7175333" y="3759333"/>
            <a:ext cx="4022100" cy="2817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700">
                <a:latin typeface="Trebuchet MS" panose="020B0603020202020204"/>
                <a:ea typeface="Trebuchet MS" panose="020B0603020202020204"/>
                <a:cs typeface="Trebuchet MS" panose="020B0603020202020204"/>
                <a:sym typeface="Trebuchet MS" panose="020B0603020202020204"/>
              </a:rPr>
              <a:t>Jan. 2027, 377,000 impacted</a:t>
            </a:r>
            <a:endParaRPr sz="1700">
              <a:latin typeface="Trebuchet MS" panose="020B0603020202020204"/>
              <a:ea typeface="Trebuchet MS" panose="020B0603020202020204"/>
              <a:cs typeface="Trebuchet MS" panose="020B0603020202020204"/>
              <a:sym typeface="Trebuchet MS" panose="020B0603020202020204"/>
            </a:endParaRPr>
          </a:p>
        </p:txBody>
      </p:sp>
      <p:sp>
        <p:nvSpPr>
          <p:cNvPr id="1537" name="Google Shape;1537;p268"/>
          <p:cNvSpPr/>
          <p:nvPr/>
        </p:nvSpPr>
        <p:spPr>
          <a:xfrm>
            <a:off x="9163967" y="5487500"/>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538" name="Google Shape;1538;p268"/>
          <p:cNvSpPr/>
          <p:nvPr/>
        </p:nvSpPr>
        <p:spPr>
          <a:xfrm>
            <a:off x="6725567" y="5487500"/>
            <a:ext cx="24552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539" name="Google Shape;1539;p268"/>
          <p:cNvSpPr/>
          <p:nvPr/>
        </p:nvSpPr>
        <p:spPr>
          <a:xfrm>
            <a:off x="4388767" y="5487500"/>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540" name="Google Shape;1540;p268"/>
          <p:cNvSpPr/>
          <p:nvPr/>
        </p:nvSpPr>
        <p:spPr>
          <a:xfrm>
            <a:off x="1986767" y="5487500"/>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541" name="Google Shape;1541;p268"/>
          <p:cNvSpPr/>
          <p:nvPr/>
        </p:nvSpPr>
        <p:spPr>
          <a:xfrm rot="5400000" flipH="1">
            <a:off x="6941716" y="4482800"/>
            <a:ext cx="188400" cy="188400"/>
          </a:xfrm>
          <a:prstGeom prst="round2SameRect">
            <a:avLst>
              <a:gd name="adj1" fmla="val 50000"/>
              <a:gd name="adj2" fmla="val 50000"/>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542" name="Google Shape;1542;p268"/>
          <p:cNvSpPr/>
          <p:nvPr/>
        </p:nvSpPr>
        <p:spPr>
          <a:xfrm rot="5400000" flipH="1">
            <a:off x="9278516" y="5695275"/>
            <a:ext cx="188400" cy="188400"/>
          </a:xfrm>
          <a:prstGeom prst="round2SameRect">
            <a:avLst>
              <a:gd name="adj1" fmla="val 50000"/>
              <a:gd name="adj2" fmla="val 50000"/>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543" name="Google Shape;1543;p268"/>
          <p:cNvSpPr txBox="1"/>
          <p:nvPr/>
        </p:nvSpPr>
        <p:spPr>
          <a:xfrm>
            <a:off x="6880600" y="5613499"/>
            <a:ext cx="2506200" cy="365100"/>
          </a:xfrm>
          <a:prstGeom prst="rect">
            <a:avLst/>
          </a:prstGeom>
          <a:no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n-US" sz="1700">
                <a:latin typeface="Trebuchet MS" panose="020B0603020202020204"/>
                <a:ea typeface="Trebuchet MS" panose="020B0603020202020204"/>
                <a:cs typeface="Trebuchet MS" panose="020B0603020202020204"/>
                <a:sym typeface="Trebuchet MS" panose="020B0603020202020204"/>
              </a:rPr>
              <a:t>Jan. 2028, impact TBD</a:t>
            </a:r>
            <a:endParaRPr sz="1700">
              <a:latin typeface="Trebuchet MS" panose="020B0603020202020204"/>
              <a:ea typeface="Trebuchet MS" panose="020B0603020202020204"/>
              <a:cs typeface="Trebuchet MS" panose="020B0603020202020204"/>
              <a:sym typeface="Trebuchet MS" panose="020B0603020202020204"/>
            </a:endParaRPr>
          </a:p>
        </p:txBody>
      </p:sp>
      <p:sp>
        <p:nvSpPr>
          <p:cNvPr id="1544" name="Google Shape;1544;p268"/>
          <p:cNvSpPr/>
          <p:nvPr/>
        </p:nvSpPr>
        <p:spPr>
          <a:xfrm>
            <a:off x="1988267" y="2432633"/>
            <a:ext cx="24003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900">
                <a:latin typeface="Trebuchet MS" panose="020B0603020202020204"/>
                <a:ea typeface="Trebuchet MS" panose="020B0603020202020204"/>
                <a:cs typeface="Trebuchet MS" panose="020B0603020202020204"/>
                <a:sym typeface="Trebuchet MS" panose="020B0603020202020204"/>
              </a:rPr>
              <a:t>   </a:t>
            </a: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545" name="Google Shape;1545;p268"/>
          <p:cNvSpPr/>
          <p:nvPr/>
        </p:nvSpPr>
        <p:spPr>
          <a:xfrm>
            <a:off x="9100267" y="2432633"/>
            <a:ext cx="24552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900">
                <a:latin typeface="Trebuchet MS" panose="020B0603020202020204"/>
                <a:ea typeface="Trebuchet MS" panose="020B0603020202020204"/>
                <a:cs typeface="Trebuchet MS" panose="020B0603020202020204"/>
                <a:sym typeface="Trebuchet MS" panose="020B0603020202020204"/>
              </a:rPr>
              <a:t>   </a:t>
            </a: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546" name="Google Shape;1546;p268"/>
          <p:cNvSpPr/>
          <p:nvPr/>
        </p:nvSpPr>
        <p:spPr>
          <a:xfrm>
            <a:off x="6763467" y="2432620"/>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900">
                <a:latin typeface="Trebuchet MS" panose="020B0603020202020204"/>
                <a:ea typeface="Trebuchet MS" panose="020B0603020202020204"/>
                <a:cs typeface="Trebuchet MS" panose="020B0603020202020204"/>
                <a:sym typeface="Trebuchet MS" panose="020B0603020202020204"/>
              </a:rPr>
              <a:t>   </a:t>
            </a: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547" name="Google Shape;1547;p268"/>
          <p:cNvSpPr/>
          <p:nvPr/>
        </p:nvSpPr>
        <p:spPr>
          <a:xfrm>
            <a:off x="4390267" y="2432633"/>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900">
                <a:latin typeface="Trebuchet MS" panose="020B0603020202020204"/>
                <a:ea typeface="Trebuchet MS" panose="020B0603020202020204"/>
                <a:cs typeface="Trebuchet MS" panose="020B0603020202020204"/>
                <a:sym typeface="Trebuchet MS" panose="020B0603020202020204"/>
              </a:rPr>
              <a:t>   </a:t>
            </a: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548" name="Google Shape;1548;p268"/>
          <p:cNvSpPr/>
          <p:nvPr/>
        </p:nvSpPr>
        <p:spPr>
          <a:xfrm>
            <a:off x="195953" y="2425535"/>
            <a:ext cx="1793700" cy="617100"/>
          </a:xfrm>
          <a:prstGeom prst="rect">
            <a:avLst/>
          </a:prstGeom>
          <a:solidFill>
            <a:schemeClr val="lt1"/>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600" b="1">
                <a:solidFill>
                  <a:schemeClr val="dk1"/>
                </a:solidFill>
                <a:latin typeface="Trebuchet MS" panose="020B0603020202020204"/>
                <a:ea typeface="Trebuchet MS" panose="020B0603020202020204"/>
                <a:cs typeface="Trebuchet MS" panose="020B0603020202020204"/>
                <a:sym typeface="Trebuchet MS" panose="020B0603020202020204"/>
              </a:rPr>
              <a:t>Prohibited Entity Funding </a:t>
            </a:r>
            <a:endParaRPr sz="1600" b="1">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
        <p:nvSpPr>
          <p:cNvPr id="1549" name="Google Shape;1549;p268"/>
          <p:cNvSpPr/>
          <p:nvPr/>
        </p:nvSpPr>
        <p:spPr>
          <a:xfrm rot="5400000" flipH="1">
            <a:off x="4133917" y="1450617"/>
            <a:ext cx="245700" cy="2665200"/>
          </a:xfrm>
          <a:prstGeom prst="round2SameRect">
            <a:avLst>
              <a:gd name="adj1" fmla="val 12843"/>
              <a:gd name="adj2" fmla="val 45325"/>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550" name="Google Shape;1550;p268"/>
          <p:cNvSpPr txBox="1"/>
          <p:nvPr/>
        </p:nvSpPr>
        <p:spPr>
          <a:xfrm>
            <a:off x="5734667" y="2541800"/>
            <a:ext cx="5024100" cy="2817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700">
                <a:latin typeface="Trebuchet MS" panose="020B0603020202020204"/>
                <a:ea typeface="Trebuchet MS" panose="020B0603020202020204"/>
                <a:cs typeface="Trebuchet MS" panose="020B0603020202020204"/>
                <a:sym typeface="Trebuchet MS" panose="020B0603020202020204"/>
              </a:rPr>
              <a:t>July 2025, 14,000 impacted</a:t>
            </a:r>
            <a:endParaRPr sz="1700">
              <a:latin typeface="Trebuchet MS" panose="020B0603020202020204"/>
              <a:ea typeface="Trebuchet MS" panose="020B0603020202020204"/>
              <a:cs typeface="Trebuchet MS" panose="020B0603020202020204"/>
              <a:sym typeface="Trebuchet MS" panose="020B0603020202020204"/>
            </a:endParaRPr>
          </a:p>
        </p:txBody>
      </p:sp>
      <p:sp>
        <p:nvSpPr>
          <p:cNvPr id="1551" name="Google Shape;1551;p268"/>
          <p:cNvSpPr/>
          <p:nvPr/>
        </p:nvSpPr>
        <p:spPr>
          <a:xfrm>
            <a:off x="1988267" y="3035122"/>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552" name="Google Shape;1552;p268"/>
          <p:cNvSpPr/>
          <p:nvPr/>
        </p:nvSpPr>
        <p:spPr>
          <a:xfrm rot="5400000" flipH="1">
            <a:off x="6941716" y="5092400"/>
            <a:ext cx="188400" cy="188400"/>
          </a:xfrm>
          <a:prstGeom prst="round2SameRect">
            <a:avLst>
              <a:gd name="adj1" fmla="val 50000"/>
              <a:gd name="adj2" fmla="val 50000"/>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553" name="Google Shape;1553;p268"/>
          <p:cNvSpPr txBox="1"/>
          <p:nvPr/>
        </p:nvSpPr>
        <p:spPr>
          <a:xfrm>
            <a:off x="7175333" y="4978533"/>
            <a:ext cx="4022100" cy="2817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700">
                <a:latin typeface="Trebuchet MS" panose="020B0603020202020204"/>
                <a:ea typeface="Trebuchet MS" panose="020B0603020202020204"/>
                <a:cs typeface="Trebuchet MS" panose="020B0603020202020204"/>
                <a:sym typeface="Trebuchet MS" panose="020B0603020202020204"/>
              </a:rPr>
              <a:t>Jan. 2027 ~new enrollees impacted</a:t>
            </a:r>
            <a:endParaRPr sz="1700">
              <a:latin typeface="Trebuchet MS" panose="020B0603020202020204"/>
              <a:ea typeface="Trebuchet MS" panose="020B0603020202020204"/>
              <a:cs typeface="Trebuchet MS" panose="020B0603020202020204"/>
              <a:sym typeface="Trebuchet MS" panose="020B0603020202020204"/>
            </a:endParaRPr>
          </a:p>
        </p:txBody>
      </p:sp>
      <p:sp>
        <p:nvSpPr>
          <p:cNvPr id="1554" name="Google Shape;1554;p268"/>
          <p:cNvSpPr/>
          <p:nvPr/>
        </p:nvSpPr>
        <p:spPr>
          <a:xfrm>
            <a:off x="195967" y="6083133"/>
            <a:ext cx="1793700" cy="716100"/>
          </a:xfrm>
          <a:prstGeom prst="rect">
            <a:avLst/>
          </a:prstGeom>
          <a:solidFill>
            <a:schemeClr val="lt1"/>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600" b="1" dirty="0">
                <a:solidFill>
                  <a:schemeClr val="dk1"/>
                </a:solidFill>
                <a:latin typeface="Trebuchet MS" panose="020B0603020202020204"/>
                <a:ea typeface="Trebuchet MS" panose="020B0603020202020204"/>
                <a:cs typeface="Trebuchet MS" panose="020B0603020202020204"/>
                <a:sym typeface="Trebuchet MS" panose="020B0603020202020204"/>
              </a:rPr>
              <a:t>Expansion Cost Sharing</a:t>
            </a:r>
            <a:endParaRPr sz="16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
        <p:nvSpPr>
          <p:cNvPr id="1555" name="Google Shape;1555;p268"/>
          <p:cNvSpPr/>
          <p:nvPr/>
        </p:nvSpPr>
        <p:spPr>
          <a:xfrm>
            <a:off x="4388867" y="6097100"/>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556" name="Google Shape;1556;p268"/>
          <p:cNvSpPr/>
          <p:nvPr/>
        </p:nvSpPr>
        <p:spPr>
          <a:xfrm>
            <a:off x="1986767" y="6097100"/>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557" name="Google Shape;1557;p268"/>
          <p:cNvSpPr/>
          <p:nvPr/>
        </p:nvSpPr>
        <p:spPr>
          <a:xfrm>
            <a:off x="9163965" y="6097092"/>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558" name="Google Shape;1558;p268"/>
          <p:cNvSpPr/>
          <p:nvPr/>
        </p:nvSpPr>
        <p:spPr>
          <a:xfrm>
            <a:off x="6780375" y="6097100"/>
            <a:ext cx="24003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559" name="Google Shape;1559;p268"/>
          <p:cNvSpPr/>
          <p:nvPr/>
        </p:nvSpPr>
        <p:spPr>
          <a:xfrm rot="5400000" flipH="1">
            <a:off x="9989716" y="6311600"/>
            <a:ext cx="188400" cy="188400"/>
          </a:xfrm>
          <a:prstGeom prst="round2SameRect">
            <a:avLst>
              <a:gd name="adj1" fmla="val 50000"/>
              <a:gd name="adj2" fmla="val 50000"/>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560" name="Google Shape;1560;p268"/>
          <p:cNvSpPr txBox="1"/>
          <p:nvPr/>
        </p:nvSpPr>
        <p:spPr>
          <a:xfrm>
            <a:off x="7369300" y="6182225"/>
            <a:ext cx="2665200" cy="449700"/>
          </a:xfrm>
          <a:prstGeom prst="rect">
            <a:avLst/>
          </a:prstGeom>
          <a:no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n-US" sz="1700">
                <a:latin typeface="Trebuchet MS" panose="020B0603020202020204"/>
                <a:ea typeface="Trebuchet MS" panose="020B0603020202020204"/>
                <a:cs typeface="Trebuchet MS" panose="020B0603020202020204"/>
                <a:sym typeface="Trebuchet MS" panose="020B0603020202020204"/>
              </a:rPr>
              <a:t>Oct 2028, 60k+ impacted</a:t>
            </a:r>
            <a:endParaRPr sz="1700">
              <a:latin typeface="Trebuchet MS" panose="020B0603020202020204"/>
              <a:ea typeface="Trebuchet MS" panose="020B0603020202020204"/>
              <a:cs typeface="Trebuchet MS" panose="020B0603020202020204"/>
              <a:sym typeface="Trebuchet MS" panose="020B0603020202020204"/>
            </a:endParaRPr>
          </a:p>
        </p:txBody>
      </p:sp>
      <p:sp>
        <p:nvSpPr>
          <p:cNvPr id="1561" name="Google Shape;1561;p268" descr="arrow pointing to the right with text overlay &quot;Complicated NEW System Builds/Launching programs usually takes 18+ months&quot;"/>
          <p:cNvSpPr/>
          <p:nvPr/>
        </p:nvSpPr>
        <p:spPr>
          <a:xfrm>
            <a:off x="2646033" y="3655200"/>
            <a:ext cx="4464300" cy="1176000"/>
          </a:xfrm>
          <a:prstGeom prst="rightArrow">
            <a:avLst>
              <a:gd name="adj1" fmla="val 50000"/>
              <a:gd name="adj2" fmla="val 50000"/>
            </a:avLst>
          </a:prstGeom>
          <a:solidFill>
            <a:srgbClr val="F3F3F3"/>
          </a:solid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1300" b="1"/>
              <a:t>Complicated NEW System Builds/Launching programs usually takes 18+ months</a:t>
            </a:r>
            <a:endParaRPr sz="1300" b="1"/>
          </a:p>
        </p:txBody>
      </p:sp>
      <p:sp>
        <p:nvSpPr>
          <p:cNvPr id="1562" name="Google Shape;1562;p268"/>
          <p:cNvSpPr/>
          <p:nvPr/>
        </p:nvSpPr>
        <p:spPr>
          <a:xfrm rot="5400000" flipH="1">
            <a:off x="5221449" y="4609817"/>
            <a:ext cx="188400" cy="188400"/>
          </a:xfrm>
          <a:prstGeom prst="round2SameRect">
            <a:avLst>
              <a:gd name="adj1" fmla="val 50000"/>
              <a:gd name="adj2" fmla="val 50000"/>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panose="020B0603020202020204"/>
              <a:ea typeface="Trebuchet MS" panose="020B0603020202020204"/>
              <a:cs typeface="Trebuchet MS" panose="020B0603020202020204"/>
              <a:sym typeface="Trebuchet MS" panose="020B0603020202020204"/>
            </a:endParaRPr>
          </a:p>
        </p:txBody>
      </p:sp>
      <p:sp>
        <p:nvSpPr>
          <p:cNvPr id="1563" name="Google Shape;1563;p268"/>
          <p:cNvSpPr txBox="1"/>
          <p:nvPr/>
        </p:nvSpPr>
        <p:spPr>
          <a:xfrm>
            <a:off x="7175333" y="4345128"/>
            <a:ext cx="4022100" cy="4497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700">
                <a:latin typeface="Trebuchet MS" panose="020B0603020202020204"/>
                <a:ea typeface="Trebuchet MS" panose="020B0603020202020204"/>
                <a:cs typeface="Trebuchet MS" panose="020B0603020202020204"/>
                <a:sym typeface="Trebuchet MS" panose="020B0603020202020204"/>
              </a:rPr>
              <a:t>Jan. 2027, 377,000 impacted</a:t>
            </a:r>
            <a:endParaRPr sz="1700">
              <a:latin typeface="Trebuchet MS" panose="020B0603020202020204"/>
              <a:ea typeface="Trebuchet MS" panose="020B0603020202020204"/>
              <a:cs typeface="Trebuchet MS" panose="020B0603020202020204"/>
              <a:sym typeface="Trebuchet MS" panose="020B0603020202020204"/>
            </a:endParaRPr>
          </a:p>
        </p:txBody>
      </p:sp>
      <p:cxnSp>
        <p:nvCxnSpPr>
          <p:cNvPr id="1564" name="Google Shape;1564;p268"/>
          <p:cNvCxnSpPr/>
          <p:nvPr/>
        </p:nvCxnSpPr>
        <p:spPr>
          <a:xfrm rot="10800000">
            <a:off x="358567" y="4209567"/>
            <a:ext cx="1626900" cy="0"/>
          </a:xfrm>
          <a:prstGeom prst="straightConnector1">
            <a:avLst/>
          </a:prstGeom>
          <a:noFill/>
          <a:ln w="9525" cap="flat" cmpd="sng">
            <a:solidFill>
              <a:srgbClr val="D8D8D8"/>
            </a:solidFill>
            <a:prstDash val="solid"/>
            <a:round/>
            <a:headEnd type="none" w="med" len="med"/>
            <a:tailEnd type="none" w="med" len="med"/>
          </a:ln>
        </p:spPr>
      </p:cxnSp>
      <p:cxnSp>
        <p:nvCxnSpPr>
          <p:cNvPr id="1565" name="Google Shape;1565;p268"/>
          <p:cNvCxnSpPr/>
          <p:nvPr/>
        </p:nvCxnSpPr>
        <p:spPr>
          <a:xfrm rot="10800000">
            <a:off x="358233" y="3652333"/>
            <a:ext cx="1626900" cy="0"/>
          </a:xfrm>
          <a:prstGeom prst="straightConnector1">
            <a:avLst/>
          </a:prstGeom>
          <a:noFill/>
          <a:ln w="9525" cap="flat" cmpd="sng">
            <a:solidFill>
              <a:srgbClr val="D8D8D8"/>
            </a:solidFill>
            <a:prstDash val="solid"/>
            <a:round/>
            <a:headEnd type="none" w="med" len="med"/>
            <a:tailEnd type="none" w="med" len="med"/>
          </a:ln>
        </p:spPr>
      </p:cxnSp>
      <p:cxnSp>
        <p:nvCxnSpPr>
          <p:cNvPr id="1566" name="Google Shape;1566;p268"/>
          <p:cNvCxnSpPr/>
          <p:nvPr/>
        </p:nvCxnSpPr>
        <p:spPr>
          <a:xfrm rot="10800000">
            <a:off x="378300" y="3021200"/>
            <a:ext cx="1626900" cy="0"/>
          </a:xfrm>
          <a:prstGeom prst="straightConnector1">
            <a:avLst/>
          </a:prstGeom>
          <a:noFill/>
          <a:ln w="9525" cap="flat" cmpd="sng">
            <a:solidFill>
              <a:srgbClr val="D8D8D8"/>
            </a:solidFill>
            <a:prstDash val="solid"/>
            <a:round/>
            <a:headEnd type="none" w="med" len="med"/>
            <a:tailEnd type="none" w="med" len="med"/>
          </a:ln>
        </p:spPr>
      </p:cxnSp>
      <p:cxnSp>
        <p:nvCxnSpPr>
          <p:cNvPr id="1567" name="Google Shape;1567;p268"/>
          <p:cNvCxnSpPr/>
          <p:nvPr/>
        </p:nvCxnSpPr>
        <p:spPr>
          <a:xfrm rot="10800000">
            <a:off x="358733" y="4831200"/>
            <a:ext cx="1626900" cy="0"/>
          </a:xfrm>
          <a:prstGeom prst="straightConnector1">
            <a:avLst/>
          </a:prstGeom>
          <a:noFill/>
          <a:ln w="9525" cap="flat" cmpd="sng">
            <a:solidFill>
              <a:srgbClr val="D8D8D8"/>
            </a:solidFill>
            <a:prstDash val="solid"/>
            <a:round/>
            <a:headEnd type="none" w="med" len="med"/>
            <a:tailEnd type="none" w="med" len="med"/>
          </a:ln>
        </p:spPr>
      </p:cxnSp>
      <p:cxnSp>
        <p:nvCxnSpPr>
          <p:cNvPr id="1568" name="Google Shape;1568;p268"/>
          <p:cNvCxnSpPr/>
          <p:nvPr/>
        </p:nvCxnSpPr>
        <p:spPr>
          <a:xfrm rot="10800000">
            <a:off x="358733" y="5486533"/>
            <a:ext cx="1626900" cy="0"/>
          </a:xfrm>
          <a:prstGeom prst="straightConnector1">
            <a:avLst/>
          </a:prstGeom>
          <a:noFill/>
          <a:ln w="9525" cap="flat" cmpd="sng">
            <a:solidFill>
              <a:srgbClr val="D8D8D8"/>
            </a:solidFill>
            <a:prstDash val="solid"/>
            <a:round/>
            <a:headEnd type="none" w="med" len="med"/>
            <a:tailEnd type="none" w="med" len="med"/>
          </a:ln>
        </p:spPr>
      </p:cxnSp>
      <p:cxnSp>
        <p:nvCxnSpPr>
          <p:cNvPr id="1569" name="Google Shape;1569;p268"/>
          <p:cNvCxnSpPr/>
          <p:nvPr/>
        </p:nvCxnSpPr>
        <p:spPr>
          <a:xfrm rot="10800000">
            <a:off x="376667" y="6075683"/>
            <a:ext cx="1626900" cy="0"/>
          </a:xfrm>
          <a:prstGeom prst="straightConnector1">
            <a:avLst/>
          </a:prstGeom>
          <a:noFill/>
          <a:ln w="9525" cap="flat" cmpd="sng">
            <a:solidFill>
              <a:srgbClr val="D8D8D8"/>
            </a:solidFill>
            <a:prstDash val="solid"/>
            <a:round/>
            <a:headEnd type="none" w="med" len="med"/>
            <a:tailEnd type="none" w="med" len="med"/>
          </a:ln>
        </p:spPr>
      </p:cxnSp>
      <p:cxnSp>
        <p:nvCxnSpPr>
          <p:cNvPr id="1570" name="Google Shape;1570;p268"/>
          <p:cNvCxnSpPr/>
          <p:nvPr/>
        </p:nvCxnSpPr>
        <p:spPr>
          <a:xfrm rot="10800000">
            <a:off x="347767" y="6682000"/>
            <a:ext cx="1626900" cy="0"/>
          </a:xfrm>
          <a:prstGeom prst="straightConnector1">
            <a:avLst/>
          </a:prstGeom>
          <a:noFill/>
          <a:ln w="9525" cap="flat" cmpd="sng">
            <a:solidFill>
              <a:srgbClr val="D8D8D8"/>
            </a:solidFill>
            <a:prstDash val="solid"/>
            <a:round/>
            <a:headEnd type="none" w="med" len="med"/>
            <a:tailEnd type="none" w="med" len="med"/>
          </a:ln>
        </p:spPr>
      </p:cxn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487"/>
        <p:cNvGrpSpPr/>
        <p:nvPr/>
      </p:nvGrpSpPr>
      <p:grpSpPr>
        <a:xfrm>
          <a:off x="0" y="0"/>
          <a:ext cx="0" cy="0"/>
          <a:chOff x="0" y="0"/>
          <a:chExt cx="0" cy="0"/>
        </a:xfrm>
      </p:grpSpPr>
      <p:sp>
        <p:nvSpPr>
          <p:cNvPr id="1527" name="Google Shape;1527;p268"/>
          <p:cNvSpPr txBox="1"/>
          <p:nvPr/>
        </p:nvSpPr>
        <p:spPr>
          <a:xfrm>
            <a:off x="602204" y="1169619"/>
            <a:ext cx="11266170" cy="325939"/>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1600" b="1" dirty="0">
                <a:latin typeface="Trebuchet MS" panose="020B0603020202020204"/>
                <a:ea typeface="Trebuchet MS" panose="020B0603020202020204"/>
                <a:cs typeface="Trebuchet MS" panose="020B0603020202020204"/>
                <a:sym typeface="Trebuchet MS" panose="020B0603020202020204"/>
              </a:rPr>
              <a:t>Se espera la guía de CMS: inicial a más tardar 180 días después de la promulgación, reglas finales en junio de 2026</a:t>
            </a:r>
          </a:p>
        </p:txBody>
      </p:sp>
      <p:sp>
        <p:nvSpPr>
          <p:cNvPr id="1531" name="Google Shape;1531;p268"/>
          <p:cNvSpPr txBox="1"/>
          <p:nvPr/>
        </p:nvSpPr>
        <p:spPr>
          <a:xfrm>
            <a:off x="-975" y="42278"/>
            <a:ext cx="12192000" cy="1176000"/>
          </a:xfrm>
          <a:prstGeom prst="rect">
            <a:avLst/>
          </a:prstGeom>
          <a:noFill/>
          <a:ln>
            <a:noFill/>
          </a:ln>
        </p:spPr>
        <p:txBody>
          <a:bodyPr spcFirstLastPara="1" wrap="square" lIns="121900" tIns="60925" rIns="121900" bIns="60925" anchor="ctr" anchorCtr="0">
            <a:noAutofit/>
          </a:bodyPr>
          <a:lstStyle/>
          <a:p>
            <a:pPr marL="2178050" lvl="0" indent="-1430655">
              <a:lnSpc>
                <a:spcPct val="90000"/>
              </a:lnSpc>
            </a:pPr>
            <a:r>
              <a:rPr lang="en-US" sz="3500" b="1" dirty="0">
                <a:solidFill>
                  <a:srgbClr val="001970"/>
                </a:solidFill>
                <a:latin typeface="Trebuchet MS" panose="020B0603020202020204"/>
                <a:ea typeface="Trebuchet MS" panose="020B0603020202020204"/>
                <a:cs typeface="Trebuchet MS" panose="020B0603020202020204"/>
                <a:sym typeface="Trebuchet MS" panose="020B0603020202020204"/>
              </a:rPr>
              <a:t> </a:t>
            </a:r>
            <a:r>
              <a:rPr lang="es-ES" sz="3000" b="1" dirty="0">
                <a:solidFill>
                  <a:srgbClr val="001970"/>
                </a:solidFill>
                <a:latin typeface="Trebuchet MS" panose="020B0603020202020204"/>
                <a:ea typeface="Trebuchet MS" panose="020B0603020202020204"/>
                <a:cs typeface="Trebuchet MS" panose="020B0603020202020204"/>
                <a:sym typeface="Trebuchet MS" panose="020B0603020202020204"/>
              </a:rPr>
              <a:t>Disposiciones de cobertura y elegibilidad de Medicaid</a:t>
            </a:r>
            <a:r>
              <a:rPr lang="" altLang="es-ES" sz="3000" b="1" dirty="0">
                <a:solidFill>
                  <a:srgbClr val="001970"/>
                </a:solidFill>
                <a:latin typeface="Trebuchet MS" panose="020B0603020202020204"/>
                <a:ea typeface="Trebuchet MS" panose="020B0603020202020204"/>
                <a:cs typeface="Trebuchet MS" panose="020B0603020202020204"/>
                <a:sym typeface="Trebuchet MS" panose="020B0603020202020204"/>
              </a:rPr>
              <a:t> H.R.1</a:t>
            </a:r>
            <a:r>
              <a:rPr lang="es-ES" sz="3000" b="1" dirty="0">
                <a:solidFill>
                  <a:srgbClr val="001970"/>
                </a:solidFill>
                <a:latin typeface="Trebuchet MS" panose="020B0603020202020204"/>
                <a:ea typeface="Trebuchet MS" panose="020B0603020202020204"/>
                <a:cs typeface="Trebuchet MS" panose="020B0603020202020204"/>
                <a:sym typeface="Trebuchet MS" panose="020B0603020202020204"/>
              </a:rPr>
              <a:t> Cronograma de implementación de alto nivel</a:t>
            </a:r>
            <a:endParaRPr sz="3000" b="1" dirty="0">
              <a:solidFill>
                <a:srgbClr val="001970"/>
              </a:solidFill>
              <a:latin typeface="Trebuchet MS" panose="020B0603020202020204"/>
              <a:ea typeface="Trebuchet MS" panose="020B0603020202020204"/>
              <a:cs typeface="Trebuchet MS" panose="020B0603020202020204"/>
              <a:sym typeface="Trebuchet MS" panose="020B0603020202020204"/>
            </a:endParaRPr>
          </a:p>
        </p:txBody>
      </p:sp>
      <p:graphicFrame>
        <p:nvGraphicFramePr>
          <p:cNvPr id="2" name="object 130"/>
          <p:cNvGraphicFramePr>
            <a:graphicFrameLocks noGrp="1"/>
          </p:cNvGraphicFramePr>
          <p:nvPr/>
        </p:nvGraphicFramePr>
        <p:xfrm>
          <a:off x="2381250" y="1588409"/>
          <a:ext cx="9296400" cy="643303"/>
        </p:xfrm>
        <a:graphic>
          <a:graphicData uri="http://schemas.openxmlformats.org/drawingml/2006/table">
            <a:tbl>
              <a:tblPr firstRow="1" bandRow="1">
                <a:tableStyleId>{593E3870-874A-4834-A51C-35D8B24ED024}</a:tableStyleId>
              </a:tblPr>
              <a:tblGrid>
                <a:gridCol w="723780">
                  <a:extLst>
                    <a:ext uri="{9D8B030D-6E8A-4147-A177-3AD203B41FA5}">
                      <a16:colId xmlns:a16="http://schemas.microsoft.com/office/drawing/2014/main" val="20000"/>
                    </a:ext>
                  </a:extLst>
                </a:gridCol>
                <a:gridCol w="755191">
                  <a:extLst>
                    <a:ext uri="{9D8B030D-6E8A-4147-A177-3AD203B41FA5}">
                      <a16:colId xmlns:a16="http://schemas.microsoft.com/office/drawing/2014/main" val="20001"/>
                    </a:ext>
                  </a:extLst>
                </a:gridCol>
                <a:gridCol w="817039">
                  <a:extLst>
                    <a:ext uri="{9D8B030D-6E8A-4147-A177-3AD203B41FA5}">
                      <a16:colId xmlns:a16="http://schemas.microsoft.com/office/drawing/2014/main" val="20002"/>
                    </a:ext>
                  </a:extLst>
                </a:gridCol>
                <a:gridCol w="710035">
                  <a:extLst>
                    <a:ext uri="{9D8B030D-6E8A-4147-A177-3AD203B41FA5}">
                      <a16:colId xmlns:a16="http://schemas.microsoft.com/office/drawing/2014/main" val="20003"/>
                    </a:ext>
                  </a:extLst>
                </a:gridCol>
                <a:gridCol w="803875">
                  <a:extLst>
                    <a:ext uri="{9D8B030D-6E8A-4147-A177-3AD203B41FA5}">
                      <a16:colId xmlns:a16="http://schemas.microsoft.com/office/drawing/2014/main" val="20004"/>
                    </a:ext>
                  </a:extLst>
                </a:gridCol>
                <a:gridCol w="840147">
                  <a:extLst>
                    <a:ext uri="{9D8B030D-6E8A-4147-A177-3AD203B41FA5}">
                      <a16:colId xmlns:a16="http://schemas.microsoft.com/office/drawing/2014/main" val="20005"/>
                    </a:ext>
                  </a:extLst>
                </a:gridCol>
                <a:gridCol w="776843">
                  <a:extLst>
                    <a:ext uri="{9D8B030D-6E8A-4147-A177-3AD203B41FA5}">
                      <a16:colId xmlns:a16="http://schemas.microsoft.com/office/drawing/2014/main" val="20006"/>
                    </a:ext>
                  </a:extLst>
                </a:gridCol>
                <a:gridCol w="711476">
                  <a:extLst>
                    <a:ext uri="{9D8B030D-6E8A-4147-A177-3AD203B41FA5}">
                      <a16:colId xmlns:a16="http://schemas.microsoft.com/office/drawing/2014/main" val="20007"/>
                    </a:ext>
                  </a:extLst>
                </a:gridCol>
                <a:gridCol w="845862">
                  <a:extLst>
                    <a:ext uri="{9D8B030D-6E8A-4147-A177-3AD203B41FA5}">
                      <a16:colId xmlns:a16="http://schemas.microsoft.com/office/drawing/2014/main" val="20008"/>
                    </a:ext>
                  </a:extLst>
                </a:gridCol>
                <a:gridCol w="715689">
                  <a:extLst>
                    <a:ext uri="{9D8B030D-6E8A-4147-A177-3AD203B41FA5}">
                      <a16:colId xmlns:a16="http://schemas.microsoft.com/office/drawing/2014/main" val="20009"/>
                    </a:ext>
                  </a:extLst>
                </a:gridCol>
                <a:gridCol w="776155">
                  <a:extLst>
                    <a:ext uri="{9D8B030D-6E8A-4147-A177-3AD203B41FA5}">
                      <a16:colId xmlns:a16="http://schemas.microsoft.com/office/drawing/2014/main" val="20010"/>
                    </a:ext>
                  </a:extLst>
                </a:gridCol>
                <a:gridCol w="820308">
                  <a:extLst>
                    <a:ext uri="{9D8B030D-6E8A-4147-A177-3AD203B41FA5}">
                      <a16:colId xmlns:a16="http://schemas.microsoft.com/office/drawing/2014/main" val="20011"/>
                    </a:ext>
                  </a:extLst>
                </a:gridCol>
              </a:tblGrid>
              <a:tr h="332737">
                <a:tc gridSpan="3">
                  <a:txBody>
                    <a:bodyPr/>
                    <a:lstStyle/>
                    <a:p>
                      <a:pPr marL="31750" algn="ctr">
                        <a:lnSpc>
                          <a:spcPts val="1365"/>
                        </a:lnSpc>
                      </a:pPr>
                      <a:r>
                        <a:rPr sz="1200" b="1" spc="-20" dirty="0">
                          <a:solidFill>
                            <a:srgbClr val="FFFFFF"/>
                          </a:solidFill>
                        </a:rPr>
                        <a:t>2025</a:t>
                      </a:r>
                      <a:endParaRPr sz="1200" dirty="0">
                        <a:latin typeface="Trebuchet MS" panose="020B0603020202020204"/>
                        <a:cs typeface="Trebuchet MS" panose="020B0603020202020204"/>
                      </a:endParaRPr>
                    </a:p>
                  </a:txBody>
                  <a:tcPr marL="0" marR="0" marT="0" marB="0" anchor="ctr">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chemeClr val="tx1"/>
                    </a:solidFill>
                  </a:tcPr>
                </a:tc>
                <a:tc hMerge="1">
                  <a:txBody>
                    <a:bodyPr/>
                    <a:lstStyle/>
                    <a:p>
                      <a:endParaRPr lang="en-US"/>
                    </a:p>
                  </a:txBody>
                  <a:tcPr marL="0" marR="0" marT="0" marB="0">
                    <a:lnB w="12700" cap="flat" cmpd="sng" algn="ctr">
                      <a:solidFill>
                        <a:schemeClr val="bg1"/>
                      </a:solidFill>
                      <a:prstDash val="solid"/>
                      <a:round/>
                      <a:headEnd type="none" w="med" len="med"/>
                      <a:tailEnd type="none" w="med" len="med"/>
                    </a:lnB>
                    <a:solidFill>
                      <a:schemeClr val="tx1"/>
                    </a:solidFill>
                  </a:tcPr>
                </a:tc>
                <a:tc hMerge="1">
                  <a:txBody>
                    <a:bodyPr/>
                    <a:lstStyle/>
                    <a:p>
                      <a:endParaRPr lang="en-US"/>
                    </a:p>
                  </a:txBody>
                  <a:tcPr marL="0" marR="0" marT="0" marB="0">
                    <a:lnB w="12700" cap="flat" cmpd="sng" algn="ctr">
                      <a:solidFill>
                        <a:schemeClr val="bg1"/>
                      </a:solidFill>
                      <a:prstDash val="solid"/>
                      <a:round/>
                      <a:headEnd type="none" w="med" len="med"/>
                      <a:tailEnd type="none" w="med" len="med"/>
                    </a:lnB>
                    <a:solidFill>
                      <a:schemeClr val="tx1"/>
                    </a:solidFill>
                  </a:tcPr>
                </a:tc>
                <a:tc gridSpan="3">
                  <a:txBody>
                    <a:bodyPr/>
                    <a:lstStyle/>
                    <a:p>
                      <a:pPr marL="57150" indent="0" algn="ctr">
                        <a:lnSpc>
                          <a:spcPts val="1415"/>
                        </a:lnSpc>
                      </a:pPr>
                      <a:r>
                        <a:rPr sz="1200" b="1" spc="-20" dirty="0">
                          <a:solidFill>
                            <a:srgbClr val="FFFFFF"/>
                          </a:solidFill>
                        </a:rPr>
                        <a:t>2026</a:t>
                      </a:r>
                      <a:endParaRPr sz="1200" dirty="0">
                        <a:latin typeface="Trebuchet MS" panose="020B0603020202020204"/>
                        <a:cs typeface="Trebuchet MS" panose="020B0603020202020204"/>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chemeClr val="tx1"/>
                    </a:solidFill>
                  </a:tcPr>
                </a:tc>
                <a:tc hMerge="1">
                  <a:txBody>
                    <a:bodyPr/>
                    <a:lstStyle/>
                    <a:p>
                      <a:endParaRPr lang="en-US"/>
                    </a:p>
                  </a:txBody>
                  <a:tcPr marL="0" marR="0" marT="0" marB="0">
                    <a:lnB w="12700" cap="flat" cmpd="sng" algn="ctr">
                      <a:solidFill>
                        <a:schemeClr val="bg1"/>
                      </a:solidFill>
                      <a:prstDash val="solid"/>
                      <a:round/>
                      <a:headEnd type="none" w="med" len="med"/>
                      <a:tailEnd type="none" w="med" len="med"/>
                    </a:lnB>
                    <a:solidFill>
                      <a:schemeClr val="tx1"/>
                    </a:solidFill>
                  </a:tcPr>
                </a:tc>
                <a:tc hMerge="1">
                  <a:txBody>
                    <a:bodyPr/>
                    <a:lstStyle/>
                    <a:p>
                      <a:endParaRPr lang="en-US"/>
                    </a:p>
                  </a:txBody>
                  <a:tcPr marL="0" marR="0" marT="0" marB="0">
                    <a:lnB w="12700" cap="flat" cmpd="sng" algn="ctr">
                      <a:solidFill>
                        <a:schemeClr val="bg1"/>
                      </a:solidFill>
                      <a:prstDash val="solid"/>
                      <a:round/>
                      <a:headEnd type="none" w="med" len="med"/>
                      <a:tailEnd type="none" w="med" len="med"/>
                    </a:lnB>
                    <a:solidFill>
                      <a:schemeClr val="tx1"/>
                    </a:solidFill>
                  </a:tcPr>
                </a:tc>
                <a:tc gridSpan="3">
                  <a:txBody>
                    <a:bodyPr/>
                    <a:lstStyle/>
                    <a:p>
                      <a:pPr marL="57150" indent="0" algn="ctr">
                        <a:lnSpc>
                          <a:spcPts val="1415"/>
                        </a:lnSpc>
                      </a:pPr>
                      <a:r>
                        <a:rPr sz="1200" b="1" spc="-20" dirty="0">
                          <a:solidFill>
                            <a:srgbClr val="FFFFFF"/>
                          </a:solidFill>
                        </a:rPr>
                        <a:t>2027</a:t>
                      </a:r>
                      <a:endParaRPr sz="1200" dirty="0">
                        <a:latin typeface="Trebuchet MS" panose="020B0603020202020204"/>
                        <a:cs typeface="Trebuchet MS" panose="020B0603020202020204"/>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chemeClr val="tx1"/>
                    </a:solidFill>
                  </a:tcPr>
                </a:tc>
                <a:tc hMerge="1">
                  <a:txBody>
                    <a:bodyPr/>
                    <a:lstStyle/>
                    <a:p>
                      <a:endParaRPr lang="en-US"/>
                    </a:p>
                  </a:txBody>
                  <a:tcPr marL="0" marR="0" marT="0" marB="0">
                    <a:lnB w="12700" cap="flat" cmpd="sng" algn="ctr">
                      <a:solidFill>
                        <a:schemeClr val="bg1"/>
                      </a:solidFill>
                      <a:prstDash val="solid"/>
                      <a:round/>
                      <a:headEnd type="none" w="med" len="med"/>
                      <a:tailEnd type="none" w="med" len="med"/>
                    </a:lnB>
                    <a:solidFill>
                      <a:schemeClr val="tx1"/>
                    </a:solidFill>
                  </a:tcPr>
                </a:tc>
                <a:tc hMerge="1">
                  <a:txBody>
                    <a:bodyPr/>
                    <a:lstStyle/>
                    <a:p>
                      <a:endParaRPr lang="en-US"/>
                    </a:p>
                  </a:txBody>
                  <a:tcPr marL="0" marR="0" marT="0" marB="0">
                    <a:lnB w="12700" cap="flat" cmpd="sng" algn="ctr">
                      <a:solidFill>
                        <a:schemeClr val="bg1"/>
                      </a:solidFill>
                      <a:prstDash val="solid"/>
                      <a:round/>
                      <a:headEnd type="none" w="med" len="med"/>
                      <a:tailEnd type="none" w="med" len="med"/>
                    </a:lnB>
                    <a:solidFill>
                      <a:schemeClr val="tx1"/>
                    </a:solidFill>
                  </a:tcPr>
                </a:tc>
                <a:tc gridSpan="3">
                  <a:txBody>
                    <a:bodyPr/>
                    <a:lstStyle/>
                    <a:p>
                      <a:pPr marL="60325" indent="0" algn="ctr">
                        <a:lnSpc>
                          <a:spcPts val="1415"/>
                        </a:lnSpc>
                      </a:pPr>
                      <a:r>
                        <a:rPr sz="1200" b="1" spc="-20" dirty="0">
                          <a:solidFill>
                            <a:srgbClr val="FFFFFF"/>
                          </a:solidFill>
                        </a:rPr>
                        <a:t>2028</a:t>
                      </a:r>
                      <a:endParaRPr sz="1200" dirty="0">
                        <a:latin typeface="Trebuchet MS" panose="020B0603020202020204"/>
                        <a:cs typeface="Trebuchet MS" panose="020B0603020202020204"/>
                      </a:endParaRPr>
                    </a:p>
                  </a:txBody>
                  <a:tcPr marL="0" marR="0" marT="0" marB="0" anchor="ctr">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solidFill>
                      <a:schemeClr val="tx1"/>
                    </a:solidFill>
                  </a:tcPr>
                </a:tc>
                <a:tc hMerge="1">
                  <a:txBody>
                    <a:bodyPr/>
                    <a:lstStyle/>
                    <a:p>
                      <a:endParaRPr lang="en-US"/>
                    </a:p>
                  </a:txBody>
                  <a:tcPr marL="0" marR="0" marT="0" marB="0">
                    <a:lnB w="12700" cap="flat" cmpd="sng" algn="ctr">
                      <a:solidFill>
                        <a:schemeClr val="bg1"/>
                      </a:solidFill>
                      <a:prstDash val="solid"/>
                      <a:round/>
                      <a:headEnd type="none" w="med" len="med"/>
                      <a:tailEnd type="none" w="med" len="med"/>
                    </a:lnB>
                    <a:solidFill>
                      <a:schemeClr val="tx1"/>
                    </a:solidFill>
                  </a:tcPr>
                </a:tc>
                <a:tc hMerge="1">
                  <a:txBody>
                    <a:bodyPr/>
                    <a:lstStyle/>
                    <a:p>
                      <a:endParaRPr lang="en-US"/>
                    </a:p>
                  </a:txBody>
                  <a:tcPr marL="0" marR="0" marT="0" marB="0"/>
                </a:tc>
                <a:extLst>
                  <a:ext uri="{0D108BD9-81ED-4DB2-BD59-A6C34878D82A}">
                    <a16:rowId xmlns:a16="http://schemas.microsoft.com/office/drawing/2014/main" val="10000"/>
                  </a:ext>
                </a:extLst>
              </a:tr>
              <a:tr h="310566">
                <a:tc>
                  <a:txBody>
                    <a:bodyPr/>
                    <a:lstStyle/>
                    <a:p>
                      <a:pPr marL="0" indent="0" algn="ctr">
                        <a:lnSpc>
                          <a:spcPct val="100000"/>
                        </a:lnSpc>
                        <a:spcBef>
                          <a:spcPts val="465"/>
                        </a:spcBef>
                      </a:pPr>
                      <a:r>
                        <a:rPr sz="1200" spc="-25" dirty="0">
                          <a:solidFill>
                            <a:srgbClr val="FFFFFF"/>
                          </a:solidFill>
                        </a:rPr>
                        <a:t>Ene</a:t>
                      </a:r>
                      <a:endParaRPr sz="1200" dirty="0">
                        <a:latin typeface="Trebuchet MS" panose="020B0603020202020204"/>
                        <a:cs typeface="Trebuchet MS" panose="020B0603020202020204"/>
                      </a:endParaRPr>
                    </a:p>
                  </a:txBody>
                  <a:tcPr marL="0" marR="0" marT="59055" marB="0">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indent="0" algn="ctr">
                        <a:lnSpc>
                          <a:spcPct val="100000"/>
                        </a:lnSpc>
                        <a:spcBef>
                          <a:spcPts val="465"/>
                        </a:spcBef>
                      </a:pPr>
                      <a:r>
                        <a:rPr sz="1200" spc="-10" dirty="0">
                          <a:solidFill>
                            <a:srgbClr val="FFFFFF"/>
                          </a:solidFill>
                        </a:rPr>
                        <a:t>Julio</a:t>
                      </a:r>
                      <a:endParaRPr sz="1200" dirty="0">
                        <a:latin typeface="Trebuchet MS" panose="020B0603020202020204"/>
                        <a:cs typeface="Trebuchet MS" panose="020B0603020202020204"/>
                      </a:endParaRPr>
                    </a:p>
                  </a:txBody>
                  <a:tcPr marL="0" marR="0" marT="5905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indent="0" algn="ctr">
                        <a:lnSpc>
                          <a:spcPct val="100000"/>
                        </a:lnSpc>
                        <a:spcBef>
                          <a:spcPts val="465"/>
                        </a:spcBef>
                      </a:pPr>
                      <a:r>
                        <a:rPr sz="1200" spc="-25" dirty="0">
                          <a:solidFill>
                            <a:srgbClr val="FFFFFF"/>
                          </a:solidFill>
                        </a:rPr>
                        <a:t>Dic</a:t>
                      </a:r>
                      <a:endParaRPr sz="1200" dirty="0">
                        <a:latin typeface="Trebuchet MS" panose="020B0603020202020204"/>
                        <a:cs typeface="Trebuchet MS" panose="020B0603020202020204"/>
                      </a:endParaRPr>
                    </a:p>
                  </a:txBody>
                  <a:tcPr marL="0" marR="0" marT="5905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indent="0" algn="ctr">
                        <a:lnSpc>
                          <a:spcPts val="1365"/>
                        </a:lnSpc>
                        <a:spcBef>
                          <a:spcPts val="585"/>
                        </a:spcBef>
                      </a:pPr>
                      <a:r>
                        <a:rPr sz="1200" spc="-25" dirty="0">
                          <a:solidFill>
                            <a:srgbClr val="FFFFFF"/>
                          </a:solidFill>
                        </a:rPr>
                        <a:t>Ene</a:t>
                      </a:r>
                      <a:endParaRPr sz="1200" dirty="0">
                        <a:latin typeface="Trebuchet MS" panose="020B0603020202020204"/>
                        <a:cs typeface="Trebuchet MS" panose="020B0603020202020204"/>
                      </a:endParaRPr>
                    </a:p>
                  </a:txBody>
                  <a:tcPr marL="0" marR="0" marT="742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indent="0" algn="ctr">
                        <a:lnSpc>
                          <a:spcPts val="1365"/>
                        </a:lnSpc>
                        <a:spcBef>
                          <a:spcPts val="585"/>
                        </a:spcBef>
                      </a:pPr>
                      <a:r>
                        <a:rPr sz="1200" spc="-10" dirty="0">
                          <a:solidFill>
                            <a:srgbClr val="FFFFFF"/>
                          </a:solidFill>
                        </a:rPr>
                        <a:t>Julio</a:t>
                      </a:r>
                      <a:endParaRPr sz="1200" dirty="0">
                        <a:latin typeface="Trebuchet MS" panose="020B0603020202020204"/>
                        <a:cs typeface="Trebuchet MS" panose="020B0603020202020204"/>
                      </a:endParaRPr>
                    </a:p>
                  </a:txBody>
                  <a:tcPr marL="0" marR="0" marT="742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indent="0" algn="ctr">
                        <a:lnSpc>
                          <a:spcPts val="1365"/>
                        </a:lnSpc>
                        <a:spcBef>
                          <a:spcPts val="585"/>
                        </a:spcBef>
                      </a:pPr>
                      <a:r>
                        <a:rPr sz="1200" spc="-25" dirty="0">
                          <a:solidFill>
                            <a:srgbClr val="FFFFFF"/>
                          </a:solidFill>
                        </a:rPr>
                        <a:t>Dic</a:t>
                      </a:r>
                      <a:endParaRPr sz="1200" dirty="0">
                        <a:latin typeface="Trebuchet MS" panose="020B0603020202020204"/>
                        <a:cs typeface="Trebuchet MS" panose="020B0603020202020204"/>
                      </a:endParaRPr>
                    </a:p>
                  </a:txBody>
                  <a:tcPr marL="0" marR="0" marT="742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indent="0" algn="ctr">
                        <a:lnSpc>
                          <a:spcPts val="1365"/>
                        </a:lnSpc>
                        <a:spcBef>
                          <a:spcPts val="585"/>
                        </a:spcBef>
                      </a:pPr>
                      <a:r>
                        <a:rPr sz="1200" spc="-25" dirty="0">
                          <a:solidFill>
                            <a:srgbClr val="FFFFFF"/>
                          </a:solidFill>
                        </a:rPr>
                        <a:t>Ene</a:t>
                      </a:r>
                      <a:endParaRPr sz="1200" dirty="0">
                        <a:latin typeface="Trebuchet MS" panose="020B0603020202020204"/>
                        <a:cs typeface="Trebuchet MS" panose="020B0603020202020204"/>
                      </a:endParaRPr>
                    </a:p>
                  </a:txBody>
                  <a:tcPr marL="0" marR="0" marT="742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indent="0" algn="ctr">
                        <a:lnSpc>
                          <a:spcPts val="1365"/>
                        </a:lnSpc>
                        <a:spcBef>
                          <a:spcPts val="585"/>
                        </a:spcBef>
                      </a:pPr>
                      <a:r>
                        <a:rPr sz="1200" spc="-10" dirty="0">
                          <a:solidFill>
                            <a:srgbClr val="FFFFFF"/>
                          </a:solidFill>
                        </a:rPr>
                        <a:t>Julio</a:t>
                      </a:r>
                      <a:endParaRPr sz="1200" dirty="0">
                        <a:latin typeface="Trebuchet MS" panose="020B0603020202020204"/>
                        <a:cs typeface="Trebuchet MS" panose="020B0603020202020204"/>
                      </a:endParaRPr>
                    </a:p>
                  </a:txBody>
                  <a:tcPr marL="0" marR="0" marT="742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indent="0" algn="ctr">
                        <a:lnSpc>
                          <a:spcPts val="1365"/>
                        </a:lnSpc>
                        <a:spcBef>
                          <a:spcPts val="585"/>
                        </a:spcBef>
                      </a:pPr>
                      <a:r>
                        <a:rPr sz="1200" spc="-25" dirty="0">
                          <a:solidFill>
                            <a:srgbClr val="FFFFFF"/>
                          </a:solidFill>
                        </a:rPr>
                        <a:t>Dic</a:t>
                      </a:r>
                      <a:endParaRPr sz="1200" dirty="0">
                        <a:latin typeface="Trebuchet MS" panose="020B0603020202020204"/>
                        <a:cs typeface="Trebuchet MS" panose="020B0603020202020204"/>
                      </a:endParaRPr>
                    </a:p>
                  </a:txBody>
                  <a:tcPr marL="0" marR="0" marT="742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indent="0" algn="ctr">
                        <a:lnSpc>
                          <a:spcPts val="1365"/>
                        </a:lnSpc>
                        <a:spcBef>
                          <a:spcPts val="585"/>
                        </a:spcBef>
                      </a:pPr>
                      <a:r>
                        <a:rPr sz="1200" spc="-25" dirty="0">
                          <a:solidFill>
                            <a:srgbClr val="FFFFFF"/>
                          </a:solidFill>
                        </a:rPr>
                        <a:t>Ene</a:t>
                      </a:r>
                      <a:endParaRPr sz="1200" dirty="0">
                        <a:latin typeface="Trebuchet MS" panose="020B0603020202020204"/>
                        <a:cs typeface="Trebuchet MS" panose="020B0603020202020204"/>
                      </a:endParaRPr>
                    </a:p>
                  </a:txBody>
                  <a:tcPr marL="0" marR="0" marT="742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indent="0" algn="ctr">
                        <a:lnSpc>
                          <a:spcPts val="1365"/>
                        </a:lnSpc>
                        <a:spcBef>
                          <a:spcPts val="585"/>
                        </a:spcBef>
                      </a:pPr>
                      <a:r>
                        <a:rPr sz="1200" spc="-10" dirty="0">
                          <a:solidFill>
                            <a:srgbClr val="FFFFFF"/>
                          </a:solidFill>
                        </a:rPr>
                        <a:t>Julio</a:t>
                      </a:r>
                      <a:endParaRPr sz="1200" dirty="0">
                        <a:latin typeface="Trebuchet MS" panose="020B0603020202020204"/>
                        <a:cs typeface="Trebuchet MS" panose="020B0603020202020204"/>
                      </a:endParaRPr>
                    </a:p>
                  </a:txBody>
                  <a:tcPr marL="0" marR="0" marT="742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indent="0" algn="ctr">
                        <a:lnSpc>
                          <a:spcPts val="1365"/>
                        </a:lnSpc>
                        <a:spcBef>
                          <a:spcPts val="585"/>
                        </a:spcBef>
                      </a:pPr>
                      <a:r>
                        <a:rPr sz="1200" spc="-25" dirty="0">
                          <a:solidFill>
                            <a:srgbClr val="FFFFFF"/>
                          </a:solidFill>
                        </a:rPr>
                        <a:t>Dic</a:t>
                      </a:r>
                      <a:endParaRPr sz="1200" dirty="0">
                        <a:latin typeface="Trebuchet MS" panose="020B0603020202020204"/>
                        <a:cs typeface="Trebuchet MS" panose="020B0603020202020204"/>
                      </a:endParaRPr>
                    </a:p>
                  </a:txBody>
                  <a:tcPr marL="0" marR="0" marT="74295" marB="0">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1"/>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2308861330"/>
              </p:ext>
            </p:extLst>
          </p:nvPr>
        </p:nvGraphicFramePr>
        <p:xfrm>
          <a:off x="285749" y="2217198"/>
          <a:ext cx="11401945" cy="4244221"/>
        </p:xfrm>
        <a:graphic>
          <a:graphicData uri="http://schemas.openxmlformats.org/drawingml/2006/table">
            <a:tbl>
              <a:tblPr firstRow="1" bandRow="1">
                <a:tableStyleId>{5C22544A-7EE6-4342-B048-85BDC9FD1C3A}</a:tableStyleId>
              </a:tblPr>
              <a:tblGrid>
                <a:gridCol w="2085976">
                  <a:extLst>
                    <a:ext uri="{9D8B030D-6E8A-4147-A177-3AD203B41FA5}">
                      <a16:colId xmlns:a16="http://schemas.microsoft.com/office/drawing/2014/main" val="20000"/>
                    </a:ext>
                  </a:extLst>
                </a:gridCol>
                <a:gridCol w="2305050">
                  <a:extLst>
                    <a:ext uri="{9D8B030D-6E8A-4147-A177-3AD203B41FA5}">
                      <a16:colId xmlns:a16="http://schemas.microsoft.com/office/drawing/2014/main" val="20001"/>
                    </a:ext>
                  </a:extLst>
                </a:gridCol>
                <a:gridCol w="2355056">
                  <a:extLst>
                    <a:ext uri="{9D8B030D-6E8A-4147-A177-3AD203B41FA5}">
                      <a16:colId xmlns:a16="http://schemas.microsoft.com/office/drawing/2014/main" val="20002"/>
                    </a:ext>
                  </a:extLst>
                </a:gridCol>
                <a:gridCol w="2331244">
                  <a:extLst>
                    <a:ext uri="{9D8B030D-6E8A-4147-A177-3AD203B41FA5}">
                      <a16:colId xmlns:a16="http://schemas.microsoft.com/office/drawing/2014/main" val="20003"/>
                    </a:ext>
                  </a:extLst>
                </a:gridCol>
                <a:gridCol w="2324619">
                  <a:extLst>
                    <a:ext uri="{9D8B030D-6E8A-4147-A177-3AD203B41FA5}">
                      <a16:colId xmlns:a16="http://schemas.microsoft.com/office/drawing/2014/main" val="20004"/>
                    </a:ext>
                  </a:extLst>
                </a:gridCol>
              </a:tblGrid>
              <a:tr h="604861">
                <a:tc>
                  <a:txBody>
                    <a:bodyPr/>
                    <a:lstStyle/>
                    <a:p>
                      <a:pPr algn="l"/>
                      <a:r>
                        <a:rPr lang="en-US" sz="1400" b="1" dirty="0" err="1">
                          <a:solidFill>
                            <a:schemeClr val="tx1"/>
                          </a:solidFill>
                          <a:latin typeface="Trebuchet MS" panose="020B0603020202020204" pitchFamily="34" charset="0"/>
                        </a:rPr>
                        <a:t>Financiación</a:t>
                      </a:r>
                      <a:r>
                        <a:rPr lang="en-US" sz="1400" b="1" dirty="0">
                          <a:solidFill>
                            <a:schemeClr val="tx1"/>
                          </a:solidFill>
                          <a:latin typeface="Trebuchet MS" panose="020B0603020202020204" pitchFamily="34" charset="0"/>
                        </a:rPr>
                        <a:t> de </a:t>
                      </a:r>
                      <a:r>
                        <a:rPr lang="en-US" sz="1400" b="1" dirty="0" err="1">
                          <a:solidFill>
                            <a:schemeClr val="tx1"/>
                          </a:solidFill>
                          <a:latin typeface="Trebuchet MS" panose="020B0603020202020204" pitchFamily="34" charset="0"/>
                        </a:rPr>
                        <a:t>entidades</a:t>
                      </a:r>
                      <a:r>
                        <a:rPr lang="en-US" sz="1400" b="1" dirty="0">
                          <a:solidFill>
                            <a:schemeClr val="tx1"/>
                          </a:solidFill>
                          <a:latin typeface="Trebuchet MS" panose="020B0603020202020204" pitchFamily="34" charset="0"/>
                        </a:rPr>
                        <a:t> </a:t>
                      </a:r>
                      <a:r>
                        <a:rPr lang="en-US" sz="1400" b="1" dirty="0" err="1">
                          <a:solidFill>
                            <a:schemeClr val="tx1"/>
                          </a:solidFill>
                          <a:latin typeface="Trebuchet MS" panose="020B0603020202020204" pitchFamily="34" charset="0"/>
                        </a:rPr>
                        <a:t>prohibidas</a:t>
                      </a:r>
                      <a:endParaRPr lang="en-US" sz="1400" b="1" dirty="0">
                        <a:solidFill>
                          <a:schemeClr val="tx1"/>
                        </a:solidFill>
                        <a:latin typeface="Trebuchet MS" panose="020B0603020202020204" pitchFamily="34" charset="0"/>
                      </a:endParaRPr>
                    </a:p>
                  </a:txBody>
                  <a:tcPr anchor="ctr">
                    <a:lnB w="12700" cap="flat" cmpd="sng" algn="ctr">
                      <a:solidFill>
                        <a:schemeClr val="bg1">
                          <a:lumMod val="75000"/>
                        </a:schemeClr>
                      </a:solidFill>
                      <a:prstDash val="solid"/>
                      <a:round/>
                      <a:headEnd type="none" w="med" len="med"/>
                      <a:tailEnd type="none" w="med" len="med"/>
                    </a:lnB>
                    <a:noFill/>
                  </a:tcPr>
                </a:tc>
                <a:tc>
                  <a:txBody>
                    <a:bodyPr/>
                    <a:lstStyle/>
                    <a:p>
                      <a:endParaRPr lang="en-US" dirty="0">
                        <a:solidFill>
                          <a:schemeClr val="tx1"/>
                        </a:solidFill>
                      </a:endParaRPr>
                    </a:p>
                  </a:txBody>
                  <a:tcPr>
                    <a:lnB w="12700" cap="flat" cmpd="sng" algn="ctr">
                      <a:solidFill>
                        <a:schemeClr val="bg1"/>
                      </a:solidFill>
                      <a:prstDash val="solid"/>
                      <a:round/>
                      <a:headEnd type="none" w="med" len="med"/>
                      <a:tailEnd type="none" w="med" len="med"/>
                    </a:lnB>
                    <a:solidFill>
                      <a:srgbClr val="EDEDED"/>
                    </a:solidFill>
                  </a:tcPr>
                </a:tc>
                <a:tc>
                  <a:txBody>
                    <a:bodyPr/>
                    <a:lstStyle/>
                    <a:p>
                      <a:endParaRPr lang="en-US" dirty="0">
                        <a:solidFill>
                          <a:schemeClr val="tx1"/>
                        </a:solidFill>
                      </a:endParaRPr>
                    </a:p>
                  </a:txBody>
                  <a:tcPr>
                    <a:lnB w="12700" cap="flat" cmpd="sng" algn="ctr">
                      <a:solidFill>
                        <a:schemeClr val="bg1"/>
                      </a:solidFill>
                      <a:prstDash val="solid"/>
                      <a:round/>
                      <a:headEnd type="none" w="med" len="med"/>
                      <a:tailEnd type="none" w="med" len="med"/>
                    </a:lnB>
                    <a:solidFill>
                      <a:srgbClr val="EDEDED"/>
                    </a:solidFill>
                  </a:tcPr>
                </a:tc>
                <a:tc>
                  <a:txBody>
                    <a:bodyPr/>
                    <a:lstStyle/>
                    <a:p>
                      <a:endParaRPr lang="en-US" dirty="0">
                        <a:solidFill>
                          <a:schemeClr val="tx1"/>
                        </a:solidFill>
                      </a:endParaRPr>
                    </a:p>
                  </a:txBody>
                  <a:tcPr>
                    <a:lnB w="12700" cap="flat" cmpd="sng" algn="ctr">
                      <a:solidFill>
                        <a:schemeClr val="bg1"/>
                      </a:solidFill>
                      <a:prstDash val="solid"/>
                      <a:round/>
                      <a:headEnd type="none" w="med" len="med"/>
                      <a:tailEnd type="none" w="med" len="med"/>
                    </a:lnB>
                    <a:solidFill>
                      <a:srgbClr val="EDEDED"/>
                    </a:solidFill>
                  </a:tcPr>
                </a:tc>
                <a:tc>
                  <a:txBody>
                    <a:bodyPr/>
                    <a:lstStyle/>
                    <a:p>
                      <a:endParaRPr lang="en-US" dirty="0">
                        <a:solidFill>
                          <a:schemeClr val="tx1"/>
                        </a:solidFill>
                      </a:endParaRPr>
                    </a:p>
                  </a:txBody>
                  <a:tcPr>
                    <a:lnB w="12700" cap="flat" cmpd="sng" algn="ctr">
                      <a:solidFill>
                        <a:schemeClr val="bg1"/>
                      </a:solidFill>
                      <a:prstDash val="solid"/>
                      <a:round/>
                      <a:headEnd type="none" w="med" len="med"/>
                      <a:tailEnd type="none" w="med" len="med"/>
                    </a:lnB>
                    <a:solidFill>
                      <a:srgbClr val="EDEDED"/>
                    </a:solidFill>
                  </a:tcPr>
                </a:tc>
                <a:extLst>
                  <a:ext uri="{0D108BD9-81ED-4DB2-BD59-A6C34878D82A}">
                    <a16:rowId xmlns:a16="http://schemas.microsoft.com/office/drawing/2014/main" val="10000"/>
                  </a:ext>
                </a:extLst>
              </a:tr>
              <a:tr h="604861">
                <a:tc>
                  <a:txBody>
                    <a:bodyPr/>
                    <a:lstStyle/>
                    <a:p>
                      <a:pPr algn="l"/>
                      <a:r>
                        <a:rPr lang="en-US" sz="1400" b="1" dirty="0">
                          <a:solidFill>
                            <a:schemeClr val="tx1"/>
                          </a:solidFill>
                          <a:latin typeface="Trebuchet MS" panose="020B0603020202020204" pitchFamily="34" charset="0"/>
                        </a:rPr>
                        <a:t>Ca</a:t>
                      </a:r>
                      <a:r>
                        <a:rPr lang="" altLang="en-US" sz="1400" b="1" dirty="0">
                          <a:solidFill>
                            <a:schemeClr val="tx1"/>
                          </a:solidFill>
                          <a:latin typeface="Trebuchet MS" panose="020B0603020202020204" pitchFamily="34" charset="0"/>
                        </a:rPr>
                        <a:t>mbios de “extranjero cualificado</a:t>
                      </a:r>
                      <a:r>
                        <a:rPr lang="en-US" sz="1400" b="1" dirty="0">
                          <a:solidFill>
                            <a:schemeClr val="tx1"/>
                          </a:solidFill>
                          <a:latin typeface="Trebuchet MS" panose="020B0603020202020204" pitchFamily="34" charset="0"/>
                        </a:rPr>
                        <a:t>"</a:t>
                      </a:r>
                    </a:p>
                  </a:txBody>
                  <a:tcPr anchor="ct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dirty="0">
                        <a:solidFill>
                          <a:schemeClr val="tx1"/>
                        </a:solidFill>
                      </a:endParaRPr>
                    </a:p>
                  </a:txBody>
                  <a:tcPr>
                    <a:lnT w="12700" cap="flat" cmpd="sng" algn="ctr">
                      <a:solidFill>
                        <a:schemeClr val="bg1"/>
                      </a:solidFill>
                      <a:prstDash val="solid"/>
                      <a:round/>
                      <a:headEnd type="none" w="med" len="med"/>
                      <a:tailEnd type="none" w="med" len="med"/>
                    </a:lnT>
                    <a:solidFill>
                      <a:srgbClr val="EDEDED"/>
                    </a:solidFill>
                  </a:tcPr>
                </a:tc>
                <a:tc>
                  <a:txBody>
                    <a:bodyPr/>
                    <a:lstStyle/>
                    <a:p>
                      <a:endParaRPr lang="en-US" dirty="0">
                        <a:solidFill>
                          <a:schemeClr val="tx1"/>
                        </a:solidFill>
                      </a:endParaRPr>
                    </a:p>
                  </a:txBody>
                  <a:tcPr>
                    <a:lnT w="12700" cap="flat" cmpd="sng" algn="ctr">
                      <a:solidFill>
                        <a:schemeClr val="bg1"/>
                      </a:solidFill>
                      <a:prstDash val="solid"/>
                      <a:round/>
                      <a:headEnd type="none" w="med" len="med"/>
                      <a:tailEnd type="none" w="med" len="med"/>
                    </a:lnT>
                    <a:solidFill>
                      <a:srgbClr val="EDEDED"/>
                    </a:solidFill>
                  </a:tcPr>
                </a:tc>
                <a:tc>
                  <a:txBody>
                    <a:bodyPr/>
                    <a:lstStyle/>
                    <a:p>
                      <a:endParaRPr lang="en-US" dirty="0">
                        <a:solidFill>
                          <a:schemeClr val="tx1"/>
                        </a:solidFill>
                      </a:endParaRPr>
                    </a:p>
                  </a:txBody>
                  <a:tcPr>
                    <a:lnT w="12700" cap="flat" cmpd="sng" algn="ctr">
                      <a:solidFill>
                        <a:schemeClr val="bg1"/>
                      </a:solidFill>
                      <a:prstDash val="solid"/>
                      <a:round/>
                      <a:headEnd type="none" w="med" len="med"/>
                      <a:tailEnd type="none" w="med" len="med"/>
                    </a:lnT>
                    <a:solidFill>
                      <a:srgbClr val="EDEDED"/>
                    </a:solidFill>
                  </a:tcPr>
                </a:tc>
                <a:tc>
                  <a:txBody>
                    <a:bodyPr/>
                    <a:lstStyle/>
                    <a:p>
                      <a:endParaRPr lang="en-US" dirty="0">
                        <a:solidFill>
                          <a:schemeClr val="tx1"/>
                        </a:solidFill>
                      </a:endParaRPr>
                    </a:p>
                  </a:txBody>
                  <a:tcPr>
                    <a:lnT w="12700" cap="flat" cmpd="sng" algn="ctr">
                      <a:solidFill>
                        <a:schemeClr val="bg1"/>
                      </a:solidFill>
                      <a:prstDash val="solid"/>
                      <a:round/>
                      <a:headEnd type="none" w="med" len="med"/>
                      <a:tailEnd type="none" w="med" len="med"/>
                    </a:lnT>
                    <a:solidFill>
                      <a:srgbClr val="EDEDED"/>
                    </a:solidFill>
                  </a:tcPr>
                </a:tc>
                <a:extLst>
                  <a:ext uri="{0D108BD9-81ED-4DB2-BD59-A6C34878D82A}">
                    <a16:rowId xmlns:a16="http://schemas.microsoft.com/office/drawing/2014/main" val="10001"/>
                  </a:ext>
                </a:extLst>
              </a:tr>
              <a:tr h="604861">
                <a:tc>
                  <a:txBody>
                    <a:bodyPr/>
                    <a:lstStyle/>
                    <a:p>
                      <a:pPr algn="l"/>
                      <a:r>
                        <a:rPr lang="" altLang="en-US" sz="1400" b="1" dirty="0" err="1">
                          <a:solidFill>
                            <a:schemeClr val="tx1"/>
                          </a:solidFill>
                          <a:latin typeface="Trebuchet MS" panose="020B0603020202020204" pitchFamily="34" charset="0"/>
                        </a:rPr>
                        <a:t>6 meses de v</a:t>
                      </a:r>
                      <a:r>
                        <a:rPr lang="en-US" sz="1400" b="1" dirty="0" err="1">
                          <a:solidFill>
                            <a:schemeClr val="tx1"/>
                          </a:solidFill>
                          <a:latin typeface="Trebuchet MS" panose="020B0603020202020204" pitchFamily="34" charset="0"/>
                        </a:rPr>
                        <a:t>erificaciones</a:t>
                      </a:r>
                      <a:r>
                        <a:rPr lang="" altLang="en-US" sz="1400" b="1" dirty="0" err="1">
                          <a:solidFill>
                            <a:schemeClr val="tx1"/>
                          </a:solidFill>
                          <a:latin typeface="Trebuchet MS" panose="020B0603020202020204" pitchFamily="34" charset="0"/>
                        </a:rPr>
                        <a:t> </a:t>
                      </a:r>
                    </a:p>
                  </a:txBody>
                  <a:tcPr anchor="ct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dirty="0">
                        <a:solidFill>
                          <a:schemeClr val="tx1"/>
                        </a:solidFill>
                      </a:endParaRPr>
                    </a:p>
                  </a:txBody>
                  <a:tcPr>
                    <a:solidFill>
                      <a:srgbClr val="EDEDED"/>
                    </a:solidFill>
                  </a:tcPr>
                </a:tc>
                <a:tc>
                  <a:txBody>
                    <a:bodyPr/>
                    <a:lstStyle/>
                    <a:p>
                      <a:endParaRPr lang="en-US" dirty="0">
                        <a:solidFill>
                          <a:schemeClr val="tx1"/>
                        </a:solidFill>
                      </a:endParaRPr>
                    </a:p>
                  </a:txBody>
                  <a:tcPr>
                    <a:solidFill>
                      <a:srgbClr val="EDEDED"/>
                    </a:solidFill>
                  </a:tcPr>
                </a:tc>
                <a:tc>
                  <a:txBody>
                    <a:bodyPr/>
                    <a:lstStyle/>
                    <a:p>
                      <a:endParaRPr lang="en-US" dirty="0">
                        <a:solidFill>
                          <a:schemeClr val="tx1"/>
                        </a:solidFill>
                      </a:endParaRPr>
                    </a:p>
                  </a:txBody>
                  <a:tcPr>
                    <a:solidFill>
                      <a:srgbClr val="EDEDED"/>
                    </a:solidFill>
                  </a:tcPr>
                </a:tc>
                <a:tc>
                  <a:txBody>
                    <a:bodyPr/>
                    <a:lstStyle/>
                    <a:p>
                      <a:endParaRPr lang="en-US" dirty="0">
                        <a:solidFill>
                          <a:schemeClr val="tx1"/>
                        </a:solidFill>
                      </a:endParaRPr>
                    </a:p>
                  </a:txBody>
                  <a:tcPr>
                    <a:solidFill>
                      <a:srgbClr val="EDEDED"/>
                    </a:solidFill>
                  </a:tcPr>
                </a:tc>
                <a:extLst>
                  <a:ext uri="{0D108BD9-81ED-4DB2-BD59-A6C34878D82A}">
                    <a16:rowId xmlns:a16="http://schemas.microsoft.com/office/drawing/2014/main" val="10002"/>
                  </a:ext>
                </a:extLst>
              </a:tr>
              <a:tr h="604861">
                <a:tc>
                  <a:txBody>
                    <a:bodyPr/>
                    <a:lstStyle/>
                    <a:p>
                      <a:pPr algn="l"/>
                      <a:r>
                        <a:rPr lang="en-US" sz="1400" b="1" dirty="0" err="1">
                          <a:solidFill>
                            <a:schemeClr val="tx1"/>
                          </a:solidFill>
                          <a:latin typeface="Trebuchet MS" panose="020B0603020202020204" pitchFamily="34" charset="0"/>
                          <a:sym typeface="+mn-ea"/>
                        </a:rPr>
                        <a:t>Requisitos</a:t>
                      </a:r>
                      <a:r>
                        <a:rPr lang="" altLang="en-US" sz="1400" b="1" dirty="0" err="1">
                          <a:solidFill>
                            <a:schemeClr val="tx1"/>
                          </a:solidFill>
                          <a:latin typeface="Trebuchet MS" panose="020B0603020202020204" pitchFamily="34" charset="0"/>
                          <a:sym typeface="+mn-ea"/>
                        </a:rPr>
                        <a:t> de trabajo</a:t>
                      </a:r>
                      <a:endParaRPr lang="en-US" sz="1400" b="1" dirty="0">
                        <a:solidFill>
                          <a:schemeClr val="tx1"/>
                        </a:solidFill>
                        <a:latin typeface="Trebuchet MS" panose="020B0603020202020204" pitchFamily="34" charset="0"/>
                      </a:endParaRPr>
                    </a:p>
                    <a:p>
                      <a:pPr algn="l"/>
                      <a:r>
                        <a:rPr lang="en-US" sz="1400" b="1" dirty="0">
                          <a:solidFill>
                            <a:schemeClr val="tx1"/>
                          </a:solidFill>
                          <a:latin typeface="Trebuchet MS" panose="020B0603020202020204" pitchFamily="34" charset="0"/>
                        </a:rPr>
                        <a:t>NUEVO </a:t>
                      </a:r>
                    </a:p>
                  </a:txBody>
                  <a:tcPr anchor="ct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dirty="0">
                        <a:solidFill>
                          <a:schemeClr val="tx1"/>
                        </a:solidFill>
                      </a:endParaRPr>
                    </a:p>
                  </a:txBody>
                  <a:tcPr>
                    <a:solidFill>
                      <a:srgbClr val="EDEDED"/>
                    </a:solidFill>
                  </a:tcPr>
                </a:tc>
                <a:tc>
                  <a:txBody>
                    <a:bodyPr/>
                    <a:lstStyle/>
                    <a:p>
                      <a:endParaRPr lang="en-US" dirty="0">
                        <a:solidFill>
                          <a:schemeClr val="tx1"/>
                        </a:solidFill>
                      </a:endParaRPr>
                    </a:p>
                  </a:txBody>
                  <a:tcPr>
                    <a:solidFill>
                      <a:srgbClr val="EDEDED"/>
                    </a:solidFill>
                  </a:tcPr>
                </a:tc>
                <a:tc>
                  <a:txBody>
                    <a:bodyPr/>
                    <a:lstStyle/>
                    <a:p>
                      <a:endParaRPr lang="en-US" dirty="0">
                        <a:solidFill>
                          <a:schemeClr val="tx1"/>
                        </a:solidFill>
                      </a:endParaRPr>
                    </a:p>
                  </a:txBody>
                  <a:tcPr>
                    <a:solidFill>
                      <a:srgbClr val="EDEDED"/>
                    </a:solidFill>
                  </a:tcPr>
                </a:tc>
                <a:tc>
                  <a:txBody>
                    <a:bodyPr/>
                    <a:lstStyle/>
                    <a:p>
                      <a:endParaRPr lang="en-US" dirty="0">
                        <a:solidFill>
                          <a:schemeClr val="tx1"/>
                        </a:solidFill>
                      </a:endParaRPr>
                    </a:p>
                  </a:txBody>
                  <a:tcPr>
                    <a:solidFill>
                      <a:srgbClr val="EDEDED"/>
                    </a:solidFill>
                  </a:tcPr>
                </a:tc>
                <a:extLst>
                  <a:ext uri="{0D108BD9-81ED-4DB2-BD59-A6C34878D82A}">
                    <a16:rowId xmlns:a16="http://schemas.microsoft.com/office/drawing/2014/main" val="10003"/>
                  </a:ext>
                </a:extLst>
              </a:tr>
              <a:tr h="604861">
                <a:tc>
                  <a:txBody>
                    <a:bodyPr/>
                    <a:lstStyle/>
                    <a:p>
                      <a:pPr algn="l"/>
                      <a:r>
                        <a:rPr lang="en-US" sz="1400" b="1" dirty="0" err="1">
                          <a:solidFill>
                            <a:schemeClr val="tx1"/>
                          </a:solidFill>
                          <a:latin typeface="Trebuchet MS" panose="020B0603020202020204" pitchFamily="34" charset="0"/>
                        </a:rPr>
                        <a:t>Reversiones</a:t>
                      </a:r>
                      <a:r>
                        <a:rPr lang="en-US" sz="1400" b="1" dirty="0">
                          <a:solidFill>
                            <a:schemeClr val="tx1"/>
                          </a:solidFill>
                          <a:latin typeface="Trebuchet MS" panose="020B0603020202020204" pitchFamily="34" charset="0"/>
                        </a:rPr>
                        <a:t> </a:t>
                      </a:r>
                      <a:r>
                        <a:rPr lang="" altLang="en-US" sz="1400" b="1" dirty="0">
                          <a:solidFill>
                            <a:schemeClr val="tx1"/>
                          </a:solidFill>
                          <a:latin typeface="Trebuchet MS" panose="020B0603020202020204" pitchFamily="34" charset="0"/>
                        </a:rPr>
                        <a:t>en la</a:t>
                      </a:r>
                      <a:r>
                        <a:rPr lang="en-US" sz="1400" b="1" dirty="0">
                          <a:solidFill>
                            <a:schemeClr val="tx1"/>
                          </a:solidFill>
                          <a:latin typeface="Trebuchet MS" panose="020B0603020202020204" pitchFamily="34" charset="0"/>
                        </a:rPr>
                        <a:t> </a:t>
                      </a:r>
                      <a:r>
                        <a:rPr lang="en-US" sz="1400" b="1" dirty="0" err="1">
                          <a:solidFill>
                            <a:schemeClr val="tx1"/>
                          </a:solidFill>
                          <a:latin typeface="Trebuchet MS" panose="020B0603020202020204" pitchFamily="34" charset="0"/>
                        </a:rPr>
                        <a:t>cobertura</a:t>
                      </a:r>
                      <a:r>
                        <a:rPr lang="en-US" sz="1400" b="1" dirty="0">
                          <a:solidFill>
                            <a:schemeClr val="tx1"/>
                          </a:solidFill>
                          <a:latin typeface="Trebuchet MS" panose="020B0603020202020204" pitchFamily="34" charset="0"/>
                        </a:rPr>
                        <a:t> retro</a:t>
                      </a:r>
                      <a:r>
                        <a:rPr lang="" altLang="en-US" sz="1400" b="1" dirty="0">
                          <a:solidFill>
                            <a:schemeClr val="tx1"/>
                          </a:solidFill>
                          <a:latin typeface="Trebuchet MS" panose="020B0603020202020204" pitchFamily="34" charset="0"/>
                        </a:rPr>
                        <a:t>activa</a:t>
                      </a:r>
                    </a:p>
                  </a:txBody>
                  <a:tcPr anchor="ct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dirty="0">
                        <a:solidFill>
                          <a:schemeClr val="tx1"/>
                        </a:solidFill>
                      </a:endParaRPr>
                    </a:p>
                  </a:txBody>
                  <a:tcPr>
                    <a:solidFill>
                      <a:srgbClr val="EDEDED"/>
                    </a:solidFill>
                  </a:tcPr>
                </a:tc>
                <a:tc>
                  <a:txBody>
                    <a:bodyPr/>
                    <a:lstStyle/>
                    <a:p>
                      <a:endParaRPr lang="en-US" dirty="0">
                        <a:solidFill>
                          <a:schemeClr val="tx1"/>
                        </a:solidFill>
                      </a:endParaRPr>
                    </a:p>
                  </a:txBody>
                  <a:tcPr>
                    <a:solidFill>
                      <a:srgbClr val="EDEDED"/>
                    </a:solidFill>
                  </a:tcPr>
                </a:tc>
                <a:tc>
                  <a:txBody>
                    <a:bodyPr/>
                    <a:lstStyle/>
                    <a:p>
                      <a:endParaRPr lang="en-US" dirty="0">
                        <a:solidFill>
                          <a:schemeClr val="tx1"/>
                        </a:solidFill>
                      </a:endParaRPr>
                    </a:p>
                  </a:txBody>
                  <a:tcPr>
                    <a:solidFill>
                      <a:srgbClr val="EDEDED"/>
                    </a:solidFill>
                  </a:tcPr>
                </a:tc>
                <a:tc>
                  <a:txBody>
                    <a:bodyPr/>
                    <a:lstStyle/>
                    <a:p>
                      <a:endParaRPr lang="en-US" dirty="0">
                        <a:solidFill>
                          <a:schemeClr val="tx1"/>
                        </a:solidFill>
                      </a:endParaRPr>
                    </a:p>
                  </a:txBody>
                  <a:tcPr>
                    <a:solidFill>
                      <a:srgbClr val="EDEDED"/>
                    </a:solidFill>
                  </a:tcPr>
                </a:tc>
                <a:extLst>
                  <a:ext uri="{0D108BD9-81ED-4DB2-BD59-A6C34878D82A}">
                    <a16:rowId xmlns:a16="http://schemas.microsoft.com/office/drawing/2014/main" val="10004"/>
                  </a:ext>
                </a:extLst>
              </a:tr>
              <a:tr h="575097">
                <a:tc>
                  <a:txBody>
                    <a:bodyPr/>
                    <a:lstStyle/>
                    <a:p>
                      <a:pPr algn="l"/>
                      <a:r>
                        <a:rPr lang="es-ES" sz="1400" b="1" dirty="0">
                          <a:solidFill>
                            <a:schemeClr val="tx1"/>
                          </a:solidFill>
                          <a:latin typeface="Trebuchet MS" panose="020B0603020202020204" pitchFamily="34" charset="0"/>
                        </a:rPr>
                        <a:t>Cambio en el t</a:t>
                      </a:r>
                      <a:r>
                        <a:rPr lang="" altLang="es-ES" sz="1400" b="1" dirty="0">
                          <a:solidFill>
                            <a:schemeClr val="tx1"/>
                          </a:solidFill>
                          <a:latin typeface="Trebuchet MS" panose="020B0603020202020204" pitchFamily="34" charset="0"/>
                        </a:rPr>
                        <a:t>ope</a:t>
                      </a:r>
                      <a:r>
                        <a:rPr lang="es-ES" sz="1400" b="1" dirty="0">
                          <a:solidFill>
                            <a:schemeClr val="tx1"/>
                          </a:solidFill>
                          <a:latin typeface="Trebuchet MS" panose="020B0603020202020204" pitchFamily="34" charset="0"/>
                        </a:rPr>
                        <a:t> de activos de LTC</a:t>
                      </a:r>
                    </a:p>
                  </a:txBody>
                  <a:tcPr anchor="ct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dirty="0">
                        <a:solidFill>
                          <a:schemeClr val="tx1"/>
                        </a:solidFill>
                      </a:endParaRPr>
                    </a:p>
                  </a:txBody>
                  <a:tcPr>
                    <a:solidFill>
                      <a:srgbClr val="EDEDED"/>
                    </a:solidFill>
                  </a:tcPr>
                </a:tc>
                <a:tc>
                  <a:txBody>
                    <a:bodyPr/>
                    <a:lstStyle/>
                    <a:p>
                      <a:endParaRPr lang="en-US" dirty="0">
                        <a:solidFill>
                          <a:schemeClr val="tx1"/>
                        </a:solidFill>
                      </a:endParaRPr>
                    </a:p>
                  </a:txBody>
                  <a:tcPr>
                    <a:solidFill>
                      <a:srgbClr val="EDEDED"/>
                    </a:solidFill>
                  </a:tcPr>
                </a:tc>
                <a:tc>
                  <a:txBody>
                    <a:bodyPr/>
                    <a:lstStyle/>
                    <a:p>
                      <a:endParaRPr lang="en-US" dirty="0">
                        <a:solidFill>
                          <a:schemeClr val="tx1"/>
                        </a:solidFill>
                      </a:endParaRPr>
                    </a:p>
                  </a:txBody>
                  <a:tcPr>
                    <a:solidFill>
                      <a:srgbClr val="EDEDED"/>
                    </a:solidFill>
                  </a:tcPr>
                </a:tc>
                <a:tc>
                  <a:txBody>
                    <a:bodyPr/>
                    <a:lstStyle/>
                    <a:p>
                      <a:endParaRPr lang="en-US" dirty="0">
                        <a:solidFill>
                          <a:schemeClr val="tx1"/>
                        </a:solidFill>
                      </a:endParaRPr>
                    </a:p>
                  </a:txBody>
                  <a:tcPr>
                    <a:solidFill>
                      <a:srgbClr val="EDEDED"/>
                    </a:solidFill>
                  </a:tcPr>
                </a:tc>
                <a:extLst>
                  <a:ext uri="{0D108BD9-81ED-4DB2-BD59-A6C34878D82A}">
                    <a16:rowId xmlns:a16="http://schemas.microsoft.com/office/drawing/2014/main" val="10005"/>
                  </a:ext>
                </a:extLst>
              </a:tr>
              <a:tr h="516336">
                <a:tc>
                  <a:txBody>
                    <a:bodyPr/>
                    <a:lstStyle/>
                    <a:p>
                      <a:pPr algn="l"/>
                      <a:r>
                        <a:rPr lang="" altLang="en-US" sz="1400" b="1" dirty="0">
                          <a:solidFill>
                            <a:schemeClr val="tx1"/>
                          </a:solidFill>
                          <a:latin typeface="Trebuchet MS" panose="020B0603020202020204" pitchFamily="34" charset="0"/>
                        </a:rPr>
                        <a:t>Repartición de c</a:t>
                      </a:r>
                      <a:r>
                        <a:rPr lang="en-US" sz="1400" b="1" dirty="0">
                          <a:solidFill>
                            <a:schemeClr val="tx1"/>
                          </a:solidFill>
                          <a:latin typeface="Trebuchet MS" panose="020B0603020202020204" pitchFamily="34" charset="0"/>
                        </a:rPr>
                        <a:t>osto de </a:t>
                      </a:r>
                      <a:r>
                        <a:rPr lang="en-US" sz="1400" b="1" dirty="0" err="1">
                          <a:solidFill>
                            <a:schemeClr val="tx1"/>
                          </a:solidFill>
                          <a:latin typeface="Trebuchet MS" panose="020B0603020202020204" pitchFamily="34" charset="0"/>
                        </a:rPr>
                        <a:t>expansión</a:t>
                      </a:r>
                      <a:r>
                        <a:rPr lang="en-US" sz="1400" b="1" dirty="0">
                          <a:solidFill>
                            <a:schemeClr val="tx1"/>
                          </a:solidFill>
                          <a:latin typeface="Trebuchet MS" panose="020B0603020202020204" pitchFamily="34" charset="0"/>
                        </a:rPr>
                        <a:t> </a:t>
                      </a:r>
                    </a:p>
                  </a:txBody>
                  <a:tcPr anchor="ct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dirty="0">
                        <a:solidFill>
                          <a:schemeClr val="tx1"/>
                        </a:solidFill>
                      </a:endParaRPr>
                    </a:p>
                  </a:txBody>
                  <a:tcPr>
                    <a:solidFill>
                      <a:srgbClr val="EDEDED"/>
                    </a:solidFill>
                  </a:tcPr>
                </a:tc>
                <a:tc>
                  <a:txBody>
                    <a:bodyPr/>
                    <a:lstStyle/>
                    <a:p>
                      <a:endParaRPr lang="en-US" dirty="0">
                        <a:solidFill>
                          <a:schemeClr val="tx1"/>
                        </a:solidFill>
                      </a:endParaRPr>
                    </a:p>
                  </a:txBody>
                  <a:tcPr>
                    <a:solidFill>
                      <a:srgbClr val="EDEDED"/>
                    </a:solidFill>
                  </a:tcPr>
                </a:tc>
                <a:tc>
                  <a:txBody>
                    <a:bodyPr/>
                    <a:lstStyle/>
                    <a:p>
                      <a:endParaRPr lang="en-US" dirty="0">
                        <a:solidFill>
                          <a:schemeClr val="tx1"/>
                        </a:solidFill>
                      </a:endParaRPr>
                    </a:p>
                  </a:txBody>
                  <a:tcPr>
                    <a:solidFill>
                      <a:srgbClr val="EDEDED"/>
                    </a:solidFill>
                  </a:tcPr>
                </a:tc>
                <a:tc>
                  <a:txBody>
                    <a:bodyPr/>
                    <a:lstStyle/>
                    <a:p>
                      <a:endParaRPr lang="en-US" dirty="0">
                        <a:solidFill>
                          <a:schemeClr val="tx1"/>
                        </a:solidFill>
                      </a:endParaRPr>
                    </a:p>
                  </a:txBody>
                  <a:tcPr>
                    <a:solidFill>
                      <a:srgbClr val="EDEDED"/>
                    </a:solidFill>
                  </a:tcPr>
                </a:tc>
                <a:extLst>
                  <a:ext uri="{0D108BD9-81ED-4DB2-BD59-A6C34878D82A}">
                    <a16:rowId xmlns:a16="http://schemas.microsoft.com/office/drawing/2014/main" val="10006"/>
                  </a:ext>
                </a:extLst>
              </a:tr>
            </a:tbl>
          </a:graphicData>
        </a:graphic>
      </p:graphicFrame>
      <p:pic>
        <p:nvPicPr>
          <p:cNvPr id="10" name="Picture 9"/>
          <p:cNvPicPr>
            <a:picLocks noChangeAspect="1"/>
          </p:cNvPicPr>
          <p:nvPr/>
        </p:nvPicPr>
        <p:blipFill>
          <a:blip r:embed="rId3"/>
          <a:stretch>
            <a:fillRect/>
          </a:stretch>
        </p:blipFill>
        <p:spPr>
          <a:xfrm>
            <a:off x="422912" y="1292052"/>
            <a:ext cx="188992" cy="188992"/>
          </a:xfrm>
          <a:prstGeom prst="rect">
            <a:avLst/>
          </a:prstGeom>
        </p:spPr>
      </p:pic>
      <p:sp>
        <p:nvSpPr>
          <p:cNvPr id="11" name="object 95"/>
          <p:cNvSpPr/>
          <p:nvPr/>
        </p:nvSpPr>
        <p:spPr>
          <a:xfrm>
            <a:off x="3227577" y="2411647"/>
            <a:ext cx="2667000" cy="251460"/>
          </a:xfrm>
          <a:custGeom>
            <a:avLst/>
            <a:gdLst/>
            <a:ahLst/>
            <a:cxnLst/>
            <a:rect l="l" t="t" r="r" b="b"/>
            <a:pathLst>
              <a:path w="2667000" h="251460">
                <a:moveTo>
                  <a:pt x="2635631" y="0"/>
                </a:moveTo>
                <a:lnTo>
                  <a:pt x="110490" y="0"/>
                </a:lnTo>
                <a:lnTo>
                  <a:pt x="67564" y="9016"/>
                </a:lnTo>
                <a:lnTo>
                  <a:pt x="32385" y="33400"/>
                </a:lnTo>
                <a:lnTo>
                  <a:pt x="8636" y="69595"/>
                </a:lnTo>
                <a:lnTo>
                  <a:pt x="0" y="113918"/>
                </a:lnTo>
                <a:lnTo>
                  <a:pt x="0" y="137540"/>
                </a:lnTo>
                <a:lnTo>
                  <a:pt x="8636" y="181863"/>
                </a:lnTo>
                <a:lnTo>
                  <a:pt x="32385" y="218058"/>
                </a:lnTo>
                <a:lnTo>
                  <a:pt x="67564" y="242442"/>
                </a:lnTo>
                <a:lnTo>
                  <a:pt x="110490" y="251460"/>
                </a:lnTo>
                <a:lnTo>
                  <a:pt x="2635631" y="251460"/>
                </a:lnTo>
                <a:lnTo>
                  <a:pt x="2647823" y="248919"/>
                </a:lnTo>
                <a:lnTo>
                  <a:pt x="2657856" y="241935"/>
                </a:lnTo>
                <a:lnTo>
                  <a:pt x="2664587" y="231648"/>
                </a:lnTo>
                <a:lnTo>
                  <a:pt x="2667000" y="219075"/>
                </a:lnTo>
                <a:lnTo>
                  <a:pt x="2667000" y="32385"/>
                </a:lnTo>
                <a:lnTo>
                  <a:pt x="2664587" y="19812"/>
                </a:lnTo>
                <a:lnTo>
                  <a:pt x="2657856" y="9525"/>
                </a:lnTo>
                <a:lnTo>
                  <a:pt x="2647823" y="2539"/>
                </a:lnTo>
                <a:lnTo>
                  <a:pt x="2635631" y="0"/>
                </a:lnTo>
                <a:close/>
              </a:path>
            </a:pathLst>
          </a:custGeom>
          <a:solidFill>
            <a:srgbClr val="00176E"/>
          </a:solidFill>
        </p:spPr>
        <p:txBody>
          <a:bodyPr wrap="square" lIns="0" tIns="0" rIns="0" bIns="0" rtlCol="0"/>
          <a:lstStyle/>
          <a:p>
            <a:endParaRPr dirty="0"/>
          </a:p>
        </p:txBody>
      </p:sp>
      <p:sp>
        <p:nvSpPr>
          <p:cNvPr id="12" name="object 128"/>
          <p:cNvSpPr txBox="1"/>
          <p:nvPr/>
        </p:nvSpPr>
        <p:spPr>
          <a:xfrm>
            <a:off x="6088379" y="2426842"/>
            <a:ext cx="2310765"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Trebuchet MS" panose="020B0603020202020204"/>
                <a:cs typeface="Trebuchet MS" panose="020B0603020202020204"/>
              </a:rPr>
              <a:t>Julio</a:t>
            </a:r>
            <a:r>
              <a:rPr sz="1200" spc="-25" dirty="0">
                <a:latin typeface="Trebuchet MS" panose="020B0603020202020204"/>
                <a:cs typeface="Trebuchet MS" panose="020B0603020202020204"/>
              </a:rPr>
              <a:t> </a:t>
            </a:r>
            <a:r>
              <a:rPr sz="1200" dirty="0">
                <a:latin typeface="Trebuchet MS" panose="020B0603020202020204"/>
                <a:cs typeface="Trebuchet MS" panose="020B0603020202020204"/>
              </a:rPr>
              <a:t>de</a:t>
            </a:r>
            <a:r>
              <a:rPr sz="1200" spc="-30" dirty="0">
                <a:latin typeface="Trebuchet MS" panose="020B0603020202020204"/>
                <a:cs typeface="Trebuchet MS" panose="020B0603020202020204"/>
              </a:rPr>
              <a:t> </a:t>
            </a:r>
            <a:r>
              <a:rPr sz="1200" dirty="0">
                <a:latin typeface="Trebuchet MS" panose="020B0603020202020204"/>
                <a:cs typeface="Trebuchet MS" panose="020B0603020202020204"/>
              </a:rPr>
              <a:t>2025,</a:t>
            </a:r>
            <a:r>
              <a:rPr sz="1200" spc="-15" dirty="0">
                <a:latin typeface="Trebuchet MS" panose="020B0603020202020204"/>
                <a:cs typeface="Trebuchet MS" panose="020B0603020202020204"/>
              </a:rPr>
              <a:t> </a:t>
            </a:r>
            <a:r>
              <a:rPr sz="1200" dirty="0">
                <a:latin typeface="Trebuchet MS" panose="020B0603020202020204"/>
                <a:cs typeface="Trebuchet MS" panose="020B0603020202020204"/>
              </a:rPr>
              <a:t>14,000</a:t>
            </a:r>
            <a:r>
              <a:rPr sz="1200" spc="-30" dirty="0">
                <a:latin typeface="Trebuchet MS" panose="020B0603020202020204"/>
                <a:cs typeface="Trebuchet MS" panose="020B0603020202020204"/>
              </a:rPr>
              <a:t> </a:t>
            </a:r>
            <a:r>
              <a:rPr sz="1200" spc="-10" dirty="0">
                <a:latin typeface="Trebuchet MS" panose="020B0603020202020204"/>
                <a:cs typeface="Trebuchet MS" panose="020B0603020202020204"/>
              </a:rPr>
              <a:t>impactados</a:t>
            </a:r>
            <a:endParaRPr sz="1200" dirty="0">
              <a:latin typeface="Trebuchet MS" panose="020B0603020202020204"/>
              <a:cs typeface="Trebuchet MS" panose="020B0603020202020204"/>
            </a:endParaRPr>
          </a:p>
        </p:txBody>
      </p:sp>
      <p:sp>
        <p:nvSpPr>
          <p:cNvPr id="13" name="object 129"/>
          <p:cNvSpPr txBox="1"/>
          <p:nvPr/>
        </p:nvSpPr>
        <p:spPr>
          <a:xfrm>
            <a:off x="6088379" y="3004735"/>
            <a:ext cx="2453640"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Trebuchet MS" panose="020B0603020202020204"/>
                <a:cs typeface="Trebuchet MS" panose="020B0603020202020204"/>
              </a:rPr>
              <a:t>Octubre</a:t>
            </a:r>
            <a:r>
              <a:rPr sz="1200" spc="-30" dirty="0">
                <a:latin typeface="Trebuchet MS" panose="020B0603020202020204"/>
                <a:cs typeface="Trebuchet MS" panose="020B0603020202020204"/>
              </a:rPr>
              <a:t> </a:t>
            </a:r>
            <a:r>
              <a:rPr sz="1200" dirty="0">
                <a:latin typeface="Trebuchet MS" panose="020B0603020202020204"/>
                <a:cs typeface="Trebuchet MS" panose="020B0603020202020204"/>
              </a:rPr>
              <a:t>de</a:t>
            </a:r>
            <a:r>
              <a:rPr sz="1200" spc="-25" dirty="0">
                <a:latin typeface="Trebuchet MS" panose="020B0603020202020204"/>
                <a:cs typeface="Trebuchet MS" panose="020B0603020202020204"/>
              </a:rPr>
              <a:t> </a:t>
            </a:r>
            <a:r>
              <a:rPr sz="1200" dirty="0">
                <a:latin typeface="Trebuchet MS" panose="020B0603020202020204"/>
                <a:cs typeface="Trebuchet MS" panose="020B0603020202020204"/>
              </a:rPr>
              <a:t>2026,</a:t>
            </a:r>
            <a:r>
              <a:rPr sz="1200" spc="-30" dirty="0">
                <a:latin typeface="Trebuchet MS" panose="020B0603020202020204"/>
                <a:cs typeface="Trebuchet MS" panose="020B0603020202020204"/>
              </a:rPr>
              <a:t> </a:t>
            </a:r>
            <a:r>
              <a:rPr sz="1200" dirty="0">
                <a:latin typeface="Trebuchet MS" panose="020B0603020202020204"/>
                <a:cs typeface="Trebuchet MS" panose="020B0603020202020204"/>
              </a:rPr>
              <a:t>7,000</a:t>
            </a:r>
            <a:r>
              <a:rPr sz="1200" spc="-25" dirty="0">
                <a:latin typeface="Trebuchet MS" panose="020B0603020202020204"/>
                <a:cs typeface="Trebuchet MS" panose="020B0603020202020204"/>
              </a:rPr>
              <a:t> </a:t>
            </a:r>
            <a:r>
              <a:rPr sz="1200" spc="-10" dirty="0">
                <a:latin typeface="Trebuchet MS" panose="020B0603020202020204"/>
                <a:cs typeface="Trebuchet MS" panose="020B0603020202020204"/>
              </a:rPr>
              <a:t>impactados</a:t>
            </a:r>
            <a:endParaRPr sz="1200" dirty="0">
              <a:latin typeface="Trebuchet MS" panose="020B0603020202020204"/>
              <a:cs typeface="Trebuchet MS" panose="020B0603020202020204"/>
            </a:endParaRPr>
          </a:p>
        </p:txBody>
      </p:sp>
      <p:grpSp>
        <p:nvGrpSpPr>
          <p:cNvPr id="14" name="object 114"/>
          <p:cNvGrpSpPr/>
          <p:nvPr/>
        </p:nvGrpSpPr>
        <p:grpSpPr>
          <a:xfrm>
            <a:off x="2886709" y="3425706"/>
            <a:ext cx="4465320" cy="1213485"/>
            <a:chOff x="2645409" y="3468115"/>
            <a:chExt cx="4465320" cy="1213485"/>
          </a:xfrm>
        </p:grpSpPr>
        <p:sp>
          <p:nvSpPr>
            <p:cNvPr id="15" name="object 115"/>
            <p:cNvSpPr/>
            <p:nvPr/>
          </p:nvSpPr>
          <p:spPr>
            <a:xfrm>
              <a:off x="2645409" y="3468115"/>
              <a:ext cx="4465320" cy="1213485"/>
            </a:xfrm>
            <a:custGeom>
              <a:avLst/>
              <a:gdLst/>
              <a:ahLst/>
              <a:cxnLst/>
              <a:rect l="l" t="t" r="r" b="b"/>
              <a:pathLst>
                <a:path w="4465320" h="1213485">
                  <a:moveTo>
                    <a:pt x="3877056" y="0"/>
                  </a:moveTo>
                  <a:lnTo>
                    <a:pt x="3877056" y="303276"/>
                  </a:lnTo>
                  <a:lnTo>
                    <a:pt x="0" y="303276"/>
                  </a:lnTo>
                  <a:lnTo>
                    <a:pt x="0" y="909701"/>
                  </a:lnTo>
                  <a:lnTo>
                    <a:pt x="3877056" y="909701"/>
                  </a:lnTo>
                  <a:lnTo>
                    <a:pt x="3877056" y="1212977"/>
                  </a:lnTo>
                  <a:lnTo>
                    <a:pt x="4465320" y="606552"/>
                  </a:lnTo>
                  <a:lnTo>
                    <a:pt x="3877056" y="0"/>
                  </a:lnTo>
                  <a:close/>
                </a:path>
              </a:pathLst>
            </a:custGeom>
            <a:solidFill>
              <a:srgbClr val="F3F3F3"/>
            </a:solidFill>
          </p:spPr>
          <p:txBody>
            <a:bodyPr wrap="square" lIns="0" tIns="0" rIns="0" bIns="0" rtlCol="0"/>
            <a:lstStyle/>
            <a:p>
              <a:endParaRPr/>
            </a:p>
          </p:txBody>
        </p:sp>
        <p:sp>
          <p:nvSpPr>
            <p:cNvPr id="16" name="object 116"/>
            <p:cNvSpPr/>
            <p:nvPr/>
          </p:nvSpPr>
          <p:spPr>
            <a:xfrm>
              <a:off x="2645409" y="3468115"/>
              <a:ext cx="4465320" cy="1213485"/>
            </a:xfrm>
            <a:custGeom>
              <a:avLst/>
              <a:gdLst/>
              <a:ahLst/>
              <a:cxnLst/>
              <a:rect l="l" t="t" r="r" b="b"/>
              <a:pathLst>
                <a:path w="4465320" h="1213485">
                  <a:moveTo>
                    <a:pt x="0" y="303276"/>
                  </a:moveTo>
                  <a:lnTo>
                    <a:pt x="3877056" y="303276"/>
                  </a:lnTo>
                  <a:lnTo>
                    <a:pt x="3877056" y="0"/>
                  </a:lnTo>
                  <a:lnTo>
                    <a:pt x="4465320" y="606552"/>
                  </a:lnTo>
                  <a:lnTo>
                    <a:pt x="3877056" y="1212977"/>
                  </a:lnTo>
                  <a:lnTo>
                    <a:pt x="3877056" y="909701"/>
                  </a:lnTo>
                  <a:lnTo>
                    <a:pt x="0" y="909701"/>
                  </a:lnTo>
                  <a:lnTo>
                    <a:pt x="0" y="303276"/>
                  </a:lnTo>
                  <a:close/>
                </a:path>
              </a:pathLst>
            </a:custGeom>
            <a:ln w="18286">
              <a:solidFill>
                <a:srgbClr val="00176E"/>
              </a:solidFill>
            </a:ln>
          </p:spPr>
          <p:txBody>
            <a:bodyPr wrap="square" lIns="0" tIns="0" rIns="0" bIns="0" rtlCol="0"/>
            <a:lstStyle/>
            <a:p>
              <a:endParaRPr/>
            </a:p>
          </p:txBody>
        </p:sp>
        <p:pic>
          <p:nvPicPr>
            <p:cNvPr id="17" name="object 117"/>
            <p:cNvPicPr/>
            <p:nvPr/>
          </p:nvPicPr>
          <p:blipFill>
            <a:blip r:embed="rId4" cstate="print"/>
            <a:stretch>
              <a:fillRect/>
            </a:stretch>
          </p:blipFill>
          <p:spPr>
            <a:xfrm>
              <a:off x="5220969" y="4437216"/>
              <a:ext cx="188975" cy="194818"/>
            </a:xfrm>
            <a:prstGeom prst="rect">
              <a:avLst/>
            </a:prstGeom>
          </p:spPr>
        </p:pic>
        <p:pic>
          <p:nvPicPr>
            <p:cNvPr id="19" name="object 117"/>
            <p:cNvPicPr/>
            <p:nvPr/>
          </p:nvPicPr>
          <p:blipFill>
            <a:blip r:embed="rId4" cstate="print"/>
            <a:stretch>
              <a:fillRect/>
            </a:stretch>
          </p:blipFill>
          <p:spPr>
            <a:xfrm>
              <a:off x="4130802" y="4437408"/>
              <a:ext cx="188975" cy="194818"/>
            </a:xfrm>
            <a:prstGeom prst="rect">
              <a:avLst/>
            </a:prstGeom>
          </p:spPr>
        </p:pic>
      </p:grpSp>
      <p:sp>
        <p:nvSpPr>
          <p:cNvPr id="18" name="object 136"/>
          <p:cNvSpPr txBox="1"/>
          <p:nvPr/>
        </p:nvSpPr>
        <p:spPr>
          <a:xfrm>
            <a:off x="3051428" y="3740831"/>
            <a:ext cx="3567085" cy="566420"/>
          </a:xfrm>
          <a:prstGeom prst="rect">
            <a:avLst/>
          </a:prstGeom>
        </p:spPr>
        <p:txBody>
          <a:bodyPr vert="horz" wrap="square" lIns="0" tIns="12700" rIns="0" bIns="0" rtlCol="0">
            <a:spAutoFit/>
          </a:bodyPr>
          <a:lstStyle/>
          <a:p>
            <a:pPr marL="231775" marR="5080" algn="ctr">
              <a:lnSpc>
                <a:spcPct val="100000"/>
              </a:lnSpc>
              <a:spcBef>
                <a:spcPts val="100"/>
              </a:spcBef>
            </a:pPr>
            <a:r>
              <a:rPr lang="" sz="1200" b="1" dirty="0">
                <a:latin typeface="Arial" panose="020B0604020202020204"/>
                <a:cs typeface="Arial" panose="020B0604020202020204"/>
              </a:rPr>
              <a:t>Creación  de NUEVOS sistemas complicados</a:t>
            </a:r>
            <a:r>
              <a:rPr sz="1200" b="1" dirty="0">
                <a:latin typeface="Arial" panose="020B0604020202020204"/>
                <a:cs typeface="Arial" panose="020B0604020202020204"/>
              </a:rPr>
              <a:t>/</a:t>
            </a:r>
            <a:r>
              <a:rPr sz="1200" b="1" spc="-15" dirty="0">
                <a:latin typeface="Arial" panose="020B0604020202020204"/>
                <a:cs typeface="Arial" panose="020B0604020202020204"/>
              </a:rPr>
              <a:t> </a:t>
            </a:r>
            <a:r>
              <a:rPr sz="1200" b="1" spc="-10" dirty="0">
                <a:latin typeface="Arial" panose="020B0604020202020204"/>
                <a:cs typeface="Arial" panose="020B0604020202020204"/>
              </a:rPr>
              <a:t>lanzamientos </a:t>
            </a:r>
            <a:r>
              <a:rPr sz="1200" b="1" dirty="0">
                <a:latin typeface="Arial" panose="020B0604020202020204"/>
                <a:cs typeface="Arial" panose="020B0604020202020204"/>
              </a:rPr>
              <a:t>de</a:t>
            </a:r>
            <a:r>
              <a:rPr sz="1200" b="1" spc="-25" dirty="0">
                <a:latin typeface="Arial" panose="020B0604020202020204"/>
                <a:cs typeface="Arial" panose="020B0604020202020204"/>
              </a:rPr>
              <a:t> </a:t>
            </a:r>
            <a:r>
              <a:rPr sz="1200" b="1" dirty="0">
                <a:latin typeface="Arial" panose="020B0604020202020204"/>
                <a:cs typeface="Arial" panose="020B0604020202020204"/>
              </a:rPr>
              <a:t>programas</a:t>
            </a:r>
            <a:r>
              <a:rPr sz="1200" b="1" spc="-25" dirty="0">
                <a:latin typeface="Arial" panose="020B0604020202020204"/>
                <a:cs typeface="Arial" panose="020B0604020202020204"/>
              </a:rPr>
              <a:t> </a:t>
            </a:r>
            <a:r>
              <a:rPr sz="1200" b="1" dirty="0">
                <a:latin typeface="Arial" panose="020B0604020202020204"/>
                <a:cs typeface="Arial" panose="020B0604020202020204"/>
              </a:rPr>
              <a:t>generalmente</a:t>
            </a:r>
            <a:r>
              <a:rPr sz="1200" b="1" spc="-35" dirty="0">
                <a:latin typeface="Arial" panose="020B0604020202020204"/>
                <a:cs typeface="Arial" panose="020B0604020202020204"/>
              </a:rPr>
              <a:t> </a:t>
            </a:r>
            <a:r>
              <a:rPr sz="1200" b="1" dirty="0">
                <a:latin typeface="Arial" panose="020B0604020202020204"/>
                <a:cs typeface="Arial" panose="020B0604020202020204"/>
              </a:rPr>
              <a:t>toman</a:t>
            </a:r>
            <a:r>
              <a:rPr sz="1200" b="1" spc="-40" dirty="0">
                <a:latin typeface="Arial" panose="020B0604020202020204"/>
                <a:cs typeface="Arial" panose="020B0604020202020204"/>
              </a:rPr>
              <a:t> </a:t>
            </a:r>
            <a:r>
              <a:rPr sz="1200" b="1" dirty="0">
                <a:latin typeface="Arial" panose="020B0604020202020204"/>
                <a:cs typeface="Arial" panose="020B0604020202020204"/>
              </a:rPr>
              <a:t>18+</a:t>
            </a:r>
            <a:r>
              <a:rPr sz="1200" b="1" spc="-35" dirty="0">
                <a:latin typeface="Arial" panose="020B0604020202020204"/>
                <a:cs typeface="Arial" panose="020B0604020202020204"/>
              </a:rPr>
              <a:t> </a:t>
            </a:r>
            <a:r>
              <a:rPr sz="1200" b="1" spc="-10" dirty="0">
                <a:latin typeface="Arial" panose="020B0604020202020204"/>
                <a:cs typeface="Arial" panose="020B0604020202020204"/>
              </a:rPr>
              <a:t>meses</a:t>
            </a:r>
            <a:endParaRPr sz="1200" dirty="0">
              <a:latin typeface="Arial" panose="020B0604020202020204"/>
              <a:cs typeface="Arial" panose="020B0604020202020204"/>
            </a:endParaRPr>
          </a:p>
        </p:txBody>
      </p:sp>
      <p:sp>
        <p:nvSpPr>
          <p:cNvPr id="20" name="object 137"/>
          <p:cNvSpPr txBox="1"/>
          <p:nvPr/>
        </p:nvSpPr>
        <p:spPr>
          <a:xfrm>
            <a:off x="7586978" y="3630874"/>
            <a:ext cx="2454275"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Trebuchet MS" panose="020B0603020202020204"/>
                <a:cs typeface="Trebuchet MS" panose="020B0603020202020204"/>
              </a:rPr>
              <a:t>Enero</a:t>
            </a:r>
            <a:r>
              <a:rPr sz="1200" spc="-20" dirty="0">
                <a:latin typeface="Trebuchet MS" panose="020B0603020202020204"/>
                <a:cs typeface="Trebuchet MS" panose="020B0603020202020204"/>
              </a:rPr>
              <a:t> </a:t>
            </a:r>
            <a:r>
              <a:rPr sz="1200" dirty="0">
                <a:latin typeface="Trebuchet MS" panose="020B0603020202020204"/>
                <a:cs typeface="Trebuchet MS" panose="020B0603020202020204"/>
              </a:rPr>
              <a:t>de</a:t>
            </a:r>
            <a:r>
              <a:rPr sz="1200" spc="-30" dirty="0">
                <a:latin typeface="Trebuchet MS" panose="020B0603020202020204"/>
                <a:cs typeface="Trebuchet MS" panose="020B0603020202020204"/>
              </a:rPr>
              <a:t> </a:t>
            </a:r>
            <a:r>
              <a:rPr sz="1200" dirty="0">
                <a:latin typeface="Trebuchet MS" panose="020B0603020202020204"/>
                <a:cs typeface="Trebuchet MS" panose="020B0603020202020204"/>
              </a:rPr>
              <a:t>2027,</a:t>
            </a:r>
            <a:r>
              <a:rPr sz="1200" spc="-25" dirty="0">
                <a:latin typeface="Trebuchet MS" panose="020B0603020202020204"/>
                <a:cs typeface="Trebuchet MS" panose="020B0603020202020204"/>
              </a:rPr>
              <a:t> </a:t>
            </a:r>
            <a:r>
              <a:rPr sz="1200" dirty="0">
                <a:latin typeface="Trebuchet MS" panose="020B0603020202020204"/>
                <a:cs typeface="Trebuchet MS" panose="020B0603020202020204"/>
              </a:rPr>
              <a:t>377,000</a:t>
            </a:r>
            <a:r>
              <a:rPr sz="1200" spc="-30" dirty="0">
                <a:latin typeface="Trebuchet MS" panose="020B0603020202020204"/>
                <a:cs typeface="Trebuchet MS" panose="020B0603020202020204"/>
              </a:rPr>
              <a:t> </a:t>
            </a:r>
            <a:r>
              <a:rPr sz="1200" spc="-10" dirty="0">
                <a:latin typeface="Trebuchet MS" panose="020B0603020202020204"/>
                <a:cs typeface="Trebuchet MS" panose="020B0603020202020204"/>
              </a:rPr>
              <a:t>impactados</a:t>
            </a:r>
            <a:endParaRPr sz="1200" dirty="0">
              <a:latin typeface="Trebuchet MS" panose="020B0603020202020204"/>
              <a:cs typeface="Trebuchet MS" panose="020B0603020202020204"/>
            </a:endParaRPr>
          </a:p>
        </p:txBody>
      </p:sp>
      <p:sp>
        <p:nvSpPr>
          <p:cNvPr id="21" name="object 138"/>
          <p:cNvSpPr txBox="1"/>
          <p:nvPr/>
        </p:nvSpPr>
        <p:spPr>
          <a:xfrm>
            <a:off x="7586978" y="4230361"/>
            <a:ext cx="2454275"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Trebuchet MS" panose="020B0603020202020204"/>
                <a:cs typeface="Trebuchet MS" panose="020B0603020202020204"/>
              </a:rPr>
              <a:t>Enero</a:t>
            </a:r>
            <a:r>
              <a:rPr sz="1200" spc="-20" dirty="0">
                <a:latin typeface="Trebuchet MS" panose="020B0603020202020204"/>
                <a:cs typeface="Trebuchet MS" panose="020B0603020202020204"/>
              </a:rPr>
              <a:t> </a:t>
            </a:r>
            <a:r>
              <a:rPr sz="1200" dirty="0">
                <a:latin typeface="Trebuchet MS" panose="020B0603020202020204"/>
                <a:cs typeface="Trebuchet MS" panose="020B0603020202020204"/>
              </a:rPr>
              <a:t>de</a:t>
            </a:r>
            <a:r>
              <a:rPr sz="1200" spc="-30" dirty="0">
                <a:latin typeface="Trebuchet MS" panose="020B0603020202020204"/>
                <a:cs typeface="Trebuchet MS" panose="020B0603020202020204"/>
              </a:rPr>
              <a:t> </a:t>
            </a:r>
            <a:r>
              <a:rPr sz="1200" dirty="0">
                <a:latin typeface="Trebuchet MS" panose="020B0603020202020204"/>
                <a:cs typeface="Trebuchet MS" panose="020B0603020202020204"/>
              </a:rPr>
              <a:t>2027,</a:t>
            </a:r>
            <a:r>
              <a:rPr sz="1200" spc="-25" dirty="0">
                <a:latin typeface="Trebuchet MS" panose="020B0603020202020204"/>
                <a:cs typeface="Trebuchet MS" panose="020B0603020202020204"/>
              </a:rPr>
              <a:t> </a:t>
            </a:r>
            <a:r>
              <a:rPr sz="1200" dirty="0">
                <a:latin typeface="Trebuchet MS" panose="020B0603020202020204"/>
                <a:cs typeface="Trebuchet MS" panose="020B0603020202020204"/>
              </a:rPr>
              <a:t>377,000</a:t>
            </a:r>
            <a:r>
              <a:rPr sz="1200" spc="-30" dirty="0">
                <a:latin typeface="Trebuchet MS" panose="020B0603020202020204"/>
                <a:cs typeface="Trebuchet MS" panose="020B0603020202020204"/>
              </a:rPr>
              <a:t> </a:t>
            </a:r>
            <a:r>
              <a:rPr sz="1200" spc="-10" dirty="0">
                <a:latin typeface="Trebuchet MS" panose="020B0603020202020204"/>
                <a:cs typeface="Trebuchet MS" panose="020B0603020202020204"/>
              </a:rPr>
              <a:t>impactados</a:t>
            </a:r>
            <a:endParaRPr sz="1200" dirty="0">
              <a:latin typeface="Trebuchet MS" panose="020B0603020202020204"/>
              <a:cs typeface="Trebuchet MS" panose="020B0603020202020204"/>
            </a:endParaRPr>
          </a:p>
        </p:txBody>
      </p:sp>
      <p:sp>
        <p:nvSpPr>
          <p:cNvPr id="22" name="object 138"/>
          <p:cNvSpPr txBox="1"/>
          <p:nvPr/>
        </p:nvSpPr>
        <p:spPr>
          <a:xfrm>
            <a:off x="7584610" y="4825697"/>
            <a:ext cx="3155950" cy="196850"/>
          </a:xfrm>
          <a:prstGeom prst="rect">
            <a:avLst/>
          </a:prstGeom>
        </p:spPr>
        <p:txBody>
          <a:bodyPr vert="horz" wrap="square" lIns="0" tIns="12700" rIns="0" bIns="0" rtlCol="0">
            <a:spAutoFit/>
          </a:bodyPr>
          <a:lstStyle/>
          <a:p>
            <a:pPr marL="12700">
              <a:lnSpc>
                <a:spcPct val="100000"/>
              </a:lnSpc>
              <a:spcBef>
                <a:spcPts val="100"/>
              </a:spcBef>
            </a:pPr>
            <a:r>
              <a:rPr sz="1200" dirty="0">
                <a:latin typeface="Trebuchet MS" panose="020B0603020202020204"/>
                <a:cs typeface="Trebuchet MS" panose="020B0603020202020204"/>
              </a:rPr>
              <a:t>Enero</a:t>
            </a:r>
            <a:r>
              <a:rPr sz="1200" spc="-20" dirty="0">
                <a:latin typeface="Trebuchet MS" panose="020B0603020202020204"/>
                <a:cs typeface="Trebuchet MS" panose="020B0603020202020204"/>
              </a:rPr>
              <a:t> </a:t>
            </a:r>
            <a:r>
              <a:rPr sz="1200" dirty="0">
                <a:latin typeface="Trebuchet MS" panose="020B0603020202020204"/>
                <a:cs typeface="Trebuchet MS" panose="020B0603020202020204"/>
              </a:rPr>
              <a:t>de</a:t>
            </a:r>
            <a:r>
              <a:rPr sz="1200" spc="-30" dirty="0">
                <a:latin typeface="Trebuchet MS" panose="020B0603020202020204"/>
                <a:cs typeface="Trebuchet MS" panose="020B0603020202020204"/>
              </a:rPr>
              <a:t> </a:t>
            </a:r>
            <a:r>
              <a:rPr sz="1200" dirty="0">
                <a:latin typeface="Trebuchet MS" panose="020B0603020202020204"/>
                <a:cs typeface="Trebuchet MS" panose="020B0603020202020204"/>
              </a:rPr>
              <a:t>2027,</a:t>
            </a:r>
            <a:r>
              <a:rPr sz="1200" spc="-25" dirty="0">
                <a:latin typeface="Trebuchet MS" panose="020B0603020202020204"/>
                <a:cs typeface="Trebuchet MS" panose="020B0603020202020204"/>
              </a:rPr>
              <a:t> </a:t>
            </a:r>
            <a:r>
              <a:rPr lang="en-US" sz="1200" spc="-25" dirty="0">
                <a:latin typeface="Trebuchet MS" panose="020B0603020202020204"/>
                <a:cs typeface="Trebuchet MS" panose="020B0603020202020204"/>
              </a:rPr>
              <a:t>nuevos inscritos</a:t>
            </a:r>
            <a:r>
              <a:rPr sz="1200" spc="-30" dirty="0">
                <a:latin typeface="Trebuchet MS" panose="020B0603020202020204"/>
                <a:cs typeface="Trebuchet MS" panose="020B0603020202020204"/>
              </a:rPr>
              <a:t> </a:t>
            </a:r>
            <a:r>
              <a:rPr sz="1200" spc="-10" dirty="0">
                <a:latin typeface="Trebuchet MS" panose="020B0603020202020204"/>
                <a:cs typeface="Trebuchet MS" panose="020B0603020202020204"/>
              </a:rPr>
              <a:t>impactados</a:t>
            </a:r>
            <a:endParaRPr sz="1200" dirty="0">
              <a:latin typeface="Trebuchet MS" panose="020B0603020202020204"/>
              <a:cs typeface="Trebuchet MS" panose="020B0603020202020204"/>
            </a:endParaRPr>
          </a:p>
        </p:txBody>
      </p:sp>
      <p:sp>
        <p:nvSpPr>
          <p:cNvPr id="23" name="object 140"/>
          <p:cNvSpPr txBox="1"/>
          <p:nvPr/>
        </p:nvSpPr>
        <p:spPr>
          <a:xfrm>
            <a:off x="7315198" y="5407931"/>
            <a:ext cx="2726055"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Trebuchet MS" panose="020B0603020202020204"/>
                <a:cs typeface="Trebuchet MS" panose="020B0603020202020204"/>
              </a:rPr>
              <a:t>Enero</a:t>
            </a:r>
            <a:r>
              <a:rPr sz="1200" spc="-20" dirty="0">
                <a:latin typeface="Trebuchet MS" panose="020B0603020202020204"/>
                <a:cs typeface="Trebuchet MS" panose="020B0603020202020204"/>
              </a:rPr>
              <a:t> </a:t>
            </a:r>
            <a:r>
              <a:rPr sz="1200" dirty="0">
                <a:latin typeface="Trebuchet MS" panose="020B0603020202020204"/>
                <a:cs typeface="Trebuchet MS" panose="020B0603020202020204"/>
              </a:rPr>
              <a:t>de</a:t>
            </a:r>
            <a:r>
              <a:rPr sz="1200" spc="-25" dirty="0">
                <a:latin typeface="Trebuchet MS" panose="020B0603020202020204"/>
                <a:cs typeface="Trebuchet MS" panose="020B0603020202020204"/>
              </a:rPr>
              <a:t> </a:t>
            </a:r>
            <a:r>
              <a:rPr sz="1200" dirty="0">
                <a:latin typeface="Trebuchet MS" panose="020B0603020202020204"/>
                <a:cs typeface="Trebuchet MS" panose="020B0603020202020204"/>
              </a:rPr>
              <a:t>2028,</a:t>
            </a:r>
            <a:r>
              <a:rPr sz="1200" spc="-25" dirty="0">
                <a:latin typeface="Trebuchet MS" panose="020B0603020202020204"/>
                <a:cs typeface="Trebuchet MS" panose="020B0603020202020204"/>
              </a:rPr>
              <a:t> </a:t>
            </a:r>
            <a:r>
              <a:rPr sz="1200" dirty="0">
                <a:latin typeface="Trebuchet MS" panose="020B0603020202020204"/>
                <a:cs typeface="Trebuchet MS" panose="020B0603020202020204"/>
              </a:rPr>
              <a:t>impacto</a:t>
            </a:r>
            <a:r>
              <a:rPr sz="1200" spc="-15" dirty="0">
                <a:latin typeface="Trebuchet MS" panose="020B0603020202020204"/>
                <a:cs typeface="Trebuchet MS" panose="020B0603020202020204"/>
              </a:rPr>
              <a:t> </a:t>
            </a:r>
            <a:r>
              <a:rPr sz="1200" dirty="0">
                <a:latin typeface="Trebuchet MS" panose="020B0603020202020204"/>
                <a:cs typeface="Trebuchet MS" panose="020B0603020202020204"/>
              </a:rPr>
              <a:t>por</a:t>
            </a:r>
            <a:r>
              <a:rPr sz="1200" spc="-35" dirty="0">
                <a:latin typeface="Trebuchet MS" panose="020B0603020202020204"/>
                <a:cs typeface="Trebuchet MS" panose="020B0603020202020204"/>
              </a:rPr>
              <a:t> </a:t>
            </a:r>
            <a:r>
              <a:rPr sz="1200" spc="-10" dirty="0">
                <a:latin typeface="Trebuchet MS" panose="020B0603020202020204"/>
                <a:cs typeface="Trebuchet MS" panose="020B0603020202020204"/>
              </a:rPr>
              <a:t>determinar</a:t>
            </a:r>
            <a:endParaRPr sz="1200" dirty="0">
              <a:latin typeface="Trebuchet MS" panose="020B0603020202020204"/>
              <a:cs typeface="Trebuchet MS" panose="020B0603020202020204"/>
            </a:endParaRPr>
          </a:p>
        </p:txBody>
      </p:sp>
      <p:sp>
        <p:nvSpPr>
          <p:cNvPr id="25" name="object 141"/>
          <p:cNvSpPr txBox="1"/>
          <p:nvPr/>
        </p:nvSpPr>
        <p:spPr>
          <a:xfrm>
            <a:off x="8293270" y="5951528"/>
            <a:ext cx="1871980"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Trebuchet MS" panose="020B0603020202020204"/>
                <a:cs typeface="Trebuchet MS" panose="020B0603020202020204"/>
              </a:rPr>
              <a:t>Oct</a:t>
            </a:r>
            <a:r>
              <a:rPr sz="1200" spc="-30" dirty="0">
                <a:latin typeface="Trebuchet MS" panose="020B0603020202020204"/>
                <a:cs typeface="Trebuchet MS" panose="020B0603020202020204"/>
              </a:rPr>
              <a:t> </a:t>
            </a:r>
            <a:r>
              <a:rPr sz="1200" dirty="0">
                <a:latin typeface="Trebuchet MS" panose="020B0603020202020204"/>
                <a:cs typeface="Trebuchet MS" panose="020B0603020202020204"/>
              </a:rPr>
              <a:t>2028,</a:t>
            </a:r>
            <a:r>
              <a:rPr sz="1200" spc="-35" dirty="0">
                <a:latin typeface="Trebuchet MS" panose="020B0603020202020204"/>
                <a:cs typeface="Trebuchet MS" panose="020B0603020202020204"/>
              </a:rPr>
              <a:t> </a:t>
            </a:r>
            <a:r>
              <a:rPr sz="1200" dirty="0">
                <a:latin typeface="Trebuchet MS" panose="020B0603020202020204"/>
                <a:cs typeface="Trebuchet MS" panose="020B0603020202020204"/>
              </a:rPr>
              <a:t>60k+</a:t>
            </a:r>
            <a:r>
              <a:rPr sz="1200" spc="-10" dirty="0">
                <a:latin typeface="Trebuchet MS" panose="020B0603020202020204"/>
                <a:cs typeface="Trebuchet MS" panose="020B0603020202020204"/>
              </a:rPr>
              <a:t> impactados</a:t>
            </a:r>
            <a:endParaRPr sz="1200" dirty="0">
              <a:latin typeface="Trebuchet MS" panose="020B0603020202020204"/>
              <a:cs typeface="Trebuchet MS" panose="020B0603020202020204"/>
            </a:endParaRPr>
          </a:p>
        </p:txBody>
      </p:sp>
      <p:pic>
        <p:nvPicPr>
          <p:cNvPr id="26" name="object 82"/>
          <p:cNvPicPr/>
          <p:nvPr/>
        </p:nvPicPr>
        <p:blipFill>
          <a:blip r:embed="rId5" cstate="print"/>
          <a:stretch>
            <a:fillRect/>
          </a:stretch>
        </p:blipFill>
        <p:spPr>
          <a:xfrm>
            <a:off x="7243760" y="4244958"/>
            <a:ext cx="188975" cy="194818"/>
          </a:xfrm>
          <a:prstGeom prst="rect">
            <a:avLst/>
          </a:prstGeom>
        </p:spPr>
      </p:pic>
      <p:pic>
        <p:nvPicPr>
          <p:cNvPr id="27" name="object 82"/>
          <p:cNvPicPr/>
          <p:nvPr/>
        </p:nvPicPr>
        <p:blipFill>
          <a:blip r:embed="rId5" cstate="print"/>
          <a:stretch>
            <a:fillRect/>
          </a:stretch>
        </p:blipFill>
        <p:spPr>
          <a:xfrm>
            <a:off x="7243761" y="3656705"/>
            <a:ext cx="188975" cy="194818"/>
          </a:xfrm>
          <a:prstGeom prst="rect">
            <a:avLst/>
          </a:prstGeom>
        </p:spPr>
      </p:pic>
      <p:pic>
        <p:nvPicPr>
          <p:cNvPr id="28" name="object 82"/>
          <p:cNvPicPr/>
          <p:nvPr/>
        </p:nvPicPr>
        <p:blipFill>
          <a:blip r:embed="rId5" cstate="print"/>
          <a:stretch>
            <a:fillRect/>
          </a:stretch>
        </p:blipFill>
        <p:spPr>
          <a:xfrm>
            <a:off x="7243760" y="4827729"/>
            <a:ext cx="188975" cy="194818"/>
          </a:xfrm>
          <a:prstGeom prst="rect">
            <a:avLst/>
          </a:prstGeom>
        </p:spPr>
      </p:pic>
      <p:pic>
        <p:nvPicPr>
          <p:cNvPr id="29" name="object 82"/>
          <p:cNvPicPr/>
          <p:nvPr/>
        </p:nvPicPr>
        <p:blipFill>
          <a:blip r:embed="rId5" cstate="print"/>
          <a:stretch>
            <a:fillRect/>
          </a:stretch>
        </p:blipFill>
        <p:spPr>
          <a:xfrm>
            <a:off x="10240475" y="5974514"/>
            <a:ext cx="188975" cy="194818"/>
          </a:xfrm>
          <a:prstGeom prst="rect">
            <a:avLst/>
          </a:prstGeom>
        </p:spPr>
      </p:pic>
      <p:pic>
        <p:nvPicPr>
          <p:cNvPr id="30" name="object 82"/>
          <p:cNvPicPr/>
          <p:nvPr/>
        </p:nvPicPr>
        <p:blipFill>
          <a:blip r:embed="rId5" cstate="print"/>
          <a:stretch>
            <a:fillRect/>
          </a:stretch>
        </p:blipFill>
        <p:spPr>
          <a:xfrm>
            <a:off x="10098575" y="5440415"/>
            <a:ext cx="188975" cy="194818"/>
          </a:xfrm>
          <a:prstGeom prst="rect">
            <a:avLst/>
          </a:prstGeom>
        </p:spPr>
      </p:pic>
      <p:sp>
        <p:nvSpPr>
          <p:cNvPr id="3" name="Google Shape;990;p229"/>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sz="1200">
                <a:solidFill>
                  <a:schemeClr val="bg2">
                    <a:lumMod val="75000"/>
                  </a:schemeClr>
                </a:solidFill>
              </a:rPr>
              <a:t>82</a:t>
            </a:fld>
            <a:endParaRPr sz="1200" dirty="0">
              <a:solidFill>
                <a:schemeClr val="bg2">
                  <a:lumMod val="75000"/>
                </a:schemeClr>
              </a:solidFill>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574"/>
        <p:cNvGrpSpPr/>
        <p:nvPr/>
      </p:nvGrpSpPr>
      <p:grpSpPr>
        <a:xfrm>
          <a:off x="0" y="0"/>
          <a:ext cx="0" cy="0"/>
          <a:chOff x="0" y="0"/>
          <a:chExt cx="0" cy="0"/>
        </a:xfrm>
      </p:grpSpPr>
      <p:sp>
        <p:nvSpPr>
          <p:cNvPr id="1575" name="Google Shape;1575;p269"/>
          <p:cNvSpPr txBox="1">
            <a:spLocks noGrp="1"/>
          </p:cNvSpPr>
          <p:nvPr>
            <p:ph type="title"/>
          </p:nvPr>
        </p:nvSpPr>
        <p:spPr>
          <a:xfrm>
            <a:off x="273800" y="120574"/>
            <a:ext cx="11504100" cy="802200"/>
          </a:xfrm>
          <a:prstGeom prst="rect">
            <a:avLst/>
          </a:prstGeom>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1300"/>
              <a:buNone/>
            </a:pPr>
            <a:r>
              <a:rPr lang="en-US" sz="3500">
                <a:solidFill>
                  <a:schemeClr val="dk2"/>
                </a:solidFill>
              </a:rPr>
              <a:t>Expansion Population Impacts</a:t>
            </a:r>
            <a:endParaRPr sz="3500">
              <a:solidFill>
                <a:schemeClr val="dk2"/>
              </a:solidFill>
            </a:endParaRPr>
          </a:p>
        </p:txBody>
      </p:sp>
      <p:sp>
        <p:nvSpPr>
          <p:cNvPr id="1576" name="Google Shape;1576;p269"/>
          <p:cNvSpPr txBox="1">
            <a:spLocks noGrp="1"/>
          </p:cNvSpPr>
          <p:nvPr>
            <p:ph type="body" idx="1"/>
          </p:nvPr>
        </p:nvSpPr>
        <p:spPr>
          <a:xfrm>
            <a:off x="4038975" y="781475"/>
            <a:ext cx="7928400" cy="5363700"/>
          </a:xfrm>
          <a:prstGeom prst="rect">
            <a:avLst/>
          </a:prstGeom>
          <a:ln w="9525" cap="flat" cmpd="sng">
            <a:solidFill>
              <a:schemeClr val="accent6"/>
            </a:solidFill>
            <a:prstDash val="solid"/>
            <a:round/>
            <a:headEnd type="none" w="sm" len="sm"/>
            <a:tailEnd type="none" w="sm" len="sm"/>
          </a:ln>
        </p:spPr>
        <p:txBody>
          <a:bodyPr spcFirstLastPara="1" wrap="square" lIns="91425" tIns="45700" rIns="91425" bIns="45700" anchor="t" anchorCtr="0">
            <a:noAutofit/>
          </a:bodyPr>
          <a:lstStyle/>
          <a:p>
            <a:pPr marL="609600" lvl="0" indent="-450850" algn="l" rtl="0">
              <a:lnSpc>
                <a:spcPct val="100000"/>
              </a:lnSpc>
              <a:spcBef>
                <a:spcPts val="0"/>
              </a:spcBef>
              <a:spcAft>
                <a:spcPts val="0"/>
              </a:spcAft>
              <a:buSzPts val="2300"/>
              <a:buChar char="●"/>
            </a:pPr>
            <a:r>
              <a:rPr lang="en-US" sz="2300" b="1"/>
              <a:t>Adults aged 19-64</a:t>
            </a:r>
            <a:r>
              <a:rPr lang="en-US" sz="2300"/>
              <a:t> must document 80 hours/month of work, job training, education or community service.</a:t>
            </a:r>
            <a:endParaRPr sz="2300">
              <a:highlight>
                <a:srgbClr val="FFFF00"/>
              </a:highlight>
            </a:endParaRPr>
          </a:p>
          <a:p>
            <a:pPr marL="609600" lvl="0" indent="-450850" algn="l" rtl="0">
              <a:lnSpc>
                <a:spcPct val="100000"/>
              </a:lnSpc>
              <a:spcBef>
                <a:spcPts val="1000"/>
              </a:spcBef>
              <a:spcAft>
                <a:spcPts val="0"/>
              </a:spcAft>
              <a:buSzPts val="2300"/>
              <a:buChar char="●"/>
            </a:pPr>
            <a:r>
              <a:rPr lang="en-US" sz="2300" b="1"/>
              <a:t>Exempt populations:</a:t>
            </a:r>
            <a:r>
              <a:rPr lang="en-US" sz="2300"/>
              <a:t> pregnant; AI/AN; parents of kids with disabilities or a child 13 years of age or younger; veterans; medically frail; already meet TANF or SNAP work requirements or have Medicare.</a:t>
            </a:r>
            <a:endParaRPr sz="2300"/>
          </a:p>
          <a:p>
            <a:pPr marL="609600" lvl="0" indent="-450850" algn="l" rtl="0">
              <a:lnSpc>
                <a:spcPct val="100000"/>
              </a:lnSpc>
              <a:spcBef>
                <a:spcPts val="1000"/>
              </a:spcBef>
              <a:spcAft>
                <a:spcPts val="0"/>
              </a:spcAft>
              <a:buSzPts val="2300"/>
              <a:buChar char="●"/>
            </a:pPr>
            <a:r>
              <a:rPr lang="en-US" sz="2300" b="1"/>
              <a:t>Implementation Date:</a:t>
            </a:r>
            <a:r>
              <a:rPr lang="en-US" sz="2300"/>
              <a:t> January 1, 2027 (Shouldn’t rely on CMS waiver extension)</a:t>
            </a:r>
            <a:endParaRPr sz="2300"/>
          </a:p>
          <a:p>
            <a:pPr marL="609600" lvl="0" indent="-450850" algn="l" rtl="0">
              <a:lnSpc>
                <a:spcPct val="100000"/>
              </a:lnSpc>
              <a:spcBef>
                <a:spcPts val="1000"/>
              </a:spcBef>
              <a:spcAft>
                <a:spcPts val="0"/>
              </a:spcAft>
              <a:buSzPts val="2300"/>
              <a:buChar char="●"/>
            </a:pPr>
            <a:r>
              <a:rPr lang="en-US" sz="2300" b="1"/>
              <a:t>Impact:</a:t>
            </a:r>
            <a:r>
              <a:rPr lang="en-US" sz="2300"/>
              <a:t> </a:t>
            </a:r>
            <a:endParaRPr sz="2300"/>
          </a:p>
          <a:p>
            <a:pPr marL="1219200" lvl="1" indent="-450850" algn="l" rtl="0">
              <a:lnSpc>
                <a:spcPct val="100000"/>
              </a:lnSpc>
              <a:spcBef>
                <a:spcPts val="0"/>
              </a:spcBef>
              <a:spcAft>
                <a:spcPts val="0"/>
              </a:spcAft>
              <a:buSzPts val="2300"/>
              <a:buChar char="○"/>
            </a:pPr>
            <a:r>
              <a:rPr lang="en-US" sz="2300"/>
              <a:t>Administrative burden and costs</a:t>
            </a:r>
            <a:endParaRPr sz="2300"/>
          </a:p>
          <a:p>
            <a:pPr marL="1219200" lvl="1" indent="-450850" algn="l" rtl="0">
              <a:lnSpc>
                <a:spcPct val="100000"/>
              </a:lnSpc>
              <a:spcBef>
                <a:spcPts val="0"/>
              </a:spcBef>
              <a:spcAft>
                <a:spcPts val="0"/>
              </a:spcAft>
              <a:buSzPts val="2300"/>
              <a:buChar char="○"/>
            </a:pPr>
            <a:r>
              <a:rPr lang="en-US" sz="2300"/>
              <a:t>New technology need and costs </a:t>
            </a:r>
            <a:endParaRPr sz="2300"/>
          </a:p>
          <a:p>
            <a:pPr marL="1219200" lvl="1" indent="-450850" algn="l" rtl="0">
              <a:lnSpc>
                <a:spcPct val="100000"/>
              </a:lnSpc>
              <a:spcBef>
                <a:spcPts val="0"/>
              </a:spcBef>
              <a:spcAft>
                <a:spcPts val="0"/>
              </a:spcAft>
              <a:buSzPts val="2300"/>
              <a:buChar char="○"/>
            </a:pPr>
            <a:r>
              <a:rPr lang="en-US" sz="2300" b="1"/>
              <a:t>Non exempt individuals at risk of disenrollment due to procedural or not meeting the requirements </a:t>
            </a:r>
            <a:endParaRPr sz="2300" b="1"/>
          </a:p>
        </p:txBody>
      </p:sp>
      <p:sp>
        <p:nvSpPr>
          <p:cNvPr id="1577" name="Google Shape;1577;p269"/>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83</a:t>
            </a:fld>
            <a:endParaRPr lang="en-US"/>
          </a:p>
        </p:txBody>
      </p:sp>
      <p:sp>
        <p:nvSpPr>
          <p:cNvPr id="1578" name="Google Shape;1578;p269"/>
          <p:cNvSpPr/>
          <p:nvPr/>
        </p:nvSpPr>
        <p:spPr>
          <a:xfrm>
            <a:off x="177075" y="781375"/>
            <a:ext cx="3861900" cy="5363700"/>
          </a:xfrm>
          <a:prstGeom prst="roundRect">
            <a:avLst>
              <a:gd name="adj" fmla="val 16667"/>
            </a:avLst>
          </a:prstGeom>
          <a:solidFill>
            <a:srgbClr val="35647E">
              <a:alpha val="11390"/>
            </a:srgbClr>
          </a:solidFill>
          <a:ln w="9525" cap="flat" cmpd="sng">
            <a:solidFill>
              <a:srgbClr val="35647E"/>
            </a:solidFill>
            <a:prstDash val="solid"/>
            <a:round/>
            <a:headEnd type="none" w="sm" len="sm"/>
            <a:tailEnd type="none" w="sm" len="sm"/>
          </a:ln>
        </p:spPr>
        <p:txBody>
          <a:bodyPr spcFirstLastPara="1" wrap="square" lIns="121900" tIns="121900" rIns="121900" bIns="121900" anchor="t" anchorCtr="0">
            <a:noAutofit/>
          </a:bodyPr>
          <a:lstStyle/>
          <a:p>
            <a:pPr marL="0" lvl="0" indent="0" algn="ctr" rtl="0">
              <a:spcBef>
                <a:spcPts val="0"/>
              </a:spcBef>
              <a:spcAft>
                <a:spcPts val="0"/>
              </a:spcAft>
              <a:buNone/>
            </a:pPr>
            <a:r>
              <a:rPr lang="en-US" sz="2400" b="1">
                <a:solidFill>
                  <a:schemeClr val="accent5"/>
                </a:solidFill>
                <a:latin typeface="Trebuchet MS" panose="020B0603020202020204"/>
                <a:ea typeface="Trebuchet MS" panose="020B0603020202020204"/>
                <a:cs typeface="Trebuchet MS" panose="020B0603020202020204"/>
                <a:sym typeface="Trebuchet MS" panose="020B0603020202020204"/>
              </a:rPr>
              <a:t>Increased Paperwork Effective Jan. 2027</a:t>
            </a:r>
            <a:endParaRPr sz="2400" b="1">
              <a:solidFill>
                <a:schemeClr val="accent5"/>
              </a:solidFill>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1300"/>
              </a:spcBef>
              <a:spcAft>
                <a:spcPts val="0"/>
              </a:spcAft>
              <a:buNone/>
            </a:pPr>
            <a:r>
              <a:rPr lang="en-US" sz="2300" b="1">
                <a:latin typeface="Trebuchet MS" panose="020B0603020202020204"/>
                <a:ea typeface="Trebuchet MS" panose="020B0603020202020204"/>
                <a:cs typeface="Trebuchet MS" panose="020B0603020202020204"/>
                <a:sym typeface="Trebuchet MS" panose="020B0603020202020204"/>
              </a:rPr>
              <a:t>Eligibility renewals every 6 months vs 12. Effects 377k low income adults.</a:t>
            </a:r>
            <a:endParaRPr sz="2300" b="1">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1300"/>
              </a:spcBef>
              <a:spcAft>
                <a:spcPts val="0"/>
              </a:spcAft>
              <a:buNone/>
            </a:pPr>
            <a:r>
              <a:rPr lang="en-US" sz="2300" b="1">
                <a:latin typeface="Trebuchet MS" panose="020B0603020202020204"/>
                <a:ea typeface="Trebuchet MS" panose="020B0603020202020204"/>
                <a:cs typeface="Trebuchet MS" panose="020B0603020202020204"/>
                <a:sym typeface="Trebuchet MS" panose="020B0603020202020204"/>
              </a:rPr>
              <a:t>Retroactive coverage changes for all new applicants.</a:t>
            </a:r>
            <a:endParaRPr sz="2300" b="1">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1300"/>
              </a:spcBef>
              <a:spcAft>
                <a:spcPts val="0"/>
              </a:spcAft>
              <a:buNone/>
            </a:pPr>
            <a:r>
              <a:rPr lang="en-US" sz="2500" b="1">
                <a:solidFill>
                  <a:schemeClr val="accent6"/>
                </a:solidFill>
                <a:latin typeface="Trebuchet MS" panose="020B0603020202020204"/>
                <a:ea typeface="Trebuchet MS" panose="020B0603020202020204"/>
                <a:cs typeface="Trebuchet MS" panose="020B0603020202020204"/>
                <a:sym typeface="Trebuchet MS" panose="020B0603020202020204"/>
              </a:rPr>
              <a:t>Work requirements</a:t>
            </a:r>
            <a:endParaRPr sz="2500" b="1">
              <a:solidFill>
                <a:schemeClr val="accent6"/>
              </a:solidFill>
              <a:latin typeface="Trebuchet MS" panose="020B0603020202020204"/>
              <a:ea typeface="Trebuchet MS" panose="020B0603020202020204"/>
              <a:cs typeface="Trebuchet MS" panose="020B0603020202020204"/>
              <a:sym typeface="Trebuchet MS" panose="020B0603020202020204"/>
            </a:endParaRPr>
          </a:p>
        </p:txBody>
      </p:sp>
      <p:sp>
        <p:nvSpPr>
          <p:cNvPr id="1579" name="Google Shape;1579;p269" descr="arrow pointing to the right"/>
          <p:cNvSpPr/>
          <p:nvPr/>
        </p:nvSpPr>
        <p:spPr>
          <a:xfrm>
            <a:off x="3298592" y="5097292"/>
            <a:ext cx="1510800" cy="259500"/>
          </a:xfrm>
          <a:prstGeom prst="rightArrow">
            <a:avLst>
              <a:gd name="adj1" fmla="val 50000"/>
              <a:gd name="adj2" fmla="val 50000"/>
            </a:avLst>
          </a:prstGeom>
          <a:solidFill>
            <a:schemeClr val="accent6"/>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77800" y="899795"/>
            <a:ext cx="11862435" cy="5506085"/>
            <a:chOff x="177800" y="782192"/>
            <a:chExt cx="11862361" cy="5364480"/>
          </a:xfrm>
        </p:grpSpPr>
        <p:sp>
          <p:nvSpPr>
            <p:cNvPr id="3" name="object 3"/>
            <p:cNvSpPr/>
            <p:nvPr/>
          </p:nvSpPr>
          <p:spPr>
            <a:xfrm>
              <a:off x="4112186" y="782192"/>
              <a:ext cx="7927975" cy="5364480"/>
            </a:xfrm>
            <a:custGeom>
              <a:avLst/>
              <a:gdLst/>
              <a:ahLst/>
              <a:cxnLst/>
              <a:rect l="l" t="t" r="r" b="b"/>
              <a:pathLst>
                <a:path w="7927975" h="5364480">
                  <a:moveTo>
                    <a:pt x="0" y="5364480"/>
                  </a:moveTo>
                  <a:lnTo>
                    <a:pt x="7927848" y="5364480"/>
                  </a:lnTo>
                  <a:lnTo>
                    <a:pt x="7927848" y="0"/>
                  </a:lnTo>
                  <a:lnTo>
                    <a:pt x="0" y="0"/>
                  </a:lnTo>
                  <a:lnTo>
                    <a:pt x="0" y="5364480"/>
                  </a:lnTo>
                  <a:close/>
                </a:path>
              </a:pathLst>
            </a:custGeom>
            <a:ln w="9144">
              <a:solidFill>
                <a:srgbClr val="C3002D"/>
              </a:solidFill>
            </a:ln>
          </p:spPr>
          <p:txBody>
            <a:bodyPr wrap="square" lIns="0" tIns="0" rIns="0" bIns="0" rtlCol="0"/>
            <a:lstStyle/>
            <a:p>
              <a:endParaRPr/>
            </a:p>
          </p:txBody>
        </p:sp>
        <p:sp>
          <p:nvSpPr>
            <p:cNvPr id="4" name="object 4"/>
            <p:cNvSpPr/>
            <p:nvPr/>
          </p:nvSpPr>
          <p:spPr>
            <a:xfrm>
              <a:off x="177800" y="782192"/>
              <a:ext cx="3862070" cy="5364480"/>
            </a:xfrm>
            <a:custGeom>
              <a:avLst/>
              <a:gdLst/>
              <a:ahLst/>
              <a:cxnLst/>
              <a:rect l="l" t="t" r="r" b="b"/>
              <a:pathLst>
                <a:path w="3862070" h="5364480">
                  <a:moveTo>
                    <a:pt x="3218179" y="0"/>
                  </a:moveTo>
                  <a:lnTo>
                    <a:pt x="643648" y="0"/>
                  </a:lnTo>
                  <a:lnTo>
                    <a:pt x="595617" y="1778"/>
                  </a:lnTo>
                  <a:lnTo>
                    <a:pt x="548538" y="6985"/>
                  </a:lnTo>
                  <a:lnTo>
                    <a:pt x="502539" y="15494"/>
                  </a:lnTo>
                  <a:lnTo>
                    <a:pt x="457758" y="27305"/>
                  </a:lnTo>
                  <a:lnTo>
                    <a:pt x="414299" y="42037"/>
                  </a:lnTo>
                  <a:lnTo>
                    <a:pt x="372300" y="59817"/>
                  </a:lnTo>
                  <a:lnTo>
                    <a:pt x="331889" y="80391"/>
                  </a:lnTo>
                  <a:lnTo>
                    <a:pt x="293179" y="103632"/>
                  </a:lnTo>
                  <a:lnTo>
                    <a:pt x="256298" y="129540"/>
                  </a:lnTo>
                  <a:lnTo>
                    <a:pt x="221373" y="157861"/>
                  </a:lnTo>
                  <a:lnTo>
                    <a:pt x="188518" y="188468"/>
                  </a:lnTo>
                  <a:lnTo>
                    <a:pt x="157873" y="221361"/>
                  </a:lnTo>
                  <a:lnTo>
                    <a:pt x="129565" y="256286"/>
                  </a:lnTo>
                  <a:lnTo>
                    <a:pt x="103695" y="293116"/>
                  </a:lnTo>
                  <a:lnTo>
                    <a:pt x="80403" y="331851"/>
                  </a:lnTo>
                  <a:lnTo>
                    <a:pt x="59817" y="372237"/>
                  </a:lnTo>
                  <a:lnTo>
                    <a:pt x="42062" y="414274"/>
                  </a:lnTo>
                  <a:lnTo>
                    <a:pt x="27254" y="457708"/>
                  </a:lnTo>
                  <a:lnTo>
                    <a:pt x="15519" y="502539"/>
                  </a:lnTo>
                  <a:lnTo>
                    <a:pt x="6972" y="548513"/>
                  </a:lnTo>
                  <a:lnTo>
                    <a:pt x="1765" y="595630"/>
                  </a:lnTo>
                  <a:lnTo>
                    <a:pt x="0" y="643636"/>
                  </a:lnTo>
                  <a:lnTo>
                    <a:pt x="0" y="4720844"/>
                  </a:lnTo>
                  <a:lnTo>
                    <a:pt x="1765" y="4768850"/>
                  </a:lnTo>
                  <a:lnTo>
                    <a:pt x="6972" y="4815954"/>
                  </a:lnTo>
                  <a:lnTo>
                    <a:pt x="15519" y="4861941"/>
                  </a:lnTo>
                  <a:lnTo>
                    <a:pt x="27254" y="4906721"/>
                  </a:lnTo>
                  <a:lnTo>
                    <a:pt x="42062" y="4950180"/>
                  </a:lnTo>
                  <a:lnTo>
                    <a:pt x="59817" y="4992179"/>
                  </a:lnTo>
                  <a:lnTo>
                    <a:pt x="80403" y="5032590"/>
                  </a:lnTo>
                  <a:lnTo>
                    <a:pt x="103695" y="5071300"/>
                  </a:lnTo>
                  <a:lnTo>
                    <a:pt x="129565" y="5108181"/>
                  </a:lnTo>
                  <a:lnTo>
                    <a:pt x="157873" y="5143106"/>
                  </a:lnTo>
                  <a:lnTo>
                    <a:pt x="188518" y="5175961"/>
                  </a:lnTo>
                  <a:lnTo>
                    <a:pt x="221373" y="5206606"/>
                  </a:lnTo>
                  <a:lnTo>
                    <a:pt x="256298" y="5234914"/>
                  </a:lnTo>
                  <a:lnTo>
                    <a:pt x="293179" y="5260784"/>
                  </a:lnTo>
                  <a:lnTo>
                    <a:pt x="331889" y="5284063"/>
                  </a:lnTo>
                  <a:lnTo>
                    <a:pt x="372300" y="5304650"/>
                  </a:lnTo>
                  <a:lnTo>
                    <a:pt x="414299" y="5322417"/>
                  </a:lnTo>
                  <a:lnTo>
                    <a:pt x="457758" y="5337225"/>
                  </a:lnTo>
                  <a:lnTo>
                    <a:pt x="502539" y="5348960"/>
                  </a:lnTo>
                  <a:lnTo>
                    <a:pt x="548538" y="5357495"/>
                  </a:lnTo>
                  <a:lnTo>
                    <a:pt x="595617" y="5362714"/>
                  </a:lnTo>
                  <a:lnTo>
                    <a:pt x="643648" y="5364480"/>
                  </a:lnTo>
                  <a:lnTo>
                    <a:pt x="3218179" y="5364480"/>
                  </a:lnTo>
                  <a:lnTo>
                    <a:pt x="3266186" y="5362714"/>
                  </a:lnTo>
                  <a:lnTo>
                    <a:pt x="3313303" y="5357495"/>
                  </a:lnTo>
                  <a:lnTo>
                    <a:pt x="3359277" y="5348960"/>
                  </a:lnTo>
                  <a:lnTo>
                    <a:pt x="3404108" y="5337225"/>
                  </a:lnTo>
                  <a:lnTo>
                    <a:pt x="3447541" y="5322417"/>
                  </a:lnTo>
                  <a:lnTo>
                    <a:pt x="3489579" y="5304650"/>
                  </a:lnTo>
                  <a:lnTo>
                    <a:pt x="3529965" y="5284063"/>
                  </a:lnTo>
                  <a:lnTo>
                    <a:pt x="3568700" y="5260784"/>
                  </a:lnTo>
                  <a:lnTo>
                    <a:pt x="3605529" y="5234914"/>
                  </a:lnTo>
                  <a:lnTo>
                    <a:pt x="3640454" y="5206606"/>
                  </a:lnTo>
                  <a:lnTo>
                    <a:pt x="3673348" y="5175961"/>
                  </a:lnTo>
                  <a:lnTo>
                    <a:pt x="3703954" y="5143106"/>
                  </a:lnTo>
                  <a:lnTo>
                    <a:pt x="3732276" y="5108181"/>
                  </a:lnTo>
                  <a:lnTo>
                    <a:pt x="3758184" y="5071300"/>
                  </a:lnTo>
                  <a:lnTo>
                    <a:pt x="3781425" y="5032590"/>
                  </a:lnTo>
                  <a:lnTo>
                    <a:pt x="3801999" y="4992179"/>
                  </a:lnTo>
                  <a:lnTo>
                    <a:pt x="3819779" y="4950180"/>
                  </a:lnTo>
                  <a:lnTo>
                    <a:pt x="3834511" y="4906721"/>
                  </a:lnTo>
                  <a:lnTo>
                    <a:pt x="3846322" y="4861941"/>
                  </a:lnTo>
                  <a:lnTo>
                    <a:pt x="3854830" y="4815954"/>
                  </a:lnTo>
                  <a:lnTo>
                    <a:pt x="3860038" y="4768850"/>
                  </a:lnTo>
                  <a:lnTo>
                    <a:pt x="3861816" y="4720844"/>
                  </a:lnTo>
                  <a:lnTo>
                    <a:pt x="3861816" y="643636"/>
                  </a:lnTo>
                  <a:lnTo>
                    <a:pt x="3860038" y="595630"/>
                  </a:lnTo>
                  <a:lnTo>
                    <a:pt x="3854830" y="548513"/>
                  </a:lnTo>
                  <a:lnTo>
                    <a:pt x="3846322" y="502539"/>
                  </a:lnTo>
                  <a:lnTo>
                    <a:pt x="3834511" y="457708"/>
                  </a:lnTo>
                  <a:lnTo>
                    <a:pt x="3819779" y="414274"/>
                  </a:lnTo>
                  <a:lnTo>
                    <a:pt x="3801999" y="372237"/>
                  </a:lnTo>
                  <a:lnTo>
                    <a:pt x="3781425" y="331851"/>
                  </a:lnTo>
                  <a:lnTo>
                    <a:pt x="3758184" y="293116"/>
                  </a:lnTo>
                  <a:lnTo>
                    <a:pt x="3732276" y="256286"/>
                  </a:lnTo>
                  <a:lnTo>
                    <a:pt x="3703954" y="221361"/>
                  </a:lnTo>
                  <a:lnTo>
                    <a:pt x="3673348" y="188468"/>
                  </a:lnTo>
                  <a:lnTo>
                    <a:pt x="3640454" y="157861"/>
                  </a:lnTo>
                  <a:lnTo>
                    <a:pt x="3605529" y="129540"/>
                  </a:lnTo>
                  <a:lnTo>
                    <a:pt x="3568700" y="103632"/>
                  </a:lnTo>
                  <a:lnTo>
                    <a:pt x="3529965" y="80391"/>
                  </a:lnTo>
                  <a:lnTo>
                    <a:pt x="3489579" y="59817"/>
                  </a:lnTo>
                  <a:lnTo>
                    <a:pt x="3447541" y="42037"/>
                  </a:lnTo>
                  <a:lnTo>
                    <a:pt x="3404108" y="27305"/>
                  </a:lnTo>
                  <a:lnTo>
                    <a:pt x="3359277" y="15494"/>
                  </a:lnTo>
                  <a:lnTo>
                    <a:pt x="3313303" y="6985"/>
                  </a:lnTo>
                  <a:lnTo>
                    <a:pt x="3266186" y="1778"/>
                  </a:lnTo>
                  <a:lnTo>
                    <a:pt x="3218179" y="0"/>
                  </a:lnTo>
                  <a:close/>
                </a:path>
              </a:pathLst>
            </a:custGeom>
            <a:solidFill>
              <a:srgbClr val="35627C">
                <a:alpha val="11372"/>
              </a:srgbClr>
            </a:solidFill>
          </p:spPr>
          <p:txBody>
            <a:bodyPr wrap="square" lIns="0" tIns="0" rIns="0" bIns="0" rtlCol="0"/>
            <a:lstStyle/>
            <a:p>
              <a:endParaRPr/>
            </a:p>
          </p:txBody>
        </p:sp>
        <p:sp>
          <p:nvSpPr>
            <p:cNvPr id="5" name="object 5"/>
            <p:cNvSpPr/>
            <p:nvPr/>
          </p:nvSpPr>
          <p:spPr>
            <a:xfrm>
              <a:off x="177800" y="782192"/>
              <a:ext cx="3862070" cy="5364480"/>
            </a:xfrm>
            <a:custGeom>
              <a:avLst/>
              <a:gdLst/>
              <a:ahLst/>
              <a:cxnLst/>
              <a:rect l="l" t="t" r="r" b="b"/>
              <a:pathLst>
                <a:path w="3862070" h="5364480">
                  <a:moveTo>
                    <a:pt x="0" y="643636"/>
                  </a:moveTo>
                  <a:lnTo>
                    <a:pt x="1765" y="595630"/>
                  </a:lnTo>
                  <a:lnTo>
                    <a:pt x="6972" y="548513"/>
                  </a:lnTo>
                  <a:lnTo>
                    <a:pt x="15519" y="502539"/>
                  </a:lnTo>
                  <a:lnTo>
                    <a:pt x="27254" y="457708"/>
                  </a:lnTo>
                  <a:lnTo>
                    <a:pt x="42062" y="414274"/>
                  </a:lnTo>
                  <a:lnTo>
                    <a:pt x="59817" y="372237"/>
                  </a:lnTo>
                  <a:lnTo>
                    <a:pt x="80403" y="331851"/>
                  </a:lnTo>
                  <a:lnTo>
                    <a:pt x="103695" y="293116"/>
                  </a:lnTo>
                  <a:lnTo>
                    <a:pt x="129565" y="256286"/>
                  </a:lnTo>
                  <a:lnTo>
                    <a:pt x="157873" y="221361"/>
                  </a:lnTo>
                  <a:lnTo>
                    <a:pt x="188518" y="188468"/>
                  </a:lnTo>
                  <a:lnTo>
                    <a:pt x="221373" y="157861"/>
                  </a:lnTo>
                  <a:lnTo>
                    <a:pt x="256298" y="129540"/>
                  </a:lnTo>
                  <a:lnTo>
                    <a:pt x="293179" y="103632"/>
                  </a:lnTo>
                  <a:lnTo>
                    <a:pt x="331889" y="80391"/>
                  </a:lnTo>
                  <a:lnTo>
                    <a:pt x="372300" y="59817"/>
                  </a:lnTo>
                  <a:lnTo>
                    <a:pt x="414299" y="42037"/>
                  </a:lnTo>
                  <a:lnTo>
                    <a:pt x="457758" y="27305"/>
                  </a:lnTo>
                  <a:lnTo>
                    <a:pt x="502539" y="15494"/>
                  </a:lnTo>
                  <a:lnTo>
                    <a:pt x="548538" y="6985"/>
                  </a:lnTo>
                  <a:lnTo>
                    <a:pt x="595617" y="1778"/>
                  </a:lnTo>
                  <a:lnTo>
                    <a:pt x="643648" y="0"/>
                  </a:lnTo>
                  <a:lnTo>
                    <a:pt x="3218179" y="0"/>
                  </a:lnTo>
                  <a:lnTo>
                    <a:pt x="3266186" y="1778"/>
                  </a:lnTo>
                  <a:lnTo>
                    <a:pt x="3313303" y="6985"/>
                  </a:lnTo>
                  <a:lnTo>
                    <a:pt x="3359277" y="15494"/>
                  </a:lnTo>
                  <a:lnTo>
                    <a:pt x="3404108" y="27305"/>
                  </a:lnTo>
                  <a:lnTo>
                    <a:pt x="3447541" y="42037"/>
                  </a:lnTo>
                  <a:lnTo>
                    <a:pt x="3489579" y="59817"/>
                  </a:lnTo>
                  <a:lnTo>
                    <a:pt x="3529965" y="80391"/>
                  </a:lnTo>
                  <a:lnTo>
                    <a:pt x="3568700" y="103632"/>
                  </a:lnTo>
                  <a:lnTo>
                    <a:pt x="3605529" y="129540"/>
                  </a:lnTo>
                  <a:lnTo>
                    <a:pt x="3640454" y="157861"/>
                  </a:lnTo>
                  <a:lnTo>
                    <a:pt x="3673348" y="188468"/>
                  </a:lnTo>
                  <a:lnTo>
                    <a:pt x="3703954" y="221361"/>
                  </a:lnTo>
                  <a:lnTo>
                    <a:pt x="3732276" y="256286"/>
                  </a:lnTo>
                  <a:lnTo>
                    <a:pt x="3758184" y="293116"/>
                  </a:lnTo>
                  <a:lnTo>
                    <a:pt x="3781425" y="331851"/>
                  </a:lnTo>
                  <a:lnTo>
                    <a:pt x="3801999" y="372237"/>
                  </a:lnTo>
                  <a:lnTo>
                    <a:pt x="3819779" y="414274"/>
                  </a:lnTo>
                  <a:lnTo>
                    <a:pt x="3834511" y="457708"/>
                  </a:lnTo>
                  <a:lnTo>
                    <a:pt x="3846322" y="502539"/>
                  </a:lnTo>
                  <a:lnTo>
                    <a:pt x="3854830" y="548513"/>
                  </a:lnTo>
                  <a:lnTo>
                    <a:pt x="3860038" y="595630"/>
                  </a:lnTo>
                  <a:lnTo>
                    <a:pt x="3861816" y="643636"/>
                  </a:lnTo>
                  <a:lnTo>
                    <a:pt x="3861816" y="4720844"/>
                  </a:lnTo>
                  <a:lnTo>
                    <a:pt x="3860038" y="4768850"/>
                  </a:lnTo>
                  <a:lnTo>
                    <a:pt x="3854830" y="4815954"/>
                  </a:lnTo>
                  <a:lnTo>
                    <a:pt x="3846322" y="4861941"/>
                  </a:lnTo>
                  <a:lnTo>
                    <a:pt x="3834511" y="4906721"/>
                  </a:lnTo>
                  <a:lnTo>
                    <a:pt x="3819779" y="4950180"/>
                  </a:lnTo>
                  <a:lnTo>
                    <a:pt x="3801999" y="4992179"/>
                  </a:lnTo>
                  <a:lnTo>
                    <a:pt x="3781425" y="5032590"/>
                  </a:lnTo>
                  <a:lnTo>
                    <a:pt x="3758184" y="5071300"/>
                  </a:lnTo>
                  <a:lnTo>
                    <a:pt x="3732276" y="5108181"/>
                  </a:lnTo>
                  <a:lnTo>
                    <a:pt x="3703954" y="5143106"/>
                  </a:lnTo>
                  <a:lnTo>
                    <a:pt x="3673348" y="5175961"/>
                  </a:lnTo>
                  <a:lnTo>
                    <a:pt x="3640454" y="5206606"/>
                  </a:lnTo>
                  <a:lnTo>
                    <a:pt x="3605529" y="5234914"/>
                  </a:lnTo>
                  <a:lnTo>
                    <a:pt x="3568700" y="5260784"/>
                  </a:lnTo>
                  <a:lnTo>
                    <a:pt x="3529965" y="5284063"/>
                  </a:lnTo>
                  <a:lnTo>
                    <a:pt x="3489579" y="5304650"/>
                  </a:lnTo>
                  <a:lnTo>
                    <a:pt x="3447541" y="5322417"/>
                  </a:lnTo>
                  <a:lnTo>
                    <a:pt x="3404108" y="5337225"/>
                  </a:lnTo>
                  <a:lnTo>
                    <a:pt x="3359277" y="5348960"/>
                  </a:lnTo>
                  <a:lnTo>
                    <a:pt x="3313303" y="5357495"/>
                  </a:lnTo>
                  <a:lnTo>
                    <a:pt x="3266186" y="5362714"/>
                  </a:lnTo>
                  <a:lnTo>
                    <a:pt x="3218179" y="5364480"/>
                  </a:lnTo>
                  <a:lnTo>
                    <a:pt x="643648" y="5364480"/>
                  </a:lnTo>
                  <a:lnTo>
                    <a:pt x="595617" y="5362714"/>
                  </a:lnTo>
                  <a:lnTo>
                    <a:pt x="548538" y="5357495"/>
                  </a:lnTo>
                  <a:lnTo>
                    <a:pt x="502539" y="5348960"/>
                  </a:lnTo>
                  <a:lnTo>
                    <a:pt x="457758" y="5337225"/>
                  </a:lnTo>
                  <a:lnTo>
                    <a:pt x="414299" y="5322417"/>
                  </a:lnTo>
                  <a:lnTo>
                    <a:pt x="372300" y="5304650"/>
                  </a:lnTo>
                  <a:lnTo>
                    <a:pt x="331889" y="5284063"/>
                  </a:lnTo>
                  <a:lnTo>
                    <a:pt x="293179" y="5260784"/>
                  </a:lnTo>
                  <a:lnTo>
                    <a:pt x="256298" y="5234914"/>
                  </a:lnTo>
                  <a:lnTo>
                    <a:pt x="221373" y="5206606"/>
                  </a:lnTo>
                  <a:lnTo>
                    <a:pt x="188518" y="5175961"/>
                  </a:lnTo>
                  <a:lnTo>
                    <a:pt x="157873" y="5143106"/>
                  </a:lnTo>
                  <a:lnTo>
                    <a:pt x="129565" y="5108181"/>
                  </a:lnTo>
                  <a:lnTo>
                    <a:pt x="103695" y="5071300"/>
                  </a:lnTo>
                  <a:lnTo>
                    <a:pt x="80403" y="5032590"/>
                  </a:lnTo>
                  <a:lnTo>
                    <a:pt x="59817" y="4992179"/>
                  </a:lnTo>
                  <a:lnTo>
                    <a:pt x="42062" y="4950180"/>
                  </a:lnTo>
                  <a:lnTo>
                    <a:pt x="27254" y="4906721"/>
                  </a:lnTo>
                  <a:lnTo>
                    <a:pt x="15519" y="4861941"/>
                  </a:lnTo>
                  <a:lnTo>
                    <a:pt x="6972" y="4815954"/>
                  </a:lnTo>
                  <a:lnTo>
                    <a:pt x="1765" y="4768850"/>
                  </a:lnTo>
                  <a:lnTo>
                    <a:pt x="0" y="4720844"/>
                  </a:lnTo>
                  <a:lnTo>
                    <a:pt x="0" y="643636"/>
                  </a:lnTo>
                  <a:close/>
                </a:path>
              </a:pathLst>
            </a:custGeom>
            <a:ln w="9144">
              <a:solidFill>
                <a:srgbClr val="35627C"/>
              </a:solidFill>
            </a:ln>
          </p:spPr>
          <p:txBody>
            <a:bodyPr wrap="square" lIns="0" tIns="0" rIns="0" bIns="0" rtlCol="0"/>
            <a:lstStyle/>
            <a:p>
              <a:endParaRPr/>
            </a:p>
          </p:txBody>
        </p:sp>
        <p:sp>
          <p:nvSpPr>
            <p:cNvPr id="6" name="object 6"/>
            <p:cNvSpPr/>
            <p:nvPr/>
          </p:nvSpPr>
          <p:spPr>
            <a:xfrm>
              <a:off x="3253886" y="4978511"/>
              <a:ext cx="1511935" cy="259079"/>
            </a:xfrm>
            <a:custGeom>
              <a:avLst/>
              <a:gdLst/>
              <a:ahLst/>
              <a:cxnLst/>
              <a:rect l="l" t="t" r="r" b="b"/>
              <a:pathLst>
                <a:path w="1511935" h="259079">
                  <a:moveTo>
                    <a:pt x="1382268" y="0"/>
                  </a:moveTo>
                  <a:lnTo>
                    <a:pt x="1382268" y="64769"/>
                  </a:lnTo>
                  <a:lnTo>
                    <a:pt x="0" y="64769"/>
                  </a:lnTo>
                  <a:lnTo>
                    <a:pt x="0" y="194309"/>
                  </a:lnTo>
                  <a:lnTo>
                    <a:pt x="1382268" y="194309"/>
                  </a:lnTo>
                  <a:lnTo>
                    <a:pt x="1382268" y="259079"/>
                  </a:lnTo>
                  <a:lnTo>
                    <a:pt x="1511808" y="129539"/>
                  </a:lnTo>
                  <a:lnTo>
                    <a:pt x="1382268" y="0"/>
                  </a:lnTo>
                  <a:close/>
                </a:path>
              </a:pathLst>
            </a:custGeom>
            <a:solidFill>
              <a:srgbClr val="C3002D"/>
            </a:solidFill>
          </p:spPr>
          <p:txBody>
            <a:bodyPr wrap="square" lIns="0" tIns="0" rIns="0" bIns="0" rtlCol="0"/>
            <a:lstStyle/>
            <a:p>
              <a:endParaRPr/>
            </a:p>
          </p:txBody>
        </p:sp>
      </p:grpSp>
      <p:sp>
        <p:nvSpPr>
          <p:cNvPr id="7" name="object 7"/>
          <p:cNvSpPr txBox="1">
            <a:spLocks noGrp="1"/>
          </p:cNvSpPr>
          <p:nvPr>
            <p:ph type="title"/>
          </p:nvPr>
        </p:nvSpPr>
        <p:spPr>
          <a:xfrm>
            <a:off x="1749679" y="182321"/>
            <a:ext cx="8545830" cy="560070"/>
          </a:xfrm>
          <a:prstGeom prst="rect">
            <a:avLst/>
          </a:prstGeom>
        </p:spPr>
        <p:txBody>
          <a:bodyPr vert="horz" wrap="square" lIns="0" tIns="13335" rIns="0" bIns="0" rtlCol="0">
            <a:spAutoFit/>
          </a:bodyPr>
          <a:lstStyle/>
          <a:p>
            <a:pPr marL="12700">
              <a:lnSpc>
                <a:spcPct val="100000"/>
              </a:lnSpc>
              <a:spcBef>
                <a:spcPts val="105"/>
              </a:spcBef>
            </a:pPr>
            <a:r>
              <a:rPr sz="3500" dirty="0"/>
              <a:t>Impactos</a:t>
            </a:r>
            <a:r>
              <a:rPr sz="3500" spc="-25" dirty="0"/>
              <a:t> </a:t>
            </a:r>
            <a:r>
              <a:rPr sz="3500" dirty="0"/>
              <a:t>de</a:t>
            </a:r>
            <a:r>
              <a:rPr sz="3500" spc="-20" dirty="0"/>
              <a:t> </a:t>
            </a:r>
            <a:r>
              <a:rPr sz="3500" dirty="0"/>
              <a:t>la</a:t>
            </a:r>
            <a:r>
              <a:rPr sz="3500" spc="-45" dirty="0"/>
              <a:t> </a:t>
            </a:r>
            <a:r>
              <a:rPr sz="3500" dirty="0"/>
              <a:t>expansión</a:t>
            </a:r>
            <a:r>
              <a:rPr sz="3500" spc="-45" dirty="0"/>
              <a:t> </a:t>
            </a:r>
            <a:r>
              <a:rPr sz="3500" dirty="0"/>
              <a:t>de</a:t>
            </a:r>
            <a:r>
              <a:rPr sz="3500" spc="-40" dirty="0"/>
              <a:t> </a:t>
            </a:r>
            <a:r>
              <a:rPr sz="3500" dirty="0"/>
              <a:t>la</a:t>
            </a:r>
            <a:r>
              <a:rPr sz="3500" spc="-25" dirty="0"/>
              <a:t> </a:t>
            </a:r>
            <a:r>
              <a:rPr sz="3500" spc="-10" dirty="0"/>
              <a:t>población</a:t>
            </a:r>
            <a:endParaRPr sz="3500"/>
          </a:p>
        </p:txBody>
      </p:sp>
      <p:sp>
        <p:nvSpPr>
          <p:cNvPr id="8" name="object 8"/>
          <p:cNvSpPr txBox="1"/>
          <p:nvPr/>
        </p:nvSpPr>
        <p:spPr>
          <a:xfrm>
            <a:off x="562063" y="1191133"/>
            <a:ext cx="3327401" cy="4079875"/>
          </a:xfrm>
          <a:prstGeom prst="rect">
            <a:avLst/>
          </a:prstGeom>
        </p:spPr>
        <p:txBody>
          <a:bodyPr vert="horz" wrap="square" lIns="0" tIns="15875" rIns="0" bIns="0" rtlCol="0">
            <a:spAutoFit/>
          </a:bodyPr>
          <a:lstStyle/>
          <a:p>
            <a:pPr marL="234950" marR="426085" indent="-100965" algn="ctr">
              <a:lnSpc>
                <a:spcPct val="99000"/>
              </a:lnSpc>
              <a:spcBef>
                <a:spcPts val="125"/>
              </a:spcBef>
            </a:pPr>
            <a:r>
              <a:rPr sz="2400" b="1" dirty="0">
                <a:solidFill>
                  <a:srgbClr val="35627C"/>
                </a:solidFill>
                <a:latin typeface="Trebuchet MS" panose="020B0603020202020204"/>
                <a:cs typeface="Trebuchet MS" panose="020B0603020202020204"/>
              </a:rPr>
              <a:t>Aumento</a:t>
            </a:r>
            <a:r>
              <a:rPr sz="2400" b="1" spc="-55" dirty="0">
                <a:solidFill>
                  <a:srgbClr val="35627C"/>
                </a:solidFill>
                <a:latin typeface="Trebuchet MS" panose="020B0603020202020204"/>
                <a:cs typeface="Trebuchet MS" panose="020B0603020202020204"/>
              </a:rPr>
              <a:t> </a:t>
            </a:r>
            <a:r>
              <a:rPr sz="2400" b="1" dirty="0">
                <a:solidFill>
                  <a:srgbClr val="35627C"/>
                </a:solidFill>
                <a:latin typeface="Trebuchet MS" panose="020B0603020202020204"/>
                <a:cs typeface="Trebuchet MS" panose="020B0603020202020204"/>
              </a:rPr>
              <a:t>del</a:t>
            </a:r>
            <a:r>
              <a:rPr sz="2400" b="1" spc="-70" dirty="0">
                <a:solidFill>
                  <a:srgbClr val="35627C"/>
                </a:solidFill>
                <a:latin typeface="Trebuchet MS" panose="020B0603020202020204"/>
                <a:cs typeface="Trebuchet MS" panose="020B0603020202020204"/>
              </a:rPr>
              <a:t> </a:t>
            </a:r>
            <a:r>
              <a:rPr sz="2400" b="1" spc="-10" dirty="0">
                <a:solidFill>
                  <a:srgbClr val="35627C"/>
                </a:solidFill>
                <a:latin typeface="Trebuchet MS" panose="020B0603020202020204"/>
                <a:cs typeface="Trebuchet MS" panose="020B0603020202020204"/>
              </a:rPr>
              <a:t>papeleo </a:t>
            </a:r>
            <a:r>
              <a:rPr lang="en-US" sz="2400" b="1" spc="-10" dirty="0">
                <a:solidFill>
                  <a:srgbClr val="35627C"/>
                </a:solidFill>
                <a:latin typeface="Trebuchet MS" panose="020B0603020202020204"/>
                <a:cs typeface="Trebuchet MS" panose="020B0603020202020204"/>
              </a:rPr>
              <a:t>a</a:t>
            </a:r>
            <a:r>
              <a:rPr sz="2400" b="1" spc="-25" dirty="0">
                <a:solidFill>
                  <a:srgbClr val="35627C"/>
                </a:solidFill>
                <a:latin typeface="Trebuchet MS" panose="020B0603020202020204"/>
                <a:cs typeface="Trebuchet MS" panose="020B0603020202020204"/>
              </a:rPr>
              <a:t> </a:t>
            </a:r>
            <a:r>
              <a:rPr sz="2400" b="1" dirty="0">
                <a:solidFill>
                  <a:srgbClr val="35627C"/>
                </a:solidFill>
                <a:latin typeface="Trebuchet MS" panose="020B0603020202020204"/>
                <a:cs typeface="Trebuchet MS" panose="020B0603020202020204"/>
              </a:rPr>
              <a:t>partir</a:t>
            </a:r>
            <a:r>
              <a:rPr sz="2400" b="1" spc="-45" dirty="0">
                <a:solidFill>
                  <a:srgbClr val="35627C"/>
                </a:solidFill>
                <a:latin typeface="Trebuchet MS" panose="020B0603020202020204"/>
                <a:cs typeface="Trebuchet MS" panose="020B0603020202020204"/>
              </a:rPr>
              <a:t> </a:t>
            </a:r>
            <a:r>
              <a:rPr sz="2400" b="1" dirty="0">
                <a:solidFill>
                  <a:srgbClr val="35627C"/>
                </a:solidFill>
                <a:latin typeface="Trebuchet MS" panose="020B0603020202020204"/>
                <a:cs typeface="Trebuchet MS" panose="020B0603020202020204"/>
              </a:rPr>
              <a:t>de</a:t>
            </a:r>
            <a:r>
              <a:rPr sz="2400" b="1" spc="-35" dirty="0">
                <a:solidFill>
                  <a:srgbClr val="35627C"/>
                </a:solidFill>
                <a:latin typeface="Trebuchet MS" panose="020B0603020202020204"/>
                <a:cs typeface="Trebuchet MS" panose="020B0603020202020204"/>
              </a:rPr>
              <a:t> </a:t>
            </a:r>
            <a:r>
              <a:rPr sz="2400" b="1" dirty="0">
                <a:solidFill>
                  <a:srgbClr val="35627C"/>
                </a:solidFill>
                <a:latin typeface="Trebuchet MS" panose="020B0603020202020204"/>
                <a:cs typeface="Trebuchet MS" panose="020B0603020202020204"/>
              </a:rPr>
              <a:t>enero</a:t>
            </a:r>
            <a:r>
              <a:rPr sz="2400" b="1" spc="-10" dirty="0">
                <a:solidFill>
                  <a:srgbClr val="35627C"/>
                </a:solidFill>
                <a:latin typeface="Trebuchet MS" panose="020B0603020202020204"/>
                <a:cs typeface="Trebuchet MS" panose="020B0603020202020204"/>
              </a:rPr>
              <a:t> </a:t>
            </a:r>
            <a:r>
              <a:rPr sz="2400" b="1" spc="-25" dirty="0">
                <a:solidFill>
                  <a:srgbClr val="35627C"/>
                </a:solidFill>
                <a:latin typeface="Trebuchet MS" panose="020B0603020202020204"/>
                <a:cs typeface="Trebuchet MS" panose="020B0603020202020204"/>
              </a:rPr>
              <a:t>de </a:t>
            </a:r>
            <a:r>
              <a:rPr sz="2400" b="1" spc="-20" dirty="0">
                <a:solidFill>
                  <a:srgbClr val="35627C"/>
                </a:solidFill>
                <a:latin typeface="Trebuchet MS" panose="020B0603020202020204"/>
                <a:cs typeface="Trebuchet MS" panose="020B0603020202020204"/>
              </a:rPr>
              <a:t>2027</a:t>
            </a:r>
            <a:endParaRPr sz="2400" dirty="0">
              <a:latin typeface="Trebuchet MS" panose="020B0603020202020204"/>
              <a:cs typeface="Trebuchet MS" panose="020B0603020202020204"/>
            </a:endParaRPr>
          </a:p>
          <a:p>
            <a:pPr marL="12700" marR="5080">
              <a:lnSpc>
                <a:spcPct val="100000"/>
              </a:lnSpc>
              <a:spcBef>
                <a:spcPts val="1295"/>
              </a:spcBef>
            </a:pPr>
            <a:r>
              <a:rPr sz="2000" b="1" dirty="0">
                <a:latin typeface="Trebuchet MS" panose="020B0603020202020204"/>
                <a:cs typeface="Trebuchet MS" panose="020B0603020202020204"/>
              </a:rPr>
              <a:t>Renovaciones</a:t>
            </a:r>
            <a:r>
              <a:rPr sz="2000" b="1" spc="-125" dirty="0">
                <a:latin typeface="Trebuchet MS" panose="020B0603020202020204"/>
                <a:cs typeface="Trebuchet MS" panose="020B0603020202020204"/>
              </a:rPr>
              <a:t> </a:t>
            </a:r>
            <a:r>
              <a:rPr sz="2000" b="1" spc="-25" dirty="0">
                <a:latin typeface="Trebuchet MS" panose="020B0603020202020204"/>
                <a:cs typeface="Trebuchet MS" panose="020B0603020202020204"/>
              </a:rPr>
              <a:t>de </a:t>
            </a:r>
            <a:r>
              <a:rPr sz="2000" b="1" dirty="0">
                <a:latin typeface="Trebuchet MS" panose="020B0603020202020204"/>
                <a:cs typeface="Trebuchet MS" panose="020B0603020202020204"/>
              </a:rPr>
              <a:t>elegibilidad</a:t>
            </a:r>
            <a:r>
              <a:rPr sz="2000" b="1" spc="-60" dirty="0">
                <a:latin typeface="Trebuchet MS" panose="020B0603020202020204"/>
                <a:cs typeface="Trebuchet MS" panose="020B0603020202020204"/>
              </a:rPr>
              <a:t> </a:t>
            </a:r>
            <a:r>
              <a:rPr sz="2000" b="1" dirty="0">
                <a:latin typeface="Trebuchet MS" panose="020B0603020202020204"/>
                <a:cs typeface="Trebuchet MS" panose="020B0603020202020204"/>
              </a:rPr>
              <a:t>cada</a:t>
            </a:r>
            <a:r>
              <a:rPr sz="2000" b="1" spc="-70" dirty="0">
                <a:latin typeface="Trebuchet MS" panose="020B0603020202020204"/>
                <a:cs typeface="Trebuchet MS" panose="020B0603020202020204"/>
              </a:rPr>
              <a:t> </a:t>
            </a:r>
            <a:r>
              <a:rPr sz="2000" b="1" dirty="0">
                <a:latin typeface="Trebuchet MS" panose="020B0603020202020204"/>
                <a:cs typeface="Trebuchet MS" panose="020B0603020202020204"/>
              </a:rPr>
              <a:t>6</a:t>
            </a:r>
            <a:r>
              <a:rPr sz="2000" b="1" spc="-65" dirty="0">
                <a:latin typeface="Trebuchet MS" panose="020B0603020202020204"/>
                <a:cs typeface="Trebuchet MS" panose="020B0603020202020204"/>
              </a:rPr>
              <a:t> </a:t>
            </a:r>
            <a:r>
              <a:rPr sz="2000" b="1" spc="-20" dirty="0">
                <a:latin typeface="Trebuchet MS" panose="020B0603020202020204"/>
                <a:cs typeface="Trebuchet MS" panose="020B0603020202020204"/>
              </a:rPr>
              <a:t>meses </a:t>
            </a:r>
            <a:r>
              <a:rPr sz="2000" b="1" dirty="0">
                <a:latin typeface="Trebuchet MS" panose="020B0603020202020204"/>
                <a:cs typeface="Trebuchet MS" panose="020B0603020202020204"/>
              </a:rPr>
              <a:t>frente</a:t>
            </a:r>
            <a:r>
              <a:rPr sz="2000" b="1" spc="-40" dirty="0">
                <a:latin typeface="Trebuchet MS" panose="020B0603020202020204"/>
                <a:cs typeface="Trebuchet MS" panose="020B0603020202020204"/>
              </a:rPr>
              <a:t> </a:t>
            </a:r>
            <a:r>
              <a:rPr sz="2000" b="1" dirty="0">
                <a:latin typeface="Trebuchet MS" panose="020B0603020202020204"/>
                <a:cs typeface="Trebuchet MS" panose="020B0603020202020204"/>
              </a:rPr>
              <a:t>a</a:t>
            </a:r>
            <a:r>
              <a:rPr sz="2000" b="1" spc="-50" dirty="0">
                <a:latin typeface="Trebuchet MS" panose="020B0603020202020204"/>
                <a:cs typeface="Trebuchet MS" panose="020B0603020202020204"/>
              </a:rPr>
              <a:t> </a:t>
            </a:r>
            <a:r>
              <a:rPr sz="2000" b="1" dirty="0">
                <a:latin typeface="Trebuchet MS" panose="020B0603020202020204"/>
                <a:cs typeface="Trebuchet MS" panose="020B0603020202020204"/>
              </a:rPr>
              <a:t>12.</a:t>
            </a:r>
            <a:r>
              <a:rPr sz="2000" b="1" spc="-40" dirty="0">
                <a:latin typeface="Trebuchet MS" panose="020B0603020202020204"/>
                <a:cs typeface="Trebuchet MS" panose="020B0603020202020204"/>
              </a:rPr>
              <a:t> </a:t>
            </a:r>
            <a:r>
              <a:rPr sz="2000" b="1" dirty="0">
                <a:latin typeface="Trebuchet MS" panose="020B0603020202020204"/>
                <a:cs typeface="Trebuchet MS" panose="020B0603020202020204"/>
              </a:rPr>
              <a:t>Efectos</a:t>
            </a:r>
            <a:r>
              <a:rPr sz="2000" b="1" spc="-35" dirty="0">
                <a:latin typeface="Trebuchet MS" panose="020B0603020202020204"/>
                <a:cs typeface="Trebuchet MS" panose="020B0603020202020204"/>
              </a:rPr>
              <a:t> </a:t>
            </a:r>
            <a:r>
              <a:rPr sz="2000" b="1" spc="-20" dirty="0">
                <a:latin typeface="Trebuchet MS" panose="020B0603020202020204"/>
                <a:cs typeface="Trebuchet MS" panose="020B0603020202020204"/>
              </a:rPr>
              <a:t>377k </a:t>
            </a:r>
            <a:r>
              <a:rPr sz="2000" b="1" dirty="0">
                <a:latin typeface="Trebuchet MS" panose="020B0603020202020204"/>
                <a:cs typeface="Trebuchet MS" panose="020B0603020202020204"/>
              </a:rPr>
              <a:t>adultos</a:t>
            </a:r>
            <a:r>
              <a:rPr sz="2000" b="1" spc="-50" dirty="0">
                <a:latin typeface="Trebuchet MS" panose="020B0603020202020204"/>
                <a:cs typeface="Trebuchet MS" panose="020B0603020202020204"/>
              </a:rPr>
              <a:t> </a:t>
            </a:r>
            <a:r>
              <a:rPr sz="2000" b="1" dirty="0">
                <a:latin typeface="Trebuchet MS" panose="020B0603020202020204"/>
                <a:cs typeface="Trebuchet MS" panose="020B0603020202020204"/>
              </a:rPr>
              <a:t>de</a:t>
            </a:r>
            <a:r>
              <a:rPr sz="2000" b="1" spc="-30" dirty="0">
                <a:latin typeface="Trebuchet MS" panose="020B0603020202020204"/>
                <a:cs typeface="Trebuchet MS" panose="020B0603020202020204"/>
              </a:rPr>
              <a:t> </a:t>
            </a:r>
            <a:r>
              <a:rPr sz="2000" b="1" dirty="0">
                <a:latin typeface="Trebuchet MS" panose="020B0603020202020204"/>
                <a:cs typeface="Trebuchet MS" panose="020B0603020202020204"/>
              </a:rPr>
              <a:t>bajos</a:t>
            </a:r>
            <a:r>
              <a:rPr sz="2000" b="1" spc="-55" dirty="0">
                <a:latin typeface="Trebuchet MS" panose="020B0603020202020204"/>
                <a:cs typeface="Trebuchet MS" panose="020B0603020202020204"/>
              </a:rPr>
              <a:t> </a:t>
            </a:r>
            <a:r>
              <a:rPr sz="2000" b="1" spc="-10" dirty="0">
                <a:latin typeface="Trebuchet MS" panose="020B0603020202020204"/>
                <a:cs typeface="Trebuchet MS" panose="020B0603020202020204"/>
              </a:rPr>
              <a:t>ingresos.</a:t>
            </a:r>
            <a:endParaRPr sz="2000" dirty="0">
              <a:latin typeface="Trebuchet MS" panose="020B0603020202020204"/>
              <a:cs typeface="Trebuchet MS" panose="020B0603020202020204"/>
            </a:endParaRPr>
          </a:p>
          <a:p>
            <a:pPr marL="12700" marR="320040">
              <a:lnSpc>
                <a:spcPct val="100000"/>
              </a:lnSpc>
              <a:spcBef>
                <a:spcPts val="1320"/>
              </a:spcBef>
            </a:pPr>
            <a:r>
              <a:rPr sz="2000" b="1" dirty="0">
                <a:latin typeface="Trebuchet MS" panose="020B0603020202020204"/>
                <a:cs typeface="Trebuchet MS" panose="020B0603020202020204"/>
              </a:rPr>
              <a:t>Cambios</a:t>
            </a:r>
            <a:r>
              <a:rPr sz="2000" b="1" spc="-45" dirty="0">
                <a:latin typeface="Trebuchet MS" panose="020B0603020202020204"/>
                <a:cs typeface="Trebuchet MS" panose="020B0603020202020204"/>
              </a:rPr>
              <a:t> </a:t>
            </a:r>
            <a:r>
              <a:rPr sz="2000" b="1" dirty="0">
                <a:latin typeface="Trebuchet MS" panose="020B0603020202020204"/>
                <a:cs typeface="Trebuchet MS" panose="020B0603020202020204"/>
              </a:rPr>
              <a:t>de</a:t>
            </a:r>
            <a:r>
              <a:rPr sz="2000" b="1" spc="-55" dirty="0">
                <a:latin typeface="Trebuchet MS" panose="020B0603020202020204"/>
                <a:cs typeface="Trebuchet MS" panose="020B0603020202020204"/>
              </a:rPr>
              <a:t> </a:t>
            </a:r>
            <a:r>
              <a:rPr sz="2000" b="1" spc="-10" dirty="0">
                <a:latin typeface="Trebuchet MS" panose="020B0603020202020204"/>
                <a:cs typeface="Trebuchet MS" panose="020B0603020202020204"/>
              </a:rPr>
              <a:t>cobertura </a:t>
            </a:r>
            <a:r>
              <a:rPr sz="2000" b="1" dirty="0">
                <a:latin typeface="Trebuchet MS" panose="020B0603020202020204"/>
                <a:cs typeface="Trebuchet MS" panose="020B0603020202020204"/>
              </a:rPr>
              <a:t>retroactivos</a:t>
            </a:r>
            <a:r>
              <a:rPr sz="2000" b="1" spc="-55" dirty="0">
                <a:latin typeface="Trebuchet MS" panose="020B0603020202020204"/>
                <a:cs typeface="Trebuchet MS" panose="020B0603020202020204"/>
              </a:rPr>
              <a:t> </a:t>
            </a:r>
            <a:r>
              <a:rPr sz="2000" b="1" dirty="0">
                <a:latin typeface="Trebuchet MS" panose="020B0603020202020204"/>
                <a:cs typeface="Trebuchet MS" panose="020B0603020202020204"/>
              </a:rPr>
              <a:t>para</a:t>
            </a:r>
            <a:r>
              <a:rPr sz="2000" b="1" spc="-80" dirty="0">
                <a:latin typeface="Trebuchet MS" panose="020B0603020202020204"/>
                <a:cs typeface="Trebuchet MS" panose="020B0603020202020204"/>
              </a:rPr>
              <a:t> </a:t>
            </a:r>
            <a:r>
              <a:rPr sz="2000" b="1" spc="-10" dirty="0">
                <a:latin typeface="Trebuchet MS" panose="020B0603020202020204"/>
                <a:cs typeface="Trebuchet MS" panose="020B0603020202020204"/>
              </a:rPr>
              <a:t>todos </a:t>
            </a:r>
            <a:r>
              <a:rPr sz="2000" b="1" dirty="0">
                <a:latin typeface="Trebuchet MS" panose="020B0603020202020204"/>
                <a:cs typeface="Trebuchet MS" panose="020B0603020202020204"/>
              </a:rPr>
              <a:t>los</a:t>
            </a:r>
            <a:r>
              <a:rPr sz="2000" b="1" spc="-50" dirty="0">
                <a:latin typeface="Trebuchet MS" panose="020B0603020202020204"/>
                <a:cs typeface="Trebuchet MS" panose="020B0603020202020204"/>
              </a:rPr>
              <a:t> </a:t>
            </a:r>
            <a:r>
              <a:rPr sz="2000" b="1" dirty="0">
                <a:latin typeface="Trebuchet MS" panose="020B0603020202020204"/>
                <a:cs typeface="Trebuchet MS" panose="020B0603020202020204"/>
              </a:rPr>
              <a:t>nuevos</a:t>
            </a:r>
            <a:r>
              <a:rPr sz="2000" b="1" spc="-50" dirty="0">
                <a:latin typeface="Trebuchet MS" panose="020B0603020202020204"/>
                <a:cs typeface="Trebuchet MS" panose="020B0603020202020204"/>
              </a:rPr>
              <a:t> </a:t>
            </a:r>
            <a:r>
              <a:rPr sz="2000" b="1" spc="-10" dirty="0">
                <a:latin typeface="Trebuchet MS" panose="020B0603020202020204"/>
                <a:cs typeface="Trebuchet MS" panose="020B0603020202020204"/>
              </a:rPr>
              <a:t>solicitantes.</a:t>
            </a:r>
            <a:endParaRPr sz="2000" dirty="0">
              <a:latin typeface="Trebuchet MS" panose="020B0603020202020204"/>
              <a:cs typeface="Trebuchet MS" panose="020B0603020202020204"/>
            </a:endParaRPr>
          </a:p>
          <a:p>
            <a:pPr marL="12700">
              <a:lnSpc>
                <a:spcPct val="100000"/>
              </a:lnSpc>
              <a:spcBef>
                <a:spcPts val="1325"/>
              </a:spcBef>
            </a:pPr>
            <a:r>
              <a:rPr sz="2000" b="1" dirty="0">
                <a:solidFill>
                  <a:srgbClr val="C3002D"/>
                </a:solidFill>
                <a:latin typeface="Trebuchet MS" panose="020B0603020202020204"/>
                <a:cs typeface="Trebuchet MS" panose="020B0603020202020204"/>
              </a:rPr>
              <a:t>Requisitos</a:t>
            </a:r>
            <a:r>
              <a:rPr sz="2000" b="1" spc="-55" dirty="0">
                <a:solidFill>
                  <a:srgbClr val="C3002D"/>
                </a:solidFill>
                <a:latin typeface="Trebuchet MS" panose="020B0603020202020204"/>
                <a:cs typeface="Trebuchet MS" panose="020B0603020202020204"/>
              </a:rPr>
              <a:t> </a:t>
            </a:r>
            <a:r>
              <a:rPr sz="2000" b="1" dirty="0">
                <a:solidFill>
                  <a:srgbClr val="C3002D"/>
                </a:solidFill>
                <a:latin typeface="Trebuchet MS" panose="020B0603020202020204"/>
                <a:cs typeface="Trebuchet MS" panose="020B0603020202020204"/>
              </a:rPr>
              <a:t>de</a:t>
            </a:r>
            <a:r>
              <a:rPr sz="2000" b="1" spc="-65" dirty="0">
                <a:solidFill>
                  <a:srgbClr val="C3002D"/>
                </a:solidFill>
                <a:latin typeface="Trebuchet MS" panose="020B0603020202020204"/>
                <a:cs typeface="Trebuchet MS" panose="020B0603020202020204"/>
              </a:rPr>
              <a:t> </a:t>
            </a:r>
            <a:r>
              <a:rPr sz="2000" b="1" spc="-10" dirty="0">
                <a:solidFill>
                  <a:srgbClr val="C3002D"/>
                </a:solidFill>
                <a:latin typeface="Trebuchet MS" panose="020B0603020202020204"/>
                <a:cs typeface="Trebuchet MS" panose="020B0603020202020204"/>
              </a:rPr>
              <a:t>trabajo</a:t>
            </a:r>
            <a:endParaRPr sz="2000" dirty="0">
              <a:latin typeface="Trebuchet MS" panose="020B0603020202020204"/>
              <a:cs typeface="Trebuchet MS" panose="020B0603020202020204"/>
            </a:endParaRPr>
          </a:p>
        </p:txBody>
      </p:sp>
      <p:sp>
        <p:nvSpPr>
          <p:cNvPr id="9" name="object 9"/>
          <p:cNvSpPr txBox="1"/>
          <p:nvPr/>
        </p:nvSpPr>
        <p:spPr>
          <a:xfrm>
            <a:off x="4277105" y="899574"/>
            <a:ext cx="7581265" cy="3691255"/>
          </a:xfrm>
          <a:prstGeom prst="rect">
            <a:avLst/>
          </a:prstGeom>
        </p:spPr>
        <p:txBody>
          <a:bodyPr vert="horz" wrap="square" lIns="0" tIns="51435" rIns="0" bIns="0" rtlCol="0">
            <a:spAutoFit/>
          </a:bodyPr>
          <a:lstStyle/>
          <a:p>
            <a:pPr marL="463550" marR="5080" indent="-448310">
              <a:lnSpc>
                <a:spcPts val="2110"/>
              </a:lnSpc>
              <a:spcBef>
                <a:spcPts val="405"/>
              </a:spcBef>
              <a:buFont typeface="Microsoft Sans Serif" panose="020B0604020202020204"/>
              <a:buChar char="●"/>
              <a:tabLst>
                <a:tab pos="463550" algn="l"/>
              </a:tabLst>
            </a:pPr>
            <a:r>
              <a:rPr sz="2000" b="1" dirty="0">
                <a:latin typeface="Trebuchet MS" panose="020B0603020202020204"/>
                <a:cs typeface="Trebuchet MS" panose="020B0603020202020204"/>
              </a:rPr>
              <a:t>Los</a:t>
            </a:r>
            <a:r>
              <a:rPr sz="2000" b="1" spc="-40" dirty="0">
                <a:latin typeface="Trebuchet MS" panose="020B0603020202020204"/>
                <a:cs typeface="Trebuchet MS" panose="020B0603020202020204"/>
              </a:rPr>
              <a:t> </a:t>
            </a:r>
            <a:r>
              <a:rPr sz="2000" b="1" dirty="0">
                <a:latin typeface="Trebuchet MS" panose="020B0603020202020204"/>
                <a:cs typeface="Trebuchet MS" panose="020B0603020202020204"/>
              </a:rPr>
              <a:t>adultos</a:t>
            </a:r>
            <a:r>
              <a:rPr sz="2000" b="1" spc="-35" dirty="0">
                <a:latin typeface="Trebuchet MS" panose="020B0603020202020204"/>
                <a:cs typeface="Trebuchet MS" panose="020B0603020202020204"/>
              </a:rPr>
              <a:t> </a:t>
            </a:r>
            <a:r>
              <a:rPr sz="2000" b="1" dirty="0">
                <a:latin typeface="Trebuchet MS" panose="020B0603020202020204"/>
                <a:cs typeface="Trebuchet MS" panose="020B0603020202020204"/>
              </a:rPr>
              <a:t>de</a:t>
            </a:r>
            <a:r>
              <a:rPr sz="2000" b="1" spc="-40" dirty="0">
                <a:latin typeface="Trebuchet MS" panose="020B0603020202020204"/>
                <a:cs typeface="Trebuchet MS" panose="020B0603020202020204"/>
              </a:rPr>
              <a:t> </a:t>
            </a:r>
            <a:r>
              <a:rPr sz="2000" b="1" dirty="0">
                <a:latin typeface="Trebuchet MS" panose="020B0603020202020204"/>
                <a:cs typeface="Trebuchet MS" panose="020B0603020202020204"/>
              </a:rPr>
              <a:t>19</a:t>
            </a:r>
            <a:r>
              <a:rPr sz="2000" b="1" spc="-35" dirty="0">
                <a:latin typeface="Trebuchet MS" panose="020B0603020202020204"/>
                <a:cs typeface="Trebuchet MS" panose="020B0603020202020204"/>
              </a:rPr>
              <a:t> </a:t>
            </a:r>
            <a:r>
              <a:rPr sz="2000" b="1" dirty="0">
                <a:latin typeface="Trebuchet MS" panose="020B0603020202020204"/>
                <a:cs typeface="Trebuchet MS" panose="020B0603020202020204"/>
              </a:rPr>
              <a:t>a</a:t>
            </a:r>
            <a:r>
              <a:rPr sz="2000" b="1" spc="-30" dirty="0">
                <a:latin typeface="Trebuchet MS" panose="020B0603020202020204"/>
                <a:cs typeface="Trebuchet MS" panose="020B0603020202020204"/>
              </a:rPr>
              <a:t> </a:t>
            </a:r>
            <a:r>
              <a:rPr sz="2000" b="1" dirty="0">
                <a:latin typeface="Trebuchet MS" panose="020B0603020202020204"/>
                <a:cs typeface="Trebuchet MS" panose="020B0603020202020204"/>
              </a:rPr>
              <a:t>64</a:t>
            </a:r>
            <a:r>
              <a:rPr sz="2000" b="1" spc="-20" dirty="0">
                <a:latin typeface="Trebuchet MS" panose="020B0603020202020204"/>
                <a:cs typeface="Trebuchet MS" panose="020B0603020202020204"/>
              </a:rPr>
              <a:t> </a:t>
            </a:r>
            <a:r>
              <a:rPr sz="2000" b="1" dirty="0">
                <a:latin typeface="Trebuchet MS" panose="020B0603020202020204"/>
                <a:cs typeface="Trebuchet MS" panose="020B0603020202020204"/>
              </a:rPr>
              <a:t>años</a:t>
            </a:r>
            <a:r>
              <a:rPr sz="2000" b="1" spc="-30" dirty="0">
                <a:latin typeface="Trebuchet MS" panose="020B0603020202020204"/>
                <a:cs typeface="Trebuchet MS" panose="020B0603020202020204"/>
              </a:rPr>
              <a:t> </a:t>
            </a:r>
            <a:r>
              <a:rPr sz="2000" dirty="0">
                <a:latin typeface="Trebuchet MS" panose="020B0603020202020204"/>
                <a:cs typeface="Trebuchet MS" panose="020B0603020202020204"/>
              </a:rPr>
              <a:t>deben</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documentar</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80</a:t>
            </a:r>
            <a:r>
              <a:rPr sz="2000" spc="-35" dirty="0">
                <a:latin typeface="Trebuchet MS" panose="020B0603020202020204"/>
                <a:cs typeface="Trebuchet MS" panose="020B0603020202020204"/>
              </a:rPr>
              <a:t> </a:t>
            </a:r>
            <a:r>
              <a:rPr sz="2000" spc="-10" dirty="0">
                <a:latin typeface="Trebuchet MS" panose="020B0603020202020204"/>
                <a:cs typeface="Trebuchet MS" panose="020B0603020202020204"/>
              </a:rPr>
              <a:t>horas/mes </a:t>
            </a:r>
            <a:r>
              <a:rPr sz="2000" dirty="0">
                <a:latin typeface="Trebuchet MS" panose="020B0603020202020204"/>
                <a:cs typeface="Trebuchet MS" panose="020B0603020202020204"/>
              </a:rPr>
              <a:t>de</a:t>
            </a:r>
            <a:r>
              <a:rPr sz="2000" spc="-70" dirty="0">
                <a:latin typeface="Trebuchet MS" panose="020B0603020202020204"/>
                <a:cs typeface="Trebuchet MS" panose="020B0603020202020204"/>
              </a:rPr>
              <a:t> </a:t>
            </a:r>
            <a:r>
              <a:rPr sz="2000" dirty="0">
                <a:latin typeface="Trebuchet MS" panose="020B0603020202020204"/>
                <a:cs typeface="Trebuchet MS" panose="020B0603020202020204"/>
              </a:rPr>
              <a:t>trabajo,</a:t>
            </a:r>
            <a:r>
              <a:rPr sz="2000" spc="-60" dirty="0">
                <a:latin typeface="Trebuchet MS" panose="020B0603020202020204"/>
                <a:cs typeface="Trebuchet MS" panose="020B0603020202020204"/>
              </a:rPr>
              <a:t> </a:t>
            </a:r>
            <a:r>
              <a:rPr sz="2000" dirty="0">
                <a:latin typeface="Trebuchet MS" panose="020B0603020202020204"/>
                <a:cs typeface="Trebuchet MS" panose="020B0603020202020204"/>
              </a:rPr>
              <a:t>capacitación</a:t>
            </a:r>
            <a:r>
              <a:rPr sz="2000" spc="-70" dirty="0">
                <a:latin typeface="Trebuchet MS" panose="020B0603020202020204"/>
                <a:cs typeface="Trebuchet MS" panose="020B0603020202020204"/>
              </a:rPr>
              <a:t> </a:t>
            </a:r>
            <a:r>
              <a:rPr sz="2000" dirty="0">
                <a:latin typeface="Trebuchet MS" panose="020B0603020202020204"/>
                <a:cs typeface="Trebuchet MS" panose="020B0603020202020204"/>
              </a:rPr>
              <a:t>laboral,</a:t>
            </a:r>
            <a:r>
              <a:rPr sz="2000" spc="-60" dirty="0">
                <a:latin typeface="Trebuchet MS" panose="020B0603020202020204"/>
                <a:cs typeface="Trebuchet MS" panose="020B0603020202020204"/>
              </a:rPr>
              <a:t> </a:t>
            </a:r>
            <a:r>
              <a:rPr sz="2000" dirty="0">
                <a:latin typeface="Trebuchet MS" panose="020B0603020202020204"/>
                <a:cs typeface="Trebuchet MS" panose="020B0603020202020204"/>
              </a:rPr>
              <a:t>educación</a:t>
            </a:r>
            <a:r>
              <a:rPr sz="2000" spc="-70" dirty="0">
                <a:latin typeface="Trebuchet MS" panose="020B0603020202020204"/>
                <a:cs typeface="Trebuchet MS" panose="020B0603020202020204"/>
              </a:rPr>
              <a:t> </a:t>
            </a:r>
            <a:r>
              <a:rPr sz="2000" dirty="0">
                <a:latin typeface="Trebuchet MS" panose="020B0603020202020204"/>
                <a:cs typeface="Trebuchet MS" panose="020B0603020202020204"/>
              </a:rPr>
              <a:t>o</a:t>
            </a:r>
            <a:r>
              <a:rPr sz="2000" spc="-60" dirty="0">
                <a:latin typeface="Trebuchet MS" panose="020B0603020202020204"/>
                <a:cs typeface="Trebuchet MS" panose="020B0603020202020204"/>
              </a:rPr>
              <a:t> </a:t>
            </a:r>
            <a:r>
              <a:rPr sz="2000" spc="-10" dirty="0">
                <a:latin typeface="Trebuchet MS" panose="020B0603020202020204"/>
                <a:cs typeface="Trebuchet MS" panose="020B0603020202020204"/>
              </a:rPr>
              <a:t>servicio comunitario.</a:t>
            </a:r>
            <a:endParaRPr sz="2000" dirty="0">
              <a:latin typeface="Trebuchet MS" panose="020B0603020202020204"/>
              <a:cs typeface="Trebuchet MS" panose="020B0603020202020204"/>
            </a:endParaRPr>
          </a:p>
          <a:p>
            <a:pPr marL="463550" marR="633095" indent="-451485">
              <a:lnSpc>
                <a:spcPct val="100000"/>
              </a:lnSpc>
              <a:spcBef>
                <a:spcPts val="845"/>
              </a:spcBef>
              <a:buFont typeface="Microsoft Sans Serif" panose="020B0604020202020204"/>
              <a:buChar char="●"/>
              <a:tabLst>
                <a:tab pos="463550" algn="l"/>
                <a:tab pos="4838700" algn="l"/>
              </a:tabLst>
            </a:pPr>
            <a:r>
              <a:rPr sz="2000" b="1" dirty="0">
                <a:latin typeface="Trebuchet MS" panose="020B0603020202020204"/>
                <a:cs typeface="Trebuchet MS" panose="020B0603020202020204"/>
              </a:rPr>
              <a:t>Poblaciones</a:t>
            </a:r>
            <a:r>
              <a:rPr sz="2000" b="1" spc="-90" dirty="0">
                <a:latin typeface="Trebuchet MS" panose="020B0603020202020204"/>
                <a:cs typeface="Trebuchet MS" panose="020B0603020202020204"/>
              </a:rPr>
              <a:t> </a:t>
            </a:r>
            <a:r>
              <a:rPr sz="2000" b="1" dirty="0">
                <a:latin typeface="Trebuchet MS" panose="020B0603020202020204"/>
                <a:cs typeface="Trebuchet MS" panose="020B0603020202020204"/>
              </a:rPr>
              <a:t>exentas:</a:t>
            </a:r>
            <a:r>
              <a:rPr sz="2000" b="1" spc="-105" dirty="0">
                <a:latin typeface="Trebuchet MS" panose="020B0603020202020204"/>
                <a:cs typeface="Trebuchet MS" panose="020B0603020202020204"/>
              </a:rPr>
              <a:t> </a:t>
            </a:r>
            <a:r>
              <a:rPr sz="2000" spc="-10" dirty="0">
                <a:latin typeface="Trebuchet MS" panose="020B0603020202020204"/>
                <a:cs typeface="Trebuchet MS" panose="020B0603020202020204"/>
              </a:rPr>
              <a:t>embarazadas;</a:t>
            </a:r>
            <a:r>
              <a:rPr lang="" sz="2000" spc="-10" dirty="0">
                <a:latin typeface="Trebuchet MS" panose="020B0603020202020204"/>
                <a:cs typeface="Trebuchet MS" panose="020B0603020202020204"/>
              </a:rPr>
              <a:t> </a:t>
            </a:r>
            <a:r>
              <a:rPr lang="" sz="2000" dirty="0">
                <a:latin typeface="Trebuchet MS" panose="020B0603020202020204"/>
                <a:cs typeface="Trebuchet MS" panose="020B0603020202020204"/>
              </a:rPr>
              <a:t>Indígena americano / Indígena de Alaska</a:t>
            </a:r>
            <a:r>
              <a:rPr sz="2000" dirty="0">
                <a:latin typeface="Trebuchet MS" panose="020B0603020202020204"/>
                <a:cs typeface="Trebuchet MS" panose="020B0603020202020204"/>
              </a:rPr>
              <a:t>;</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padres</a:t>
            </a:r>
            <a:r>
              <a:rPr sz="2000" spc="-50" dirty="0">
                <a:latin typeface="Trebuchet MS" panose="020B0603020202020204"/>
                <a:cs typeface="Trebuchet MS" panose="020B0603020202020204"/>
              </a:rPr>
              <a:t> </a:t>
            </a:r>
            <a:r>
              <a:rPr sz="2000" spc="-25" dirty="0">
                <a:latin typeface="Trebuchet MS" panose="020B0603020202020204"/>
                <a:cs typeface="Trebuchet MS" panose="020B0603020202020204"/>
              </a:rPr>
              <a:t>de </a:t>
            </a:r>
            <a:r>
              <a:rPr sz="2000" dirty="0">
                <a:latin typeface="Trebuchet MS" panose="020B0603020202020204"/>
                <a:cs typeface="Trebuchet MS" panose="020B0603020202020204"/>
              </a:rPr>
              <a:t>niños</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con</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discapacidades</a:t>
            </a:r>
            <a:r>
              <a:rPr sz="2000" spc="-25" dirty="0">
                <a:latin typeface="Trebuchet MS" panose="020B0603020202020204"/>
                <a:cs typeface="Trebuchet MS" panose="020B0603020202020204"/>
              </a:rPr>
              <a:t> </a:t>
            </a:r>
            <a:r>
              <a:rPr sz="2000" dirty="0">
                <a:latin typeface="Trebuchet MS" panose="020B0603020202020204"/>
                <a:cs typeface="Trebuchet MS" panose="020B0603020202020204"/>
              </a:rPr>
              <a:t>o</a:t>
            </a:r>
            <a:r>
              <a:rPr sz="2000" spc="-10" dirty="0">
                <a:latin typeface="Trebuchet MS" panose="020B0603020202020204"/>
                <a:cs typeface="Trebuchet MS" panose="020B0603020202020204"/>
              </a:rPr>
              <a:t> </a:t>
            </a:r>
            <a:r>
              <a:rPr sz="2000" dirty="0">
                <a:latin typeface="Trebuchet MS" panose="020B0603020202020204"/>
                <a:cs typeface="Trebuchet MS" panose="020B0603020202020204"/>
              </a:rPr>
              <a:t>un</a:t>
            </a:r>
            <a:r>
              <a:rPr sz="2000" spc="-20" dirty="0">
                <a:latin typeface="Trebuchet MS" panose="020B0603020202020204"/>
                <a:cs typeface="Trebuchet MS" panose="020B0603020202020204"/>
              </a:rPr>
              <a:t> </a:t>
            </a:r>
            <a:r>
              <a:rPr sz="2000" dirty="0">
                <a:latin typeface="Trebuchet MS" panose="020B0603020202020204"/>
                <a:cs typeface="Trebuchet MS" panose="020B0603020202020204"/>
              </a:rPr>
              <a:t>niño</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13</a:t>
            </a:r>
            <a:r>
              <a:rPr sz="2000" spc="-25" dirty="0">
                <a:latin typeface="Trebuchet MS" panose="020B0603020202020204"/>
                <a:cs typeface="Trebuchet MS" panose="020B0603020202020204"/>
              </a:rPr>
              <a:t> </a:t>
            </a:r>
            <a:r>
              <a:rPr sz="2000" dirty="0">
                <a:latin typeface="Trebuchet MS" panose="020B0603020202020204"/>
                <a:cs typeface="Trebuchet MS" panose="020B0603020202020204"/>
              </a:rPr>
              <a:t>años</a:t>
            </a:r>
            <a:r>
              <a:rPr sz="2000" spc="-25" dirty="0">
                <a:latin typeface="Trebuchet MS" panose="020B0603020202020204"/>
                <a:cs typeface="Trebuchet MS" panose="020B0603020202020204"/>
              </a:rPr>
              <a:t> </a:t>
            </a:r>
            <a:r>
              <a:rPr sz="2000" dirty="0">
                <a:latin typeface="Trebuchet MS" panose="020B0603020202020204"/>
                <a:cs typeface="Trebuchet MS" panose="020B0603020202020204"/>
              </a:rPr>
              <a:t>o</a:t>
            </a:r>
            <a:r>
              <a:rPr sz="2000" spc="-30" dirty="0">
                <a:latin typeface="Trebuchet MS" panose="020B0603020202020204"/>
                <a:cs typeface="Trebuchet MS" panose="020B0603020202020204"/>
              </a:rPr>
              <a:t> </a:t>
            </a:r>
            <a:r>
              <a:rPr sz="2000" spc="-10" dirty="0">
                <a:latin typeface="Trebuchet MS" panose="020B0603020202020204"/>
                <a:cs typeface="Trebuchet MS" panose="020B0603020202020204"/>
              </a:rPr>
              <a:t>menos; </a:t>
            </a:r>
            <a:r>
              <a:rPr sz="2000" dirty="0">
                <a:latin typeface="Trebuchet MS" panose="020B0603020202020204"/>
                <a:cs typeface="Trebuchet MS" panose="020B0603020202020204"/>
              </a:rPr>
              <a:t>Veteranos;</a:t>
            </a:r>
            <a:r>
              <a:rPr sz="2000" spc="-70" dirty="0">
                <a:latin typeface="Trebuchet MS" panose="020B0603020202020204"/>
                <a:cs typeface="Trebuchet MS" panose="020B0603020202020204"/>
              </a:rPr>
              <a:t> </a:t>
            </a:r>
            <a:r>
              <a:rPr sz="2000" dirty="0">
                <a:latin typeface="Trebuchet MS" panose="020B0603020202020204"/>
                <a:cs typeface="Trebuchet MS" panose="020B0603020202020204"/>
              </a:rPr>
              <a:t>médicamente</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frágil;</a:t>
            </a:r>
            <a:r>
              <a:rPr sz="2000" spc="-65" dirty="0">
                <a:latin typeface="Trebuchet MS" panose="020B0603020202020204"/>
                <a:cs typeface="Trebuchet MS" panose="020B0603020202020204"/>
              </a:rPr>
              <a:t> </a:t>
            </a:r>
            <a:r>
              <a:rPr sz="2000" dirty="0">
                <a:latin typeface="Trebuchet MS" panose="020B0603020202020204"/>
                <a:cs typeface="Trebuchet MS" panose="020B0603020202020204"/>
              </a:rPr>
              <a:t>ya</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cumplen</a:t>
            </a:r>
            <a:r>
              <a:rPr sz="2000" spc="-60" dirty="0">
                <a:latin typeface="Trebuchet MS" panose="020B0603020202020204"/>
                <a:cs typeface="Trebuchet MS" panose="020B0603020202020204"/>
              </a:rPr>
              <a:t> </a:t>
            </a:r>
            <a:r>
              <a:rPr sz="2000" dirty="0">
                <a:latin typeface="Trebuchet MS" panose="020B0603020202020204"/>
                <a:cs typeface="Trebuchet MS" panose="020B0603020202020204"/>
              </a:rPr>
              <a:t>con</a:t>
            </a:r>
            <a:r>
              <a:rPr sz="2000" spc="-35" dirty="0">
                <a:latin typeface="Trebuchet MS" panose="020B0603020202020204"/>
                <a:cs typeface="Trebuchet MS" panose="020B0603020202020204"/>
              </a:rPr>
              <a:t> </a:t>
            </a:r>
            <a:r>
              <a:rPr sz="2000" spc="-25" dirty="0">
                <a:latin typeface="Trebuchet MS" panose="020B0603020202020204"/>
                <a:cs typeface="Trebuchet MS" panose="020B0603020202020204"/>
              </a:rPr>
              <a:t>los </a:t>
            </a:r>
            <a:r>
              <a:rPr sz="2000" dirty="0">
                <a:latin typeface="Trebuchet MS" panose="020B0603020202020204"/>
                <a:cs typeface="Trebuchet MS" panose="020B0603020202020204"/>
              </a:rPr>
              <a:t>requisitos</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trabajo</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TANF</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o</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SNAP</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o</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tienen</a:t>
            </a:r>
            <a:r>
              <a:rPr sz="2000" spc="-45" dirty="0">
                <a:latin typeface="Trebuchet MS" panose="020B0603020202020204"/>
                <a:cs typeface="Trebuchet MS" panose="020B0603020202020204"/>
              </a:rPr>
              <a:t> </a:t>
            </a:r>
            <a:r>
              <a:rPr sz="2000" spc="-10" dirty="0">
                <a:latin typeface="Trebuchet MS" panose="020B0603020202020204"/>
                <a:cs typeface="Trebuchet MS" panose="020B0603020202020204"/>
              </a:rPr>
              <a:t>Medicare.</a:t>
            </a:r>
            <a:endParaRPr sz="2000" dirty="0">
              <a:latin typeface="Trebuchet MS" panose="020B0603020202020204"/>
              <a:cs typeface="Trebuchet MS" panose="020B0603020202020204"/>
            </a:endParaRPr>
          </a:p>
          <a:p>
            <a:pPr marL="463550" marR="282575" indent="-451485">
              <a:lnSpc>
                <a:spcPct val="101000"/>
              </a:lnSpc>
              <a:spcBef>
                <a:spcPts val="960"/>
              </a:spcBef>
              <a:buFont typeface="Microsoft Sans Serif" panose="020B0604020202020204"/>
              <a:buChar char="●"/>
              <a:tabLst>
                <a:tab pos="463550" algn="l"/>
              </a:tabLst>
            </a:pPr>
            <a:r>
              <a:rPr sz="2000" b="1" dirty="0">
                <a:latin typeface="Trebuchet MS" panose="020B0603020202020204"/>
                <a:cs typeface="Trebuchet MS" panose="020B0603020202020204"/>
              </a:rPr>
              <a:t>Fecha</a:t>
            </a:r>
            <a:r>
              <a:rPr sz="2000" b="1" spc="-55" dirty="0">
                <a:latin typeface="Trebuchet MS" panose="020B0603020202020204"/>
                <a:cs typeface="Trebuchet MS" panose="020B0603020202020204"/>
              </a:rPr>
              <a:t> </a:t>
            </a:r>
            <a:r>
              <a:rPr sz="2000" b="1" dirty="0">
                <a:latin typeface="Trebuchet MS" panose="020B0603020202020204"/>
                <a:cs typeface="Trebuchet MS" panose="020B0603020202020204"/>
              </a:rPr>
              <a:t>de</a:t>
            </a:r>
            <a:r>
              <a:rPr sz="2000" b="1" spc="-40" dirty="0">
                <a:latin typeface="Trebuchet MS" panose="020B0603020202020204"/>
                <a:cs typeface="Trebuchet MS" panose="020B0603020202020204"/>
              </a:rPr>
              <a:t> </a:t>
            </a:r>
            <a:r>
              <a:rPr sz="2000" b="1" dirty="0">
                <a:latin typeface="Trebuchet MS" panose="020B0603020202020204"/>
                <a:cs typeface="Trebuchet MS" panose="020B0603020202020204"/>
              </a:rPr>
              <a:t>implementación:</a:t>
            </a:r>
            <a:r>
              <a:rPr sz="2000" b="1" spc="-25" dirty="0">
                <a:latin typeface="Trebuchet MS" panose="020B0603020202020204"/>
                <a:cs typeface="Trebuchet MS" panose="020B0603020202020204"/>
              </a:rPr>
              <a:t> </a:t>
            </a:r>
            <a:r>
              <a:rPr sz="2000" dirty="0">
                <a:latin typeface="Trebuchet MS" panose="020B0603020202020204"/>
                <a:cs typeface="Trebuchet MS" panose="020B0603020202020204"/>
              </a:rPr>
              <a:t>1</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enero</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2027</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(No</a:t>
            </a:r>
            <a:r>
              <a:rPr sz="2000" spc="-30" dirty="0">
                <a:latin typeface="Trebuchet MS" panose="020B0603020202020204"/>
                <a:cs typeface="Trebuchet MS" panose="020B0603020202020204"/>
              </a:rPr>
              <a:t> </a:t>
            </a:r>
            <a:r>
              <a:rPr sz="2000" spc="-10" dirty="0">
                <a:latin typeface="Trebuchet MS" panose="020B0603020202020204"/>
                <a:cs typeface="Trebuchet MS" panose="020B0603020202020204"/>
              </a:rPr>
              <a:t>debería </a:t>
            </a:r>
            <a:r>
              <a:rPr sz="2000" dirty="0">
                <a:latin typeface="Trebuchet MS" panose="020B0603020202020204"/>
                <a:cs typeface="Trebuchet MS" panose="020B0603020202020204"/>
              </a:rPr>
              <a:t>confiar</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en</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la</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extensión</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exención</a:t>
            </a:r>
            <a:r>
              <a:rPr sz="2000" spc="-25"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55" dirty="0">
                <a:latin typeface="Trebuchet MS" panose="020B0603020202020204"/>
                <a:cs typeface="Trebuchet MS" panose="020B0603020202020204"/>
              </a:rPr>
              <a:t> </a:t>
            </a:r>
            <a:r>
              <a:rPr sz="2000" spc="-20" dirty="0">
                <a:latin typeface="Trebuchet MS" panose="020B0603020202020204"/>
                <a:cs typeface="Trebuchet MS" panose="020B0603020202020204"/>
              </a:rPr>
              <a:t>CMS)</a:t>
            </a:r>
            <a:endParaRPr sz="2000" dirty="0">
              <a:latin typeface="Trebuchet MS" panose="020B0603020202020204"/>
              <a:cs typeface="Trebuchet MS" panose="020B0603020202020204"/>
            </a:endParaRPr>
          </a:p>
          <a:p>
            <a:pPr marL="463550" indent="-450850">
              <a:lnSpc>
                <a:spcPct val="100000"/>
              </a:lnSpc>
              <a:spcBef>
                <a:spcPts val="1010"/>
              </a:spcBef>
              <a:buFont typeface="Microsoft Sans Serif" panose="020B0604020202020204"/>
              <a:buChar char="●"/>
              <a:tabLst>
                <a:tab pos="463550" algn="l"/>
              </a:tabLst>
            </a:pPr>
            <a:r>
              <a:rPr sz="2000" b="1" spc="-10" dirty="0">
                <a:latin typeface="Trebuchet MS" panose="020B0603020202020204"/>
                <a:cs typeface="Trebuchet MS" panose="020B0603020202020204"/>
              </a:rPr>
              <a:t>Impacto:</a:t>
            </a:r>
            <a:endParaRPr sz="2000" dirty="0">
              <a:latin typeface="Trebuchet MS" panose="020B0603020202020204"/>
              <a:cs typeface="Trebuchet MS" panose="020B0603020202020204"/>
            </a:endParaRPr>
          </a:p>
        </p:txBody>
      </p:sp>
      <p:sp>
        <p:nvSpPr>
          <p:cNvPr id="10" name="object 10"/>
          <p:cNvSpPr txBox="1"/>
          <p:nvPr/>
        </p:nvSpPr>
        <p:spPr>
          <a:xfrm>
            <a:off x="4872191" y="4561346"/>
            <a:ext cx="6935470" cy="1587500"/>
          </a:xfrm>
          <a:prstGeom prst="rect">
            <a:avLst/>
          </a:prstGeom>
        </p:spPr>
        <p:txBody>
          <a:bodyPr vert="horz" wrap="square" lIns="0" tIns="11430" rIns="0" bIns="0" rtlCol="0">
            <a:spAutoFit/>
          </a:bodyPr>
          <a:lstStyle/>
          <a:p>
            <a:pPr marL="463550" indent="-450850">
              <a:lnSpc>
                <a:spcPct val="100000"/>
              </a:lnSpc>
              <a:spcBef>
                <a:spcPts val="90"/>
              </a:spcBef>
              <a:buFont typeface="Cambria" panose="02040503050406030204"/>
              <a:buChar char="○"/>
              <a:tabLst>
                <a:tab pos="463550" algn="l"/>
              </a:tabLst>
            </a:pPr>
            <a:r>
              <a:rPr sz="2000" dirty="0">
                <a:latin typeface="Trebuchet MS" panose="020B0603020202020204"/>
                <a:cs typeface="Trebuchet MS" panose="020B0603020202020204"/>
              </a:rPr>
              <a:t>Carga</a:t>
            </a:r>
            <a:r>
              <a:rPr sz="2000" spc="-65" dirty="0">
                <a:latin typeface="Trebuchet MS" panose="020B0603020202020204"/>
                <a:cs typeface="Trebuchet MS" panose="020B0603020202020204"/>
              </a:rPr>
              <a:t> </a:t>
            </a:r>
            <a:r>
              <a:rPr sz="2000" dirty="0">
                <a:latin typeface="Trebuchet MS" panose="020B0603020202020204"/>
                <a:cs typeface="Trebuchet MS" panose="020B0603020202020204"/>
              </a:rPr>
              <a:t>administrativa</a:t>
            </a:r>
            <a:r>
              <a:rPr sz="2000" spc="-65" dirty="0">
                <a:latin typeface="Trebuchet MS" panose="020B0603020202020204"/>
                <a:cs typeface="Trebuchet MS" panose="020B0603020202020204"/>
              </a:rPr>
              <a:t> </a:t>
            </a:r>
            <a:r>
              <a:rPr sz="2000" dirty="0">
                <a:latin typeface="Trebuchet MS" panose="020B0603020202020204"/>
                <a:cs typeface="Trebuchet MS" panose="020B0603020202020204"/>
              </a:rPr>
              <a:t>y</a:t>
            </a:r>
            <a:r>
              <a:rPr sz="2000" spc="-65" dirty="0">
                <a:latin typeface="Trebuchet MS" panose="020B0603020202020204"/>
                <a:cs typeface="Trebuchet MS" panose="020B0603020202020204"/>
              </a:rPr>
              <a:t> </a:t>
            </a:r>
            <a:r>
              <a:rPr sz="2000" spc="-10" dirty="0">
                <a:latin typeface="Trebuchet MS" panose="020B0603020202020204"/>
                <a:cs typeface="Trebuchet MS" panose="020B0603020202020204"/>
              </a:rPr>
              <a:t>cost</a:t>
            </a:r>
            <a:r>
              <a:rPr lang="" sz="2000" spc="-10" dirty="0">
                <a:latin typeface="Trebuchet MS" panose="020B0603020202020204"/>
                <a:cs typeface="Trebuchet MS" panose="020B0603020202020204"/>
              </a:rPr>
              <a:t>o</a:t>
            </a:r>
            <a:r>
              <a:rPr sz="2000" spc="-10" dirty="0">
                <a:latin typeface="Trebuchet MS" panose="020B0603020202020204"/>
                <a:cs typeface="Trebuchet MS" panose="020B0603020202020204"/>
              </a:rPr>
              <a:t>s</a:t>
            </a:r>
            <a:endParaRPr sz="2000" dirty="0">
              <a:latin typeface="Trebuchet MS" panose="020B0603020202020204"/>
              <a:cs typeface="Trebuchet MS" panose="020B0603020202020204"/>
            </a:endParaRPr>
          </a:p>
          <a:p>
            <a:pPr marL="463550" indent="-450850">
              <a:lnSpc>
                <a:spcPct val="100000"/>
              </a:lnSpc>
              <a:buFont typeface="Cambria" panose="02040503050406030204"/>
              <a:buChar char="○"/>
              <a:tabLst>
                <a:tab pos="463550" algn="l"/>
              </a:tabLst>
            </a:pPr>
            <a:r>
              <a:rPr sz="2000" dirty="0">
                <a:latin typeface="Trebuchet MS" panose="020B0603020202020204"/>
                <a:cs typeface="Trebuchet MS" panose="020B0603020202020204"/>
              </a:rPr>
              <a:t>Necesidad</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y</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costos</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nuevas</a:t>
            </a:r>
            <a:r>
              <a:rPr sz="2000" spc="-35" dirty="0">
                <a:latin typeface="Trebuchet MS" panose="020B0603020202020204"/>
                <a:cs typeface="Trebuchet MS" panose="020B0603020202020204"/>
              </a:rPr>
              <a:t> </a:t>
            </a:r>
            <a:r>
              <a:rPr sz="2000" spc="-10" dirty="0">
                <a:latin typeface="Trebuchet MS" panose="020B0603020202020204"/>
                <a:cs typeface="Trebuchet MS" panose="020B0603020202020204"/>
              </a:rPr>
              <a:t>tecnologías</a:t>
            </a:r>
            <a:endParaRPr sz="2000" dirty="0">
              <a:latin typeface="Trebuchet MS" panose="020B0603020202020204"/>
              <a:cs typeface="Trebuchet MS" panose="020B0603020202020204"/>
            </a:endParaRPr>
          </a:p>
          <a:p>
            <a:pPr marL="463550" marR="5080" indent="-451485">
              <a:lnSpc>
                <a:spcPct val="100000"/>
              </a:lnSpc>
              <a:spcBef>
                <a:spcPts val="290"/>
              </a:spcBef>
              <a:buSzPct val="115000"/>
              <a:buFont typeface="Cambria" panose="02040503050406030204"/>
              <a:buChar char="○"/>
              <a:tabLst>
                <a:tab pos="463550" algn="l"/>
              </a:tabLst>
            </a:pPr>
            <a:r>
              <a:rPr sz="2000" b="1" dirty="0">
                <a:latin typeface="Trebuchet MS" panose="020B0603020202020204"/>
                <a:cs typeface="Trebuchet MS" panose="020B0603020202020204"/>
              </a:rPr>
              <a:t>Personas</a:t>
            </a:r>
            <a:r>
              <a:rPr sz="2000" b="1" spc="-55" dirty="0">
                <a:latin typeface="Trebuchet MS" panose="020B0603020202020204"/>
                <a:cs typeface="Trebuchet MS" panose="020B0603020202020204"/>
              </a:rPr>
              <a:t> </a:t>
            </a:r>
            <a:r>
              <a:rPr sz="2000" b="1" dirty="0">
                <a:latin typeface="Trebuchet MS" panose="020B0603020202020204"/>
                <a:cs typeface="Trebuchet MS" panose="020B0603020202020204"/>
              </a:rPr>
              <a:t>no</a:t>
            </a:r>
            <a:r>
              <a:rPr sz="2000" b="1" spc="-50" dirty="0">
                <a:latin typeface="Trebuchet MS" panose="020B0603020202020204"/>
                <a:cs typeface="Trebuchet MS" panose="020B0603020202020204"/>
              </a:rPr>
              <a:t> </a:t>
            </a:r>
            <a:r>
              <a:rPr sz="2000" b="1" dirty="0">
                <a:latin typeface="Trebuchet MS" panose="020B0603020202020204"/>
                <a:cs typeface="Trebuchet MS" panose="020B0603020202020204"/>
              </a:rPr>
              <a:t>exentas</a:t>
            </a:r>
            <a:r>
              <a:rPr sz="2000" b="1" spc="-55" dirty="0">
                <a:latin typeface="Trebuchet MS" panose="020B0603020202020204"/>
                <a:cs typeface="Trebuchet MS" panose="020B0603020202020204"/>
              </a:rPr>
              <a:t> </a:t>
            </a:r>
            <a:r>
              <a:rPr sz="2000" b="1" dirty="0">
                <a:latin typeface="Trebuchet MS" panose="020B0603020202020204"/>
                <a:cs typeface="Trebuchet MS" panose="020B0603020202020204"/>
              </a:rPr>
              <a:t>en</a:t>
            </a:r>
            <a:r>
              <a:rPr sz="2000" b="1" spc="-25" dirty="0">
                <a:latin typeface="Trebuchet MS" panose="020B0603020202020204"/>
                <a:cs typeface="Trebuchet MS" panose="020B0603020202020204"/>
              </a:rPr>
              <a:t> </a:t>
            </a:r>
            <a:r>
              <a:rPr sz="2000" b="1" dirty="0">
                <a:latin typeface="Trebuchet MS" panose="020B0603020202020204"/>
                <a:cs typeface="Trebuchet MS" panose="020B0603020202020204"/>
              </a:rPr>
              <a:t>riesgo</a:t>
            </a:r>
            <a:r>
              <a:rPr sz="2000" b="1" spc="-55" dirty="0">
                <a:latin typeface="Trebuchet MS" panose="020B0603020202020204"/>
                <a:cs typeface="Trebuchet MS" panose="020B0603020202020204"/>
              </a:rPr>
              <a:t> </a:t>
            </a:r>
            <a:r>
              <a:rPr sz="2000" b="1" dirty="0">
                <a:latin typeface="Trebuchet MS" panose="020B0603020202020204"/>
                <a:cs typeface="Trebuchet MS" panose="020B0603020202020204"/>
              </a:rPr>
              <a:t>de</a:t>
            </a:r>
            <a:r>
              <a:rPr sz="2000" b="1" spc="-20" dirty="0">
                <a:latin typeface="Trebuchet MS" panose="020B0603020202020204"/>
                <a:cs typeface="Trebuchet MS" panose="020B0603020202020204"/>
              </a:rPr>
              <a:t> </a:t>
            </a:r>
            <a:r>
              <a:rPr sz="2000" b="1" dirty="0">
                <a:latin typeface="Trebuchet MS" panose="020B0603020202020204"/>
                <a:cs typeface="Trebuchet MS" panose="020B0603020202020204"/>
              </a:rPr>
              <a:t>cancelación</a:t>
            </a:r>
            <a:r>
              <a:rPr sz="2000" b="1" spc="-50" dirty="0">
                <a:latin typeface="Trebuchet MS" panose="020B0603020202020204"/>
                <a:cs typeface="Trebuchet MS" panose="020B0603020202020204"/>
              </a:rPr>
              <a:t> </a:t>
            </a:r>
            <a:r>
              <a:rPr sz="2000" b="1" dirty="0">
                <a:latin typeface="Trebuchet MS" panose="020B0603020202020204"/>
                <a:cs typeface="Trebuchet MS" panose="020B0603020202020204"/>
              </a:rPr>
              <a:t>de</a:t>
            </a:r>
            <a:r>
              <a:rPr sz="2000" b="1" spc="-30" dirty="0">
                <a:latin typeface="Trebuchet MS" panose="020B0603020202020204"/>
                <a:cs typeface="Trebuchet MS" panose="020B0603020202020204"/>
              </a:rPr>
              <a:t> </a:t>
            </a:r>
            <a:r>
              <a:rPr sz="2000" b="1" spc="-25" dirty="0">
                <a:latin typeface="Trebuchet MS" panose="020B0603020202020204"/>
                <a:cs typeface="Trebuchet MS" panose="020B0603020202020204"/>
              </a:rPr>
              <a:t>la </a:t>
            </a:r>
            <a:r>
              <a:rPr sz="2000" b="1" dirty="0">
                <a:latin typeface="Trebuchet MS" panose="020B0603020202020204"/>
                <a:cs typeface="Trebuchet MS" panose="020B0603020202020204"/>
              </a:rPr>
              <a:t>inscripción</a:t>
            </a:r>
            <a:r>
              <a:rPr sz="2000" b="1" spc="-55" dirty="0">
                <a:latin typeface="Trebuchet MS" panose="020B0603020202020204"/>
                <a:cs typeface="Trebuchet MS" panose="020B0603020202020204"/>
              </a:rPr>
              <a:t> </a:t>
            </a:r>
            <a:r>
              <a:rPr sz="2000" b="1" dirty="0">
                <a:latin typeface="Trebuchet MS" panose="020B0603020202020204"/>
                <a:cs typeface="Trebuchet MS" panose="020B0603020202020204"/>
              </a:rPr>
              <a:t>debido</a:t>
            </a:r>
            <a:r>
              <a:rPr sz="2000" b="1" spc="-75" dirty="0">
                <a:latin typeface="Trebuchet MS" panose="020B0603020202020204"/>
                <a:cs typeface="Trebuchet MS" panose="020B0603020202020204"/>
              </a:rPr>
              <a:t> </a:t>
            </a:r>
            <a:r>
              <a:rPr sz="2000" b="1" dirty="0">
                <a:latin typeface="Trebuchet MS" panose="020B0603020202020204"/>
                <a:cs typeface="Trebuchet MS" panose="020B0603020202020204"/>
              </a:rPr>
              <a:t>a</a:t>
            </a:r>
            <a:r>
              <a:rPr sz="2000" b="1" spc="-60" dirty="0">
                <a:latin typeface="Trebuchet MS" panose="020B0603020202020204"/>
                <a:cs typeface="Trebuchet MS" panose="020B0603020202020204"/>
              </a:rPr>
              <a:t> </a:t>
            </a:r>
            <a:r>
              <a:rPr sz="2000" b="1" dirty="0">
                <a:latin typeface="Trebuchet MS" panose="020B0603020202020204"/>
                <a:cs typeface="Trebuchet MS" panose="020B0603020202020204"/>
              </a:rPr>
              <a:t>procedimientos</a:t>
            </a:r>
            <a:r>
              <a:rPr sz="2000" b="1" spc="-70" dirty="0">
                <a:latin typeface="Trebuchet MS" panose="020B0603020202020204"/>
                <a:cs typeface="Trebuchet MS" panose="020B0603020202020204"/>
              </a:rPr>
              <a:t> </a:t>
            </a:r>
            <a:r>
              <a:rPr sz="2000" b="1" dirty="0">
                <a:latin typeface="Trebuchet MS" panose="020B0603020202020204"/>
                <a:cs typeface="Trebuchet MS" panose="020B0603020202020204"/>
              </a:rPr>
              <a:t>o</a:t>
            </a:r>
            <a:r>
              <a:rPr sz="2000" b="1" spc="-75" dirty="0">
                <a:latin typeface="Trebuchet MS" panose="020B0603020202020204"/>
                <a:cs typeface="Trebuchet MS" panose="020B0603020202020204"/>
              </a:rPr>
              <a:t> </a:t>
            </a:r>
            <a:r>
              <a:rPr sz="2000" b="1" spc="-10" dirty="0">
                <a:latin typeface="Trebuchet MS" panose="020B0603020202020204"/>
                <a:cs typeface="Trebuchet MS" panose="020B0603020202020204"/>
              </a:rPr>
              <a:t>incumplimiento </a:t>
            </a:r>
            <a:r>
              <a:rPr sz="2000" b="1" dirty="0">
                <a:latin typeface="Trebuchet MS" panose="020B0603020202020204"/>
                <a:cs typeface="Trebuchet MS" panose="020B0603020202020204"/>
              </a:rPr>
              <a:t>de</a:t>
            </a:r>
            <a:r>
              <a:rPr sz="2000" b="1" spc="-35" dirty="0">
                <a:latin typeface="Trebuchet MS" panose="020B0603020202020204"/>
                <a:cs typeface="Trebuchet MS" panose="020B0603020202020204"/>
              </a:rPr>
              <a:t> </a:t>
            </a:r>
            <a:r>
              <a:rPr sz="2000" b="1" dirty="0">
                <a:latin typeface="Trebuchet MS" panose="020B0603020202020204"/>
                <a:cs typeface="Trebuchet MS" panose="020B0603020202020204"/>
              </a:rPr>
              <a:t>los </a:t>
            </a:r>
            <a:r>
              <a:rPr sz="2000" b="1" spc="-10" dirty="0">
                <a:latin typeface="Trebuchet MS" panose="020B0603020202020204"/>
                <a:cs typeface="Trebuchet MS" panose="020B0603020202020204"/>
              </a:rPr>
              <a:t>requisitos</a:t>
            </a:r>
            <a:endParaRPr sz="2000" dirty="0">
              <a:latin typeface="Trebuchet MS" panose="020B0603020202020204"/>
              <a:cs typeface="Trebuchet MS" panose="020B0603020202020204"/>
            </a:endParaRPr>
          </a:p>
        </p:txBody>
      </p:sp>
      <p:grpSp>
        <p:nvGrpSpPr>
          <p:cNvPr id="11" name="object 11"/>
          <p:cNvGrpSpPr/>
          <p:nvPr/>
        </p:nvGrpSpPr>
        <p:grpSpPr>
          <a:xfrm>
            <a:off x="0" y="6257288"/>
            <a:ext cx="12192000" cy="600710"/>
            <a:chOff x="0" y="6257288"/>
            <a:chExt cx="12192000" cy="600710"/>
          </a:xfrm>
        </p:grpSpPr>
        <p:sp>
          <p:nvSpPr>
            <p:cNvPr id="12" name="object 12"/>
            <p:cNvSpPr/>
            <p:nvPr/>
          </p:nvSpPr>
          <p:spPr>
            <a:xfrm>
              <a:off x="0" y="6257288"/>
              <a:ext cx="12192000" cy="600710"/>
            </a:xfrm>
            <a:custGeom>
              <a:avLst/>
              <a:gdLst/>
              <a:ahLst/>
              <a:cxnLst/>
              <a:rect l="l" t="t" r="r" b="b"/>
              <a:pathLst>
                <a:path w="12192000" h="600709">
                  <a:moveTo>
                    <a:pt x="12192000" y="0"/>
                  </a:moveTo>
                  <a:lnTo>
                    <a:pt x="0" y="0"/>
                  </a:lnTo>
                  <a:lnTo>
                    <a:pt x="0" y="600455"/>
                  </a:lnTo>
                  <a:lnTo>
                    <a:pt x="12192000" y="600455"/>
                  </a:lnTo>
                  <a:lnTo>
                    <a:pt x="12192000" y="0"/>
                  </a:lnTo>
                  <a:close/>
                </a:path>
              </a:pathLst>
            </a:custGeom>
            <a:solidFill>
              <a:srgbClr val="00176E"/>
            </a:solidFill>
          </p:spPr>
          <p:txBody>
            <a:bodyPr wrap="square" lIns="0" tIns="0" rIns="0" bIns="0" rtlCol="0"/>
            <a:lstStyle/>
            <a:p>
              <a:endParaRPr/>
            </a:p>
          </p:txBody>
        </p:sp>
        <p:pic>
          <p:nvPicPr>
            <p:cNvPr id="13" name="object 13"/>
            <p:cNvPicPr/>
            <p:nvPr/>
          </p:nvPicPr>
          <p:blipFill>
            <a:blip r:embed="rId2" cstate="print"/>
            <a:stretch>
              <a:fillRect/>
            </a:stretch>
          </p:blipFill>
          <p:spPr>
            <a:xfrm>
              <a:off x="274320" y="6363966"/>
              <a:ext cx="2267712" cy="384048"/>
            </a:xfrm>
            <a:prstGeom prst="rect">
              <a:avLst/>
            </a:prstGeom>
          </p:spPr>
        </p:pic>
      </p:grpSp>
      <p:sp>
        <p:nvSpPr>
          <p:cNvPr id="15" name="Google Shape;990;p229"/>
          <p:cNvSpPr txBox="1"/>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r">
              <a:buSzPts val="1200"/>
            </a:pPr>
            <a:fld id="{00000000-1234-1234-1234-123412341234}" type="slidenum">
              <a:rPr lang="en-US" sz="1200" smtClean="0">
                <a:solidFill>
                  <a:schemeClr val="lt1"/>
                </a:solidFill>
              </a:rPr>
              <a:t>84</a:t>
            </a:fld>
            <a:endParaRPr lang="en-US" sz="1200" dirty="0">
              <a:solidFill>
                <a:schemeClr val="lt1"/>
              </a:solidFill>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583"/>
        <p:cNvGrpSpPr/>
        <p:nvPr/>
      </p:nvGrpSpPr>
      <p:grpSpPr>
        <a:xfrm>
          <a:off x="0" y="0"/>
          <a:ext cx="0" cy="0"/>
          <a:chOff x="0" y="0"/>
          <a:chExt cx="0" cy="0"/>
        </a:xfrm>
      </p:grpSpPr>
      <p:sp>
        <p:nvSpPr>
          <p:cNvPr id="1584" name="Google Shape;1584;p270"/>
          <p:cNvSpPr txBox="1">
            <a:spLocks noGrp="1"/>
          </p:cNvSpPr>
          <p:nvPr>
            <p:ph type="sldNum" idx="12"/>
          </p:nvPr>
        </p:nvSpPr>
        <p:spPr>
          <a:xfrm>
            <a:off x="12232168" y="8498248"/>
            <a:ext cx="3657600" cy="4869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85</a:t>
            </a:fld>
            <a:endParaRPr lang="en-US"/>
          </a:p>
        </p:txBody>
      </p:sp>
      <p:sp>
        <p:nvSpPr>
          <p:cNvPr id="1585" name="Google Shape;1585;p270"/>
          <p:cNvSpPr txBox="1">
            <a:spLocks noGrp="1"/>
          </p:cNvSpPr>
          <p:nvPr>
            <p:ph type="title"/>
          </p:nvPr>
        </p:nvSpPr>
        <p:spPr>
          <a:xfrm>
            <a:off x="246000" y="87750"/>
            <a:ext cx="11852400" cy="13449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500"/>
              <a:t>H.R.1 Key Medicaid Provisions, Continued</a:t>
            </a:r>
            <a:endParaRPr sz="3500"/>
          </a:p>
          <a:p>
            <a:pPr marL="0" lvl="0" indent="0" algn="l" rtl="0">
              <a:lnSpc>
                <a:spcPct val="100000"/>
              </a:lnSpc>
              <a:spcBef>
                <a:spcPts val="0"/>
              </a:spcBef>
              <a:spcAft>
                <a:spcPts val="0"/>
              </a:spcAft>
              <a:buClr>
                <a:schemeClr val="dk1"/>
              </a:buClr>
              <a:buSzPts val="1100"/>
              <a:buFont typeface="Arial" panose="020B0604020202020204"/>
              <a:buNone/>
            </a:pPr>
            <a:endParaRPr sz="4100" b="0"/>
          </a:p>
        </p:txBody>
      </p:sp>
      <p:sp>
        <p:nvSpPr>
          <p:cNvPr id="1586" name="Google Shape;1586;p270"/>
          <p:cNvSpPr txBox="1">
            <a:spLocks noGrp="1"/>
          </p:cNvSpPr>
          <p:nvPr>
            <p:ph type="body" idx="1"/>
          </p:nvPr>
        </p:nvSpPr>
        <p:spPr>
          <a:xfrm>
            <a:off x="286650" y="879450"/>
            <a:ext cx="11618700" cy="50991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sz="2800" b="1"/>
              <a:t>Fed Administrative Changes</a:t>
            </a:r>
            <a:r>
              <a:rPr lang="en-US" sz="2500"/>
              <a:t> effective over coming years:</a:t>
            </a:r>
            <a:endParaRPr sz="2500"/>
          </a:p>
          <a:p>
            <a:pPr marL="457200" lvl="0" indent="-374650" algn="l" rtl="0">
              <a:lnSpc>
                <a:spcPct val="115000"/>
              </a:lnSpc>
              <a:spcBef>
                <a:spcPts val="0"/>
              </a:spcBef>
              <a:spcAft>
                <a:spcPts val="0"/>
              </a:spcAft>
              <a:buSzPts val="2500"/>
              <a:buChar char="●"/>
            </a:pPr>
            <a:r>
              <a:rPr lang="en-US" sz="2500" b="1"/>
              <a:t>Fraud, Waste and Abuse:</a:t>
            </a:r>
            <a:r>
              <a:rPr lang="en-US" sz="2500"/>
              <a:t> HCPF existing processes address elements of new H.R.1 provisions:</a:t>
            </a:r>
            <a:endParaRPr sz="2500"/>
          </a:p>
          <a:p>
            <a:pPr marL="914400" lvl="1" indent="-374650" algn="l" rtl="0">
              <a:lnSpc>
                <a:spcPct val="115000"/>
              </a:lnSpc>
              <a:spcBef>
                <a:spcPts val="0"/>
              </a:spcBef>
              <a:spcAft>
                <a:spcPts val="0"/>
              </a:spcAft>
              <a:buSzPts val="2500"/>
              <a:buChar char="○"/>
            </a:pPr>
            <a:r>
              <a:rPr lang="en-US" sz="2500"/>
              <a:t>Address verifications &amp; data matches with other states to check for dual enrollment, disenrolling members covered by other states</a:t>
            </a:r>
            <a:endParaRPr sz="2500"/>
          </a:p>
          <a:p>
            <a:pPr marL="914400" lvl="1" indent="-374650" algn="l" rtl="0">
              <a:lnSpc>
                <a:spcPct val="115000"/>
              </a:lnSpc>
              <a:spcBef>
                <a:spcPts val="0"/>
              </a:spcBef>
              <a:spcAft>
                <a:spcPts val="0"/>
              </a:spcAft>
              <a:buSzPts val="2500"/>
              <a:buChar char="○"/>
            </a:pPr>
            <a:r>
              <a:rPr lang="en-US" sz="2500"/>
              <a:t>Processes to ensure deceased members or providers are respectfully removed from systems to mitigate inappropriate payments</a:t>
            </a:r>
            <a:endParaRPr sz="2500"/>
          </a:p>
          <a:p>
            <a:pPr marL="457200" lvl="0" indent="-374650" algn="l" rtl="0">
              <a:lnSpc>
                <a:spcPct val="115000"/>
              </a:lnSpc>
              <a:spcBef>
                <a:spcPts val="0"/>
              </a:spcBef>
              <a:spcAft>
                <a:spcPts val="0"/>
              </a:spcAft>
              <a:buSzPts val="2500"/>
              <a:buChar char="●"/>
            </a:pPr>
            <a:r>
              <a:rPr lang="en-US" sz="2500" b="1"/>
              <a:t>Fed has changed PERM audit provisions</a:t>
            </a:r>
            <a:r>
              <a:rPr lang="en-US" sz="2500"/>
              <a:t>, increasing risks of federal clawbacks if eligibility errors exceed 3% (current averages 3-4%)</a:t>
            </a:r>
            <a:endParaRPr sz="2500"/>
          </a:p>
          <a:p>
            <a:pPr marL="457200" lvl="0" indent="-393700" algn="l" rtl="0">
              <a:lnSpc>
                <a:spcPct val="115000"/>
              </a:lnSpc>
              <a:spcBef>
                <a:spcPts val="0"/>
              </a:spcBef>
              <a:spcAft>
                <a:spcPts val="0"/>
              </a:spcAft>
              <a:buClr>
                <a:schemeClr val="dk2"/>
              </a:buClr>
              <a:buSzPts val="2800"/>
              <a:buChar char="●"/>
            </a:pPr>
            <a:r>
              <a:rPr lang="en-US" sz="2500" b="1"/>
              <a:t>Financing Changes</a:t>
            </a:r>
            <a:r>
              <a:rPr lang="en-US" sz="2500" b="1">
                <a:solidFill>
                  <a:schemeClr val="dk2"/>
                </a:solidFill>
              </a:rPr>
              <a:t>: </a:t>
            </a:r>
            <a:r>
              <a:rPr lang="en-US" sz="2500"/>
              <a:t>Caps on State Directed Payments - eff July 4, 2025 and a NEW Rural Health Transformation Program </a:t>
            </a:r>
            <a:endParaRPr sz="2300"/>
          </a:p>
        </p:txBody>
      </p:sp>
      <p:sp>
        <p:nvSpPr>
          <p:cNvPr id="1587" name="Google Shape;1587;p270"/>
          <p:cNvSpPr txBox="1"/>
          <p:nvPr/>
        </p:nvSpPr>
        <p:spPr>
          <a:xfrm>
            <a:off x="2731175" y="6268450"/>
            <a:ext cx="93672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a:solidFill>
                  <a:schemeClr val="lt1"/>
                </a:solidFill>
                <a:latin typeface="Trebuchet MS" panose="020B0603020202020204"/>
                <a:ea typeface="Trebuchet MS" panose="020B0603020202020204"/>
                <a:cs typeface="Trebuchet MS" panose="020B0603020202020204"/>
                <a:sym typeface="Trebuchet MS" panose="020B0603020202020204"/>
              </a:rPr>
              <a:t>For more info on HCPF’s fraud, waste, abuse programs, see detailed </a:t>
            </a:r>
            <a:r>
              <a:rPr lang="en-US" sz="2000" u="sng">
                <a:solidFill>
                  <a:schemeClr val="lt1"/>
                </a:solidFill>
                <a:latin typeface="Trebuchet MS" panose="020B0603020202020204"/>
                <a:ea typeface="Trebuchet MS" panose="020B0603020202020204"/>
                <a:cs typeface="Trebuchet MS" panose="020B0603020202020204"/>
                <a:sym typeface="Trebuchet MS" panose="020B0603020202020204"/>
                <a:hlinkClick r:id="rId3"/>
              </a:rPr>
              <a:t>fact sheet</a:t>
            </a:r>
            <a:r>
              <a:rPr lang="en-US" sz="2000">
                <a:solidFill>
                  <a:schemeClr val="lt1"/>
                </a:solidFill>
                <a:latin typeface="Trebuchet MS" panose="020B0603020202020204"/>
                <a:ea typeface="Trebuchet MS" panose="020B0603020202020204"/>
                <a:cs typeface="Trebuchet MS" panose="020B0603020202020204"/>
                <a:sym typeface="Trebuchet MS" panose="020B0603020202020204"/>
              </a:rPr>
              <a:t>.</a:t>
            </a:r>
            <a:endParaRPr sz="2000">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9" y="310064"/>
            <a:ext cx="11824500" cy="505460"/>
          </a:xfrm>
          <a:prstGeom prst="rect">
            <a:avLst/>
          </a:prstGeom>
        </p:spPr>
        <p:txBody>
          <a:bodyPr vert="horz" wrap="square" lIns="0" tIns="13335" rIns="0" bIns="0" rtlCol="0">
            <a:spAutoFit/>
          </a:bodyPr>
          <a:lstStyle/>
          <a:p>
            <a:pPr marL="116205">
              <a:lnSpc>
                <a:spcPct val="100000"/>
              </a:lnSpc>
              <a:spcBef>
                <a:spcPts val="105"/>
              </a:spcBef>
            </a:pPr>
            <a:r>
              <a:rPr sz="3200" dirty="0"/>
              <a:t>Disposiciones</a:t>
            </a:r>
            <a:r>
              <a:rPr sz="3200" spc="-50" dirty="0"/>
              <a:t> </a:t>
            </a:r>
            <a:r>
              <a:rPr sz="3200" dirty="0"/>
              <a:t>clave</a:t>
            </a:r>
            <a:r>
              <a:rPr sz="3200" spc="-55" dirty="0"/>
              <a:t> </a:t>
            </a:r>
            <a:r>
              <a:rPr sz="3200" dirty="0"/>
              <a:t>de</a:t>
            </a:r>
            <a:r>
              <a:rPr sz="3200" spc="-50" dirty="0"/>
              <a:t> </a:t>
            </a:r>
            <a:r>
              <a:rPr sz="3200" dirty="0"/>
              <a:t>Medicaid</a:t>
            </a:r>
            <a:r>
              <a:rPr lang="" sz="3200" dirty="0"/>
              <a:t> </a:t>
            </a:r>
            <a:r>
              <a:rPr sz="3200" dirty="0">
                <a:sym typeface="+mn-ea"/>
              </a:rPr>
              <a:t>H.R.1</a:t>
            </a:r>
            <a:r>
              <a:rPr sz="3200" dirty="0"/>
              <a:t>,</a:t>
            </a:r>
            <a:r>
              <a:rPr sz="3200" spc="-45" dirty="0"/>
              <a:t> </a:t>
            </a:r>
            <a:r>
              <a:rPr sz="3200" spc="-10" dirty="0"/>
              <a:t>continuación</a:t>
            </a:r>
            <a:endParaRPr sz="3200" dirty="0"/>
          </a:p>
        </p:txBody>
      </p:sp>
      <p:sp>
        <p:nvSpPr>
          <p:cNvPr id="3" name="object 3"/>
          <p:cNvSpPr txBox="1"/>
          <p:nvPr/>
        </p:nvSpPr>
        <p:spPr>
          <a:xfrm>
            <a:off x="274447" y="1171154"/>
            <a:ext cx="11549834" cy="4731385"/>
          </a:xfrm>
          <a:prstGeom prst="rect">
            <a:avLst/>
          </a:prstGeom>
        </p:spPr>
        <p:txBody>
          <a:bodyPr vert="horz" wrap="square" lIns="0" tIns="76835" rIns="0" bIns="0" rtlCol="0">
            <a:spAutoFit/>
          </a:bodyPr>
          <a:lstStyle/>
          <a:p>
            <a:pPr marL="12700">
              <a:lnSpc>
                <a:spcPct val="100000"/>
              </a:lnSpc>
              <a:spcBef>
                <a:spcPts val="605"/>
              </a:spcBef>
            </a:pPr>
            <a:r>
              <a:rPr sz="2050" b="1" dirty="0" err="1">
                <a:latin typeface="Trebuchet MS" panose="020B0603020202020204"/>
                <a:cs typeface="Trebuchet MS" panose="020B0603020202020204"/>
              </a:rPr>
              <a:t>Cambios</a:t>
            </a:r>
            <a:r>
              <a:rPr sz="2050" b="1" dirty="0">
                <a:latin typeface="Trebuchet MS" panose="020B0603020202020204"/>
                <a:cs typeface="Trebuchet MS" panose="020B0603020202020204"/>
              </a:rPr>
              <a:t> administrativos federales</a:t>
            </a:r>
            <a:r>
              <a:rPr sz="2050" b="1" spc="-15" dirty="0">
                <a:latin typeface="Trebuchet MS" panose="020B0603020202020204"/>
                <a:cs typeface="Trebuchet MS" panose="020B0603020202020204"/>
              </a:rPr>
              <a:t> </a:t>
            </a:r>
            <a:r>
              <a:rPr sz="2050" dirty="0">
                <a:latin typeface="Trebuchet MS" panose="020B0603020202020204"/>
                <a:cs typeface="Trebuchet MS" panose="020B0603020202020204"/>
              </a:rPr>
              <a:t>efectivos</a:t>
            </a:r>
            <a:r>
              <a:rPr sz="2050" spc="-50" dirty="0">
                <a:latin typeface="Trebuchet MS" panose="020B0603020202020204"/>
                <a:cs typeface="Trebuchet MS" panose="020B0603020202020204"/>
              </a:rPr>
              <a:t> </a:t>
            </a:r>
            <a:r>
              <a:rPr sz="2050" dirty="0">
                <a:latin typeface="Trebuchet MS" panose="020B0603020202020204"/>
                <a:cs typeface="Trebuchet MS" panose="020B0603020202020204"/>
              </a:rPr>
              <a:t>en</a:t>
            </a:r>
            <a:r>
              <a:rPr sz="2050" spc="-45" dirty="0">
                <a:latin typeface="Trebuchet MS" panose="020B0603020202020204"/>
                <a:cs typeface="Trebuchet MS" panose="020B0603020202020204"/>
              </a:rPr>
              <a:t> </a:t>
            </a:r>
            <a:r>
              <a:rPr sz="2050" dirty="0">
                <a:latin typeface="Trebuchet MS" panose="020B0603020202020204"/>
                <a:cs typeface="Trebuchet MS" panose="020B0603020202020204"/>
              </a:rPr>
              <a:t>los</a:t>
            </a:r>
            <a:r>
              <a:rPr sz="2050" spc="-45" dirty="0">
                <a:latin typeface="Trebuchet MS" panose="020B0603020202020204"/>
                <a:cs typeface="Trebuchet MS" panose="020B0603020202020204"/>
              </a:rPr>
              <a:t> </a:t>
            </a:r>
            <a:r>
              <a:rPr sz="2050" dirty="0">
                <a:latin typeface="Trebuchet MS" panose="020B0603020202020204"/>
                <a:cs typeface="Trebuchet MS" panose="020B0603020202020204"/>
              </a:rPr>
              <a:t>próximos</a:t>
            </a:r>
            <a:r>
              <a:rPr sz="2050" spc="-25" dirty="0">
                <a:latin typeface="Trebuchet MS" panose="020B0603020202020204"/>
                <a:cs typeface="Trebuchet MS" panose="020B0603020202020204"/>
              </a:rPr>
              <a:t> </a:t>
            </a:r>
            <a:r>
              <a:rPr sz="2050" spc="-10" dirty="0">
                <a:latin typeface="Trebuchet MS" panose="020B0603020202020204"/>
                <a:cs typeface="Trebuchet MS" panose="020B0603020202020204"/>
              </a:rPr>
              <a:t>años:</a:t>
            </a:r>
            <a:endParaRPr sz="2050" dirty="0">
              <a:latin typeface="Trebuchet MS" panose="020B0603020202020204"/>
              <a:cs typeface="Trebuchet MS" panose="020B0603020202020204"/>
            </a:endParaRPr>
          </a:p>
          <a:p>
            <a:pPr marL="469900" indent="-375285">
              <a:lnSpc>
                <a:spcPct val="100000"/>
              </a:lnSpc>
              <a:spcBef>
                <a:spcPts val="505"/>
              </a:spcBef>
              <a:buFont typeface="Microsoft Sans Serif" panose="020B0604020202020204"/>
              <a:buChar char="●"/>
              <a:tabLst>
                <a:tab pos="469900" algn="l"/>
              </a:tabLst>
            </a:pPr>
            <a:r>
              <a:rPr sz="2050" b="1" dirty="0">
                <a:latin typeface="Trebuchet MS" panose="020B0603020202020204"/>
                <a:cs typeface="Trebuchet MS" panose="020B0603020202020204"/>
              </a:rPr>
              <a:t>Fraude,</a:t>
            </a:r>
            <a:r>
              <a:rPr sz="2050" b="1" spc="-70" dirty="0">
                <a:latin typeface="Trebuchet MS" panose="020B0603020202020204"/>
                <a:cs typeface="Trebuchet MS" panose="020B0603020202020204"/>
              </a:rPr>
              <a:t> </a:t>
            </a:r>
            <a:r>
              <a:rPr sz="2050" b="1" dirty="0">
                <a:latin typeface="Trebuchet MS" panose="020B0603020202020204"/>
                <a:cs typeface="Trebuchet MS" panose="020B0603020202020204"/>
              </a:rPr>
              <a:t>despilfarro</a:t>
            </a:r>
            <a:r>
              <a:rPr sz="2050" b="1" spc="-40" dirty="0">
                <a:latin typeface="Trebuchet MS" panose="020B0603020202020204"/>
                <a:cs typeface="Trebuchet MS" panose="020B0603020202020204"/>
              </a:rPr>
              <a:t> </a:t>
            </a:r>
            <a:r>
              <a:rPr sz="2050" b="1" dirty="0">
                <a:latin typeface="Trebuchet MS" panose="020B0603020202020204"/>
                <a:cs typeface="Trebuchet MS" panose="020B0603020202020204"/>
              </a:rPr>
              <a:t>y</a:t>
            </a:r>
            <a:r>
              <a:rPr sz="2050" b="1" spc="-60" dirty="0">
                <a:latin typeface="Trebuchet MS" panose="020B0603020202020204"/>
                <a:cs typeface="Trebuchet MS" panose="020B0603020202020204"/>
              </a:rPr>
              <a:t> </a:t>
            </a:r>
            <a:r>
              <a:rPr sz="2050" b="1" dirty="0">
                <a:latin typeface="Trebuchet MS" panose="020B0603020202020204"/>
                <a:cs typeface="Trebuchet MS" panose="020B0603020202020204"/>
              </a:rPr>
              <a:t>abuso:</a:t>
            </a:r>
            <a:r>
              <a:rPr sz="2050" b="1" spc="-30" dirty="0">
                <a:latin typeface="Trebuchet MS" panose="020B0603020202020204"/>
                <a:cs typeface="Trebuchet MS" panose="020B0603020202020204"/>
              </a:rPr>
              <a:t> </a:t>
            </a:r>
            <a:r>
              <a:rPr sz="2050" dirty="0">
                <a:latin typeface="Trebuchet MS" panose="020B0603020202020204"/>
                <a:cs typeface="Trebuchet MS" panose="020B0603020202020204"/>
              </a:rPr>
              <a:t>Los</a:t>
            </a:r>
            <a:r>
              <a:rPr sz="2050" spc="-45" dirty="0">
                <a:latin typeface="Trebuchet MS" panose="020B0603020202020204"/>
                <a:cs typeface="Trebuchet MS" panose="020B0603020202020204"/>
              </a:rPr>
              <a:t> </a:t>
            </a:r>
            <a:r>
              <a:rPr sz="2050" dirty="0">
                <a:latin typeface="Trebuchet MS" panose="020B0603020202020204"/>
                <a:cs typeface="Trebuchet MS" panose="020B0603020202020204"/>
              </a:rPr>
              <a:t>procesos</a:t>
            </a:r>
            <a:r>
              <a:rPr sz="2050" spc="-45" dirty="0">
                <a:latin typeface="Trebuchet MS" panose="020B0603020202020204"/>
                <a:cs typeface="Trebuchet MS" panose="020B0603020202020204"/>
              </a:rPr>
              <a:t> </a:t>
            </a:r>
            <a:r>
              <a:rPr sz="2050" dirty="0">
                <a:latin typeface="Trebuchet MS" panose="020B0603020202020204"/>
                <a:cs typeface="Trebuchet MS" panose="020B0603020202020204"/>
              </a:rPr>
              <a:t>existentes</a:t>
            </a:r>
            <a:r>
              <a:rPr sz="2050" spc="-30" dirty="0">
                <a:latin typeface="Trebuchet MS" panose="020B0603020202020204"/>
                <a:cs typeface="Trebuchet MS" panose="020B0603020202020204"/>
              </a:rPr>
              <a:t> </a:t>
            </a:r>
            <a:r>
              <a:rPr sz="2050" dirty="0">
                <a:latin typeface="Trebuchet MS" panose="020B0603020202020204"/>
                <a:cs typeface="Trebuchet MS" panose="020B0603020202020204"/>
              </a:rPr>
              <a:t>de</a:t>
            </a:r>
            <a:r>
              <a:rPr sz="2050" spc="-45" dirty="0">
                <a:latin typeface="Trebuchet MS" panose="020B0603020202020204"/>
                <a:cs typeface="Trebuchet MS" panose="020B0603020202020204"/>
              </a:rPr>
              <a:t> </a:t>
            </a:r>
            <a:r>
              <a:rPr sz="2050" dirty="0">
                <a:latin typeface="Trebuchet MS" panose="020B0603020202020204"/>
                <a:cs typeface="Trebuchet MS" panose="020B0603020202020204"/>
              </a:rPr>
              <a:t>HCPF</a:t>
            </a:r>
            <a:r>
              <a:rPr sz="2050" spc="-45" dirty="0">
                <a:latin typeface="Trebuchet MS" panose="020B0603020202020204"/>
                <a:cs typeface="Trebuchet MS" panose="020B0603020202020204"/>
              </a:rPr>
              <a:t> </a:t>
            </a:r>
            <a:r>
              <a:rPr sz="2050" dirty="0">
                <a:latin typeface="Trebuchet MS" panose="020B0603020202020204"/>
                <a:cs typeface="Trebuchet MS" panose="020B0603020202020204"/>
              </a:rPr>
              <a:t>abordan</a:t>
            </a:r>
            <a:r>
              <a:rPr sz="2050" spc="-65" dirty="0">
                <a:latin typeface="Trebuchet MS" panose="020B0603020202020204"/>
                <a:cs typeface="Trebuchet MS" panose="020B0603020202020204"/>
              </a:rPr>
              <a:t> </a:t>
            </a:r>
            <a:r>
              <a:rPr sz="2050" dirty="0">
                <a:latin typeface="Trebuchet MS" panose="020B0603020202020204"/>
                <a:cs typeface="Trebuchet MS" panose="020B0603020202020204"/>
              </a:rPr>
              <a:t>elementos</a:t>
            </a:r>
            <a:r>
              <a:rPr sz="2050" spc="-45" dirty="0">
                <a:latin typeface="Trebuchet MS" panose="020B0603020202020204"/>
                <a:cs typeface="Trebuchet MS" panose="020B0603020202020204"/>
              </a:rPr>
              <a:t> </a:t>
            </a:r>
            <a:r>
              <a:rPr sz="2050" dirty="0">
                <a:latin typeface="Trebuchet MS" panose="020B0603020202020204"/>
                <a:cs typeface="Trebuchet MS" panose="020B0603020202020204"/>
              </a:rPr>
              <a:t>de</a:t>
            </a:r>
            <a:r>
              <a:rPr sz="2050" spc="-65" dirty="0">
                <a:latin typeface="Trebuchet MS" panose="020B0603020202020204"/>
                <a:cs typeface="Trebuchet MS" panose="020B0603020202020204"/>
              </a:rPr>
              <a:t> </a:t>
            </a:r>
            <a:r>
              <a:rPr sz="2050" spc="-10" dirty="0">
                <a:latin typeface="Trebuchet MS" panose="020B0603020202020204"/>
                <a:cs typeface="Trebuchet MS" panose="020B0603020202020204"/>
              </a:rPr>
              <a:t>nuev</a:t>
            </a:r>
            <a:r>
              <a:rPr lang="" sz="2050" spc="-10" dirty="0">
                <a:latin typeface="Trebuchet MS" panose="020B0603020202020204"/>
                <a:cs typeface="Trebuchet MS" panose="020B0603020202020204"/>
              </a:rPr>
              <a:t>a</a:t>
            </a:r>
            <a:r>
              <a:rPr sz="2050" spc="-10" dirty="0">
                <a:latin typeface="Trebuchet MS" panose="020B0603020202020204"/>
                <a:cs typeface="Trebuchet MS" panose="020B0603020202020204"/>
              </a:rPr>
              <a:t>s</a:t>
            </a:r>
            <a:endParaRPr sz="2050" dirty="0">
              <a:latin typeface="Trebuchet MS" panose="020B0603020202020204"/>
              <a:cs typeface="Trebuchet MS" panose="020B0603020202020204"/>
            </a:endParaRPr>
          </a:p>
          <a:p>
            <a:pPr marL="469900">
              <a:lnSpc>
                <a:spcPct val="100000"/>
              </a:lnSpc>
              <a:spcBef>
                <a:spcPts val="480"/>
              </a:spcBef>
            </a:pPr>
            <a:r>
              <a:rPr sz="2050" spc="-75" dirty="0">
                <a:latin typeface="Trebuchet MS" panose="020B0603020202020204"/>
                <a:cs typeface="Trebuchet MS" panose="020B0603020202020204"/>
              </a:rPr>
              <a:t> </a:t>
            </a:r>
            <a:r>
              <a:rPr sz="2050" spc="-10" dirty="0">
                <a:latin typeface="Trebuchet MS" panose="020B0603020202020204"/>
                <a:cs typeface="Trebuchet MS" panose="020B0603020202020204"/>
              </a:rPr>
              <a:t>provisiones</a:t>
            </a:r>
            <a:r>
              <a:rPr lang="" sz="2050" spc="-10" dirty="0">
                <a:latin typeface="Trebuchet MS" panose="020B0603020202020204"/>
                <a:cs typeface="Trebuchet MS" panose="020B0603020202020204"/>
              </a:rPr>
              <a:t> </a:t>
            </a:r>
            <a:r>
              <a:rPr sz="2050" dirty="0">
                <a:latin typeface="Trebuchet MS" panose="020B0603020202020204"/>
                <a:cs typeface="Trebuchet MS" panose="020B0603020202020204"/>
                <a:sym typeface="+mn-ea"/>
              </a:rPr>
              <a:t>H.R.1</a:t>
            </a:r>
            <a:r>
              <a:rPr sz="2050" spc="-10" dirty="0">
                <a:latin typeface="Trebuchet MS" panose="020B0603020202020204"/>
                <a:cs typeface="Trebuchet MS" panose="020B0603020202020204"/>
              </a:rPr>
              <a:t>:</a:t>
            </a:r>
            <a:endParaRPr sz="2050" dirty="0">
              <a:latin typeface="Trebuchet MS" panose="020B0603020202020204"/>
              <a:cs typeface="Trebuchet MS" panose="020B0603020202020204"/>
            </a:endParaRPr>
          </a:p>
          <a:p>
            <a:pPr marL="927100" marR="7620" indent="-375285">
              <a:lnSpc>
                <a:spcPct val="116000"/>
              </a:lnSpc>
              <a:spcBef>
                <a:spcPts val="545"/>
              </a:spcBef>
              <a:buSzPct val="125000"/>
              <a:buFont typeface="Cambria" panose="02040503050406030204"/>
              <a:buChar char="○"/>
              <a:tabLst>
                <a:tab pos="927100" algn="l"/>
              </a:tabLst>
            </a:pPr>
            <a:r>
              <a:rPr sz="2050" dirty="0">
                <a:latin typeface="Trebuchet MS" panose="020B0603020202020204"/>
                <a:cs typeface="Trebuchet MS" panose="020B0603020202020204"/>
              </a:rPr>
              <a:t>Verificaciones</a:t>
            </a:r>
            <a:r>
              <a:rPr sz="2050" spc="-55" dirty="0">
                <a:latin typeface="Trebuchet MS" panose="020B0603020202020204"/>
                <a:cs typeface="Trebuchet MS" panose="020B0603020202020204"/>
              </a:rPr>
              <a:t> </a:t>
            </a:r>
            <a:r>
              <a:rPr sz="2050" dirty="0">
                <a:latin typeface="Trebuchet MS" panose="020B0603020202020204"/>
                <a:cs typeface="Trebuchet MS" panose="020B0603020202020204"/>
              </a:rPr>
              <a:t>de</a:t>
            </a:r>
            <a:r>
              <a:rPr sz="2050" spc="-55" dirty="0">
                <a:latin typeface="Trebuchet MS" panose="020B0603020202020204"/>
                <a:cs typeface="Trebuchet MS" panose="020B0603020202020204"/>
              </a:rPr>
              <a:t> </a:t>
            </a:r>
            <a:r>
              <a:rPr sz="2050" dirty="0">
                <a:latin typeface="Trebuchet MS" panose="020B0603020202020204"/>
                <a:cs typeface="Trebuchet MS" panose="020B0603020202020204"/>
              </a:rPr>
              <a:t>direcciones</a:t>
            </a:r>
            <a:r>
              <a:rPr sz="2050" spc="-55" dirty="0">
                <a:latin typeface="Trebuchet MS" panose="020B0603020202020204"/>
                <a:cs typeface="Trebuchet MS" panose="020B0603020202020204"/>
              </a:rPr>
              <a:t> </a:t>
            </a:r>
            <a:r>
              <a:rPr sz="2050" dirty="0">
                <a:latin typeface="Trebuchet MS" panose="020B0603020202020204"/>
                <a:cs typeface="Trebuchet MS" panose="020B0603020202020204"/>
              </a:rPr>
              <a:t>y</a:t>
            </a:r>
            <a:r>
              <a:rPr sz="2050" spc="-50" dirty="0">
                <a:latin typeface="Trebuchet MS" panose="020B0603020202020204"/>
                <a:cs typeface="Trebuchet MS" panose="020B0603020202020204"/>
              </a:rPr>
              <a:t> </a:t>
            </a:r>
            <a:r>
              <a:rPr sz="2050" dirty="0">
                <a:latin typeface="Trebuchet MS" panose="020B0603020202020204"/>
                <a:cs typeface="Trebuchet MS" panose="020B0603020202020204"/>
              </a:rPr>
              <a:t>coincidencias</a:t>
            </a:r>
            <a:r>
              <a:rPr sz="2050" spc="-45" dirty="0">
                <a:latin typeface="Trebuchet MS" panose="020B0603020202020204"/>
                <a:cs typeface="Trebuchet MS" panose="020B0603020202020204"/>
              </a:rPr>
              <a:t> </a:t>
            </a:r>
            <a:r>
              <a:rPr sz="2050" dirty="0">
                <a:latin typeface="Trebuchet MS" panose="020B0603020202020204"/>
                <a:cs typeface="Trebuchet MS" panose="020B0603020202020204"/>
              </a:rPr>
              <a:t>de</a:t>
            </a:r>
            <a:r>
              <a:rPr sz="2050" spc="-50" dirty="0">
                <a:latin typeface="Trebuchet MS" panose="020B0603020202020204"/>
                <a:cs typeface="Trebuchet MS" panose="020B0603020202020204"/>
              </a:rPr>
              <a:t> </a:t>
            </a:r>
            <a:r>
              <a:rPr sz="2050" dirty="0">
                <a:latin typeface="Trebuchet MS" panose="020B0603020202020204"/>
                <a:cs typeface="Trebuchet MS" panose="020B0603020202020204"/>
              </a:rPr>
              <a:t>datos</a:t>
            </a:r>
            <a:r>
              <a:rPr sz="2050" spc="-45" dirty="0">
                <a:latin typeface="Trebuchet MS" panose="020B0603020202020204"/>
                <a:cs typeface="Trebuchet MS" panose="020B0603020202020204"/>
              </a:rPr>
              <a:t> </a:t>
            </a:r>
            <a:r>
              <a:rPr sz="2050" dirty="0">
                <a:latin typeface="Trebuchet MS" panose="020B0603020202020204"/>
                <a:cs typeface="Trebuchet MS" panose="020B0603020202020204"/>
              </a:rPr>
              <a:t>con</a:t>
            </a:r>
            <a:r>
              <a:rPr sz="2050" spc="-65" dirty="0">
                <a:latin typeface="Trebuchet MS" panose="020B0603020202020204"/>
                <a:cs typeface="Trebuchet MS" panose="020B0603020202020204"/>
              </a:rPr>
              <a:t> </a:t>
            </a:r>
            <a:r>
              <a:rPr sz="2050" dirty="0">
                <a:latin typeface="Trebuchet MS" panose="020B0603020202020204"/>
                <a:cs typeface="Trebuchet MS" panose="020B0603020202020204"/>
              </a:rPr>
              <a:t>otros</a:t>
            </a:r>
            <a:r>
              <a:rPr sz="2050" spc="-45" dirty="0">
                <a:latin typeface="Trebuchet MS" panose="020B0603020202020204"/>
                <a:cs typeface="Trebuchet MS" panose="020B0603020202020204"/>
              </a:rPr>
              <a:t> </a:t>
            </a:r>
            <a:r>
              <a:rPr sz="2050" dirty="0">
                <a:latin typeface="Trebuchet MS" panose="020B0603020202020204"/>
                <a:cs typeface="Trebuchet MS" panose="020B0603020202020204"/>
              </a:rPr>
              <a:t>estados</a:t>
            </a:r>
            <a:r>
              <a:rPr sz="2050" spc="-45" dirty="0">
                <a:latin typeface="Trebuchet MS" panose="020B0603020202020204"/>
                <a:cs typeface="Trebuchet MS" panose="020B0603020202020204"/>
              </a:rPr>
              <a:t> </a:t>
            </a:r>
            <a:r>
              <a:rPr sz="2050" dirty="0">
                <a:latin typeface="Trebuchet MS" panose="020B0603020202020204"/>
                <a:cs typeface="Trebuchet MS" panose="020B0603020202020204"/>
              </a:rPr>
              <a:t>para</a:t>
            </a:r>
            <a:r>
              <a:rPr sz="2050" spc="-50" dirty="0">
                <a:latin typeface="Trebuchet MS" panose="020B0603020202020204"/>
                <a:cs typeface="Trebuchet MS" panose="020B0603020202020204"/>
              </a:rPr>
              <a:t> </a:t>
            </a:r>
            <a:r>
              <a:rPr sz="2050" dirty="0">
                <a:latin typeface="Trebuchet MS" panose="020B0603020202020204"/>
                <a:cs typeface="Trebuchet MS" panose="020B0603020202020204"/>
              </a:rPr>
              <a:t>verificar</a:t>
            </a:r>
            <a:r>
              <a:rPr sz="2050" spc="-60" dirty="0">
                <a:latin typeface="Trebuchet MS" panose="020B0603020202020204"/>
                <a:cs typeface="Trebuchet MS" panose="020B0603020202020204"/>
              </a:rPr>
              <a:t> </a:t>
            </a:r>
            <a:r>
              <a:rPr sz="2050" spc="-25" dirty="0">
                <a:latin typeface="Trebuchet MS" panose="020B0603020202020204"/>
                <a:cs typeface="Trebuchet MS" panose="020B0603020202020204"/>
              </a:rPr>
              <a:t>la </a:t>
            </a:r>
            <a:r>
              <a:rPr sz="2050" dirty="0">
                <a:latin typeface="Trebuchet MS" panose="020B0603020202020204"/>
                <a:cs typeface="Trebuchet MS" panose="020B0603020202020204"/>
              </a:rPr>
              <a:t>inscripción</a:t>
            </a:r>
            <a:r>
              <a:rPr sz="2050" spc="-45" dirty="0">
                <a:latin typeface="Trebuchet MS" panose="020B0603020202020204"/>
                <a:cs typeface="Trebuchet MS" panose="020B0603020202020204"/>
              </a:rPr>
              <a:t> </a:t>
            </a:r>
            <a:r>
              <a:rPr sz="2050" dirty="0">
                <a:latin typeface="Trebuchet MS" panose="020B0603020202020204"/>
                <a:cs typeface="Trebuchet MS" panose="020B0603020202020204"/>
              </a:rPr>
              <a:t>doble,</a:t>
            </a:r>
            <a:r>
              <a:rPr sz="2050" spc="-50" dirty="0">
                <a:latin typeface="Trebuchet MS" panose="020B0603020202020204"/>
                <a:cs typeface="Trebuchet MS" panose="020B0603020202020204"/>
              </a:rPr>
              <a:t> </a:t>
            </a:r>
            <a:r>
              <a:rPr sz="2050" dirty="0">
                <a:latin typeface="Trebuchet MS" panose="020B0603020202020204"/>
                <a:cs typeface="Trebuchet MS" panose="020B0603020202020204"/>
              </a:rPr>
              <a:t>la</a:t>
            </a:r>
            <a:r>
              <a:rPr sz="2050" spc="-50" dirty="0">
                <a:latin typeface="Trebuchet MS" panose="020B0603020202020204"/>
                <a:cs typeface="Trebuchet MS" panose="020B0603020202020204"/>
              </a:rPr>
              <a:t> </a:t>
            </a:r>
            <a:r>
              <a:rPr sz="2050" dirty="0">
                <a:latin typeface="Trebuchet MS" panose="020B0603020202020204"/>
                <a:cs typeface="Trebuchet MS" panose="020B0603020202020204"/>
              </a:rPr>
              <a:t>cancelación</a:t>
            </a:r>
            <a:r>
              <a:rPr sz="2050" spc="-60" dirty="0">
                <a:latin typeface="Trebuchet MS" panose="020B0603020202020204"/>
                <a:cs typeface="Trebuchet MS" panose="020B0603020202020204"/>
              </a:rPr>
              <a:t> </a:t>
            </a:r>
            <a:r>
              <a:rPr sz="2050" dirty="0">
                <a:latin typeface="Trebuchet MS" panose="020B0603020202020204"/>
                <a:cs typeface="Trebuchet MS" panose="020B0603020202020204"/>
              </a:rPr>
              <a:t>de</a:t>
            </a:r>
            <a:r>
              <a:rPr sz="2050" spc="-55" dirty="0">
                <a:latin typeface="Trebuchet MS" panose="020B0603020202020204"/>
                <a:cs typeface="Trebuchet MS" panose="020B0603020202020204"/>
              </a:rPr>
              <a:t> </a:t>
            </a:r>
            <a:r>
              <a:rPr sz="2050" dirty="0">
                <a:latin typeface="Trebuchet MS" panose="020B0603020202020204"/>
                <a:cs typeface="Trebuchet MS" panose="020B0603020202020204"/>
              </a:rPr>
              <a:t>la</a:t>
            </a:r>
            <a:r>
              <a:rPr sz="2050" spc="-50" dirty="0">
                <a:latin typeface="Trebuchet MS" panose="020B0603020202020204"/>
                <a:cs typeface="Trebuchet MS" panose="020B0603020202020204"/>
              </a:rPr>
              <a:t> </a:t>
            </a:r>
            <a:r>
              <a:rPr sz="2050" dirty="0">
                <a:latin typeface="Trebuchet MS" panose="020B0603020202020204"/>
                <a:cs typeface="Trebuchet MS" panose="020B0603020202020204"/>
              </a:rPr>
              <a:t>inscripción</a:t>
            </a:r>
            <a:r>
              <a:rPr sz="2050" spc="-40" dirty="0">
                <a:latin typeface="Trebuchet MS" panose="020B0603020202020204"/>
                <a:cs typeface="Trebuchet MS" panose="020B0603020202020204"/>
              </a:rPr>
              <a:t> </a:t>
            </a:r>
            <a:r>
              <a:rPr sz="2050" dirty="0">
                <a:latin typeface="Trebuchet MS" panose="020B0603020202020204"/>
                <a:cs typeface="Trebuchet MS" panose="020B0603020202020204"/>
              </a:rPr>
              <a:t>de</a:t>
            </a:r>
            <a:r>
              <a:rPr sz="2050" spc="-45" dirty="0">
                <a:latin typeface="Trebuchet MS" panose="020B0603020202020204"/>
                <a:cs typeface="Trebuchet MS" panose="020B0603020202020204"/>
              </a:rPr>
              <a:t> </a:t>
            </a:r>
            <a:r>
              <a:rPr sz="2050" dirty="0">
                <a:latin typeface="Trebuchet MS" panose="020B0603020202020204"/>
                <a:cs typeface="Trebuchet MS" panose="020B0603020202020204"/>
              </a:rPr>
              <a:t>miembros</a:t>
            </a:r>
            <a:r>
              <a:rPr sz="2050" spc="-45" dirty="0">
                <a:latin typeface="Trebuchet MS" panose="020B0603020202020204"/>
                <a:cs typeface="Trebuchet MS" panose="020B0603020202020204"/>
              </a:rPr>
              <a:t> </a:t>
            </a:r>
            <a:r>
              <a:rPr sz="2050" dirty="0">
                <a:latin typeface="Trebuchet MS" panose="020B0603020202020204"/>
                <a:cs typeface="Trebuchet MS" panose="020B0603020202020204"/>
              </a:rPr>
              <a:t>cubiertos</a:t>
            </a:r>
            <a:r>
              <a:rPr sz="2050" spc="-45" dirty="0">
                <a:latin typeface="Trebuchet MS" panose="020B0603020202020204"/>
                <a:cs typeface="Trebuchet MS" panose="020B0603020202020204"/>
              </a:rPr>
              <a:t> </a:t>
            </a:r>
            <a:r>
              <a:rPr sz="2050" dirty="0">
                <a:latin typeface="Trebuchet MS" panose="020B0603020202020204"/>
                <a:cs typeface="Trebuchet MS" panose="020B0603020202020204"/>
              </a:rPr>
              <a:t>por</a:t>
            </a:r>
            <a:r>
              <a:rPr sz="2050" spc="-55" dirty="0">
                <a:latin typeface="Trebuchet MS" panose="020B0603020202020204"/>
                <a:cs typeface="Trebuchet MS" panose="020B0603020202020204"/>
              </a:rPr>
              <a:t> </a:t>
            </a:r>
            <a:r>
              <a:rPr sz="2050" spc="-10" dirty="0">
                <a:latin typeface="Trebuchet MS" panose="020B0603020202020204"/>
                <a:cs typeface="Trebuchet MS" panose="020B0603020202020204"/>
              </a:rPr>
              <a:t>otros estados</a:t>
            </a:r>
            <a:endParaRPr sz="2050" dirty="0">
              <a:latin typeface="Trebuchet MS" panose="020B0603020202020204"/>
              <a:cs typeface="Trebuchet MS" panose="020B0603020202020204"/>
            </a:endParaRPr>
          </a:p>
          <a:p>
            <a:pPr marL="927100" marR="1034415" indent="-375285">
              <a:lnSpc>
                <a:spcPct val="115000"/>
              </a:lnSpc>
              <a:spcBef>
                <a:spcPts val="475"/>
              </a:spcBef>
              <a:buSzPct val="125000"/>
              <a:buFont typeface="Cambria" panose="02040503050406030204"/>
              <a:buChar char="○"/>
              <a:tabLst>
                <a:tab pos="927100" algn="l"/>
              </a:tabLst>
            </a:pPr>
            <a:r>
              <a:rPr sz="2050" dirty="0">
                <a:latin typeface="Trebuchet MS" panose="020B0603020202020204"/>
                <a:cs typeface="Trebuchet MS" panose="020B0603020202020204"/>
              </a:rPr>
              <a:t>Procesos</a:t>
            </a:r>
            <a:r>
              <a:rPr sz="2050" spc="-55" dirty="0">
                <a:latin typeface="Trebuchet MS" panose="020B0603020202020204"/>
                <a:cs typeface="Trebuchet MS" panose="020B0603020202020204"/>
              </a:rPr>
              <a:t> </a:t>
            </a:r>
            <a:r>
              <a:rPr sz="2050" dirty="0">
                <a:latin typeface="Trebuchet MS" panose="020B0603020202020204"/>
                <a:cs typeface="Trebuchet MS" panose="020B0603020202020204"/>
              </a:rPr>
              <a:t>para</a:t>
            </a:r>
            <a:r>
              <a:rPr sz="2050" spc="-60" dirty="0">
                <a:latin typeface="Trebuchet MS" panose="020B0603020202020204"/>
                <a:cs typeface="Trebuchet MS" panose="020B0603020202020204"/>
              </a:rPr>
              <a:t> </a:t>
            </a:r>
            <a:r>
              <a:rPr sz="2050" dirty="0">
                <a:latin typeface="Trebuchet MS" panose="020B0603020202020204"/>
                <a:cs typeface="Trebuchet MS" panose="020B0603020202020204"/>
              </a:rPr>
              <a:t>garantizar</a:t>
            </a:r>
            <a:r>
              <a:rPr sz="2050" spc="-65" dirty="0">
                <a:latin typeface="Trebuchet MS" panose="020B0603020202020204"/>
                <a:cs typeface="Trebuchet MS" panose="020B0603020202020204"/>
              </a:rPr>
              <a:t> </a:t>
            </a:r>
            <a:r>
              <a:rPr sz="2050" dirty="0">
                <a:latin typeface="Trebuchet MS" panose="020B0603020202020204"/>
                <a:cs typeface="Trebuchet MS" panose="020B0603020202020204"/>
              </a:rPr>
              <a:t>que</a:t>
            </a:r>
            <a:r>
              <a:rPr sz="2050" spc="-50" dirty="0">
                <a:latin typeface="Trebuchet MS" panose="020B0603020202020204"/>
                <a:cs typeface="Trebuchet MS" panose="020B0603020202020204"/>
              </a:rPr>
              <a:t> </a:t>
            </a:r>
            <a:r>
              <a:rPr sz="2050" dirty="0">
                <a:latin typeface="Trebuchet MS" panose="020B0603020202020204"/>
                <a:cs typeface="Trebuchet MS" panose="020B0603020202020204"/>
              </a:rPr>
              <a:t>los</a:t>
            </a:r>
            <a:r>
              <a:rPr sz="2050" spc="-55" dirty="0">
                <a:latin typeface="Trebuchet MS" panose="020B0603020202020204"/>
                <a:cs typeface="Trebuchet MS" panose="020B0603020202020204"/>
              </a:rPr>
              <a:t> </a:t>
            </a:r>
            <a:r>
              <a:rPr sz="2050" dirty="0">
                <a:latin typeface="Trebuchet MS" panose="020B0603020202020204"/>
                <a:cs typeface="Trebuchet MS" panose="020B0603020202020204"/>
              </a:rPr>
              <a:t>miembros</a:t>
            </a:r>
            <a:r>
              <a:rPr sz="2050" spc="-50" dirty="0">
                <a:latin typeface="Trebuchet MS" panose="020B0603020202020204"/>
                <a:cs typeface="Trebuchet MS" panose="020B0603020202020204"/>
              </a:rPr>
              <a:t> </a:t>
            </a:r>
            <a:r>
              <a:rPr sz="2050" dirty="0">
                <a:latin typeface="Trebuchet MS" panose="020B0603020202020204"/>
                <a:cs typeface="Trebuchet MS" panose="020B0603020202020204"/>
              </a:rPr>
              <a:t>o</a:t>
            </a:r>
            <a:r>
              <a:rPr sz="2050" spc="-55" dirty="0">
                <a:latin typeface="Trebuchet MS" panose="020B0603020202020204"/>
                <a:cs typeface="Trebuchet MS" panose="020B0603020202020204"/>
              </a:rPr>
              <a:t> </a:t>
            </a:r>
            <a:r>
              <a:rPr sz="2050" dirty="0">
                <a:latin typeface="Trebuchet MS" panose="020B0603020202020204"/>
                <a:cs typeface="Trebuchet MS" panose="020B0603020202020204"/>
              </a:rPr>
              <a:t>proveedores</a:t>
            </a:r>
            <a:r>
              <a:rPr sz="2050" spc="-60" dirty="0">
                <a:latin typeface="Trebuchet MS" panose="020B0603020202020204"/>
                <a:cs typeface="Trebuchet MS" panose="020B0603020202020204"/>
              </a:rPr>
              <a:t> </a:t>
            </a:r>
            <a:r>
              <a:rPr sz="2050" dirty="0">
                <a:latin typeface="Trebuchet MS" panose="020B0603020202020204"/>
                <a:cs typeface="Trebuchet MS" panose="020B0603020202020204"/>
              </a:rPr>
              <a:t>fallecidos</a:t>
            </a:r>
            <a:r>
              <a:rPr sz="2050" spc="10" dirty="0">
                <a:latin typeface="Trebuchet MS" panose="020B0603020202020204"/>
                <a:cs typeface="Trebuchet MS" panose="020B0603020202020204"/>
              </a:rPr>
              <a:t> </a:t>
            </a:r>
            <a:r>
              <a:rPr sz="2050" dirty="0">
                <a:latin typeface="Trebuchet MS" panose="020B0603020202020204"/>
                <a:cs typeface="Trebuchet MS" panose="020B0603020202020204"/>
              </a:rPr>
              <a:t>se</a:t>
            </a:r>
            <a:r>
              <a:rPr sz="2050" spc="-60" dirty="0">
                <a:latin typeface="Trebuchet MS" panose="020B0603020202020204"/>
                <a:cs typeface="Trebuchet MS" panose="020B0603020202020204"/>
              </a:rPr>
              <a:t> </a:t>
            </a:r>
            <a:r>
              <a:rPr sz="2050" spc="-10" dirty="0">
                <a:latin typeface="Trebuchet MS" panose="020B0603020202020204"/>
                <a:cs typeface="Trebuchet MS" panose="020B0603020202020204"/>
              </a:rPr>
              <a:t>eliminen </a:t>
            </a:r>
            <a:r>
              <a:rPr sz="2050" dirty="0">
                <a:latin typeface="Trebuchet MS" panose="020B0603020202020204"/>
                <a:cs typeface="Trebuchet MS" panose="020B0603020202020204"/>
              </a:rPr>
              <a:t>respetuosamente</a:t>
            </a:r>
            <a:r>
              <a:rPr sz="2050" spc="-60" dirty="0">
                <a:latin typeface="Trebuchet MS" panose="020B0603020202020204"/>
                <a:cs typeface="Trebuchet MS" panose="020B0603020202020204"/>
              </a:rPr>
              <a:t> </a:t>
            </a:r>
            <a:r>
              <a:rPr sz="2050" dirty="0">
                <a:latin typeface="Trebuchet MS" panose="020B0603020202020204"/>
                <a:cs typeface="Trebuchet MS" panose="020B0603020202020204"/>
              </a:rPr>
              <a:t>de</a:t>
            </a:r>
            <a:r>
              <a:rPr sz="2050" spc="-55" dirty="0">
                <a:latin typeface="Trebuchet MS" panose="020B0603020202020204"/>
                <a:cs typeface="Trebuchet MS" panose="020B0603020202020204"/>
              </a:rPr>
              <a:t> </a:t>
            </a:r>
            <a:r>
              <a:rPr sz="2050" dirty="0">
                <a:latin typeface="Trebuchet MS" panose="020B0603020202020204"/>
                <a:cs typeface="Trebuchet MS" panose="020B0603020202020204"/>
              </a:rPr>
              <a:t>los</a:t>
            </a:r>
            <a:r>
              <a:rPr sz="2050" spc="-45" dirty="0">
                <a:latin typeface="Trebuchet MS" panose="020B0603020202020204"/>
                <a:cs typeface="Trebuchet MS" panose="020B0603020202020204"/>
              </a:rPr>
              <a:t> </a:t>
            </a:r>
            <a:r>
              <a:rPr sz="2050" dirty="0">
                <a:latin typeface="Trebuchet MS" panose="020B0603020202020204"/>
                <a:cs typeface="Trebuchet MS" panose="020B0603020202020204"/>
              </a:rPr>
              <a:t>sistemas</a:t>
            </a:r>
            <a:r>
              <a:rPr sz="2050" spc="-50" dirty="0">
                <a:latin typeface="Trebuchet MS" panose="020B0603020202020204"/>
                <a:cs typeface="Trebuchet MS" panose="020B0603020202020204"/>
              </a:rPr>
              <a:t> </a:t>
            </a:r>
            <a:r>
              <a:rPr sz="2050" dirty="0">
                <a:latin typeface="Trebuchet MS" panose="020B0603020202020204"/>
                <a:cs typeface="Trebuchet MS" panose="020B0603020202020204"/>
              </a:rPr>
              <a:t>para</a:t>
            </a:r>
            <a:r>
              <a:rPr sz="2050" spc="-50" dirty="0">
                <a:latin typeface="Trebuchet MS" panose="020B0603020202020204"/>
                <a:cs typeface="Trebuchet MS" panose="020B0603020202020204"/>
              </a:rPr>
              <a:t> </a:t>
            </a:r>
            <a:r>
              <a:rPr sz="2050" dirty="0">
                <a:latin typeface="Trebuchet MS" panose="020B0603020202020204"/>
                <a:cs typeface="Trebuchet MS" panose="020B0603020202020204"/>
              </a:rPr>
              <a:t>mitigar</a:t>
            </a:r>
            <a:r>
              <a:rPr sz="2050" spc="-60" dirty="0">
                <a:latin typeface="Trebuchet MS" panose="020B0603020202020204"/>
                <a:cs typeface="Trebuchet MS" panose="020B0603020202020204"/>
              </a:rPr>
              <a:t> </a:t>
            </a:r>
            <a:r>
              <a:rPr sz="2050" dirty="0">
                <a:latin typeface="Trebuchet MS" panose="020B0603020202020204"/>
                <a:cs typeface="Trebuchet MS" panose="020B0603020202020204"/>
              </a:rPr>
              <a:t>los</a:t>
            </a:r>
            <a:r>
              <a:rPr sz="2050" spc="-50" dirty="0">
                <a:latin typeface="Trebuchet MS" panose="020B0603020202020204"/>
                <a:cs typeface="Trebuchet MS" panose="020B0603020202020204"/>
              </a:rPr>
              <a:t> </a:t>
            </a:r>
            <a:r>
              <a:rPr sz="2050" dirty="0">
                <a:latin typeface="Trebuchet MS" panose="020B0603020202020204"/>
                <a:cs typeface="Trebuchet MS" panose="020B0603020202020204"/>
              </a:rPr>
              <a:t>pagos</a:t>
            </a:r>
            <a:r>
              <a:rPr sz="2050" spc="-45" dirty="0">
                <a:latin typeface="Trebuchet MS" panose="020B0603020202020204"/>
                <a:cs typeface="Trebuchet MS" panose="020B0603020202020204"/>
              </a:rPr>
              <a:t> </a:t>
            </a:r>
            <a:r>
              <a:rPr sz="2050" spc="-10" dirty="0">
                <a:latin typeface="Trebuchet MS" panose="020B0603020202020204"/>
                <a:cs typeface="Trebuchet MS" panose="020B0603020202020204"/>
              </a:rPr>
              <a:t>inapropiados</a:t>
            </a:r>
            <a:endParaRPr sz="2050" dirty="0">
              <a:latin typeface="Trebuchet MS" panose="020B0603020202020204"/>
              <a:cs typeface="Trebuchet MS" panose="020B0603020202020204"/>
            </a:endParaRPr>
          </a:p>
          <a:p>
            <a:pPr marL="469900" marR="497205" indent="-375285">
              <a:lnSpc>
                <a:spcPct val="120000"/>
              </a:lnSpc>
              <a:spcBef>
                <a:spcPts val="405"/>
              </a:spcBef>
              <a:buFont typeface="Microsoft Sans Serif" panose="020B0604020202020204"/>
              <a:buChar char="●"/>
              <a:tabLst>
                <a:tab pos="469900" algn="l"/>
              </a:tabLst>
            </a:pPr>
            <a:r>
              <a:rPr lang="en-US" sz="2050" b="1" dirty="0">
                <a:latin typeface="Trebuchet MS" panose="020B0603020202020204"/>
                <a:cs typeface="Trebuchet MS" panose="020B0603020202020204"/>
              </a:rPr>
              <a:t>Los </a:t>
            </a:r>
            <a:r>
              <a:rPr lang="en-US" sz="2050" b="1" dirty="0" err="1">
                <a:latin typeface="Trebuchet MS" panose="020B0603020202020204"/>
                <a:cs typeface="Trebuchet MS" panose="020B0603020202020204"/>
              </a:rPr>
              <a:t>c</a:t>
            </a:r>
            <a:r>
              <a:rPr sz="2050" b="1" dirty="0" err="1">
                <a:latin typeface="Trebuchet MS" panose="020B0603020202020204"/>
                <a:cs typeface="Trebuchet MS" panose="020B0603020202020204"/>
              </a:rPr>
              <a:t>ambios</a:t>
            </a:r>
            <a:r>
              <a:rPr sz="2050" b="1" dirty="0">
                <a:latin typeface="Trebuchet MS" panose="020B0603020202020204"/>
                <a:cs typeface="Trebuchet MS" panose="020B0603020202020204"/>
              </a:rPr>
              <a:t> administrativos federales</a:t>
            </a:r>
            <a:r>
              <a:rPr sz="2050" b="1" spc="-40" dirty="0">
                <a:latin typeface="Trebuchet MS" panose="020B0603020202020204"/>
                <a:cs typeface="Trebuchet MS" panose="020B0603020202020204"/>
              </a:rPr>
              <a:t> </a:t>
            </a:r>
            <a:r>
              <a:rPr sz="2050" b="1" dirty="0">
                <a:latin typeface="Trebuchet MS" panose="020B0603020202020204"/>
                <a:cs typeface="Trebuchet MS" panose="020B0603020202020204"/>
              </a:rPr>
              <a:t>ha</a:t>
            </a:r>
            <a:r>
              <a:rPr sz="2050" b="1" spc="-45" dirty="0">
                <a:latin typeface="Trebuchet MS" panose="020B0603020202020204"/>
                <a:cs typeface="Trebuchet MS" panose="020B0603020202020204"/>
              </a:rPr>
              <a:t> </a:t>
            </a:r>
            <a:r>
              <a:rPr sz="2050" b="1" dirty="0">
                <a:latin typeface="Trebuchet MS" panose="020B0603020202020204"/>
                <a:cs typeface="Trebuchet MS" panose="020B0603020202020204"/>
              </a:rPr>
              <a:t>cambiado</a:t>
            </a:r>
            <a:r>
              <a:rPr sz="2050" b="1" spc="-30" dirty="0">
                <a:latin typeface="Trebuchet MS" panose="020B0603020202020204"/>
                <a:cs typeface="Trebuchet MS" panose="020B0603020202020204"/>
              </a:rPr>
              <a:t> </a:t>
            </a:r>
            <a:r>
              <a:rPr sz="2050" b="1" dirty="0">
                <a:latin typeface="Trebuchet MS" panose="020B0603020202020204"/>
                <a:cs typeface="Trebuchet MS" panose="020B0603020202020204"/>
              </a:rPr>
              <a:t>las</a:t>
            </a:r>
            <a:r>
              <a:rPr sz="2050" b="1" spc="-35" dirty="0">
                <a:latin typeface="Trebuchet MS" panose="020B0603020202020204"/>
                <a:cs typeface="Trebuchet MS" panose="020B0603020202020204"/>
              </a:rPr>
              <a:t> </a:t>
            </a:r>
            <a:r>
              <a:rPr sz="2050" b="1" dirty="0">
                <a:latin typeface="Trebuchet MS" panose="020B0603020202020204"/>
                <a:cs typeface="Trebuchet MS" panose="020B0603020202020204"/>
              </a:rPr>
              <a:t>disposiciones</a:t>
            </a:r>
            <a:r>
              <a:rPr sz="2050" b="1" spc="-50" dirty="0">
                <a:latin typeface="Trebuchet MS" panose="020B0603020202020204"/>
                <a:cs typeface="Trebuchet MS" panose="020B0603020202020204"/>
              </a:rPr>
              <a:t> </a:t>
            </a:r>
            <a:r>
              <a:rPr sz="2050" b="1" dirty="0">
                <a:latin typeface="Trebuchet MS" panose="020B0603020202020204"/>
                <a:cs typeface="Trebuchet MS" panose="020B0603020202020204"/>
              </a:rPr>
              <a:t>de</a:t>
            </a:r>
            <a:r>
              <a:rPr sz="2050" b="1" spc="-25" dirty="0">
                <a:latin typeface="Trebuchet MS" panose="020B0603020202020204"/>
                <a:cs typeface="Trebuchet MS" panose="020B0603020202020204"/>
              </a:rPr>
              <a:t> </a:t>
            </a:r>
            <a:r>
              <a:rPr sz="2050" b="1" dirty="0">
                <a:latin typeface="Trebuchet MS" panose="020B0603020202020204"/>
                <a:cs typeface="Trebuchet MS" panose="020B0603020202020204"/>
              </a:rPr>
              <a:t>auditoría</a:t>
            </a:r>
            <a:r>
              <a:rPr sz="2050" b="1" spc="-55" dirty="0">
                <a:latin typeface="Trebuchet MS" panose="020B0603020202020204"/>
                <a:cs typeface="Trebuchet MS" panose="020B0603020202020204"/>
              </a:rPr>
              <a:t> </a:t>
            </a:r>
            <a:r>
              <a:rPr sz="2050" b="1" dirty="0">
                <a:latin typeface="Trebuchet MS" panose="020B0603020202020204"/>
                <a:cs typeface="Trebuchet MS" panose="020B0603020202020204"/>
              </a:rPr>
              <a:t>PERM</a:t>
            </a:r>
            <a:r>
              <a:rPr sz="2050" dirty="0">
                <a:latin typeface="Trebuchet MS" panose="020B0603020202020204"/>
                <a:cs typeface="Trebuchet MS" panose="020B0603020202020204"/>
              </a:rPr>
              <a:t>,</a:t>
            </a:r>
            <a:r>
              <a:rPr sz="2050" spc="-65" dirty="0">
                <a:latin typeface="Trebuchet MS" panose="020B0603020202020204"/>
                <a:cs typeface="Trebuchet MS" panose="020B0603020202020204"/>
              </a:rPr>
              <a:t> </a:t>
            </a:r>
            <a:r>
              <a:rPr sz="2050" dirty="0">
                <a:latin typeface="Trebuchet MS" panose="020B0603020202020204"/>
                <a:cs typeface="Trebuchet MS" panose="020B0603020202020204"/>
              </a:rPr>
              <a:t>aumentando</a:t>
            </a:r>
            <a:r>
              <a:rPr sz="2050" spc="-10" dirty="0">
                <a:latin typeface="Trebuchet MS" panose="020B0603020202020204"/>
                <a:cs typeface="Trebuchet MS" panose="020B0603020202020204"/>
              </a:rPr>
              <a:t> </a:t>
            </a:r>
            <a:r>
              <a:rPr sz="2050" dirty="0">
                <a:latin typeface="Trebuchet MS" panose="020B0603020202020204"/>
                <a:cs typeface="Trebuchet MS" panose="020B0603020202020204"/>
              </a:rPr>
              <a:t>los</a:t>
            </a:r>
            <a:r>
              <a:rPr sz="2050" spc="-45" dirty="0">
                <a:latin typeface="Trebuchet MS" panose="020B0603020202020204"/>
                <a:cs typeface="Trebuchet MS" panose="020B0603020202020204"/>
              </a:rPr>
              <a:t> </a:t>
            </a:r>
            <a:r>
              <a:rPr sz="2050" dirty="0">
                <a:latin typeface="Trebuchet MS" panose="020B0603020202020204"/>
                <a:cs typeface="Trebuchet MS" panose="020B0603020202020204"/>
              </a:rPr>
              <a:t>riesgos</a:t>
            </a:r>
            <a:r>
              <a:rPr sz="2050" spc="-45" dirty="0">
                <a:latin typeface="Trebuchet MS" panose="020B0603020202020204"/>
                <a:cs typeface="Trebuchet MS" panose="020B0603020202020204"/>
              </a:rPr>
              <a:t> </a:t>
            </a:r>
            <a:r>
              <a:rPr sz="2050" dirty="0">
                <a:latin typeface="Trebuchet MS" panose="020B0603020202020204"/>
                <a:cs typeface="Trebuchet MS" panose="020B0603020202020204"/>
              </a:rPr>
              <a:t>de</a:t>
            </a:r>
            <a:r>
              <a:rPr sz="2050" spc="-60" dirty="0">
                <a:latin typeface="Trebuchet MS" panose="020B0603020202020204"/>
                <a:cs typeface="Trebuchet MS" panose="020B0603020202020204"/>
              </a:rPr>
              <a:t> </a:t>
            </a:r>
            <a:r>
              <a:rPr sz="2050" spc="-25" dirty="0">
                <a:latin typeface="Trebuchet MS" panose="020B0603020202020204"/>
                <a:cs typeface="Trebuchet MS" panose="020B0603020202020204"/>
              </a:rPr>
              <a:t>la </a:t>
            </a:r>
            <a:r>
              <a:rPr sz="2050" dirty="0">
                <a:latin typeface="Trebuchet MS" panose="020B0603020202020204"/>
                <a:cs typeface="Trebuchet MS" panose="020B0603020202020204"/>
              </a:rPr>
              <a:t>recuperaciones</a:t>
            </a:r>
            <a:r>
              <a:rPr sz="2050" spc="-55" dirty="0">
                <a:latin typeface="Trebuchet MS" panose="020B0603020202020204"/>
                <a:cs typeface="Trebuchet MS" panose="020B0603020202020204"/>
              </a:rPr>
              <a:t> </a:t>
            </a:r>
            <a:r>
              <a:rPr sz="2050" dirty="0">
                <a:latin typeface="Trebuchet MS" panose="020B0603020202020204"/>
                <a:cs typeface="Trebuchet MS" panose="020B0603020202020204"/>
              </a:rPr>
              <a:t>si</a:t>
            </a:r>
            <a:r>
              <a:rPr sz="2050" spc="-50" dirty="0">
                <a:latin typeface="Trebuchet MS" panose="020B0603020202020204"/>
                <a:cs typeface="Trebuchet MS" panose="020B0603020202020204"/>
              </a:rPr>
              <a:t> </a:t>
            </a:r>
            <a:r>
              <a:rPr sz="2050" dirty="0">
                <a:latin typeface="Trebuchet MS" panose="020B0603020202020204"/>
                <a:cs typeface="Trebuchet MS" panose="020B0603020202020204"/>
              </a:rPr>
              <a:t>los</a:t>
            </a:r>
            <a:r>
              <a:rPr sz="2050" spc="-50" dirty="0">
                <a:latin typeface="Trebuchet MS" panose="020B0603020202020204"/>
                <a:cs typeface="Trebuchet MS" panose="020B0603020202020204"/>
              </a:rPr>
              <a:t> </a:t>
            </a:r>
            <a:r>
              <a:rPr sz="2050" dirty="0">
                <a:latin typeface="Trebuchet MS" panose="020B0603020202020204"/>
                <a:cs typeface="Trebuchet MS" panose="020B0603020202020204"/>
              </a:rPr>
              <a:t>errores</a:t>
            </a:r>
            <a:r>
              <a:rPr sz="2050" spc="-55" dirty="0">
                <a:latin typeface="Trebuchet MS" panose="020B0603020202020204"/>
                <a:cs typeface="Trebuchet MS" panose="020B0603020202020204"/>
              </a:rPr>
              <a:t> </a:t>
            </a:r>
            <a:r>
              <a:rPr sz="2050" dirty="0">
                <a:latin typeface="Trebuchet MS" panose="020B0603020202020204"/>
                <a:cs typeface="Trebuchet MS" panose="020B0603020202020204"/>
              </a:rPr>
              <a:t>de</a:t>
            </a:r>
            <a:r>
              <a:rPr sz="2050" spc="-40" dirty="0">
                <a:latin typeface="Trebuchet MS" panose="020B0603020202020204"/>
                <a:cs typeface="Trebuchet MS" panose="020B0603020202020204"/>
              </a:rPr>
              <a:t> </a:t>
            </a:r>
            <a:r>
              <a:rPr sz="2050" dirty="0">
                <a:latin typeface="Trebuchet MS" panose="020B0603020202020204"/>
                <a:cs typeface="Trebuchet MS" panose="020B0603020202020204"/>
              </a:rPr>
              <a:t>elegibilidad</a:t>
            </a:r>
            <a:r>
              <a:rPr sz="2050" spc="-35" dirty="0">
                <a:latin typeface="Trebuchet MS" panose="020B0603020202020204"/>
                <a:cs typeface="Trebuchet MS" panose="020B0603020202020204"/>
              </a:rPr>
              <a:t> </a:t>
            </a:r>
            <a:r>
              <a:rPr sz="2050" dirty="0">
                <a:latin typeface="Trebuchet MS" panose="020B0603020202020204"/>
                <a:cs typeface="Trebuchet MS" panose="020B0603020202020204"/>
              </a:rPr>
              <a:t>superan</a:t>
            </a:r>
            <a:r>
              <a:rPr sz="2050" spc="-40" dirty="0">
                <a:latin typeface="Trebuchet MS" panose="020B0603020202020204"/>
                <a:cs typeface="Trebuchet MS" panose="020B0603020202020204"/>
              </a:rPr>
              <a:t> </a:t>
            </a:r>
            <a:r>
              <a:rPr sz="2050" dirty="0">
                <a:latin typeface="Trebuchet MS" panose="020B0603020202020204"/>
                <a:cs typeface="Trebuchet MS" panose="020B0603020202020204"/>
              </a:rPr>
              <a:t>el</a:t>
            </a:r>
            <a:r>
              <a:rPr sz="2050" spc="-75" dirty="0">
                <a:latin typeface="Trebuchet MS" panose="020B0603020202020204"/>
                <a:cs typeface="Trebuchet MS" panose="020B0603020202020204"/>
              </a:rPr>
              <a:t> </a:t>
            </a:r>
            <a:r>
              <a:rPr sz="2050" dirty="0">
                <a:latin typeface="Trebuchet MS" panose="020B0603020202020204"/>
                <a:cs typeface="Trebuchet MS" panose="020B0603020202020204"/>
              </a:rPr>
              <a:t>3%</a:t>
            </a:r>
            <a:r>
              <a:rPr sz="2050" spc="-30" dirty="0">
                <a:latin typeface="Trebuchet MS" panose="020B0603020202020204"/>
                <a:cs typeface="Trebuchet MS" panose="020B0603020202020204"/>
              </a:rPr>
              <a:t> </a:t>
            </a:r>
            <a:r>
              <a:rPr sz="2050" dirty="0">
                <a:latin typeface="Trebuchet MS" panose="020B0603020202020204"/>
                <a:cs typeface="Trebuchet MS" panose="020B0603020202020204"/>
              </a:rPr>
              <a:t>(promedios</a:t>
            </a:r>
            <a:r>
              <a:rPr sz="2050" spc="-45" dirty="0">
                <a:latin typeface="Trebuchet MS" panose="020B0603020202020204"/>
                <a:cs typeface="Trebuchet MS" panose="020B0603020202020204"/>
              </a:rPr>
              <a:t> </a:t>
            </a:r>
            <a:r>
              <a:rPr sz="2050" dirty="0">
                <a:latin typeface="Trebuchet MS" panose="020B0603020202020204"/>
                <a:cs typeface="Trebuchet MS" panose="020B0603020202020204"/>
              </a:rPr>
              <a:t>actuales</a:t>
            </a:r>
            <a:r>
              <a:rPr sz="2050" spc="-35" dirty="0">
                <a:latin typeface="Trebuchet MS" panose="020B0603020202020204"/>
                <a:cs typeface="Trebuchet MS" panose="020B0603020202020204"/>
              </a:rPr>
              <a:t> </a:t>
            </a:r>
            <a:r>
              <a:rPr sz="2050" spc="-10" dirty="0">
                <a:latin typeface="Trebuchet MS" panose="020B0603020202020204"/>
                <a:cs typeface="Trebuchet MS" panose="020B0603020202020204"/>
              </a:rPr>
              <a:t>3-</a:t>
            </a:r>
            <a:r>
              <a:rPr sz="2050" spc="-25" dirty="0">
                <a:latin typeface="Trebuchet MS" panose="020B0603020202020204"/>
                <a:cs typeface="Trebuchet MS" panose="020B0603020202020204"/>
              </a:rPr>
              <a:t>4%)</a:t>
            </a:r>
            <a:endParaRPr lang="en-US" sz="2050" spc="-25" dirty="0">
              <a:latin typeface="Trebuchet MS" panose="020B0603020202020204"/>
              <a:cs typeface="Trebuchet MS" panose="020B0603020202020204"/>
            </a:endParaRPr>
          </a:p>
          <a:p>
            <a:pPr marL="469900" marR="497205" indent="-375285">
              <a:lnSpc>
                <a:spcPct val="120000"/>
              </a:lnSpc>
              <a:spcBef>
                <a:spcPts val="405"/>
              </a:spcBef>
              <a:buFont typeface="Microsoft Sans Serif" panose="020B0604020202020204"/>
              <a:buChar char="●"/>
              <a:tabLst>
                <a:tab pos="469900" algn="l"/>
              </a:tabLst>
            </a:pPr>
            <a:r>
              <a:rPr sz="2050" b="1" dirty="0">
                <a:latin typeface="Trebuchet MS" panose="020B0603020202020204"/>
                <a:cs typeface="Trebuchet MS" panose="020B0603020202020204"/>
              </a:rPr>
              <a:t>Cambios</a:t>
            </a:r>
            <a:r>
              <a:rPr sz="2050" b="1" spc="-50" dirty="0">
                <a:latin typeface="Trebuchet MS" panose="020B0603020202020204"/>
                <a:cs typeface="Trebuchet MS" panose="020B0603020202020204"/>
              </a:rPr>
              <a:t> </a:t>
            </a:r>
            <a:r>
              <a:rPr sz="2050" b="1" dirty="0">
                <a:latin typeface="Trebuchet MS" panose="020B0603020202020204"/>
                <a:cs typeface="Trebuchet MS" panose="020B0603020202020204"/>
              </a:rPr>
              <a:t>en</a:t>
            </a:r>
            <a:r>
              <a:rPr sz="2050" b="1" spc="-20" dirty="0">
                <a:latin typeface="Trebuchet MS" panose="020B0603020202020204"/>
                <a:cs typeface="Trebuchet MS" panose="020B0603020202020204"/>
              </a:rPr>
              <a:t> </a:t>
            </a:r>
            <a:r>
              <a:rPr sz="2050" b="1" dirty="0">
                <a:latin typeface="Trebuchet MS" panose="020B0603020202020204"/>
                <a:cs typeface="Trebuchet MS" panose="020B0603020202020204"/>
              </a:rPr>
              <a:t>el</a:t>
            </a:r>
            <a:r>
              <a:rPr sz="2050" b="1" spc="-60" dirty="0">
                <a:latin typeface="Trebuchet MS" panose="020B0603020202020204"/>
                <a:cs typeface="Trebuchet MS" panose="020B0603020202020204"/>
              </a:rPr>
              <a:t> </a:t>
            </a:r>
            <a:r>
              <a:rPr sz="2050" b="1" dirty="0">
                <a:latin typeface="Trebuchet MS" panose="020B0603020202020204"/>
                <a:cs typeface="Trebuchet MS" panose="020B0603020202020204"/>
              </a:rPr>
              <a:t>financiamiento</a:t>
            </a:r>
            <a:r>
              <a:rPr sz="2050" b="1" dirty="0">
                <a:solidFill>
                  <a:srgbClr val="00176E"/>
                </a:solidFill>
                <a:latin typeface="Trebuchet MS" panose="020B0603020202020204"/>
                <a:cs typeface="Trebuchet MS" panose="020B0603020202020204"/>
              </a:rPr>
              <a:t>:</a:t>
            </a:r>
            <a:r>
              <a:rPr sz="2050" b="1" spc="-25" dirty="0">
                <a:solidFill>
                  <a:srgbClr val="00176E"/>
                </a:solidFill>
                <a:latin typeface="Trebuchet MS" panose="020B0603020202020204"/>
                <a:cs typeface="Trebuchet MS" panose="020B0603020202020204"/>
              </a:rPr>
              <a:t> </a:t>
            </a:r>
            <a:r>
              <a:rPr sz="2050" dirty="0">
                <a:latin typeface="Trebuchet MS" panose="020B0603020202020204"/>
                <a:cs typeface="Trebuchet MS" panose="020B0603020202020204"/>
              </a:rPr>
              <a:t>límites</a:t>
            </a:r>
            <a:r>
              <a:rPr sz="2050" spc="-35" dirty="0">
                <a:latin typeface="Trebuchet MS" panose="020B0603020202020204"/>
                <a:cs typeface="Trebuchet MS" panose="020B0603020202020204"/>
              </a:rPr>
              <a:t> </a:t>
            </a:r>
            <a:r>
              <a:rPr sz="2050" dirty="0">
                <a:latin typeface="Trebuchet MS" panose="020B0603020202020204"/>
                <a:cs typeface="Trebuchet MS" panose="020B0603020202020204"/>
              </a:rPr>
              <a:t>en</a:t>
            </a:r>
            <a:r>
              <a:rPr sz="2050" spc="-50" dirty="0">
                <a:latin typeface="Trebuchet MS" panose="020B0603020202020204"/>
                <a:cs typeface="Trebuchet MS" panose="020B0603020202020204"/>
              </a:rPr>
              <a:t> </a:t>
            </a:r>
            <a:r>
              <a:rPr sz="2050" dirty="0">
                <a:latin typeface="Trebuchet MS" panose="020B0603020202020204"/>
                <a:cs typeface="Trebuchet MS" panose="020B0603020202020204"/>
              </a:rPr>
              <a:t>los</a:t>
            </a:r>
            <a:r>
              <a:rPr sz="2050" spc="-30" dirty="0">
                <a:latin typeface="Trebuchet MS" panose="020B0603020202020204"/>
                <a:cs typeface="Trebuchet MS" panose="020B0603020202020204"/>
              </a:rPr>
              <a:t> </a:t>
            </a:r>
            <a:r>
              <a:rPr sz="2050" dirty="0">
                <a:latin typeface="Trebuchet MS" panose="020B0603020202020204"/>
                <a:cs typeface="Trebuchet MS" panose="020B0603020202020204"/>
              </a:rPr>
              <a:t>pagos</a:t>
            </a:r>
            <a:r>
              <a:rPr sz="2050" spc="-30" dirty="0">
                <a:latin typeface="Trebuchet MS" panose="020B0603020202020204"/>
                <a:cs typeface="Trebuchet MS" panose="020B0603020202020204"/>
              </a:rPr>
              <a:t> </a:t>
            </a:r>
            <a:r>
              <a:rPr sz="2050" dirty="0">
                <a:latin typeface="Trebuchet MS" panose="020B0603020202020204"/>
                <a:cs typeface="Trebuchet MS" panose="020B0603020202020204"/>
              </a:rPr>
              <a:t>dirigidos</a:t>
            </a:r>
            <a:r>
              <a:rPr sz="2050" spc="-30" dirty="0">
                <a:latin typeface="Trebuchet MS" panose="020B0603020202020204"/>
                <a:cs typeface="Trebuchet MS" panose="020B0603020202020204"/>
              </a:rPr>
              <a:t> </a:t>
            </a:r>
            <a:r>
              <a:rPr sz="2050" dirty="0">
                <a:latin typeface="Trebuchet MS" panose="020B0603020202020204"/>
                <a:cs typeface="Trebuchet MS" panose="020B0603020202020204"/>
              </a:rPr>
              <a:t>por</a:t>
            </a:r>
            <a:r>
              <a:rPr sz="2050" spc="-40" dirty="0">
                <a:latin typeface="Trebuchet MS" panose="020B0603020202020204"/>
                <a:cs typeface="Trebuchet MS" panose="020B0603020202020204"/>
              </a:rPr>
              <a:t> </a:t>
            </a:r>
            <a:r>
              <a:rPr sz="2050" dirty="0">
                <a:latin typeface="Trebuchet MS" panose="020B0603020202020204"/>
                <a:cs typeface="Trebuchet MS" panose="020B0603020202020204"/>
              </a:rPr>
              <a:t>el</a:t>
            </a:r>
            <a:r>
              <a:rPr sz="2050" spc="-40" dirty="0">
                <a:latin typeface="Trebuchet MS" panose="020B0603020202020204"/>
                <a:cs typeface="Trebuchet MS" panose="020B0603020202020204"/>
              </a:rPr>
              <a:t> </a:t>
            </a:r>
            <a:r>
              <a:rPr sz="2050" dirty="0">
                <a:latin typeface="Trebuchet MS" panose="020B0603020202020204"/>
                <a:cs typeface="Trebuchet MS" panose="020B0603020202020204"/>
              </a:rPr>
              <a:t>estado:</a:t>
            </a:r>
            <a:r>
              <a:rPr sz="2050" spc="-30" dirty="0">
                <a:latin typeface="Trebuchet MS" panose="020B0603020202020204"/>
                <a:cs typeface="Trebuchet MS" panose="020B0603020202020204"/>
              </a:rPr>
              <a:t> </a:t>
            </a:r>
            <a:r>
              <a:rPr sz="2050" dirty="0">
                <a:latin typeface="Trebuchet MS" panose="020B0603020202020204"/>
                <a:cs typeface="Trebuchet MS" panose="020B0603020202020204"/>
              </a:rPr>
              <a:t>en</a:t>
            </a:r>
            <a:r>
              <a:rPr sz="2050" spc="-50" dirty="0">
                <a:latin typeface="Trebuchet MS" panose="020B0603020202020204"/>
                <a:cs typeface="Trebuchet MS" panose="020B0603020202020204"/>
              </a:rPr>
              <a:t> </a:t>
            </a:r>
            <a:r>
              <a:rPr sz="2050" dirty="0">
                <a:latin typeface="Trebuchet MS" panose="020B0603020202020204"/>
                <a:cs typeface="Trebuchet MS" panose="020B0603020202020204"/>
              </a:rPr>
              <a:t>vigor</a:t>
            </a:r>
            <a:r>
              <a:rPr sz="2050" spc="-45" dirty="0">
                <a:latin typeface="Trebuchet MS" panose="020B0603020202020204"/>
                <a:cs typeface="Trebuchet MS" panose="020B0603020202020204"/>
              </a:rPr>
              <a:t> </a:t>
            </a:r>
            <a:r>
              <a:rPr sz="2050" dirty="0">
                <a:latin typeface="Trebuchet MS" panose="020B0603020202020204"/>
                <a:cs typeface="Trebuchet MS" panose="020B0603020202020204"/>
              </a:rPr>
              <a:t>el</a:t>
            </a:r>
            <a:r>
              <a:rPr sz="2050" spc="-55" dirty="0">
                <a:latin typeface="Trebuchet MS" panose="020B0603020202020204"/>
                <a:cs typeface="Trebuchet MS" panose="020B0603020202020204"/>
              </a:rPr>
              <a:t> </a:t>
            </a:r>
            <a:r>
              <a:rPr sz="2050" dirty="0">
                <a:latin typeface="Trebuchet MS" panose="020B0603020202020204"/>
                <a:cs typeface="Trebuchet MS" panose="020B0603020202020204"/>
              </a:rPr>
              <a:t>4</a:t>
            </a:r>
            <a:r>
              <a:rPr sz="2050" spc="-30" dirty="0">
                <a:latin typeface="Trebuchet MS" panose="020B0603020202020204"/>
                <a:cs typeface="Trebuchet MS" panose="020B0603020202020204"/>
              </a:rPr>
              <a:t> </a:t>
            </a:r>
            <a:r>
              <a:rPr sz="2050" spc="-25" dirty="0">
                <a:latin typeface="Trebuchet MS" panose="020B0603020202020204"/>
                <a:cs typeface="Trebuchet MS" panose="020B0603020202020204"/>
              </a:rPr>
              <a:t>de </a:t>
            </a:r>
            <a:r>
              <a:rPr sz="2050" dirty="0">
                <a:latin typeface="Trebuchet MS" panose="020B0603020202020204"/>
                <a:cs typeface="Trebuchet MS" panose="020B0603020202020204"/>
              </a:rPr>
              <a:t>julio</a:t>
            </a:r>
            <a:r>
              <a:rPr sz="2050" spc="-35" dirty="0">
                <a:latin typeface="Trebuchet MS" panose="020B0603020202020204"/>
                <a:cs typeface="Trebuchet MS" panose="020B0603020202020204"/>
              </a:rPr>
              <a:t> </a:t>
            </a:r>
            <a:r>
              <a:rPr sz="2050" dirty="0">
                <a:latin typeface="Trebuchet MS" panose="020B0603020202020204"/>
                <a:cs typeface="Trebuchet MS" panose="020B0603020202020204"/>
              </a:rPr>
              <a:t>de</a:t>
            </a:r>
            <a:r>
              <a:rPr sz="2050" spc="-50" dirty="0">
                <a:latin typeface="Trebuchet MS" panose="020B0603020202020204"/>
                <a:cs typeface="Trebuchet MS" panose="020B0603020202020204"/>
              </a:rPr>
              <a:t> </a:t>
            </a:r>
            <a:r>
              <a:rPr sz="2050" dirty="0">
                <a:latin typeface="Trebuchet MS" panose="020B0603020202020204"/>
                <a:cs typeface="Trebuchet MS" panose="020B0603020202020204"/>
              </a:rPr>
              <a:t>2025</a:t>
            </a:r>
            <a:r>
              <a:rPr sz="2050" spc="-30" dirty="0">
                <a:latin typeface="Trebuchet MS" panose="020B0603020202020204"/>
                <a:cs typeface="Trebuchet MS" panose="020B0603020202020204"/>
              </a:rPr>
              <a:t> </a:t>
            </a:r>
            <a:r>
              <a:rPr sz="2050" dirty="0">
                <a:latin typeface="Trebuchet MS" panose="020B0603020202020204"/>
                <a:cs typeface="Trebuchet MS" panose="020B0603020202020204"/>
              </a:rPr>
              <a:t>y</a:t>
            </a:r>
            <a:r>
              <a:rPr sz="2050" spc="-45" dirty="0">
                <a:latin typeface="Trebuchet MS" panose="020B0603020202020204"/>
                <a:cs typeface="Trebuchet MS" panose="020B0603020202020204"/>
              </a:rPr>
              <a:t> </a:t>
            </a:r>
            <a:r>
              <a:rPr sz="2050" dirty="0">
                <a:latin typeface="Trebuchet MS" panose="020B0603020202020204"/>
                <a:cs typeface="Trebuchet MS" panose="020B0603020202020204"/>
              </a:rPr>
              <a:t>un</a:t>
            </a:r>
            <a:r>
              <a:rPr sz="2050" spc="-30" dirty="0">
                <a:latin typeface="Trebuchet MS" panose="020B0603020202020204"/>
                <a:cs typeface="Trebuchet MS" panose="020B0603020202020204"/>
              </a:rPr>
              <a:t> </a:t>
            </a:r>
            <a:r>
              <a:rPr sz="2050" dirty="0">
                <a:latin typeface="Trebuchet MS" panose="020B0603020202020204"/>
                <a:cs typeface="Trebuchet MS" panose="020B0603020202020204"/>
              </a:rPr>
              <a:t>NUEVO</a:t>
            </a:r>
            <a:r>
              <a:rPr sz="2050" spc="-20" dirty="0">
                <a:latin typeface="Trebuchet MS" panose="020B0603020202020204"/>
                <a:cs typeface="Trebuchet MS" panose="020B0603020202020204"/>
              </a:rPr>
              <a:t> </a:t>
            </a:r>
            <a:r>
              <a:rPr sz="2050" dirty="0">
                <a:latin typeface="Trebuchet MS" panose="020B0603020202020204"/>
                <a:cs typeface="Trebuchet MS" panose="020B0603020202020204"/>
              </a:rPr>
              <a:t>Programa</a:t>
            </a:r>
            <a:r>
              <a:rPr sz="2050" spc="-30" dirty="0">
                <a:latin typeface="Trebuchet MS" panose="020B0603020202020204"/>
                <a:cs typeface="Trebuchet MS" panose="020B0603020202020204"/>
              </a:rPr>
              <a:t> </a:t>
            </a:r>
            <a:r>
              <a:rPr sz="2050" dirty="0">
                <a:latin typeface="Trebuchet MS" panose="020B0603020202020204"/>
                <a:cs typeface="Trebuchet MS" panose="020B0603020202020204"/>
              </a:rPr>
              <a:t>de</a:t>
            </a:r>
            <a:r>
              <a:rPr sz="2050" spc="-50" dirty="0">
                <a:latin typeface="Trebuchet MS" panose="020B0603020202020204"/>
                <a:cs typeface="Trebuchet MS" panose="020B0603020202020204"/>
              </a:rPr>
              <a:t> </a:t>
            </a:r>
            <a:r>
              <a:rPr sz="2050" dirty="0">
                <a:latin typeface="Trebuchet MS" panose="020B0603020202020204"/>
                <a:cs typeface="Trebuchet MS" panose="020B0603020202020204"/>
              </a:rPr>
              <a:t>Transformación</a:t>
            </a:r>
            <a:r>
              <a:rPr sz="2050" spc="-50" dirty="0">
                <a:latin typeface="Trebuchet MS" panose="020B0603020202020204"/>
                <a:cs typeface="Trebuchet MS" panose="020B0603020202020204"/>
              </a:rPr>
              <a:t> </a:t>
            </a:r>
            <a:r>
              <a:rPr sz="2050" dirty="0">
                <a:latin typeface="Trebuchet MS" panose="020B0603020202020204"/>
                <a:cs typeface="Trebuchet MS" panose="020B0603020202020204"/>
              </a:rPr>
              <a:t>de</a:t>
            </a:r>
            <a:r>
              <a:rPr sz="2050" spc="-35" dirty="0">
                <a:latin typeface="Trebuchet MS" panose="020B0603020202020204"/>
                <a:cs typeface="Trebuchet MS" panose="020B0603020202020204"/>
              </a:rPr>
              <a:t> </a:t>
            </a:r>
            <a:r>
              <a:rPr sz="2050" dirty="0">
                <a:latin typeface="Trebuchet MS" panose="020B0603020202020204"/>
                <a:cs typeface="Trebuchet MS" panose="020B0603020202020204"/>
              </a:rPr>
              <a:t>la</a:t>
            </a:r>
            <a:r>
              <a:rPr sz="2050" spc="-35" dirty="0">
                <a:latin typeface="Trebuchet MS" panose="020B0603020202020204"/>
                <a:cs typeface="Trebuchet MS" panose="020B0603020202020204"/>
              </a:rPr>
              <a:t> </a:t>
            </a:r>
            <a:r>
              <a:rPr sz="2050" dirty="0">
                <a:latin typeface="Trebuchet MS" panose="020B0603020202020204"/>
                <a:cs typeface="Trebuchet MS" panose="020B0603020202020204"/>
              </a:rPr>
              <a:t>Salud</a:t>
            </a:r>
            <a:r>
              <a:rPr sz="2050" spc="-30" dirty="0">
                <a:latin typeface="Trebuchet MS" panose="020B0603020202020204"/>
                <a:cs typeface="Trebuchet MS" panose="020B0603020202020204"/>
              </a:rPr>
              <a:t> </a:t>
            </a:r>
            <a:r>
              <a:rPr sz="2050" spc="-10" dirty="0">
                <a:latin typeface="Trebuchet MS" panose="020B0603020202020204"/>
                <a:cs typeface="Trebuchet MS" panose="020B0603020202020204"/>
              </a:rPr>
              <a:t>Rural</a:t>
            </a:r>
            <a:endParaRPr sz="2050" dirty="0">
              <a:latin typeface="Trebuchet MS" panose="020B0603020202020204"/>
              <a:cs typeface="Trebuchet MS" panose="020B0603020202020204"/>
            </a:endParaRPr>
          </a:p>
        </p:txBody>
      </p:sp>
      <p:grpSp>
        <p:nvGrpSpPr>
          <p:cNvPr id="4" name="object 4"/>
          <p:cNvGrpSpPr/>
          <p:nvPr/>
        </p:nvGrpSpPr>
        <p:grpSpPr>
          <a:xfrm>
            <a:off x="0" y="6257288"/>
            <a:ext cx="12192000" cy="600710"/>
            <a:chOff x="0" y="6257288"/>
            <a:chExt cx="12192000" cy="600710"/>
          </a:xfrm>
        </p:grpSpPr>
        <p:sp>
          <p:nvSpPr>
            <p:cNvPr id="5" name="object 5"/>
            <p:cNvSpPr/>
            <p:nvPr/>
          </p:nvSpPr>
          <p:spPr>
            <a:xfrm>
              <a:off x="0" y="6257288"/>
              <a:ext cx="12192000" cy="600710"/>
            </a:xfrm>
            <a:custGeom>
              <a:avLst/>
              <a:gdLst/>
              <a:ahLst/>
              <a:cxnLst/>
              <a:rect l="l" t="t" r="r" b="b"/>
              <a:pathLst>
                <a:path w="12192000" h="600709">
                  <a:moveTo>
                    <a:pt x="12192000" y="0"/>
                  </a:moveTo>
                  <a:lnTo>
                    <a:pt x="0" y="0"/>
                  </a:lnTo>
                  <a:lnTo>
                    <a:pt x="0" y="600455"/>
                  </a:lnTo>
                  <a:lnTo>
                    <a:pt x="12192000" y="600455"/>
                  </a:lnTo>
                  <a:lnTo>
                    <a:pt x="12192000" y="0"/>
                  </a:lnTo>
                  <a:close/>
                </a:path>
              </a:pathLst>
            </a:custGeom>
            <a:solidFill>
              <a:srgbClr val="00176E"/>
            </a:solidFill>
          </p:spPr>
          <p:txBody>
            <a:bodyPr wrap="square" lIns="0" tIns="0" rIns="0" bIns="0" rtlCol="0"/>
            <a:lstStyle/>
            <a:p>
              <a:endParaRPr/>
            </a:p>
          </p:txBody>
        </p:sp>
        <p:pic>
          <p:nvPicPr>
            <p:cNvPr id="6" name="object 6"/>
            <p:cNvPicPr/>
            <p:nvPr/>
          </p:nvPicPr>
          <p:blipFill>
            <a:blip r:embed="rId2" cstate="print"/>
            <a:stretch>
              <a:fillRect/>
            </a:stretch>
          </p:blipFill>
          <p:spPr>
            <a:xfrm>
              <a:off x="274320" y="6363966"/>
              <a:ext cx="2267712" cy="384048"/>
            </a:xfrm>
            <a:prstGeom prst="rect">
              <a:avLst/>
            </a:prstGeom>
          </p:spPr>
        </p:pic>
      </p:grpSp>
      <p:sp>
        <p:nvSpPr>
          <p:cNvPr id="7" name="object 7"/>
          <p:cNvSpPr txBox="1"/>
          <p:nvPr/>
        </p:nvSpPr>
        <p:spPr>
          <a:xfrm>
            <a:off x="2810382" y="6339332"/>
            <a:ext cx="9183370" cy="520700"/>
          </a:xfrm>
          <a:prstGeom prst="rect">
            <a:avLst/>
          </a:prstGeom>
        </p:spPr>
        <p:txBody>
          <a:bodyPr vert="horz" wrap="square" lIns="0" tIns="13335" rIns="0" bIns="0" rtlCol="0">
            <a:spAutoFit/>
          </a:bodyPr>
          <a:lstStyle/>
          <a:p>
            <a:pPr marL="12700">
              <a:lnSpc>
                <a:spcPct val="100000"/>
              </a:lnSpc>
              <a:spcBef>
                <a:spcPts val="105"/>
              </a:spcBef>
            </a:pPr>
            <a:r>
              <a:rPr sz="1600" dirty="0">
                <a:solidFill>
                  <a:srgbClr val="FFFFFF"/>
                </a:solidFill>
                <a:latin typeface="Trebuchet MS" panose="020B0603020202020204"/>
                <a:cs typeface="Trebuchet MS" panose="020B0603020202020204"/>
              </a:rPr>
              <a:t>Para</a:t>
            </a:r>
            <a:r>
              <a:rPr sz="1600" spc="-45" dirty="0">
                <a:solidFill>
                  <a:srgbClr val="FFFFFF"/>
                </a:solidFill>
                <a:latin typeface="Trebuchet MS" panose="020B0603020202020204"/>
                <a:cs typeface="Trebuchet MS" panose="020B0603020202020204"/>
              </a:rPr>
              <a:t> </a:t>
            </a:r>
            <a:r>
              <a:rPr sz="1600" dirty="0">
                <a:solidFill>
                  <a:srgbClr val="FFFFFF"/>
                </a:solidFill>
                <a:latin typeface="Trebuchet MS" panose="020B0603020202020204"/>
                <a:cs typeface="Trebuchet MS" panose="020B0603020202020204"/>
              </a:rPr>
              <a:t>obtener</a:t>
            </a:r>
            <a:r>
              <a:rPr sz="1600" spc="-65" dirty="0">
                <a:solidFill>
                  <a:srgbClr val="FFFFFF"/>
                </a:solidFill>
                <a:latin typeface="Trebuchet MS" panose="020B0603020202020204"/>
                <a:cs typeface="Trebuchet MS" panose="020B0603020202020204"/>
              </a:rPr>
              <a:t> </a:t>
            </a:r>
            <a:r>
              <a:rPr sz="1600" dirty="0">
                <a:solidFill>
                  <a:srgbClr val="FFFFFF"/>
                </a:solidFill>
                <a:latin typeface="Trebuchet MS" panose="020B0603020202020204"/>
                <a:cs typeface="Trebuchet MS" panose="020B0603020202020204"/>
              </a:rPr>
              <a:t>más</a:t>
            </a:r>
            <a:r>
              <a:rPr sz="1600" spc="-40" dirty="0">
                <a:solidFill>
                  <a:srgbClr val="FFFFFF"/>
                </a:solidFill>
                <a:latin typeface="Trebuchet MS" panose="020B0603020202020204"/>
                <a:cs typeface="Trebuchet MS" panose="020B0603020202020204"/>
              </a:rPr>
              <a:t> </a:t>
            </a:r>
            <a:r>
              <a:rPr sz="1600" dirty="0">
                <a:solidFill>
                  <a:srgbClr val="FFFFFF"/>
                </a:solidFill>
                <a:latin typeface="Trebuchet MS" panose="020B0603020202020204"/>
                <a:cs typeface="Trebuchet MS" panose="020B0603020202020204"/>
              </a:rPr>
              <a:t>información</a:t>
            </a:r>
            <a:r>
              <a:rPr sz="1600" spc="-25" dirty="0">
                <a:solidFill>
                  <a:srgbClr val="FFFFFF"/>
                </a:solidFill>
                <a:latin typeface="Trebuchet MS" panose="020B0603020202020204"/>
                <a:cs typeface="Trebuchet MS" panose="020B0603020202020204"/>
              </a:rPr>
              <a:t> </a:t>
            </a:r>
            <a:r>
              <a:rPr sz="1600" dirty="0">
                <a:solidFill>
                  <a:srgbClr val="FFFFFF"/>
                </a:solidFill>
                <a:latin typeface="Trebuchet MS" panose="020B0603020202020204"/>
                <a:cs typeface="Trebuchet MS" panose="020B0603020202020204"/>
              </a:rPr>
              <a:t>sobre</a:t>
            </a:r>
            <a:r>
              <a:rPr sz="1600" spc="-20" dirty="0">
                <a:solidFill>
                  <a:srgbClr val="FFFFFF"/>
                </a:solidFill>
                <a:latin typeface="Trebuchet MS" panose="020B0603020202020204"/>
                <a:cs typeface="Trebuchet MS" panose="020B0603020202020204"/>
              </a:rPr>
              <a:t> </a:t>
            </a:r>
            <a:r>
              <a:rPr sz="1600" dirty="0">
                <a:solidFill>
                  <a:srgbClr val="FFFFFF"/>
                </a:solidFill>
                <a:latin typeface="Trebuchet MS" panose="020B0603020202020204"/>
                <a:cs typeface="Trebuchet MS" panose="020B0603020202020204"/>
              </a:rPr>
              <a:t>los</a:t>
            </a:r>
            <a:r>
              <a:rPr sz="1600" spc="-40" dirty="0">
                <a:solidFill>
                  <a:srgbClr val="FFFFFF"/>
                </a:solidFill>
                <a:latin typeface="Trebuchet MS" panose="020B0603020202020204"/>
                <a:cs typeface="Trebuchet MS" panose="020B0603020202020204"/>
              </a:rPr>
              <a:t> </a:t>
            </a:r>
            <a:r>
              <a:rPr sz="1600" dirty="0">
                <a:solidFill>
                  <a:srgbClr val="FFFFFF"/>
                </a:solidFill>
                <a:latin typeface="Trebuchet MS" panose="020B0603020202020204"/>
                <a:cs typeface="Trebuchet MS" panose="020B0603020202020204"/>
              </a:rPr>
              <a:t>programas</a:t>
            </a:r>
            <a:r>
              <a:rPr sz="1600" spc="-40" dirty="0">
                <a:solidFill>
                  <a:srgbClr val="FFFFFF"/>
                </a:solidFill>
                <a:latin typeface="Trebuchet MS" panose="020B0603020202020204"/>
                <a:cs typeface="Trebuchet MS" panose="020B0603020202020204"/>
              </a:rPr>
              <a:t> </a:t>
            </a:r>
            <a:r>
              <a:rPr sz="1600" dirty="0">
                <a:solidFill>
                  <a:srgbClr val="FFFFFF"/>
                </a:solidFill>
                <a:latin typeface="Trebuchet MS" panose="020B0603020202020204"/>
                <a:cs typeface="Trebuchet MS" panose="020B0603020202020204"/>
              </a:rPr>
              <a:t>de</a:t>
            </a:r>
            <a:r>
              <a:rPr sz="1600" spc="-20" dirty="0">
                <a:solidFill>
                  <a:srgbClr val="FFFFFF"/>
                </a:solidFill>
                <a:latin typeface="Trebuchet MS" panose="020B0603020202020204"/>
                <a:cs typeface="Trebuchet MS" panose="020B0603020202020204"/>
              </a:rPr>
              <a:t> </a:t>
            </a:r>
            <a:r>
              <a:rPr sz="1600" dirty="0">
                <a:solidFill>
                  <a:srgbClr val="FFFFFF"/>
                </a:solidFill>
                <a:latin typeface="Trebuchet MS" panose="020B0603020202020204"/>
                <a:cs typeface="Trebuchet MS" panose="020B0603020202020204"/>
              </a:rPr>
              <a:t>fraude,</a:t>
            </a:r>
            <a:r>
              <a:rPr sz="1600" spc="-30" dirty="0">
                <a:solidFill>
                  <a:srgbClr val="FFFFFF"/>
                </a:solidFill>
                <a:latin typeface="Trebuchet MS" panose="020B0603020202020204"/>
                <a:cs typeface="Trebuchet MS" panose="020B0603020202020204"/>
              </a:rPr>
              <a:t> </a:t>
            </a:r>
            <a:r>
              <a:rPr sz="1600" dirty="0">
                <a:solidFill>
                  <a:srgbClr val="FFFFFF"/>
                </a:solidFill>
                <a:latin typeface="Trebuchet MS" panose="020B0603020202020204"/>
                <a:cs typeface="Trebuchet MS" panose="020B0603020202020204"/>
              </a:rPr>
              <a:t>despilfarro</a:t>
            </a:r>
            <a:r>
              <a:rPr sz="1600" spc="-35" dirty="0">
                <a:solidFill>
                  <a:srgbClr val="FFFFFF"/>
                </a:solidFill>
                <a:latin typeface="Trebuchet MS" panose="020B0603020202020204"/>
                <a:cs typeface="Trebuchet MS" panose="020B0603020202020204"/>
              </a:rPr>
              <a:t> </a:t>
            </a:r>
            <a:r>
              <a:rPr sz="1600" dirty="0">
                <a:solidFill>
                  <a:srgbClr val="FFFFFF"/>
                </a:solidFill>
                <a:latin typeface="Trebuchet MS" panose="020B0603020202020204"/>
                <a:cs typeface="Trebuchet MS" panose="020B0603020202020204"/>
              </a:rPr>
              <a:t>y</a:t>
            </a:r>
            <a:r>
              <a:rPr sz="1600" spc="-35" dirty="0">
                <a:solidFill>
                  <a:srgbClr val="FFFFFF"/>
                </a:solidFill>
                <a:latin typeface="Trebuchet MS" panose="020B0603020202020204"/>
                <a:cs typeface="Trebuchet MS" panose="020B0603020202020204"/>
              </a:rPr>
              <a:t> </a:t>
            </a:r>
            <a:r>
              <a:rPr sz="1600" dirty="0">
                <a:solidFill>
                  <a:srgbClr val="FFFFFF"/>
                </a:solidFill>
                <a:latin typeface="Trebuchet MS" panose="020B0603020202020204"/>
                <a:cs typeface="Trebuchet MS" panose="020B0603020202020204"/>
              </a:rPr>
              <a:t>abuso</a:t>
            </a:r>
            <a:r>
              <a:rPr sz="1600" spc="-35" dirty="0">
                <a:solidFill>
                  <a:srgbClr val="FFFFFF"/>
                </a:solidFill>
                <a:latin typeface="Trebuchet MS" panose="020B0603020202020204"/>
                <a:cs typeface="Trebuchet MS" panose="020B0603020202020204"/>
              </a:rPr>
              <a:t> </a:t>
            </a:r>
            <a:r>
              <a:rPr sz="1600" dirty="0">
                <a:solidFill>
                  <a:srgbClr val="FFFFFF"/>
                </a:solidFill>
                <a:latin typeface="Trebuchet MS" panose="020B0603020202020204"/>
                <a:cs typeface="Trebuchet MS" panose="020B0603020202020204"/>
              </a:rPr>
              <a:t>de</a:t>
            </a:r>
            <a:r>
              <a:rPr sz="1600" spc="-25" dirty="0">
                <a:solidFill>
                  <a:srgbClr val="FFFFFF"/>
                </a:solidFill>
                <a:latin typeface="Trebuchet MS" panose="020B0603020202020204"/>
                <a:cs typeface="Trebuchet MS" panose="020B0603020202020204"/>
              </a:rPr>
              <a:t> </a:t>
            </a:r>
            <a:r>
              <a:rPr sz="1600" dirty="0">
                <a:solidFill>
                  <a:srgbClr val="FFFFFF"/>
                </a:solidFill>
                <a:latin typeface="Trebuchet MS" panose="020B0603020202020204"/>
                <a:cs typeface="Trebuchet MS" panose="020B0603020202020204"/>
              </a:rPr>
              <a:t>HCPF,</a:t>
            </a:r>
            <a:r>
              <a:rPr sz="1600" spc="-25" dirty="0">
                <a:solidFill>
                  <a:srgbClr val="FFFFFF"/>
                </a:solidFill>
                <a:latin typeface="Trebuchet MS" panose="020B0603020202020204"/>
                <a:cs typeface="Trebuchet MS" panose="020B0603020202020204"/>
              </a:rPr>
              <a:t> </a:t>
            </a:r>
            <a:r>
              <a:rPr sz="1600" spc="-10" dirty="0">
                <a:solidFill>
                  <a:srgbClr val="FFFFFF"/>
                </a:solidFill>
                <a:latin typeface="Trebuchet MS" panose="020B0603020202020204"/>
                <a:cs typeface="Trebuchet MS" panose="020B0603020202020204"/>
              </a:rPr>
              <a:t>consulte</a:t>
            </a:r>
            <a:endParaRPr sz="1600">
              <a:latin typeface="Trebuchet MS" panose="020B0603020202020204"/>
              <a:cs typeface="Trebuchet MS" panose="020B0603020202020204"/>
            </a:endParaRPr>
          </a:p>
          <a:p>
            <a:pPr marL="12700">
              <a:lnSpc>
                <a:spcPct val="100000"/>
              </a:lnSpc>
              <a:spcBef>
                <a:spcPts val="50"/>
              </a:spcBef>
            </a:pPr>
            <a:r>
              <a:rPr sz="1600" dirty="0">
                <a:solidFill>
                  <a:srgbClr val="FFFFFF"/>
                </a:solidFill>
                <a:latin typeface="Trebuchet MS" panose="020B0603020202020204"/>
                <a:cs typeface="Trebuchet MS" panose="020B0603020202020204"/>
              </a:rPr>
              <a:t>la</a:t>
            </a:r>
            <a:r>
              <a:rPr sz="1600" spc="-35" dirty="0">
                <a:solidFill>
                  <a:srgbClr val="FFFFFF"/>
                </a:solidFill>
                <a:latin typeface="Trebuchet MS" panose="020B0603020202020204"/>
                <a:cs typeface="Trebuchet MS" panose="020B0603020202020204"/>
              </a:rPr>
              <a:t> </a:t>
            </a:r>
            <a:r>
              <a:rPr sz="1600" u="sng" dirty="0">
                <a:solidFill>
                  <a:srgbClr val="0000FF"/>
                </a:solidFill>
                <a:uFill>
                  <a:solidFill>
                    <a:srgbClr val="0000FF"/>
                  </a:solidFill>
                </a:uFill>
                <a:latin typeface="Trebuchet MS" panose="020B0603020202020204"/>
                <a:cs typeface="Trebuchet MS" panose="020B0603020202020204"/>
                <a:hlinkClick r:id="rId3"/>
              </a:rPr>
              <a:t>hoja</a:t>
            </a:r>
            <a:r>
              <a:rPr sz="1600" u="sng" spc="-30" dirty="0">
                <a:solidFill>
                  <a:srgbClr val="0000FF"/>
                </a:solidFill>
                <a:uFill>
                  <a:solidFill>
                    <a:srgbClr val="0000FF"/>
                  </a:solidFill>
                </a:uFill>
                <a:latin typeface="Trebuchet MS" panose="020B0603020202020204"/>
                <a:cs typeface="Trebuchet MS" panose="020B0603020202020204"/>
                <a:hlinkClick r:id="rId3"/>
              </a:rPr>
              <a:t> </a:t>
            </a:r>
            <a:r>
              <a:rPr sz="1600" u="sng" dirty="0">
                <a:solidFill>
                  <a:srgbClr val="0000FF"/>
                </a:solidFill>
                <a:uFill>
                  <a:solidFill>
                    <a:srgbClr val="0000FF"/>
                  </a:solidFill>
                </a:uFill>
                <a:latin typeface="Trebuchet MS" panose="020B0603020202020204"/>
                <a:cs typeface="Trebuchet MS" panose="020B0603020202020204"/>
                <a:hlinkClick r:id="rId3"/>
              </a:rPr>
              <a:t>informativa</a:t>
            </a:r>
            <a:r>
              <a:rPr sz="1600" spc="-45" dirty="0">
                <a:solidFill>
                  <a:srgbClr val="0000FF"/>
                </a:solidFill>
                <a:latin typeface="Trebuchet MS" panose="020B0603020202020204"/>
                <a:cs typeface="Trebuchet MS" panose="020B0603020202020204"/>
              </a:rPr>
              <a:t> </a:t>
            </a:r>
            <a:r>
              <a:rPr sz="1600" spc="-10" dirty="0">
                <a:solidFill>
                  <a:srgbClr val="FFFFFF"/>
                </a:solidFill>
                <a:latin typeface="Trebuchet MS" panose="020B0603020202020204"/>
                <a:cs typeface="Trebuchet MS" panose="020B0603020202020204"/>
              </a:rPr>
              <a:t>detallada.</a:t>
            </a:r>
            <a:endParaRPr sz="1600">
              <a:latin typeface="Trebuchet MS" panose="020B0603020202020204"/>
              <a:cs typeface="Trebuchet MS" panose="020B0603020202020204"/>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591"/>
        <p:cNvGrpSpPr/>
        <p:nvPr/>
      </p:nvGrpSpPr>
      <p:grpSpPr>
        <a:xfrm>
          <a:off x="0" y="0"/>
          <a:ext cx="0" cy="0"/>
          <a:chOff x="0" y="0"/>
          <a:chExt cx="0" cy="0"/>
        </a:xfrm>
      </p:grpSpPr>
      <p:sp>
        <p:nvSpPr>
          <p:cNvPr id="1592" name="Google Shape;1592;p271"/>
          <p:cNvSpPr txBox="1">
            <a:spLocks noGrp="1"/>
          </p:cNvSpPr>
          <p:nvPr>
            <p:ph type="title"/>
          </p:nvPr>
        </p:nvSpPr>
        <p:spPr>
          <a:xfrm>
            <a:off x="902033" y="175533"/>
            <a:ext cx="10515600" cy="13113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SzPts val="1300"/>
              <a:buNone/>
            </a:pPr>
            <a:r>
              <a:rPr lang="en-US" sz="3200" dirty="0">
                <a:solidFill>
                  <a:schemeClr val="dk2"/>
                </a:solidFill>
              </a:rPr>
              <a:t>Changes Begin in October 2027: </a:t>
            </a:r>
            <a:endParaRPr sz="3200" dirty="0">
              <a:solidFill>
                <a:schemeClr val="dk2"/>
              </a:solidFill>
            </a:endParaRPr>
          </a:p>
          <a:p>
            <a:pPr marL="0" lvl="0" indent="0" algn="ctr" rtl="0">
              <a:spcBef>
                <a:spcPts val="0"/>
              </a:spcBef>
              <a:spcAft>
                <a:spcPts val="0"/>
              </a:spcAft>
              <a:buSzPts val="1300"/>
              <a:buNone/>
            </a:pPr>
            <a:r>
              <a:rPr lang="en-US" sz="3200" dirty="0">
                <a:solidFill>
                  <a:schemeClr val="dk2"/>
                </a:solidFill>
              </a:rPr>
              <a:t>Reductions in Provider Fees </a:t>
            </a:r>
            <a:r>
              <a:rPr lang="en-US" sz="3200" dirty="0"/>
              <a:t>and</a:t>
            </a:r>
            <a:r>
              <a:rPr lang="en-US" sz="3200" dirty="0">
                <a:solidFill>
                  <a:schemeClr val="dk2"/>
                </a:solidFill>
              </a:rPr>
              <a:t> Federal Funds</a:t>
            </a:r>
            <a:endParaRPr sz="3200" dirty="0">
              <a:solidFill>
                <a:schemeClr val="dk2"/>
              </a:solidFill>
            </a:endParaRPr>
          </a:p>
        </p:txBody>
      </p:sp>
      <p:sp>
        <p:nvSpPr>
          <p:cNvPr id="1593" name="Google Shape;1593;p271"/>
          <p:cNvSpPr txBox="1">
            <a:spLocks noGrp="1"/>
          </p:cNvSpPr>
          <p:nvPr>
            <p:ph type="body" idx="1"/>
          </p:nvPr>
        </p:nvSpPr>
        <p:spPr>
          <a:xfrm>
            <a:off x="2669025" y="1680850"/>
            <a:ext cx="9248100" cy="4498800"/>
          </a:xfrm>
          <a:prstGeom prst="rect">
            <a:avLst/>
          </a:prstGeom>
        </p:spPr>
        <p:txBody>
          <a:bodyPr spcFirstLastPara="1" wrap="square" lIns="91425" tIns="45700" rIns="91425" bIns="45700" anchor="t" anchorCtr="0">
            <a:noAutofit/>
          </a:bodyPr>
          <a:lstStyle/>
          <a:p>
            <a:pPr marL="609600" lvl="0" indent="-463550" algn="l" rtl="0">
              <a:lnSpc>
                <a:spcPct val="100000"/>
              </a:lnSpc>
              <a:spcBef>
                <a:spcPts val="1100"/>
              </a:spcBef>
              <a:spcAft>
                <a:spcPts val="0"/>
              </a:spcAft>
              <a:buSzPts val="2500"/>
              <a:buChar char="●"/>
            </a:pPr>
            <a:r>
              <a:rPr lang="en-US" sz="2500" b="1"/>
              <a:t>Rates decrease for expansion states </a:t>
            </a:r>
            <a:endParaRPr sz="2500" b="1"/>
          </a:p>
          <a:p>
            <a:pPr marL="609600" lvl="0" indent="-463550" algn="l" rtl="0">
              <a:lnSpc>
                <a:spcPct val="100000"/>
              </a:lnSpc>
              <a:spcBef>
                <a:spcPts val="0"/>
              </a:spcBef>
              <a:spcAft>
                <a:spcPts val="0"/>
              </a:spcAft>
              <a:buSzPts val="2500"/>
              <a:buChar char="●"/>
            </a:pPr>
            <a:r>
              <a:rPr lang="en-US" sz="2500" b="1"/>
              <a:t>Implementation Date</a:t>
            </a:r>
            <a:r>
              <a:rPr lang="en-US" sz="2500"/>
              <a:t>: Oct. 1, 2027</a:t>
            </a:r>
            <a:endParaRPr sz="2500"/>
          </a:p>
          <a:p>
            <a:pPr marL="609600" lvl="0" indent="-463550" algn="l" rtl="0">
              <a:lnSpc>
                <a:spcPct val="100000"/>
              </a:lnSpc>
              <a:spcBef>
                <a:spcPts val="0"/>
              </a:spcBef>
              <a:spcAft>
                <a:spcPts val="0"/>
              </a:spcAft>
              <a:buSzPts val="2500"/>
              <a:buChar char="●"/>
            </a:pPr>
            <a:r>
              <a:rPr lang="en-US" sz="2500" b="1"/>
              <a:t>Impact</a:t>
            </a:r>
            <a:r>
              <a:rPr lang="en-US" sz="2500"/>
              <a:t>: Hospital provider-fee will be dialed back and will lead to lost federal match annually through 2028-2032.</a:t>
            </a:r>
            <a:endParaRPr sz="2500"/>
          </a:p>
          <a:p>
            <a:pPr marL="609600" lvl="0" indent="-463550" algn="l" rtl="0">
              <a:lnSpc>
                <a:spcPct val="100000"/>
              </a:lnSpc>
              <a:spcBef>
                <a:spcPts val="0"/>
              </a:spcBef>
              <a:spcAft>
                <a:spcPts val="0"/>
              </a:spcAft>
              <a:buSzPts val="2500"/>
              <a:buChar char="●"/>
            </a:pPr>
            <a:r>
              <a:rPr lang="en-US" sz="2500" b="1"/>
              <a:t>$1B to</a:t>
            </a:r>
            <a:r>
              <a:rPr lang="en-US" sz="2500"/>
              <a:t> </a:t>
            </a:r>
            <a:r>
              <a:rPr lang="en-US" sz="2500" b="1"/>
              <a:t>$2.5B federal funds reduction when fully implemented </a:t>
            </a:r>
            <a:endParaRPr sz="2500" b="1"/>
          </a:p>
          <a:p>
            <a:pPr marL="609600" lvl="0" indent="-463550" algn="l" rtl="0">
              <a:lnSpc>
                <a:spcPct val="100000"/>
              </a:lnSpc>
              <a:spcBef>
                <a:spcPts val="0"/>
              </a:spcBef>
              <a:spcAft>
                <a:spcPts val="0"/>
              </a:spcAft>
              <a:buSzPts val="2500"/>
              <a:buChar char="●"/>
            </a:pPr>
            <a:r>
              <a:rPr lang="en-US" sz="2500" b="1"/>
              <a:t>425K covered by this funding </a:t>
            </a:r>
            <a:r>
              <a:rPr lang="en-US" sz="2500"/>
              <a:t>includes ACA expansion population, kids and pregnant women on CHP+ and Working Adults and Children with Disabilities on the Medicaid Buy-In Program</a:t>
            </a:r>
            <a:r>
              <a:rPr lang="en-US" sz="2500" b="1"/>
              <a:t> </a:t>
            </a:r>
            <a:endParaRPr sz="2500"/>
          </a:p>
        </p:txBody>
      </p:sp>
      <p:sp>
        <p:nvSpPr>
          <p:cNvPr id="1594" name="Google Shape;1594;p271"/>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87</a:t>
            </a:fld>
            <a:endParaRPr lang="en-US"/>
          </a:p>
        </p:txBody>
      </p:sp>
      <p:grpSp>
        <p:nvGrpSpPr>
          <p:cNvPr id="1595" name="Google Shape;1595;p271"/>
          <p:cNvGrpSpPr/>
          <p:nvPr/>
        </p:nvGrpSpPr>
        <p:grpSpPr>
          <a:xfrm>
            <a:off x="296677" y="1779553"/>
            <a:ext cx="2372341" cy="4035099"/>
            <a:chOff x="676525" y="1408675"/>
            <a:chExt cx="1779300" cy="3026400"/>
          </a:xfrm>
        </p:grpSpPr>
        <p:sp>
          <p:nvSpPr>
            <p:cNvPr id="1596" name="Google Shape;1596;p271"/>
            <p:cNvSpPr/>
            <p:nvPr/>
          </p:nvSpPr>
          <p:spPr>
            <a:xfrm>
              <a:off x="676525" y="1408675"/>
              <a:ext cx="1779300" cy="3026400"/>
            </a:xfrm>
            <a:prstGeom prst="roundRect">
              <a:avLst>
                <a:gd name="adj" fmla="val 16667"/>
              </a:avLst>
            </a:prstGeom>
            <a:solidFill>
              <a:srgbClr val="C3002F">
                <a:alpha val="11390"/>
              </a:srgbClr>
            </a:solidFill>
            <a:ln w="12700" cap="flat" cmpd="sng">
              <a:solidFill>
                <a:schemeClr val="accent6"/>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sp>
          <p:nvSpPr>
            <p:cNvPr id="1597" name="Google Shape;1597;p271" descr="arrow pointing down"/>
            <p:cNvSpPr/>
            <p:nvPr/>
          </p:nvSpPr>
          <p:spPr>
            <a:xfrm>
              <a:off x="1204775" y="2250363"/>
              <a:ext cx="509700" cy="1269600"/>
            </a:xfrm>
            <a:prstGeom prst="downArrow">
              <a:avLst>
                <a:gd name="adj1" fmla="val 50000"/>
                <a:gd name="adj2" fmla="val 50000"/>
              </a:avLst>
            </a:prstGeom>
            <a:solidFill>
              <a:schemeClr val="accent6"/>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sp>
          <p:nvSpPr>
            <p:cNvPr id="1598" name="Google Shape;1598;p271"/>
            <p:cNvSpPr txBox="1"/>
            <p:nvPr/>
          </p:nvSpPr>
          <p:spPr>
            <a:xfrm>
              <a:off x="1167700" y="1450250"/>
              <a:ext cx="1130700" cy="5652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3300" b="1">
                  <a:solidFill>
                    <a:schemeClr val="accent6"/>
                  </a:solidFill>
                  <a:latin typeface="Trebuchet MS" panose="020B0603020202020204"/>
                  <a:ea typeface="Trebuchet MS" panose="020B0603020202020204"/>
                  <a:cs typeface="Trebuchet MS" panose="020B0603020202020204"/>
                  <a:sym typeface="Trebuchet MS" panose="020B0603020202020204"/>
                </a:rPr>
                <a:t>6%*</a:t>
              </a:r>
              <a:endParaRPr sz="3300" b="1">
                <a:solidFill>
                  <a:schemeClr val="accent6"/>
                </a:solidFill>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Clr>
                  <a:schemeClr val="dk1"/>
                </a:buClr>
                <a:buSzPts val="1500"/>
                <a:buFont typeface="Arial" panose="020B0604020202020204"/>
                <a:buNone/>
              </a:pPr>
              <a:r>
                <a:rPr lang="en-US" sz="2100" b="1">
                  <a:solidFill>
                    <a:schemeClr val="dk1"/>
                  </a:solidFill>
                  <a:latin typeface="Trebuchet MS" panose="020B0603020202020204"/>
                  <a:ea typeface="Trebuchet MS" panose="020B0603020202020204"/>
                  <a:cs typeface="Trebuchet MS" panose="020B0603020202020204"/>
                  <a:sym typeface="Trebuchet MS" panose="020B0603020202020204"/>
                </a:rPr>
                <a:t>Current</a:t>
              </a:r>
              <a:endParaRPr sz="2100" b="1">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None/>
              </a:pPr>
              <a:endParaRPr sz="3300" b="1">
                <a:solidFill>
                  <a:schemeClr val="accent6"/>
                </a:solidFill>
                <a:latin typeface="Trebuchet MS" panose="020B0603020202020204"/>
                <a:ea typeface="Trebuchet MS" panose="020B0603020202020204"/>
                <a:cs typeface="Trebuchet MS" panose="020B0603020202020204"/>
                <a:sym typeface="Trebuchet MS" panose="020B0603020202020204"/>
              </a:endParaRPr>
            </a:p>
          </p:txBody>
        </p:sp>
        <p:sp>
          <p:nvSpPr>
            <p:cNvPr id="1599" name="Google Shape;1599;p271"/>
            <p:cNvSpPr txBox="1"/>
            <p:nvPr/>
          </p:nvSpPr>
          <p:spPr>
            <a:xfrm>
              <a:off x="1167700" y="3455063"/>
              <a:ext cx="963900" cy="7323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3300" b="1" dirty="0">
                  <a:solidFill>
                    <a:schemeClr val="accent6"/>
                  </a:solidFill>
                  <a:latin typeface="Trebuchet MS" panose="020B0603020202020204"/>
                  <a:ea typeface="Trebuchet MS" panose="020B0603020202020204"/>
                  <a:cs typeface="Trebuchet MS" panose="020B0603020202020204"/>
                  <a:sym typeface="Trebuchet MS" panose="020B0603020202020204"/>
                </a:rPr>
                <a:t>3.5%</a:t>
              </a:r>
              <a:endParaRPr sz="3300" b="1" dirty="0">
                <a:solidFill>
                  <a:schemeClr val="accent6"/>
                </a:solidFill>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None/>
              </a:pPr>
              <a:r>
                <a:rPr lang="en-US" sz="2100" b="1" dirty="0">
                  <a:solidFill>
                    <a:schemeClr val="dk1"/>
                  </a:solidFill>
                  <a:latin typeface="Trebuchet MS" panose="020B0603020202020204"/>
                  <a:ea typeface="Trebuchet MS" panose="020B0603020202020204"/>
                  <a:cs typeface="Trebuchet MS" panose="020B0603020202020204"/>
                  <a:sym typeface="Trebuchet MS" panose="020B0603020202020204"/>
                </a:rPr>
                <a:t>FY32</a:t>
              </a:r>
              <a:endParaRPr sz="2100" b="1" dirty="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grpSp>
      <p:sp>
        <p:nvSpPr>
          <p:cNvPr id="1600" name="Google Shape;1600;p271"/>
          <p:cNvSpPr txBox="1"/>
          <p:nvPr/>
        </p:nvSpPr>
        <p:spPr>
          <a:xfrm>
            <a:off x="296675" y="5773150"/>
            <a:ext cx="6744000" cy="5589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900">
                <a:latin typeface="Trebuchet MS" panose="020B0603020202020204"/>
                <a:ea typeface="Trebuchet MS" panose="020B0603020202020204"/>
                <a:cs typeface="Trebuchet MS" panose="020B0603020202020204"/>
                <a:sym typeface="Trebuchet MS" panose="020B0603020202020204"/>
              </a:rPr>
              <a:t>*</a:t>
            </a:r>
            <a:r>
              <a:rPr lang="en-US" sz="2300">
                <a:latin typeface="Trebuchet MS" panose="020B0603020202020204"/>
                <a:ea typeface="Trebuchet MS" panose="020B0603020202020204"/>
                <a:cs typeface="Trebuchet MS" panose="020B0603020202020204"/>
                <a:sym typeface="Trebuchet MS" panose="020B0603020202020204"/>
              </a:rPr>
              <a:t>Percentage of hospital net patient revenue</a:t>
            </a:r>
            <a:endParaRPr sz="2300">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6257288"/>
            <a:ext cx="12192000" cy="600710"/>
            <a:chOff x="0" y="6257288"/>
            <a:chExt cx="12192000" cy="600710"/>
          </a:xfrm>
        </p:grpSpPr>
        <p:sp>
          <p:nvSpPr>
            <p:cNvPr id="3" name="object 3"/>
            <p:cNvSpPr/>
            <p:nvPr/>
          </p:nvSpPr>
          <p:spPr>
            <a:xfrm>
              <a:off x="0" y="6257288"/>
              <a:ext cx="12192000" cy="600710"/>
            </a:xfrm>
            <a:custGeom>
              <a:avLst/>
              <a:gdLst/>
              <a:ahLst/>
              <a:cxnLst/>
              <a:rect l="l" t="t" r="r" b="b"/>
              <a:pathLst>
                <a:path w="12192000" h="600709">
                  <a:moveTo>
                    <a:pt x="12192000" y="0"/>
                  </a:moveTo>
                  <a:lnTo>
                    <a:pt x="0" y="0"/>
                  </a:lnTo>
                  <a:lnTo>
                    <a:pt x="0" y="600455"/>
                  </a:lnTo>
                  <a:lnTo>
                    <a:pt x="12192000" y="600455"/>
                  </a:lnTo>
                  <a:lnTo>
                    <a:pt x="12192000" y="0"/>
                  </a:lnTo>
                  <a:close/>
                </a:path>
              </a:pathLst>
            </a:custGeom>
            <a:solidFill>
              <a:srgbClr val="00176E"/>
            </a:solidFill>
          </p:spPr>
          <p:txBody>
            <a:bodyPr wrap="square" lIns="0" tIns="0" rIns="0" bIns="0" rtlCol="0"/>
            <a:lstStyle/>
            <a:p>
              <a:endParaRPr/>
            </a:p>
          </p:txBody>
        </p:sp>
        <p:pic>
          <p:nvPicPr>
            <p:cNvPr id="4" name="object 4"/>
            <p:cNvPicPr/>
            <p:nvPr/>
          </p:nvPicPr>
          <p:blipFill>
            <a:blip r:embed="rId2" cstate="print"/>
            <a:stretch>
              <a:fillRect/>
            </a:stretch>
          </p:blipFill>
          <p:spPr>
            <a:xfrm>
              <a:off x="274320" y="6363966"/>
              <a:ext cx="2267712" cy="384048"/>
            </a:xfrm>
            <a:prstGeom prst="rect">
              <a:avLst/>
            </a:prstGeom>
          </p:spPr>
        </p:pic>
      </p:grpSp>
      <p:sp>
        <p:nvSpPr>
          <p:cNvPr id="5" name="object 5"/>
          <p:cNvSpPr txBox="1"/>
          <p:nvPr/>
        </p:nvSpPr>
        <p:spPr>
          <a:xfrm>
            <a:off x="1306287" y="338073"/>
            <a:ext cx="9825214" cy="676467"/>
          </a:xfrm>
          <a:prstGeom prst="rect">
            <a:avLst/>
          </a:prstGeom>
        </p:spPr>
        <p:txBody>
          <a:bodyPr vert="horz" wrap="square" lIns="0" tIns="34925" rIns="0" bIns="0" rtlCol="0">
            <a:spAutoFit/>
          </a:bodyPr>
          <a:lstStyle/>
          <a:p>
            <a:pPr marL="12700" marR="5080" indent="-12700" algn="ctr">
              <a:lnSpc>
                <a:spcPts val="2540"/>
              </a:lnSpc>
              <a:spcAft>
                <a:spcPts val="600"/>
              </a:spcAft>
            </a:pPr>
            <a:r>
              <a:rPr sz="2400" b="1" dirty="0">
                <a:solidFill>
                  <a:srgbClr val="00176E"/>
                </a:solidFill>
                <a:latin typeface="Trebuchet MS" panose="020B0603020202020204"/>
                <a:cs typeface="Trebuchet MS" panose="020B0603020202020204"/>
              </a:rPr>
              <a:t>Los</a:t>
            </a:r>
            <a:r>
              <a:rPr sz="2400" b="1" spc="-35" dirty="0">
                <a:solidFill>
                  <a:srgbClr val="00176E"/>
                </a:solidFill>
                <a:latin typeface="Trebuchet MS" panose="020B0603020202020204"/>
                <a:cs typeface="Trebuchet MS" panose="020B0603020202020204"/>
              </a:rPr>
              <a:t> </a:t>
            </a:r>
            <a:r>
              <a:rPr sz="2400" b="1" dirty="0">
                <a:solidFill>
                  <a:srgbClr val="00176E"/>
                </a:solidFill>
                <a:latin typeface="Trebuchet MS" panose="020B0603020202020204"/>
                <a:cs typeface="Trebuchet MS" panose="020B0603020202020204"/>
              </a:rPr>
              <a:t>cambios</a:t>
            </a:r>
            <a:r>
              <a:rPr sz="2400" b="1" spc="-30" dirty="0">
                <a:solidFill>
                  <a:srgbClr val="00176E"/>
                </a:solidFill>
                <a:latin typeface="Trebuchet MS" panose="020B0603020202020204"/>
                <a:cs typeface="Trebuchet MS" panose="020B0603020202020204"/>
              </a:rPr>
              <a:t> </a:t>
            </a:r>
            <a:r>
              <a:rPr sz="2400" b="1" dirty="0">
                <a:solidFill>
                  <a:srgbClr val="00176E"/>
                </a:solidFill>
                <a:latin typeface="Trebuchet MS" panose="020B0603020202020204"/>
                <a:cs typeface="Trebuchet MS" panose="020B0603020202020204"/>
              </a:rPr>
              <a:t>comienzan</a:t>
            </a:r>
            <a:r>
              <a:rPr sz="2400" b="1" spc="-65" dirty="0">
                <a:solidFill>
                  <a:srgbClr val="00176E"/>
                </a:solidFill>
                <a:latin typeface="Trebuchet MS" panose="020B0603020202020204"/>
                <a:cs typeface="Trebuchet MS" panose="020B0603020202020204"/>
              </a:rPr>
              <a:t> </a:t>
            </a:r>
            <a:r>
              <a:rPr sz="2400" b="1" dirty="0">
                <a:solidFill>
                  <a:srgbClr val="00176E"/>
                </a:solidFill>
                <a:latin typeface="Trebuchet MS" panose="020B0603020202020204"/>
                <a:cs typeface="Trebuchet MS" panose="020B0603020202020204"/>
              </a:rPr>
              <a:t>en</a:t>
            </a:r>
            <a:r>
              <a:rPr sz="2400" b="1" spc="-40" dirty="0">
                <a:solidFill>
                  <a:srgbClr val="00176E"/>
                </a:solidFill>
                <a:latin typeface="Trebuchet MS" panose="020B0603020202020204"/>
                <a:cs typeface="Trebuchet MS" panose="020B0603020202020204"/>
              </a:rPr>
              <a:t> </a:t>
            </a:r>
            <a:r>
              <a:rPr sz="2400" b="1" dirty="0">
                <a:solidFill>
                  <a:srgbClr val="00176E"/>
                </a:solidFill>
                <a:latin typeface="Trebuchet MS" panose="020B0603020202020204"/>
                <a:cs typeface="Trebuchet MS" panose="020B0603020202020204"/>
              </a:rPr>
              <a:t>octubre</a:t>
            </a:r>
            <a:r>
              <a:rPr sz="2400" b="1" spc="-35" dirty="0">
                <a:solidFill>
                  <a:srgbClr val="00176E"/>
                </a:solidFill>
                <a:latin typeface="Trebuchet MS" panose="020B0603020202020204"/>
                <a:cs typeface="Trebuchet MS" panose="020B0603020202020204"/>
              </a:rPr>
              <a:t> </a:t>
            </a:r>
            <a:r>
              <a:rPr sz="2400" b="1" dirty="0">
                <a:solidFill>
                  <a:srgbClr val="00176E"/>
                </a:solidFill>
                <a:latin typeface="Trebuchet MS" panose="020B0603020202020204"/>
                <a:cs typeface="Trebuchet MS" panose="020B0603020202020204"/>
              </a:rPr>
              <a:t>de</a:t>
            </a:r>
            <a:r>
              <a:rPr sz="2400" b="1" spc="-60" dirty="0">
                <a:solidFill>
                  <a:srgbClr val="00176E"/>
                </a:solidFill>
                <a:latin typeface="Trebuchet MS" panose="020B0603020202020204"/>
                <a:cs typeface="Trebuchet MS" panose="020B0603020202020204"/>
              </a:rPr>
              <a:t> </a:t>
            </a:r>
            <a:r>
              <a:rPr sz="2400" b="1" spc="-10" dirty="0">
                <a:solidFill>
                  <a:srgbClr val="00176E"/>
                </a:solidFill>
                <a:latin typeface="Trebuchet MS" panose="020B0603020202020204"/>
                <a:cs typeface="Trebuchet MS" panose="020B0603020202020204"/>
              </a:rPr>
              <a:t>2027: </a:t>
            </a:r>
            <a:br>
              <a:rPr lang="en-US" sz="2400" b="1" spc="-10" dirty="0">
                <a:solidFill>
                  <a:srgbClr val="00176E"/>
                </a:solidFill>
                <a:latin typeface="Trebuchet MS" panose="020B0603020202020204"/>
                <a:cs typeface="Trebuchet MS" panose="020B0603020202020204"/>
              </a:rPr>
            </a:br>
            <a:r>
              <a:rPr sz="2400" b="1" dirty="0" err="1">
                <a:solidFill>
                  <a:srgbClr val="00176E"/>
                </a:solidFill>
                <a:latin typeface="Trebuchet MS" panose="020B0603020202020204"/>
                <a:cs typeface="Trebuchet MS" panose="020B0603020202020204"/>
              </a:rPr>
              <a:t>Reducciones</a:t>
            </a:r>
            <a:r>
              <a:rPr sz="2400" b="1" spc="-15" dirty="0">
                <a:solidFill>
                  <a:srgbClr val="00176E"/>
                </a:solidFill>
                <a:latin typeface="Trebuchet MS" panose="020B0603020202020204"/>
                <a:cs typeface="Trebuchet MS" panose="020B0603020202020204"/>
              </a:rPr>
              <a:t> </a:t>
            </a:r>
            <a:r>
              <a:rPr sz="2400" b="1" dirty="0">
                <a:solidFill>
                  <a:srgbClr val="00176E"/>
                </a:solidFill>
                <a:latin typeface="Trebuchet MS" panose="020B0603020202020204"/>
                <a:cs typeface="Trebuchet MS" panose="020B0603020202020204"/>
              </a:rPr>
              <a:t>en</a:t>
            </a:r>
            <a:r>
              <a:rPr sz="2400" b="1" spc="-55" dirty="0">
                <a:solidFill>
                  <a:srgbClr val="00176E"/>
                </a:solidFill>
                <a:latin typeface="Trebuchet MS" panose="020B0603020202020204"/>
                <a:cs typeface="Trebuchet MS" panose="020B0603020202020204"/>
              </a:rPr>
              <a:t> </a:t>
            </a:r>
            <a:r>
              <a:rPr sz="2400" b="1" dirty="0">
                <a:solidFill>
                  <a:srgbClr val="00176E"/>
                </a:solidFill>
                <a:latin typeface="Trebuchet MS" panose="020B0603020202020204"/>
                <a:cs typeface="Trebuchet MS" panose="020B0603020202020204"/>
              </a:rPr>
              <a:t>las</a:t>
            </a:r>
            <a:r>
              <a:rPr sz="2400" b="1" spc="-40" dirty="0">
                <a:solidFill>
                  <a:srgbClr val="00176E"/>
                </a:solidFill>
                <a:latin typeface="Trebuchet MS" panose="020B0603020202020204"/>
                <a:cs typeface="Trebuchet MS" panose="020B0603020202020204"/>
              </a:rPr>
              <a:t> </a:t>
            </a:r>
            <a:r>
              <a:rPr sz="2400" b="1" dirty="0">
                <a:solidFill>
                  <a:srgbClr val="00176E"/>
                </a:solidFill>
                <a:latin typeface="Trebuchet MS" panose="020B0603020202020204"/>
                <a:cs typeface="Trebuchet MS" panose="020B0603020202020204"/>
              </a:rPr>
              <a:t>tarifas</a:t>
            </a:r>
            <a:r>
              <a:rPr sz="2400" b="1" spc="-20" dirty="0">
                <a:solidFill>
                  <a:srgbClr val="00176E"/>
                </a:solidFill>
                <a:latin typeface="Trebuchet MS" panose="020B0603020202020204"/>
                <a:cs typeface="Trebuchet MS" panose="020B0603020202020204"/>
              </a:rPr>
              <a:t> </a:t>
            </a:r>
            <a:r>
              <a:rPr sz="2400" b="1" dirty="0">
                <a:solidFill>
                  <a:srgbClr val="00176E"/>
                </a:solidFill>
                <a:latin typeface="Trebuchet MS" panose="020B0603020202020204"/>
                <a:cs typeface="Trebuchet MS" panose="020B0603020202020204"/>
              </a:rPr>
              <a:t>de</a:t>
            </a:r>
            <a:r>
              <a:rPr sz="2400" b="1" spc="-45" dirty="0">
                <a:solidFill>
                  <a:srgbClr val="00176E"/>
                </a:solidFill>
                <a:latin typeface="Trebuchet MS" panose="020B0603020202020204"/>
                <a:cs typeface="Trebuchet MS" panose="020B0603020202020204"/>
              </a:rPr>
              <a:t> </a:t>
            </a:r>
            <a:r>
              <a:rPr sz="2400" b="1" dirty="0">
                <a:solidFill>
                  <a:srgbClr val="00176E"/>
                </a:solidFill>
                <a:latin typeface="Trebuchet MS" panose="020B0603020202020204"/>
                <a:cs typeface="Trebuchet MS" panose="020B0603020202020204"/>
              </a:rPr>
              <a:t>los</a:t>
            </a:r>
            <a:r>
              <a:rPr sz="2400" b="1" spc="-45" dirty="0">
                <a:solidFill>
                  <a:srgbClr val="00176E"/>
                </a:solidFill>
                <a:latin typeface="Trebuchet MS" panose="020B0603020202020204"/>
                <a:cs typeface="Trebuchet MS" panose="020B0603020202020204"/>
              </a:rPr>
              <a:t> </a:t>
            </a:r>
            <a:r>
              <a:rPr sz="2400" b="1" dirty="0">
                <a:solidFill>
                  <a:srgbClr val="00176E"/>
                </a:solidFill>
                <a:latin typeface="Trebuchet MS" panose="020B0603020202020204"/>
                <a:cs typeface="Trebuchet MS" panose="020B0603020202020204"/>
              </a:rPr>
              <a:t>proveedores</a:t>
            </a:r>
            <a:r>
              <a:rPr sz="2400" b="1" spc="-55" dirty="0">
                <a:solidFill>
                  <a:srgbClr val="00176E"/>
                </a:solidFill>
                <a:latin typeface="Trebuchet MS" panose="020B0603020202020204"/>
                <a:cs typeface="Trebuchet MS" panose="020B0603020202020204"/>
              </a:rPr>
              <a:t> </a:t>
            </a:r>
            <a:r>
              <a:rPr sz="2400" b="1" dirty="0">
                <a:solidFill>
                  <a:srgbClr val="00176E"/>
                </a:solidFill>
                <a:latin typeface="Trebuchet MS" panose="020B0603020202020204"/>
                <a:cs typeface="Trebuchet MS" panose="020B0603020202020204"/>
              </a:rPr>
              <a:t>y</a:t>
            </a:r>
            <a:r>
              <a:rPr sz="2400" b="1" spc="-30" dirty="0">
                <a:solidFill>
                  <a:srgbClr val="00176E"/>
                </a:solidFill>
                <a:latin typeface="Trebuchet MS" panose="020B0603020202020204"/>
                <a:cs typeface="Trebuchet MS" panose="020B0603020202020204"/>
              </a:rPr>
              <a:t> </a:t>
            </a:r>
            <a:r>
              <a:rPr sz="2400" b="1" dirty="0">
                <a:solidFill>
                  <a:srgbClr val="00176E"/>
                </a:solidFill>
                <a:latin typeface="Trebuchet MS" panose="020B0603020202020204"/>
                <a:cs typeface="Trebuchet MS" panose="020B0603020202020204"/>
              </a:rPr>
              <a:t>los</a:t>
            </a:r>
            <a:r>
              <a:rPr sz="2400" b="1" spc="-40" dirty="0">
                <a:solidFill>
                  <a:srgbClr val="00176E"/>
                </a:solidFill>
                <a:latin typeface="Trebuchet MS" panose="020B0603020202020204"/>
                <a:cs typeface="Trebuchet MS" panose="020B0603020202020204"/>
              </a:rPr>
              <a:t> </a:t>
            </a:r>
            <a:r>
              <a:rPr sz="2400" b="1" dirty="0">
                <a:solidFill>
                  <a:srgbClr val="00176E"/>
                </a:solidFill>
                <a:latin typeface="Trebuchet MS" panose="020B0603020202020204"/>
                <a:cs typeface="Trebuchet MS" panose="020B0603020202020204"/>
              </a:rPr>
              <a:t>fondos</a:t>
            </a:r>
            <a:r>
              <a:rPr sz="2400" b="1" spc="-45" dirty="0">
                <a:solidFill>
                  <a:srgbClr val="00176E"/>
                </a:solidFill>
                <a:latin typeface="Trebuchet MS" panose="020B0603020202020204"/>
                <a:cs typeface="Trebuchet MS" panose="020B0603020202020204"/>
              </a:rPr>
              <a:t> </a:t>
            </a:r>
            <a:r>
              <a:rPr sz="2400" b="1" spc="-10" dirty="0">
                <a:solidFill>
                  <a:srgbClr val="00176E"/>
                </a:solidFill>
                <a:latin typeface="Trebuchet MS" panose="020B0603020202020204"/>
                <a:cs typeface="Trebuchet MS" panose="020B0603020202020204"/>
              </a:rPr>
              <a:t>federales</a:t>
            </a:r>
            <a:endParaRPr sz="2400" dirty="0">
              <a:latin typeface="Trebuchet MS" panose="020B0603020202020204"/>
              <a:cs typeface="Trebuchet MS" panose="020B0603020202020204"/>
            </a:endParaRPr>
          </a:p>
        </p:txBody>
      </p:sp>
      <p:sp>
        <p:nvSpPr>
          <p:cNvPr id="6" name="object 6"/>
          <p:cNvSpPr txBox="1"/>
          <p:nvPr/>
        </p:nvSpPr>
        <p:spPr>
          <a:xfrm>
            <a:off x="2895726" y="1227888"/>
            <a:ext cx="8341359" cy="3886200"/>
          </a:xfrm>
          <a:prstGeom prst="rect">
            <a:avLst/>
          </a:prstGeom>
        </p:spPr>
        <p:txBody>
          <a:bodyPr vert="horz" wrap="square" lIns="0" tIns="13335" rIns="0" bIns="0" rtlCol="0">
            <a:spAutoFit/>
          </a:bodyPr>
          <a:lstStyle/>
          <a:p>
            <a:pPr marL="475615" indent="-462915">
              <a:lnSpc>
                <a:spcPct val="100000"/>
              </a:lnSpc>
              <a:spcBef>
                <a:spcPts val="105"/>
              </a:spcBef>
              <a:buSzPct val="114000"/>
              <a:buFont typeface="Microsoft Sans Serif" panose="020B0604020202020204"/>
              <a:buChar char="●"/>
              <a:tabLst>
                <a:tab pos="475615" algn="l"/>
              </a:tabLst>
            </a:pPr>
            <a:r>
              <a:rPr sz="2200" b="1" dirty="0">
                <a:latin typeface="Trebuchet MS" panose="020B0603020202020204"/>
                <a:cs typeface="Trebuchet MS" panose="020B0603020202020204"/>
              </a:rPr>
              <a:t>Las</a:t>
            </a:r>
            <a:r>
              <a:rPr sz="2200" b="1" spc="-25" dirty="0">
                <a:latin typeface="Trebuchet MS" panose="020B0603020202020204"/>
                <a:cs typeface="Trebuchet MS" panose="020B0603020202020204"/>
              </a:rPr>
              <a:t> </a:t>
            </a:r>
            <a:r>
              <a:rPr sz="2200" b="1" dirty="0">
                <a:latin typeface="Trebuchet MS" panose="020B0603020202020204"/>
                <a:cs typeface="Trebuchet MS" panose="020B0603020202020204"/>
              </a:rPr>
              <a:t>tasas</a:t>
            </a:r>
            <a:r>
              <a:rPr sz="2200" b="1" spc="-30" dirty="0">
                <a:latin typeface="Trebuchet MS" panose="020B0603020202020204"/>
                <a:cs typeface="Trebuchet MS" panose="020B0603020202020204"/>
              </a:rPr>
              <a:t> </a:t>
            </a:r>
            <a:r>
              <a:rPr sz="2200" b="1" dirty="0">
                <a:latin typeface="Trebuchet MS" panose="020B0603020202020204"/>
                <a:cs typeface="Trebuchet MS" panose="020B0603020202020204"/>
              </a:rPr>
              <a:t>disminuyen</a:t>
            </a:r>
            <a:r>
              <a:rPr sz="2200" b="1" spc="-60" dirty="0">
                <a:latin typeface="Trebuchet MS" panose="020B0603020202020204"/>
                <a:cs typeface="Trebuchet MS" panose="020B0603020202020204"/>
              </a:rPr>
              <a:t> </a:t>
            </a:r>
            <a:r>
              <a:rPr sz="2200" b="1" dirty="0">
                <a:latin typeface="Trebuchet MS" panose="020B0603020202020204"/>
                <a:cs typeface="Trebuchet MS" panose="020B0603020202020204"/>
              </a:rPr>
              <a:t>para</a:t>
            </a:r>
            <a:r>
              <a:rPr sz="2200" b="1" spc="-40" dirty="0">
                <a:latin typeface="Trebuchet MS" panose="020B0603020202020204"/>
                <a:cs typeface="Trebuchet MS" panose="020B0603020202020204"/>
              </a:rPr>
              <a:t> </a:t>
            </a:r>
            <a:r>
              <a:rPr sz="2200" b="1" dirty="0">
                <a:latin typeface="Trebuchet MS" panose="020B0603020202020204"/>
                <a:cs typeface="Trebuchet MS" panose="020B0603020202020204"/>
              </a:rPr>
              <a:t>los</a:t>
            </a:r>
            <a:r>
              <a:rPr sz="2200" b="1" spc="-50" dirty="0">
                <a:latin typeface="Trebuchet MS" panose="020B0603020202020204"/>
                <a:cs typeface="Trebuchet MS" panose="020B0603020202020204"/>
              </a:rPr>
              <a:t> </a:t>
            </a:r>
            <a:r>
              <a:rPr sz="2200" b="1" dirty="0">
                <a:latin typeface="Trebuchet MS" panose="020B0603020202020204"/>
                <a:cs typeface="Trebuchet MS" panose="020B0603020202020204"/>
              </a:rPr>
              <a:t>estados</a:t>
            </a:r>
            <a:r>
              <a:rPr sz="2200" b="1" spc="-25" dirty="0">
                <a:latin typeface="Trebuchet MS" panose="020B0603020202020204"/>
                <a:cs typeface="Trebuchet MS" panose="020B0603020202020204"/>
              </a:rPr>
              <a:t> </a:t>
            </a:r>
            <a:r>
              <a:rPr sz="2200" b="1" dirty="0">
                <a:latin typeface="Trebuchet MS" panose="020B0603020202020204"/>
                <a:cs typeface="Trebuchet MS" panose="020B0603020202020204"/>
              </a:rPr>
              <a:t>de</a:t>
            </a:r>
            <a:r>
              <a:rPr sz="2200" b="1" spc="-60" dirty="0">
                <a:latin typeface="Trebuchet MS" panose="020B0603020202020204"/>
                <a:cs typeface="Trebuchet MS" panose="020B0603020202020204"/>
              </a:rPr>
              <a:t> </a:t>
            </a:r>
            <a:r>
              <a:rPr sz="2200" b="1" spc="-10" dirty="0">
                <a:latin typeface="Trebuchet MS" panose="020B0603020202020204"/>
                <a:cs typeface="Trebuchet MS" panose="020B0603020202020204"/>
              </a:rPr>
              <a:t>expansión</a:t>
            </a:r>
            <a:endParaRPr sz="2200" dirty="0">
              <a:latin typeface="Trebuchet MS" panose="020B0603020202020204"/>
              <a:cs typeface="Trebuchet MS" panose="020B0603020202020204"/>
            </a:endParaRPr>
          </a:p>
          <a:p>
            <a:pPr marL="475615" indent="-462915">
              <a:lnSpc>
                <a:spcPct val="100000"/>
              </a:lnSpc>
              <a:spcBef>
                <a:spcPts val="290"/>
              </a:spcBef>
              <a:buSzPct val="114000"/>
              <a:buFont typeface="Microsoft Sans Serif" panose="020B0604020202020204"/>
              <a:buChar char="●"/>
              <a:tabLst>
                <a:tab pos="475615" algn="l"/>
              </a:tabLst>
            </a:pPr>
            <a:r>
              <a:rPr sz="2200" b="1" dirty="0">
                <a:latin typeface="Trebuchet MS" panose="020B0603020202020204"/>
                <a:cs typeface="Trebuchet MS" panose="020B0603020202020204"/>
              </a:rPr>
              <a:t>Fecha</a:t>
            </a:r>
            <a:r>
              <a:rPr sz="2200" b="1" spc="-35" dirty="0">
                <a:latin typeface="Trebuchet MS" panose="020B0603020202020204"/>
                <a:cs typeface="Trebuchet MS" panose="020B0603020202020204"/>
              </a:rPr>
              <a:t> </a:t>
            </a:r>
            <a:r>
              <a:rPr sz="2200" b="1" dirty="0">
                <a:latin typeface="Trebuchet MS" panose="020B0603020202020204"/>
                <a:cs typeface="Trebuchet MS" panose="020B0603020202020204"/>
              </a:rPr>
              <a:t>de</a:t>
            </a:r>
            <a:r>
              <a:rPr sz="2200" b="1" spc="-50" dirty="0">
                <a:latin typeface="Trebuchet MS" panose="020B0603020202020204"/>
                <a:cs typeface="Trebuchet MS" panose="020B0603020202020204"/>
              </a:rPr>
              <a:t> </a:t>
            </a:r>
            <a:r>
              <a:rPr sz="2200" b="1" dirty="0">
                <a:latin typeface="Trebuchet MS" panose="020B0603020202020204"/>
                <a:cs typeface="Trebuchet MS" panose="020B0603020202020204"/>
              </a:rPr>
              <a:t>implementación</a:t>
            </a:r>
            <a:r>
              <a:rPr sz="2200" dirty="0">
                <a:latin typeface="Trebuchet MS" panose="020B0603020202020204"/>
                <a:cs typeface="Trebuchet MS" panose="020B0603020202020204"/>
              </a:rPr>
              <a:t>:</a:t>
            </a:r>
            <a:r>
              <a:rPr sz="2200" spc="-25" dirty="0">
                <a:latin typeface="Trebuchet MS" panose="020B0603020202020204"/>
                <a:cs typeface="Trebuchet MS" panose="020B0603020202020204"/>
              </a:rPr>
              <a:t> </a:t>
            </a:r>
            <a:r>
              <a:rPr sz="2200" dirty="0">
                <a:latin typeface="Trebuchet MS" panose="020B0603020202020204"/>
                <a:cs typeface="Trebuchet MS" panose="020B0603020202020204"/>
              </a:rPr>
              <a:t>1</a:t>
            </a:r>
            <a:r>
              <a:rPr sz="2200" spc="-25" dirty="0">
                <a:latin typeface="Trebuchet MS" panose="020B0603020202020204"/>
                <a:cs typeface="Trebuchet MS" panose="020B0603020202020204"/>
              </a:rPr>
              <a:t> </a:t>
            </a:r>
            <a:r>
              <a:rPr sz="2200" dirty="0">
                <a:latin typeface="Trebuchet MS" panose="020B0603020202020204"/>
                <a:cs typeface="Trebuchet MS" panose="020B0603020202020204"/>
              </a:rPr>
              <a:t>de</a:t>
            </a:r>
            <a:r>
              <a:rPr sz="2200" spc="-40" dirty="0">
                <a:latin typeface="Trebuchet MS" panose="020B0603020202020204"/>
                <a:cs typeface="Trebuchet MS" panose="020B0603020202020204"/>
              </a:rPr>
              <a:t> </a:t>
            </a:r>
            <a:r>
              <a:rPr sz="2200" dirty="0">
                <a:latin typeface="Trebuchet MS" panose="020B0603020202020204"/>
                <a:cs typeface="Trebuchet MS" panose="020B0603020202020204"/>
              </a:rPr>
              <a:t>octubre</a:t>
            </a:r>
            <a:r>
              <a:rPr sz="2200" spc="-25" dirty="0">
                <a:latin typeface="Trebuchet MS" panose="020B0603020202020204"/>
                <a:cs typeface="Trebuchet MS" panose="020B0603020202020204"/>
              </a:rPr>
              <a:t> </a:t>
            </a:r>
            <a:r>
              <a:rPr sz="2200" dirty="0">
                <a:latin typeface="Trebuchet MS" panose="020B0603020202020204"/>
                <a:cs typeface="Trebuchet MS" panose="020B0603020202020204"/>
              </a:rPr>
              <a:t>de</a:t>
            </a:r>
            <a:r>
              <a:rPr sz="2200" spc="-35" dirty="0">
                <a:latin typeface="Trebuchet MS" panose="020B0603020202020204"/>
                <a:cs typeface="Trebuchet MS" panose="020B0603020202020204"/>
              </a:rPr>
              <a:t> </a:t>
            </a:r>
            <a:r>
              <a:rPr sz="2200" spc="-20" dirty="0">
                <a:latin typeface="Trebuchet MS" panose="020B0603020202020204"/>
                <a:cs typeface="Trebuchet MS" panose="020B0603020202020204"/>
              </a:rPr>
              <a:t>2027</a:t>
            </a:r>
            <a:endParaRPr sz="2200" dirty="0">
              <a:latin typeface="Trebuchet MS" panose="020B0603020202020204"/>
              <a:cs typeface="Trebuchet MS" panose="020B0603020202020204"/>
            </a:endParaRPr>
          </a:p>
          <a:p>
            <a:pPr marL="476250" marR="5080" indent="-463550">
              <a:lnSpc>
                <a:spcPct val="100000"/>
              </a:lnSpc>
              <a:spcBef>
                <a:spcPts val="285"/>
              </a:spcBef>
              <a:buSzPct val="114000"/>
              <a:buFont typeface="Microsoft Sans Serif" panose="020B0604020202020204"/>
              <a:buChar char="●"/>
              <a:tabLst>
                <a:tab pos="476250" algn="l"/>
              </a:tabLst>
            </a:pPr>
            <a:r>
              <a:rPr sz="2200" b="1" dirty="0">
                <a:latin typeface="Trebuchet MS" panose="020B0603020202020204"/>
                <a:cs typeface="Trebuchet MS" panose="020B0603020202020204"/>
              </a:rPr>
              <a:t>Impacto</a:t>
            </a:r>
            <a:r>
              <a:rPr sz="2200" dirty="0">
                <a:latin typeface="Trebuchet MS" panose="020B0603020202020204"/>
                <a:cs typeface="Trebuchet MS" panose="020B0603020202020204"/>
              </a:rPr>
              <a:t>:</a:t>
            </a:r>
            <a:r>
              <a:rPr sz="2200" spc="-50" dirty="0">
                <a:latin typeface="Trebuchet MS" panose="020B0603020202020204"/>
                <a:cs typeface="Trebuchet MS" panose="020B0603020202020204"/>
              </a:rPr>
              <a:t> </a:t>
            </a:r>
            <a:r>
              <a:rPr sz="2200" dirty="0">
                <a:latin typeface="Trebuchet MS" panose="020B0603020202020204"/>
                <a:cs typeface="Trebuchet MS" panose="020B0603020202020204"/>
              </a:rPr>
              <a:t>La</a:t>
            </a:r>
            <a:r>
              <a:rPr sz="2200" spc="-45" dirty="0">
                <a:latin typeface="Trebuchet MS" panose="020B0603020202020204"/>
                <a:cs typeface="Trebuchet MS" panose="020B0603020202020204"/>
              </a:rPr>
              <a:t> </a:t>
            </a:r>
            <a:r>
              <a:rPr sz="2200" dirty="0">
                <a:latin typeface="Trebuchet MS" panose="020B0603020202020204"/>
                <a:cs typeface="Trebuchet MS" panose="020B0603020202020204"/>
              </a:rPr>
              <a:t>tarifa</a:t>
            </a:r>
            <a:r>
              <a:rPr sz="2200" spc="-40" dirty="0">
                <a:latin typeface="Trebuchet MS" panose="020B0603020202020204"/>
                <a:cs typeface="Trebuchet MS" panose="020B0603020202020204"/>
              </a:rPr>
              <a:t> </a:t>
            </a:r>
            <a:r>
              <a:rPr sz="2200" dirty="0">
                <a:latin typeface="Trebuchet MS" panose="020B0603020202020204"/>
                <a:cs typeface="Trebuchet MS" panose="020B0603020202020204"/>
              </a:rPr>
              <a:t>del</a:t>
            </a:r>
            <a:r>
              <a:rPr sz="2200" spc="-40" dirty="0">
                <a:latin typeface="Trebuchet MS" panose="020B0603020202020204"/>
                <a:cs typeface="Trebuchet MS" panose="020B0603020202020204"/>
              </a:rPr>
              <a:t> </a:t>
            </a:r>
            <a:r>
              <a:rPr sz="2200" dirty="0">
                <a:latin typeface="Trebuchet MS" panose="020B0603020202020204"/>
                <a:cs typeface="Trebuchet MS" panose="020B0603020202020204"/>
              </a:rPr>
              <a:t>proveedor</a:t>
            </a:r>
            <a:r>
              <a:rPr sz="2200" spc="-30" dirty="0">
                <a:latin typeface="Trebuchet MS" panose="020B0603020202020204"/>
                <a:cs typeface="Trebuchet MS" panose="020B0603020202020204"/>
              </a:rPr>
              <a:t> </a:t>
            </a:r>
            <a:r>
              <a:rPr sz="2200" dirty="0">
                <a:latin typeface="Trebuchet MS" panose="020B0603020202020204"/>
                <a:cs typeface="Trebuchet MS" panose="020B0603020202020204"/>
              </a:rPr>
              <a:t>del</a:t>
            </a:r>
            <a:r>
              <a:rPr sz="2200" spc="-40" dirty="0">
                <a:latin typeface="Trebuchet MS" panose="020B0603020202020204"/>
                <a:cs typeface="Trebuchet MS" panose="020B0603020202020204"/>
              </a:rPr>
              <a:t> </a:t>
            </a:r>
            <a:r>
              <a:rPr sz="2200" dirty="0">
                <a:latin typeface="Trebuchet MS" panose="020B0603020202020204"/>
                <a:cs typeface="Trebuchet MS" panose="020B0603020202020204"/>
              </a:rPr>
              <a:t>hospital</a:t>
            </a:r>
            <a:r>
              <a:rPr sz="2200" spc="-35" dirty="0">
                <a:latin typeface="Trebuchet MS" panose="020B0603020202020204"/>
                <a:cs typeface="Trebuchet MS" panose="020B0603020202020204"/>
              </a:rPr>
              <a:t> </a:t>
            </a:r>
            <a:r>
              <a:rPr sz="2200" dirty="0">
                <a:latin typeface="Trebuchet MS" panose="020B0603020202020204"/>
                <a:cs typeface="Trebuchet MS" panose="020B0603020202020204"/>
              </a:rPr>
              <a:t>se</a:t>
            </a:r>
            <a:r>
              <a:rPr sz="2200" spc="-40" dirty="0">
                <a:latin typeface="Trebuchet MS" panose="020B0603020202020204"/>
                <a:cs typeface="Trebuchet MS" panose="020B0603020202020204"/>
              </a:rPr>
              <a:t> </a:t>
            </a:r>
            <a:r>
              <a:rPr sz="2200" dirty="0">
                <a:latin typeface="Trebuchet MS" panose="020B0603020202020204"/>
                <a:cs typeface="Trebuchet MS" panose="020B0603020202020204"/>
              </a:rPr>
              <a:t>reducirá</a:t>
            </a:r>
            <a:r>
              <a:rPr sz="2200" spc="-40" dirty="0">
                <a:latin typeface="Trebuchet MS" panose="020B0603020202020204"/>
                <a:cs typeface="Trebuchet MS" panose="020B0603020202020204"/>
              </a:rPr>
              <a:t> </a:t>
            </a:r>
            <a:r>
              <a:rPr sz="2200" spc="-50" dirty="0">
                <a:latin typeface="Trebuchet MS" panose="020B0603020202020204"/>
                <a:cs typeface="Trebuchet MS" panose="020B0603020202020204"/>
              </a:rPr>
              <a:t>y </a:t>
            </a:r>
            <a:r>
              <a:rPr sz="2200" dirty="0">
                <a:latin typeface="Trebuchet MS" panose="020B0603020202020204"/>
                <a:cs typeface="Trebuchet MS" panose="020B0603020202020204"/>
              </a:rPr>
              <a:t>conducirá</a:t>
            </a:r>
            <a:r>
              <a:rPr sz="2200" spc="-50" dirty="0">
                <a:latin typeface="Trebuchet MS" panose="020B0603020202020204"/>
                <a:cs typeface="Trebuchet MS" panose="020B0603020202020204"/>
              </a:rPr>
              <a:t> </a:t>
            </a:r>
            <a:r>
              <a:rPr sz="2200" dirty="0">
                <a:latin typeface="Trebuchet MS" panose="020B0603020202020204"/>
                <a:cs typeface="Trebuchet MS" panose="020B0603020202020204"/>
              </a:rPr>
              <a:t>a</a:t>
            </a:r>
            <a:r>
              <a:rPr sz="2200" spc="-60" dirty="0">
                <a:latin typeface="Trebuchet MS" panose="020B0603020202020204"/>
                <a:cs typeface="Trebuchet MS" panose="020B0603020202020204"/>
              </a:rPr>
              <a:t> </a:t>
            </a:r>
            <a:r>
              <a:rPr sz="2200" dirty="0">
                <a:latin typeface="Trebuchet MS" panose="020B0603020202020204"/>
                <a:cs typeface="Trebuchet MS" panose="020B0603020202020204"/>
              </a:rPr>
              <a:t>la</a:t>
            </a:r>
            <a:r>
              <a:rPr sz="2200" spc="-45" dirty="0">
                <a:latin typeface="Trebuchet MS" panose="020B0603020202020204"/>
                <a:cs typeface="Trebuchet MS" panose="020B0603020202020204"/>
              </a:rPr>
              <a:t> </a:t>
            </a:r>
            <a:r>
              <a:rPr sz="2200" dirty="0">
                <a:latin typeface="Trebuchet MS" panose="020B0603020202020204"/>
                <a:cs typeface="Trebuchet MS" panose="020B0603020202020204"/>
              </a:rPr>
              <a:t>pérdida</a:t>
            </a:r>
            <a:r>
              <a:rPr sz="2200" spc="-40" dirty="0">
                <a:latin typeface="Trebuchet MS" panose="020B0603020202020204"/>
                <a:cs typeface="Trebuchet MS" panose="020B0603020202020204"/>
              </a:rPr>
              <a:t> </a:t>
            </a:r>
            <a:r>
              <a:rPr sz="2200" dirty="0">
                <a:latin typeface="Trebuchet MS" panose="020B0603020202020204"/>
                <a:cs typeface="Trebuchet MS" panose="020B0603020202020204"/>
              </a:rPr>
              <a:t>de</a:t>
            </a:r>
            <a:r>
              <a:rPr sz="2200" spc="-35" dirty="0">
                <a:latin typeface="Trebuchet MS" panose="020B0603020202020204"/>
                <a:cs typeface="Trebuchet MS" panose="020B0603020202020204"/>
              </a:rPr>
              <a:t> </a:t>
            </a:r>
            <a:r>
              <a:rPr sz="2200" dirty="0">
                <a:latin typeface="Trebuchet MS" panose="020B0603020202020204"/>
                <a:cs typeface="Trebuchet MS" panose="020B0603020202020204"/>
              </a:rPr>
              <a:t>la</a:t>
            </a:r>
            <a:r>
              <a:rPr sz="2200" spc="-35" dirty="0">
                <a:latin typeface="Trebuchet MS" panose="020B0603020202020204"/>
                <a:cs typeface="Trebuchet MS" panose="020B0603020202020204"/>
              </a:rPr>
              <a:t> </a:t>
            </a:r>
            <a:r>
              <a:rPr sz="2200" dirty="0">
                <a:latin typeface="Trebuchet MS" panose="020B0603020202020204"/>
                <a:cs typeface="Trebuchet MS" panose="020B0603020202020204"/>
              </a:rPr>
              <a:t>contrapartida</a:t>
            </a:r>
            <a:r>
              <a:rPr sz="2200" spc="-45" dirty="0">
                <a:latin typeface="Trebuchet MS" panose="020B0603020202020204"/>
                <a:cs typeface="Trebuchet MS" panose="020B0603020202020204"/>
              </a:rPr>
              <a:t> </a:t>
            </a:r>
            <a:r>
              <a:rPr sz="2200" dirty="0">
                <a:latin typeface="Trebuchet MS" panose="020B0603020202020204"/>
                <a:cs typeface="Trebuchet MS" panose="020B0603020202020204"/>
              </a:rPr>
              <a:t>federal</a:t>
            </a:r>
            <a:r>
              <a:rPr sz="2200" spc="-35" dirty="0">
                <a:latin typeface="Trebuchet MS" panose="020B0603020202020204"/>
                <a:cs typeface="Trebuchet MS" panose="020B0603020202020204"/>
              </a:rPr>
              <a:t> </a:t>
            </a:r>
            <a:r>
              <a:rPr sz="2200" spc="-10" dirty="0">
                <a:latin typeface="Trebuchet MS" panose="020B0603020202020204"/>
                <a:cs typeface="Trebuchet MS" panose="020B0603020202020204"/>
              </a:rPr>
              <a:t>anualmente </a:t>
            </a:r>
            <a:r>
              <a:rPr sz="2200" dirty="0">
                <a:latin typeface="Trebuchet MS" panose="020B0603020202020204"/>
                <a:cs typeface="Trebuchet MS" panose="020B0603020202020204"/>
              </a:rPr>
              <a:t>hasta</a:t>
            </a:r>
            <a:r>
              <a:rPr sz="2200" spc="-35" dirty="0">
                <a:latin typeface="Trebuchet MS" panose="020B0603020202020204"/>
                <a:cs typeface="Trebuchet MS" panose="020B0603020202020204"/>
              </a:rPr>
              <a:t> </a:t>
            </a:r>
            <a:r>
              <a:rPr sz="2200" spc="-10" dirty="0">
                <a:latin typeface="Trebuchet MS" panose="020B0603020202020204"/>
                <a:cs typeface="Trebuchet MS" panose="020B0603020202020204"/>
              </a:rPr>
              <a:t>2028-2032.</a:t>
            </a:r>
            <a:endParaRPr sz="2200" dirty="0">
              <a:latin typeface="Trebuchet MS" panose="020B0603020202020204"/>
              <a:cs typeface="Trebuchet MS" panose="020B0603020202020204"/>
            </a:endParaRPr>
          </a:p>
          <a:p>
            <a:pPr marL="476250" marR="1619250" indent="-463550">
              <a:lnSpc>
                <a:spcPct val="100000"/>
              </a:lnSpc>
              <a:spcBef>
                <a:spcPts val="290"/>
              </a:spcBef>
              <a:buSzPct val="114000"/>
              <a:buFont typeface="Microsoft Sans Serif" panose="020B0604020202020204"/>
              <a:buChar char="●"/>
              <a:tabLst>
                <a:tab pos="476250" algn="l"/>
              </a:tabLst>
            </a:pPr>
            <a:r>
              <a:rPr sz="2200" b="1" dirty="0">
                <a:latin typeface="Trebuchet MS" panose="020B0603020202020204"/>
                <a:cs typeface="Trebuchet MS" panose="020B0603020202020204"/>
              </a:rPr>
              <a:t>Reducción</a:t>
            </a:r>
            <a:r>
              <a:rPr sz="2200" b="1" spc="-30" dirty="0">
                <a:latin typeface="Trebuchet MS" panose="020B0603020202020204"/>
                <a:cs typeface="Trebuchet MS" panose="020B0603020202020204"/>
              </a:rPr>
              <a:t> </a:t>
            </a:r>
            <a:r>
              <a:rPr sz="2200" b="1" dirty="0">
                <a:latin typeface="Trebuchet MS" panose="020B0603020202020204"/>
                <a:cs typeface="Trebuchet MS" panose="020B0603020202020204"/>
              </a:rPr>
              <a:t>de</a:t>
            </a:r>
            <a:r>
              <a:rPr sz="2200" b="1" spc="-15" dirty="0">
                <a:latin typeface="Trebuchet MS" panose="020B0603020202020204"/>
                <a:cs typeface="Trebuchet MS" panose="020B0603020202020204"/>
              </a:rPr>
              <a:t> </a:t>
            </a:r>
            <a:r>
              <a:rPr sz="2200" b="1" dirty="0">
                <a:latin typeface="Trebuchet MS" panose="020B0603020202020204"/>
                <a:cs typeface="Trebuchet MS" panose="020B0603020202020204"/>
              </a:rPr>
              <a:t>fondos</a:t>
            </a:r>
            <a:r>
              <a:rPr sz="2200" b="1" spc="-35" dirty="0">
                <a:latin typeface="Trebuchet MS" panose="020B0603020202020204"/>
                <a:cs typeface="Trebuchet MS" panose="020B0603020202020204"/>
              </a:rPr>
              <a:t> </a:t>
            </a:r>
            <a:r>
              <a:rPr sz="2200" b="1" dirty="0">
                <a:latin typeface="Trebuchet MS" panose="020B0603020202020204"/>
                <a:cs typeface="Trebuchet MS" panose="020B0603020202020204"/>
              </a:rPr>
              <a:t>federales</a:t>
            </a:r>
            <a:r>
              <a:rPr sz="2200" b="1" spc="-5" dirty="0">
                <a:latin typeface="Trebuchet MS" panose="020B0603020202020204"/>
                <a:cs typeface="Trebuchet MS" panose="020B0603020202020204"/>
              </a:rPr>
              <a:t> </a:t>
            </a:r>
            <a:r>
              <a:rPr sz="2200" b="1" dirty="0">
                <a:latin typeface="Trebuchet MS" panose="020B0603020202020204"/>
                <a:cs typeface="Trebuchet MS" panose="020B0603020202020204"/>
              </a:rPr>
              <a:t>de</a:t>
            </a:r>
            <a:r>
              <a:rPr sz="2200" b="1" spc="-40" dirty="0">
                <a:latin typeface="Trebuchet MS" panose="020B0603020202020204"/>
                <a:cs typeface="Trebuchet MS" panose="020B0603020202020204"/>
              </a:rPr>
              <a:t> </a:t>
            </a:r>
            <a:r>
              <a:rPr sz="2200" b="1" dirty="0">
                <a:latin typeface="Trebuchet MS" panose="020B0603020202020204"/>
                <a:cs typeface="Trebuchet MS" panose="020B0603020202020204"/>
              </a:rPr>
              <a:t>$</a:t>
            </a:r>
            <a:r>
              <a:rPr sz="2200" b="1" spc="-40" dirty="0">
                <a:latin typeface="Trebuchet MS" panose="020B0603020202020204"/>
                <a:cs typeface="Trebuchet MS" panose="020B0603020202020204"/>
              </a:rPr>
              <a:t> </a:t>
            </a:r>
            <a:r>
              <a:rPr sz="2200" b="1" dirty="0">
                <a:latin typeface="Trebuchet MS" panose="020B0603020202020204"/>
                <a:cs typeface="Trebuchet MS" panose="020B0603020202020204"/>
              </a:rPr>
              <a:t>1B</a:t>
            </a:r>
            <a:r>
              <a:rPr sz="2200" b="1" spc="-25" dirty="0">
                <a:latin typeface="Trebuchet MS" panose="020B0603020202020204"/>
                <a:cs typeface="Trebuchet MS" panose="020B0603020202020204"/>
              </a:rPr>
              <a:t> </a:t>
            </a:r>
            <a:r>
              <a:rPr sz="2200" b="1" dirty="0">
                <a:latin typeface="Trebuchet MS" panose="020B0603020202020204"/>
                <a:cs typeface="Trebuchet MS" panose="020B0603020202020204"/>
              </a:rPr>
              <a:t>a</a:t>
            </a:r>
            <a:r>
              <a:rPr sz="2200" b="1" spc="-40" dirty="0">
                <a:latin typeface="Trebuchet MS" panose="020B0603020202020204"/>
                <a:cs typeface="Trebuchet MS" panose="020B0603020202020204"/>
              </a:rPr>
              <a:t> </a:t>
            </a:r>
            <a:r>
              <a:rPr sz="2200" b="1" dirty="0">
                <a:latin typeface="Trebuchet MS" panose="020B0603020202020204"/>
                <a:cs typeface="Trebuchet MS" panose="020B0603020202020204"/>
              </a:rPr>
              <a:t>$</a:t>
            </a:r>
            <a:r>
              <a:rPr sz="2200" b="1" spc="-15" dirty="0">
                <a:latin typeface="Trebuchet MS" panose="020B0603020202020204"/>
                <a:cs typeface="Trebuchet MS" panose="020B0603020202020204"/>
              </a:rPr>
              <a:t> </a:t>
            </a:r>
            <a:r>
              <a:rPr sz="2200" b="1" spc="-20" dirty="0">
                <a:latin typeface="Trebuchet MS" panose="020B0603020202020204"/>
                <a:cs typeface="Trebuchet MS" panose="020B0603020202020204"/>
              </a:rPr>
              <a:t>2.5B </a:t>
            </a:r>
            <a:r>
              <a:rPr sz="2200" b="1" dirty="0">
                <a:latin typeface="Trebuchet MS" panose="020B0603020202020204"/>
                <a:cs typeface="Trebuchet MS" panose="020B0603020202020204"/>
              </a:rPr>
              <a:t>cuando</a:t>
            </a:r>
            <a:r>
              <a:rPr sz="2200" b="1" spc="-35" dirty="0">
                <a:latin typeface="Trebuchet MS" panose="020B0603020202020204"/>
                <a:cs typeface="Trebuchet MS" panose="020B0603020202020204"/>
              </a:rPr>
              <a:t> </a:t>
            </a:r>
            <a:r>
              <a:rPr sz="2200" b="1" dirty="0">
                <a:latin typeface="Trebuchet MS" panose="020B0603020202020204"/>
                <a:cs typeface="Trebuchet MS" panose="020B0603020202020204"/>
              </a:rPr>
              <a:t>se</a:t>
            </a:r>
            <a:r>
              <a:rPr sz="2200" b="1" spc="-55" dirty="0">
                <a:latin typeface="Trebuchet MS" panose="020B0603020202020204"/>
                <a:cs typeface="Trebuchet MS" panose="020B0603020202020204"/>
              </a:rPr>
              <a:t> </a:t>
            </a:r>
            <a:r>
              <a:rPr sz="2200" b="1" dirty="0">
                <a:latin typeface="Trebuchet MS" panose="020B0603020202020204"/>
                <a:cs typeface="Trebuchet MS" panose="020B0603020202020204"/>
              </a:rPr>
              <a:t>implemente</a:t>
            </a:r>
            <a:r>
              <a:rPr sz="2200" b="1" spc="-50" dirty="0">
                <a:latin typeface="Trebuchet MS" panose="020B0603020202020204"/>
                <a:cs typeface="Trebuchet MS" panose="020B0603020202020204"/>
              </a:rPr>
              <a:t> </a:t>
            </a:r>
            <a:r>
              <a:rPr sz="2200" b="1" dirty="0">
                <a:latin typeface="Trebuchet MS" panose="020B0603020202020204"/>
                <a:cs typeface="Trebuchet MS" panose="020B0603020202020204"/>
              </a:rPr>
              <a:t>por</a:t>
            </a:r>
            <a:r>
              <a:rPr sz="2200" b="1" spc="-40" dirty="0">
                <a:latin typeface="Trebuchet MS" panose="020B0603020202020204"/>
                <a:cs typeface="Trebuchet MS" panose="020B0603020202020204"/>
              </a:rPr>
              <a:t> </a:t>
            </a:r>
            <a:r>
              <a:rPr sz="2200" b="1" spc="-10" dirty="0">
                <a:latin typeface="Trebuchet MS" panose="020B0603020202020204"/>
                <a:cs typeface="Trebuchet MS" panose="020B0603020202020204"/>
              </a:rPr>
              <a:t>completo</a:t>
            </a:r>
            <a:endParaRPr sz="2200" dirty="0">
              <a:latin typeface="Trebuchet MS" panose="020B0603020202020204"/>
              <a:cs typeface="Trebuchet MS" panose="020B0603020202020204"/>
            </a:endParaRPr>
          </a:p>
          <a:p>
            <a:pPr marL="476250" marR="161925" indent="-463550">
              <a:lnSpc>
                <a:spcPct val="100000"/>
              </a:lnSpc>
              <a:spcBef>
                <a:spcPts val="295"/>
              </a:spcBef>
              <a:buSzPct val="114000"/>
              <a:buFont typeface="Microsoft Sans Serif" panose="020B0604020202020204"/>
              <a:buChar char="●"/>
              <a:tabLst>
                <a:tab pos="476250" algn="l"/>
              </a:tabLst>
            </a:pPr>
            <a:r>
              <a:rPr sz="2200" b="1" dirty="0">
                <a:latin typeface="Trebuchet MS" panose="020B0603020202020204"/>
                <a:cs typeface="Trebuchet MS" panose="020B0603020202020204"/>
              </a:rPr>
              <a:t>425K</a:t>
            </a:r>
            <a:r>
              <a:rPr sz="2200" b="1" spc="-70" dirty="0">
                <a:latin typeface="Trebuchet MS" panose="020B0603020202020204"/>
                <a:cs typeface="Trebuchet MS" panose="020B0603020202020204"/>
              </a:rPr>
              <a:t> </a:t>
            </a:r>
            <a:r>
              <a:rPr sz="2200" b="1" dirty="0">
                <a:latin typeface="Trebuchet MS" panose="020B0603020202020204"/>
                <a:cs typeface="Trebuchet MS" panose="020B0603020202020204"/>
              </a:rPr>
              <a:t>cubiertos</a:t>
            </a:r>
            <a:r>
              <a:rPr sz="2200" b="1" spc="-70" dirty="0">
                <a:latin typeface="Trebuchet MS" panose="020B0603020202020204"/>
                <a:cs typeface="Trebuchet MS" panose="020B0603020202020204"/>
              </a:rPr>
              <a:t> </a:t>
            </a:r>
            <a:r>
              <a:rPr sz="2200" b="1" dirty="0">
                <a:latin typeface="Trebuchet MS" panose="020B0603020202020204"/>
                <a:cs typeface="Trebuchet MS" panose="020B0603020202020204"/>
              </a:rPr>
              <a:t>por</a:t>
            </a:r>
            <a:r>
              <a:rPr sz="2200" b="1" spc="-65" dirty="0">
                <a:latin typeface="Trebuchet MS" panose="020B0603020202020204"/>
                <a:cs typeface="Trebuchet MS" panose="020B0603020202020204"/>
              </a:rPr>
              <a:t> </a:t>
            </a:r>
            <a:r>
              <a:rPr sz="2200" b="1" dirty="0">
                <a:latin typeface="Trebuchet MS" panose="020B0603020202020204"/>
                <a:cs typeface="Trebuchet MS" panose="020B0603020202020204"/>
              </a:rPr>
              <a:t>este</a:t>
            </a:r>
            <a:r>
              <a:rPr sz="2200" b="1" spc="-55" dirty="0">
                <a:latin typeface="Trebuchet MS" panose="020B0603020202020204"/>
                <a:cs typeface="Trebuchet MS" panose="020B0603020202020204"/>
              </a:rPr>
              <a:t> </a:t>
            </a:r>
            <a:r>
              <a:rPr sz="2200" b="1" dirty="0">
                <a:latin typeface="Trebuchet MS" panose="020B0603020202020204"/>
                <a:cs typeface="Trebuchet MS" panose="020B0603020202020204"/>
              </a:rPr>
              <a:t>financiamiento</a:t>
            </a:r>
            <a:r>
              <a:rPr sz="2200" b="1" spc="-40" dirty="0">
                <a:latin typeface="Trebuchet MS" panose="020B0603020202020204"/>
                <a:cs typeface="Trebuchet MS" panose="020B0603020202020204"/>
              </a:rPr>
              <a:t> </a:t>
            </a:r>
            <a:r>
              <a:rPr sz="2200" dirty="0">
                <a:latin typeface="Trebuchet MS" panose="020B0603020202020204"/>
                <a:cs typeface="Trebuchet MS" panose="020B0603020202020204"/>
              </a:rPr>
              <a:t>incluyen</a:t>
            </a:r>
            <a:r>
              <a:rPr sz="2200" spc="-65" dirty="0">
                <a:latin typeface="Trebuchet MS" panose="020B0603020202020204"/>
                <a:cs typeface="Trebuchet MS" panose="020B0603020202020204"/>
              </a:rPr>
              <a:t> </a:t>
            </a:r>
            <a:r>
              <a:rPr sz="2200" spc="-10" dirty="0">
                <a:latin typeface="Trebuchet MS" panose="020B0603020202020204"/>
                <a:cs typeface="Trebuchet MS" panose="020B0603020202020204"/>
              </a:rPr>
              <a:t>población </a:t>
            </a:r>
            <a:r>
              <a:rPr sz="2200" dirty="0">
                <a:latin typeface="Trebuchet MS" panose="020B0603020202020204"/>
                <a:cs typeface="Trebuchet MS" panose="020B0603020202020204"/>
              </a:rPr>
              <a:t>de</a:t>
            </a:r>
            <a:r>
              <a:rPr sz="2200" spc="-35" dirty="0">
                <a:latin typeface="Trebuchet MS" panose="020B0603020202020204"/>
                <a:cs typeface="Trebuchet MS" panose="020B0603020202020204"/>
              </a:rPr>
              <a:t> </a:t>
            </a:r>
            <a:r>
              <a:rPr sz="2200" dirty="0">
                <a:latin typeface="Trebuchet MS" panose="020B0603020202020204"/>
                <a:cs typeface="Trebuchet MS" panose="020B0603020202020204"/>
              </a:rPr>
              <a:t>expansión</a:t>
            </a:r>
            <a:r>
              <a:rPr sz="2200" spc="-30" dirty="0">
                <a:latin typeface="Trebuchet MS" panose="020B0603020202020204"/>
                <a:cs typeface="Trebuchet MS" panose="020B0603020202020204"/>
              </a:rPr>
              <a:t> </a:t>
            </a:r>
            <a:r>
              <a:rPr sz="2200" dirty="0">
                <a:latin typeface="Trebuchet MS" panose="020B0603020202020204"/>
                <a:cs typeface="Trebuchet MS" panose="020B0603020202020204"/>
              </a:rPr>
              <a:t>de</a:t>
            </a:r>
            <a:r>
              <a:rPr sz="2200" spc="-35" dirty="0">
                <a:latin typeface="Trebuchet MS" panose="020B0603020202020204"/>
                <a:cs typeface="Trebuchet MS" panose="020B0603020202020204"/>
              </a:rPr>
              <a:t> </a:t>
            </a:r>
            <a:r>
              <a:rPr sz="2200" dirty="0">
                <a:latin typeface="Trebuchet MS" panose="020B0603020202020204"/>
                <a:cs typeface="Trebuchet MS" panose="020B0603020202020204"/>
              </a:rPr>
              <a:t>ACA,</a:t>
            </a:r>
            <a:r>
              <a:rPr sz="2200" spc="-20" dirty="0">
                <a:latin typeface="Trebuchet MS" panose="020B0603020202020204"/>
                <a:cs typeface="Trebuchet MS" panose="020B0603020202020204"/>
              </a:rPr>
              <a:t> </a:t>
            </a:r>
            <a:r>
              <a:rPr sz="2200" dirty="0">
                <a:latin typeface="Trebuchet MS" panose="020B0603020202020204"/>
                <a:cs typeface="Trebuchet MS" panose="020B0603020202020204"/>
              </a:rPr>
              <a:t>niños</a:t>
            </a:r>
            <a:r>
              <a:rPr sz="2200" spc="-25" dirty="0">
                <a:latin typeface="Trebuchet MS" panose="020B0603020202020204"/>
                <a:cs typeface="Trebuchet MS" panose="020B0603020202020204"/>
              </a:rPr>
              <a:t> </a:t>
            </a:r>
            <a:r>
              <a:rPr sz="2200" dirty="0">
                <a:latin typeface="Trebuchet MS" panose="020B0603020202020204"/>
                <a:cs typeface="Trebuchet MS" panose="020B0603020202020204"/>
              </a:rPr>
              <a:t>y</a:t>
            </a:r>
            <a:r>
              <a:rPr sz="2200" spc="-35" dirty="0">
                <a:latin typeface="Trebuchet MS" panose="020B0603020202020204"/>
                <a:cs typeface="Trebuchet MS" panose="020B0603020202020204"/>
              </a:rPr>
              <a:t> </a:t>
            </a:r>
            <a:r>
              <a:rPr sz="2200" dirty="0">
                <a:latin typeface="Trebuchet MS" panose="020B0603020202020204"/>
                <a:cs typeface="Trebuchet MS" panose="020B0603020202020204"/>
              </a:rPr>
              <a:t>mujeres</a:t>
            </a:r>
            <a:r>
              <a:rPr sz="2200" spc="-35" dirty="0">
                <a:latin typeface="Trebuchet MS" panose="020B0603020202020204"/>
                <a:cs typeface="Trebuchet MS" panose="020B0603020202020204"/>
              </a:rPr>
              <a:t> </a:t>
            </a:r>
            <a:r>
              <a:rPr sz="2200" dirty="0">
                <a:latin typeface="Trebuchet MS" panose="020B0603020202020204"/>
                <a:cs typeface="Trebuchet MS" panose="020B0603020202020204"/>
              </a:rPr>
              <a:t>embarazadas</a:t>
            </a:r>
            <a:r>
              <a:rPr sz="2200" spc="-30" dirty="0">
                <a:latin typeface="Trebuchet MS" panose="020B0603020202020204"/>
                <a:cs typeface="Trebuchet MS" panose="020B0603020202020204"/>
              </a:rPr>
              <a:t> </a:t>
            </a:r>
            <a:r>
              <a:rPr sz="2200" dirty="0">
                <a:latin typeface="Trebuchet MS" panose="020B0603020202020204"/>
                <a:cs typeface="Trebuchet MS" panose="020B0603020202020204"/>
              </a:rPr>
              <a:t>en</a:t>
            </a:r>
            <a:r>
              <a:rPr sz="2200" spc="-35" dirty="0">
                <a:latin typeface="Trebuchet MS" panose="020B0603020202020204"/>
                <a:cs typeface="Trebuchet MS" panose="020B0603020202020204"/>
              </a:rPr>
              <a:t> </a:t>
            </a:r>
            <a:r>
              <a:rPr sz="2200" dirty="0">
                <a:latin typeface="Trebuchet MS" panose="020B0603020202020204"/>
                <a:cs typeface="Trebuchet MS" panose="020B0603020202020204"/>
              </a:rPr>
              <a:t>CHP</a:t>
            </a:r>
            <a:r>
              <a:rPr sz="2200" spc="-35" dirty="0">
                <a:latin typeface="Trebuchet MS" panose="020B0603020202020204"/>
                <a:cs typeface="Trebuchet MS" panose="020B0603020202020204"/>
              </a:rPr>
              <a:t> </a:t>
            </a:r>
            <a:r>
              <a:rPr sz="2200" spc="-50" dirty="0">
                <a:latin typeface="Trebuchet MS" panose="020B0603020202020204"/>
                <a:cs typeface="Trebuchet MS" panose="020B0603020202020204"/>
              </a:rPr>
              <a:t>+ </a:t>
            </a:r>
            <a:r>
              <a:rPr sz="2200" dirty="0">
                <a:latin typeface="Trebuchet MS" panose="020B0603020202020204"/>
                <a:cs typeface="Trebuchet MS" panose="020B0603020202020204"/>
              </a:rPr>
              <a:t>y</a:t>
            </a:r>
            <a:r>
              <a:rPr sz="2200" spc="-40" dirty="0">
                <a:latin typeface="Trebuchet MS" panose="020B0603020202020204"/>
                <a:cs typeface="Trebuchet MS" panose="020B0603020202020204"/>
              </a:rPr>
              <a:t> </a:t>
            </a:r>
            <a:r>
              <a:rPr sz="2200" dirty="0">
                <a:latin typeface="Trebuchet MS" panose="020B0603020202020204"/>
                <a:cs typeface="Trebuchet MS" panose="020B0603020202020204"/>
              </a:rPr>
              <a:t>adultos</a:t>
            </a:r>
            <a:r>
              <a:rPr sz="2200" spc="-30" dirty="0">
                <a:latin typeface="Trebuchet MS" panose="020B0603020202020204"/>
                <a:cs typeface="Trebuchet MS" panose="020B0603020202020204"/>
              </a:rPr>
              <a:t> </a:t>
            </a:r>
            <a:r>
              <a:rPr sz="2200" dirty="0">
                <a:latin typeface="Trebuchet MS" panose="020B0603020202020204"/>
                <a:cs typeface="Trebuchet MS" panose="020B0603020202020204"/>
              </a:rPr>
              <a:t>que</a:t>
            </a:r>
            <a:r>
              <a:rPr sz="2200" spc="-30" dirty="0">
                <a:latin typeface="Trebuchet MS" panose="020B0603020202020204"/>
                <a:cs typeface="Trebuchet MS" panose="020B0603020202020204"/>
              </a:rPr>
              <a:t> </a:t>
            </a:r>
            <a:r>
              <a:rPr sz="2200" dirty="0">
                <a:latin typeface="Trebuchet MS" panose="020B0603020202020204"/>
                <a:cs typeface="Trebuchet MS" panose="020B0603020202020204"/>
              </a:rPr>
              <a:t>trabajan</a:t>
            </a:r>
            <a:r>
              <a:rPr sz="2200" spc="-35" dirty="0">
                <a:latin typeface="Trebuchet MS" panose="020B0603020202020204"/>
                <a:cs typeface="Trebuchet MS" panose="020B0603020202020204"/>
              </a:rPr>
              <a:t> </a:t>
            </a:r>
            <a:r>
              <a:rPr sz="2200" dirty="0">
                <a:latin typeface="Trebuchet MS" panose="020B0603020202020204"/>
                <a:cs typeface="Trebuchet MS" panose="020B0603020202020204"/>
              </a:rPr>
              <a:t>y</a:t>
            </a:r>
            <a:r>
              <a:rPr sz="2200" spc="-40" dirty="0">
                <a:latin typeface="Trebuchet MS" panose="020B0603020202020204"/>
                <a:cs typeface="Trebuchet MS" panose="020B0603020202020204"/>
              </a:rPr>
              <a:t> </a:t>
            </a:r>
            <a:r>
              <a:rPr sz="2200" dirty="0">
                <a:latin typeface="Trebuchet MS" panose="020B0603020202020204"/>
                <a:cs typeface="Trebuchet MS" panose="020B0603020202020204"/>
              </a:rPr>
              <a:t>niños</a:t>
            </a:r>
            <a:r>
              <a:rPr sz="2200" spc="-30" dirty="0">
                <a:latin typeface="Trebuchet MS" panose="020B0603020202020204"/>
                <a:cs typeface="Trebuchet MS" panose="020B0603020202020204"/>
              </a:rPr>
              <a:t> </a:t>
            </a:r>
            <a:r>
              <a:rPr sz="2200" dirty="0">
                <a:latin typeface="Trebuchet MS" panose="020B0603020202020204"/>
                <a:cs typeface="Trebuchet MS" panose="020B0603020202020204"/>
              </a:rPr>
              <a:t>con</a:t>
            </a:r>
            <a:r>
              <a:rPr sz="2200" spc="-30" dirty="0">
                <a:latin typeface="Trebuchet MS" panose="020B0603020202020204"/>
                <a:cs typeface="Trebuchet MS" panose="020B0603020202020204"/>
              </a:rPr>
              <a:t> </a:t>
            </a:r>
            <a:r>
              <a:rPr sz="2200" dirty="0">
                <a:latin typeface="Trebuchet MS" panose="020B0603020202020204"/>
                <a:cs typeface="Trebuchet MS" panose="020B0603020202020204"/>
              </a:rPr>
              <a:t>discapacidades</a:t>
            </a:r>
            <a:r>
              <a:rPr sz="2200" spc="-30" dirty="0">
                <a:latin typeface="Trebuchet MS" panose="020B0603020202020204"/>
                <a:cs typeface="Trebuchet MS" panose="020B0603020202020204"/>
              </a:rPr>
              <a:t> </a:t>
            </a:r>
            <a:r>
              <a:rPr sz="2200" spc="-25" dirty="0">
                <a:latin typeface="Trebuchet MS" panose="020B0603020202020204"/>
                <a:cs typeface="Trebuchet MS" panose="020B0603020202020204"/>
              </a:rPr>
              <a:t>en </a:t>
            </a:r>
            <a:r>
              <a:rPr sz="2200" dirty="0">
                <a:latin typeface="Trebuchet MS" panose="020B0603020202020204"/>
                <a:cs typeface="Trebuchet MS" panose="020B0603020202020204"/>
              </a:rPr>
              <a:t>el</a:t>
            </a:r>
            <a:r>
              <a:rPr sz="2200" spc="-40" dirty="0">
                <a:latin typeface="Trebuchet MS" panose="020B0603020202020204"/>
                <a:cs typeface="Trebuchet MS" panose="020B0603020202020204"/>
              </a:rPr>
              <a:t> </a:t>
            </a:r>
            <a:r>
              <a:rPr sz="2200" dirty="0">
                <a:latin typeface="Trebuchet MS" panose="020B0603020202020204"/>
                <a:cs typeface="Trebuchet MS" panose="020B0603020202020204"/>
              </a:rPr>
              <a:t>programa</a:t>
            </a:r>
            <a:r>
              <a:rPr sz="2200" spc="-35" dirty="0">
                <a:latin typeface="Trebuchet MS" panose="020B0603020202020204"/>
                <a:cs typeface="Trebuchet MS" panose="020B0603020202020204"/>
              </a:rPr>
              <a:t> </a:t>
            </a:r>
            <a:r>
              <a:rPr lang="" sz="2200" spc="-35" dirty="0">
                <a:latin typeface="Trebuchet MS" panose="020B0603020202020204"/>
                <a:cs typeface="Trebuchet MS" panose="020B0603020202020204"/>
              </a:rPr>
              <a:t>de participación de </a:t>
            </a:r>
            <a:r>
              <a:rPr sz="2200" dirty="0">
                <a:latin typeface="Trebuchet MS" panose="020B0603020202020204"/>
                <a:cs typeface="Trebuchet MS" panose="020B0603020202020204"/>
              </a:rPr>
              <a:t>Medicaid</a:t>
            </a:r>
          </a:p>
        </p:txBody>
      </p:sp>
      <p:sp>
        <p:nvSpPr>
          <p:cNvPr id="7" name="object 7"/>
          <p:cNvSpPr txBox="1"/>
          <p:nvPr/>
        </p:nvSpPr>
        <p:spPr>
          <a:xfrm>
            <a:off x="404875" y="5294973"/>
            <a:ext cx="8165465" cy="376555"/>
          </a:xfrm>
          <a:prstGeom prst="rect">
            <a:avLst/>
          </a:prstGeom>
        </p:spPr>
        <p:txBody>
          <a:bodyPr vert="horz" wrap="square" lIns="0" tIns="12700" rIns="0" bIns="0" rtlCol="0">
            <a:spAutoFit/>
          </a:bodyPr>
          <a:lstStyle/>
          <a:p>
            <a:pPr marL="12700">
              <a:lnSpc>
                <a:spcPct val="100000"/>
              </a:lnSpc>
              <a:spcBef>
                <a:spcPts val="100"/>
              </a:spcBef>
            </a:pPr>
            <a:r>
              <a:rPr sz="1900" dirty="0">
                <a:latin typeface="Trebuchet MS" panose="020B0603020202020204"/>
                <a:cs typeface="Trebuchet MS" panose="020B0603020202020204"/>
              </a:rPr>
              <a:t>*</a:t>
            </a:r>
            <a:r>
              <a:rPr sz="2300" dirty="0">
                <a:latin typeface="Trebuchet MS" panose="020B0603020202020204"/>
                <a:cs typeface="Trebuchet MS" panose="020B0603020202020204"/>
              </a:rPr>
              <a:t>Porcentaje</a:t>
            </a:r>
            <a:r>
              <a:rPr sz="2300" spc="-55" dirty="0">
                <a:latin typeface="Trebuchet MS" panose="020B0603020202020204"/>
                <a:cs typeface="Trebuchet MS" panose="020B0603020202020204"/>
              </a:rPr>
              <a:t> </a:t>
            </a:r>
            <a:r>
              <a:rPr sz="2300" dirty="0">
                <a:latin typeface="Trebuchet MS" panose="020B0603020202020204"/>
                <a:cs typeface="Trebuchet MS" panose="020B0603020202020204"/>
              </a:rPr>
              <a:t>de</a:t>
            </a:r>
            <a:r>
              <a:rPr sz="2300" spc="-45" dirty="0">
                <a:latin typeface="Trebuchet MS" panose="020B0603020202020204"/>
                <a:cs typeface="Trebuchet MS" panose="020B0603020202020204"/>
              </a:rPr>
              <a:t> </a:t>
            </a:r>
            <a:r>
              <a:rPr sz="2300" dirty="0">
                <a:latin typeface="Trebuchet MS" panose="020B0603020202020204"/>
                <a:cs typeface="Trebuchet MS" panose="020B0603020202020204"/>
              </a:rPr>
              <a:t>los</a:t>
            </a:r>
            <a:r>
              <a:rPr sz="2300" spc="-35" dirty="0">
                <a:latin typeface="Trebuchet MS" panose="020B0603020202020204"/>
                <a:cs typeface="Trebuchet MS" panose="020B0603020202020204"/>
              </a:rPr>
              <a:t> </a:t>
            </a:r>
            <a:r>
              <a:rPr sz="2300" dirty="0">
                <a:latin typeface="Trebuchet MS" panose="020B0603020202020204"/>
                <a:cs typeface="Trebuchet MS" panose="020B0603020202020204"/>
              </a:rPr>
              <a:t>ingresos</a:t>
            </a:r>
            <a:r>
              <a:rPr sz="2300" spc="-35" dirty="0">
                <a:latin typeface="Trebuchet MS" panose="020B0603020202020204"/>
                <a:cs typeface="Trebuchet MS" panose="020B0603020202020204"/>
              </a:rPr>
              <a:t> </a:t>
            </a:r>
            <a:r>
              <a:rPr sz="2300" dirty="0">
                <a:latin typeface="Trebuchet MS" panose="020B0603020202020204"/>
                <a:cs typeface="Trebuchet MS" panose="020B0603020202020204"/>
              </a:rPr>
              <a:t>netos</a:t>
            </a:r>
            <a:r>
              <a:rPr sz="2300" spc="-40" dirty="0">
                <a:latin typeface="Trebuchet MS" panose="020B0603020202020204"/>
                <a:cs typeface="Trebuchet MS" panose="020B0603020202020204"/>
              </a:rPr>
              <a:t> </a:t>
            </a:r>
            <a:r>
              <a:rPr sz="2300" dirty="0">
                <a:latin typeface="Trebuchet MS" panose="020B0603020202020204"/>
                <a:cs typeface="Trebuchet MS" panose="020B0603020202020204"/>
              </a:rPr>
              <a:t>de</a:t>
            </a:r>
            <a:r>
              <a:rPr sz="2300" spc="-50" dirty="0">
                <a:latin typeface="Trebuchet MS" panose="020B0603020202020204"/>
                <a:cs typeface="Trebuchet MS" panose="020B0603020202020204"/>
              </a:rPr>
              <a:t> </a:t>
            </a:r>
            <a:r>
              <a:rPr sz="2300" dirty="0">
                <a:latin typeface="Trebuchet MS" panose="020B0603020202020204"/>
                <a:cs typeface="Trebuchet MS" panose="020B0603020202020204"/>
              </a:rPr>
              <a:t>los</a:t>
            </a:r>
            <a:r>
              <a:rPr sz="2300" spc="-35" dirty="0">
                <a:latin typeface="Trebuchet MS" panose="020B0603020202020204"/>
                <a:cs typeface="Trebuchet MS" panose="020B0603020202020204"/>
              </a:rPr>
              <a:t> </a:t>
            </a:r>
            <a:r>
              <a:rPr sz="2300" dirty="0">
                <a:latin typeface="Trebuchet MS" panose="020B0603020202020204"/>
                <a:cs typeface="Trebuchet MS" panose="020B0603020202020204"/>
              </a:rPr>
              <a:t>pacientes</a:t>
            </a:r>
            <a:r>
              <a:rPr sz="2300" spc="-35" dirty="0">
                <a:latin typeface="Trebuchet MS" panose="020B0603020202020204"/>
                <a:cs typeface="Trebuchet MS" panose="020B0603020202020204"/>
              </a:rPr>
              <a:t> </a:t>
            </a:r>
            <a:r>
              <a:rPr sz="2300" dirty="0">
                <a:latin typeface="Trebuchet MS" panose="020B0603020202020204"/>
                <a:cs typeface="Trebuchet MS" panose="020B0603020202020204"/>
              </a:rPr>
              <a:t>del</a:t>
            </a:r>
            <a:r>
              <a:rPr sz="2300" spc="-50" dirty="0">
                <a:latin typeface="Trebuchet MS" panose="020B0603020202020204"/>
                <a:cs typeface="Trebuchet MS" panose="020B0603020202020204"/>
              </a:rPr>
              <a:t> </a:t>
            </a:r>
            <a:r>
              <a:rPr sz="2300" spc="-10" dirty="0">
                <a:latin typeface="Trebuchet MS" panose="020B0603020202020204"/>
                <a:cs typeface="Trebuchet MS" panose="020B0603020202020204"/>
              </a:rPr>
              <a:t>hospital</a:t>
            </a:r>
            <a:endParaRPr sz="2300" dirty="0">
              <a:latin typeface="Trebuchet MS" panose="020B0603020202020204"/>
              <a:cs typeface="Trebuchet MS" panose="020B0603020202020204"/>
            </a:endParaRPr>
          </a:p>
        </p:txBody>
      </p:sp>
      <p:grpSp>
        <p:nvGrpSpPr>
          <p:cNvPr id="8" name="object 8"/>
          <p:cNvGrpSpPr/>
          <p:nvPr/>
        </p:nvGrpSpPr>
        <p:grpSpPr>
          <a:xfrm>
            <a:off x="295020" y="1197045"/>
            <a:ext cx="2374900" cy="4036060"/>
            <a:chOff x="295020" y="1066418"/>
            <a:chExt cx="2374900" cy="4036060"/>
          </a:xfrm>
        </p:grpSpPr>
        <p:sp>
          <p:nvSpPr>
            <p:cNvPr id="9" name="object 9"/>
            <p:cNvSpPr/>
            <p:nvPr/>
          </p:nvSpPr>
          <p:spPr>
            <a:xfrm>
              <a:off x="295020" y="1066418"/>
              <a:ext cx="2374900" cy="4036060"/>
            </a:xfrm>
            <a:custGeom>
              <a:avLst/>
              <a:gdLst/>
              <a:ahLst/>
              <a:cxnLst/>
              <a:rect l="l" t="t" r="r" b="b"/>
              <a:pathLst>
                <a:path w="2374900" h="4036060">
                  <a:moveTo>
                    <a:pt x="1978660" y="0"/>
                  </a:moveTo>
                  <a:lnTo>
                    <a:pt x="395744" y="0"/>
                  </a:lnTo>
                  <a:lnTo>
                    <a:pt x="349592" y="2666"/>
                  </a:lnTo>
                  <a:lnTo>
                    <a:pt x="305003" y="10413"/>
                  </a:lnTo>
                  <a:lnTo>
                    <a:pt x="262267" y="22986"/>
                  </a:lnTo>
                  <a:lnTo>
                    <a:pt x="221703" y="40131"/>
                  </a:lnTo>
                  <a:lnTo>
                    <a:pt x="183591" y="61594"/>
                  </a:lnTo>
                  <a:lnTo>
                    <a:pt x="148221" y="86867"/>
                  </a:lnTo>
                  <a:lnTo>
                    <a:pt x="115912" y="115823"/>
                  </a:lnTo>
                  <a:lnTo>
                    <a:pt x="86944" y="148208"/>
                  </a:lnTo>
                  <a:lnTo>
                    <a:pt x="61607" y="183514"/>
                  </a:lnTo>
                  <a:lnTo>
                    <a:pt x="40220" y="221614"/>
                  </a:lnTo>
                  <a:lnTo>
                    <a:pt x="23075" y="262254"/>
                  </a:lnTo>
                  <a:lnTo>
                    <a:pt x="10452" y="304926"/>
                  </a:lnTo>
                  <a:lnTo>
                    <a:pt x="2667" y="349503"/>
                  </a:lnTo>
                  <a:lnTo>
                    <a:pt x="0" y="395731"/>
                  </a:lnTo>
                  <a:lnTo>
                    <a:pt x="0" y="3639819"/>
                  </a:lnTo>
                  <a:lnTo>
                    <a:pt x="2667" y="3685920"/>
                  </a:lnTo>
                  <a:lnTo>
                    <a:pt x="10452" y="3730498"/>
                  </a:lnTo>
                  <a:lnTo>
                    <a:pt x="23075" y="3773169"/>
                  </a:lnTo>
                  <a:lnTo>
                    <a:pt x="40220" y="3813809"/>
                  </a:lnTo>
                  <a:lnTo>
                    <a:pt x="61607" y="3851909"/>
                  </a:lnTo>
                  <a:lnTo>
                    <a:pt x="86944" y="3887216"/>
                  </a:lnTo>
                  <a:lnTo>
                    <a:pt x="115912" y="3919601"/>
                  </a:lnTo>
                  <a:lnTo>
                    <a:pt x="148221" y="3948556"/>
                  </a:lnTo>
                  <a:lnTo>
                    <a:pt x="183591" y="3973829"/>
                  </a:lnTo>
                  <a:lnTo>
                    <a:pt x="221703" y="3995292"/>
                  </a:lnTo>
                  <a:lnTo>
                    <a:pt x="262267" y="4012437"/>
                  </a:lnTo>
                  <a:lnTo>
                    <a:pt x="305003" y="4025010"/>
                  </a:lnTo>
                  <a:lnTo>
                    <a:pt x="349592" y="4032884"/>
                  </a:lnTo>
                  <a:lnTo>
                    <a:pt x="395744" y="4035552"/>
                  </a:lnTo>
                  <a:lnTo>
                    <a:pt x="1978660" y="4035552"/>
                  </a:lnTo>
                  <a:lnTo>
                    <a:pt x="2024761" y="4032884"/>
                  </a:lnTo>
                  <a:lnTo>
                    <a:pt x="2069338" y="4025010"/>
                  </a:lnTo>
                  <a:lnTo>
                    <a:pt x="2112137" y="4012437"/>
                  </a:lnTo>
                  <a:lnTo>
                    <a:pt x="2152650" y="3995292"/>
                  </a:lnTo>
                  <a:lnTo>
                    <a:pt x="2190750" y="3973829"/>
                  </a:lnTo>
                  <a:lnTo>
                    <a:pt x="2226183" y="3948556"/>
                  </a:lnTo>
                  <a:lnTo>
                    <a:pt x="2258441" y="3919601"/>
                  </a:lnTo>
                  <a:lnTo>
                    <a:pt x="2287397" y="3887216"/>
                  </a:lnTo>
                  <a:lnTo>
                    <a:pt x="2312797" y="3851909"/>
                  </a:lnTo>
                  <a:lnTo>
                    <a:pt x="2334133" y="3813809"/>
                  </a:lnTo>
                  <a:lnTo>
                    <a:pt x="2351278" y="3773169"/>
                  </a:lnTo>
                  <a:lnTo>
                    <a:pt x="2363978" y="3730498"/>
                  </a:lnTo>
                  <a:lnTo>
                    <a:pt x="2371725" y="3685920"/>
                  </a:lnTo>
                  <a:lnTo>
                    <a:pt x="2374392" y="3639819"/>
                  </a:lnTo>
                  <a:lnTo>
                    <a:pt x="2374392" y="395731"/>
                  </a:lnTo>
                  <a:lnTo>
                    <a:pt x="2371725" y="349503"/>
                  </a:lnTo>
                  <a:lnTo>
                    <a:pt x="2363978" y="304926"/>
                  </a:lnTo>
                  <a:lnTo>
                    <a:pt x="2351278" y="262254"/>
                  </a:lnTo>
                  <a:lnTo>
                    <a:pt x="2334133" y="221614"/>
                  </a:lnTo>
                  <a:lnTo>
                    <a:pt x="2312797" y="183514"/>
                  </a:lnTo>
                  <a:lnTo>
                    <a:pt x="2287397" y="148208"/>
                  </a:lnTo>
                  <a:lnTo>
                    <a:pt x="2258441" y="115823"/>
                  </a:lnTo>
                  <a:lnTo>
                    <a:pt x="2226183" y="86867"/>
                  </a:lnTo>
                  <a:lnTo>
                    <a:pt x="2190750" y="61594"/>
                  </a:lnTo>
                  <a:lnTo>
                    <a:pt x="2152650" y="40131"/>
                  </a:lnTo>
                  <a:lnTo>
                    <a:pt x="2112137" y="22986"/>
                  </a:lnTo>
                  <a:lnTo>
                    <a:pt x="2069338" y="10413"/>
                  </a:lnTo>
                  <a:lnTo>
                    <a:pt x="2024761" y="2666"/>
                  </a:lnTo>
                  <a:lnTo>
                    <a:pt x="1978660" y="0"/>
                  </a:lnTo>
                  <a:close/>
                </a:path>
              </a:pathLst>
            </a:custGeom>
            <a:solidFill>
              <a:srgbClr val="C3002D">
                <a:alpha val="11372"/>
              </a:srgbClr>
            </a:solidFill>
          </p:spPr>
          <p:txBody>
            <a:bodyPr wrap="square" lIns="0" tIns="0" rIns="0" bIns="0" rtlCol="0"/>
            <a:lstStyle/>
            <a:p>
              <a:endParaRPr/>
            </a:p>
          </p:txBody>
        </p:sp>
        <p:sp>
          <p:nvSpPr>
            <p:cNvPr id="10" name="object 10"/>
            <p:cNvSpPr/>
            <p:nvPr/>
          </p:nvSpPr>
          <p:spPr>
            <a:xfrm>
              <a:off x="295020" y="1066418"/>
              <a:ext cx="2374900" cy="4036060"/>
            </a:xfrm>
            <a:custGeom>
              <a:avLst/>
              <a:gdLst/>
              <a:ahLst/>
              <a:cxnLst/>
              <a:rect l="l" t="t" r="r" b="b"/>
              <a:pathLst>
                <a:path w="2374900" h="4036060">
                  <a:moveTo>
                    <a:pt x="0" y="395731"/>
                  </a:moveTo>
                  <a:lnTo>
                    <a:pt x="2667" y="349503"/>
                  </a:lnTo>
                  <a:lnTo>
                    <a:pt x="10452" y="304926"/>
                  </a:lnTo>
                  <a:lnTo>
                    <a:pt x="23075" y="262254"/>
                  </a:lnTo>
                  <a:lnTo>
                    <a:pt x="40220" y="221614"/>
                  </a:lnTo>
                  <a:lnTo>
                    <a:pt x="61607" y="183514"/>
                  </a:lnTo>
                  <a:lnTo>
                    <a:pt x="86944" y="148208"/>
                  </a:lnTo>
                  <a:lnTo>
                    <a:pt x="115912" y="115823"/>
                  </a:lnTo>
                  <a:lnTo>
                    <a:pt x="148221" y="86867"/>
                  </a:lnTo>
                  <a:lnTo>
                    <a:pt x="183591" y="61594"/>
                  </a:lnTo>
                  <a:lnTo>
                    <a:pt x="221703" y="40131"/>
                  </a:lnTo>
                  <a:lnTo>
                    <a:pt x="262267" y="22986"/>
                  </a:lnTo>
                  <a:lnTo>
                    <a:pt x="305003" y="10413"/>
                  </a:lnTo>
                  <a:lnTo>
                    <a:pt x="349592" y="2666"/>
                  </a:lnTo>
                  <a:lnTo>
                    <a:pt x="395744" y="0"/>
                  </a:lnTo>
                  <a:lnTo>
                    <a:pt x="1978660" y="0"/>
                  </a:lnTo>
                  <a:lnTo>
                    <a:pt x="2024761" y="2666"/>
                  </a:lnTo>
                  <a:lnTo>
                    <a:pt x="2069338" y="10413"/>
                  </a:lnTo>
                  <a:lnTo>
                    <a:pt x="2112137" y="22986"/>
                  </a:lnTo>
                  <a:lnTo>
                    <a:pt x="2152650" y="40131"/>
                  </a:lnTo>
                  <a:lnTo>
                    <a:pt x="2190750" y="61594"/>
                  </a:lnTo>
                  <a:lnTo>
                    <a:pt x="2226183" y="86867"/>
                  </a:lnTo>
                  <a:lnTo>
                    <a:pt x="2258441" y="115823"/>
                  </a:lnTo>
                  <a:lnTo>
                    <a:pt x="2287397" y="148208"/>
                  </a:lnTo>
                  <a:lnTo>
                    <a:pt x="2312797" y="183514"/>
                  </a:lnTo>
                  <a:lnTo>
                    <a:pt x="2334133" y="221614"/>
                  </a:lnTo>
                  <a:lnTo>
                    <a:pt x="2351278" y="262254"/>
                  </a:lnTo>
                  <a:lnTo>
                    <a:pt x="2363978" y="304926"/>
                  </a:lnTo>
                  <a:lnTo>
                    <a:pt x="2371725" y="349503"/>
                  </a:lnTo>
                  <a:lnTo>
                    <a:pt x="2374392" y="395731"/>
                  </a:lnTo>
                  <a:lnTo>
                    <a:pt x="2374392" y="3639819"/>
                  </a:lnTo>
                  <a:lnTo>
                    <a:pt x="2371725" y="3685920"/>
                  </a:lnTo>
                  <a:lnTo>
                    <a:pt x="2363978" y="3730498"/>
                  </a:lnTo>
                  <a:lnTo>
                    <a:pt x="2351278" y="3773169"/>
                  </a:lnTo>
                  <a:lnTo>
                    <a:pt x="2334133" y="3813809"/>
                  </a:lnTo>
                  <a:lnTo>
                    <a:pt x="2312797" y="3851909"/>
                  </a:lnTo>
                  <a:lnTo>
                    <a:pt x="2287397" y="3887216"/>
                  </a:lnTo>
                  <a:lnTo>
                    <a:pt x="2258441" y="3919601"/>
                  </a:lnTo>
                  <a:lnTo>
                    <a:pt x="2226183" y="3948556"/>
                  </a:lnTo>
                  <a:lnTo>
                    <a:pt x="2190750" y="3973829"/>
                  </a:lnTo>
                  <a:lnTo>
                    <a:pt x="2152650" y="3995292"/>
                  </a:lnTo>
                  <a:lnTo>
                    <a:pt x="2112137" y="4012437"/>
                  </a:lnTo>
                  <a:lnTo>
                    <a:pt x="2069338" y="4025010"/>
                  </a:lnTo>
                  <a:lnTo>
                    <a:pt x="2024761" y="4032884"/>
                  </a:lnTo>
                  <a:lnTo>
                    <a:pt x="1978660" y="4035552"/>
                  </a:lnTo>
                  <a:lnTo>
                    <a:pt x="395744" y="4035552"/>
                  </a:lnTo>
                  <a:lnTo>
                    <a:pt x="349592" y="4032884"/>
                  </a:lnTo>
                  <a:lnTo>
                    <a:pt x="305003" y="4025010"/>
                  </a:lnTo>
                  <a:lnTo>
                    <a:pt x="262267" y="4012437"/>
                  </a:lnTo>
                  <a:lnTo>
                    <a:pt x="221703" y="3995292"/>
                  </a:lnTo>
                  <a:lnTo>
                    <a:pt x="183591" y="3973829"/>
                  </a:lnTo>
                  <a:lnTo>
                    <a:pt x="148221" y="3948556"/>
                  </a:lnTo>
                  <a:lnTo>
                    <a:pt x="115912" y="3919601"/>
                  </a:lnTo>
                  <a:lnTo>
                    <a:pt x="86944" y="3887216"/>
                  </a:lnTo>
                  <a:lnTo>
                    <a:pt x="61607" y="3851909"/>
                  </a:lnTo>
                  <a:lnTo>
                    <a:pt x="40220" y="3813809"/>
                  </a:lnTo>
                  <a:lnTo>
                    <a:pt x="23075" y="3773169"/>
                  </a:lnTo>
                  <a:lnTo>
                    <a:pt x="10452" y="3730498"/>
                  </a:lnTo>
                  <a:lnTo>
                    <a:pt x="2667" y="3685920"/>
                  </a:lnTo>
                  <a:lnTo>
                    <a:pt x="0" y="3639819"/>
                  </a:lnTo>
                  <a:lnTo>
                    <a:pt x="0" y="395731"/>
                  </a:lnTo>
                  <a:close/>
                </a:path>
              </a:pathLst>
            </a:custGeom>
            <a:ln w="12192">
              <a:solidFill>
                <a:srgbClr val="C3002D"/>
              </a:solidFill>
            </a:ln>
          </p:spPr>
          <p:txBody>
            <a:bodyPr wrap="square" lIns="0" tIns="0" rIns="0" bIns="0" rtlCol="0"/>
            <a:lstStyle/>
            <a:p>
              <a:endParaRPr/>
            </a:p>
          </p:txBody>
        </p:sp>
        <p:sp>
          <p:nvSpPr>
            <p:cNvPr id="11" name="object 11"/>
            <p:cNvSpPr/>
            <p:nvPr/>
          </p:nvSpPr>
          <p:spPr>
            <a:xfrm>
              <a:off x="1057164" y="2159055"/>
              <a:ext cx="680085" cy="1691639"/>
            </a:xfrm>
            <a:custGeom>
              <a:avLst/>
              <a:gdLst/>
              <a:ahLst/>
              <a:cxnLst/>
              <a:rect l="l" t="t" r="r" b="b"/>
              <a:pathLst>
                <a:path w="680085" h="1691639">
                  <a:moveTo>
                    <a:pt x="509778" y="0"/>
                  </a:moveTo>
                  <a:lnTo>
                    <a:pt x="169925" y="0"/>
                  </a:lnTo>
                  <a:lnTo>
                    <a:pt x="169925" y="1351788"/>
                  </a:lnTo>
                  <a:lnTo>
                    <a:pt x="0" y="1351788"/>
                  </a:lnTo>
                  <a:lnTo>
                    <a:pt x="339852" y="1691639"/>
                  </a:lnTo>
                  <a:lnTo>
                    <a:pt x="679704" y="1351788"/>
                  </a:lnTo>
                  <a:lnTo>
                    <a:pt x="509778" y="1351788"/>
                  </a:lnTo>
                  <a:lnTo>
                    <a:pt x="509778" y="0"/>
                  </a:lnTo>
                  <a:close/>
                </a:path>
              </a:pathLst>
            </a:custGeom>
            <a:solidFill>
              <a:srgbClr val="C3002D"/>
            </a:solidFill>
          </p:spPr>
          <p:txBody>
            <a:bodyPr wrap="square" lIns="0" tIns="0" rIns="0" bIns="0" rtlCol="0"/>
            <a:lstStyle/>
            <a:p>
              <a:endParaRPr/>
            </a:p>
          </p:txBody>
        </p:sp>
      </p:grpSp>
      <p:sp>
        <p:nvSpPr>
          <p:cNvPr id="12" name="object 12"/>
          <p:cNvSpPr txBox="1"/>
          <p:nvPr/>
        </p:nvSpPr>
        <p:spPr>
          <a:xfrm>
            <a:off x="1016958" y="1343385"/>
            <a:ext cx="808990" cy="862965"/>
          </a:xfrm>
          <a:prstGeom prst="rect">
            <a:avLst/>
          </a:prstGeom>
        </p:spPr>
        <p:txBody>
          <a:bodyPr vert="horz" wrap="square" lIns="0" tIns="13970" rIns="0" bIns="0" rtlCol="0">
            <a:spAutoFit/>
          </a:bodyPr>
          <a:lstStyle/>
          <a:p>
            <a:pPr marL="12700">
              <a:lnSpc>
                <a:spcPct val="100000"/>
              </a:lnSpc>
              <a:spcBef>
                <a:spcPts val="110"/>
              </a:spcBef>
            </a:pPr>
            <a:r>
              <a:rPr sz="3300" b="1" spc="-25" dirty="0">
                <a:solidFill>
                  <a:srgbClr val="C3002D"/>
                </a:solidFill>
                <a:latin typeface="Trebuchet MS" panose="020B0603020202020204"/>
                <a:cs typeface="Trebuchet MS" panose="020B0603020202020204"/>
              </a:rPr>
              <a:t>6%*</a:t>
            </a:r>
            <a:endParaRPr sz="3300" dirty="0">
              <a:latin typeface="Trebuchet MS" panose="020B0603020202020204"/>
              <a:cs typeface="Trebuchet MS" panose="020B0603020202020204"/>
            </a:endParaRPr>
          </a:p>
          <a:p>
            <a:pPr marL="12700">
              <a:lnSpc>
                <a:spcPct val="100000"/>
              </a:lnSpc>
              <a:spcBef>
                <a:spcPts val="95"/>
              </a:spcBef>
            </a:pPr>
            <a:r>
              <a:rPr sz="2100" b="1" spc="-10" dirty="0">
                <a:latin typeface="Trebuchet MS" panose="020B0603020202020204"/>
                <a:cs typeface="Trebuchet MS" panose="020B0603020202020204"/>
              </a:rPr>
              <a:t>Actual</a:t>
            </a:r>
            <a:endParaRPr sz="2100" dirty="0">
              <a:latin typeface="Trebuchet MS" panose="020B0603020202020204"/>
              <a:cs typeface="Trebuchet MS" panose="020B0603020202020204"/>
            </a:endParaRPr>
          </a:p>
        </p:txBody>
      </p:sp>
      <p:sp>
        <p:nvSpPr>
          <p:cNvPr id="13" name="object 13"/>
          <p:cNvSpPr txBox="1"/>
          <p:nvPr/>
        </p:nvSpPr>
        <p:spPr>
          <a:xfrm>
            <a:off x="915359" y="4017750"/>
            <a:ext cx="953769" cy="856615"/>
          </a:xfrm>
          <a:prstGeom prst="rect">
            <a:avLst/>
          </a:prstGeom>
        </p:spPr>
        <p:txBody>
          <a:bodyPr vert="horz" wrap="square" lIns="0" tIns="13970" rIns="0" bIns="0" rtlCol="0">
            <a:spAutoFit/>
          </a:bodyPr>
          <a:lstStyle/>
          <a:p>
            <a:pPr marL="12700" algn="ctr">
              <a:lnSpc>
                <a:spcPct val="100000"/>
              </a:lnSpc>
              <a:spcBef>
                <a:spcPts val="110"/>
              </a:spcBef>
            </a:pPr>
            <a:r>
              <a:rPr sz="3300" b="1" spc="-20" dirty="0">
                <a:solidFill>
                  <a:srgbClr val="C3002D"/>
                </a:solidFill>
                <a:latin typeface="Trebuchet MS" panose="020B0603020202020204"/>
                <a:cs typeface="Trebuchet MS" panose="020B0603020202020204"/>
              </a:rPr>
              <a:t>3.5%</a:t>
            </a:r>
            <a:endParaRPr sz="3300" dirty="0">
              <a:latin typeface="Trebuchet MS" panose="020B0603020202020204"/>
              <a:cs typeface="Trebuchet MS" panose="020B0603020202020204"/>
            </a:endParaRPr>
          </a:p>
          <a:p>
            <a:pPr marL="12700" algn="ctr">
              <a:lnSpc>
                <a:spcPct val="100000"/>
              </a:lnSpc>
              <a:spcBef>
                <a:spcPts val="95"/>
              </a:spcBef>
            </a:pPr>
            <a:r>
              <a:rPr sz="2100" b="1" spc="-25" dirty="0">
                <a:latin typeface="Trebuchet MS" panose="020B0603020202020204"/>
                <a:cs typeface="Trebuchet MS" panose="020B0603020202020204"/>
              </a:rPr>
              <a:t>A</a:t>
            </a:r>
            <a:r>
              <a:rPr lang="" sz="2100" b="1" spc="-25" dirty="0">
                <a:latin typeface="Trebuchet MS" panose="020B0603020202020204"/>
                <a:cs typeface="Trebuchet MS" panose="020B0603020202020204"/>
              </a:rPr>
              <a:t>F32</a:t>
            </a:r>
          </a:p>
        </p:txBody>
      </p:sp>
      <p:sp>
        <p:nvSpPr>
          <p:cNvPr id="15" name="Google Shape;990;p229"/>
          <p:cNvSpPr txBox="1"/>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r">
              <a:buSzPts val="1200"/>
            </a:pPr>
            <a:fld id="{00000000-1234-1234-1234-123412341234}" type="slidenum">
              <a:rPr lang="en-US" sz="1200" smtClean="0">
                <a:solidFill>
                  <a:schemeClr val="lt1"/>
                </a:solidFill>
              </a:rPr>
              <a:t>88</a:t>
            </a:fld>
            <a:endParaRPr lang="en-US" sz="1200" dirty="0">
              <a:solidFill>
                <a:schemeClr val="lt1"/>
              </a:solidFill>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605"/>
        <p:cNvGrpSpPr/>
        <p:nvPr/>
      </p:nvGrpSpPr>
      <p:grpSpPr>
        <a:xfrm>
          <a:off x="0" y="0"/>
          <a:ext cx="0" cy="0"/>
          <a:chOff x="0" y="0"/>
          <a:chExt cx="0" cy="0"/>
        </a:xfrm>
      </p:grpSpPr>
      <p:sp>
        <p:nvSpPr>
          <p:cNvPr id="1606" name="Google Shape;1606;p272" descr="star" title="star"/>
          <p:cNvSpPr/>
          <p:nvPr/>
        </p:nvSpPr>
        <p:spPr>
          <a:xfrm>
            <a:off x="10781700" y="4725750"/>
            <a:ext cx="1466100" cy="1336500"/>
          </a:xfrm>
          <a:prstGeom prst="star5">
            <a:avLst>
              <a:gd name="adj" fmla="val 19098"/>
              <a:gd name="hf" fmla="val 105146"/>
              <a:gd name="vf" fmla="val 110557"/>
            </a:avLst>
          </a:prstGeom>
          <a:solidFill>
            <a:srgbClr val="F1C232"/>
          </a:solidFill>
          <a:ln>
            <a:noFill/>
          </a:ln>
        </p:spPr>
        <p:txBody>
          <a:bodyPr spcFirstLastPara="1" wrap="square" lIns="114575" tIns="114575" rIns="114575" bIns="114575" anchor="ctr" anchorCtr="0">
            <a:noAutofit/>
          </a:bodyPr>
          <a:lstStyle/>
          <a:p>
            <a:pPr marL="0" lvl="0" indent="0" algn="ctr" rtl="0">
              <a:spcBef>
                <a:spcPts val="0"/>
              </a:spcBef>
              <a:spcAft>
                <a:spcPts val="0"/>
              </a:spcAft>
              <a:buNone/>
            </a:pPr>
            <a:endParaRPr sz="2380" b="1">
              <a:solidFill>
                <a:schemeClr val="lt1"/>
              </a:solidFill>
            </a:endParaRPr>
          </a:p>
        </p:txBody>
      </p:sp>
      <p:sp>
        <p:nvSpPr>
          <p:cNvPr id="1607" name="Google Shape;1607;p272"/>
          <p:cNvSpPr txBox="1">
            <a:spLocks noGrp="1"/>
          </p:cNvSpPr>
          <p:nvPr>
            <p:ph type="title"/>
          </p:nvPr>
        </p:nvSpPr>
        <p:spPr>
          <a:xfrm>
            <a:off x="439800" y="239475"/>
            <a:ext cx="11308200" cy="6429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4000"/>
              <a:t>Partnering to Meet H.R. 1 Challenges Ahead</a:t>
            </a:r>
            <a:endParaRPr sz="4000"/>
          </a:p>
        </p:txBody>
      </p:sp>
      <p:sp>
        <p:nvSpPr>
          <p:cNvPr id="1608" name="Google Shape;1608;p272"/>
          <p:cNvSpPr txBox="1">
            <a:spLocks noGrp="1"/>
          </p:cNvSpPr>
          <p:nvPr>
            <p:ph type="body" idx="1"/>
          </p:nvPr>
        </p:nvSpPr>
        <p:spPr>
          <a:xfrm>
            <a:off x="682171" y="924000"/>
            <a:ext cx="10814704" cy="5138250"/>
          </a:xfrm>
          <a:prstGeom prst="rect">
            <a:avLst/>
          </a:prstGeom>
        </p:spPr>
        <p:txBody>
          <a:bodyPr spcFirstLastPara="1" wrap="square" lIns="91425" tIns="45700" rIns="91425" bIns="45700" anchor="t" anchorCtr="0">
            <a:noAutofit/>
          </a:bodyPr>
          <a:lstStyle/>
          <a:p>
            <a:pPr marL="457200" lvl="0" indent="-393700" algn="l" rtl="0">
              <a:lnSpc>
                <a:spcPct val="100000"/>
              </a:lnSpc>
              <a:spcBef>
                <a:spcPts val="1100"/>
              </a:spcBef>
              <a:spcAft>
                <a:spcPts val="0"/>
              </a:spcAft>
              <a:buSzPts val="2600"/>
              <a:buChar char="●"/>
            </a:pPr>
            <a:r>
              <a:rPr lang="en-US" sz="2550" b="1" dirty="0"/>
              <a:t>No Existing Roadmap for Medicaid Work Requirement</a:t>
            </a:r>
            <a:endParaRPr sz="2550" dirty="0"/>
          </a:p>
          <a:p>
            <a:pPr marL="914400" lvl="1" indent="-393700" algn="l" rtl="0">
              <a:lnSpc>
                <a:spcPct val="100000"/>
              </a:lnSpc>
              <a:spcBef>
                <a:spcPts val="0"/>
              </a:spcBef>
              <a:spcAft>
                <a:spcPts val="0"/>
              </a:spcAft>
              <a:buSzPts val="2600"/>
              <a:buChar char="○"/>
            </a:pPr>
            <a:r>
              <a:rPr lang="en-US" sz="2550" dirty="0"/>
              <a:t>Technology connections to verify exemptions as outlined in H.R.1 and processes to verify individuals subject to the requirement has met the requirement do not exist in Medicaid</a:t>
            </a:r>
            <a:endParaRPr sz="2550" dirty="0"/>
          </a:p>
          <a:p>
            <a:pPr marL="914400" lvl="1" indent="-393700" algn="l" rtl="0">
              <a:lnSpc>
                <a:spcPct val="100000"/>
              </a:lnSpc>
              <a:spcBef>
                <a:spcPts val="0"/>
              </a:spcBef>
              <a:spcAft>
                <a:spcPts val="0"/>
              </a:spcAft>
              <a:buSzPts val="2600"/>
              <a:buChar char="○"/>
            </a:pPr>
            <a:r>
              <a:rPr lang="en-US" sz="2550" dirty="0"/>
              <a:t>Working on connectivity to boost automation - like CDLE, </a:t>
            </a:r>
            <a:r>
              <a:rPr lang="en-US" sz="2550" dirty="0" err="1"/>
              <a:t>EquiFax</a:t>
            </a:r>
            <a:endParaRPr sz="2550" dirty="0"/>
          </a:p>
          <a:p>
            <a:pPr marL="914400" lvl="1" indent="-393700" algn="l" rtl="0">
              <a:lnSpc>
                <a:spcPct val="100000"/>
              </a:lnSpc>
              <a:spcBef>
                <a:spcPts val="0"/>
              </a:spcBef>
              <a:spcAft>
                <a:spcPts val="0"/>
              </a:spcAft>
              <a:buSzPts val="2600"/>
              <a:buChar char="○"/>
            </a:pPr>
            <a:r>
              <a:rPr lang="en-US" sz="2550" dirty="0"/>
              <a:t>States working together to tackle this reality</a:t>
            </a:r>
            <a:endParaRPr sz="2550" dirty="0"/>
          </a:p>
          <a:p>
            <a:pPr marL="914400" lvl="1" indent="-393700" algn="l" rtl="0">
              <a:lnSpc>
                <a:spcPct val="100000"/>
              </a:lnSpc>
              <a:spcBef>
                <a:spcPts val="0"/>
              </a:spcBef>
              <a:spcAft>
                <a:spcPts val="0"/>
              </a:spcAft>
              <a:buSzPts val="2600"/>
              <a:buChar char="○"/>
            </a:pPr>
            <a:r>
              <a:rPr lang="en-US" sz="2550" dirty="0"/>
              <a:t>Leveraging learnings from SNAP/TANF &amp; other states who have tried work requirements</a:t>
            </a:r>
            <a:endParaRPr sz="2550" dirty="0"/>
          </a:p>
          <a:p>
            <a:pPr marL="457200" lvl="0" indent="-393700" algn="l" rtl="0">
              <a:lnSpc>
                <a:spcPct val="100000"/>
              </a:lnSpc>
              <a:spcBef>
                <a:spcPts val="0"/>
              </a:spcBef>
              <a:spcAft>
                <a:spcPts val="0"/>
              </a:spcAft>
              <a:buSzPts val="2600"/>
              <a:buChar char="●"/>
            </a:pPr>
            <a:r>
              <a:rPr lang="en-US" sz="2550" b="1" dirty="0"/>
              <a:t>Very Tight Timelines</a:t>
            </a:r>
            <a:r>
              <a:rPr lang="en-US" sz="2550" dirty="0"/>
              <a:t> - Oct 2026 release for Jan 2027 renewals</a:t>
            </a:r>
            <a:endParaRPr sz="2550" dirty="0"/>
          </a:p>
          <a:p>
            <a:pPr marL="457200" lvl="0" indent="-393700" algn="l" rtl="0">
              <a:lnSpc>
                <a:spcPct val="100000"/>
              </a:lnSpc>
              <a:spcBef>
                <a:spcPts val="1000"/>
              </a:spcBef>
              <a:spcAft>
                <a:spcPts val="0"/>
              </a:spcAft>
              <a:buSzPts val="2600"/>
              <a:buChar char="●"/>
            </a:pPr>
            <a:r>
              <a:rPr lang="en-US" sz="2550" b="1" dirty="0"/>
              <a:t>Leveraging Lessons Learned  </a:t>
            </a:r>
            <a:endParaRPr sz="2550" b="1" dirty="0"/>
          </a:p>
          <a:p>
            <a:pPr marL="457200" lvl="0" indent="-393700" algn="l" rtl="0">
              <a:lnSpc>
                <a:spcPct val="100000"/>
              </a:lnSpc>
              <a:spcBef>
                <a:spcPts val="0"/>
              </a:spcBef>
              <a:spcAft>
                <a:spcPts val="1000"/>
              </a:spcAft>
              <a:buSzPts val="2600"/>
              <a:buChar char="●"/>
            </a:pPr>
            <a:r>
              <a:rPr lang="en-US" sz="2550" b="1" dirty="0"/>
              <a:t>Opportunity for HCPF-stakeholder partnerships</a:t>
            </a:r>
            <a:r>
              <a:rPr lang="en-US" sz="2550" dirty="0"/>
              <a:t> to achieve   </a:t>
            </a:r>
            <a:br>
              <a:rPr lang="en-US" sz="2550" dirty="0"/>
            </a:br>
            <a:r>
              <a:rPr lang="en-US" sz="2550" dirty="0"/>
              <a:t>North Star</a:t>
            </a:r>
            <a:endParaRPr sz="2550" b="1" dirty="0"/>
          </a:p>
        </p:txBody>
      </p:sp>
      <p:sp>
        <p:nvSpPr>
          <p:cNvPr id="1609" name="Google Shape;1609;p272"/>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89</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3" name="Google Shape;1013;p232"/>
          <p:cNvSpPr txBox="1">
            <a:spLocks noGrp="1"/>
          </p:cNvSpPr>
          <p:nvPr>
            <p:ph type="body" idx="1"/>
          </p:nvPr>
        </p:nvSpPr>
        <p:spPr>
          <a:xfrm>
            <a:off x="467425" y="923400"/>
            <a:ext cx="11305800" cy="5292300"/>
          </a:xfrm>
          <a:prstGeom prst="rect">
            <a:avLst/>
          </a:prstGeom>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sz="2700" b="1" dirty="0"/>
              <a:t>State Fiscal Challenges Impacting HCPF</a:t>
            </a:r>
            <a:endParaRPr sz="2700" b="1" dirty="0"/>
          </a:p>
          <a:p>
            <a:pPr marL="457200" lvl="0" indent="-387350" algn="l" rtl="0">
              <a:lnSpc>
                <a:spcPct val="115000"/>
              </a:lnSpc>
              <a:spcBef>
                <a:spcPts val="0"/>
              </a:spcBef>
              <a:spcAft>
                <a:spcPts val="0"/>
              </a:spcAft>
              <a:buSzPts val="2700"/>
              <a:buFont typeface="Trebuchet MS" panose="020B0603020202020204"/>
              <a:buChar char="●"/>
            </a:pPr>
            <a:r>
              <a:rPr lang="en-US" sz="2700" dirty="0"/>
              <a:t>TABOR generally limits revenue growth to inflation. Balanced budget provision. Need voter approval to raise taxes.</a:t>
            </a:r>
            <a:endParaRPr sz="2700" dirty="0">
              <a:highlight>
                <a:srgbClr val="FFFF00"/>
              </a:highlight>
            </a:endParaRPr>
          </a:p>
          <a:p>
            <a:pPr marL="457200" lvl="0" indent="-387350" algn="l" rtl="0">
              <a:lnSpc>
                <a:spcPct val="115000"/>
              </a:lnSpc>
              <a:spcBef>
                <a:spcPts val="0"/>
              </a:spcBef>
              <a:spcAft>
                <a:spcPts val="0"/>
              </a:spcAft>
              <a:buSzPts val="2700"/>
              <a:buFont typeface="Trebuchet MS" panose="020B0603020202020204"/>
              <a:buChar char="●"/>
            </a:pPr>
            <a:r>
              <a:rPr lang="en-US" sz="2700" b="1" dirty="0"/>
              <a:t>In the last 40 years, no commercial or Medicaid health plan has consistently controlled its trends at or below general inflation.</a:t>
            </a:r>
            <a:r>
              <a:rPr lang="en-US" sz="2700" dirty="0"/>
              <a:t> </a:t>
            </a:r>
            <a:endParaRPr sz="2700" dirty="0"/>
          </a:p>
          <a:p>
            <a:pPr marL="457200" lvl="0" indent="-387350" algn="l" rtl="0">
              <a:lnSpc>
                <a:spcPct val="115000"/>
              </a:lnSpc>
              <a:spcBef>
                <a:spcPts val="0"/>
              </a:spcBef>
              <a:spcAft>
                <a:spcPts val="0"/>
              </a:spcAft>
              <a:buSzPts val="2700"/>
              <a:buFont typeface="Trebuchet MS" panose="020B0603020202020204"/>
              <a:buChar char="●"/>
            </a:pPr>
            <a:r>
              <a:rPr lang="en-US" sz="2700" b="1" dirty="0">
                <a:highlight>
                  <a:schemeClr val="lt1"/>
                </a:highlight>
              </a:rPr>
              <a:t>Medical</a:t>
            </a:r>
            <a:r>
              <a:rPr lang="en-US" sz="2700" dirty="0">
                <a:highlight>
                  <a:schemeClr val="lt1"/>
                </a:highlight>
              </a:rPr>
              <a:t> inflation for 2026 is projected to continue in the 8% range</a:t>
            </a:r>
            <a:endParaRPr sz="2700" dirty="0">
              <a:highlight>
                <a:schemeClr val="lt1"/>
              </a:highlight>
            </a:endParaRPr>
          </a:p>
          <a:p>
            <a:pPr marL="457200" lvl="0" indent="-387350" algn="l" rtl="0">
              <a:lnSpc>
                <a:spcPct val="115000"/>
              </a:lnSpc>
              <a:spcBef>
                <a:spcPts val="0"/>
              </a:spcBef>
              <a:spcAft>
                <a:spcPts val="0"/>
              </a:spcAft>
              <a:buSzPts val="2700"/>
              <a:buChar char="●"/>
            </a:pPr>
            <a:r>
              <a:rPr lang="en-US" sz="2700" dirty="0">
                <a:highlight>
                  <a:schemeClr val="lt1"/>
                </a:highlight>
              </a:rPr>
              <a:t>HCPF represents about one-third of the state’s budget, with Medicaid trends that run higher than medical inflation.</a:t>
            </a:r>
            <a:endParaRPr sz="2700" dirty="0">
              <a:highlight>
                <a:schemeClr val="lt1"/>
              </a:highlight>
            </a:endParaRPr>
          </a:p>
          <a:p>
            <a:pPr marL="457200" lvl="0" indent="-387350" algn="l" rtl="0">
              <a:lnSpc>
                <a:spcPct val="115000"/>
              </a:lnSpc>
              <a:spcBef>
                <a:spcPts val="0"/>
              </a:spcBef>
              <a:spcAft>
                <a:spcPts val="0"/>
              </a:spcAft>
              <a:buSzPts val="2700"/>
              <a:buFont typeface="Trebuchet MS" panose="020B0603020202020204"/>
              <a:buChar char="●"/>
            </a:pPr>
            <a:r>
              <a:rPr lang="en-US" sz="2700" dirty="0">
                <a:highlight>
                  <a:schemeClr val="lt1"/>
                </a:highlight>
              </a:rPr>
              <a:t>Last year, CO had a $1.2B budget shortfall to close. This year, because of H.R.1, we are out of balance with a &gt;$1B shortfall.</a:t>
            </a:r>
            <a:endParaRPr sz="2700" dirty="0">
              <a:highlight>
                <a:schemeClr val="lt1"/>
              </a:highlight>
            </a:endParaRPr>
          </a:p>
          <a:p>
            <a:pPr marL="914400" lvl="1" indent="-387350" algn="l" rtl="0">
              <a:lnSpc>
                <a:spcPct val="115000"/>
              </a:lnSpc>
              <a:spcBef>
                <a:spcPts val="0"/>
              </a:spcBef>
              <a:spcAft>
                <a:spcPts val="0"/>
              </a:spcAft>
              <a:buSzPts val="2700"/>
              <a:buChar char="○"/>
            </a:pPr>
            <a:r>
              <a:rPr lang="en-US" sz="2700" dirty="0">
                <a:highlight>
                  <a:schemeClr val="lt1"/>
                </a:highlight>
              </a:rPr>
              <a:t>Special Session beginning Aug. 21</a:t>
            </a:r>
            <a:endParaRPr sz="2700" dirty="0">
              <a:highlight>
                <a:schemeClr val="lt1"/>
              </a:highlight>
            </a:endParaRPr>
          </a:p>
          <a:p>
            <a:pPr marL="457200" lvl="0" indent="0" algn="l" rtl="0">
              <a:lnSpc>
                <a:spcPct val="115000"/>
              </a:lnSpc>
              <a:spcBef>
                <a:spcPts val="0"/>
              </a:spcBef>
              <a:spcAft>
                <a:spcPts val="0"/>
              </a:spcAft>
              <a:buNone/>
            </a:pPr>
            <a:endParaRPr sz="2300" b="1" dirty="0"/>
          </a:p>
          <a:p>
            <a:pPr marL="0" lvl="0" indent="0" algn="l" rtl="0">
              <a:lnSpc>
                <a:spcPct val="115000"/>
              </a:lnSpc>
              <a:spcBef>
                <a:spcPts val="0"/>
              </a:spcBef>
              <a:spcAft>
                <a:spcPts val="0"/>
              </a:spcAft>
              <a:buNone/>
            </a:pPr>
            <a:endParaRPr sz="2100" dirty="0">
              <a:highlight>
                <a:srgbClr val="FFFF00"/>
              </a:highlight>
            </a:endParaRPr>
          </a:p>
        </p:txBody>
      </p:sp>
      <p:sp>
        <p:nvSpPr>
          <p:cNvPr id="1014" name="Google Shape;1014;p232"/>
          <p:cNvSpPr txBox="1">
            <a:spLocks noGrp="1"/>
          </p:cNvSpPr>
          <p:nvPr>
            <p:ph type="title"/>
          </p:nvPr>
        </p:nvSpPr>
        <p:spPr>
          <a:xfrm>
            <a:off x="134400" y="314002"/>
            <a:ext cx="11923200" cy="578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4000" dirty="0"/>
              <a:t>Our HCPF/Medicaid Fiscal Challenges - State</a:t>
            </a:r>
            <a:endParaRPr sz="4000" dirty="0"/>
          </a:p>
        </p:txBody>
      </p:sp>
      <p:sp>
        <p:nvSpPr>
          <p:cNvPr id="1015" name="Google Shape;1015;p232"/>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panose="020B0604020202020204"/>
              <a:buNone/>
            </a:pPr>
            <a:fld id="{00000000-1234-1234-1234-123412341234}" type="slidenum">
              <a:rPr lang="en-US"/>
              <a:t>9</a:t>
            </a:fld>
            <a:endParaRPr lang="en-US"/>
          </a:p>
        </p:txBody>
      </p:sp>
      <p:sp>
        <p:nvSpPr>
          <p:cNvPr id="1016" name="Google Shape;1016;p232"/>
          <p:cNvSpPr txBox="1"/>
          <p:nvPr/>
        </p:nvSpPr>
        <p:spPr>
          <a:xfrm>
            <a:off x="2815500" y="6210650"/>
            <a:ext cx="77586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600" dirty="0">
                <a:solidFill>
                  <a:schemeClr val="lt1"/>
                </a:solidFill>
                <a:latin typeface="Trebuchet MS" panose="020B0603020202020204"/>
                <a:ea typeface="Trebuchet MS" panose="020B0603020202020204"/>
                <a:cs typeface="Trebuchet MS" panose="020B0603020202020204"/>
                <a:sym typeface="Trebuchet MS" panose="020B0603020202020204"/>
              </a:rPr>
              <a:t>More information at: </a:t>
            </a:r>
            <a:r>
              <a:rPr lang="en-US" sz="1600" u="sng" dirty="0">
                <a:solidFill>
                  <a:schemeClr val="lt1"/>
                </a:solidFill>
                <a:latin typeface="Trebuchet MS" panose="020B0603020202020204"/>
                <a:ea typeface="Trebuchet MS" panose="020B0603020202020204"/>
                <a:cs typeface="Trebuchet MS" panose="020B0603020202020204"/>
                <a:sym typeface="Trebuchet MS" panose="020B0603020202020204"/>
                <a:hlinkClick r:id="rId3"/>
              </a:rPr>
              <a:t>CO.gov/tax/TABOR</a:t>
            </a:r>
            <a:r>
              <a:rPr lang="en-US" sz="1600" dirty="0">
                <a:solidFill>
                  <a:schemeClr val="lt1"/>
                </a:solidFill>
                <a:latin typeface="Trebuchet MS" panose="020B0603020202020204"/>
                <a:ea typeface="Trebuchet MS" panose="020B0603020202020204"/>
                <a:cs typeface="Trebuchet MS" panose="020B0603020202020204"/>
                <a:sym typeface="Trebuchet MS" panose="020B0603020202020204"/>
              </a:rPr>
              <a:t> and </a:t>
            </a:r>
            <a:r>
              <a:rPr lang="en-US" sz="1600" u="sng" dirty="0">
                <a:solidFill>
                  <a:schemeClr val="lt1"/>
                </a:solidFill>
                <a:latin typeface="Trebuchet MS" panose="020B0603020202020204"/>
                <a:ea typeface="Trebuchet MS" panose="020B0603020202020204"/>
                <a:cs typeface="Trebuchet MS" panose="020B0603020202020204"/>
                <a:sym typeface="Trebuchet MS" panose="020B0603020202020204"/>
                <a:hlinkClick r:id="rId4"/>
              </a:rPr>
              <a:t>pwc.com/us/</a:t>
            </a:r>
            <a:r>
              <a:rPr lang="en-US" sz="1600" u="sng" dirty="0" err="1">
                <a:solidFill>
                  <a:schemeClr val="lt1"/>
                </a:solidFill>
                <a:latin typeface="Trebuchet MS" panose="020B0603020202020204"/>
                <a:ea typeface="Trebuchet MS" panose="020B0603020202020204"/>
                <a:cs typeface="Trebuchet MS" panose="020B0603020202020204"/>
                <a:sym typeface="Trebuchet MS" panose="020B0603020202020204"/>
                <a:hlinkClick r:id="rId4"/>
              </a:rPr>
              <a:t>en</a:t>
            </a:r>
            <a:r>
              <a:rPr lang="en-US" sz="1600" u="sng" dirty="0">
                <a:solidFill>
                  <a:schemeClr val="lt1"/>
                </a:solidFill>
                <a:latin typeface="Trebuchet MS" panose="020B0603020202020204"/>
                <a:ea typeface="Trebuchet MS" panose="020B0603020202020204"/>
                <a:cs typeface="Trebuchet MS" panose="020B0603020202020204"/>
                <a:sym typeface="Trebuchet MS" panose="020B0603020202020204"/>
                <a:hlinkClick r:id="rId4"/>
              </a:rPr>
              <a:t>/industries/health-industries/library/behind-the-numbers.html</a:t>
            </a:r>
            <a:r>
              <a:rPr lang="en-US" sz="1600" dirty="0">
                <a:solidFill>
                  <a:schemeClr val="lt1"/>
                </a:solidFill>
                <a:latin typeface="Trebuchet MS" panose="020B0603020202020204"/>
                <a:ea typeface="Trebuchet MS" panose="020B0603020202020204"/>
                <a:cs typeface="Trebuchet MS" panose="020B0603020202020204"/>
                <a:sym typeface="Trebuchet MS" panose="020B0603020202020204"/>
              </a:rPr>
              <a:t> </a:t>
            </a:r>
            <a:endParaRPr sz="1600" dirty="0">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6771" y="241076"/>
            <a:ext cx="11824500" cy="582295"/>
          </a:xfrm>
          <a:prstGeom prst="rect">
            <a:avLst/>
          </a:prstGeom>
        </p:spPr>
        <p:txBody>
          <a:bodyPr vert="horz" wrap="square" lIns="0" tIns="137032" rIns="0" bIns="0" rtlCol="0">
            <a:spAutoFit/>
          </a:bodyPr>
          <a:lstStyle/>
          <a:p>
            <a:pPr marL="779780">
              <a:lnSpc>
                <a:spcPct val="100000"/>
              </a:lnSpc>
              <a:spcBef>
                <a:spcPts val="95"/>
              </a:spcBef>
            </a:pPr>
            <a:r>
              <a:rPr sz="2900" dirty="0"/>
              <a:t>Asociarse</a:t>
            </a:r>
            <a:r>
              <a:rPr sz="2900" spc="-65" dirty="0"/>
              <a:t> </a:t>
            </a:r>
            <a:r>
              <a:rPr sz="2900" dirty="0"/>
              <a:t>para</a:t>
            </a:r>
            <a:r>
              <a:rPr sz="2900" spc="-45" dirty="0"/>
              <a:t> </a:t>
            </a:r>
            <a:r>
              <a:rPr sz="2900" dirty="0"/>
              <a:t>enfrentar</a:t>
            </a:r>
            <a:r>
              <a:rPr sz="2900" spc="-60" dirty="0"/>
              <a:t> </a:t>
            </a:r>
            <a:r>
              <a:rPr sz="2900" dirty="0"/>
              <a:t>los</a:t>
            </a:r>
            <a:r>
              <a:rPr sz="2900" spc="-50" dirty="0"/>
              <a:t> </a:t>
            </a:r>
            <a:r>
              <a:rPr sz="2900" dirty="0"/>
              <a:t>desafíos</a:t>
            </a:r>
            <a:r>
              <a:rPr sz="2900" spc="-45" dirty="0"/>
              <a:t> </a:t>
            </a:r>
            <a:r>
              <a:rPr sz="2900" dirty="0"/>
              <a:t>de</a:t>
            </a:r>
            <a:r>
              <a:rPr sz="2900" spc="-65" dirty="0"/>
              <a:t> </a:t>
            </a:r>
            <a:r>
              <a:rPr sz="2900" dirty="0"/>
              <a:t>HR</a:t>
            </a:r>
            <a:r>
              <a:rPr sz="2900" spc="-50" dirty="0"/>
              <a:t> </a:t>
            </a:r>
            <a:r>
              <a:rPr sz="2900" dirty="0"/>
              <a:t>1</a:t>
            </a:r>
            <a:r>
              <a:rPr sz="2900" spc="-60" dirty="0"/>
              <a:t> </a:t>
            </a:r>
            <a:r>
              <a:rPr sz="2900" dirty="0"/>
              <a:t>que</a:t>
            </a:r>
            <a:r>
              <a:rPr sz="2900" spc="-60" dirty="0"/>
              <a:t> </a:t>
            </a:r>
            <a:r>
              <a:rPr sz="2900" dirty="0"/>
              <a:t>se</a:t>
            </a:r>
            <a:r>
              <a:rPr sz="2900" spc="-65" dirty="0"/>
              <a:t> </a:t>
            </a:r>
            <a:r>
              <a:rPr sz="2900" spc="-10" dirty="0"/>
              <a:t>avecinan</a:t>
            </a:r>
            <a:endParaRPr sz="2900" dirty="0"/>
          </a:p>
        </p:txBody>
      </p:sp>
      <p:sp>
        <p:nvSpPr>
          <p:cNvPr id="3" name="object 3"/>
          <p:cNvSpPr txBox="1"/>
          <p:nvPr/>
        </p:nvSpPr>
        <p:spPr>
          <a:xfrm>
            <a:off x="675436" y="1066655"/>
            <a:ext cx="11429479" cy="5025390"/>
          </a:xfrm>
          <a:prstGeom prst="rect">
            <a:avLst/>
          </a:prstGeom>
        </p:spPr>
        <p:txBody>
          <a:bodyPr vert="horz" wrap="square" lIns="0" tIns="11430" rIns="0" bIns="0" rtlCol="0">
            <a:spAutoFit/>
          </a:bodyPr>
          <a:lstStyle/>
          <a:p>
            <a:pPr marL="405765" indent="-393065">
              <a:lnSpc>
                <a:spcPct val="100000"/>
              </a:lnSpc>
              <a:spcBef>
                <a:spcPts val="90"/>
              </a:spcBef>
              <a:buSzPct val="130000"/>
              <a:buFont typeface="Microsoft Sans Serif" panose="020B0604020202020204"/>
              <a:buChar char="●"/>
              <a:tabLst>
                <a:tab pos="405765" algn="l"/>
              </a:tabLst>
            </a:pPr>
            <a:r>
              <a:rPr sz="2000" b="1" dirty="0">
                <a:latin typeface="Trebuchet MS" panose="020B0603020202020204"/>
                <a:cs typeface="Trebuchet MS" panose="020B0603020202020204"/>
              </a:rPr>
              <a:t>No</a:t>
            </a:r>
            <a:r>
              <a:rPr sz="2000" b="1" spc="-45" dirty="0">
                <a:latin typeface="Trebuchet MS" panose="020B0603020202020204"/>
                <a:cs typeface="Trebuchet MS" panose="020B0603020202020204"/>
              </a:rPr>
              <a:t> </a:t>
            </a:r>
            <a:r>
              <a:rPr sz="2000" b="1" dirty="0">
                <a:latin typeface="Trebuchet MS" panose="020B0603020202020204"/>
                <a:cs typeface="Trebuchet MS" panose="020B0603020202020204"/>
              </a:rPr>
              <a:t>existe</a:t>
            </a:r>
            <a:r>
              <a:rPr sz="2000" b="1" spc="-40" dirty="0">
                <a:latin typeface="Trebuchet MS" panose="020B0603020202020204"/>
                <a:cs typeface="Trebuchet MS" panose="020B0603020202020204"/>
              </a:rPr>
              <a:t> </a:t>
            </a:r>
            <a:r>
              <a:rPr sz="2000" b="1" dirty="0">
                <a:latin typeface="Trebuchet MS" panose="020B0603020202020204"/>
                <a:cs typeface="Trebuchet MS" panose="020B0603020202020204"/>
              </a:rPr>
              <a:t>una</a:t>
            </a:r>
            <a:r>
              <a:rPr sz="2000" b="1" spc="-25" dirty="0">
                <a:latin typeface="Trebuchet MS" panose="020B0603020202020204"/>
                <a:cs typeface="Trebuchet MS" panose="020B0603020202020204"/>
              </a:rPr>
              <a:t> </a:t>
            </a:r>
            <a:r>
              <a:rPr sz="2000" b="1" dirty="0">
                <a:latin typeface="Trebuchet MS" panose="020B0603020202020204"/>
                <a:cs typeface="Trebuchet MS" panose="020B0603020202020204"/>
              </a:rPr>
              <a:t>hoja</a:t>
            </a:r>
            <a:r>
              <a:rPr sz="2000" b="1" spc="-45" dirty="0">
                <a:latin typeface="Trebuchet MS" panose="020B0603020202020204"/>
                <a:cs typeface="Trebuchet MS" panose="020B0603020202020204"/>
              </a:rPr>
              <a:t> </a:t>
            </a:r>
            <a:r>
              <a:rPr sz="2000" b="1" dirty="0">
                <a:latin typeface="Trebuchet MS" panose="020B0603020202020204"/>
                <a:cs typeface="Trebuchet MS" panose="020B0603020202020204"/>
              </a:rPr>
              <a:t>de</a:t>
            </a:r>
            <a:r>
              <a:rPr sz="2000" b="1" spc="-20" dirty="0">
                <a:latin typeface="Trebuchet MS" panose="020B0603020202020204"/>
                <a:cs typeface="Trebuchet MS" panose="020B0603020202020204"/>
              </a:rPr>
              <a:t> </a:t>
            </a:r>
            <a:r>
              <a:rPr sz="2000" b="1" dirty="0">
                <a:latin typeface="Trebuchet MS" panose="020B0603020202020204"/>
                <a:cs typeface="Trebuchet MS" panose="020B0603020202020204"/>
              </a:rPr>
              <a:t>ruta</a:t>
            </a:r>
            <a:r>
              <a:rPr sz="2000" b="1" spc="-40" dirty="0">
                <a:latin typeface="Trebuchet MS" panose="020B0603020202020204"/>
                <a:cs typeface="Trebuchet MS" panose="020B0603020202020204"/>
              </a:rPr>
              <a:t> </a:t>
            </a:r>
            <a:r>
              <a:rPr sz="2000" b="1" dirty="0">
                <a:latin typeface="Trebuchet MS" panose="020B0603020202020204"/>
                <a:cs typeface="Trebuchet MS" panose="020B0603020202020204"/>
              </a:rPr>
              <a:t>para</a:t>
            </a:r>
            <a:r>
              <a:rPr sz="2000" b="1" spc="-45" dirty="0">
                <a:latin typeface="Trebuchet MS" panose="020B0603020202020204"/>
                <a:cs typeface="Trebuchet MS" panose="020B0603020202020204"/>
              </a:rPr>
              <a:t> </a:t>
            </a:r>
            <a:r>
              <a:rPr sz="2000" b="1" dirty="0">
                <a:latin typeface="Trebuchet MS" panose="020B0603020202020204"/>
                <a:cs typeface="Trebuchet MS" panose="020B0603020202020204"/>
              </a:rPr>
              <a:t>el</a:t>
            </a:r>
            <a:r>
              <a:rPr sz="2000" b="1" spc="-40" dirty="0">
                <a:latin typeface="Trebuchet MS" panose="020B0603020202020204"/>
                <a:cs typeface="Trebuchet MS" panose="020B0603020202020204"/>
              </a:rPr>
              <a:t> </a:t>
            </a:r>
            <a:r>
              <a:rPr sz="2000" b="1" dirty="0">
                <a:latin typeface="Trebuchet MS" panose="020B0603020202020204"/>
                <a:cs typeface="Trebuchet MS" panose="020B0603020202020204"/>
              </a:rPr>
              <a:t>requisito</a:t>
            </a:r>
            <a:r>
              <a:rPr sz="2000" b="1" spc="-20" dirty="0">
                <a:latin typeface="Trebuchet MS" panose="020B0603020202020204"/>
                <a:cs typeface="Trebuchet MS" panose="020B0603020202020204"/>
              </a:rPr>
              <a:t> </a:t>
            </a:r>
            <a:r>
              <a:rPr sz="2000" b="1" dirty="0">
                <a:latin typeface="Trebuchet MS" panose="020B0603020202020204"/>
                <a:cs typeface="Trebuchet MS" panose="020B0603020202020204"/>
              </a:rPr>
              <a:t>de</a:t>
            </a:r>
            <a:r>
              <a:rPr sz="2000" b="1" spc="-45" dirty="0">
                <a:latin typeface="Trebuchet MS" panose="020B0603020202020204"/>
                <a:cs typeface="Trebuchet MS" panose="020B0603020202020204"/>
              </a:rPr>
              <a:t> </a:t>
            </a:r>
            <a:r>
              <a:rPr sz="2000" b="1" dirty="0">
                <a:latin typeface="Trebuchet MS" panose="020B0603020202020204"/>
                <a:cs typeface="Trebuchet MS" panose="020B0603020202020204"/>
              </a:rPr>
              <a:t>trabajo</a:t>
            </a:r>
            <a:r>
              <a:rPr sz="2000" b="1" spc="-15" dirty="0">
                <a:latin typeface="Trebuchet MS" panose="020B0603020202020204"/>
                <a:cs typeface="Trebuchet MS" panose="020B0603020202020204"/>
              </a:rPr>
              <a:t> </a:t>
            </a:r>
            <a:r>
              <a:rPr sz="2000" b="1" dirty="0">
                <a:latin typeface="Trebuchet MS" panose="020B0603020202020204"/>
                <a:cs typeface="Trebuchet MS" panose="020B0603020202020204"/>
              </a:rPr>
              <a:t>de</a:t>
            </a:r>
            <a:r>
              <a:rPr sz="2000" b="1" spc="-45" dirty="0">
                <a:latin typeface="Trebuchet MS" panose="020B0603020202020204"/>
                <a:cs typeface="Trebuchet MS" panose="020B0603020202020204"/>
              </a:rPr>
              <a:t> </a:t>
            </a:r>
            <a:r>
              <a:rPr sz="2000" b="1" spc="-10" dirty="0">
                <a:latin typeface="Trebuchet MS" panose="020B0603020202020204"/>
                <a:cs typeface="Trebuchet MS" panose="020B0603020202020204"/>
              </a:rPr>
              <a:t>Medicaid</a:t>
            </a:r>
            <a:endParaRPr sz="2000" dirty="0">
              <a:latin typeface="Trebuchet MS" panose="020B0603020202020204"/>
              <a:cs typeface="Trebuchet MS" panose="020B0603020202020204"/>
            </a:endParaRPr>
          </a:p>
          <a:p>
            <a:pPr marL="862965" lvl="1" indent="-393700">
              <a:lnSpc>
                <a:spcPct val="100000"/>
              </a:lnSpc>
              <a:spcBef>
                <a:spcPts val="575"/>
              </a:spcBef>
              <a:buSzPct val="130000"/>
              <a:buFont typeface="Cambria" panose="02040503050406030204"/>
              <a:buChar char="○"/>
              <a:tabLst>
                <a:tab pos="862965" algn="l"/>
              </a:tabLst>
            </a:pPr>
            <a:r>
              <a:rPr sz="2000" dirty="0">
                <a:latin typeface="Trebuchet MS" panose="020B0603020202020204"/>
                <a:cs typeface="Trebuchet MS" panose="020B0603020202020204"/>
              </a:rPr>
              <a:t>Conexiones</a:t>
            </a:r>
            <a:r>
              <a:rPr sz="2000" spc="-65" dirty="0">
                <a:latin typeface="Trebuchet MS" panose="020B0603020202020204"/>
                <a:cs typeface="Trebuchet MS" panose="020B0603020202020204"/>
              </a:rPr>
              <a:t> </a:t>
            </a:r>
            <a:r>
              <a:rPr sz="2000" dirty="0">
                <a:latin typeface="Trebuchet MS" panose="020B0603020202020204"/>
                <a:cs typeface="Trebuchet MS" panose="020B0603020202020204"/>
              </a:rPr>
              <a:t>tecnológicas</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para</a:t>
            </a:r>
            <a:r>
              <a:rPr sz="2000" spc="-60" dirty="0">
                <a:latin typeface="Trebuchet MS" panose="020B0603020202020204"/>
                <a:cs typeface="Trebuchet MS" panose="020B0603020202020204"/>
              </a:rPr>
              <a:t> </a:t>
            </a:r>
            <a:r>
              <a:rPr sz="2000" dirty="0">
                <a:latin typeface="Trebuchet MS" panose="020B0603020202020204"/>
                <a:cs typeface="Trebuchet MS" panose="020B0603020202020204"/>
              </a:rPr>
              <a:t>verificar</a:t>
            </a:r>
            <a:r>
              <a:rPr sz="2000" spc="-65" dirty="0">
                <a:latin typeface="Trebuchet MS" panose="020B0603020202020204"/>
                <a:cs typeface="Trebuchet MS" panose="020B0603020202020204"/>
              </a:rPr>
              <a:t> </a:t>
            </a:r>
            <a:r>
              <a:rPr sz="2000" dirty="0">
                <a:latin typeface="Trebuchet MS" panose="020B0603020202020204"/>
                <a:cs typeface="Trebuchet MS" panose="020B0603020202020204"/>
              </a:rPr>
              <a:t>las</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exenciones</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como</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se</a:t>
            </a:r>
            <a:r>
              <a:rPr sz="2000" spc="-60" dirty="0">
                <a:latin typeface="Trebuchet MS" panose="020B0603020202020204"/>
                <a:cs typeface="Trebuchet MS" panose="020B0603020202020204"/>
              </a:rPr>
              <a:t> </a:t>
            </a:r>
            <a:r>
              <a:rPr sz="2000" dirty="0">
                <a:latin typeface="Trebuchet MS" panose="020B0603020202020204"/>
                <a:cs typeface="Trebuchet MS" panose="020B0603020202020204"/>
              </a:rPr>
              <a:t>describe</a:t>
            </a:r>
            <a:r>
              <a:rPr sz="2000" spc="-65" dirty="0">
                <a:latin typeface="Trebuchet MS" panose="020B0603020202020204"/>
                <a:cs typeface="Trebuchet MS" panose="020B0603020202020204"/>
              </a:rPr>
              <a:t> </a:t>
            </a:r>
            <a:r>
              <a:rPr sz="2000" spc="-25" dirty="0">
                <a:latin typeface="Trebuchet MS" panose="020B0603020202020204"/>
                <a:cs typeface="Trebuchet MS" panose="020B0603020202020204"/>
              </a:rPr>
              <a:t>en</a:t>
            </a:r>
            <a:endParaRPr sz="2000" dirty="0">
              <a:latin typeface="Trebuchet MS" panose="020B0603020202020204"/>
              <a:cs typeface="Trebuchet MS" panose="020B0603020202020204"/>
            </a:endParaRPr>
          </a:p>
          <a:p>
            <a:pPr marL="862965" marR="1116965">
              <a:lnSpc>
                <a:spcPts val="2380"/>
              </a:lnSpc>
              <a:spcBef>
                <a:spcPts val="150"/>
              </a:spcBef>
            </a:pPr>
            <a:r>
              <a:rPr sz="2000" dirty="0">
                <a:latin typeface="Trebuchet MS" panose="020B0603020202020204"/>
                <a:cs typeface="Trebuchet MS" panose="020B0603020202020204"/>
              </a:rPr>
              <a:t>H.R.1</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y</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los</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procesos</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para</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verificar</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que</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las</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personas</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sujetas</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al</a:t>
            </a:r>
            <a:r>
              <a:rPr sz="2000" spc="-70" dirty="0">
                <a:latin typeface="Trebuchet MS" panose="020B0603020202020204"/>
                <a:cs typeface="Trebuchet MS" panose="020B0603020202020204"/>
              </a:rPr>
              <a:t> </a:t>
            </a:r>
            <a:r>
              <a:rPr sz="2000" dirty="0">
                <a:latin typeface="Trebuchet MS" panose="020B0603020202020204"/>
                <a:cs typeface="Trebuchet MS" panose="020B0603020202020204"/>
              </a:rPr>
              <a:t>requisito</a:t>
            </a:r>
            <a:r>
              <a:rPr sz="2000" spc="-45" dirty="0">
                <a:latin typeface="Trebuchet MS" panose="020B0603020202020204"/>
                <a:cs typeface="Trebuchet MS" panose="020B0603020202020204"/>
              </a:rPr>
              <a:t> </a:t>
            </a:r>
            <a:r>
              <a:rPr sz="2000" spc="-10" dirty="0">
                <a:latin typeface="Trebuchet MS" panose="020B0603020202020204"/>
                <a:cs typeface="Trebuchet MS" panose="020B0603020202020204"/>
              </a:rPr>
              <a:t>hayan </a:t>
            </a:r>
            <a:r>
              <a:rPr sz="2000" dirty="0">
                <a:latin typeface="Trebuchet MS" panose="020B0603020202020204"/>
                <a:cs typeface="Trebuchet MS" panose="020B0603020202020204"/>
              </a:rPr>
              <a:t>cumplido</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con</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el</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requisito</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no</a:t>
            </a:r>
            <a:r>
              <a:rPr sz="2000" spc="-30" dirty="0">
                <a:latin typeface="Trebuchet MS" panose="020B0603020202020204"/>
                <a:cs typeface="Trebuchet MS" panose="020B0603020202020204"/>
              </a:rPr>
              <a:t> </a:t>
            </a:r>
            <a:r>
              <a:rPr sz="2000" dirty="0">
                <a:latin typeface="Trebuchet MS" panose="020B0603020202020204"/>
                <a:cs typeface="Trebuchet MS" panose="020B0603020202020204"/>
              </a:rPr>
              <a:t>existen</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en</a:t>
            </a:r>
            <a:r>
              <a:rPr sz="2000" spc="-50" dirty="0">
                <a:latin typeface="Trebuchet MS" panose="020B0603020202020204"/>
                <a:cs typeface="Trebuchet MS" panose="020B0603020202020204"/>
              </a:rPr>
              <a:t> </a:t>
            </a:r>
            <a:r>
              <a:rPr sz="2000" spc="-10" dirty="0">
                <a:latin typeface="Trebuchet MS" panose="020B0603020202020204"/>
                <a:cs typeface="Trebuchet MS" panose="020B0603020202020204"/>
              </a:rPr>
              <a:t>Medicaid</a:t>
            </a:r>
            <a:endParaRPr sz="2000" dirty="0">
              <a:latin typeface="Trebuchet MS" panose="020B0603020202020204"/>
              <a:cs typeface="Trebuchet MS" panose="020B0603020202020204"/>
            </a:endParaRPr>
          </a:p>
          <a:p>
            <a:pPr marL="862965" marR="1978660" indent="-393700">
              <a:lnSpc>
                <a:spcPct val="100000"/>
              </a:lnSpc>
              <a:spcBef>
                <a:spcPts val="495"/>
              </a:spcBef>
              <a:buSzPct val="130000"/>
              <a:buFont typeface="Cambria" panose="02040503050406030204"/>
              <a:buChar char="○"/>
              <a:tabLst>
                <a:tab pos="862965" algn="l"/>
              </a:tabLst>
            </a:pPr>
            <a:r>
              <a:rPr sz="2000" dirty="0">
                <a:latin typeface="Trebuchet MS" panose="020B0603020202020204"/>
                <a:cs typeface="Trebuchet MS" panose="020B0603020202020204"/>
              </a:rPr>
              <a:t>Trabajando</a:t>
            </a:r>
            <a:r>
              <a:rPr sz="2000" spc="-65" dirty="0">
                <a:latin typeface="Trebuchet MS" panose="020B0603020202020204"/>
                <a:cs typeface="Trebuchet MS" panose="020B0603020202020204"/>
              </a:rPr>
              <a:t> </a:t>
            </a:r>
            <a:r>
              <a:rPr sz="2000" dirty="0">
                <a:latin typeface="Trebuchet MS" panose="020B0603020202020204"/>
                <a:cs typeface="Trebuchet MS" panose="020B0603020202020204"/>
              </a:rPr>
              <a:t>en</a:t>
            </a:r>
            <a:r>
              <a:rPr sz="2000" spc="-70" dirty="0">
                <a:latin typeface="Trebuchet MS" panose="020B0603020202020204"/>
                <a:cs typeface="Trebuchet MS" panose="020B0603020202020204"/>
              </a:rPr>
              <a:t> </a:t>
            </a:r>
            <a:r>
              <a:rPr sz="2000" dirty="0">
                <a:latin typeface="Trebuchet MS" panose="020B0603020202020204"/>
                <a:cs typeface="Trebuchet MS" panose="020B0603020202020204"/>
              </a:rPr>
              <a:t>la</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conectividad</a:t>
            </a:r>
            <a:r>
              <a:rPr sz="2000" spc="-60" dirty="0">
                <a:latin typeface="Trebuchet MS" panose="020B0603020202020204"/>
                <a:cs typeface="Trebuchet MS" panose="020B0603020202020204"/>
              </a:rPr>
              <a:t> </a:t>
            </a:r>
            <a:r>
              <a:rPr sz="2000" dirty="0">
                <a:latin typeface="Trebuchet MS" panose="020B0603020202020204"/>
                <a:cs typeface="Trebuchet MS" panose="020B0603020202020204"/>
              </a:rPr>
              <a:t>para</a:t>
            </a:r>
            <a:r>
              <a:rPr sz="2000" spc="-60" dirty="0">
                <a:latin typeface="Trebuchet MS" panose="020B0603020202020204"/>
                <a:cs typeface="Trebuchet MS" panose="020B0603020202020204"/>
              </a:rPr>
              <a:t> </a:t>
            </a:r>
            <a:r>
              <a:rPr sz="2000" dirty="0">
                <a:latin typeface="Trebuchet MS" panose="020B0603020202020204"/>
                <a:cs typeface="Trebuchet MS" panose="020B0603020202020204"/>
              </a:rPr>
              <a:t>impulsar</a:t>
            </a:r>
            <a:r>
              <a:rPr sz="2000" spc="-65" dirty="0">
                <a:latin typeface="Trebuchet MS" panose="020B0603020202020204"/>
                <a:cs typeface="Trebuchet MS" panose="020B0603020202020204"/>
              </a:rPr>
              <a:t> </a:t>
            </a:r>
            <a:r>
              <a:rPr sz="2000" dirty="0">
                <a:latin typeface="Trebuchet MS" panose="020B0603020202020204"/>
                <a:cs typeface="Trebuchet MS" panose="020B0603020202020204"/>
              </a:rPr>
              <a:t>la</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automatización,</a:t>
            </a:r>
            <a:r>
              <a:rPr sz="2000" spc="-75" dirty="0">
                <a:latin typeface="Trebuchet MS" panose="020B0603020202020204"/>
                <a:cs typeface="Trebuchet MS" panose="020B0603020202020204"/>
              </a:rPr>
              <a:t> </a:t>
            </a:r>
            <a:r>
              <a:rPr sz="2000" spc="-20" dirty="0">
                <a:latin typeface="Trebuchet MS" panose="020B0603020202020204"/>
                <a:cs typeface="Trebuchet MS" panose="020B0603020202020204"/>
              </a:rPr>
              <a:t>como </a:t>
            </a:r>
            <a:r>
              <a:rPr sz="2000" dirty="0">
                <a:latin typeface="Trebuchet MS" panose="020B0603020202020204"/>
                <a:cs typeface="Trebuchet MS" panose="020B0603020202020204"/>
              </a:rPr>
              <a:t>CDLE,</a:t>
            </a:r>
            <a:r>
              <a:rPr sz="2000" spc="-55" dirty="0">
                <a:latin typeface="Trebuchet MS" panose="020B0603020202020204"/>
                <a:cs typeface="Trebuchet MS" panose="020B0603020202020204"/>
              </a:rPr>
              <a:t> </a:t>
            </a:r>
            <a:r>
              <a:rPr sz="2000" spc="-10" dirty="0">
                <a:latin typeface="Trebuchet MS" panose="020B0603020202020204"/>
                <a:cs typeface="Trebuchet MS" panose="020B0603020202020204"/>
              </a:rPr>
              <a:t>EquiFax</a:t>
            </a:r>
            <a:endParaRPr sz="2000" dirty="0">
              <a:latin typeface="Trebuchet MS" panose="020B0603020202020204"/>
              <a:cs typeface="Trebuchet MS" panose="020B0603020202020204"/>
            </a:endParaRPr>
          </a:p>
          <a:p>
            <a:pPr marL="862965" indent="-393700">
              <a:lnSpc>
                <a:spcPct val="100000"/>
              </a:lnSpc>
              <a:spcBef>
                <a:spcPts val="675"/>
              </a:spcBef>
              <a:buSzPct val="130000"/>
              <a:buFont typeface="Cambria" panose="02040503050406030204"/>
              <a:buChar char="○"/>
              <a:tabLst>
                <a:tab pos="862965" algn="l"/>
              </a:tabLst>
            </a:pPr>
            <a:r>
              <a:rPr sz="2000" dirty="0">
                <a:latin typeface="Trebuchet MS" panose="020B0603020202020204"/>
                <a:cs typeface="Trebuchet MS" panose="020B0603020202020204"/>
              </a:rPr>
              <a:t>Estados</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trabajando</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juntos</a:t>
            </a:r>
            <a:r>
              <a:rPr sz="2000" spc="-20" dirty="0">
                <a:latin typeface="Trebuchet MS" panose="020B0603020202020204"/>
                <a:cs typeface="Trebuchet MS" panose="020B0603020202020204"/>
              </a:rPr>
              <a:t> </a:t>
            </a:r>
            <a:r>
              <a:rPr sz="2000" dirty="0">
                <a:latin typeface="Trebuchet MS" panose="020B0603020202020204"/>
                <a:cs typeface="Trebuchet MS" panose="020B0603020202020204"/>
              </a:rPr>
              <a:t>para</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hacer</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frente</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a</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esta</a:t>
            </a:r>
            <a:r>
              <a:rPr sz="2000" spc="-40" dirty="0">
                <a:latin typeface="Trebuchet MS" panose="020B0603020202020204"/>
                <a:cs typeface="Trebuchet MS" panose="020B0603020202020204"/>
              </a:rPr>
              <a:t> </a:t>
            </a:r>
            <a:r>
              <a:rPr sz="2000" spc="-10" dirty="0">
                <a:latin typeface="Trebuchet MS" panose="020B0603020202020204"/>
                <a:cs typeface="Trebuchet MS" panose="020B0603020202020204"/>
              </a:rPr>
              <a:t>realidad</a:t>
            </a:r>
            <a:endParaRPr sz="2000" dirty="0">
              <a:latin typeface="Trebuchet MS" panose="020B0603020202020204"/>
              <a:cs typeface="Trebuchet MS" panose="020B0603020202020204"/>
            </a:endParaRPr>
          </a:p>
          <a:p>
            <a:pPr marL="862965" marR="935990" indent="-393700">
              <a:lnSpc>
                <a:spcPct val="100000"/>
              </a:lnSpc>
              <a:spcBef>
                <a:spcPts val="625"/>
              </a:spcBef>
              <a:buSzPct val="130000"/>
              <a:buFont typeface="Cambria" panose="02040503050406030204"/>
              <a:buChar char="○"/>
              <a:tabLst>
                <a:tab pos="862965" algn="l"/>
              </a:tabLst>
            </a:pPr>
            <a:r>
              <a:rPr sz="2000" dirty="0">
                <a:latin typeface="Trebuchet MS" panose="020B0603020202020204"/>
                <a:cs typeface="Trebuchet MS" panose="020B0603020202020204"/>
              </a:rPr>
              <a:t>Aprovechando</a:t>
            </a:r>
            <a:r>
              <a:rPr sz="2000" spc="-35" dirty="0">
                <a:latin typeface="Trebuchet MS" panose="020B0603020202020204"/>
                <a:cs typeface="Trebuchet MS" panose="020B0603020202020204"/>
              </a:rPr>
              <a:t> </a:t>
            </a:r>
            <a:r>
              <a:rPr sz="2000" dirty="0">
                <a:latin typeface="Trebuchet MS" panose="020B0603020202020204"/>
                <a:cs typeface="Trebuchet MS" panose="020B0603020202020204"/>
              </a:rPr>
              <a:t>los</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aprendizajes</a:t>
            </a:r>
            <a:r>
              <a:rPr sz="2000" spc="-60"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SNAP/TANF</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y</a:t>
            </a:r>
            <a:r>
              <a:rPr sz="2000" spc="-55" dirty="0">
                <a:latin typeface="Trebuchet MS" panose="020B0603020202020204"/>
                <a:cs typeface="Trebuchet MS" panose="020B0603020202020204"/>
              </a:rPr>
              <a:t> </a:t>
            </a:r>
            <a:r>
              <a:rPr sz="2000" dirty="0">
                <a:latin typeface="Trebuchet MS" panose="020B0603020202020204"/>
                <a:cs typeface="Trebuchet MS" panose="020B0603020202020204"/>
              </a:rPr>
              <a:t>otros</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estados</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que</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han</a:t>
            </a:r>
            <a:r>
              <a:rPr sz="2000" spc="-45" dirty="0">
                <a:latin typeface="Trebuchet MS" panose="020B0603020202020204"/>
                <a:cs typeface="Trebuchet MS" panose="020B0603020202020204"/>
              </a:rPr>
              <a:t> </a:t>
            </a:r>
            <a:r>
              <a:rPr sz="2000" spc="-10" dirty="0">
                <a:latin typeface="Trebuchet MS" panose="020B0603020202020204"/>
                <a:cs typeface="Trebuchet MS" panose="020B0603020202020204"/>
              </a:rPr>
              <a:t>probado </a:t>
            </a:r>
            <a:r>
              <a:rPr sz="2000" dirty="0">
                <a:latin typeface="Trebuchet MS" panose="020B0603020202020204"/>
                <a:cs typeface="Trebuchet MS" panose="020B0603020202020204"/>
              </a:rPr>
              <a:t>los</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requisitos</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60" dirty="0">
                <a:latin typeface="Trebuchet MS" panose="020B0603020202020204"/>
                <a:cs typeface="Trebuchet MS" panose="020B0603020202020204"/>
              </a:rPr>
              <a:t> </a:t>
            </a:r>
            <a:r>
              <a:rPr sz="2000" spc="-10" dirty="0">
                <a:latin typeface="Trebuchet MS" panose="020B0603020202020204"/>
                <a:cs typeface="Trebuchet MS" panose="020B0603020202020204"/>
              </a:rPr>
              <a:t>trabajo</a:t>
            </a:r>
            <a:endParaRPr sz="2000" dirty="0">
              <a:latin typeface="Trebuchet MS" panose="020B0603020202020204"/>
              <a:cs typeface="Trebuchet MS" panose="020B0603020202020204"/>
            </a:endParaRPr>
          </a:p>
          <a:p>
            <a:pPr marL="405765" marR="5080" indent="-393700">
              <a:lnSpc>
                <a:spcPct val="126000"/>
              </a:lnSpc>
              <a:spcBef>
                <a:spcPts val="600"/>
              </a:spcBef>
              <a:buSzPct val="130000"/>
              <a:buFont typeface="Microsoft Sans Serif" panose="020B0604020202020204"/>
              <a:buChar char="●"/>
              <a:tabLst>
                <a:tab pos="405765" algn="l"/>
              </a:tabLst>
            </a:pPr>
            <a:r>
              <a:rPr sz="2000" b="1" dirty="0">
                <a:latin typeface="Trebuchet MS" panose="020B0603020202020204"/>
                <a:cs typeface="Trebuchet MS" panose="020B0603020202020204"/>
              </a:rPr>
              <a:t>Plazos</a:t>
            </a:r>
            <a:r>
              <a:rPr sz="2000" b="1" spc="-35" dirty="0">
                <a:latin typeface="Trebuchet MS" panose="020B0603020202020204"/>
                <a:cs typeface="Trebuchet MS" panose="020B0603020202020204"/>
              </a:rPr>
              <a:t> </a:t>
            </a:r>
            <a:r>
              <a:rPr sz="2000" b="1" dirty="0">
                <a:latin typeface="Trebuchet MS" panose="020B0603020202020204"/>
                <a:cs typeface="Trebuchet MS" panose="020B0603020202020204"/>
              </a:rPr>
              <a:t>muy</a:t>
            </a:r>
            <a:r>
              <a:rPr sz="2000" b="1" spc="-45" dirty="0">
                <a:latin typeface="Trebuchet MS" panose="020B0603020202020204"/>
                <a:cs typeface="Trebuchet MS" panose="020B0603020202020204"/>
              </a:rPr>
              <a:t> </a:t>
            </a:r>
            <a:r>
              <a:rPr sz="2000" b="1" dirty="0">
                <a:latin typeface="Trebuchet MS" panose="020B0603020202020204"/>
                <a:cs typeface="Trebuchet MS" panose="020B0603020202020204"/>
              </a:rPr>
              <a:t>ajustados</a:t>
            </a:r>
            <a:r>
              <a:rPr sz="2000" b="1" spc="-10" dirty="0">
                <a:latin typeface="Trebuchet MS" panose="020B0603020202020204"/>
                <a:cs typeface="Trebuchet MS" panose="020B0603020202020204"/>
              </a:rPr>
              <a:t> </a:t>
            </a:r>
            <a:r>
              <a:rPr sz="2000" dirty="0">
                <a:latin typeface="Trebuchet MS" panose="020B0603020202020204"/>
                <a:cs typeface="Trebuchet MS" panose="020B0603020202020204"/>
              </a:rPr>
              <a:t>:</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lanzamiento</a:t>
            </a:r>
            <a:r>
              <a:rPr sz="2000" spc="-45" dirty="0">
                <a:latin typeface="Trebuchet MS" panose="020B0603020202020204"/>
                <a:cs typeface="Trebuchet MS" panose="020B0603020202020204"/>
              </a:rPr>
              <a:t> </a:t>
            </a:r>
            <a:r>
              <a:rPr lang="" sz="2000" spc="-45" dirty="0">
                <a:latin typeface="Trebuchet MS" panose="020B0603020202020204"/>
                <a:cs typeface="Trebuchet MS" panose="020B0603020202020204"/>
              </a:rPr>
              <a:t>en</a:t>
            </a:r>
            <a:r>
              <a:rPr sz="2000" spc="-45" dirty="0">
                <a:latin typeface="Trebuchet MS" panose="020B0603020202020204"/>
                <a:cs typeface="Trebuchet MS" panose="020B0603020202020204"/>
              </a:rPr>
              <a:t> </a:t>
            </a:r>
            <a:r>
              <a:rPr sz="2000" dirty="0">
                <a:latin typeface="Trebuchet MS" panose="020B0603020202020204"/>
                <a:cs typeface="Trebuchet MS" panose="020B0603020202020204"/>
              </a:rPr>
              <a:t>octubre</a:t>
            </a:r>
            <a:r>
              <a:rPr sz="2000" spc="-40" dirty="0">
                <a:latin typeface="Trebuchet MS" panose="020B0603020202020204"/>
                <a:cs typeface="Trebuchet MS" panose="020B0603020202020204"/>
              </a:rPr>
              <a:t> </a:t>
            </a:r>
            <a:r>
              <a:rPr sz="2000" dirty="0">
                <a:latin typeface="Trebuchet MS" panose="020B0603020202020204"/>
                <a:cs typeface="Trebuchet MS" panose="020B0603020202020204"/>
              </a:rPr>
              <a:t>de</a:t>
            </a:r>
            <a:r>
              <a:rPr sz="2000" spc="-65" dirty="0">
                <a:latin typeface="Trebuchet MS" panose="020B0603020202020204"/>
                <a:cs typeface="Trebuchet MS" panose="020B0603020202020204"/>
              </a:rPr>
              <a:t> </a:t>
            </a:r>
            <a:r>
              <a:rPr sz="2000" dirty="0">
                <a:latin typeface="Trebuchet MS" panose="020B0603020202020204"/>
                <a:cs typeface="Trebuchet MS" panose="020B0603020202020204"/>
              </a:rPr>
              <a:t>2026</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para</a:t>
            </a:r>
            <a:r>
              <a:rPr sz="2000" spc="-50" dirty="0">
                <a:latin typeface="Trebuchet MS" panose="020B0603020202020204"/>
                <a:cs typeface="Trebuchet MS" panose="020B0603020202020204"/>
              </a:rPr>
              <a:t> </a:t>
            </a:r>
            <a:r>
              <a:rPr sz="2000" dirty="0">
                <a:latin typeface="Trebuchet MS" panose="020B0603020202020204"/>
                <a:cs typeface="Trebuchet MS" panose="020B0603020202020204"/>
              </a:rPr>
              <a:t>las</a:t>
            </a:r>
            <a:r>
              <a:rPr sz="2000" spc="-45" dirty="0">
                <a:latin typeface="Trebuchet MS" panose="020B0603020202020204"/>
                <a:cs typeface="Trebuchet MS" panose="020B0603020202020204"/>
              </a:rPr>
              <a:t> </a:t>
            </a:r>
            <a:r>
              <a:rPr sz="2000" dirty="0" err="1">
                <a:latin typeface="Trebuchet MS" panose="020B0603020202020204"/>
                <a:cs typeface="Trebuchet MS" panose="020B0603020202020204"/>
              </a:rPr>
              <a:t>renovaciones</a:t>
            </a:r>
            <a:r>
              <a:rPr sz="2000" spc="-30" dirty="0">
                <a:latin typeface="Trebuchet MS" panose="020B0603020202020204"/>
                <a:cs typeface="Trebuchet MS" panose="020B0603020202020204"/>
              </a:rPr>
              <a:t> </a:t>
            </a:r>
            <a:br>
              <a:rPr lang="en-US" sz="2000" spc="-30" dirty="0">
                <a:latin typeface="Trebuchet MS" panose="020B0603020202020204"/>
                <a:cs typeface="Trebuchet MS" panose="020B0603020202020204"/>
              </a:rPr>
            </a:br>
            <a:r>
              <a:rPr sz="2000" dirty="0">
                <a:latin typeface="Trebuchet MS" panose="020B0603020202020204"/>
                <a:cs typeface="Trebuchet MS" panose="020B0603020202020204"/>
              </a:rPr>
              <a:t>de</a:t>
            </a:r>
            <a:r>
              <a:rPr sz="2000" spc="-70" dirty="0">
                <a:latin typeface="Trebuchet MS" panose="020B0603020202020204"/>
                <a:cs typeface="Trebuchet MS" panose="020B0603020202020204"/>
              </a:rPr>
              <a:t> </a:t>
            </a:r>
            <a:r>
              <a:rPr sz="2000" dirty="0">
                <a:latin typeface="Trebuchet MS" panose="020B0603020202020204"/>
                <a:cs typeface="Trebuchet MS" panose="020B0603020202020204"/>
              </a:rPr>
              <a:t>enero</a:t>
            </a:r>
            <a:r>
              <a:rPr sz="2000" spc="-45" dirty="0">
                <a:latin typeface="Trebuchet MS" panose="020B0603020202020204"/>
                <a:cs typeface="Trebuchet MS" panose="020B0603020202020204"/>
              </a:rPr>
              <a:t> </a:t>
            </a:r>
            <a:r>
              <a:rPr sz="2000" spc="-25" dirty="0">
                <a:latin typeface="Trebuchet MS" panose="020B0603020202020204"/>
                <a:cs typeface="Trebuchet MS" panose="020B0603020202020204"/>
              </a:rPr>
              <a:t>de </a:t>
            </a:r>
            <a:r>
              <a:rPr sz="2000" spc="-20" dirty="0">
                <a:latin typeface="Trebuchet MS" panose="020B0603020202020204"/>
                <a:cs typeface="Trebuchet MS" panose="020B0603020202020204"/>
              </a:rPr>
              <a:t>2027</a:t>
            </a:r>
            <a:endParaRPr sz="2000" dirty="0">
              <a:latin typeface="Trebuchet MS" panose="020B0603020202020204"/>
              <a:cs typeface="Trebuchet MS" panose="020B0603020202020204"/>
            </a:endParaRPr>
          </a:p>
          <a:p>
            <a:pPr marL="405765" indent="-393065">
              <a:lnSpc>
                <a:spcPct val="100000"/>
              </a:lnSpc>
              <a:spcBef>
                <a:spcPts val="600"/>
              </a:spcBef>
              <a:buSzPct val="130000"/>
              <a:buFont typeface="Microsoft Sans Serif" panose="020B0604020202020204"/>
              <a:buChar char="●"/>
              <a:tabLst>
                <a:tab pos="405765" algn="l"/>
              </a:tabLst>
            </a:pPr>
            <a:r>
              <a:rPr sz="2000" b="1" dirty="0">
                <a:latin typeface="Trebuchet MS" panose="020B0603020202020204"/>
                <a:cs typeface="Trebuchet MS" panose="020B0603020202020204"/>
              </a:rPr>
              <a:t>Aprovechar</a:t>
            </a:r>
            <a:r>
              <a:rPr sz="2000" b="1" spc="-70" dirty="0">
                <a:latin typeface="Trebuchet MS" panose="020B0603020202020204"/>
                <a:cs typeface="Trebuchet MS" panose="020B0603020202020204"/>
              </a:rPr>
              <a:t> </a:t>
            </a:r>
            <a:r>
              <a:rPr sz="2000" b="1" dirty="0">
                <a:latin typeface="Trebuchet MS" panose="020B0603020202020204"/>
                <a:cs typeface="Trebuchet MS" panose="020B0603020202020204"/>
              </a:rPr>
              <a:t>las</a:t>
            </a:r>
            <a:r>
              <a:rPr sz="2000" b="1" spc="-60" dirty="0">
                <a:latin typeface="Trebuchet MS" panose="020B0603020202020204"/>
                <a:cs typeface="Trebuchet MS" panose="020B0603020202020204"/>
              </a:rPr>
              <a:t> </a:t>
            </a:r>
            <a:r>
              <a:rPr sz="2000" b="1" dirty="0">
                <a:latin typeface="Trebuchet MS" panose="020B0603020202020204"/>
                <a:cs typeface="Trebuchet MS" panose="020B0603020202020204"/>
              </a:rPr>
              <a:t>lecciones</a:t>
            </a:r>
            <a:r>
              <a:rPr sz="2000" b="1" spc="-55" dirty="0">
                <a:latin typeface="Trebuchet MS" panose="020B0603020202020204"/>
                <a:cs typeface="Trebuchet MS" panose="020B0603020202020204"/>
              </a:rPr>
              <a:t> </a:t>
            </a:r>
            <a:r>
              <a:rPr sz="2000" b="1" spc="-10" dirty="0">
                <a:latin typeface="Trebuchet MS" panose="020B0603020202020204"/>
                <a:cs typeface="Trebuchet MS" panose="020B0603020202020204"/>
              </a:rPr>
              <a:t>aprendidas</a:t>
            </a:r>
            <a:endParaRPr sz="2000" dirty="0">
              <a:latin typeface="Trebuchet MS" panose="020B0603020202020204"/>
              <a:cs typeface="Trebuchet MS" panose="020B0603020202020204"/>
            </a:endParaRPr>
          </a:p>
          <a:p>
            <a:pPr marL="405765" indent="-393065">
              <a:lnSpc>
                <a:spcPct val="100000"/>
              </a:lnSpc>
              <a:spcBef>
                <a:spcPts val="580"/>
              </a:spcBef>
              <a:buSzPct val="130000"/>
              <a:buFont typeface="Microsoft Sans Serif" panose="020B0604020202020204"/>
              <a:buChar char="●"/>
              <a:tabLst>
                <a:tab pos="405765" algn="l"/>
              </a:tabLst>
            </a:pPr>
            <a:r>
              <a:rPr sz="2000" b="1" dirty="0">
                <a:latin typeface="Trebuchet MS" panose="020B0603020202020204"/>
                <a:cs typeface="Trebuchet MS" panose="020B0603020202020204"/>
              </a:rPr>
              <a:t>Oportunidad</a:t>
            </a:r>
            <a:r>
              <a:rPr sz="2000" b="1" spc="-45" dirty="0">
                <a:latin typeface="Trebuchet MS" panose="020B0603020202020204"/>
                <a:cs typeface="Trebuchet MS" panose="020B0603020202020204"/>
              </a:rPr>
              <a:t> </a:t>
            </a:r>
            <a:r>
              <a:rPr sz="2000" b="1" dirty="0">
                <a:latin typeface="Trebuchet MS" panose="020B0603020202020204"/>
                <a:cs typeface="Trebuchet MS" panose="020B0603020202020204"/>
              </a:rPr>
              <a:t>para</a:t>
            </a:r>
            <a:r>
              <a:rPr sz="2000" b="1" spc="-50" dirty="0">
                <a:latin typeface="Trebuchet MS" panose="020B0603020202020204"/>
                <a:cs typeface="Trebuchet MS" panose="020B0603020202020204"/>
              </a:rPr>
              <a:t> </a:t>
            </a:r>
            <a:r>
              <a:rPr sz="2000" b="1" dirty="0">
                <a:latin typeface="Trebuchet MS" panose="020B0603020202020204"/>
                <a:cs typeface="Trebuchet MS" panose="020B0603020202020204"/>
              </a:rPr>
              <a:t>que</a:t>
            </a:r>
            <a:r>
              <a:rPr sz="2000" b="1" spc="-35" dirty="0">
                <a:latin typeface="Trebuchet MS" panose="020B0603020202020204"/>
                <a:cs typeface="Trebuchet MS" panose="020B0603020202020204"/>
              </a:rPr>
              <a:t> </a:t>
            </a:r>
            <a:r>
              <a:rPr sz="2000" b="1" dirty="0">
                <a:latin typeface="Trebuchet MS" panose="020B0603020202020204"/>
                <a:cs typeface="Trebuchet MS" panose="020B0603020202020204"/>
              </a:rPr>
              <a:t>las</a:t>
            </a:r>
            <a:r>
              <a:rPr sz="2000" b="1" spc="-45" dirty="0">
                <a:latin typeface="Trebuchet MS" panose="020B0603020202020204"/>
                <a:cs typeface="Trebuchet MS" panose="020B0603020202020204"/>
              </a:rPr>
              <a:t> </a:t>
            </a:r>
            <a:r>
              <a:rPr sz="2000" b="1" dirty="0">
                <a:latin typeface="Trebuchet MS" panose="020B0603020202020204"/>
                <a:cs typeface="Trebuchet MS" panose="020B0603020202020204"/>
              </a:rPr>
              <a:t>asociaciones</a:t>
            </a:r>
            <a:r>
              <a:rPr sz="2000" b="1" spc="-65" dirty="0">
                <a:latin typeface="Trebuchet MS" panose="020B0603020202020204"/>
                <a:cs typeface="Trebuchet MS" panose="020B0603020202020204"/>
              </a:rPr>
              <a:t> </a:t>
            </a:r>
            <a:r>
              <a:rPr sz="2000" b="1" dirty="0">
                <a:latin typeface="Trebuchet MS" panose="020B0603020202020204"/>
                <a:cs typeface="Trebuchet MS" panose="020B0603020202020204"/>
              </a:rPr>
              <a:t>de</a:t>
            </a:r>
            <a:r>
              <a:rPr sz="2000" b="1" spc="-35" dirty="0">
                <a:latin typeface="Trebuchet MS" panose="020B0603020202020204"/>
                <a:cs typeface="Trebuchet MS" panose="020B0603020202020204"/>
              </a:rPr>
              <a:t> </a:t>
            </a:r>
            <a:r>
              <a:rPr sz="2000" b="1" dirty="0">
                <a:latin typeface="Trebuchet MS" panose="020B0603020202020204"/>
                <a:cs typeface="Trebuchet MS" panose="020B0603020202020204"/>
              </a:rPr>
              <a:t>partes</a:t>
            </a:r>
            <a:r>
              <a:rPr sz="2000" b="1" spc="-60" dirty="0">
                <a:latin typeface="Trebuchet MS" panose="020B0603020202020204"/>
                <a:cs typeface="Trebuchet MS" panose="020B0603020202020204"/>
              </a:rPr>
              <a:t> </a:t>
            </a:r>
            <a:r>
              <a:rPr sz="2000" b="1" dirty="0">
                <a:latin typeface="Trebuchet MS" panose="020B0603020202020204"/>
                <a:cs typeface="Trebuchet MS" panose="020B0603020202020204"/>
              </a:rPr>
              <a:t>interesadas</a:t>
            </a:r>
            <a:r>
              <a:rPr sz="2000" b="1" spc="-35" dirty="0">
                <a:latin typeface="Trebuchet MS" panose="020B0603020202020204"/>
                <a:cs typeface="Trebuchet MS" panose="020B0603020202020204"/>
              </a:rPr>
              <a:t> </a:t>
            </a:r>
            <a:r>
              <a:rPr sz="2000" b="1" dirty="0">
                <a:latin typeface="Trebuchet MS" panose="020B0603020202020204"/>
                <a:cs typeface="Trebuchet MS" panose="020B0603020202020204"/>
              </a:rPr>
              <a:t>de</a:t>
            </a:r>
            <a:r>
              <a:rPr sz="2000" b="1" spc="-65" dirty="0">
                <a:latin typeface="Trebuchet MS" panose="020B0603020202020204"/>
                <a:cs typeface="Trebuchet MS" panose="020B0603020202020204"/>
              </a:rPr>
              <a:t> </a:t>
            </a:r>
            <a:r>
              <a:rPr sz="2000" b="1" spc="-20" dirty="0">
                <a:latin typeface="Trebuchet MS" panose="020B0603020202020204"/>
                <a:cs typeface="Trebuchet MS" panose="020B0603020202020204"/>
              </a:rPr>
              <a:t>HCPF</a:t>
            </a:r>
            <a:r>
              <a:rPr lang="en-US" sz="2000" b="1" spc="-20" dirty="0">
                <a:latin typeface="Trebuchet MS" panose="020B0603020202020204"/>
                <a:cs typeface="Trebuchet MS" panose="020B0603020202020204"/>
              </a:rPr>
              <a:t> </a:t>
            </a:r>
            <a:r>
              <a:rPr sz="2000" dirty="0" err="1">
                <a:latin typeface="Trebuchet MS" panose="020B0603020202020204"/>
                <a:cs typeface="Trebuchet MS" panose="020B0603020202020204"/>
              </a:rPr>
              <a:t>logren</a:t>
            </a:r>
            <a:r>
              <a:rPr sz="2000" spc="-65" dirty="0">
                <a:latin typeface="Trebuchet MS" panose="020B0603020202020204"/>
                <a:cs typeface="Trebuchet MS" panose="020B0603020202020204"/>
              </a:rPr>
              <a:t> </a:t>
            </a:r>
            <a:br>
              <a:rPr lang="en-US" sz="2000" spc="-25" dirty="0">
                <a:latin typeface="Trebuchet MS" panose="020B0603020202020204"/>
                <a:cs typeface="Trebuchet MS" panose="020B0603020202020204"/>
              </a:rPr>
            </a:br>
            <a:r>
              <a:rPr sz="2000" dirty="0">
                <a:latin typeface="Trebuchet MS" panose="020B0603020202020204"/>
                <a:cs typeface="Trebuchet MS" panose="020B0603020202020204"/>
              </a:rPr>
              <a:t>North Star</a:t>
            </a:r>
          </a:p>
        </p:txBody>
      </p:sp>
      <p:sp>
        <p:nvSpPr>
          <p:cNvPr id="4" name="object 4"/>
          <p:cNvSpPr/>
          <p:nvPr/>
        </p:nvSpPr>
        <p:spPr>
          <a:xfrm>
            <a:off x="10693310" y="4542299"/>
            <a:ext cx="1411605" cy="1338580"/>
          </a:xfrm>
          <a:custGeom>
            <a:avLst/>
            <a:gdLst/>
            <a:ahLst/>
            <a:cxnLst/>
            <a:rect l="l" t="t" r="r" b="b"/>
            <a:pathLst>
              <a:path w="1411604" h="1338579">
                <a:moveTo>
                  <a:pt x="733044" y="0"/>
                </a:moveTo>
                <a:lnTo>
                  <a:pt x="559943" y="511047"/>
                </a:lnTo>
                <a:lnTo>
                  <a:pt x="0" y="511047"/>
                </a:lnTo>
                <a:lnTo>
                  <a:pt x="453008" y="827023"/>
                </a:lnTo>
                <a:lnTo>
                  <a:pt x="280034" y="1338071"/>
                </a:lnTo>
                <a:lnTo>
                  <a:pt x="733044" y="1022095"/>
                </a:lnTo>
                <a:lnTo>
                  <a:pt x="1186052" y="1338071"/>
                </a:lnTo>
                <a:lnTo>
                  <a:pt x="1013078" y="827023"/>
                </a:lnTo>
                <a:lnTo>
                  <a:pt x="1411224" y="549274"/>
                </a:lnTo>
                <a:lnTo>
                  <a:pt x="1411224" y="511047"/>
                </a:lnTo>
                <a:lnTo>
                  <a:pt x="906145" y="511047"/>
                </a:lnTo>
                <a:lnTo>
                  <a:pt x="733044" y="0"/>
                </a:lnTo>
                <a:close/>
              </a:path>
            </a:pathLst>
          </a:custGeom>
          <a:solidFill>
            <a:srgbClr val="EFC230"/>
          </a:solidFill>
        </p:spPr>
        <p:txBody>
          <a:bodyPr wrap="square" lIns="0" tIns="0" rIns="0" bIns="0" rtlCol="0"/>
          <a:lstStyle/>
          <a:p>
            <a:endParaRPr/>
          </a:p>
        </p:txBody>
      </p:sp>
      <p:sp>
        <p:nvSpPr>
          <p:cNvPr id="6" name="Google Shape;990;p229"/>
          <p:cNvSpPr txBox="1"/>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r">
              <a:buSzPts val="1200"/>
            </a:pPr>
            <a:fld id="{00000000-1234-1234-1234-123412341234}" type="slidenum">
              <a:rPr lang="en-US" sz="1200" smtClean="0">
                <a:solidFill>
                  <a:schemeClr val="lt1"/>
                </a:solidFill>
              </a:rPr>
              <a:t>90</a:t>
            </a:fld>
            <a:endParaRPr lang="en-US" sz="1200" dirty="0">
              <a:solidFill>
                <a:schemeClr val="lt1"/>
              </a:solidFill>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1614"/>
        <p:cNvGrpSpPr/>
        <p:nvPr/>
      </p:nvGrpSpPr>
      <p:grpSpPr>
        <a:xfrm>
          <a:off x="0" y="0"/>
          <a:ext cx="0" cy="0"/>
          <a:chOff x="0" y="0"/>
          <a:chExt cx="0" cy="0"/>
        </a:xfrm>
      </p:grpSpPr>
      <p:sp>
        <p:nvSpPr>
          <p:cNvPr id="1615" name="Google Shape;1615;p273"/>
          <p:cNvSpPr txBox="1">
            <a:spLocks noGrp="1"/>
          </p:cNvSpPr>
          <p:nvPr>
            <p:ph type="title"/>
          </p:nvPr>
        </p:nvSpPr>
        <p:spPr>
          <a:xfrm>
            <a:off x="838200" y="113049"/>
            <a:ext cx="10515600" cy="84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4000"/>
              <a:t>Driving Efficiencies Together</a:t>
            </a:r>
            <a:endParaRPr sz="4000"/>
          </a:p>
        </p:txBody>
      </p:sp>
      <p:sp>
        <p:nvSpPr>
          <p:cNvPr id="1616" name="Google Shape;1616;p273"/>
          <p:cNvSpPr txBox="1">
            <a:spLocks noGrp="1"/>
          </p:cNvSpPr>
          <p:nvPr>
            <p:ph type="body" idx="1"/>
          </p:nvPr>
        </p:nvSpPr>
        <p:spPr>
          <a:xfrm>
            <a:off x="280600" y="785819"/>
            <a:ext cx="11636700" cy="5445000"/>
          </a:xfrm>
          <a:prstGeom prst="rect">
            <a:avLst/>
          </a:prstGeom>
        </p:spPr>
        <p:txBody>
          <a:bodyPr spcFirstLastPara="1" wrap="square" lIns="91425" tIns="45700" rIns="91425" bIns="45700" anchor="t" anchorCtr="0">
            <a:noAutofit/>
          </a:bodyPr>
          <a:lstStyle/>
          <a:p>
            <a:pPr marL="457200" lvl="0" indent="-400050" algn="l" rtl="0">
              <a:lnSpc>
                <a:spcPct val="100000"/>
              </a:lnSpc>
              <a:spcBef>
                <a:spcPts val="1100"/>
              </a:spcBef>
              <a:spcAft>
                <a:spcPts val="0"/>
              </a:spcAft>
              <a:buSzPts val="2700"/>
              <a:buChar char="●"/>
            </a:pPr>
            <a:r>
              <a:rPr lang="en-US" sz="2600" b="1" dirty="0"/>
              <a:t>Partnering with Counties to Improve Operations</a:t>
            </a:r>
          </a:p>
          <a:p>
            <a:pPr marL="914400" lvl="1" indent="-400050" algn="l" rtl="0">
              <a:lnSpc>
                <a:spcPct val="100000"/>
              </a:lnSpc>
              <a:spcBef>
                <a:spcPts val="0"/>
              </a:spcBef>
              <a:spcAft>
                <a:spcPts val="0"/>
              </a:spcAft>
              <a:buSzPts val="2700"/>
              <a:buChar char="○"/>
            </a:pPr>
            <a:r>
              <a:rPr lang="en-US" sz="2600" dirty="0"/>
              <a:t>Identifying shared business process standards in partnership with providers and members.</a:t>
            </a:r>
          </a:p>
          <a:p>
            <a:pPr marL="914400" lvl="1" indent="-400050" algn="l" rtl="0">
              <a:lnSpc>
                <a:spcPct val="100000"/>
              </a:lnSpc>
              <a:spcBef>
                <a:spcPts val="0"/>
              </a:spcBef>
              <a:spcAft>
                <a:spcPts val="0"/>
              </a:spcAft>
              <a:buSzPts val="2700"/>
              <a:buChar char="○"/>
            </a:pPr>
            <a:r>
              <a:rPr lang="en-US" sz="2600" dirty="0"/>
              <a:t>Collaborating with county leaders and staff to eliminate inefficiencies, outdated steps, and duplicative work.</a:t>
            </a:r>
          </a:p>
          <a:p>
            <a:pPr marL="914400" lvl="1" indent="-400050" algn="l" rtl="0">
              <a:lnSpc>
                <a:spcPct val="100000"/>
              </a:lnSpc>
              <a:spcBef>
                <a:spcPts val="0"/>
              </a:spcBef>
              <a:spcAft>
                <a:spcPts val="0"/>
              </a:spcAft>
              <a:buSzPts val="2700"/>
              <a:buChar char="○"/>
            </a:pPr>
            <a:r>
              <a:rPr lang="en-US" sz="2600" dirty="0"/>
              <a:t>Modernizing outdated rules that are administratively burdensome</a:t>
            </a:r>
          </a:p>
          <a:p>
            <a:pPr marL="457200" lvl="0" indent="-400050" algn="l" rtl="0">
              <a:lnSpc>
                <a:spcPct val="100000"/>
              </a:lnSpc>
              <a:spcBef>
                <a:spcPts val="1000"/>
              </a:spcBef>
              <a:spcAft>
                <a:spcPts val="0"/>
              </a:spcAft>
              <a:buSzPts val="2700"/>
              <a:buChar char="●"/>
            </a:pPr>
            <a:r>
              <a:rPr lang="en-US" sz="2600" b="1" dirty="0"/>
              <a:t>Finding Efficiencies Amid Limited Funding</a:t>
            </a:r>
          </a:p>
          <a:p>
            <a:pPr marL="914400" lvl="1" indent="-400050" algn="l" rtl="0">
              <a:lnSpc>
                <a:spcPct val="100000"/>
              </a:lnSpc>
              <a:spcBef>
                <a:spcPts val="0"/>
              </a:spcBef>
              <a:spcAft>
                <a:spcPts val="0"/>
              </a:spcAft>
              <a:buSzPts val="2700"/>
              <a:buChar char="○"/>
            </a:pPr>
            <a:r>
              <a:rPr lang="en-US" sz="2600" dirty="0"/>
              <a:t>Targeting cross-agency savings and shared solutions.</a:t>
            </a:r>
          </a:p>
          <a:p>
            <a:pPr marL="914400" lvl="1" indent="-400050" algn="l" rtl="0">
              <a:lnSpc>
                <a:spcPct val="100000"/>
              </a:lnSpc>
              <a:spcBef>
                <a:spcPts val="0"/>
              </a:spcBef>
              <a:spcAft>
                <a:spcPts val="0"/>
              </a:spcAft>
              <a:buSzPts val="2700"/>
              <a:buChar char="○"/>
            </a:pPr>
            <a:r>
              <a:rPr lang="en-US" sz="2600" dirty="0"/>
              <a:t>Aligning, where ever possible with CDHS for greater impact</a:t>
            </a:r>
          </a:p>
          <a:p>
            <a:pPr marL="457200" lvl="0" indent="-400050" algn="l" rtl="0">
              <a:lnSpc>
                <a:spcPct val="100000"/>
              </a:lnSpc>
              <a:spcBef>
                <a:spcPts val="1000"/>
              </a:spcBef>
              <a:spcAft>
                <a:spcPts val="0"/>
              </a:spcAft>
              <a:buSzPts val="2700"/>
              <a:buChar char="●"/>
            </a:pPr>
            <a:r>
              <a:rPr lang="en-US" sz="2600" b="1" dirty="0"/>
              <a:t>Invest in technology, automation and administration</a:t>
            </a:r>
            <a:r>
              <a:rPr lang="en-US" sz="2600" dirty="0"/>
              <a:t> in partnership with counties: FY 2024-25 R7 budget request, Joint Agency Interoperability and future investments</a:t>
            </a:r>
          </a:p>
          <a:p>
            <a:pPr marL="457200" lvl="0" indent="0" algn="l" rtl="0">
              <a:lnSpc>
                <a:spcPct val="100000"/>
              </a:lnSpc>
              <a:spcBef>
                <a:spcPts val="0"/>
              </a:spcBef>
              <a:spcAft>
                <a:spcPts val="0"/>
              </a:spcAft>
              <a:buNone/>
            </a:pPr>
            <a:endParaRPr sz="2400" dirty="0"/>
          </a:p>
        </p:txBody>
      </p:sp>
      <p:sp>
        <p:nvSpPr>
          <p:cNvPr id="1617" name="Google Shape;1617;p273"/>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91</a:t>
            </a:fld>
            <a:endParaRPr lang="en-US"/>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61614" y="227459"/>
            <a:ext cx="6669405" cy="574675"/>
          </a:xfrm>
          <a:prstGeom prst="rect">
            <a:avLst/>
          </a:prstGeom>
        </p:spPr>
        <p:txBody>
          <a:bodyPr vert="horz" wrap="square" lIns="0" tIns="12700" rIns="0" bIns="0" rtlCol="0">
            <a:spAutoFit/>
          </a:bodyPr>
          <a:lstStyle/>
          <a:p>
            <a:pPr marL="12700">
              <a:lnSpc>
                <a:spcPct val="100000"/>
              </a:lnSpc>
              <a:spcBef>
                <a:spcPts val="100"/>
              </a:spcBef>
              <a:tabLst>
                <a:tab pos="2578100" algn="l"/>
              </a:tabLst>
            </a:pPr>
            <a:r>
              <a:rPr sz="3600" spc="-10" dirty="0"/>
              <a:t>Impulsando</a:t>
            </a:r>
            <a:r>
              <a:rPr sz="3600" dirty="0"/>
              <a:t>	la</a:t>
            </a:r>
            <a:r>
              <a:rPr sz="3600" spc="-65" dirty="0"/>
              <a:t> </a:t>
            </a:r>
            <a:r>
              <a:rPr sz="3600" dirty="0"/>
              <a:t>eficiencia</a:t>
            </a:r>
            <a:r>
              <a:rPr sz="3600" spc="-25" dirty="0"/>
              <a:t> </a:t>
            </a:r>
            <a:r>
              <a:rPr sz="3600" spc="-10" dirty="0"/>
              <a:t>juntos</a:t>
            </a:r>
            <a:endParaRPr sz="3600" dirty="0"/>
          </a:p>
        </p:txBody>
      </p:sp>
      <p:sp>
        <p:nvSpPr>
          <p:cNvPr id="3" name="object 3"/>
          <p:cNvSpPr txBox="1"/>
          <p:nvPr/>
        </p:nvSpPr>
        <p:spPr>
          <a:xfrm>
            <a:off x="551543" y="993918"/>
            <a:ext cx="11059886" cy="4636135"/>
          </a:xfrm>
          <a:prstGeom prst="rect">
            <a:avLst/>
          </a:prstGeom>
        </p:spPr>
        <p:txBody>
          <a:bodyPr vert="horz" wrap="square" lIns="0" tIns="13335" rIns="0" bIns="0" rtlCol="0">
            <a:spAutoFit/>
          </a:bodyPr>
          <a:lstStyle/>
          <a:p>
            <a:pPr marL="412115" indent="-399415">
              <a:lnSpc>
                <a:spcPct val="100000"/>
              </a:lnSpc>
              <a:spcBef>
                <a:spcPts val="105"/>
              </a:spcBef>
              <a:buFont typeface="Microsoft Sans Serif" panose="020B0604020202020204"/>
              <a:buChar char="●"/>
              <a:tabLst>
                <a:tab pos="412115" algn="l"/>
              </a:tabLst>
            </a:pPr>
            <a:r>
              <a:rPr sz="2300" b="1" dirty="0">
                <a:latin typeface="Trebuchet MS" panose="020B0603020202020204"/>
                <a:cs typeface="Trebuchet MS" panose="020B0603020202020204"/>
              </a:rPr>
              <a:t>Asociarse</a:t>
            </a:r>
            <a:r>
              <a:rPr sz="2300" b="1" spc="-60" dirty="0">
                <a:latin typeface="Trebuchet MS" panose="020B0603020202020204"/>
                <a:cs typeface="Trebuchet MS" panose="020B0603020202020204"/>
              </a:rPr>
              <a:t> </a:t>
            </a:r>
            <a:r>
              <a:rPr sz="2300" b="1" dirty="0">
                <a:latin typeface="Trebuchet MS" panose="020B0603020202020204"/>
                <a:cs typeface="Trebuchet MS" panose="020B0603020202020204"/>
              </a:rPr>
              <a:t>con</a:t>
            </a:r>
            <a:r>
              <a:rPr sz="2300" b="1" spc="-50" dirty="0">
                <a:latin typeface="Trebuchet MS" panose="020B0603020202020204"/>
                <a:cs typeface="Trebuchet MS" panose="020B0603020202020204"/>
              </a:rPr>
              <a:t> </a:t>
            </a:r>
            <a:r>
              <a:rPr sz="2300" b="1" dirty="0">
                <a:latin typeface="Trebuchet MS" panose="020B0603020202020204"/>
                <a:cs typeface="Trebuchet MS" panose="020B0603020202020204"/>
              </a:rPr>
              <a:t>los</a:t>
            </a:r>
            <a:r>
              <a:rPr sz="2300" b="1" spc="-30" dirty="0">
                <a:latin typeface="Trebuchet MS" panose="020B0603020202020204"/>
                <a:cs typeface="Trebuchet MS" panose="020B0603020202020204"/>
              </a:rPr>
              <a:t> </a:t>
            </a:r>
            <a:r>
              <a:rPr sz="2300" b="1" dirty="0">
                <a:latin typeface="Trebuchet MS" panose="020B0603020202020204"/>
                <a:cs typeface="Trebuchet MS" panose="020B0603020202020204"/>
              </a:rPr>
              <a:t>condados</a:t>
            </a:r>
            <a:r>
              <a:rPr sz="2300" b="1" spc="-30" dirty="0">
                <a:latin typeface="Trebuchet MS" panose="020B0603020202020204"/>
                <a:cs typeface="Trebuchet MS" panose="020B0603020202020204"/>
              </a:rPr>
              <a:t> </a:t>
            </a:r>
            <a:r>
              <a:rPr sz="2300" b="1" dirty="0">
                <a:latin typeface="Trebuchet MS" panose="020B0603020202020204"/>
                <a:cs typeface="Trebuchet MS" panose="020B0603020202020204"/>
              </a:rPr>
              <a:t>para</a:t>
            </a:r>
            <a:r>
              <a:rPr sz="2300" b="1" spc="-40" dirty="0">
                <a:latin typeface="Trebuchet MS" panose="020B0603020202020204"/>
                <a:cs typeface="Trebuchet MS" panose="020B0603020202020204"/>
              </a:rPr>
              <a:t> </a:t>
            </a:r>
            <a:r>
              <a:rPr sz="2300" b="1" dirty="0">
                <a:latin typeface="Trebuchet MS" panose="020B0603020202020204"/>
                <a:cs typeface="Trebuchet MS" panose="020B0603020202020204"/>
              </a:rPr>
              <a:t>mejorar</a:t>
            </a:r>
            <a:r>
              <a:rPr sz="2300" b="1" spc="-40" dirty="0">
                <a:latin typeface="Trebuchet MS" panose="020B0603020202020204"/>
                <a:cs typeface="Trebuchet MS" panose="020B0603020202020204"/>
              </a:rPr>
              <a:t> </a:t>
            </a:r>
            <a:r>
              <a:rPr sz="2300" b="1" dirty="0">
                <a:latin typeface="Trebuchet MS" panose="020B0603020202020204"/>
                <a:cs typeface="Trebuchet MS" panose="020B0603020202020204"/>
              </a:rPr>
              <a:t>las</a:t>
            </a:r>
            <a:r>
              <a:rPr sz="2300" b="1" spc="-55" dirty="0">
                <a:latin typeface="Trebuchet MS" panose="020B0603020202020204"/>
                <a:cs typeface="Trebuchet MS" panose="020B0603020202020204"/>
              </a:rPr>
              <a:t> </a:t>
            </a:r>
            <a:r>
              <a:rPr sz="2300" b="1" spc="-10" dirty="0">
                <a:latin typeface="Trebuchet MS" panose="020B0603020202020204"/>
                <a:cs typeface="Trebuchet MS" panose="020B0603020202020204"/>
              </a:rPr>
              <a:t>operaciones</a:t>
            </a:r>
            <a:endParaRPr sz="2300" dirty="0">
              <a:latin typeface="Trebuchet MS" panose="020B0603020202020204"/>
              <a:cs typeface="Trebuchet MS" panose="020B0603020202020204"/>
            </a:endParaRPr>
          </a:p>
          <a:p>
            <a:pPr marL="869315" marR="213995" lvl="1" indent="-399415">
              <a:lnSpc>
                <a:spcPct val="100000"/>
              </a:lnSpc>
              <a:spcBef>
                <a:spcPts val="25"/>
              </a:spcBef>
              <a:buFont typeface="Cambria" panose="02040503050406030204"/>
              <a:buChar char="○"/>
              <a:tabLst>
                <a:tab pos="869315" algn="l"/>
              </a:tabLst>
            </a:pPr>
            <a:r>
              <a:rPr sz="2300" dirty="0">
                <a:latin typeface="Trebuchet MS" panose="020B0603020202020204"/>
                <a:cs typeface="Trebuchet MS" panose="020B0603020202020204"/>
              </a:rPr>
              <a:t>Identificar</a:t>
            </a:r>
            <a:r>
              <a:rPr sz="2300" spc="-40" dirty="0">
                <a:latin typeface="Trebuchet MS" panose="020B0603020202020204"/>
                <a:cs typeface="Trebuchet MS" panose="020B0603020202020204"/>
              </a:rPr>
              <a:t> </a:t>
            </a:r>
            <a:r>
              <a:rPr sz="2300" dirty="0">
                <a:latin typeface="Trebuchet MS" panose="020B0603020202020204"/>
                <a:cs typeface="Trebuchet MS" panose="020B0603020202020204"/>
              </a:rPr>
              <a:t>estándares</a:t>
            </a:r>
            <a:r>
              <a:rPr sz="2300" spc="-50" dirty="0">
                <a:latin typeface="Trebuchet MS" panose="020B0603020202020204"/>
                <a:cs typeface="Trebuchet MS" panose="020B0603020202020204"/>
              </a:rPr>
              <a:t> </a:t>
            </a:r>
            <a:r>
              <a:rPr sz="2300" dirty="0">
                <a:latin typeface="Trebuchet MS" panose="020B0603020202020204"/>
                <a:cs typeface="Trebuchet MS" panose="020B0603020202020204"/>
              </a:rPr>
              <a:t>de</a:t>
            </a:r>
            <a:r>
              <a:rPr sz="2300" spc="-50" dirty="0">
                <a:latin typeface="Trebuchet MS" panose="020B0603020202020204"/>
                <a:cs typeface="Trebuchet MS" panose="020B0603020202020204"/>
              </a:rPr>
              <a:t> </a:t>
            </a:r>
            <a:r>
              <a:rPr sz="2300" dirty="0">
                <a:latin typeface="Trebuchet MS" panose="020B0603020202020204"/>
                <a:cs typeface="Trebuchet MS" panose="020B0603020202020204"/>
              </a:rPr>
              <a:t>procesos</a:t>
            </a:r>
            <a:r>
              <a:rPr sz="2300" spc="-70" dirty="0">
                <a:latin typeface="Trebuchet MS" panose="020B0603020202020204"/>
                <a:cs typeface="Trebuchet MS" panose="020B0603020202020204"/>
              </a:rPr>
              <a:t> </a:t>
            </a:r>
            <a:r>
              <a:rPr sz="2300" dirty="0">
                <a:latin typeface="Trebuchet MS" panose="020B0603020202020204"/>
                <a:cs typeface="Trebuchet MS" panose="020B0603020202020204"/>
              </a:rPr>
              <a:t>comerciales</a:t>
            </a:r>
            <a:r>
              <a:rPr sz="2300" spc="-50" dirty="0">
                <a:latin typeface="Trebuchet MS" panose="020B0603020202020204"/>
                <a:cs typeface="Trebuchet MS" panose="020B0603020202020204"/>
              </a:rPr>
              <a:t> </a:t>
            </a:r>
            <a:r>
              <a:rPr sz="2300" dirty="0">
                <a:latin typeface="Trebuchet MS" panose="020B0603020202020204"/>
                <a:cs typeface="Trebuchet MS" panose="020B0603020202020204"/>
              </a:rPr>
              <a:t>compartidos</a:t>
            </a:r>
            <a:r>
              <a:rPr sz="2300" spc="-45" dirty="0">
                <a:latin typeface="Trebuchet MS" panose="020B0603020202020204"/>
                <a:cs typeface="Trebuchet MS" panose="020B0603020202020204"/>
              </a:rPr>
              <a:t> </a:t>
            </a:r>
            <a:r>
              <a:rPr sz="2300" dirty="0">
                <a:latin typeface="Trebuchet MS" panose="020B0603020202020204"/>
                <a:cs typeface="Trebuchet MS" panose="020B0603020202020204"/>
              </a:rPr>
              <a:t>en</a:t>
            </a:r>
            <a:r>
              <a:rPr sz="2300" spc="-55" dirty="0">
                <a:latin typeface="Trebuchet MS" panose="020B0603020202020204"/>
                <a:cs typeface="Trebuchet MS" panose="020B0603020202020204"/>
              </a:rPr>
              <a:t> </a:t>
            </a:r>
            <a:r>
              <a:rPr sz="2300" dirty="0">
                <a:latin typeface="Trebuchet MS" panose="020B0603020202020204"/>
                <a:cs typeface="Trebuchet MS" panose="020B0603020202020204"/>
              </a:rPr>
              <a:t>asociación</a:t>
            </a:r>
            <a:r>
              <a:rPr sz="2300" spc="-25" dirty="0">
                <a:latin typeface="Trebuchet MS" panose="020B0603020202020204"/>
                <a:cs typeface="Trebuchet MS" panose="020B0603020202020204"/>
              </a:rPr>
              <a:t> con </a:t>
            </a:r>
            <a:r>
              <a:rPr sz="2300" dirty="0">
                <a:latin typeface="Trebuchet MS" panose="020B0603020202020204"/>
                <a:cs typeface="Trebuchet MS" panose="020B0603020202020204"/>
              </a:rPr>
              <a:t>proveedores</a:t>
            </a:r>
            <a:r>
              <a:rPr sz="2300" spc="-25" dirty="0">
                <a:latin typeface="Trebuchet MS" panose="020B0603020202020204"/>
                <a:cs typeface="Trebuchet MS" panose="020B0603020202020204"/>
              </a:rPr>
              <a:t> </a:t>
            </a:r>
            <a:r>
              <a:rPr sz="2300" dirty="0">
                <a:latin typeface="Trebuchet MS" panose="020B0603020202020204"/>
                <a:cs typeface="Trebuchet MS" panose="020B0603020202020204"/>
              </a:rPr>
              <a:t>y</a:t>
            </a:r>
            <a:r>
              <a:rPr sz="2300" spc="-25" dirty="0">
                <a:latin typeface="Trebuchet MS" panose="020B0603020202020204"/>
                <a:cs typeface="Trebuchet MS" panose="020B0603020202020204"/>
              </a:rPr>
              <a:t> </a:t>
            </a:r>
            <a:r>
              <a:rPr sz="2300" spc="-10" dirty="0">
                <a:latin typeface="Trebuchet MS" panose="020B0603020202020204"/>
                <a:cs typeface="Trebuchet MS" panose="020B0603020202020204"/>
              </a:rPr>
              <a:t>miembros.</a:t>
            </a:r>
            <a:endParaRPr sz="2300" dirty="0">
              <a:latin typeface="Trebuchet MS" panose="020B0603020202020204"/>
              <a:cs typeface="Trebuchet MS" panose="020B0603020202020204"/>
            </a:endParaRPr>
          </a:p>
          <a:p>
            <a:pPr marL="869315" marR="1861185" lvl="1" indent="-399415">
              <a:lnSpc>
                <a:spcPts val="2620"/>
              </a:lnSpc>
              <a:spcBef>
                <a:spcPts val="130"/>
              </a:spcBef>
              <a:buFont typeface="Cambria" panose="02040503050406030204"/>
              <a:buChar char="○"/>
              <a:tabLst>
                <a:tab pos="869315" algn="l"/>
              </a:tabLst>
            </a:pPr>
            <a:r>
              <a:rPr sz="2300" dirty="0">
                <a:latin typeface="Trebuchet MS" panose="020B0603020202020204"/>
                <a:cs typeface="Trebuchet MS" panose="020B0603020202020204"/>
              </a:rPr>
              <a:t>Colaborar</a:t>
            </a:r>
            <a:r>
              <a:rPr sz="2300" spc="-30" dirty="0">
                <a:latin typeface="Trebuchet MS" panose="020B0603020202020204"/>
                <a:cs typeface="Trebuchet MS" panose="020B0603020202020204"/>
              </a:rPr>
              <a:t> </a:t>
            </a:r>
            <a:r>
              <a:rPr sz="2300" dirty="0">
                <a:latin typeface="Trebuchet MS" panose="020B0603020202020204"/>
                <a:cs typeface="Trebuchet MS" panose="020B0603020202020204"/>
              </a:rPr>
              <a:t>con</a:t>
            </a:r>
            <a:r>
              <a:rPr sz="2300" spc="-25" dirty="0">
                <a:latin typeface="Trebuchet MS" panose="020B0603020202020204"/>
                <a:cs typeface="Trebuchet MS" panose="020B0603020202020204"/>
              </a:rPr>
              <a:t> </a:t>
            </a:r>
            <a:r>
              <a:rPr sz="2300" dirty="0">
                <a:latin typeface="Trebuchet MS" panose="020B0603020202020204"/>
                <a:cs typeface="Trebuchet MS" panose="020B0603020202020204"/>
              </a:rPr>
              <a:t>los</a:t>
            </a:r>
            <a:r>
              <a:rPr sz="2300" spc="-25" dirty="0">
                <a:latin typeface="Trebuchet MS" panose="020B0603020202020204"/>
                <a:cs typeface="Trebuchet MS" panose="020B0603020202020204"/>
              </a:rPr>
              <a:t> </a:t>
            </a:r>
            <a:r>
              <a:rPr sz="2300" dirty="0">
                <a:latin typeface="Trebuchet MS" panose="020B0603020202020204"/>
                <a:cs typeface="Trebuchet MS" panose="020B0603020202020204"/>
              </a:rPr>
              <a:t>líderes</a:t>
            </a:r>
            <a:r>
              <a:rPr sz="2300" spc="-25" dirty="0">
                <a:latin typeface="Trebuchet MS" panose="020B0603020202020204"/>
                <a:cs typeface="Trebuchet MS" panose="020B0603020202020204"/>
              </a:rPr>
              <a:t> </a:t>
            </a:r>
            <a:r>
              <a:rPr sz="2300" dirty="0">
                <a:latin typeface="Trebuchet MS" panose="020B0603020202020204"/>
                <a:cs typeface="Trebuchet MS" panose="020B0603020202020204"/>
              </a:rPr>
              <a:t>y</a:t>
            </a:r>
            <a:r>
              <a:rPr sz="2300" spc="-30" dirty="0">
                <a:latin typeface="Trebuchet MS" panose="020B0603020202020204"/>
                <a:cs typeface="Trebuchet MS" panose="020B0603020202020204"/>
              </a:rPr>
              <a:t> </a:t>
            </a:r>
            <a:r>
              <a:rPr sz="2300" dirty="0">
                <a:latin typeface="Trebuchet MS" panose="020B0603020202020204"/>
                <a:cs typeface="Trebuchet MS" panose="020B0603020202020204"/>
              </a:rPr>
              <a:t>el</a:t>
            </a:r>
            <a:r>
              <a:rPr sz="2300" spc="-25" dirty="0">
                <a:latin typeface="Trebuchet MS" panose="020B0603020202020204"/>
                <a:cs typeface="Trebuchet MS" panose="020B0603020202020204"/>
              </a:rPr>
              <a:t> </a:t>
            </a:r>
            <a:r>
              <a:rPr sz="2300" dirty="0">
                <a:latin typeface="Trebuchet MS" panose="020B0603020202020204"/>
                <a:cs typeface="Trebuchet MS" panose="020B0603020202020204"/>
              </a:rPr>
              <a:t>personal</a:t>
            </a:r>
            <a:r>
              <a:rPr sz="2300" spc="-25" dirty="0">
                <a:latin typeface="Trebuchet MS" panose="020B0603020202020204"/>
                <a:cs typeface="Trebuchet MS" panose="020B0603020202020204"/>
              </a:rPr>
              <a:t> </a:t>
            </a:r>
            <a:r>
              <a:rPr sz="2300" dirty="0">
                <a:latin typeface="Trebuchet MS" panose="020B0603020202020204"/>
                <a:cs typeface="Trebuchet MS" panose="020B0603020202020204"/>
              </a:rPr>
              <a:t>del</a:t>
            </a:r>
            <a:r>
              <a:rPr sz="2300" spc="-50" dirty="0">
                <a:latin typeface="Trebuchet MS" panose="020B0603020202020204"/>
                <a:cs typeface="Trebuchet MS" panose="020B0603020202020204"/>
              </a:rPr>
              <a:t> </a:t>
            </a:r>
            <a:r>
              <a:rPr sz="2300" dirty="0">
                <a:latin typeface="Trebuchet MS" panose="020B0603020202020204"/>
                <a:cs typeface="Trebuchet MS" panose="020B0603020202020204"/>
              </a:rPr>
              <a:t>condado</a:t>
            </a:r>
            <a:r>
              <a:rPr sz="2300" spc="-35" dirty="0">
                <a:latin typeface="Trebuchet MS" panose="020B0603020202020204"/>
                <a:cs typeface="Trebuchet MS" panose="020B0603020202020204"/>
              </a:rPr>
              <a:t> </a:t>
            </a:r>
            <a:r>
              <a:rPr sz="2300" dirty="0">
                <a:latin typeface="Trebuchet MS" panose="020B0603020202020204"/>
                <a:cs typeface="Trebuchet MS" panose="020B0603020202020204"/>
              </a:rPr>
              <a:t>para</a:t>
            </a:r>
            <a:r>
              <a:rPr sz="2300" spc="-25" dirty="0">
                <a:latin typeface="Trebuchet MS" panose="020B0603020202020204"/>
                <a:cs typeface="Trebuchet MS" panose="020B0603020202020204"/>
              </a:rPr>
              <a:t> </a:t>
            </a:r>
            <a:r>
              <a:rPr sz="2300" spc="-10" dirty="0">
                <a:latin typeface="Trebuchet MS" panose="020B0603020202020204"/>
                <a:cs typeface="Trebuchet MS" panose="020B0603020202020204"/>
              </a:rPr>
              <a:t>eliminar </a:t>
            </a:r>
            <a:r>
              <a:rPr sz="2300" dirty="0">
                <a:latin typeface="Trebuchet MS" panose="020B0603020202020204"/>
                <a:cs typeface="Trebuchet MS" panose="020B0603020202020204"/>
              </a:rPr>
              <a:t>ineficiencias,</a:t>
            </a:r>
            <a:r>
              <a:rPr sz="2300" spc="-55" dirty="0">
                <a:latin typeface="Trebuchet MS" panose="020B0603020202020204"/>
                <a:cs typeface="Trebuchet MS" panose="020B0603020202020204"/>
              </a:rPr>
              <a:t> </a:t>
            </a:r>
            <a:r>
              <a:rPr sz="2300" dirty="0">
                <a:latin typeface="Trebuchet MS" panose="020B0603020202020204"/>
                <a:cs typeface="Trebuchet MS" panose="020B0603020202020204"/>
              </a:rPr>
              <a:t>pasos</a:t>
            </a:r>
            <a:r>
              <a:rPr sz="2300" spc="-45" dirty="0">
                <a:latin typeface="Trebuchet MS" panose="020B0603020202020204"/>
                <a:cs typeface="Trebuchet MS" panose="020B0603020202020204"/>
              </a:rPr>
              <a:t> </a:t>
            </a:r>
            <a:r>
              <a:rPr sz="2300" dirty="0">
                <a:latin typeface="Trebuchet MS" panose="020B0603020202020204"/>
                <a:cs typeface="Trebuchet MS" panose="020B0603020202020204"/>
              </a:rPr>
              <a:t>obsoletos</a:t>
            </a:r>
            <a:r>
              <a:rPr sz="2300" spc="-50" dirty="0">
                <a:latin typeface="Trebuchet MS" panose="020B0603020202020204"/>
                <a:cs typeface="Trebuchet MS" panose="020B0603020202020204"/>
              </a:rPr>
              <a:t> </a:t>
            </a:r>
            <a:r>
              <a:rPr sz="2300" dirty="0">
                <a:latin typeface="Trebuchet MS" panose="020B0603020202020204"/>
                <a:cs typeface="Trebuchet MS" panose="020B0603020202020204"/>
              </a:rPr>
              <a:t>y</a:t>
            </a:r>
            <a:r>
              <a:rPr sz="2300" spc="-50" dirty="0">
                <a:latin typeface="Trebuchet MS" panose="020B0603020202020204"/>
                <a:cs typeface="Trebuchet MS" panose="020B0603020202020204"/>
              </a:rPr>
              <a:t> </a:t>
            </a:r>
            <a:r>
              <a:rPr sz="2300" dirty="0">
                <a:latin typeface="Trebuchet MS" panose="020B0603020202020204"/>
                <a:cs typeface="Trebuchet MS" panose="020B0603020202020204"/>
              </a:rPr>
              <a:t>trabajo</a:t>
            </a:r>
            <a:r>
              <a:rPr sz="2300" spc="-45" dirty="0">
                <a:latin typeface="Trebuchet MS" panose="020B0603020202020204"/>
                <a:cs typeface="Trebuchet MS" panose="020B0603020202020204"/>
              </a:rPr>
              <a:t> </a:t>
            </a:r>
            <a:r>
              <a:rPr sz="2300" spc="-10" dirty="0">
                <a:latin typeface="Trebuchet MS" panose="020B0603020202020204"/>
                <a:cs typeface="Trebuchet MS" panose="020B0603020202020204"/>
              </a:rPr>
              <a:t>duplicado.</a:t>
            </a:r>
            <a:endParaRPr sz="2300" dirty="0">
              <a:latin typeface="Trebuchet MS" panose="020B0603020202020204"/>
              <a:cs typeface="Trebuchet MS" panose="020B0603020202020204"/>
            </a:endParaRPr>
          </a:p>
          <a:p>
            <a:pPr marL="869315" lvl="1" indent="-399415">
              <a:lnSpc>
                <a:spcPct val="100000"/>
              </a:lnSpc>
              <a:spcBef>
                <a:spcPts val="470"/>
              </a:spcBef>
              <a:buFont typeface="Cambria" panose="02040503050406030204"/>
              <a:buChar char="○"/>
              <a:tabLst>
                <a:tab pos="869315" algn="l"/>
              </a:tabLst>
            </a:pPr>
            <a:r>
              <a:rPr sz="2300" dirty="0">
                <a:latin typeface="Trebuchet MS" panose="020B0603020202020204"/>
                <a:cs typeface="Trebuchet MS" panose="020B0603020202020204"/>
              </a:rPr>
              <a:t>Modernizar</a:t>
            </a:r>
            <a:r>
              <a:rPr sz="2300" spc="-60" dirty="0">
                <a:latin typeface="Trebuchet MS" panose="020B0603020202020204"/>
                <a:cs typeface="Trebuchet MS" panose="020B0603020202020204"/>
              </a:rPr>
              <a:t> </a:t>
            </a:r>
            <a:r>
              <a:rPr sz="2300" dirty="0">
                <a:latin typeface="Trebuchet MS" panose="020B0603020202020204"/>
                <a:cs typeface="Trebuchet MS" panose="020B0603020202020204"/>
              </a:rPr>
              <a:t>reglas</a:t>
            </a:r>
            <a:r>
              <a:rPr sz="2300" spc="-80" dirty="0">
                <a:latin typeface="Trebuchet MS" panose="020B0603020202020204"/>
                <a:cs typeface="Trebuchet MS" panose="020B0603020202020204"/>
              </a:rPr>
              <a:t> </a:t>
            </a:r>
            <a:r>
              <a:rPr sz="2300" dirty="0">
                <a:latin typeface="Trebuchet MS" panose="020B0603020202020204"/>
                <a:cs typeface="Trebuchet MS" panose="020B0603020202020204"/>
              </a:rPr>
              <a:t>obsoletas</a:t>
            </a:r>
            <a:r>
              <a:rPr sz="2300" spc="-50" dirty="0">
                <a:latin typeface="Trebuchet MS" panose="020B0603020202020204"/>
                <a:cs typeface="Trebuchet MS" panose="020B0603020202020204"/>
              </a:rPr>
              <a:t> </a:t>
            </a:r>
            <a:r>
              <a:rPr sz="2300" dirty="0">
                <a:latin typeface="Trebuchet MS" panose="020B0603020202020204"/>
                <a:cs typeface="Trebuchet MS" panose="020B0603020202020204"/>
              </a:rPr>
              <a:t>que</a:t>
            </a:r>
            <a:r>
              <a:rPr sz="2300" spc="-55" dirty="0">
                <a:latin typeface="Trebuchet MS" panose="020B0603020202020204"/>
                <a:cs typeface="Trebuchet MS" panose="020B0603020202020204"/>
              </a:rPr>
              <a:t> </a:t>
            </a:r>
            <a:r>
              <a:rPr sz="2300" dirty="0">
                <a:latin typeface="Trebuchet MS" panose="020B0603020202020204"/>
                <a:cs typeface="Trebuchet MS" panose="020B0603020202020204"/>
              </a:rPr>
              <a:t>son</a:t>
            </a:r>
            <a:r>
              <a:rPr sz="2300" spc="-55" dirty="0">
                <a:latin typeface="Trebuchet MS" panose="020B0603020202020204"/>
                <a:cs typeface="Trebuchet MS" panose="020B0603020202020204"/>
              </a:rPr>
              <a:t> </a:t>
            </a:r>
            <a:r>
              <a:rPr sz="2300" dirty="0">
                <a:latin typeface="Trebuchet MS" panose="020B0603020202020204"/>
                <a:cs typeface="Trebuchet MS" panose="020B0603020202020204"/>
              </a:rPr>
              <a:t>administrativamente</a:t>
            </a:r>
            <a:r>
              <a:rPr sz="2300" spc="-50" dirty="0">
                <a:latin typeface="Trebuchet MS" panose="020B0603020202020204"/>
                <a:cs typeface="Trebuchet MS" panose="020B0603020202020204"/>
              </a:rPr>
              <a:t> </a:t>
            </a:r>
            <a:r>
              <a:rPr sz="2300" spc="-10" dirty="0">
                <a:latin typeface="Trebuchet MS" panose="020B0603020202020204"/>
                <a:cs typeface="Trebuchet MS" panose="020B0603020202020204"/>
              </a:rPr>
              <a:t>onerosas</a:t>
            </a:r>
            <a:endParaRPr sz="2300" dirty="0">
              <a:latin typeface="Trebuchet MS" panose="020B0603020202020204"/>
              <a:cs typeface="Trebuchet MS" panose="020B0603020202020204"/>
            </a:endParaRPr>
          </a:p>
          <a:p>
            <a:pPr marL="412115" indent="-399415">
              <a:lnSpc>
                <a:spcPct val="100000"/>
              </a:lnSpc>
              <a:spcBef>
                <a:spcPts val="1030"/>
              </a:spcBef>
              <a:buFont typeface="Microsoft Sans Serif" panose="020B0604020202020204"/>
              <a:buChar char="●"/>
              <a:tabLst>
                <a:tab pos="412115" algn="l"/>
              </a:tabLst>
            </a:pPr>
            <a:r>
              <a:rPr sz="2300" b="1" dirty="0">
                <a:latin typeface="Trebuchet MS" panose="020B0603020202020204"/>
                <a:cs typeface="Trebuchet MS" panose="020B0603020202020204"/>
              </a:rPr>
              <a:t>Encontrar</a:t>
            </a:r>
            <a:r>
              <a:rPr sz="2300" b="1" spc="-50" dirty="0">
                <a:latin typeface="Trebuchet MS" panose="020B0603020202020204"/>
                <a:cs typeface="Trebuchet MS" panose="020B0603020202020204"/>
              </a:rPr>
              <a:t> </a:t>
            </a:r>
            <a:r>
              <a:rPr sz="2300" b="1" dirty="0">
                <a:latin typeface="Trebuchet MS" panose="020B0603020202020204"/>
                <a:cs typeface="Trebuchet MS" panose="020B0603020202020204"/>
              </a:rPr>
              <a:t>eficiencias</a:t>
            </a:r>
            <a:r>
              <a:rPr sz="2300" b="1" spc="-35" dirty="0">
                <a:latin typeface="Trebuchet MS" panose="020B0603020202020204"/>
                <a:cs typeface="Trebuchet MS" panose="020B0603020202020204"/>
              </a:rPr>
              <a:t> </a:t>
            </a:r>
            <a:r>
              <a:rPr sz="2300" b="1" dirty="0">
                <a:latin typeface="Trebuchet MS" panose="020B0603020202020204"/>
                <a:cs typeface="Trebuchet MS" panose="020B0603020202020204"/>
              </a:rPr>
              <a:t>en</a:t>
            </a:r>
            <a:r>
              <a:rPr sz="2300" b="1" spc="-50" dirty="0">
                <a:latin typeface="Trebuchet MS" panose="020B0603020202020204"/>
                <a:cs typeface="Trebuchet MS" panose="020B0603020202020204"/>
              </a:rPr>
              <a:t> </a:t>
            </a:r>
            <a:r>
              <a:rPr sz="2300" b="1" dirty="0">
                <a:latin typeface="Trebuchet MS" panose="020B0603020202020204"/>
                <a:cs typeface="Trebuchet MS" panose="020B0603020202020204"/>
              </a:rPr>
              <a:t>medio</a:t>
            </a:r>
            <a:r>
              <a:rPr sz="2300" b="1" spc="-45" dirty="0">
                <a:latin typeface="Trebuchet MS" panose="020B0603020202020204"/>
                <a:cs typeface="Trebuchet MS" panose="020B0603020202020204"/>
              </a:rPr>
              <a:t> </a:t>
            </a:r>
            <a:r>
              <a:rPr sz="2300" b="1" dirty="0">
                <a:latin typeface="Trebuchet MS" panose="020B0603020202020204"/>
                <a:cs typeface="Trebuchet MS" panose="020B0603020202020204"/>
              </a:rPr>
              <a:t>de</a:t>
            </a:r>
            <a:r>
              <a:rPr sz="2300" b="1" spc="-40" dirty="0">
                <a:latin typeface="Trebuchet MS" panose="020B0603020202020204"/>
                <a:cs typeface="Trebuchet MS" panose="020B0603020202020204"/>
              </a:rPr>
              <a:t> </a:t>
            </a:r>
            <a:r>
              <a:rPr sz="2300" b="1" dirty="0">
                <a:latin typeface="Trebuchet MS" panose="020B0603020202020204"/>
                <a:cs typeface="Trebuchet MS" panose="020B0603020202020204"/>
              </a:rPr>
              <a:t>fondos</a:t>
            </a:r>
            <a:r>
              <a:rPr sz="2300" b="1" spc="-5" dirty="0">
                <a:latin typeface="Trebuchet MS" panose="020B0603020202020204"/>
                <a:cs typeface="Trebuchet MS" panose="020B0603020202020204"/>
              </a:rPr>
              <a:t> </a:t>
            </a:r>
            <a:r>
              <a:rPr sz="2300" b="1" spc="-10" dirty="0">
                <a:latin typeface="Trebuchet MS" panose="020B0603020202020204"/>
                <a:cs typeface="Trebuchet MS" panose="020B0603020202020204"/>
              </a:rPr>
              <a:t>limitados</a:t>
            </a:r>
            <a:endParaRPr sz="2300" dirty="0">
              <a:latin typeface="Trebuchet MS" panose="020B0603020202020204"/>
              <a:cs typeface="Trebuchet MS" panose="020B0603020202020204"/>
            </a:endParaRPr>
          </a:p>
          <a:p>
            <a:pPr marL="869315" lvl="1" indent="-399415">
              <a:lnSpc>
                <a:spcPct val="100000"/>
              </a:lnSpc>
              <a:spcBef>
                <a:spcPts val="30"/>
              </a:spcBef>
              <a:buFont typeface="Cambria" panose="02040503050406030204"/>
              <a:buChar char="○"/>
              <a:tabLst>
                <a:tab pos="869315" algn="l"/>
              </a:tabLst>
            </a:pPr>
            <a:r>
              <a:rPr sz="2300" dirty="0">
                <a:latin typeface="Trebuchet MS" panose="020B0603020202020204"/>
                <a:cs typeface="Trebuchet MS" panose="020B0603020202020204"/>
              </a:rPr>
              <a:t>Apuntando</a:t>
            </a:r>
            <a:r>
              <a:rPr sz="2300" spc="-55" dirty="0">
                <a:latin typeface="Trebuchet MS" panose="020B0603020202020204"/>
                <a:cs typeface="Trebuchet MS" panose="020B0603020202020204"/>
              </a:rPr>
              <a:t> </a:t>
            </a:r>
            <a:r>
              <a:rPr sz="2300" dirty="0">
                <a:latin typeface="Trebuchet MS" panose="020B0603020202020204"/>
                <a:cs typeface="Trebuchet MS" panose="020B0603020202020204"/>
              </a:rPr>
              <a:t>a</a:t>
            </a:r>
            <a:r>
              <a:rPr sz="2300" spc="-45" dirty="0">
                <a:latin typeface="Trebuchet MS" panose="020B0603020202020204"/>
                <a:cs typeface="Trebuchet MS" panose="020B0603020202020204"/>
              </a:rPr>
              <a:t> </a:t>
            </a:r>
            <a:r>
              <a:rPr sz="2300" dirty="0">
                <a:latin typeface="Trebuchet MS" panose="020B0603020202020204"/>
                <a:cs typeface="Trebuchet MS" panose="020B0603020202020204"/>
              </a:rPr>
              <a:t>ahorros</a:t>
            </a:r>
            <a:r>
              <a:rPr sz="2300" spc="-40" dirty="0">
                <a:latin typeface="Trebuchet MS" panose="020B0603020202020204"/>
                <a:cs typeface="Trebuchet MS" panose="020B0603020202020204"/>
              </a:rPr>
              <a:t> </a:t>
            </a:r>
            <a:r>
              <a:rPr sz="2300" dirty="0">
                <a:latin typeface="Trebuchet MS" panose="020B0603020202020204"/>
                <a:cs typeface="Trebuchet MS" panose="020B0603020202020204"/>
              </a:rPr>
              <a:t>entre</a:t>
            </a:r>
            <a:r>
              <a:rPr sz="2300" spc="-35" dirty="0">
                <a:latin typeface="Trebuchet MS" panose="020B0603020202020204"/>
                <a:cs typeface="Trebuchet MS" panose="020B0603020202020204"/>
              </a:rPr>
              <a:t> </a:t>
            </a:r>
            <a:r>
              <a:rPr sz="2300" dirty="0">
                <a:latin typeface="Trebuchet MS" panose="020B0603020202020204"/>
                <a:cs typeface="Trebuchet MS" panose="020B0603020202020204"/>
              </a:rPr>
              <a:t>agencias</a:t>
            </a:r>
            <a:r>
              <a:rPr sz="2300" spc="-45" dirty="0">
                <a:latin typeface="Trebuchet MS" panose="020B0603020202020204"/>
                <a:cs typeface="Trebuchet MS" panose="020B0603020202020204"/>
              </a:rPr>
              <a:t> </a:t>
            </a:r>
            <a:r>
              <a:rPr sz="2300" dirty="0">
                <a:latin typeface="Trebuchet MS" panose="020B0603020202020204"/>
                <a:cs typeface="Trebuchet MS" panose="020B0603020202020204"/>
              </a:rPr>
              <a:t>y</a:t>
            </a:r>
            <a:r>
              <a:rPr sz="2300" spc="-40" dirty="0">
                <a:latin typeface="Trebuchet MS" panose="020B0603020202020204"/>
                <a:cs typeface="Trebuchet MS" panose="020B0603020202020204"/>
              </a:rPr>
              <a:t> </a:t>
            </a:r>
            <a:r>
              <a:rPr sz="2300" dirty="0">
                <a:latin typeface="Trebuchet MS" panose="020B0603020202020204"/>
                <a:cs typeface="Trebuchet MS" panose="020B0603020202020204"/>
              </a:rPr>
              <a:t>soluciones</a:t>
            </a:r>
            <a:r>
              <a:rPr sz="2300" spc="-40" dirty="0">
                <a:latin typeface="Trebuchet MS" panose="020B0603020202020204"/>
                <a:cs typeface="Trebuchet MS" panose="020B0603020202020204"/>
              </a:rPr>
              <a:t> </a:t>
            </a:r>
            <a:r>
              <a:rPr sz="2300" spc="-10" dirty="0">
                <a:latin typeface="Trebuchet MS" panose="020B0603020202020204"/>
                <a:cs typeface="Trebuchet MS" panose="020B0603020202020204"/>
              </a:rPr>
              <a:t>compartidas.</a:t>
            </a:r>
            <a:endParaRPr sz="2300" dirty="0">
              <a:latin typeface="Trebuchet MS" panose="020B0603020202020204"/>
              <a:cs typeface="Trebuchet MS" panose="020B0603020202020204"/>
            </a:endParaRPr>
          </a:p>
          <a:p>
            <a:pPr marL="869315" lvl="1" indent="-399415">
              <a:lnSpc>
                <a:spcPct val="100000"/>
              </a:lnSpc>
              <a:spcBef>
                <a:spcPts val="20"/>
              </a:spcBef>
              <a:buFont typeface="Cambria" panose="02040503050406030204"/>
              <a:buChar char="○"/>
              <a:tabLst>
                <a:tab pos="869315" algn="l"/>
              </a:tabLst>
            </a:pPr>
            <a:r>
              <a:rPr sz="2300" dirty="0">
                <a:latin typeface="Trebuchet MS" panose="020B0603020202020204"/>
                <a:cs typeface="Trebuchet MS" panose="020B0603020202020204"/>
              </a:rPr>
              <a:t>Alineación,</a:t>
            </a:r>
            <a:r>
              <a:rPr sz="2300" spc="-40" dirty="0">
                <a:latin typeface="Trebuchet MS" panose="020B0603020202020204"/>
                <a:cs typeface="Trebuchet MS" panose="020B0603020202020204"/>
              </a:rPr>
              <a:t> </a:t>
            </a:r>
            <a:r>
              <a:rPr sz="2300" dirty="0">
                <a:latin typeface="Trebuchet MS" panose="020B0603020202020204"/>
                <a:cs typeface="Trebuchet MS" panose="020B0603020202020204"/>
              </a:rPr>
              <a:t>siempre</a:t>
            </a:r>
            <a:r>
              <a:rPr sz="2300" spc="-30" dirty="0">
                <a:latin typeface="Trebuchet MS" panose="020B0603020202020204"/>
                <a:cs typeface="Trebuchet MS" panose="020B0603020202020204"/>
              </a:rPr>
              <a:t> </a:t>
            </a:r>
            <a:r>
              <a:rPr sz="2300" dirty="0">
                <a:latin typeface="Trebuchet MS" panose="020B0603020202020204"/>
                <a:cs typeface="Trebuchet MS" panose="020B0603020202020204"/>
              </a:rPr>
              <a:t>que</a:t>
            </a:r>
            <a:r>
              <a:rPr sz="2300" spc="-45" dirty="0">
                <a:latin typeface="Trebuchet MS" panose="020B0603020202020204"/>
                <a:cs typeface="Trebuchet MS" panose="020B0603020202020204"/>
              </a:rPr>
              <a:t> </a:t>
            </a:r>
            <a:r>
              <a:rPr sz="2300" dirty="0">
                <a:latin typeface="Trebuchet MS" panose="020B0603020202020204"/>
                <a:cs typeface="Trebuchet MS" panose="020B0603020202020204"/>
              </a:rPr>
              <a:t>sea</a:t>
            </a:r>
            <a:r>
              <a:rPr sz="2300" spc="-35" dirty="0">
                <a:latin typeface="Trebuchet MS" panose="020B0603020202020204"/>
                <a:cs typeface="Trebuchet MS" panose="020B0603020202020204"/>
              </a:rPr>
              <a:t> </a:t>
            </a:r>
            <a:r>
              <a:rPr sz="2300" dirty="0">
                <a:latin typeface="Trebuchet MS" panose="020B0603020202020204"/>
                <a:cs typeface="Trebuchet MS" panose="020B0603020202020204"/>
              </a:rPr>
              <a:t>posible</a:t>
            </a:r>
            <a:r>
              <a:rPr sz="2300" spc="-30" dirty="0">
                <a:latin typeface="Trebuchet MS" panose="020B0603020202020204"/>
                <a:cs typeface="Trebuchet MS" panose="020B0603020202020204"/>
              </a:rPr>
              <a:t> </a:t>
            </a:r>
            <a:r>
              <a:rPr sz="2300" dirty="0">
                <a:latin typeface="Trebuchet MS" panose="020B0603020202020204"/>
                <a:cs typeface="Trebuchet MS" panose="020B0603020202020204"/>
              </a:rPr>
              <a:t>con</a:t>
            </a:r>
            <a:r>
              <a:rPr sz="2300" spc="-30" dirty="0">
                <a:latin typeface="Trebuchet MS" panose="020B0603020202020204"/>
                <a:cs typeface="Trebuchet MS" panose="020B0603020202020204"/>
              </a:rPr>
              <a:t> </a:t>
            </a:r>
            <a:r>
              <a:rPr sz="2300" dirty="0">
                <a:latin typeface="Trebuchet MS" panose="020B0603020202020204"/>
                <a:cs typeface="Trebuchet MS" panose="020B0603020202020204"/>
              </a:rPr>
              <a:t>CDHS</a:t>
            </a:r>
            <a:r>
              <a:rPr sz="2300" spc="-35" dirty="0">
                <a:latin typeface="Trebuchet MS" panose="020B0603020202020204"/>
                <a:cs typeface="Trebuchet MS" panose="020B0603020202020204"/>
              </a:rPr>
              <a:t> </a:t>
            </a:r>
            <a:r>
              <a:rPr sz="2300" dirty="0">
                <a:latin typeface="Trebuchet MS" panose="020B0603020202020204"/>
                <a:cs typeface="Trebuchet MS" panose="020B0603020202020204"/>
              </a:rPr>
              <a:t>para</a:t>
            </a:r>
            <a:r>
              <a:rPr sz="2300" spc="-30" dirty="0">
                <a:latin typeface="Trebuchet MS" panose="020B0603020202020204"/>
                <a:cs typeface="Trebuchet MS" panose="020B0603020202020204"/>
              </a:rPr>
              <a:t> </a:t>
            </a:r>
            <a:r>
              <a:rPr sz="2300" dirty="0">
                <a:latin typeface="Trebuchet MS" panose="020B0603020202020204"/>
                <a:cs typeface="Trebuchet MS" panose="020B0603020202020204"/>
              </a:rPr>
              <a:t>un</a:t>
            </a:r>
            <a:r>
              <a:rPr sz="2300" spc="-30" dirty="0">
                <a:latin typeface="Trebuchet MS" panose="020B0603020202020204"/>
                <a:cs typeface="Trebuchet MS" panose="020B0603020202020204"/>
              </a:rPr>
              <a:t> </a:t>
            </a:r>
            <a:r>
              <a:rPr sz="2300" dirty="0">
                <a:latin typeface="Trebuchet MS" panose="020B0603020202020204"/>
                <a:cs typeface="Trebuchet MS" panose="020B0603020202020204"/>
              </a:rPr>
              <a:t>mayor</a:t>
            </a:r>
            <a:r>
              <a:rPr sz="2300" spc="-20" dirty="0">
                <a:latin typeface="Trebuchet MS" panose="020B0603020202020204"/>
                <a:cs typeface="Trebuchet MS" panose="020B0603020202020204"/>
              </a:rPr>
              <a:t> </a:t>
            </a:r>
            <a:r>
              <a:rPr sz="2300" spc="-10" dirty="0">
                <a:latin typeface="Trebuchet MS" panose="020B0603020202020204"/>
                <a:cs typeface="Trebuchet MS" panose="020B0603020202020204"/>
              </a:rPr>
              <a:t>impacto</a:t>
            </a:r>
            <a:endParaRPr sz="2300" dirty="0">
              <a:latin typeface="Trebuchet MS" panose="020B0603020202020204"/>
              <a:cs typeface="Trebuchet MS" panose="020B0603020202020204"/>
            </a:endParaRPr>
          </a:p>
          <a:p>
            <a:pPr marL="412115" marR="5080" indent="-400050">
              <a:lnSpc>
                <a:spcPct val="100000"/>
              </a:lnSpc>
              <a:spcBef>
                <a:spcPts val="1505"/>
              </a:spcBef>
              <a:buSzPct val="123000"/>
              <a:buFont typeface="Microsoft Sans Serif" panose="020B0604020202020204"/>
              <a:buChar char="●"/>
              <a:tabLst>
                <a:tab pos="412115" algn="l"/>
              </a:tabLst>
            </a:pPr>
            <a:r>
              <a:rPr sz="2300" b="1" dirty="0">
                <a:latin typeface="Trebuchet MS" panose="020B0603020202020204"/>
                <a:cs typeface="Trebuchet MS" panose="020B0603020202020204"/>
              </a:rPr>
              <a:t>Invertir</a:t>
            </a:r>
            <a:r>
              <a:rPr sz="2300" b="1" spc="-60" dirty="0">
                <a:latin typeface="Trebuchet MS" panose="020B0603020202020204"/>
                <a:cs typeface="Trebuchet MS" panose="020B0603020202020204"/>
              </a:rPr>
              <a:t> </a:t>
            </a:r>
            <a:r>
              <a:rPr sz="2300" b="1" dirty="0">
                <a:latin typeface="Trebuchet MS" panose="020B0603020202020204"/>
                <a:cs typeface="Trebuchet MS" panose="020B0603020202020204"/>
              </a:rPr>
              <a:t>en</a:t>
            </a:r>
            <a:r>
              <a:rPr sz="2300" b="1" spc="-50" dirty="0">
                <a:latin typeface="Trebuchet MS" panose="020B0603020202020204"/>
                <a:cs typeface="Trebuchet MS" panose="020B0603020202020204"/>
              </a:rPr>
              <a:t> </a:t>
            </a:r>
            <a:r>
              <a:rPr sz="2300" b="1" dirty="0">
                <a:latin typeface="Trebuchet MS" panose="020B0603020202020204"/>
                <a:cs typeface="Trebuchet MS" panose="020B0603020202020204"/>
              </a:rPr>
              <a:t>tecnología,</a:t>
            </a:r>
            <a:r>
              <a:rPr sz="2300" b="1" spc="-60" dirty="0">
                <a:latin typeface="Trebuchet MS" panose="020B0603020202020204"/>
                <a:cs typeface="Trebuchet MS" panose="020B0603020202020204"/>
              </a:rPr>
              <a:t> </a:t>
            </a:r>
            <a:r>
              <a:rPr sz="2300" b="1" dirty="0">
                <a:latin typeface="Trebuchet MS" panose="020B0603020202020204"/>
                <a:cs typeface="Trebuchet MS" panose="020B0603020202020204"/>
              </a:rPr>
              <a:t>automatización</a:t>
            </a:r>
            <a:r>
              <a:rPr sz="2300" b="1" spc="-55" dirty="0">
                <a:latin typeface="Trebuchet MS" panose="020B0603020202020204"/>
                <a:cs typeface="Trebuchet MS" panose="020B0603020202020204"/>
              </a:rPr>
              <a:t> </a:t>
            </a:r>
            <a:r>
              <a:rPr sz="2300" b="1" dirty="0">
                <a:latin typeface="Trebuchet MS" panose="020B0603020202020204"/>
                <a:cs typeface="Trebuchet MS" panose="020B0603020202020204"/>
              </a:rPr>
              <a:t>y</a:t>
            </a:r>
            <a:r>
              <a:rPr sz="2300" b="1" spc="-50" dirty="0">
                <a:latin typeface="Trebuchet MS" panose="020B0603020202020204"/>
                <a:cs typeface="Trebuchet MS" panose="020B0603020202020204"/>
              </a:rPr>
              <a:t> </a:t>
            </a:r>
            <a:r>
              <a:rPr sz="2300" b="1" dirty="0">
                <a:latin typeface="Trebuchet MS" panose="020B0603020202020204"/>
                <a:cs typeface="Trebuchet MS" panose="020B0603020202020204"/>
              </a:rPr>
              <a:t>administración</a:t>
            </a:r>
            <a:r>
              <a:rPr sz="2300" b="1" spc="-10" dirty="0">
                <a:latin typeface="Trebuchet MS" panose="020B0603020202020204"/>
                <a:cs typeface="Trebuchet MS" panose="020B0603020202020204"/>
              </a:rPr>
              <a:t> </a:t>
            </a:r>
            <a:r>
              <a:rPr sz="2300" dirty="0">
                <a:latin typeface="Trebuchet MS" panose="020B0603020202020204"/>
                <a:cs typeface="Trebuchet MS" panose="020B0603020202020204"/>
              </a:rPr>
              <a:t>en</a:t>
            </a:r>
            <a:r>
              <a:rPr sz="2300" spc="-55" dirty="0">
                <a:latin typeface="Trebuchet MS" panose="020B0603020202020204"/>
                <a:cs typeface="Trebuchet MS" panose="020B0603020202020204"/>
              </a:rPr>
              <a:t> </a:t>
            </a:r>
            <a:r>
              <a:rPr sz="2300" dirty="0">
                <a:latin typeface="Trebuchet MS" panose="020B0603020202020204"/>
                <a:cs typeface="Trebuchet MS" panose="020B0603020202020204"/>
              </a:rPr>
              <a:t>asociación</a:t>
            </a:r>
            <a:r>
              <a:rPr sz="2300" spc="-50" dirty="0">
                <a:latin typeface="Trebuchet MS" panose="020B0603020202020204"/>
                <a:cs typeface="Trebuchet MS" panose="020B0603020202020204"/>
              </a:rPr>
              <a:t> </a:t>
            </a:r>
            <a:r>
              <a:rPr sz="2300" dirty="0">
                <a:latin typeface="Trebuchet MS" panose="020B0603020202020204"/>
                <a:cs typeface="Trebuchet MS" panose="020B0603020202020204"/>
              </a:rPr>
              <a:t>con</a:t>
            </a:r>
            <a:r>
              <a:rPr sz="2300" spc="-50" dirty="0">
                <a:latin typeface="Trebuchet MS" panose="020B0603020202020204"/>
                <a:cs typeface="Trebuchet MS" panose="020B0603020202020204"/>
              </a:rPr>
              <a:t> </a:t>
            </a:r>
            <a:r>
              <a:rPr sz="2300" spc="-25" dirty="0">
                <a:latin typeface="Trebuchet MS" panose="020B0603020202020204"/>
                <a:cs typeface="Trebuchet MS" panose="020B0603020202020204"/>
              </a:rPr>
              <a:t>los </a:t>
            </a:r>
            <a:r>
              <a:rPr sz="2300" dirty="0">
                <a:latin typeface="Trebuchet MS" panose="020B0603020202020204"/>
                <a:cs typeface="Trebuchet MS" panose="020B0603020202020204"/>
              </a:rPr>
              <a:t>condados:</a:t>
            </a:r>
            <a:r>
              <a:rPr sz="2300" spc="-25" dirty="0">
                <a:latin typeface="Trebuchet MS" panose="020B0603020202020204"/>
                <a:cs typeface="Trebuchet MS" panose="020B0603020202020204"/>
              </a:rPr>
              <a:t> </a:t>
            </a:r>
            <a:r>
              <a:rPr sz="2300" dirty="0">
                <a:latin typeface="Trebuchet MS" panose="020B0603020202020204"/>
                <a:cs typeface="Trebuchet MS" panose="020B0603020202020204"/>
              </a:rPr>
              <a:t>solicitud</a:t>
            </a:r>
            <a:r>
              <a:rPr sz="2300" spc="-30" dirty="0">
                <a:latin typeface="Trebuchet MS" panose="020B0603020202020204"/>
                <a:cs typeface="Trebuchet MS" panose="020B0603020202020204"/>
              </a:rPr>
              <a:t> </a:t>
            </a:r>
            <a:r>
              <a:rPr sz="2300" dirty="0">
                <a:latin typeface="Trebuchet MS" panose="020B0603020202020204"/>
                <a:cs typeface="Trebuchet MS" panose="020B0603020202020204"/>
              </a:rPr>
              <a:t>de</a:t>
            </a:r>
            <a:r>
              <a:rPr sz="2300" spc="-30" dirty="0">
                <a:latin typeface="Trebuchet MS" panose="020B0603020202020204"/>
                <a:cs typeface="Trebuchet MS" panose="020B0603020202020204"/>
              </a:rPr>
              <a:t> </a:t>
            </a:r>
            <a:r>
              <a:rPr sz="2300" dirty="0">
                <a:latin typeface="Trebuchet MS" panose="020B0603020202020204"/>
                <a:cs typeface="Trebuchet MS" panose="020B0603020202020204"/>
              </a:rPr>
              <a:t>presupuesto</a:t>
            </a:r>
            <a:r>
              <a:rPr sz="2300" spc="-30" dirty="0">
                <a:latin typeface="Trebuchet MS" panose="020B0603020202020204"/>
                <a:cs typeface="Trebuchet MS" panose="020B0603020202020204"/>
              </a:rPr>
              <a:t> </a:t>
            </a:r>
            <a:r>
              <a:rPr sz="2300" dirty="0">
                <a:latin typeface="Trebuchet MS" panose="020B0603020202020204"/>
                <a:cs typeface="Trebuchet MS" panose="020B0603020202020204"/>
              </a:rPr>
              <a:t>R7</a:t>
            </a:r>
            <a:r>
              <a:rPr sz="2300" spc="-25" dirty="0">
                <a:latin typeface="Trebuchet MS" panose="020B0603020202020204"/>
                <a:cs typeface="Trebuchet MS" panose="020B0603020202020204"/>
              </a:rPr>
              <a:t> </a:t>
            </a:r>
            <a:r>
              <a:rPr sz="2300" dirty="0">
                <a:latin typeface="Trebuchet MS" panose="020B0603020202020204"/>
                <a:cs typeface="Trebuchet MS" panose="020B0603020202020204"/>
              </a:rPr>
              <a:t>para</a:t>
            </a:r>
            <a:r>
              <a:rPr sz="2300" spc="-25" dirty="0">
                <a:latin typeface="Trebuchet MS" panose="020B0603020202020204"/>
                <a:cs typeface="Trebuchet MS" panose="020B0603020202020204"/>
              </a:rPr>
              <a:t> </a:t>
            </a:r>
            <a:r>
              <a:rPr sz="2300" dirty="0">
                <a:latin typeface="Trebuchet MS" panose="020B0603020202020204"/>
                <a:cs typeface="Trebuchet MS" panose="020B0603020202020204"/>
              </a:rPr>
              <a:t>el</a:t>
            </a:r>
            <a:r>
              <a:rPr sz="2300" spc="-50" dirty="0">
                <a:latin typeface="Trebuchet MS" panose="020B0603020202020204"/>
                <a:cs typeface="Trebuchet MS" panose="020B0603020202020204"/>
              </a:rPr>
              <a:t> </a:t>
            </a:r>
            <a:r>
              <a:rPr sz="2300" dirty="0">
                <a:latin typeface="Trebuchet MS" panose="020B0603020202020204"/>
                <a:cs typeface="Trebuchet MS" panose="020B0603020202020204"/>
              </a:rPr>
              <a:t>AF</a:t>
            </a:r>
            <a:r>
              <a:rPr sz="2300" spc="-25" dirty="0">
                <a:latin typeface="Trebuchet MS" panose="020B0603020202020204"/>
                <a:cs typeface="Trebuchet MS" panose="020B0603020202020204"/>
              </a:rPr>
              <a:t> </a:t>
            </a:r>
            <a:r>
              <a:rPr sz="2300" spc="-10" dirty="0">
                <a:latin typeface="Trebuchet MS" panose="020B0603020202020204"/>
                <a:cs typeface="Trebuchet MS" panose="020B0603020202020204"/>
              </a:rPr>
              <a:t>2024-</a:t>
            </a:r>
            <a:r>
              <a:rPr sz="2300" dirty="0">
                <a:latin typeface="Trebuchet MS" panose="020B0603020202020204"/>
                <a:cs typeface="Trebuchet MS" panose="020B0603020202020204"/>
              </a:rPr>
              <a:t>25,</a:t>
            </a:r>
            <a:r>
              <a:rPr sz="2300" spc="-40" dirty="0">
                <a:latin typeface="Trebuchet MS" panose="020B0603020202020204"/>
                <a:cs typeface="Trebuchet MS" panose="020B0603020202020204"/>
              </a:rPr>
              <a:t> </a:t>
            </a:r>
            <a:r>
              <a:rPr sz="2300" spc="-10" dirty="0">
                <a:latin typeface="Trebuchet MS" panose="020B0603020202020204"/>
                <a:cs typeface="Trebuchet MS" panose="020B0603020202020204"/>
              </a:rPr>
              <a:t>interoperabilidad </a:t>
            </a:r>
            <a:r>
              <a:rPr sz="2300" dirty="0">
                <a:latin typeface="Trebuchet MS" panose="020B0603020202020204"/>
                <a:cs typeface="Trebuchet MS" panose="020B0603020202020204"/>
              </a:rPr>
              <a:t>de</a:t>
            </a:r>
            <a:r>
              <a:rPr sz="2300" spc="-45" dirty="0">
                <a:latin typeface="Trebuchet MS" panose="020B0603020202020204"/>
                <a:cs typeface="Trebuchet MS" panose="020B0603020202020204"/>
              </a:rPr>
              <a:t> </a:t>
            </a:r>
            <a:r>
              <a:rPr sz="2300" dirty="0">
                <a:latin typeface="Trebuchet MS" panose="020B0603020202020204"/>
                <a:cs typeface="Trebuchet MS" panose="020B0603020202020204"/>
              </a:rPr>
              <a:t>agencias</a:t>
            </a:r>
            <a:r>
              <a:rPr sz="2300" spc="-40" dirty="0">
                <a:latin typeface="Trebuchet MS" panose="020B0603020202020204"/>
                <a:cs typeface="Trebuchet MS" panose="020B0603020202020204"/>
              </a:rPr>
              <a:t> </a:t>
            </a:r>
            <a:r>
              <a:rPr sz="2300" dirty="0">
                <a:latin typeface="Trebuchet MS" panose="020B0603020202020204"/>
                <a:cs typeface="Trebuchet MS" panose="020B0603020202020204"/>
              </a:rPr>
              <a:t>conjuntas</a:t>
            </a:r>
            <a:r>
              <a:rPr sz="2300" spc="-40" dirty="0">
                <a:latin typeface="Trebuchet MS" panose="020B0603020202020204"/>
                <a:cs typeface="Trebuchet MS" panose="020B0603020202020204"/>
              </a:rPr>
              <a:t> </a:t>
            </a:r>
            <a:r>
              <a:rPr sz="2300" dirty="0">
                <a:latin typeface="Trebuchet MS" panose="020B0603020202020204"/>
                <a:cs typeface="Trebuchet MS" panose="020B0603020202020204"/>
              </a:rPr>
              <a:t>e</a:t>
            </a:r>
            <a:r>
              <a:rPr sz="2300" spc="-80" dirty="0">
                <a:latin typeface="Trebuchet MS" panose="020B0603020202020204"/>
                <a:cs typeface="Trebuchet MS" panose="020B0603020202020204"/>
              </a:rPr>
              <a:t> </a:t>
            </a:r>
            <a:r>
              <a:rPr sz="2300" dirty="0">
                <a:latin typeface="Trebuchet MS" panose="020B0603020202020204"/>
                <a:cs typeface="Trebuchet MS" panose="020B0603020202020204"/>
              </a:rPr>
              <a:t>inversiones</a:t>
            </a:r>
            <a:r>
              <a:rPr sz="2300" spc="-35" dirty="0">
                <a:latin typeface="Trebuchet MS" panose="020B0603020202020204"/>
                <a:cs typeface="Trebuchet MS" panose="020B0603020202020204"/>
              </a:rPr>
              <a:t> </a:t>
            </a:r>
            <a:r>
              <a:rPr sz="2300" spc="-10" dirty="0">
                <a:latin typeface="Trebuchet MS" panose="020B0603020202020204"/>
                <a:cs typeface="Trebuchet MS" panose="020B0603020202020204"/>
              </a:rPr>
              <a:t>futuras</a:t>
            </a:r>
            <a:endParaRPr sz="2300" dirty="0">
              <a:latin typeface="Trebuchet MS" panose="020B0603020202020204"/>
              <a:cs typeface="Trebuchet MS" panose="020B0603020202020204"/>
            </a:endParaRPr>
          </a:p>
        </p:txBody>
      </p:sp>
      <p:sp>
        <p:nvSpPr>
          <p:cNvPr id="5" name="Google Shape;990;p229"/>
          <p:cNvSpPr txBox="1"/>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r">
              <a:buSzPts val="1200"/>
            </a:pPr>
            <a:fld id="{00000000-1234-1234-1234-123412341234}" type="slidenum">
              <a:rPr lang="en-US" sz="1200" smtClean="0">
                <a:solidFill>
                  <a:schemeClr val="lt1"/>
                </a:solidFill>
              </a:rPr>
              <a:t>92</a:t>
            </a:fld>
            <a:endParaRPr lang="en-US" sz="1200" dirty="0">
              <a:solidFill>
                <a:schemeClr val="lt1"/>
              </a:solidFill>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1621"/>
        <p:cNvGrpSpPr/>
        <p:nvPr/>
      </p:nvGrpSpPr>
      <p:grpSpPr>
        <a:xfrm>
          <a:off x="0" y="0"/>
          <a:ext cx="0" cy="0"/>
          <a:chOff x="0" y="0"/>
          <a:chExt cx="0" cy="0"/>
        </a:xfrm>
      </p:grpSpPr>
      <p:sp>
        <p:nvSpPr>
          <p:cNvPr id="1622" name="Google Shape;1622;p274"/>
          <p:cNvSpPr/>
          <p:nvPr/>
        </p:nvSpPr>
        <p:spPr>
          <a:xfrm>
            <a:off x="434850" y="4734025"/>
            <a:ext cx="11322300" cy="1205700"/>
          </a:xfrm>
          <a:prstGeom prst="rect">
            <a:avLst/>
          </a:prstGeom>
          <a:solidFill>
            <a:schemeClr val="dk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1200"/>
              </a:spcAft>
              <a:buClr>
                <a:schemeClr val="dk1"/>
              </a:buClr>
              <a:buSzPts val="1100"/>
              <a:buFont typeface="Arial" panose="020B0604020202020204"/>
              <a:buNone/>
            </a:pPr>
            <a:r>
              <a:rPr lang="en-US" sz="2600" b="1" dirty="0">
                <a:solidFill>
                  <a:schemeClr val="lt1"/>
                </a:solidFill>
                <a:latin typeface="Trebuchet MS" panose="020B0603020202020204"/>
                <a:ea typeface="Trebuchet MS" panose="020B0603020202020204"/>
                <a:cs typeface="Trebuchet MS" panose="020B0603020202020204"/>
                <a:sym typeface="Trebuchet MS" panose="020B0603020202020204"/>
              </a:rPr>
              <a:t>Thank you for your partnership and engagement as we work together to implement  H.R. 1 and focus on our North Star.</a:t>
            </a:r>
          </a:p>
        </p:txBody>
      </p:sp>
      <p:sp>
        <p:nvSpPr>
          <p:cNvPr id="1623" name="Google Shape;1623;p274"/>
          <p:cNvSpPr txBox="1">
            <a:spLocks noGrp="1"/>
          </p:cNvSpPr>
          <p:nvPr>
            <p:ph type="title"/>
          </p:nvPr>
        </p:nvSpPr>
        <p:spPr>
          <a:xfrm>
            <a:off x="500550" y="212900"/>
            <a:ext cx="11190900" cy="12057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SzPts val="1300"/>
              <a:buNone/>
            </a:pPr>
            <a:r>
              <a:rPr lang="en-US" sz="3700" dirty="0"/>
              <a:t>Our Ask of YOU: Share Resources and Partner with us on implementation of f</a:t>
            </a:r>
            <a:r>
              <a:rPr lang="en-US" sz="3700" dirty="0">
                <a:solidFill>
                  <a:schemeClr val="dk2"/>
                </a:solidFill>
              </a:rPr>
              <a:t>ederal </a:t>
            </a:r>
            <a:r>
              <a:rPr lang="en-US" sz="3700" dirty="0"/>
              <a:t>c</a:t>
            </a:r>
            <a:r>
              <a:rPr lang="en-US" sz="3700" dirty="0">
                <a:solidFill>
                  <a:schemeClr val="dk2"/>
                </a:solidFill>
              </a:rPr>
              <a:t>hanges </a:t>
            </a:r>
            <a:endParaRPr sz="3700" dirty="0">
              <a:solidFill>
                <a:schemeClr val="dk2"/>
              </a:solidFill>
            </a:endParaRPr>
          </a:p>
        </p:txBody>
      </p:sp>
      <p:sp>
        <p:nvSpPr>
          <p:cNvPr id="1624" name="Google Shape;1624;p274"/>
          <p:cNvSpPr txBox="1">
            <a:spLocks noGrp="1"/>
          </p:cNvSpPr>
          <p:nvPr>
            <p:ph type="body" idx="1"/>
          </p:nvPr>
        </p:nvSpPr>
        <p:spPr>
          <a:xfrm>
            <a:off x="253850" y="1647450"/>
            <a:ext cx="11663400" cy="2966700"/>
          </a:xfrm>
          <a:prstGeom prst="rect">
            <a:avLst/>
          </a:prstGeom>
          <a:ln>
            <a:noFill/>
          </a:ln>
        </p:spPr>
        <p:txBody>
          <a:bodyPr spcFirstLastPara="1" wrap="square" lIns="91425" tIns="45700" rIns="91425" bIns="45700" anchor="t" anchorCtr="0">
            <a:noAutofit/>
          </a:bodyPr>
          <a:lstStyle/>
          <a:p>
            <a:pPr marL="457200" lvl="0" indent="-387350" algn="l" rtl="0">
              <a:lnSpc>
                <a:spcPct val="115000"/>
              </a:lnSpc>
              <a:spcBef>
                <a:spcPts val="0"/>
              </a:spcBef>
              <a:spcAft>
                <a:spcPts val="0"/>
              </a:spcAft>
              <a:buSzPts val="2500"/>
              <a:buChar char="●"/>
            </a:pPr>
            <a:r>
              <a:rPr lang="en-US" sz="2500" b="1" dirty="0"/>
              <a:t>Share Our </a:t>
            </a:r>
            <a:r>
              <a:rPr lang="en-US" sz="2500" b="1" u="sng" dirty="0">
                <a:solidFill>
                  <a:schemeClr val="hlink"/>
                </a:solidFill>
                <a:hlinkClick r:id="rId3"/>
              </a:rPr>
              <a:t>Member Message</a:t>
            </a:r>
            <a:r>
              <a:rPr lang="en-US" sz="2500" b="1" dirty="0"/>
              <a:t> </a:t>
            </a:r>
            <a:r>
              <a:rPr lang="en-US" sz="2500" dirty="0"/>
              <a:t>from Exec. Dir. </a:t>
            </a:r>
            <a:r>
              <a:rPr lang="en-US" sz="2500" dirty="0" err="1"/>
              <a:t>Bimestefer</a:t>
            </a:r>
            <a:r>
              <a:rPr lang="en-US" sz="2500" dirty="0"/>
              <a:t> - a short, high level overview of what is in H.R. 1 and when members may see changes. Critical that we reach members along the way. </a:t>
            </a:r>
            <a:endParaRPr sz="2500" dirty="0"/>
          </a:p>
          <a:p>
            <a:pPr marL="457200" lvl="0" indent="-387350" algn="l" rtl="0">
              <a:lnSpc>
                <a:spcPct val="115000"/>
              </a:lnSpc>
              <a:spcBef>
                <a:spcPts val="1000"/>
              </a:spcBef>
              <a:spcAft>
                <a:spcPts val="0"/>
              </a:spcAft>
              <a:buSzPts val="2500"/>
              <a:buChar char="●"/>
            </a:pPr>
            <a:r>
              <a:rPr lang="en-US" sz="2500" dirty="0"/>
              <a:t>Bookmark our resource center </a:t>
            </a:r>
            <a:r>
              <a:rPr lang="en-US" sz="2500" u="sng" dirty="0">
                <a:solidFill>
                  <a:schemeClr val="hlink"/>
                </a:solidFill>
                <a:hlinkClick r:id="rId4"/>
              </a:rPr>
              <a:t>Colorado.gov/</a:t>
            </a:r>
            <a:r>
              <a:rPr lang="en-US" sz="2500" u="sng" dirty="0" err="1">
                <a:solidFill>
                  <a:schemeClr val="hlink"/>
                </a:solidFill>
                <a:hlinkClick r:id="rId4"/>
              </a:rPr>
              <a:t>hcpf</a:t>
            </a:r>
            <a:r>
              <a:rPr lang="en-US" sz="2500" u="sng" dirty="0">
                <a:solidFill>
                  <a:schemeClr val="hlink"/>
                </a:solidFill>
                <a:hlinkClick r:id="rId4"/>
              </a:rPr>
              <a:t>/impact</a:t>
            </a:r>
            <a:r>
              <a:rPr lang="en-US" sz="2500" dirty="0"/>
              <a:t> and sign up for HCPF newsletters to receive key implementation updates and understand how federal cuts impact Medicaid.</a:t>
            </a:r>
            <a:endParaRPr sz="2600" b="1" i="1" dirty="0">
              <a:solidFill>
                <a:schemeClr val="lt1"/>
              </a:solidFill>
            </a:endParaRPr>
          </a:p>
        </p:txBody>
      </p:sp>
      <p:sp>
        <p:nvSpPr>
          <p:cNvPr id="1625" name="Google Shape;1625;p274"/>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93</a:t>
            </a:fld>
            <a:endParaRPr lang="en-US"/>
          </a:p>
        </p:txBody>
      </p:sp>
      <p:sp>
        <p:nvSpPr>
          <p:cNvPr id="1626" name="Google Shape;1626;p274"/>
          <p:cNvSpPr txBox="1"/>
          <p:nvPr/>
        </p:nvSpPr>
        <p:spPr>
          <a:xfrm>
            <a:off x="2797200" y="6334550"/>
            <a:ext cx="9013800" cy="36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500" b="1">
                <a:solidFill>
                  <a:schemeClr val="lt1"/>
                </a:solidFill>
              </a:rPr>
              <a:t>Visit </a:t>
            </a:r>
            <a:r>
              <a:rPr lang="en-US" sz="1500" b="1" u="sng">
                <a:solidFill>
                  <a:schemeClr val="lt1"/>
                </a:solidFill>
                <a:hlinkClick r:id="rId5"/>
              </a:rPr>
              <a:t>Colorado.gov/hcpf/publications</a:t>
            </a:r>
            <a:r>
              <a:rPr lang="en-US" sz="1500" b="1">
                <a:solidFill>
                  <a:schemeClr val="lt1"/>
                </a:solidFill>
              </a:rPr>
              <a:t> (click on sign up for newsletters, choose At A Glance)</a:t>
            </a:r>
            <a:endParaRPr sz="1500" b="1">
              <a:solidFill>
                <a:schemeClr val="lt1"/>
              </a:solidFill>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p:nvPr/>
        </p:nvSpPr>
        <p:spPr>
          <a:xfrm>
            <a:off x="2624455" y="6424295"/>
            <a:ext cx="9089390" cy="314325"/>
          </a:xfrm>
          <a:prstGeom prst="rect">
            <a:avLst/>
          </a:prstGeom>
        </p:spPr>
        <p:txBody>
          <a:bodyPr vert="horz" wrap="square" lIns="0" tIns="0" rIns="0" bIns="0" rtlCol="0">
            <a:noAutofit/>
          </a:bodyPr>
          <a:lstStyle/>
          <a:p>
            <a:pPr marL="12700">
              <a:lnSpc>
                <a:spcPts val="1770"/>
              </a:lnSpc>
            </a:pPr>
            <a:r>
              <a:rPr b="1" dirty="0">
                <a:solidFill>
                  <a:srgbClr val="FFFFFF"/>
                </a:solidFill>
                <a:latin typeface="Arial" panose="020B0604020202020204"/>
                <a:cs typeface="Arial" panose="020B0604020202020204"/>
              </a:rPr>
              <a:t>Visite</a:t>
            </a:r>
            <a:r>
              <a:rPr b="1" spc="-5" dirty="0">
                <a:solidFill>
                  <a:srgbClr val="FFFFFF"/>
                </a:solidFill>
                <a:latin typeface="Arial" panose="020B0604020202020204"/>
                <a:cs typeface="Arial" panose="020B0604020202020204"/>
              </a:rPr>
              <a:t> </a:t>
            </a:r>
            <a:r>
              <a:rPr b="1" u="sng" spc="-10" dirty="0">
                <a:solidFill>
                  <a:srgbClr val="0000FF"/>
                </a:solidFill>
                <a:uFill>
                  <a:solidFill>
                    <a:srgbClr val="0000FF"/>
                  </a:solidFill>
                </a:uFill>
                <a:latin typeface="Arial" panose="020B0604020202020204"/>
                <a:cs typeface="Arial" panose="020B0604020202020204"/>
                <a:hlinkClick r:id="rId2"/>
              </a:rPr>
              <a:t>Colorado.gov/hcpf/publications</a:t>
            </a:r>
            <a:r>
              <a:rPr b="1" spc="-40" dirty="0">
                <a:solidFill>
                  <a:srgbClr val="0000FF"/>
                </a:solidFill>
                <a:latin typeface="Arial" panose="020B0604020202020204"/>
                <a:cs typeface="Arial" panose="020B0604020202020204"/>
              </a:rPr>
              <a:t> </a:t>
            </a:r>
            <a:r>
              <a:rPr b="1" dirty="0">
                <a:solidFill>
                  <a:srgbClr val="FFFFFF"/>
                </a:solidFill>
                <a:latin typeface="Arial" panose="020B0604020202020204"/>
                <a:cs typeface="Arial" panose="020B0604020202020204"/>
              </a:rPr>
              <a:t>(haga</a:t>
            </a:r>
            <a:r>
              <a:rPr b="1" spc="10" dirty="0">
                <a:solidFill>
                  <a:srgbClr val="FFFFFF"/>
                </a:solidFill>
                <a:latin typeface="Arial" panose="020B0604020202020204"/>
                <a:cs typeface="Arial" panose="020B0604020202020204"/>
              </a:rPr>
              <a:t> </a:t>
            </a:r>
            <a:r>
              <a:rPr b="1" dirty="0">
                <a:solidFill>
                  <a:srgbClr val="FFFFFF"/>
                </a:solidFill>
                <a:latin typeface="Arial" panose="020B0604020202020204"/>
                <a:cs typeface="Arial" panose="020B0604020202020204"/>
              </a:rPr>
              <a:t>clic</a:t>
            </a:r>
            <a:r>
              <a:rPr b="1" spc="-5" dirty="0">
                <a:solidFill>
                  <a:srgbClr val="FFFFFF"/>
                </a:solidFill>
                <a:latin typeface="Arial" panose="020B0604020202020204"/>
                <a:cs typeface="Arial" panose="020B0604020202020204"/>
              </a:rPr>
              <a:t> </a:t>
            </a:r>
            <a:r>
              <a:rPr b="1" dirty="0">
                <a:solidFill>
                  <a:srgbClr val="FFFFFF"/>
                </a:solidFill>
                <a:latin typeface="Arial" panose="020B0604020202020204"/>
                <a:cs typeface="Arial" panose="020B0604020202020204"/>
              </a:rPr>
              <a:t>en</a:t>
            </a:r>
            <a:r>
              <a:rPr b="1" spc="-25" dirty="0">
                <a:solidFill>
                  <a:srgbClr val="FFFFFF"/>
                </a:solidFill>
                <a:latin typeface="Arial" panose="020B0604020202020204"/>
                <a:cs typeface="Arial" panose="020B0604020202020204"/>
              </a:rPr>
              <a:t> </a:t>
            </a:r>
            <a:r>
              <a:rPr b="1" dirty="0">
                <a:solidFill>
                  <a:srgbClr val="FFFFFF"/>
                </a:solidFill>
                <a:latin typeface="Arial" panose="020B0604020202020204"/>
                <a:cs typeface="Arial" panose="020B0604020202020204"/>
              </a:rPr>
              <a:t>suscribirse</a:t>
            </a:r>
            <a:r>
              <a:rPr b="1" spc="-10" dirty="0">
                <a:solidFill>
                  <a:srgbClr val="FFFFFF"/>
                </a:solidFill>
                <a:latin typeface="Arial" panose="020B0604020202020204"/>
                <a:cs typeface="Arial" panose="020B0604020202020204"/>
              </a:rPr>
              <a:t> </a:t>
            </a:r>
            <a:r>
              <a:rPr b="1" dirty="0">
                <a:solidFill>
                  <a:srgbClr val="FFFFFF"/>
                </a:solidFill>
                <a:latin typeface="Arial" panose="020B0604020202020204"/>
                <a:cs typeface="Arial" panose="020B0604020202020204"/>
              </a:rPr>
              <a:t>a</a:t>
            </a:r>
            <a:r>
              <a:rPr b="1" spc="15" dirty="0">
                <a:solidFill>
                  <a:srgbClr val="FFFFFF"/>
                </a:solidFill>
                <a:latin typeface="Arial" panose="020B0604020202020204"/>
                <a:cs typeface="Arial" panose="020B0604020202020204"/>
              </a:rPr>
              <a:t> </a:t>
            </a:r>
            <a:r>
              <a:rPr b="1" dirty="0">
                <a:solidFill>
                  <a:srgbClr val="FFFFFF"/>
                </a:solidFill>
                <a:latin typeface="Arial" panose="020B0604020202020204"/>
                <a:cs typeface="Arial" panose="020B0604020202020204"/>
              </a:rPr>
              <a:t>boletines</a:t>
            </a:r>
            <a:r>
              <a:rPr b="1" spc="-35" dirty="0">
                <a:solidFill>
                  <a:srgbClr val="FFFFFF"/>
                </a:solidFill>
                <a:latin typeface="Arial" panose="020B0604020202020204"/>
                <a:cs typeface="Arial" panose="020B0604020202020204"/>
              </a:rPr>
              <a:t> </a:t>
            </a:r>
            <a:r>
              <a:rPr b="1" spc="-10" dirty="0">
                <a:solidFill>
                  <a:srgbClr val="FFFFFF"/>
                </a:solidFill>
                <a:latin typeface="Arial" panose="020B0604020202020204"/>
                <a:cs typeface="Arial" panose="020B0604020202020204"/>
              </a:rPr>
              <a:t>informativos,</a:t>
            </a:r>
            <a:r>
              <a:rPr lang="en-US" b="1" spc="-10" dirty="0">
                <a:solidFill>
                  <a:srgbClr val="FFFFFF"/>
                </a:solidFill>
                <a:latin typeface="Arial" panose="020B0604020202020204"/>
                <a:cs typeface="Arial" panose="020B0604020202020204"/>
              </a:rPr>
              <a:t> elija Un Vistazo</a:t>
            </a:r>
          </a:p>
        </p:txBody>
      </p:sp>
      <p:sp>
        <p:nvSpPr>
          <p:cNvPr id="3" name="object 3"/>
          <p:cNvSpPr txBox="1">
            <a:spLocks noGrp="1"/>
          </p:cNvSpPr>
          <p:nvPr>
            <p:ph type="title"/>
          </p:nvPr>
        </p:nvSpPr>
        <p:spPr>
          <a:xfrm>
            <a:off x="683234" y="134585"/>
            <a:ext cx="10497616" cy="1217930"/>
          </a:xfrm>
          <a:prstGeom prst="rect">
            <a:avLst/>
          </a:prstGeom>
        </p:spPr>
        <p:txBody>
          <a:bodyPr vert="horz" wrap="square" lIns="0" tIns="64769" rIns="0" bIns="0" rtlCol="0">
            <a:spAutoFit/>
          </a:bodyPr>
          <a:lstStyle/>
          <a:p>
            <a:pPr marL="12700" marR="5080" indent="36195">
              <a:lnSpc>
                <a:spcPts val="3000"/>
              </a:lnSpc>
              <a:spcBef>
                <a:spcPts val="510"/>
              </a:spcBef>
            </a:pPr>
            <a:r>
              <a:rPr lang="" sz="3200" spc="-50" dirty="0"/>
              <a:t>Lo que le pedimos</a:t>
            </a:r>
            <a:r>
              <a:rPr sz="3200" spc="-50" dirty="0"/>
              <a:t> </a:t>
            </a:r>
            <a:r>
              <a:rPr sz="3200" dirty="0"/>
              <a:t>a</a:t>
            </a:r>
            <a:r>
              <a:rPr sz="3200" spc="-50" dirty="0"/>
              <a:t> </a:t>
            </a:r>
            <a:r>
              <a:rPr sz="3200" dirty="0"/>
              <a:t>USTED:</a:t>
            </a:r>
            <a:r>
              <a:rPr sz="3200" spc="-40" dirty="0"/>
              <a:t> </a:t>
            </a:r>
            <a:r>
              <a:rPr sz="3200" dirty="0"/>
              <a:t>Comparta</a:t>
            </a:r>
            <a:r>
              <a:rPr sz="3200" spc="-50" dirty="0"/>
              <a:t> </a:t>
            </a:r>
            <a:r>
              <a:rPr sz="3200" dirty="0"/>
              <a:t>recursos</a:t>
            </a:r>
            <a:r>
              <a:rPr sz="3200" spc="-50" dirty="0"/>
              <a:t> </a:t>
            </a:r>
            <a:r>
              <a:rPr sz="3200" dirty="0"/>
              <a:t>y</a:t>
            </a:r>
            <a:r>
              <a:rPr sz="3200" spc="-60" dirty="0"/>
              <a:t> </a:t>
            </a:r>
            <a:r>
              <a:rPr sz="3200" dirty="0"/>
              <a:t>asóciese</a:t>
            </a:r>
            <a:r>
              <a:rPr sz="3200" spc="-50" dirty="0"/>
              <a:t> </a:t>
            </a:r>
            <a:r>
              <a:rPr sz="3200" spc="-25" dirty="0"/>
              <a:t>con </a:t>
            </a:r>
            <a:r>
              <a:rPr sz="3200" dirty="0"/>
              <a:t>nosotros</a:t>
            </a:r>
            <a:r>
              <a:rPr sz="3200" spc="-65" dirty="0"/>
              <a:t> </a:t>
            </a:r>
            <a:r>
              <a:rPr sz="3200" dirty="0"/>
              <a:t>en</a:t>
            </a:r>
            <a:r>
              <a:rPr sz="3200" spc="-35" dirty="0"/>
              <a:t> </a:t>
            </a:r>
            <a:r>
              <a:rPr sz="3200" dirty="0"/>
              <a:t>la</a:t>
            </a:r>
            <a:r>
              <a:rPr sz="3200" spc="-50" dirty="0"/>
              <a:t> </a:t>
            </a:r>
            <a:r>
              <a:rPr sz="3200" dirty="0"/>
              <a:t>implementación</a:t>
            </a:r>
            <a:r>
              <a:rPr sz="3200" spc="-45" dirty="0"/>
              <a:t> </a:t>
            </a:r>
            <a:r>
              <a:rPr sz="3200" dirty="0"/>
              <a:t>de</a:t>
            </a:r>
            <a:r>
              <a:rPr sz="3200" spc="-45" dirty="0"/>
              <a:t> </a:t>
            </a:r>
            <a:r>
              <a:rPr sz="3200" dirty="0"/>
              <a:t>cambios</a:t>
            </a:r>
            <a:r>
              <a:rPr sz="3200" spc="-55" dirty="0"/>
              <a:t> </a:t>
            </a:r>
            <a:r>
              <a:rPr sz="3200" spc="-10" dirty="0"/>
              <a:t>federales</a:t>
            </a:r>
            <a:endParaRPr sz="3200" dirty="0"/>
          </a:p>
        </p:txBody>
      </p:sp>
      <p:sp>
        <p:nvSpPr>
          <p:cNvPr id="4" name="object 4"/>
          <p:cNvSpPr txBox="1"/>
          <p:nvPr/>
        </p:nvSpPr>
        <p:spPr>
          <a:xfrm>
            <a:off x="488910" y="1486990"/>
            <a:ext cx="11224117" cy="3022600"/>
          </a:xfrm>
          <a:prstGeom prst="rect">
            <a:avLst/>
          </a:prstGeom>
        </p:spPr>
        <p:txBody>
          <a:bodyPr vert="horz" wrap="square" lIns="0" tIns="12065" rIns="0" bIns="0" rtlCol="0">
            <a:spAutoFit/>
          </a:bodyPr>
          <a:lstStyle/>
          <a:p>
            <a:pPr marL="400050" marR="5080" indent="-387985">
              <a:lnSpc>
                <a:spcPct val="115000"/>
              </a:lnSpc>
              <a:spcBef>
                <a:spcPts val="95"/>
              </a:spcBef>
              <a:buFont typeface="Microsoft Sans Serif" panose="020B0604020202020204"/>
              <a:buChar char="●"/>
              <a:tabLst>
                <a:tab pos="400050" algn="l"/>
              </a:tabLst>
            </a:pPr>
            <a:r>
              <a:rPr sz="2300" b="1" dirty="0">
                <a:latin typeface="Trebuchet MS" panose="020B0603020202020204"/>
                <a:cs typeface="Trebuchet MS" panose="020B0603020202020204"/>
              </a:rPr>
              <a:t>Comparta</a:t>
            </a:r>
            <a:r>
              <a:rPr sz="2300" b="1" spc="-60" dirty="0">
                <a:latin typeface="Trebuchet MS" panose="020B0603020202020204"/>
                <a:cs typeface="Trebuchet MS" panose="020B0603020202020204"/>
              </a:rPr>
              <a:t> </a:t>
            </a:r>
            <a:r>
              <a:rPr sz="2300" b="1" dirty="0">
                <a:latin typeface="Trebuchet MS" panose="020B0603020202020204"/>
                <a:cs typeface="Trebuchet MS" panose="020B0603020202020204"/>
              </a:rPr>
              <a:t>nuestro</a:t>
            </a:r>
            <a:r>
              <a:rPr sz="2300" b="1" spc="-40" dirty="0">
                <a:latin typeface="Trebuchet MS" panose="020B0603020202020204"/>
                <a:cs typeface="Trebuchet MS" panose="020B0603020202020204"/>
              </a:rPr>
              <a:t> </a:t>
            </a:r>
            <a:r>
              <a:rPr sz="2300" b="1" u="sng" dirty="0">
                <a:solidFill>
                  <a:srgbClr val="0000FF"/>
                </a:solidFill>
                <a:uFill>
                  <a:solidFill>
                    <a:srgbClr val="0000FF"/>
                  </a:solidFill>
                </a:uFill>
                <a:latin typeface="Trebuchet MS" panose="020B0603020202020204"/>
                <a:cs typeface="Trebuchet MS" panose="020B0603020202020204"/>
                <a:hlinkClick r:id="rId3"/>
              </a:rPr>
              <a:t>mensaje</a:t>
            </a:r>
            <a:r>
              <a:rPr sz="2300" b="1" u="sng" spc="-70" dirty="0">
                <a:solidFill>
                  <a:srgbClr val="0000FF"/>
                </a:solidFill>
                <a:uFill>
                  <a:solidFill>
                    <a:srgbClr val="0000FF"/>
                  </a:solidFill>
                </a:uFill>
                <a:latin typeface="Trebuchet MS" panose="020B0603020202020204"/>
                <a:cs typeface="Trebuchet MS" panose="020B0603020202020204"/>
                <a:hlinkClick r:id="rId3"/>
              </a:rPr>
              <a:t> </a:t>
            </a:r>
            <a:r>
              <a:rPr sz="2300" b="1" u="sng" dirty="0">
                <a:solidFill>
                  <a:srgbClr val="0000FF"/>
                </a:solidFill>
                <a:uFill>
                  <a:solidFill>
                    <a:srgbClr val="0000FF"/>
                  </a:solidFill>
                </a:uFill>
                <a:latin typeface="Trebuchet MS" panose="020B0603020202020204"/>
                <a:cs typeface="Trebuchet MS" panose="020B0603020202020204"/>
                <a:hlinkClick r:id="rId3"/>
              </a:rPr>
              <a:t>para</a:t>
            </a:r>
            <a:r>
              <a:rPr sz="2300" b="1" u="sng" spc="-75" dirty="0">
                <a:solidFill>
                  <a:srgbClr val="0000FF"/>
                </a:solidFill>
                <a:uFill>
                  <a:solidFill>
                    <a:srgbClr val="0000FF"/>
                  </a:solidFill>
                </a:uFill>
                <a:latin typeface="Trebuchet MS" panose="020B0603020202020204"/>
                <a:cs typeface="Trebuchet MS" panose="020B0603020202020204"/>
                <a:hlinkClick r:id="rId3"/>
              </a:rPr>
              <a:t> </a:t>
            </a:r>
            <a:r>
              <a:rPr sz="2300" b="1" u="sng" dirty="0">
                <a:solidFill>
                  <a:srgbClr val="0000FF"/>
                </a:solidFill>
                <a:uFill>
                  <a:solidFill>
                    <a:srgbClr val="0000FF"/>
                  </a:solidFill>
                </a:uFill>
                <a:latin typeface="Trebuchet MS" panose="020B0603020202020204"/>
                <a:cs typeface="Trebuchet MS" panose="020B0603020202020204"/>
                <a:hlinkClick r:id="rId3"/>
              </a:rPr>
              <a:t>miembros</a:t>
            </a:r>
            <a:r>
              <a:rPr sz="2300" b="1" spc="-50" dirty="0">
                <a:solidFill>
                  <a:srgbClr val="0000FF"/>
                </a:solidFill>
                <a:latin typeface="Trebuchet MS" panose="020B0603020202020204"/>
                <a:cs typeface="Trebuchet MS" panose="020B0603020202020204"/>
              </a:rPr>
              <a:t> </a:t>
            </a:r>
            <a:r>
              <a:rPr sz="2300" dirty="0">
                <a:latin typeface="Trebuchet MS" panose="020B0603020202020204"/>
                <a:cs typeface="Trebuchet MS" panose="020B0603020202020204"/>
              </a:rPr>
              <a:t>del</a:t>
            </a:r>
            <a:r>
              <a:rPr sz="2300" spc="-75" dirty="0">
                <a:latin typeface="Trebuchet MS" panose="020B0603020202020204"/>
                <a:cs typeface="Trebuchet MS" panose="020B0603020202020204"/>
              </a:rPr>
              <a:t> </a:t>
            </a:r>
            <a:r>
              <a:rPr sz="2300" dirty="0">
                <a:latin typeface="Trebuchet MS" panose="020B0603020202020204"/>
                <a:cs typeface="Trebuchet MS" panose="020B0603020202020204"/>
              </a:rPr>
              <a:t>director</a:t>
            </a:r>
            <a:r>
              <a:rPr sz="2300" spc="-45" dirty="0">
                <a:latin typeface="Trebuchet MS" panose="020B0603020202020204"/>
                <a:cs typeface="Trebuchet MS" panose="020B0603020202020204"/>
              </a:rPr>
              <a:t> </a:t>
            </a:r>
            <a:r>
              <a:rPr sz="2300" dirty="0">
                <a:latin typeface="Trebuchet MS" panose="020B0603020202020204"/>
                <a:cs typeface="Trebuchet MS" panose="020B0603020202020204"/>
              </a:rPr>
              <a:t>ejecutivo</a:t>
            </a:r>
            <a:r>
              <a:rPr sz="2300" spc="-60" dirty="0">
                <a:latin typeface="Trebuchet MS" panose="020B0603020202020204"/>
                <a:cs typeface="Trebuchet MS" panose="020B0603020202020204"/>
              </a:rPr>
              <a:t> </a:t>
            </a:r>
            <a:r>
              <a:rPr sz="2300" dirty="0">
                <a:latin typeface="Trebuchet MS" panose="020B0603020202020204"/>
                <a:cs typeface="Trebuchet MS" panose="020B0603020202020204"/>
              </a:rPr>
              <a:t>Bimestefer:</a:t>
            </a:r>
            <a:r>
              <a:rPr sz="2300" spc="-50" dirty="0">
                <a:latin typeface="Trebuchet MS" panose="020B0603020202020204"/>
                <a:cs typeface="Trebuchet MS" panose="020B0603020202020204"/>
              </a:rPr>
              <a:t> </a:t>
            </a:r>
            <a:r>
              <a:rPr sz="2300" spc="-25" dirty="0">
                <a:latin typeface="Trebuchet MS" panose="020B0603020202020204"/>
                <a:cs typeface="Trebuchet MS" panose="020B0603020202020204"/>
              </a:rPr>
              <a:t>una </a:t>
            </a:r>
            <a:r>
              <a:rPr sz="2300" dirty="0">
                <a:latin typeface="Trebuchet MS" panose="020B0603020202020204"/>
                <a:cs typeface="Trebuchet MS" panose="020B0603020202020204"/>
              </a:rPr>
              <a:t>breve</a:t>
            </a:r>
            <a:r>
              <a:rPr sz="2300" spc="-30" dirty="0">
                <a:latin typeface="Trebuchet MS" panose="020B0603020202020204"/>
                <a:cs typeface="Trebuchet MS" panose="020B0603020202020204"/>
              </a:rPr>
              <a:t> </a:t>
            </a:r>
            <a:r>
              <a:rPr sz="2300" dirty="0">
                <a:latin typeface="Trebuchet MS" panose="020B0603020202020204"/>
                <a:cs typeface="Trebuchet MS" panose="020B0603020202020204"/>
              </a:rPr>
              <a:t>descripción</a:t>
            </a:r>
            <a:r>
              <a:rPr sz="2300" spc="-20" dirty="0">
                <a:latin typeface="Trebuchet MS" panose="020B0603020202020204"/>
                <a:cs typeface="Trebuchet MS" panose="020B0603020202020204"/>
              </a:rPr>
              <a:t> </a:t>
            </a:r>
            <a:r>
              <a:rPr sz="2300" dirty="0">
                <a:latin typeface="Trebuchet MS" panose="020B0603020202020204"/>
                <a:cs typeface="Trebuchet MS" panose="020B0603020202020204"/>
              </a:rPr>
              <a:t>general</a:t>
            </a:r>
            <a:r>
              <a:rPr sz="2300" spc="-20" dirty="0">
                <a:latin typeface="Trebuchet MS" panose="020B0603020202020204"/>
                <a:cs typeface="Trebuchet MS" panose="020B0603020202020204"/>
              </a:rPr>
              <a:t> </a:t>
            </a:r>
            <a:r>
              <a:rPr sz="2300" dirty="0">
                <a:latin typeface="Trebuchet MS" panose="020B0603020202020204"/>
                <a:cs typeface="Trebuchet MS" panose="020B0603020202020204"/>
              </a:rPr>
              <a:t>de</a:t>
            </a:r>
            <a:r>
              <a:rPr sz="2300" spc="-25" dirty="0">
                <a:latin typeface="Trebuchet MS" panose="020B0603020202020204"/>
                <a:cs typeface="Trebuchet MS" panose="020B0603020202020204"/>
              </a:rPr>
              <a:t> </a:t>
            </a:r>
            <a:r>
              <a:rPr sz="2300" dirty="0">
                <a:latin typeface="Trebuchet MS" panose="020B0603020202020204"/>
                <a:cs typeface="Trebuchet MS" panose="020B0603020202020204"/>
              </a:rPr>
              <a:t>alto</a:t>
            </a:r>
            <a:r>
              <a:rPr sz="2300" spc="-25" dirty="0">
                <a:latin typeface="Trebuchet MS" panose="020B0603020202020204"/>
                <a:cs typeface="Trebuchet MS" panose="020B0603020202020204"/>
              </a:rPr>
              <a:t> </a:t>
            </a:r>
            <a:r>
              <a:rPr sz="2300" dirty="0">
                <a:latin typeface="Trebuchet MS" panose="020B0603020202020204"/>
                <a:cs typeface="Trebuchet MS" panose="020B0603020202020204"/>
              </a:rPr>
              <a:t>nivel</a:t>
            </a:r>
            <a:r>
              <a:rPr sz="2300" spc="-25" dirty="0">
                <a:latin typeface="Trebuchet MS" panose="020B0603020202020204"/>
                <a:cs typeface="Trebuchet MS" panose="020B0603020202020204"/>
              </a:rPr>
              <a:t> </a:t>
            </a:r>
            <a:r>
              <a:rPr sz="2300" dirty="0">
                <a:latin typeface="Trebuchet MS" panose="020B0603020202020204"/>
                <a:cs typeface="Trebuchet MS" panose="020B0603020202020204"/>
              </a:rPr>
              <a:t>de</a:t>
            </a:r>
            <a:r>
              <a:rPr sz="2300" spc="-25" dirty="0">
                <a:latin typeface="Trebuchet MS" panose="020B0603020202020204"/>
                <a:cs typeface="Trebuchet MS" panose="020B0603020202020204"/>
              </a:rPr>
              <a:t> </a:t>
            </a:r>
            <a:r>
              <a:rPr sz="2300" dirty="0">
                <a:latin typeface="Trebuchet MS" panose="020B0603020202020204"/>
                <a:cs typeface="Trebuchet MS" panose="020B0603020202020204"/>
              </a:rPr>
              <a:t>lo</a:t>
            </a:r>
            <a:r>
              <a:rPr sz="2300" spc="-35" dirty="0">
                <a:latin typeface="Trebuchet MS" panose="020B0603020202020204"/>
                <a:cs typeface="Trebuchet MS" panose="020B0603020202020204"/>
              </a:rPr>
              <a:t> </a:t>
            </a:r>
            <a:r>
              <a:rPr sz="2300" dirty="0">
                <a:latin typeface="Trebuchet MS" panose="020B0603020202020204"/>
                <a:cs typeface="Trebuchet MS" panose="020B0603020202020204"/>
              </a:rPr>
              <a:t>que</a:t>
            </a:r>
            <a:r>
              <a:rPr sz="2300" spc="-20" dirty="0">
                <a:latin typeface="Trebuchet MS" panose="020B0603020202020204"/>
                <a:cs typeface="Trebuchet MS" panose="020B0603020202020204"/>
              </a:rPr>
              <a:t> </a:t>
            </a:r>
            <a:r>
              <a:rPr sz="2300" dirty="0">
                <a:latin typeface="Trebuchet MS" panose="020B0603020202020204"/>
                <a:cs typeface="Trebuchet MS" panose="020B0603020202020204"/>
              </a:rPr>
              <a:t>hay</a:t>
            </a:r>
            <a:r>
              <a:rPr sz="2300" spc="-25" dirty="0">
                <a:latin typeface="Trebuchet MS" panose="020B0603020202020204"/>
                <a:cs typeface="Trebuchet MS" panose="020B0603020202020204"/>
              </a:rPr>
              <a:t> </a:t>
            </a:r>
            <a:r>
              <a:rPr sz="2300" dirty="0">
                <a:latin typeface="Trebuchet MS" panose="020B0603020202020204"/>
                <a:cs typeface="Trebuchet MS" panose="020B0603020202020204"/>
              </a:rPr>
              <a:t>en</a:t>
            </a:r>
            <a:r>
              <a:rPr sz="2300" spc="-25" dirty="0">
                <a:latin typeface="Trebuchet MS" panose="020B0603020202020204"/>
                <a:cs typeface="Trebuchet MS" panose="020B0603020202020204"/>
              </a:rPr>
              <a:t> </a:t>
            </a:r>
            <a:r>
              <a:rPr sz="2300" dirty="0">
                <a:latin typeface="Trebuchet MS" panose="020B0603020202020204"/>
                <a:cs typeface="Trebuchet MS" panose="020B0603020202020204"/>
              </a:rPr>
              <a:t>H</a:t>
            </a:r>
            <a:r>
              <a:rPr lang="" sz="2300" dirty="0">
                <a:latin typeface="Trebuchet MS" panose="020B0603020202020204"/>
                <a:cs typeface="Trebuchet MS" panose="020B0603020202020204"/>
              </a:rPr>
              <a:t>.</a:t>
            </a:r>
            <a:r>
              <a:rPr sz="2300" dirty="0">
                <a:latin typeface="Trebuchet MS" panose="020B0603020202020204"/>
                <a:cs typeface="Trebuchet MS" panose="020B0603020202020204"/>
              </a:rPr>
              <a:t>R</a:t>
            </a:r>
            <a:r>
              <a:rPr lang="" sz="2300" dirty="0">
                <a:latin typeface="Trebuchet MS" panose="020B0603020202020204"/>
                <a:cs typeface="Trebuchet MS" panose="020B0603020202020204"/>
              </a:rPr>
              <a:t>.</a:t>
            </a:r>
            <a:r>
              <a:rPr sz="2300" spc="-40" dirty="0">
                <a:latin typeface="Trebuchet MS" panose="020B0603020202020204"/>
                <a:cs typeface="Trebuchet MS" panose="020B0603020202020204"/>
              </a:rPr>
              <a:t> </a:t>
            </a:r>
            <a:r>
              <a:rPr sz="2300" dirty="0">
                <a:latin typeface="Trebuchet MS" panose="020B0603020202020204"/>
                <a:cs typeface="Trebuchet MS" panose="020B0603020202020204"/>
              </a:rPr>
              <a:t>1</a:t>
            </a:r>
            <a:r>
              <a:rPr sz="2300" spc="-20" dirty="0">
                <a:latin typeface="Trebuchet MS" panose="020B0603020202020204"/>
                <a:cs typeface="Trebuchet MS" panose="020B0603020202020204"/>
              </a:rPr>
              <a:t> </a:t>
            </a:r>
            <a:r>
              <a:rPr sz="2300" dirty="0">
                <a:latin typeface="Trebuchet MS" panose="020B0603020202020204"/>
                <a:cs typeface="Trebuchet MS" panose="020B0603020202020204"/>
              </a:rPr>
              <a:t>y</a:t>
            </a:r>
            <a:r>
              <a:rPr sz="2300" spc="-45" dirty="0">
                <a:latin typeface="Trebuchet MS" panose="020B0603020202020204"/>
                <a:cs typeface="Trebuchet MS" panose="020B0603020202020204"/>
              </a:rPr>
              <a:t> </a:t>
            </a:r>
            <a:r>
              <a:rPr sz="2300" dirty="0">
                <a:latin typeface="Trebuchet MS" panose="020B0603020202020204"/>
                <a:cs typeface="Trebuchet MS" panose="020B0603020202020204"/>
              </a:rPr>
              <a:t>cuándo</a:t>
            </a:r>
            <a:r>
              <a:rPr sz="2300" spc="-25" dirty="0">
                <a:latin typeface="Trebuchet MS" panose="020B0603020202020204"/>
                <a:cs typeface="Trebuchet MS" panose="020B0603020202020204"/>
              </a:rPr>
              <a:t> </a:t>
            </a:r>
            <a:r>
              <a:rPr sz="2300" dirty="0">
                <a:latin typeface="Trebuchet MS" panose="020B0603020202020204"/>
                <a:cs typeface="Trebuchet MS" panose="020B0603020202020204"/>
              </a:rPr>
              <a:t>los</a:t>
            </a:r>
            <a:r>
              <a:rPr sz="2300" spc="-20" dirty="0">
                <a:latin typeface="Trebuchet MS" panose="020B0603020202020204"/>
                <a:cs typeface="Trebuchet MS" panose="020B0603020202020204"/>
              </a:rPr>
              <a:t> </a:t>
            </a:r>
            <a:r>
              <a:rPr sz="2300" spc="-10" dirty="0">
                <a:latin typeface="Trebuchet MS" panose="020B0603020202020204"/>
                <a:cs typeface="Trebuchet MS" panose="020B0603020202020204"/>
              </a:rPr>
              <a:t>miembros </a:t>
            </a:r>
            <a:r>
              <a:rPr sz="2300" dirty="0">
                <a:latin typeface="Trebuchet MS" panose="020B0603020202020204"/>
                <a:cs typeface="Trebuchet MS" panose="020B0603020202020204"/>
              </a:rPr>
              <a:t>pueden</a:t>
            </a:r>
            <a:r>
              <a:rPr sz="2300" spc="-45" dirty="0">
                <a:latin typeface="Trebuchet MS" panose="020B0603020202020204"/>
                <a:cs typeface="Trebuchet MS" panose="020B0603020202020204"/>
              </a:rPr>
              <a:t> </a:t>
            </a:r>
            <a:r>
              <a:rPr sz="2300" dirty="0">
                <a:latin typeface="Trebuchet MS" panose="020B0603020202020204"/>
                <a:cs typeface="Trebuchet MS" panose="020B0603020202020204"/>
              </a:rPr>
              <a:t>ver</a:t>
            </a:r>
            <a:r>
              <a:rPr sz="2300" spc="-50" dirty="0">
                <a:latin typeface="Trebuchet MS" panose="020B0603020202020204"/>
                <a:cs typeface="Trebuchet MS" panose="020B0603020202020204"/>
              </a:rPr>
              <a:t> </a:t>
            </a:r>
            <a:r>
              <a:rPr sz="2300" dirty="0">
                <a:latin typeface="Trebuchet MS" panose="020B0603020202020204"/>
                <a:cs typeface="Trebuchet MS" panose="020B0603020202020204"/>
              </a:rPr>
              <a:t>cambios.</a:t>
            </a:r>
            <a:r>
              <a:rPr sz="2300" spc="-25" dirty="0">
                <a:latin typeface="Trebuchet MS" panose="020B0603020202020204"/>
                <a:cs typeface="Trebuchet MS" panose="020B0603020202020204"/>
              </a:rPr>
              <a:t> </a:t>
            </a:r>
            <a:r>
              <a:rPr sz="2300" dirty="0">
                <a:latin typeface="Trebuchet MS" panose="020B0603020202020204"/>
                <a:cs typeface="Trebuchet MS" panose="020B0603020202020204"/>
              </a:rPr>
              <a:t>Es</a:t>
            </a:r>
            <a:r>
              <a:rPr sz="2300" spc="-50" dirty="0">
                <a:latin typeface="Trebuchet MS" panose="020B0603020202020204"/>
                <a:cs typeface="Trebuchet MS" panose="020B0603020202020204"/>
              </a:rPr>
              <a:t> </a:t>
            </a:r>
            <a:r>
              <a:rPr sz="2300" dirty="0">
                <a:latin typeface="Trebuchet MS" panose="020B0603020202020204"/>
                <a:cs typeface="Trebuchet MS" panose="020B0603020202020204"/>
              </a:rPr>
              <a:t>fundamental</a:t>
            </a:r>
            <a:r>
              <a:rPr sz="2300" spc="-30" dirty="0">
                <a:latin typeface="Trebuchet MS" panose="020B0603020202020204"/>
                <a:cs typeface="Trebuchet MS" panose="020B0603020202020204"/>
              </a:rPr>
              <a:t> </a:t>
            </a:r>
            <a:r>
              <a:rPr sz="2300" dirty="0">
                <a:latin typeface="Trebuchet MS" panose="020B0603020202020204"/>
                <a:cs typeface="Trebuchet MS" panose="020B0603020202020204"/>
              </a:rPr>
              <a:t>que</a:t>
            </a:r>
            <a:r>
              <a:rPr sz="2300" spc="-30" dirty="0">
                <a:latin typeface="Trebuchet MS" panose="020B0603020202020204"/>
                <a:cs typeface="Trebuchet MS" panose="020B0603020202020204"/>
              </a:rPr>
              <a:t> </a:t>
            </a:r>
            <a:r>
              <a:rPr sz="2300" dirty="0">
                <a:latin typeface="Trebuchet MS" panose="020B0603020202020204"/>
                <a:cs typeface="Trebuchet MS" panose="020B0603020202020204"/>
              </a:rPr>
              <a:t>lleguemos</a:t>
            </a:r>
            <a:r>
              <a:rPr sz="2300" spc="-15" dirty="0">
                <a:latin typeface="Trebuchet MS" panose="020B0603020202020204"/>
                <a:cs typeface="Trebuchet MS" panose="020B0603020202020204"/>
              </a:rPr>
              <a:t> </a:t>
            </a:r>
            <a:r>
              <a:rPr sz="2300" dirty="0">
                <a:latin typeface="Trebuchet MS" panose="020B0603020202020204"/>
                <a:cs typeface="Trebuchet MS" panose="020B0603020202020204"/>
              </a:rPr>
              <a:t>a</a:t>
            </a:r>
            <a:r>
              <a:rPr sz="2300" spc="-35" dirty="0">
                <a:latin typeface="Trebuchet MS" panose="020B0603020202020204"/>
                <a:cs typeface="Trebuchet MS" panose="020B0603020202020204"/>
              </a:rPr>
              <a:t> </a:t>
            </a:r>
            <a:r>
              <a:rPr sz="2300" dirty="0">
                <a:latin typeface="Trebuchet MS" panose="020B0603020202020204"/>
                <a:cs typeface="Trebuchet MS" panose="020B0603020202020204"/>
              </a:rPr>
              <a:t>los</a:t>
            </a:r>
            <a:r>
              <a:rPr sz="2300" spc="-30" dirty="0">
                <a:latin typeface="Trebuchet MS" panose="020B0603020202020204"/>
                <a:cs typeface="Trebuchet MS" panose="020B0603020202020204"/>
              </a:rPr>
              <a:t> </a:t>
            </a:r>
            <a:r>
              <a:rPr sz="2300" dirty="0">
                <a:latin typeface="Trebuchet MS" panose="020B0603020202020204"/>
                <a:cs typeface="Trebuchet MS" panose="020B0603020202020204"/>
              </a:rPr>
              <a:t>miembros</a:t>
            </a:r>
            <a:r>
              <a:rPr sz="2300" spc="-30" dirty="0">
                <a:latin typeface="Trebuchet MS" panose="020B0603020202020204"/>
                <a:cs typeface="Trebuchet MS" panose="020B0603020202020204"/>
              </a:rPr>
              <a:t> </a:t>
            </a:r>
            <a:r>
              <a:rPr sz="2300" dirty="0">
                <a:latin typeface="Trebuchet MS" panose="020B0603020202020204"/>
                <a:cs typeface="Trebuchet MS" panose="020B0603020202020204"/>
              </a:rPr>
              <a:t>en</a:t>
            </a:r>
            <a:r>
              <a:rPr sz="2300" spc="-35" dirty="0">
                <a:latin typeface="Trebuchet MS" panose="020B0603020202020204"/>
                <a:cs typeface="Trebuchet MS" panose="020B0603020202020204"/>
              </a:rPr>
              <a:t> </a:t>
            </a:r>
            <a:r>
              <a:rPr sz="2300" dirty="0">
                <a:latin typeface="Trebuchet MS" panose="020B0603020202020204"/>
                <a:cs typeface="Trebuchet MS" panose="020B0603020202020204"/>
              </a:rPr>
              <a:t>el</a:t>
            </a:r>
            <a:r>
              <a:rPr sz="2300" spc="-30" dirty="0">
                <a:latin typeface="Trebuchet MS" panose="020B0603020202020204"/>
                <a:cs typeface="Trebuchet MS" panose="020B0603020202020204"/>
              </a:rPr>
              <a:t> </a:t>
            </a:r>
            <a:r>
              <a:rPr sz="2300" spc="-10" dirty="0">
                <a:latin typeface="Trebuchet MS" panose="020B0603020202020204"/>
                <a:cs typeface="Trebuchet MS" panose="020B0603020202020204"/>
              </a:rPr>
              <a:t>camino.</a:t>
            </a:r>
            <a:endParaRPr sz="2300" dirty="0">
              <a:latin typeface="Trebuchet MS" panose="020B0603020202020204"/>
              <a:cs typeface="Trebuchet MS" panose="020B0603020202020204"/>
            </a:endParaRPr>
          </a:p>
          <a:p>
            <a:pPr marL="398145" marR="165735" indent="-386080">
              <a:lnSpc>
                <a:spcPct val="115000"/>
              </a:lnSpc>
              <a:spcBef>
                <a:spcPts val="1285"/>
              </a:spcBef>
              <a:buSzPct val="114000"/>
              <a:buFont typeface="Microsoft Sans Serif" panose="020B0604020202020204"/>
              <a:buChar char="●"/>
              <a:tabLst>
                <a:tab pos="400050" algn="l"/>
              </a:tabLst>
            </a:pPr>
            <a:r>
              <a:rPr sz="2300" spc="-30" dirty="0">
                <a:latin typeface="Trebuchet MS" panose="020B0603020202020204"/>
                <a:cs typeface="Trebuchet MS" panose="020B0603020202020204"/>
              </a:rPr>
              <a:t>Marque nuestro centro de recursos </a:t>
            </a:r>
            <a:r>
              <a:rPr sz="2300" u="sng" spc="-30" dirty="0">
                <a:solidFill>
                  <a:srgbClr val="0000FF"/>
                </a:solidFill>
                <a:uFill>
                  <a:solidFill>
                    <a:srgbClr val="0000FF"/>
                  </a:solidFill>
                </a:uFill>
                <a:latin typeface="Trebuchet MS" panose="020B0603020202020204"/>
                <a:cs typeface="Trebuchet MS" panose="020B0603020202020204"/>
                <a:hlinkClick r:id="rId4"/>
              </a:rPr>
              <a:t>Colorado.gov/hcpf/impact</a:t>
            </a:r>
            <a:r>
              <a:rPr sz="2300" spc="-30" dirty="0">
                <a:solidFill>
                  <a:srgbClr val="0000FF"/>
                </a:solidFill>
                <a:latin typeface="Trebuchet MS" panose="020B0603020202020204"/>
                <a:cs typeface="Trebuchet MS" panose="020B0603020202020204"/>
              </a:rPr>
              <a:t> </a:t>
            </a:r>
            <a:r>
              <a:rPr sz="2300" spc="-30" dirty="0">
                <a:latin typeface="Trebuchet MS" panose="020B0603020202020204"/>
                <a:cs typeface="Trebuchet MS" panose="020B0603020202020204"/>
              </a:rPr>
              <a:t>y suscríbase a los 	boletines   informativos   de   HCPF   para   recibir   actualizaciones   clave   de 	implementación y comprender cómo los recortes federales afectan a Medicaid.</a:t>
            </a:r>
          </a:p>
        </p:txBody>
      </p:sp>
      <p:graphicFrame>
        <p:nvGraphicFramePr>
          <p:cNvPr id="7" name="Table 6"/>
          <p:cNvGraphicFramePr>
            <a:graphicFrameLocks noGrp="1"/>
          </p:cNvGraphicFramePr>
          <p:nvPr/>
        </p:nvGraphicFramePr>
        <p:xfrm>
          <a:off x="401825" y="4611713"/>
          <a:ext cx="11325718" cy="1109508"/>
        </p:xfrm>
        <a:graphic>
          <a:graphicData uri="http://schemas.openxmlformats.org/drawingml/2006/table">
            <a:tbl>
              <a:tblPr firstRow="1" bandRow="1">
                <a:tableStyleId>{5C22544A-7EE6-4342-B048-85BDC9FD1C3A}</a:tableStyleId>
              </a:tblPr>
              <a:tblGrid>
                <a:gridCol w="11325718">
                  <a:extLst>
                    <a:ext uri="{9D8B030D-6E8A-4147-A177-3AD203B41FA5}">
                      <a16:colId xmlns:a16="http://schemas.microsoft.com/office/drawing/2014/main" val="20000"/>
                    </a:ext>
                  </a:extLst>
                </a:gridCol>
              </a:tblGrid>
              <a:tr h="1109508">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r>
                        <a:rPr lang="es-ES" sz="2200" b="1" dirty="0">
                          <a:solidFill>
                            <a:srgbClr val="FFFFFF"/>
                          </a:solidFill>
                          <a:latin typeface="Trebuchet MS" panose="020B0603020202020204"/>
                          <a:cs typeface="Trebuchet MS" panose="020B0603020202020204"/>
                        </a:rPr>
                        <a:t>Gracias</a:t>
                      </a:r>
                      <a:r>
                        <a:rPr lang="es-ES" sz="2200" b="1" spc="-65" dirty="0">
                          <a:solidFill>
                            <a:srgbClr val="FFFFFF"/>
                          </a:solidFill>
                          <a:latin typeface="Trebuchet MS" panose="020B0603020202020204"/>
                          <a:cs typeface="Trebuchet MS" panose="020B0603020202020204"/>
                        </a:rPr>
                        <a:t> </a:t>
                      </a:r>
                      <a:r>
                        <a:rPr lang="es-ES" sz="2200" b="1" dirty="0">
                          <a:solidFill>
                            <a:srgbClr val="FFFFFF"/>
                          </a:solidFill>
                          <a:latin typeface="Trebuchet MS" panose="020B0603020202020204"/>
                          <a:cs typeface="Trebuchet MS" panose="020B0603020202020204"/>
                        </a:rPr>
                        <a:t>por</a:t>
                      </a:r>
                      <a:r>
                        <a:rPr lang="es-ES" sz="2200" b="1" spc="-75" dirty="0">
                          <a:solidFill>
                            <a:srgbClr val="FFFFFF"/>
                          </a:solidFill>
                          <a:latin typeface="Trebuchet MS" panose="020B0603020202020204"/>
                          <a:cs typeface="Trebuchet MS" panose="020B0603020202020204"/>
                        </a:rPr>
                        <a:t> </a:t>
                      </a:r>
                      <a:r>
                        <a:rPr lang="es-ES" sz="2200" b="1" dirty="0">
                          <a:solidFill>
                            <a:srgbClr val="FFFFFF"/>
                          </a:solidFill>
                          <a:latin typeface="Trebuchet MS" panose="020B0603020202020204"/>
                          <a:cs typeface="Trebuchet MS" panose="020B0603020202020204"/>
                        </a:rPr>
                        <a:t>su</a:t>
                      </a:r>
                      <a:r>
                        <a:rPr lang="es-ES" sz="2200" b="1" spc="-55" dirty="0">
                          <a:solidFill>
                            <a:srgbClr val="FFFFFF"/>
                          </a:solidFill>
                          <a:latin typeface="Trebuchet MS" panose="020B0603020202020204"/>
                          <a:cs typeface="Trebuchet MS" panose="020B0603020202020204"/>
                        </a:rPr>
                        <a:t> </a:t>
                      </a:r>
                      <a:r>
                        <a:rPr lang="es-ES" sz="2200" b="1" dirty="0">
                          <a:solidFill>
                            <a:srgbClr val="FFFFFF"/>
                          </a:solidFill>
                          <a:latin typeface="Trebuchet MS" panose="020B0603020202020204"/>
                          <a:cs typeface="Trebuchet MS" panose="020B0603020202020204"/>
                        </a:rPr>
                        <a:t>asociación</a:t>
                      </a:r>
                      <a:r>
                        <a:rPr lang="es-ES" sz="2200" b="1" spc="-50" dirty="0">
                          <a:solidFill>
                            <a:srgbClr val="FFFFFF"/>
                          </a:solidFill>
                          <a:latin typeface="Trebuchet MS" panose="020B0603020202020204"/>
                          <a:cs typeface="Trebuchet MS" panose="020B0603020202020204"/>
                        </a:rPr>
                        <a:t> </a:t>
                      </a:r>
                      <a:r>
                        <a:rPr lang="es-ES" sz="2200" b="1" dirty="0">
                          <a:solidFill>
                            <a:srgbClr val="FFFFFF"/>
                          </a:solidFill>
                          <a:latin typeface="Trebuchet MS" panose="020B0603020202020204"/>
                          <a:cs typeface="Trebuchet MS" panose="020B0603020202020204"/>
                        </a:rPr>
                        <a:t>y</a:t>
                      </a:r>
                      <a:r>
                        <a:rPr lang="es-ES" sz="2200" b="1" spc="-50" dirty="0">
                          <a:solidFill>
                            <a:srgbClr val="FFFFFF"/>
                          </a:solidFill>
                          <a:latin typeface="Trebuchet MS" panose="020B0603020202020204"/>
                          <a:cs typeface="Trebuchet MS" panose="020B0603020202020204"/>
                        </a:rPr>
                        <a:t> </a:t>
                      </a:r>
                      <a:r>
                        <a:rPr lang="es-ES" sz="2200" b="1" dirty="0">
                          <a:solidFill>
                            <a:srgbClr val="FFFFFF"/>
                          </a:solidFill>
                          <a:latin typeface="Trebuchet MS" panose="020B0603020202020204"/>
                          <a:cs typeface="Trebuchet MS" panose="020B0603020202020204"/>
                        </a:rPr>
                        <a:t>compromiso</a:t>
                      </a:r>
                      <a:r>
                        <a:rPr lang="es-ES" sz="2200" b="1" spc="-70" dirty="0">
                          <a:solidFill>
                            <a:srgbClr val="FFFFFF"/>
                          </a:solidFill>
                          <a:latin typeface="Trebuchet MS" panose="020B0603020202020204"/>
                          <a:cs typeface="Trebuchet MS" panose="020B0603020202020204"/>
                        </a:rPr>
                        <a:t> </a:t>
                      </a:r>
                      <a:r>
                        <a:rPr lang="es-ES" sz="2200" b="1" dirty="0">
                          <a:solidFill>
                            <a:srgbClr val="FFFFFF"/>
                          </a:solidFill>
                          <a:latin typeface="Trebuchet MS" panose="020B0603020202020204"/>
                          <a:cs typeface="Trebuchet MS" panose="020B0603020202020204"/>
                        </a:rPr>
                        <a:t>mientras</a:t>
                      </a:r>
                      <a:r>
                        <a:rPr lang="es-ES" sz="2200" b="1" spc="-40" dirty="0">
                          <a:solidFill>
                            <a:srgbClr val="FFFFFF"/>
                          </a:solidFill>
                          <a:latin typeface="Trebuchet MS" panose="020B0603020202020204"/>
                          <a:cs typeface="Trebuchet MS" panose="020B0603020202020204"/>
                        </a:rPr>
                        <a:t> </a:t>
                      </a:r>
                      <a:r>
                        <a:rPr lang="es-ES" sz="2200" b="1" dirty="0">
                          <a:solidFill>
                            <a:srgbClr val="FFFFFF"/>
                          </a:solidFill>
                          <a:latin typeface="Trebuchet MS" panose="020B0603020202020204"/>
                          <a:cs typeface="Trebuchet MS" panose="020B0603020202020204"/>
                        </a:rPr>
                        <a:t>trabajamos</a:t>
                      </a:r>
                      <a:r>
                        <a:rPr lang="es-ES" sz="2200" b="1" spc="-60" dirty="0">
                          <a:solidFill>
                            <a:srgbClr val="FFFFFF"/>
                          </a:solidFill>
                          <a:latin typeface="Trebuchet MS" panose="020B0603020202020204"/>
                          <a:cs typeface="Trebuchet MS" panose="020B0603020202020204"/>
                        </a:rPr>
                        <a:t> </a:t>
                      </a:r>
                      <a:r>
                        <a:rPr lang="es-ES" sz="2200" b="1" dirty="0">
                          <a:solidFill>
                            <a:srgbClr val="FFFFFF"/>
                          </a:solidFill>
                          <a:latin typeface="Trebuchet MS" panose="020B0603020202020204"/>
                          <a:cs typeface="Trebuchet MS" panose="020B0603020202020204"/>
                        </a:rPr>
                        <a:t>juntos</a:t>
                      </a:r>
                      <a:r>
                        <a:rPr lang="es-ES" sz="2200" b="1" spc="-65" dirty="0">
                          <a:solidFill>
                            <a:srgbClr val="FFFFFF"/>
                          </a:solidFill>
                          <a:latin typeface="Trebuchet MS" panose="020B0603020202020204"/>
                          <a:cs typeface="Trebuchet MS" panose="020B0603020202020204"/>
                        </a:rPr>
                        <a:t> </a:t>
                      </a:r>
                      <a:r>
                        <a:rPr lang="es-ES" sz="2200" b="1" spc="-20" dirty="0">
                          <a:solidFill>
                            <a:srgbClr val="FFFFFF"/>
                          </a:solidFill>
                          <a:latin typeface="Trebuchet MS" panose="020B0603020202020204"/>
                          <a:cs typeface="Trebuchet MS" panose="020B0603020202020204"/>
                        </a:rPr>
                        <a:t>para </a:t>
                      </a:r>
                      <a:r>
                        <a:rPr lang="es-ES" sz="2200" b="1" dirty="0">
                          <a:solidFill>
                            <a:srgbClr val="FFFFFF"/>
                          </a:solidFill>
                          <a:latin typeface="Trebuchet MS" panose="020B0603020202020204"/>
                          <a:cs typeface="Trebuchet MS" panose="020B0603020202020204"/>
                        </a:rPr>
                        <a:t>implementar</a:t>
                      </a:r>
                      <a:r>
                        <a:rPr lang="es-ES" sz="2200" b="1" spc="-55" dirty="0">
                          <a:solidFill>
                            <a:srgbClr val="FFFFFF"/>
                          </a:solidFill>
                          <a:latin typeface="Trebuchet MS" panose="020B0603020202020204"/>
                          <a:cs typeface="Trebuchet MS" panose="020B0603020202020204"/>
                        </a:rPr>
                        <a:t> </a:t>
                      </a:r>
                      <a:r>
                        <a:rPr lang="es-ES" sz="2200" b="1" dirty="0">
                          <a:solidFill>
                            <a:srgbClr val="FFFFFF"/>
                          </a:solidFill>
                          <a:latin typeface="Trebuchet MS" panose="020B0603020202020204"/>
                          <a:cs typeface="Trebuchet MS" panose="020B0603020202020204"/>
                        </a:rPr>
                        <a:t>H</a:t>
                      </a:r>
                      <a:r>
                        <a:rPr lang="" altLang="es-ES" sz="2200" b="1" dirty="0">
                          <a:solidFill>
                            <a:srgbClr val="FFFFFF"/>
                          </a:solidFill>
                          <a:latin typeface="Trebuchet MS" panose="020B0603020202020204"/>
                          <a:cs typeface="Trebuchet MS" panose="020B0603020202020204"/>
                        </a:rPr>
                        <a:t>.</a:t>
                      </a:r>
                      <a:r>
                        <a:rPr lang="es-ES" sz="2200" b="1" dirty="0">
                          <a:solidFill>
                            <a:srgbClr val="FFFFFF"/>
                          </a:solidFill>
                          <a:latin typeface="Trebuchet MS" panose="020B0603020202020204"/>
                          <a:cs typeface="Trebuchet MS" panose="020B0603020202020204"/>
                        </a:rPr>
                        <a:t>R</a:t>
                      </a:r>
                      <a:r>
                        <a:rPr lang="" altLang="es-ES" sz="2200" b="1" dirty="0">
                          <a:solidFill>
                            <a:srgbClr val="FFFFFF"/>
                          </a:solidFill>
                          <a:latin typeface="Trebuchet MS" panose="020B0603020202020204"/>
                          <a:cs typeface="Trebuchet MS" panose="020B0603020202020204"/>
                        </a:rPr>
                        <a:t>.</a:t>
                      </a:r>
                      <a:r>
                        <a:rPr lang="es-ES" sz="2200" b="1" spc="-25" dirty="0">
                          <a:solidFill>
                            <a:srgbClr val="FFFFFF"/>
                          </a:solidFill>
                          <a:latin typeface="Trebuchet MS" panose="020B0603020202020204"/>
                          <a:cs typeface="Trebuchet MS" panose="020B0603020202020204"/>
                        </a:rPr>
                        <a:t> </a:t>
                      </a:r>
                      <a:r>
                        <a:rPr lang="es-ES" sz="2200" b="1" dirty="0">
                          <a:solidFill>
                            <a:srgbClr val="FFFFFF"/>
                          </a:solidFill>
                          <a:latin typeface="Trebuchet MS" panose="020B0603020202020204"/>
                          <a:cs typeface="Trebuchet MS" panose="020B0603020202020204"/>
                        </a:rPr>
                        <a:t>1</a:t>
                      </a:r>
                      <a:r>
                        <a:rPr lang="es-ES" sz="2200" b="1" spc="-40" dirty="0">
                          <a:solidFill>
                            <a:srgbClr val="FFFFFF"/>
                          </a:solidFill>
                          <a:latin typeface="Trebuchet MS" panose="020B0603020202020204"/>
                          <a:cs typeface="Trebuchet MS" panose="020B0603020202020204"/>
                        </a:rPr>
                        <a:t> </a:t>
                      </a:r>
                      <a:r>
                        <a:rPr lang="es-ES" sz="2200" b="1" dirty="0">
                          <a:solidFill>
                            <a:srgbClr val="FFFFFF"/>
                          </a:solidFill>
                          <a:latin typeface="Trebuchet MS" panose="020B0603020202020204"/>
                          <a:cs typeface="Trebuchet MS" panose="020B0603020202020204"/>
                        </a:rPr>
                        <a:t>y</a:t>
                      </a:r>
                      <a:r>
                        <a:rPr lang="es-ES" sz="2200" b="1" spc="-45" dirty="0">
                          <a:solidFill>
                            <a:srgbClr val="FFFFFF"/>
                          </a:solidFill>
                          <a:latin typeface="Trebuchet MS" panose="020B0603020202020204"/>
                          <a:cs typeface="Trebuchet MS" panose="020B0603020202020204"/>
                        </a:rPr>
                        <a:t> </a:t>
                      </a:r>
                      <a:r>
                        <a:rPr lang="es-ES" sz="2200" b="1" dirty="0">
                          <a:solidFill>
                            <a:srgbClr val="FFFFFF"/>
                          </a:solidFill>
                          <a:latin typeface="Trebuchet MS" panose="020B0603020202020204"/>
                          <a:cs typeface="Trebuchet MS" panose="020B0603020202020204"/>
                        </a:rPr>
                        <a:t>enfocarnos</a:t>
                      </a:r>
                      <a:r>
                        <a:rPr lang="es-ES" sz="2200" b="1" spc="-45" dirty="0">
                          <a:solidFill>
                            <a:srgbClr val="FFFFFF"/>
                          </a:solidFill>
                          <a:latin typeface="Trebuchet MS" panose="020B0603020202020204"/>
                          <a:cs typeface="Trebuchet MS" panose="020B0603020202020204"/>
                        </a:rPr>
                        <a:t> </a:t>
                      </a:r>
                      <a:r>
                        <a:rPr lang="es-ES" sz="2200" b="1" dirty="0">
                          <a:solidFill>
                            <a:srgbClr val="FFFFFF"/>
                          </a:solidFill>
                          <a:latin typeface="Trebuchet MS" panose="020B0603020202020204"/>
                          <a:cs typeface="Trebuchet MS" panose="020B0603020202020204"/>
                        </a:rPr>
                        <a:t>en</a:t>
                      </a:r>
                      <a:r>
                        <a:rPr lang="es-ES" sz="2200" b="1" spc="-25" dirty="0">
                          <a:solidFill>
                            <a:srgbClr val="FFFFFF"/>
                          </a:solidFill>
                          <a:latin typeface="Trebuchet MS" panose="020B0603020202020204"/>
                          <a:cs typeface="Trebuchet MS" panose="020B0603020202020204"/>
                        </a:rPr>
                        <a:t> </a:t>
                      </a:r>
                      <a:r>
                        <a:rPr lang="es-ES" sz="2200" b="1" dirty="0">
                          <a:solidFill>
                            <a:srgbClr val="FFFFFF"/>
                          </a:solidFill>
                          <a:latin typeface="Trebuchet MS" panose="020B0603020202020204"/>
                          <a:cs typeface="Trebuchet MS" panose="020B0603020202020204"/>
                        </a:rPr>
                        <a:t>nuestra</a:t>
                      </a:r>
                      <a:r>
                        <a:rPr lang="es-ES" sz="2200" b="1" spc="-25" dirty="0">
                          <a:solidFill>
                            <a:srgbClr val="FFFFFF"/>
                          </a:solidFill>
                          <a:latin typeface="Trebuchet MS" panose="020B0603020202020204"/>
                          <a:cs typeface="Trebuchet MS" panose="020B0603020202020204"/>
                        </a:rPr>
                        <a:t> </a:t>
                      </a:r>
                      <a:r>
                        <a:rPr lang="es-ES" sz="2200" b="1" dirty="0">
                          <a:solidFill>
                            <a:srgbClr val="FFFFFF"/>
                          </a:solidFill>
                          <a:latin typeface="Trebuchet MS" panose="020B0603020202020204"/>
                          <a:cs typeface="Trebuchet MS" panose="020B0603020202020204"/>
                        </a:rPr>
                        <a:t>North Star</a:t>
                      </a:r>
                      <a:r>
                        <a:rPr lang="es-ES" sz="2200" b="1" spc="-10" dirty="0">
                          <a:solidFill>
                            <a:srgbClr val="FFFFFF"/>
                          </a:solidFill>
                          <a:latin typeface="Trebuchet MS" panose="020B0603020202020204"/>
                          <a:cs typeface="Trebuchet MS" panose="020B0603020202020204"/>
                        </a:rPr>
                        <a:t>.</a:t>
                      </a:r>
                      <a:endParaRPr lang="es-ES" sz="2200" dirty="0">
                        <a:latin typeface="Trebuchet MS" panose="020B0603020202020204"/>
                        <a:cs typeface="Trebuchet MS" panose="020B0603020202020204"/>
                      </a:endParaRPr>
                    </a:p>
                  </a:txBody>
                  <a:tcPr anchor="ctr"/>
                </a:tc>
                <a:extLst>
                  <a:ext uri="{0D108BD9-81ED-4DB2-BD59-A6C34878D82A}">
                    <a16:rowId xmlns:a16="http://schemas.microsoft.com/office/drawing/2014/main" val="10000"/>
                  </a:ext>
                </a:extLst>
              </a:tr>
            </a:tbl>
          </a:graphicData>
        </a:graphic>
      </p:graphicFrame>
      <p:sp>
        <p:nvSpPr>
          <p:cNvPr id="2" name="Google Shape;990;p229"/>
          <p:cNvSpPr txBox="1"/>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r">
              <a:buSzPts val="1200"/>
            </a:pPr>
            <a:fld id="{00000000-1234-1234-1234-123412341234}" type="slidenum">
              <a:rPr lang="en-US" sz="1200" smtClean="0">
                <a:solidFill>
                  <a:schemeClr val="lt1"/>
                </a:solidFill>
              </a:rPr>
              <a:t>94</a:t>
            </a:fld>
            <a:endParaRPr lang="en-US" sz="1200" dirty="0">
              <a:solidFill>
                <a:schemeClr val="lt1"/>
              </a:solidFill>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1631"/>
        <p:cNvGrpSpPr/>
        <p:nvPr/>
      </p:nvGrpSpPr>
      <p:grpSpPr>
        <a:xfrm>
          <a:off x="0" y="0"/>
          <a:ext cx="0" cy="0"/>
          <a:chOff x="0" y="0"/>
          <a:chExt cx="0" cy="0"/>
        </a:xfrm>
      </p:grpSpPr>
      <p:sp>
        <p:nvSpPr>
          <p:cNvPr id="1632" name="Google Shape;1632;p275"/>
          <p:cNvSpPr txBox="1">
            <a:spLocks noGrp="1"/>
          </p:cNvSpPr>
          <p:nvPr>
            <p:ph type="ctrTitle"/>
          </p:nvPr>
        </p:nvSpPr>
        <p:spPr>
          <a:xfrm>
            <a:off x="1040550" y="2134075"/>
            <a:ext cx="10110900" cy="2092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dirty="0"/>
              <a:t>HCPF Priorities</a:t>
            </a:r>
          </a:p>
          <a:p>
            <a:pPr marL="0" lvl="0" indent="0" algn="ctr" rtl="0">
              <a:spcBef>
                <a:spcPts val="0"/>
              </a:spcBef>
              <a:spcAft>
                <a:spcPts val="0"/>
              </a:spcAft>
              <a:buNone/>
            </a:pPr>
            <a:r>
              <a:rPr lang="en-US" dirty="0"/>
              <a:t>FY2025/26</a:t>
            </a:r>
          </a:p>
          <a:p>
            <a:pPr marL="0" lvl="0" indent="0" algn="l" rtl="0">
              <a:spcBef>
                <a:spcPts val="0"/>
              </a:spcBef>
              <a:spcAft>
                <a:spcPts val="0"/>
              </a:spcAft>
              <a:buNone/>
            </a:pPr>
            <a:endParaRPr lang="en-US" dirty="0"/>
          </a:p>
          <a:p>
            <a:pPr marL="0" lvl="0" indent="0" algn="ctr" rtl="0">
              <a:lnSpc>
                <a:spcPct val="100000"/>
              </a:lnSpc>
              <a:spcBef>
                <a:spcPts val="0"/>
              </a:spcBef>
              <a:spcAft>
                <a:spcPts val="0"/>
              </a:spcAft>
              <a:buClr>
                <a:schemeClr val="dk1"/>
              </a:buClr>
              <a:buSzPts val="1100"/>
              <a:buFont typeface="Arial" panose="020B0604020202020204"/>
              <a:buNone/>
            </a:pPr>
            <a:r>
              <a:rPr lang="en-US" sz="2700" dirty="0"/>
              <a:t>Kim </a:t>
            </a:r>
            <a:r>
              <a:rPr lang="en-US" sz="2700" dirty="0" err="1"/>
              <a:t>Bimestefer</a:t>
            </a:r>
            <a:endParaRPr sz="2700" dirty="0"/>
          </a:p>
          <a:p>
            <a:pPr marL="0" lvl="0" indent="0" algn="ctr" rtl="0">
              <a:lnSpc>
                <a:spcPct val="100000"/>
              </a:lnSpc>
              <a:spcBef>
                <a:spcPts val="0"/>
              </a:spcBef>
              <a:spcAft>
                <a:spcPts val="0"/>
              </a:spcAft>
              <a:buClr>
                <a:schemeClr val="dk1"/>
              </a:buClr>
              <a:buSzPts val="1100"/>
              <a:buFont typeface="Arial" panose="020B0604020202020204"/>
              <a:buNone/>
            </a:pPr>
            <a:r>
              <a:rPr lang="en-US" sz="2700" b="0" dirty="0"/>
              <a:t>Executive Director and CEO</a:t>
            </a:r>
          </a:p>
        </p:txBody>
      </p:sp>
      <p:sp>
        <p:nvSpPr>
          <p:cNvPr id="1633" name="Google Shape;1633;p275"/>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sz="1200"/>
              <a:t>95</a:t>
            </a:fld>
            <a:endParaRPr sz="120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58000"/>
            <a:chOff x="0" y="0"/>
            <a:chExt cx="12192000" cy="6858000"/>
          </a:xfrm>
        </p:grpSpPr>
        <p:sp>
          <p:nvSpPr>
            <p:cNvPr id="3" name="object 3"/>
            <p:cNvSpPr/>
            <p:nvPr/>
          </p:nvSpPr>
          <p:spPr>
            <a:xfrm>
              <a:off x="0" y="0"/>
              <a:ext cx="12192000" cy="6257925"/>
            </a:xfrm>
            <a:custGeom>
              <a:avLst/>
              <a:gdLst/>
              <a:ahLst/>
              <a:cxnLst/>
              <a:rect l="l" t="t" r="r" b="b"/>
              <a:pathLst>
                <a:path w="12192000" h="6257925">
                  <a:moveTo>
                    <a:pt x="12192000" y="0"/>
                  </a:moveTo>
                  <a:lnTo>
                    <a:pt x="0" y="0"/>
                  </a:lnTo>
                  <a:lnTo>
                    <a:pt x="0" y="6257544"/>
                  </a:lnTo>
                  <a:lnTo>
                    <a:pt x="12192000" y="6257544"/>
                  </a:lnTo>
                  <a:lnTo>
                    <a:pt x="12192000" y="0"/>
                  </a:lnTo>
                  <a:close/>
                </a:path>
              </a:pathLst>
            </a:custGeom>
            <a:solidFill>
              <a:srgbClr val="00176E"/>
            </a:solidFill>
          </p:spPr>
          <p:txBody>
            <a:bodyPr wrap="square" lIns="0" tIns="0" rIns="0" bIns="0" rtlCol="0"/>
            <a:lstStyle/>
            <a:p>
              <a:endParaRPr/>
            </a:p>
          </p:txBody>
        </p:sp>
        <p:sp>
          <p:nvSpPr>
            <p:cNvPr id="4" name="object 4"/>
            <p:cNvSpPr/>
            <p:nvPr/>
          </p:nvSpPr>
          <p:spPr>
            <a:xfrm>
              <a:off x="0" y="6257543"/>
              <a:ext cx="12192000" cy="600710"/>
            </a:xfrm>
            <a:custGeom>
              <a:avLst/>
              <a:gdLst/>
              <a:ahLst/>
              <a:cxnLst/>
              <a:rect l="l" t="t" r="r" b="b"/>
              <a:pathLst>
                <a:path w="12192000" h="600709">
                  <a:moveTo>
                    <a:pt x="12192000" y="0"/>
                  </a:moveTo>
                  <a:lnTo>
                    <a:pt x="0" y="0"/>
                  </a:lnTo>
                  <a:lnTo>
                    <a:pt x="0" y="600456"/>
                  </a:lnTo>
                  <a:lnTo>
                    <a:pt x="12192000" y="600456"/>
                  </a:lnTo>
                  <a:lnTo>
                    <a:pt x="12192000" y="0"/>
                  </a:lnTo>
                  <a:close/>
                </a:path>
              </a:pathLst>
            </a:custGeom>
            <a:solidFill>
              <a:srgbClr val="FFFFFF"/>
            </a:solidFill>
          </p:spPr>
          <p:txBody>
            <a:bodyPr wrap="square" lIns="0" tIns="0" rIns="0" bIns="0" rtlCol="0"/>
            <a:lstStyle/>
            <a:p>
              <a:endParaRPr/>
            </a:p>
          </p:txBody>
        </p:sp>
        <p:pic>
          <p:nvPicPr>
            <p:cNvPr id="5" name="object 5"/>
            <p:cNvPicPr/>
            <p:nvPr/>
          </p:nvPicPr>
          <p:blipFill>
            <a:blip r:embed="rId2" cstate="print"/>
            <a:stretch>
              <a:fillRect/>
            </a:stretch>
          </p:blipFill>
          <p:spPr>
            <a:xfrm>
              <a:off x="274320" y="6364221"/>
              <a:ext cx="2215896" cy="377952"/>
            </a:xfrm>
            <a:prstGeom prst="rect">
              <a:avLst/>
            </a:prstGeom>
          </p:spPr>
        </p:pic>
      </p:grpSp>
      <p:sp>
        <p:nvSpPr>
          <p:cNvPr id="6" name="object 6"/>
          <p:cNvSpPr txBox="1">
            <a:spLocks noGrp="1"/>
          </p:cNvSpPr>
          <p:nvPr>
            <p:ph type="body" idx="1"/>
          </p:nvPr>
        </p:nvSpPr>
        <p:spPr>
          <a:xfrm>
            <a:off x="1548130" y="1377772"/>
            <a:ext cx="9095739" cy="1778000"/>
          </a:xfrm>
          <a:prstGeom prst="rect">
            <a:avLst/>
          </a:prstGeom>
        </p:spPr>
        <p:txBody>
          <a:bodyPr vert="horz" wrap="square" lIns="0" tIns="116205" rIns="0" bIns="0" rtlCol="0">
            <a:spAutoFit/>
          </a:bodyPr>
          <a:lstStyle/>
          <a:p>
            <a:pPr marL="811530" marR="5080" indent="-799465">
              <a:lnSpc>
                <a:spcPts val="6480"/>
              </a:lnSpc>
              <a:spcBef>
                <a:spcPts val="915"/>
              </a:spcBef>
            </a:pPr>
            <a:r>
              <a:rPr dirty="0"/>
              <a:t>Prioridades</a:t>
            </a:r>
            <a:r>
              <a:rPr spc="-120" dirty="0"/>
              <a:t> </a:t>
            </a:r>
            <a:r>
              <a:rPr dirty="0"/>
              <a:t>de</a:t>
            </a:r>
            <a:r>
              <a:rPr spc="-120" dirty="0"/>
              <a:t> </a:t>
            </a:r>
            <a:r>
              <a:rPr dirty="0"/>
              <a:t>HCPF</a:t>
            </a:r>
            <a:r>
              <a:rPr spc="-125" dirty="0"/>
              <a:t> </a:t>
            </a:r>
            <a:r>
              <a:rPr spc="-20" dirty="0"/>
              <a:t>para </a:t>
            </a:r>
            <a:r>
              <a:rPr dirty="0"/>
              <a:t>el</a:t>
            </a:r>
            <a:r>
              <a:rPr spc="-75" dirty="0"/>
              <a:t> </a:t>
            </a:r>
            <a:r>
              <a:rPr dirty="0"/>
              <a:t>AF</a:t>
            </a:r>
            <a:r>
              <a:rPr spc="-75" dirty="0"/>
              <a:t> </a:t>
            </a:r>
            <a:r>
              <a:rPr spc="-10" dirty="0"/>
              <a:t>2025/26</a:t>
            </a:r>
          </a:p>
        </p:txBody>
      </p:sp>
      <p:sp>
        <p:nvSpPr>
          <p:cNvPr id="7" name="object 7"/>
          <p:cNvSpPr txBox="1"/>
          <p:nvPr/>
        </p:nvSpPr>
        <p:spPr>
          <a:xfrm>
            <a:off x="4188713" y="3966794"/>
            <a:ext cx="3981619" cy="845744"/>
          </a:xfrm>
          <a:prstGeom prst="rect">
            <a:avLst/>
          </a:prstGeom>
        </p:spPr>
        <p:txBody>
          <a:bodyPr vert="horz" wrap="square" lIns="0" tIns="14605" rIns="0" bIns="0" rtlCol="0">
            <a:spAutoFit/>
          </a:bodyPr>
          <a:lstStyle/>
          <a:p>
            <a:pPr marL="1905" algn="ctr">
              <a:lnSpc>
                <a:spcPct val="100000"/>
              </a:lnSpc>
              <a:spcBef>
                <a:spcPts val="115"/>
              </a:spcBef>
            </a:pPr>
            <a:r>
              <a:rPr sz="2700" b="1" dirty="0">
                <a:solidFill>
                  <a:srgbClr val="FFFFFF"/>
                </a:solidFill>
                <a:latin typeface="Trebuchet MS" panose="020B0603020202020204"/>
                <a:cs typeface="Trebuchet MS" panose="020B0603020202020204"/>
              </a:rPr>
              <a:t>Kim</a:t>
            </a:r>
            <a:r>
              <a:rPr sz="2700" b="1" spc="-30" dirty="0">
                <a:solidFill>
                  <a:srgbClr val="FFFFFF"/>
                </a:solidFill>
                <a:latin typeface="Trebuchet MS" panose="020B0603020202020204"/>
                <a:cs typeface="Trebuchet MS" panose="020B0603020202020204"/>
              </a:rPr>
              <a:t> </a:t>
            </a:r>
            <a:r>
              <a:rPr sz="2700" b="1" spc="-10" dirty="0">
                <a:solidFill>
                  <a:srgbClr val="FFFFFF"/>
                </a:solidFill>
                <a:latin typeface="Trebuchet MS" panose="020B0603020202020204"/>
                <a:cs typeface="Trebuchet MS" panose="020B0603020202020204"/>
              </a:rPr>
              <a:t>Bimestefer</a:t>
            </a:r>
            <a:endParaRPr sz="2700" dirty="0">
              <a:latin typeface="Trebuchet MS" panose="020B0603020202020204"/>
              <a:cs typeface="Trebuchet MS" panose="020B0603020202020204"/>
            </a:endParaRPr>
          </a:p>
          <a:p>
            <a:pPr algn="ctr">
              <a:lnSpc>
                <a:spcPct val="100000"/>
              </a:lnSpc>
            </a:pPr>
            <a:r>
              <a:rPr sz="2700" dirty="0" err="1">
                <a:solidFill>
                  <a:srgbClr val="FFFFFF"/>
                </a:solidFill>
                <a:latin typeface="Trebuchet MS" panose="020B0603020202020204"/>
                <a:cs typeface="Trebuchet MS" panose="020B0603020202020204"/>
              </a:rPr>
              <a:t>Director</a:t>
            </a:r>
            <a:r>
              <a:rPr lang="en-US" sz="2700" dirty="0" err="1">
                <a:solidFill>
                  <a:srgbClr val="FFFFFF"/>
                </a:solidFill>
                <a:latin typeface="Trebuchet MS" panose="020B0603020202020204"/>
                <a:cs typeface="Trebuchet MS" panose="020B0603020202020204"/>
              </a:rPr>
              <a:t>a</a:t>
            </a:r>
            <a:r>
              <a:rPr sz="2700" spc="-50" dirty="0">
                <a:solidFill>
                  <a:srgbClr val="FFFFFF"/>
                </a:solidFill>
                <a:latin typeface="Trebuchet MS" panose="020B0603020202020204"/>
                <a:cs typeface="Trebuchet MS" panose="020B0603020202020204"/>
              </a:rPr>
              <a:t> </a:t>
            </a:r>
            <a:r>
              <a:rPr sz="2700" dirty="0" err="1">
                <a:solidFill>
                  <a:srgbClr val="FFFFFF"/>
                </a:solidFill>
                <a:latin typeface="Trebuchet MS" panose="020B0603020202020204"/>
                <a:cs typeface="Trebuchet MS" panose="020B0603020202020204"/>
              </a:rPr>
              <a:t>Ejecutiv</a:t>
            </a:r>
            <a:r>
              <a:rPr lang="en-US" sz="2700" dirty="0" err="1">
                <a:solidFill>
                  <a:srgbClr val="FFFFFF"/>
                </a:solidFill>
                <a:latin typeface="Trebuchet MS" panose="020B0603020202020204"/>
                <a:cs typeface="Trebuchet MS" panose="020B0603020202020204"/>
              </a:rPr>
              <a:t>a</a:t>
            </a:r>
            <a:r>
              <a:rPr sz="2700" spc="-60" dirty="0">
                <a:solidFill>
                  <a:srgbClr val="FFFFFF"/>
                </a:solidFill>
                <a:latin typeface="Trebuchet MS" panose="020B0603020202020204"/>
                <a:cs typeface="Trebuchet MS" panose="020B0603020202020204"/>
              </a:rPr>
              <a:t> </a:t>
            </a:r>
            <a:r>
              <a:rPr sz="2700" dirty="0">
                <a:solidFill>
                  <a:srgbClr val="FFFFFF"/>
                </a:solidFill>
                <a:latin typeface="Trebuchet MS" panose="020B0603020202020204"/>
                <a:cs typeface="Trebuchet MS" panose="020B0603020202020204"/>
              </a:rPr>
              <a:t>y</a:t>
            </a:r>
            <a:r>
              <a:rPr sz="2700" spc="-65" dirty="0">
                <a:solidFill>
                  <a:srgbClr val="FFFFFF"/>
                </a:solidFill>
                <a:latin typeface="Trebuchet MS" panose="020B0603020202020204"/>
                <a:cs typeface="Trebuchet MS" panose="020B0603020202020204"/>
              </a:rPr>
              <a:t> </a:t>
            </a:r>
            <a:r>
              <a:rPr sz="2700" spc="-25" dirty="0">
                <a:solidFill>
                  <a:srgbClr val="FFFFFF"/>
                </a:solidFill>
                <a:latin typeface="Trebuchet MS" panose="020B0603020202020204"/>
                <a:cs typeface="Trebuchet MS" panose="020B0603020202020204"/>
              </a:rPr>
              <a:t>CEO</a:t>
            </a:r>
            <a:endParaRPr sz="2700" dirty="0">
              <a:latin typeface="Trebuchet MS" panose="020B0603020202020204"/>
              <a:cs typeface="Trebuchet MS" panose="020B0603020202020204"/>
            </a:endParaRPr>
          </a:p>
        </p:txBody>
      </p:sp>
      <p:sp>
        <p:nvSpPr>
          <p:cNvPr id="9" name="Google Shape;990;p229"/>
          <p:cNvSpPr txBox="1"/>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r">
              <a:buSzPts val="1200"/>
            </a:pPr>
            <a:fld id="{00000000-1234-1234-1234-123412341234}" type="slidenum">
              <a:rPr lang="en-US" sz="1200" smtClean="0">
                <a:solidFill>
                  <a:schemeClr val="bg2">
                    <a:lumMod val="75000"/>
                  </a:schemeClr>
                </a:solidFill>
              </a:rPr>
              <a:t>96</a:t>
            </a:fld>
            <a:endParaRPr lang="en-US" sz="1200" dirty="0">
              <a:solidFill>
                <a:schemeClr val="bg2">
                  <a:lumMod val="75000"/>
                </a:schemeClr>
              </a:solidFill>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1637"/>
        <p:cNvGrpSpPr/>
        <p:nvPr/>
      </p:nvGrpSpPr>
      <p:grpSpPr>
        <a:xfrm>
          <a:off x="0" y="0"/>
          <a:ext cx="0" cy="0"/>
          <a:chOff x="0" y="0"/>
          <a:chExt cx="0" cy="0"/>
        </a:xfrm>
      </p:grpSpPr>
      <p:sp>
        <p:nvSpPr>
          <p:cNvPr id="1638" name="Google Shape;1638;p276"/>
          <p:cNvSpPr txBox="1">
            <a:spLocks noGrp="1"/>
          </p:cNvSpPr>
          <p:nvPr>
            <p:ph type="body" idx="1"/>
          </p:nvPr>
        </p:nvSpPr>
        <p:spPr>
          <a:xfrm>
            <a:off x="0" y="795125"/>
            <a:ext cx="11848500" cy="5461800"/>
          </a:xfrm>
          <a:prstGeom prst="rect">
            <a:avLst/>
          </a:prstGeom>
        </p:spPr>
        <p:txBody>
          <a:bodyPr spcFirstLastPara="1" wrap="square" lIns="91425" tIns="45700" rIns="91425" bIns="45700" anchor="t" anchorCtr="0">
            <a:noAutofit/>
          </a:bodyPr>
          <a:lstStyle/>
          <a:p>
            <a:pPr marL="0" lvl="0" indent="0" algn="l" rtl="0">
              <a:lnSpc>
                <a:spcPct val="115000"/>
              </a:lnSpc>
              <a:spcBef>
                <a:spcPts val="1100"/>
              </a:spcBef>
              <a:spcAft>
                <a:spcPts val="0"/>
              </a:spcAft>
              <a:buNone/>
            </a:pPr>
            <a:r>
              <a:rPr lang="en-US" sz="2500" b="1" dirty="0"/>
              <a:t>Medicaid Sustainability Framework</a:t>
            </a:r>
            <a:endParaRPr sz="2500" b="1" dirty="0"/>
          </a:p>
          <a:p>
            <a:pPr marL="609600" lvl="0" indent="-450850" algn="l" rtl="0">
              <a:lnSpc>
                <a:spcPct val="115000"/>
              </a:lnSpc>
              <a:spcBef>
                <a:spcPts val="1100"/>
              </a:spcBef>
              <a:spcAft>
                <a:spcPts val="0"/>
              </a:spcAft>
              <a:buSzPts val="2300"/>
              <a:buChar char="●"/>
            </a:pPr>
            <a:r>
              <a:rPr lang="en-US" sz="2300" dirty="0"/>
              <a:t>Navigate budget challenges: finalize budget reduction considerations to address outlier and overall trends; avoid draconian cuts to Medicaid/CHP+. </a:t>
            </a:r>
            <a:endParaRPr sz="2300" dirty="0"/>
          </a:p>
          <a:p>
            <a:pPr marL="609600" lvl="0" indent="-450850" algn="l" rtl="0">
              <a:lnSpc>
                <a:spcPct val="115000"/>
              </a:lnSpc>
              <a:spcBef>
                <a:spcPts val="0"/>
              </a:spcBef>
              <a:spcAft>
                <a:spcPts val="0"/>
              </a:spcAft>
              <a:buSzPts val="2300"/>
              <a:buChar char="●"/>
            </a:pPr>
            <a:r>
              <a:rPr lang="en-US" sz="2300" dirty="0"/>
              <a:t>Transparent communications. Data sharing. Look for partnership discussions. </a:t>
            </a:r>
            <a:endParaRPr sz="2300" dirty="0"/>
          </a:p>
          <a:p>
            <a:pPr marL="609600" lvl="0" indent="-450850" algn="l" rtl="0">
              <a:lnSpc>
                <a:spcPct val="115000"/>
              </a:lnSpc>
              <a:spcBef>
                <a:spcPts val="0"/>
              </a:spcBef>
              <a:spcAft>
                <a:spcPts val="0"/>
              </a:spcAft>
              <a:buSzPts val="2300"/>
              <a:buChar char="●"/>
            </a:pPr>
            <a:r>
              <a:rPr lang="en-US" sz="2300" dirty="0"/>
              <a:t>Funding for hospitals/</a:t>
            </a:r>
            <a:r>
              <a:rPr lang="en-US" sz="2300" dirty="0" err="1"/>
              <a:t>rurals</a:t>
            </a:r>
            <a:r>
              <a:rPr lang="en-US" sz="2300" dirty="0"/>
              <a:t>: CMS approval of new CHASE State Directed Payments (+$378M)</a:t>
            </a:r>
            <a:r>
              <a:rPr lang="en-US" sz="2300" dirty="0">
                <a:highlight>
                  <a:schemeClr val="lt1"/>
                </a:highlight>
              </a:rPr>
              <a:t>.</a:t>
            </a:r>
            <a:r>
              <a:rPr lang="en-US" sz="2300" dirty="0"/>
              <a:t> Settle outstanding CHASE challenges. Rural Transformation $ release. </a:t>
            </a:r>
            <a:endParaRPr sz="2300" dirty="0"/>
          </a:p>
          <a:p>
            <a:pPr marL="0" lvl="0" indent="0" algn="l" rtl="0">
              <a:lnSpc>
                <a:spcPct val="115000"/>
              </a:lnSpc>
              <a:spcBef>
                <a:spcPts val="1100"/>
              </a:spcBef>
              <a:spcAft>
                <a:spcPts val="0"/>
              </a:spcAft>
              <a:buNone/>
            </a:pPr>
            <a:r>
              <a:rPr lang="en-US" sz="2500" b="1" dirty="0"/>
              <a:t>New H.R.1 Federal Admin Regulations</a:t>
            </a:r>
            <a:r>
              <a:rPr lang="en-US" sz="2300" b="1" dirty="0"/>
              <a:t>              </a:t>
            </a:r>
            <a:r>
              <a:rPr lang="en-US" sz="2000" b="1" dirty="0"/>
              <a:t> </a:t>
            </a:r>
            <a:r>
              <a:rPr lang="en-US" sz="2700" b="1" dirty="0"/>
              <a:t>Mitigate coverage losses</a:t>
            </a:r>
            <a:endParaRPr sz="2000" b="1" dirty="0"/>
          </a:p>
          <a:p>
            <a:pPr marL="609600" lvl="0" indent="-450850" algn="l" rtl="0">
              <a:lnSpc>
                <a:spcPct val="100000"/>
              </a:lnSpc>
              <a:spcBef>
                <a:spcPts val="1100"/>
              </a:spcBef>
              <a:spcAft>
                <a:spcPts val="0"/>
              </a:spcAft>
              <a:buSzPts val="2300"/>
              <a:buChar char="●"/>
            </a:pPr>
            <a:r>
              <a:rPr lang="en-US" sz="2300" dirty="0"/>
              <a:t>Implement eligibility system design/programming/automate. County efficiency, accuracy, timeliness initiatives. Avoid Fed penalties/</a:t>
            </a:r>
            <a:r>
              <a:rPr lang="en-US" sz="2300" dirty="0" err="1"/>
              <a:t>clawbacks</a:t>
            </a:r>
            <a:r>
              <a:rPr lang="en-US" sz="2300" dirty="0"/>
              <a:t>. </a:t>
            </a:r>
            <a:endParaRPr sz="2300" dirty="0"/>
          </a:p>
          <a:p>
            <a:pPr marL="609600" lvl="0" indent="-450850" algn="l" rtl="0">
              <a:lnSpc>
                <a:spcPct val="100000"/>
              </a:lnSpc>
              <a:spcBef>
                <a:spcPts val="0"/>
              </a:spcBef>
              <a:spcAft>
                <a:spcPts val="0"/>
              </a:spcAft>
              <a:buSzPts val="2300"/>
              <a:buChar char="●"/>
            </a:pPr>
            <a:r>
              <a:rPr lang="en-US" sz="2300" dirty="0"/>
              <a:t>Ready the state for work requirements and redeterminations every 6 vs 12 months.</a:t>
            </a:r>
            <a:endParaRPr sz="2300" dirty="0"/>
          </a:p>
          <a:p>
            <a:pPr marL="609600" lvl="0" indent="-450850" algn="l" rtl="0">
              <a:lnSpc>
                <a:spcPct val="100000"/>
              </a:lnSpc>
              <a:spcBef>
                <a:spcPts val="0"/>
              </a:spcBef>
              <a:spcAft>
                <a:spcPts val="0"/>
              </a:spcAft>
              <a:buSzPts val="2300"/>
              <a:buChar char="●"/>
            </a:pPr>
            <a:r>
              <a:rPr lang="en-US" sz="2300" dirty="0"/>
              <a:t>Broadly collaborate across stakeholders to help members understand, comply, submit work requirement info (80 hours - work, school, volunteer)</a:t>
            </a:r>
            <a:endParaRPr sz="2300" dirty="0"/>
          </a:p>
        </p:txBody>
      </p:sp>
      <p:sp>
        <p:nvSpPr>
          <p:cNvPr id="1639" name="Google Shape;1639;p276"/>
          <p:cNvSpPr txBox="1">
            <a:spLocks noGrp="1"/>
          </p:cNvSpPr>
          <p:nvPr>
            <p:ph type="title"/>
          </p:nvPr>
        </p:nvSpPr>
        <p:spPr>
          <a:xfrm>
            <a:off x="232500" y="67025"/>
            <a:ext cx="11684700" cy="728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700"/>
              <a:t>Top 10 Priorities within our 39 2025/26 Goals</a:t>
            </a:r>
            <a:endParaRPr sz="3700"/>
          </a:p>
        </p:txBody>
      </p:sp>
      <p:sp>
        <p:nvSpPr>
          <p:cNvPr id="1640" name="Google Shape;1640;p276"/>
          <p:cNvSpPr txBox="1">
            <a:spLocks noGrp="1"/>
          </p:cNvSpPr>
          <p:nvPr>
            <p:ph type="sldNum" idx="12"/>
          </p:nvPr>
        </p:nvSpPr>
        <p:spPr>
          <a:xfrm>
            <a:off x="12232168" y="8498248"/>
            <a:ext cx="3657600" cy="4869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97</a:t>
            </a:fld>
            <a:endParaRPr lang="en-US"/>
          </a:p>
        </p:txBody>
      </p:sp>
      <p:sp>
        <p:nvSpPr>
          <p:cNvPr id="1641" name="Google Shape;1641;p276"/>
          <p:cNvSpPr txBox="1"/>
          <p:nvPr/>
        </p:nvSpPr>
        <p:spPr>
          <a:xfrm>
            <a:off x="3352600" y="6269875"/>
            <a:ext cx="6179700" cy="588000"/>
          </a:xfrm>
          <a:prstGeom prst="rect">
            <a:avLst/>
          </a:prstGeom>
          <a:solidFill>
            <a:srgbClr val="001970"/>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1900">
                <a:solidFill>
                  <a:schemeClr val="lt1"/>
                </a:solidFill>
                <a:latin typeface="Trebuchet MS" panose="020B0603020202020204"/>
                <a:ea typeface="Trebuchet MS" panose="020B0603020202020204"/>
                <a:cs typeface="Trebuchet MS" panose="020B0603020202020204"/>
                <a:sym typeface="Trebuchet MS" panose="020B0603020202020204"/>
              </a:rPr>
              <a:t>More info at: </a:t>
            </a:r>
            <a:r>
              <a:rPr lang="en-US" sz="1900" u="sng">
                <a:solidFill>
                  <a:schemeClr val="lt1"/>
                </a:solidFill>
                <a:latin typeface="Trebuchet MS" panose="020B0603020202020204"/>
                <a:ea typeface="Trebuchet MS" panose="020B0603020202020204"/>
                <a:cs typeface="Trebuchet MS" panose="020B0603020202020204"/>
                <a:sym typeface="Trebuchet MS" panose="020B0603020202020204"/>
                <a:hlinkClick r:id="rId3"/>
              </a:rPr>
              <a:t>CO.gov/HCPF/performance-plan</a:t>
            </a:r>
            <a:r>
              <a:rPr lang="en-US" sz="1900">
                <a:solidFill>
                  <a:schemeClr val="lt1"/>
                </a:solidFill>
                <a:latin typeface="Trebuchet MS" panose="020B0603020202020204"/>
                <a:ea typeface="Trebuchet MS" panose="020B0603020202020204"/>
                <a:cs typeface="Trebuchet MS" panose="020B0603020202020204"/>
                <a:sym typeface="Trebuchet MS" panose="020B0603020202020204"/>
              </a:rPr>
              <a:t>  </a:t>
            </a:r>
            <a:endParaRPr sz="1900">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1642" name="Google Shape;1642;p27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97</a:t>
            </a:fld>
            <a:endParaRPr lang="en-US"/>
          </a:p>
        </p:txBody>
      </p:sp>
      <p:sp>
        <p:nvSpPr>
          <p:cNvPr id="1643" name="Google Shape;1643;p276" descr="star" title="star"/>
          <p:cNvSpPr/>
          <p:nvPr/>
        </p:nvSpPr>
        <p:spPr>
          <a:xfrm>
            <a:off x="5881800" y="3391125"/>
            <a:ext cx="962700" cy="813900"/>
          </a:xfrm>
          <a:prstGeom prst="star5">
            <a:avLst>
              <a:gd name="adj" fmla="val 19098"/>
              <a:gd name="hf" fmla="val 105146"/>
              <a:gd name="vf" fmla="val 110557"/>
            </a:avLst>
          </a:prstGeom>
          <a:solidFill>
            <a:srgbClr val="F1C232"/>
          </a:solidFill>
          <a:ln>
            <a:noFill/>
          </a:ln>
        </p:spPr>
        <p:txBody>
          <a:bodyPr spcFirstLastPara="1" wrap="square" lIns="114575" tIns="114575" rIns="114575" bIns="114575" anchor="ctr" anchorCtr="0">
            <a:noAutofit/>
          </a:bodyPr>
          <a:lstStyle/>
          <a:p>
            <a:pPr marL="0" lvl="0" indent="0" algn="ctr" rtl="0">
              <a:spcBef>
                <a:spcPts val="0"/>
              </a:spcBef>
              <a:spcAft>
                <a:spcPts val="0"/>
              </a:spcAft>
              <a:buNone/>
            </a:pPr>
            <a:endParaRPr sz="2380" b="1">
              <a:solidFill>
                <a:schemeClr val="lt1"/>
              </a:solidFill>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27990" y="91440"/>
            <a:ext cx="11458575" cy="675640"/>
          </a:xfrm>
          <a:prstGeom prst="rect">
            <a:avLst/>
          </a:prstGeom>
        </p:spPr>
        <p:txBody>
          <a:bodyPr vert="horz" wrap="square" lIns="0" tIns="13335" rIns="0" bIns="0" rtlCol="0">
            <a:noAutofit/>
          </a:bodyPr>
          <a:lstStyle/>
          <a:p>
            <a:pPr marL="12700">
              <a:lnSpc>
                <a:spcPct val="100000"/>
              </a:lnSpc>
              <a:spcBef>
                <a:spcPts val="105"/>
              </a:spcBef>
            </a:pPr>
            <a:r>
              <a:rPr dirty="0"/>
              <a:t>Las</a:t>
            </a:r>
            <a:r>
              <a:rPr spc="-55" dirty="0"/>
              <a:t> </a:t>
            </a:r>
            <a:r>
              <a:rPr dirty="0"/>
              <a:t>10</a:t>
            </a:r>
            <a:r>
              <a:rPr spc="-60" dirty="0"/>
              <a:t> </a:t>
            </a:r>
            <a:r>
              <a:rPr dirty="0"/>
              <a:t>prioridades</a:t>
            </a:r>
            <a:r>
              <a:rPr spc="-55" dirty="0"/>
              <a:t> </a:t>
            </a:r>
            <a:r>
              <a:rPr dirty="0"/>
              <a:t>principales</a:t>
            </a:r>
            <a:r>
              <a:rPr spc="-60" dirty="0"/>
              <a:t> </a:t>
            </a:r>
            <a:r>
              <a:rPr dirty="0"/>
              <a:t>dentro</a:t>
            </a:r>
            <a:r>
              <a:rPr spc="-45" dirty="0"/>
              <a:t> </a:t>
            </a:r>
            <a:r>
              <a:rPr dirty="0"/>
              <a:t>de</a:t>
            </a:r>
            <a:r>
              <a:rPr spc="-45" dirty="0"/>
              <a:t> </a:t>
            </a:r>
            <a:r>
              <a:rPr dirty="0"/>
              <a:t>nuestros</a:t>
            </a:r>
            <a:r>
              <a:rPr spc="-35" dirty="0"/>
              <a:t> </a:t>
            </a:r>
            <a:r>
              <a:rPr dirty="0"/>
              <a:t>39</a:t>
            </a:r>
            <a:r>
              <a:rPr spc="-60" dirty="0"/>
              <a:t> </a:t>
            </a:r>
            <a:r>
              <a:rPr dirty="0"/>
              <a:t>objetivos</a:t>
            </a:r>
            <a:r>
              <a:rPr spc="-55" dirty="0"/>
              <a:t> </a:t>
            </a:r>
            <a:r>
              <a:rPr dirty="0"/>
              <a:t>para</a:t>
            </a:r>
            <a:r>
              <a:rPr spc="-65" dirty="0"/>
              <a:t> </a:t>
            </a:r>
            <a:r>
              <a:rPr spc="-10" dirty="0"/>
              <a:t>2025/26</a:t>
            </a:r>
          </a:p>
        </p:txBody>
      </p:sp>
      <p:sp>
        <p:nvSpPr>
          <p:cNvPr id="3" name="object 3"/>
          <p:cNvSpPr txBox="1"/>
          <p:nvPr/>
        </p:nvSpPr>
        <p:spPr>
          <a:xfrm>
            <a:off x="339992" y="609252"/>
            <a:ext cx="11314978" cy="5460597"/>
          </a:xfrm>
          <a:prstGeom prst="rect">
            <a:avLst/>
          </a:prstGeom>
        </p:spPr>
        <p:txBody>
          <a:bodyPr vert="horz" wrap="square" lIns="0" tIns="180975" rIns="0" bIns="0" rtlCol="0">
            <a:spAutoFit/>
          </a:bodyPr>
          <a:lstStyle/>
          <a:p>
            <a:pPr marL="12700">
              <a:lnSpc>
                <a:spcPct val="100000"/>
              </a:lnSpc>
              <a:spcBef>
                <a:spcPts val="1425"/>
              </a:spcBef>
            </a:pPr>
            <a:r>
              <a:rPr sz="2000" b="1" dirty="0">
                <a:latin typeface="Trebuchet MS" panose="020B0603020202020204"/>
                <a:cs typeface="Trebuchet MS" panose="020B0603020202020204"/>
              </a:rPr>
              <a:t>Marco</a:t>
            </a:r>
            <a:r>
              <a:rPr sz="2000" b="1" spc="-65" dirty="0">
                <a:latin typeface="Trebuchet MS" panose="020B0603020202020204"/>
                <a:cs typeface="Trebuchet MS" panose="020B0603020202020204"/>
              </a:rPr>
              <a:t> </a:t>
            </a:r>
            <a:r>
              <a:rPr sz="2000" b="1" dirty="0">
                <a:latin typeface="Trebuchet MS" panose="020B0603020202020204"/>
                <a:cs typeface="Trebuchet MS" panose="020B0603020202020204"/>
              </a:rPr>
              <a:t>de</a:t>
            </a:r>
            <a:r>
              <a:rPr sz="2000" b="1" spc="-60" dirty="0">
                <a:latin typeface="Trebuchet MS" panose="020B0603020202020204"/>
                <a:cs typeface="Trebuchet MS" panose="020B0603020202020204"/>
              </a:rPr>
              <a:t> </a:t>
            </a:r>
            <a:r>
              <a:rPr sz="2000" b="1" dirty="0">
                <a:latin typeface="Trebuchet MS" panose="020B0603020202020204"/>
                <a:cs typeface="Trebuchet MS" panose="020B0603020202020204"/>
              </a:rPr>
              <a:t>sostenibilidad</a:t>
            </a:r>
            <a:r>
              <a:rPr sz="2000" b="1" spc="-50" dirty="0">
                <a:latin typeface="Trebuchet MS" panose="020B0603020202020204"/>
                <a:cs typeface="Trebuchet MS" panose="020B0603020202020204"/>
              </a:rPr>
              <a:t> </a:t>
            </a:r>
            <a:r>
              <a:rPr sz="2000" b="1" dirty="0">
                <a:latin typeface="Trebuchet MS" panose="020B0603020202020204"/>
                <a:cs typeface="Trebuchet MS" panose="020B0603020202020204"/>
              </a:rPr>
              <a:t>de</a:t>
            </a:r>
            <a:r>
              <a:rPr sz="2000" b="1" spc="-60" dirty="0">
                <a:latin typeface="Trebuchet MS" panose="020B0603020202020204"/>
                <a:cs typeface="Trebuchet MS" panose="020B0603020202020204"/>
              </a:rPr>
              <a:t> </a:t>
            </a:r>
            <a:r>
              <a:rPr sz="2000" b="1" spc="-10" dirty="0">
                <a:latin typeface="Trebuchet MS" panose="020B0603020202020204"/>
                <a:cs typeface="Trebuchet MS" panose="020B0603020202020204"/>
              </a:rPr>
              <a:t>Medicaid</a:t>
            </a:r>
            <a:endParaRPr sz="2000" dirty="0">
              <a:latin typeface="Trebuchet MS" panose="020B0603020202020204"/>
              <a:cs typeface="Trebuchet MS" panose="020B0603020202020204"/>
            </a:endParaRPr>
          </a:p>
          <a:p>
            <a:pPr marL="622300" marR="487680" indent="-451485">
              <a:lnSpc>
                <a:spcPts val="2090"/>
              </a:lnSpc>
              <a:spcBef>
                <a:spcPts val="2180"/>
              </a:spcBef>
              <a:buSzPct val="128000"/>
              <a:buFont typeface="Microsoft Sans Serif" panose="020B0604020202020204"/>
              <a:buChar char="●"/>
              <a:tabLst>
                <a:tab pos="622300" algn="l"/>
              </a:tabLst>
            </a:pPr>
            <a:r>
              <a:rPr sz="1800" dirty="0">
                <a:latin typeface="Trebuchet MS" panose="020B0603020202020204"/>
                <a:cs typeface="Trebuchet MS" panose="020B0603020202020204"/>
              </a:rPr>
              <a:t>Navegar</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por</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los</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desafíos</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presupuestarios:</a:t>
            </a:r>
            <a:r>
              <a:rPr sz="1800" spc="-30" dirty="0">
                <a:latin typeface="Trebuchet MS" panose="020B0603020202020204"/>
                <a:cs typeface="Trebuchet MS" panose="020B0603020202020204"/>
              </a:rPr>
              <a:t> </a:t>
            </a:r>
            <a:r>
              <a:rPr sz="1800" dirty="0">
                <a:latin typeface="Trebuchet MS" panose="020B0603020202020204"/>
                <a:cs typeface="Trebuchet MS" panose="020B0603020202020204"/>
              </a:rPr>
              <a:t>finalizar</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las</a:t>
            </a:r>
            <a:r>
              <a:rPr sz="1800" spc="-50" dirty="0">
                <a:latin typeface="Trebuchet MS" panose="020B0603020202020204"/>
                <a:cs typeface="Trebuchet MS" panose="020B0603020202020204"/>
              </a:rPr>
              <a:t> </a:t>
            </a:r>
            <a:r>
              <a:rPr sz="1800" spc="-10" dirty="0">
                <a:latin typeface="Trebuchet MS" panose="020B0603020202020204"/>
                <a:cs typeface="Trebuchet MS" panose="020B0603020202020204"/>
              </a:rPr>
              <a:t>consideraciones</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reducción</a:t>
            </a:r>
            <a:r>
              <a:rPr sz="1800" spc="-40" dirty="0">
                <a:latin typeface="Trebuchet MS" panose="020B0603020202020204"/>
                <a:cs typeface="Trebuchet MS" panose="020B0603020202020204"/>
              </a:rPr>
              <a:t> </a:t>
            </a:r>
            <a:r>
              <a:rPr sz="1800" spc="-10" dirty="0">
                <a:latin typeface="Trebuchet MS" panose="020B0603020202020204"/>
                <a:cs typeface="Trebuchet MS" panose="020B0603020202020204"/>
              </a:rPr>
              <a:t>presupuestaria</a:t>
            </a:r>
            <a:r>
              <a:rPr sz="1800" spc="-50" dirty="0">
                <a:latin typeface="Trebuchet MS" panose="020B0603020202020204"/>
                <a:cs typeface="Trebuchet MS" panose="020B0603020202020204"/>
              </a:rPr>
              <a:t> </a:t>
            </a:r>
            <a:r>
              <a:rPr sz="1800" spc="-20" dirty="0">
                <a:latin typeface="Trebuchet MS" panose="020B0603020202020204"/>
                <a:cs typeface="Trebuchet MS" panose="020B0603020202020204"/>
              </a:rPr>
              <a:t>para </a:t>
            </a:r>
            <a:r>
              <a:rPr sz="1800" spc="-10" dirty="0">
                <a:latin typeface="Trebuchet MS" panose="020B0603020202020204"/>
                <a:cs typeface="Trebuchet MS" panose="020B0603020202020204"/>
              </a:rPr>
              <a:t>abordar</a:t>
            </a:r>
            <a:r>
              <a:rPr lang="" sz="1800" spc="-10" dirty="0">
                <a:latin typeface="Trebuchet MS" panose="020B0603020202020204"/>
                <a:cs typeface="Trebuchet MS" panose="020B0603020202020204"/>
              </a:rPr>
              <a:t> </a:t>
            </a:r>
            <a:r>
              <a:rPr sz="1800" dirty="0">
                <a:latin typeface="Trebuchet MS" panose="020B0603020202020204"/>
                <a:cs typeface="Trebuchet MS" panose="020B0603020202020204"/>
              </a:rPr>
              <a:t>tendencias</a:t>
            </a:r>
            <a:r>
              <a:rPr sz="1800" spc="-55" dirty="0">
                <a:latin typeface="Trebuchet MS" panose="020B0603020202020204"/>
                <a:cs typeface="Trebuchet MS" panose="020B0603020202020204"/>
              </a:rPr>
              <a:t> </a:t>
            </a:r>
            <a:r>
              <a:rPr sz="1800" dirty="0">
                <a:latin typeface="Trebuchet MS" panose="020B0603020202020204"/>
                <a:cs typeface="Trebuchet MS" panose="020B0603020202020204"/>
              </a:rPr>
              <a:t>atípicas</a:t>
            </a:r>
            <a:r>
              <a:rPr sz="1800" spc="-60" dirty="0">
                <a:latin typeface="Trebuchet MS" panose="020B0603020202020204"/>
                <a:cs typeface="Trebuchet MS" panose="020B0603020202020204"/>
              </a:rPr>
              <a:t> </a:t>
            </a:r>
            <a:r>
              <a:rPr sz="1800" dirty="0">
                <a:latin typeface="Trebuchet MS" panose="020B0603020202020204"/>
                <a:cs typeface="Trebuchet MS" panose="020B0603020202020204"/>
              </a:rPr>
              <a:t>y</a:t>
            </a:r>
            <a:r>
              <a:rPr sz="1800" spc="-55" dirty="0">
                <a:latin typeface="Trebuchet MS" panose="020B0603020202020204"/>
                <a:cs typeface="Trebuchet MS" panose="020B0603020202020204"/>
              </a:rPr>
              <a:t> </a:t>
            </a:r>
            <a:r>
              <a:rPr sz="1800" dirty="0">
                <a:latin typeface="Trebuchet MS" panose="020B0603020202020204"/>
                <a:cs typeface="Trebuchet MS" panose="020B0603020202020204"/>
              </a:rPr>
              <a:t>generales;</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evitar</a:t>
            </a:r>
            <a:r>
              <a:rPr sz="1800" spc="-55" dirty="0">
                <a:latin typeface="Trebuchet MS" panose="020B0603020202020204"/>
                <a:cs typeface="Trebuchet MS" panose="020B0603020202020204"/>
              </a:rPr>
              <a:t> </a:t>
            </a:r>
            <a:r>
              <a:rPr sz="1800" dirty="0">
                <a:latin typeface="Trebuchet MS" panose="020B0603020202020204"/>
                <a:cs typeface="Trebuchet MS" panose="020B0603020202020204"/>
              </a:rPr>
              <a:t>recortes</a:t>
            </a:r>
            <a:r>
              <a:rPr sz="1800" spc="-65" dirty="0">
                <a:latin typeface="Trebuchet MS" panose="020B0603020202020204"/>
                <a:cs typeface="Trebuchet MS" panose="020B0603020202020204"/>
              </a:rPr>
              <a:t> </a:t>
            </a:r>
            <a:r>
              <a:rPr sz="1800" dirty="0">
                <a:latin typeface="Trebuchet MS" panose="020B0603020202020204"/>
                <a:cs typeface="Trebuchet MS" panose="020B0603020202020204"/>
              </a:rPr>
              <a:t>draconianos</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a</a:t>
            </a:r>
            <a:r>
              <a:rPr sz="1800" spc="-60" dirty="0">
                <a:latin typeface="Trebuchet MS" panose="020B0603020202020204"/>
                <a:cs typeface="Trebuchet MS" panose="020B0603020202020204"/>
              </a:rPr>
              <a:t> </a:t>
            </a:r>
            <a:r>
              <a:rPr sz="1800" spc="-10" dirty="0">
                <a:latin typeface="Trebuchet MS" panose="020B0603020202020204"/>
                <a:cs typeface="Trebuchet MS" panose="020B0603020202020204"/>
              </a:rPr>
              <a:t>Medicaid/CHP+.</a:t>
            </a:r>
            <a:endParaRPr sz="1800" dirty="0">
              <a:latin typeface="Trebuchet MS" panose="020B0603020202020204"/>
              <a:cs typeface="Trebuchet MS" panose="020B0603020202020204"/>
            </a:endParaRPr>
          </a:p>
          <a:p>
            <a:pPr marL="622300" indent="-451485">
              <a:lnSpc>
                <a:spcPct val="100000"/>
              </a:lnSpc>
              <a:spcBef>
                <a:spcPts val="895"/>
              </a:spcBef>
              <a:buSzPct val="128000"/>
              <a:buFont typeface="Microsoft Sans Serif" panose="020B0604020202020204"/>
              <a:buChar char="●"/>
              <a:tabLst>
                <a:tab pos="622300" algn="l"/>
              </a:tabLst>
            </a:pPr>
            <a:r>
              <a:rPr sz="1800" spc="-10" dirty="0">
                <a:latin typeface="Trebuchet MS" panose="020B0603020202020204"/>
                <a:cs typeface="Trebuchet MS" panose="020B0603020202020204"/>
              </a:rPr>
              <a:t>Comunicaciones</a:t>
            </a:r>
            <a:r>
              <a:rPr sz="1800" spc="-70" dirty="0">
                <a:latin typeface="Trebuchet MS" panose="020B0603020202020204"/>
                <a:cs typeface="Trebuchet MS" panose="020B0603020202020204"/>
              </a:rPr>
              <a:t> </a:t>
            </a:r>
            <a:r>
              <a:rPr sz="1800" dirty="0">
                <a:latin typeface="Trebuchet MS" panose="020B0603020202020204"/>
                <a:cs typeface="Trebuchet MS" panose="020B0603020202020204"/>
              </a:rPr>
              <a:t>transparentes.</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Intercambio</a:t>
            </a:r>
            <a:r>
              <a:rPr sz="1800" spc="-65"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60" dirty="0">
                <a:latin typeface="Trebuchet MS" panose="020B0603020202020204"/>
                <a:cs typeface="Trebuchet MS" panose="020B0603020202020204"/>
              </a:rPr>
              <a:t> </a:t>
            </a:r>
            <a:r>
              <a:rPr sz="1800" dirty="0">
                <a:latin typeface="Trebuchet MS" panose="020B0603020202020204"/>
                <a:cs typeface="Trebuchet MS" panose="020B0603020202020204"/>
              </a:rPr>
              <a:t>datos.</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Busque</a:t>
            </a:r>
            <a:r>
              <a:rPr sz="1800" spc="-55" dirty="0">
                <a:latin typeface="Trebuchet MS" panose="020B0603020202020204"/>
                <a:cs typeface="Trebuchet MS" panose="020B0603020202020204"/>
              </a:rPr>
              <a:t> </a:t>
            </a:r>
            <a:r>
              <a:rPr sz="1800" dirty="0">
                <a:latin typeface="Trebuchet MS" panose="020B0603020202020204"/>
                <a:cs typeface="Trebuchet MS" panose="020B0603020202020204"/>
              </a:rPr>
              <a:t>discusiones</a:t>
            </a:r>
            <a:r>
              <a:rPr sz="1800" spc="-70"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60" dirty="0">
                <a:latin typeface="Trebuchet MS" panose="020B0603020202020204"/>
                <a:cs typeface="Trebuchet MS" panose="020B0603020202020204"/>
              </a:rPr>
              <a:t> </a:t>
            </a:r>
            <a:r>
              <a:rPr sz="1800" spc="-10" dirty="0">
                <a:latin typeface="Trebuchet MS" panose="020B0603020202020204"/>
                <a:cs typeface="Trebuchet MS" panose="020B0603020202020204"/>
              </a:rPr>
              <a:t>asociación.</a:t>
            </a:r>
            <a:endParaRPr sz="1800" dirty="0">
              <a:latin typeface="Trebuchet MS" panose="020B0603020202020204"/>
              <a:cs typeface="Trebuchet MS" panose="020B0603020202020204"/>
            </a:endParaRPr>
          </a:p>
          <a:p>
            <a:pPr marL="622300" marR="5080" indent="-451485">
              <a:lnSpc>
                <a:spcPts val="2110"/>
              </a:lnSpc>
              <a:spcBef>
                <a:spcPts val="1000"/>
              </a:spcBef>
              <a:buSzPct val="128000"/>
              <a:buFont typeface="Microsoft Sans Serif" panose="020B0604020202020204"/>
              <a:buChar char="●"/>
              <a:tabLst>
                <a:tab pos="622300" algn="l"/>
              </a:tabLst>
            </a:pPr>
            <a:r>
              <a:rPr sz="1800" spc="-10" dirty="0">
                <a:latin typeface="Trebuchet MS" panose="020B0603020202020204"/>
                <a:cs typeface="Trebuchet MS" panose="020B0603020202020204"/>
              </a:rPr>
              <a:t>Financiamiento</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para</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hospitales/zonas</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rurales:</a:t>
            </a:r>
            <a:r>
              <a:rPr sz="1800" spc="-20" dirty="0">
                <a:latin typeface="Trebuchet MS" panose="020B0603020202020204"/>
                <a:cs typeface="Trebuchet MS" panose="020B0603020202020204"/>
              </a:rPr>
              <a:t> </a:t>
            </a:r>
            <a:r>
              <a:rPr sz="1800" dirty="0">
                <a:latin typeface="Trebuchet MS" panose="020B0603020202020204"/>
                <a:cs typeface="Trebuchet MS" panose="020B0603020202020204"/>
              </a:rPr>
              <a:t>Aprobación</a:t>
            </a:r>
            <a:r>
              <a:rPr sz="1800" spc="-30"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30" dirty="0">
                <a:latin typeface="Trebuchet MS" panose="020B0603020202020204"/>
                <a:cs typeface="Trebuchet MS" panose="020B0603020202020204"/>
              </a:rPr>
              <a:t> </a:t>
            </a:r>
            <a:r>
              <a:rPr sz="1800" dirty="0">
                <a:latin typeface="Trebuchet MS" panose="020B0603020202020204"/>
                <a:cs typeface="Trebuchet MS" panose="020B0603020202020204"/>
              </a:rPr>
              <a:t>CMS</a:t>
            </a:r>
            <a:r>
              <a:rPr sz="1800" spc="-25"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nuevos</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pagos</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dirigidos</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por</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el</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estado</a:t>
            </a:r>
            <a:r>
              <a:rPr sz="1800" spc="-30" dirty="0">
                <a:latin typeface="Trebuchet MS" panose="020B0603020202020204"/>
                <a:cs typeface="Trebuchet MS" panose="020B0603020202020204"/>
              </a:rPr>
              <a:t> </a:t>
            </a:r>
            <a:r>
              <a:rPr sz="1800" spc="-25" dirty="0">
                <a:latin typeface="Trebuchet MS" panose="020B0603020202020204"/>
                <a:cs typeface="Trebuchet MS" panose="020B0603020202020204"/>
              </a:rPr>
              <a:t>de </a:t>
            </a:r>
            <a:r>
              <a:rPr sz="1800" spc="-10" dirty="0">
                <a:latin typeface="Trebuchet MS" panose="020B0603020202020204"/>
                <a:cs typeface="Trebuchet MS" panose="020B0603020202020204"/>
              </a:rPr>
              <a:t>CHASE</a:t>
            </a:r>
            <a:r>
              <a:rPr lang="" sz="1800" spc="-10" dirty="0">
                <a:latin typeface="Trebuchet MS" panose="020B0603020202020204"/>
                <a:cs typeface="Trebuchet MS" panose="020B0603020202020204"/>
              </a:rPr>
              <a:t> </a:t>
            </a:r>
            <a:r>
              <a:rPr sz="1800" dirty="0">
                <a:latin typeface="Trebuchet MS" panose="020B0603020202020204"/>
                <a:cs typeface="Trebuchet MS" panose="020B0603020202020204"/>
              </a:rPr>
              <a:t>(+$378M).</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Res</a:t>
            </a:r>
            <a:r>
              <a:rPr lang="" sz="1800" dirty="0">
                <a:latin typeface="Trebuchet MS" panose="020B0603020202020204"/>
                <a:cs typeface="Trebuchet MS" panose="020B0603020202020204"/>
              </a:rPr>
              <a:t>olver</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los</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desafíos</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pendientes</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CHASE.</a:t>
            </a:r>
            <a:r>
              <a:rPr sz="1800" spc="-55" dirty="0">
                <a:latin typeface="Trebuchet MS" panose="020B0603020202020204"/>
                <a:cs typeface="Trebuchet MS" panose="020B0603020202020204"/>
              </a:rPr>
              <a:t> </a:t>
            </a:r>
            <a:r>
              <a:rPr lang="" sz="1800" spc="-55" dirty="0">
                <a:latin typeface="Trebuchet MS" panose="020B0603020202020204"/>
                <a:cs typeface="Trebuchet MS" panose="020B0603020202020204"/>
              </a:rPr>
              <a:t>Liberación de </a:t>
            </a:r>
            <a:r>
              <a:rPr sz="1800" dirty="0">
                <a:latin typeface="Trebuchet MS" panose="020B0603020202020204"/>
                <a:cs typeface="Trebuchet MS" panose="020B0603020202020204"/>
              </a:rPr>
              <a:t>$</a:t>
            </a:r>
            <a:r>
              <a:rPr sz="1800" spc="-45" dirty="0">
                <a:latin typeface="Trebuchet MS" panose="020B0603020202020204"/>
                <a:cs typeface="Trebuchet MS" panose="020B0603020202020204"/>
              </a:rPr>
              <a:t> </a:t>
            </a:r>
            <a:r>
              <a:rPr lang="" sz="1800" spc="-45" dirty="0">
                <a:latin typeface="Trebuchet MS" panose="020B0603020202020204"/>
                <a:cs typeface="Trebuchet MS" panose="020B0603020202020204"/>
              </a:rPr>
              <a:t>para la transformación rural</a:t>
            </a:r>
            <a:r>
              <a:rPr sz="1800" spc="-10" dirty="0">
                <a:latin typeface="Trebuchet MS" panose="020B0603020202020204"/>
                <a:cs typeface="Trebuchet MS" panose="020B0603020202020204"/>
              </a:rPr>
              <a:t>.</a:t>
            </a:r>
            <a:endParaRPr sz="1800" dirty="0">
              <a:latin typeface="Trebuchet MS" panose="020B0603020202020204"/>
              <a:cs typeface="Trebuchet MS" panose="020B0603020202020204"/>
            </a:endParaRPr>
          </a:p>
          <a:p>
            <a:pPr marL="12700">
              <a:lnSpc>
                <a:spcPct val="100000"/>
              </a:lnSpc>
              <a:spcBef>
                <a:spcPts val="1555"/>
              </a:spcBef>
              <a:tabLst>
                <a:tab pos="6951345" algn="l"/>
              </a:tabLst>
            </a:pPr>
            <a:r>
              <a:rPr sz="2000" b="1" dirty="0">
                <a:latin typeface="Trebuchet MS" panose="020B0603020202020204"/>
                <a:cs typeface="Trebuchet MS" panose="020B0603020202020204"/>
              </a:rPr>
              <a:t>Nuevas</a:t>
            </a:r>
            <a:r>
              <a:rPr sz="2000" b="1" spc="-60" dirty="0">
                <a:latin typeface="Trebuchet MS" panose="020B0603020202020204"/>
                <a:cs typeface="Trebuchet MS" panose="020B0603020202020204"/>
              </a:rPr>
              <a:t> </a:t>
            </a:r>
            <a:r>
              <a:rPr sz="2000" b="1" dirty="0">
                <a:latin typeface="Trebuchet MS" panose="020B0603020202020204"/>
                <a:cs typeface="Trebuchet MS" panose="020B0603020202020204"/>
              </a:rPr>
              <a:t>regulaciones</a:t>
            </a:r>
            <a:r>
              <a:rPr sz="2000" b="1" spc="-45" dirty="0">
                <a:latin typeface="Trebuchet MS" panose="020B0603020202020204"/>
                <a:cs typeface="Trebuchet MS" panose="020B0603020202020204"/>
              </a:rPr>
              <a:t> </a:t>
            </a:r>
            <a:r>
              <a:rPr sz="2000" b="1" spc="-10" dirty="0">
                <a:latin typeface="Trebuchet MS" panose="020B0603020202020204"/>
                <a:cs typeface="Trebuchet MS" panose="020B0603020202020204"/>
              </a:rPr>
              <a:t>administrativas</a:t>
            </a:r>
            <a:r>
              <a:rPr sz="2000" b="1" spc="-75" dirty="0">
                <a:latin typeface="Trebuchet MS" panose="020B0603020202020204"/>
                <a:cs typeface="Trebuchet MS" panose="020B0603020202020204"/>
              </a:rPr>
              <a:t> </a:t>
            </a:r>
            <a:r>
              <a:rPr sz="2000" b="1" dirty="0">
                <a:latin typeface="Trebuchet MS" panose="020B0603020202020204"/>
                <a:cs typeface="Trebuchet MS" panose="020B0603020202020204"/>
              </a:rPr>
              <a:t>federales</a:t>
            </a:r>
            <a:r>
              <a:rPr sz="2000" b="1" spc="-75" dirty="0">
                <a:latin typeface="Trebuchet MS" panose="020B0603020202020204"/>
                <a:cs typeface="Trebuchet MS" panose="020B0603020202020204"/>
              </a:rPr>
              <a:t> </a:t>
            </a:r>
            <a:r>
              <a:rPr sz="2000" b="1" spc="-10" dirty="0">
                <a:latin typeface="Trebuchet MS" panose="020B0603020202020204"/>
                <a:cs typeface="Trebuchet MS" panose="020B0603020202020204"/>
              </a:rPr>
              <a:t>H.R.1</a:t>
            </a:r>
            <a:r>
              <a:rPr sz="2000" b="1" dirty="0">
                <a:latin typeface="Trebuchet MS" panose="020B0603020202020204"/>
                <a:cs typeface="Trebuchet MS" panose="020B0603020202020204"/>
              </a:rPr>
              <a:t>	Mitigue</a:t>
            </a:r>
            <a:r>
              <a:rPr sz="2000" b="1" spc="-50" dirty="0">
                <a:latin typeface="Trebuchet MS" panose="020B0603020202020204"/>
                <a:cs typeface="Trebuchet MS" panose="020B0603020202020204"/>
              </a:rPr>
              <a:t> </a:t>
            </a:r>
            <a:r>
              <a:rPr sz="2000" b="1" dirty="0">
                <a:latin typeface="Trebuchet MS" panose="020B0603020202020204"/>
                <a:cs typeface="Trebuchet MS" panose="020B0603020202020204"/>
              </a:rPr>
              <a:t>las</a:t>
            </a:r>
            <a:r>
              <a:rPr sz="2000" b="1" spc="-50" dirty="0">
                <a:latin typeface="Trebuchet MS" panose="020B0603020202020204"/>
                <a:cs typeface="Trebuchet MS" panose="020B0603020202020204"/>
              </a:rPr>
              <a:t> </a:t>
            </a:r>
            <a:r>
              <a:rPr sz="2000" b="1" dirty="0">
                <a:latin typeface="Trebuchet MS" panose="020B0603020202020204"/>
                <a:cs typeface="Trebuchet MS" panose="020B0603020202020204"/>
              </a:rPr>
              <a:t>pérdidas</a:t>
            </a:r>
            <a:r>
              <a:rPr sz="2000" b="1" spc="-45" dirty="0">
                <a:latin typeface="Trebuchet MS" panose="020B0603020202020204"/>
                <a:cs typeface="Trebuchet MS" panose="020B0603020202020204"/>
              </a:rPr>
              <a:t> </a:t>
            </a:r>
            <a:r>
              <a:rPr sz="2000" b="1" dirty="0">
                <a:latin typeface="Trebuchet MS" panose="020B0603020202020204"/>
                <a:cs typeface="Trebuchet MS" panose="020B0603020202020204"/>
              </a:rPr>
              <a:t>de</a:t>
            </a:r>
            <a:r>
              <a:rPr sz="2000" b="1" spc="-25" dirty="0">
                <a:latin typeface="Trebuchet MS" panose="020B0603020202020204"/>
                <a:cs typeface="Trebuchet MS" panose="020B0603020202020204"/>
              </a:rPr>
              <a:t> </a:t>
            </a:r>
            <a:r>
              <a:rPr sz="2000" b="1" spc="-10" dirty="0">
                <a:latin typeface="Trebuchet MS" panose="020B0603020202020204"/>
                <a:cs typeface="Trebuchet MS" panose="020B0603020202020204"/>
              </a:rPr>
              <a:t>cobertura</a:t>
            </a:r>
            <a:endParaRPr sz="2000" dirty="0">
              <a:latin typeface="Trebuchet MS" panose="020B0603020202020204"/>
              <a:cs typeface="Trebuchet MS" panose="020B0603020202020204"/>
            </a:endParaRPr>
          </a:p>
          <a:p>
            <a:pPr marL="622300" marR="294640" indent="-451485">
              <a:lnSpc>
                <a:spcPct val="101000"/>
              </a:lnSpc>
              <a:spcBef>
                <a:spcPts val="1885"/>
              </a:spcBef>
              <a:buSzPct val="128000"/>
              <a:buFont typeface="Microsoft Sans Serif" panose="020B0604020202020204"/>
              <a:buChar char="●"/>
              <a:tabLst>
                <a:tab pos="622300" algn="l"/>
              </a:tabLst>
            </a:pPr>
            <a:r>
              <a:rPr sz="1800" spc="-10" dirty="0">
                <a:latin typeface="Trebuchet MS" panose="020B0603020202020204"/>
                <a:cs typeface="Trebuchet MS" panose="020B0603020202020204"/>
              </a:rPr>
              <a:t>Implementar</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el</a:t>
            </a:r>
            <a:r>
              <a:rPr sz="1800" spc="-25" dirty="0">
                <a:latin typeface="Trebuchet MS" panose="020B0603020202020204"/>
                <a:cs typeface="Trebuchet MS" panose="020B0603020202020204"/>
              </a:rPr>
              <a:t> </a:t>
            </a:r>
            <a:r>
              <a:rPr sz="1800" spc="-10" dirty="0">
                <a:latin typeface="Trebuchet MS" panose="020B0603020202020204"/>
                <a:cs typeface="Trebuchet MS" panose="020B0603020202020204"/>
              </a:rPr>
              <a:t>diseño/programación/automatización</a:t>
            </a:r>
            <a:r>
              <a:rPr sz="1800" spc="-25" dirty="0">
                <a:latin typeface="Trebuchet MS" panose="020B0603020202020204"/>
                <a:cs typeface="Trebuchet MS" panose="020B0603020202020204"/>
              </a:rPr>
              <a:t> </a:t>
            </a:r>
            <a:r>
              <a:rPr sz="1800" dirty="0">
                <a:latin typeface="Trebuchet MS" panose="020B0603020202020204"/>
                <a:cs typeface="Trebuchet MS" panose="020B0603020202020204"/>
              </a:rPr>
              <a:t>del</a:t>
            </a:r>
            <a:r>
              <a:rPr sz="1800" spc="-30" dirty="0">
                <a:latin typeface="Trebuchet MS" panose="020B0603020202020204"/>
                <a:cs typeface="Trebuchet MS" panose="020B0603020202020204"/>
              </a:rPr>
              <a:t> </a:t>
            </a:r>
            <a:r>
              <a:rPr sz="1800" dirty="0">
                <a:latin typeface="Trebuchet MS" panose="020B0603020202020204"/>
                <a:cs typeface="Trebuchet MS" panose="020B0603020202020204"/>
              </a:rPr>
              <a:t>sistema</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30" dirty="0">
                <a:latin typeface="Trebuchet MS" panose="020B0603020202020204"/>
                <a:cs typeface="Trebuchet MS" panose="020B0603020202020204"/>
              </a:rPr>
              <a:t> </a:t>
            </a:r>
            <a:r>
              <a:rPr sz="1800" dirty="0">
                <a:latin typeface="Trebuchet MS" panose="020B0603020202020204"/>
                <a:cs typeface="Trebuchet MS" panose="020B0603020202020204"/>
              </a:rPr>
              <a:t>elegibilidad.</a:t>
            </a:r>
            <a:r>
              <a:rPr sz="1800" spc="-15" dirty="0">
                <a:latin typeface="Trebuchet MS" panose="020B0603020202020204"/>
                <a:cs typeface="Trebuchet MS" panose="020B0603020202020204"/>
              </a:rPr>
              <a:t> </a:t>
            </a:r>
            <a:r>
              <a:rPr sz="1800" dirty="0">
                <a:latin typeface="Trebuchet MS" panose="020B0603020202020204"/>
                <a:cs typeface="Trebuchet MS" panose="020B0603020202020204"/>
              </a:rPr>
              <a:t>Eficiencia</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del</a:t>
            </a:r>
            <a:r>
              <a:rPr sz="1800" spc="-30" dirty="0">
                <a:latin typeface="Trebuchet MS" panose="020B0603020202020204"/>
                <a:cs typeface="Trebuchet MS" panose="020B0603020202020204"/>
              </a:rPr>
              <a:t> </a:t>
            </a:r>
            <a:r>
              <a:rPr sz="1800" spc="-10" dirty="0">
                <a:latin typeface="Trebuchet MS" panose="020B0603020202020204"/>
                <a:cs typeface="Trebuchet MS" panose="020B0603020202020204"/>
              </a:rPr>
              <a:t>condado, </a:t>
            </a:r>
            <a:r>
              <a:rPr sz="1800" dirty="0">
                <a:latin typeface="Trebuchet MS" panose="020B0603020202020204"/>
                <a:cs typeface="Trebuchet MS" panose="020B0603020202020204"/>
              </a:rPr>
              <a:t>precisión,</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iniciativas</a:t>
            </a:r>
            <a:r>
              <a:rPr sz="1800" spc="-60"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puntualidad.</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Evite</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las</a:t>
            </a:r>
            <a:r>
              <a:rPr sz="1800" spc="-60" dirty="0">
                <a:latin typeface="Trebuchet MS" panose="020B0603020202020204"/>
                <a:cs typeface="Trebuchet MS" panose="020B0603020202020204"/>
              </a:rPr>
              <a:t> </a:t>
            </a:r>
            <a:r>
              <a:rPr sz="1800" dirty="0">
                <a:latin typeface="Trebuchet MS" panose="020B0603020202020204"/>
                <a:cs typeface="Trebuchet MS" panose="020B0603020202020204"/>
              </a:rPr>
              <a:t>penalizaciones</a:t>
            </a:r>
            <a:r>
              <a:rPr sz="1800" spc="-55" dirty="0">
                <a:latin typeface="Trebuchet MS" panose="020B0603020202020204"/>
                <a:cs typeface="Trebuchet MS" panose="020B0603020202020204"/>
              </a:rPr>
              <a:t> </a:t>
            </a:r>
            <a:r>
              <a:rPr sz="1800" dirty="0">
                <a:latin typeface="Trebuchet MS" panose="020B0603020202020204"/>
                <a:cs typeface="Trebuchet MS" panose="020B0603020202020204"/>
              </a:rPr>
              <a:t>/</a:t>
            </a:r>
            <a:r>
              <a:rPr sz="1800" spc="-55" dirty="0">
                <a:latin typeface="Trebuchet MS" panose="020B0603020202020204"/>
                <a:cs typeface="Trebuchet MS" panose="020B0603020202020204"/>
              </a:rPr>
              <a:t> </a:t>
            </a:r>
            <a:r>
              <a:rPr sz="1800" dirty="0">
                <a:latin typeface="Trebuchet MS" panose="020B0603020202020204"/>
                <a:cs typeface="Trebuchet MS" panose="020B0603020202020204"/>
              </a:rPr>
              <a:t>devoluciones</a:t>
            </a:r>
            <a:r>
              <a:rPr sz="1800" spc="-65"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Cambios administrativos federales</a:t>
            </a:r>
            <a:r>
              <a:rPr sz="1800" spc="-20" dirty="0">
                <a:latin typeface="Trebuchet MS" panose="020B0603020202020204"/>
                <a:cs typeface="Trebuchet MS" panose="020B0603020202020204"/>
              </a:rPr>
              <a:t>.</a:t>
            </a:r>
            <a:endParaRPr sz="1800" dirty="0">
              <a:latin typeface="Trebuchet MS" panose="020B0603020202020204"/>
              <a:cs typeface="Trebuchet MS" panose="020B0603020202020204"/>
            </a:endParaRPr>
          </a:p>
          <a:p>
            <a:pPr marL="622300" indent="-451485">
              <a:lnSpc>
                <a:spcPct val="100000"/>
              </a:lnSpc>
              <a:spcBef>
                <a:spcPts val="480"/>
              </a:spcBef>
              <a:buSzPct val="128000"/>
              <a:buFont typeface="Microsoft Sans Serif" panose="020B0604020202020204"/>
              <a:buChar char="●"/>
              <a:tabLst>
                <a:tab pos="622300" algn="l"/>
              </a:tabLst>
            </a:pPr>
            <a:r>
              <a:rPr sz="1800" dirty="0">
                <a:latin typeface="Trebuchet MS" panose="020B0603020202020204"/>
                <a:cs typeface="Trebuchet MS" panose="020B0603020202020204"/>
              </a:rPr>
              <a:t>Prepare</a:t>
            </a:r>
            <a:r>
              <a:rPr sz="1800" spc="-30" dirty="0">
                <a:latin typeface="Trebuchet MS" panose="020B0603020202020204"/>
                <a:cs typeface="Trebuchet MS" panose="020B0603020202020204"/>
              </a:rPr>
              <a:t> </a:t>
            </a:r>
            <a:r>
              <a:rPr sz="1800" dirty="0">
                <a:latin typeface="Trebuchet MS" panose="020B0603020202020204"/>
                <a:cs typeface="Trebuchet MS" panose="020B0603020202020204"/>
              </a:rPr>
              <a:t>al</a:t>
            </a:r>
            <a:r>
              <a:rPr sz="1800" spc="-30" dirty="0">
                <a:latin typeface="Trebuchet MS" panose="020B0603020202020204"/>
                <a:cs typeface="Trebuchet MS" panose="020B0603020202020204"/>
              </a:rPr>
              <a:t> </a:t>
            </a:r>
            <a:r>
              <a:rPr sz="1800" dirty="0">
                <a:latin typeface="Trebuchet MS" panose="020B0603020202020204"/>
                <a:cs typeface="Trebuchet MS" panose="020B0603020202020204"/>
              </a:rPr>
              <a:t>estado</a:t>
            </a:r>
            <a:r>
              <a:rPr sz="1800" spc="-30" dirty="0">
                <a:latin typeface="Trebuchet MS" panose="020B0603020202020204"/>
                <a:cs typeface="Trebuchet MS" panose="020B0603020202020204"/>
              </a:rPr>
              <a:t> </a:t>
            </a:r>
            <a:r>
              <a:rPr sz="1800" dirty="0">
                <a:latin typeface="Trebuchet MS" panose="020B0603020202020204"/>
                <a:cs typeface="Trebuchet MS" panose="020B0603020202020204"/>
              </a:rPr>
              <a:t>para</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los</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requisitos</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25" dirty="0">
                <a:latin typeface="Trebuchet MS" panose="020B0603020202020204"/>
                <a:cs typeface="Trebuchet MS" panose="020B0603020202020204"/>
              </a:rPr>
              <a:t> </a:t>
            </a:r>
            <a:r>
              <a:rPr sz="1800" dirty="0">
                <a:latin typeface="Trebuchet MS" panose="020B0603020202020204"/>
                <a:cs typeface="Trebuchet MS" panose="020B0603020202020204"/>
              </a:rPr>
              <a:t>trabajo</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y</a:t>
            </a:r>
            <a:r>
              <a:rPr sz="1800" spc="-25" dirty="0">
                <a:latin typeface="Trebuchet MS" panose="020B0603020202020204"/>
                <a:cs typeface="Trebuchet MS" panose="020B0603020202020204"/>
              </a:rPr>
              <a:t> </a:t>
            </a:r>
            <a:r>
              <a:rPr sz="1800" dirty="0">
                <a:latin typeface="Trebuchet MS" panose="020B0603020202020204"/>
                <a:cs typeface="Trebuchet MS" panose="020B0603020202020204"/>
              </a:rPr>
              <a:t>las</a:t>
            </a:r>
            <a:r>
              <a:rPr sz="1800" spc="-40" dirty="0">
                <a:latin typeface="Trebuchet MS" panose="020B0603020202020204"/>
                <a:cs typeface="Trebuchet MS" panose="020B0603020202020204"/>
              </a:rPr>
              <a:t> </a:t>
            </a:r>
            <a:r>
              <a:rPr sz="1800" spc="-10" dirty="0">
                <a:latin typeface="Trebuchet MS" panose="020B0603020202020204"/>
                <a:cs typeface="Trebuchet MS" panose="020B0603020202020204"/>
              </a:rPr>
              <a:t>redeterminaciones</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cada</a:t>
            </a:r>
            <a:r>
              <a:rPr sz="1800" spc="-40" dirty="0">
                <a:latin typeface="Trebuchet MS" panose="020B0603020202020204"/>
                <a:cs typeface="Trebuchet MS" panose="020B0603020202020204"/>
              </a:rPr>
              <a:t> </a:t>
            </a:r>
            <a:r>
              <a:rPr sz="1800" dirty="0">
                <a:latin typeface="Trebuchet MS" panose="020B0603020202020204"/>
                <a:cs typeface="Trebuchet MS" panose="020B0603020202020204"/>
              </a:rPr>
              <a:t>6</a:t>
            </a:r>
            <a:r>
              <a:rPr sz="1800" spc="-30" dirty="0">
                <a:latin typeface="Trebuchet MS" panose="020B0603020202020204"/>
                <a:cs typeface="Trebuchet MS" panose="020B0603020202020204"/>
              </a:rPr>
              <a:t> </a:t>
            </a:r>
            <a:r>
              <a:rPr lang="es-US" sz="1800" spc="-30" dirty="0">
                <a:latin typeface="Trebuchet MS" panose="020B0603020202020204"/>
                <a:cs typeface="Trebuchet MS" panose="020B0603020202020204"/>
              </a:rPr>
              <a:t>en lugar de cada </a:t>
            </a:r>
            <a:r>
              <a:rPr sz="1800" dirty="0">
                <a:latin typeface="Trebuchet MS" panose="020B0603020202020204"/>
                <a:cs typeface="Trebuchet MS" panose="020B0603020202020204"/>
              </a:rPr>
              <a:t>12</a:t>
            </a:r>
            <a:r>
              <a:rPr sz="1800" spc="-35" dirty="0">
                <a:latin typeface="Trebuchet MS" panose="020B0603020202020204"/>
                <a:cs typeface="Trebuchet MS" panose="020B0603020202020204"/>
              </a:rPr>
              <a:t> </a:t>
            </a:r>
            <a:r>
              <a:rPr sz="1800" spc="-10" dirty="0">
                <a:latin typeface="Trebuchet MS" panose="020B0603020202020204"/>
                <a:cs typeface="Trebuchet MS" panose="020B0603020202020204"/>
              </a:rPr>
              <a:t>meses.</a:t>
            </a:r>
            <a:endParaRPr sz="1800" dirty="0">
              <a:latin typeface="Trebuchet MS" panose="020B0603020202020204"/>
              <a:cs typeface="Trebuchet MS" panose="020B0603020202020204"/>
            </a:endParaRPr>
          </a:p>
          <a:p>
            <a:pPr marL="622300" marR="446405" indent="-451485">
              <a:lnSpc>
                <a:spcPct val="101000"/>
              </a:lnSpc>
              <a:spcBef>
                <a:spcPts val="480"/>
              </a:spcBef>
              <a:buSzPct val="128000"/>
              <a:buFont typeface="Microsoft Sans Serif" panose="020B0604020202020204"/>
              <a:buChar char="●"/>
              <a:tabLst>
                <a:tab pos="622300" algn="l"/>
              </a:tabLst>
            </a:pPr>
            <a:r>
              <a:rPr sz="1800" dirty="0">
                <a:latin typeface="Trebuchet MS" panose="020B0603020202020204"/>
                <a:cs typeface="Trebuchet MS" panose="020B0603020202020204"/>
              </a:rPr>
              <a:t>Colaborar</a:t>
            </a:r>
            <a:r>
              <a:rPr sz="1800" spc="-60" dirty="0">
                <a:latin typeface="Trebuchet MS" panose="020B0603020202020204"/>
                <a:cs typeface="Trebuchet MS" panose="020B0603020202020204"/>
              </a:rPr>
              <a:t> </a:t>
            </a:r>
            <a:r>
              <a:rPr sz="1800" dirty="0">
                <a:latin typeface="Trebuchet MS" panose="020B0603020202020204"/>
                <a:cs typeface="Trebuchet MS" panose="020B0603020202020204"/>
              </a:rPr>
              <a:t>ampliamente</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entre</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las</a:t>
            </a:r>
            <a:r>
              <a:rPr sz="1800" spc="-60" dirty="0">
                <a:latin typeface="Trebuchet MS" panose="020B0603020202020204"/>
                <a:cs typeface="Trebuchet MS" panose="020B0603020202020204"/>
              </a:rPr>
              <a:t> </a:t>
            </a:r>
            <a:r>
              <a:rPr sz="1800" dirty="0">
                <a:latin typeface="Trebuchet MS" panose="020B0603020202020204"/>
                <a:cs typeface="Trebuchet MS" panose="020B0603020202020204"/>
              </a:rPr>
              <a:t>partes</a:t>
            </a:r>
            <a:r>
              <a:rPr sz="1800" spc="-60" dirty="0">
                <a:latin typeface="Trebuchet MS" panose="020B0603020202020204"/>
                <a:cs typeface="Trebuchet MS" panose="020B0603020202020204"/>
              </a:rPr>
              <a:t> </a:t>
            </a:r>
            <a:r>
              <a:rPr sz="1800" dirty="0">
                <a:latin typeface="Trebuchet MS" panose="020B0603020202020204"/>
                <a:cs typeface="Trebuchet MS" panose="020B0603020202020204"/>
              </a:rPr>
              <a:t>interesadas</a:t>
            </a:r>
            <a:r>
              <a:rPr sz="1800" spc="-60" dirty="0">
                <a:latin typeface="Trebuchet MS" panose="020B0603020202020204"/>
                <a:cs typeface="Trebuchet MS" panose="020B0603020202020204"/>
              </a:rPr>
              <a:t> </a:t>
            </a:r>
            <a:r>
              <a:rPr sz="1800" dirty="0">
                <a:latin typeface="Trebuchet MS" panose="020B0603020202020204"/>
                <a:cs typeface="Trebuchet MS" panose="020B0603020202020204"/>
              </a:rPr>
              <a:t>para</a:t>
            </a:r>
            <a:r>
              <a:rPr sz="1800" spc="-65" dirty="0">
                <a:latin typeface="Trebuchet MS" panose="020B0603020202020204"/>
                <a:cs typeface="Trebuchet MS" panose="020B0603020202020204"/>
              </a:rPr>
              <a:t> </a:t>
            </a:r>
            <a:r>
              <a:rPr sz="1800" dirty="0">
                <a:latin typeface="Trebuchet MS" panose="020B0603020202020204"/>
                <a:cs typeface="Trebuchet MS" panose="020B0603020202020204"/>
              </a:rPr>
              <a:t>ayudar</a:t>
            </a:r>
            <a:r>
              <a:rPr sz="1800" spc="-55" dirty="0">
                <a:latin typeface="Trebuchet MS" panose="020B0603020202020204"/>
                <a:cs typeface="Trebuchet MS" panose="020B0603020202020204"/>
              </a:rPr>
              <a:t> </a:t>
            </a:r>
            <a:r>
              <a:rPr sz="1800" dirty="0">
                <a:latin typeface="Trebuchet MS" panose="020B0603020202020204"/>
                <a:cs typeface="Trebuchet MS" panose="020B0603020202020204"/>
              </a:rPr>
              <a:t>a</a:t>
            </a:r>
            <a:r>
              <a:rPr sz="1800" spc="-65" dirty="0">
                <a:latin typeface="Trebuchet MS" panose="020B0603020202020204"/>
                <a:cs typeface="Trebuchet MS" panose="020B0603020202020204"/>
              </a:rPr>
              <a:t> </a:t>
            </a:r>
            <a:r>
              <a:rPr sz="1800" dirty="0">
                <a:latin typeface="Trebuchet MS" panose="020B0603020202020204"/>
                <a:cs typeface="Trebuchet MS" panose="020B0603020202020204"/>
              </a:rPr>
              <a:t>los</a:t>
            </a:r>
            <a:r>
              <a:rPr sz="1800" spc="-60" dirty="0">
                <a:latin typeface="Trebuchet MS" panose="020B0603020202020204"/>
                <a:cs typeface="Trebuchet MS" panose="020B0603020202020204"/>
              </a:rPr>
              <a:t> </a:t>
            </a:r>
            <a:r>
              <a:rPr sz="1800" dirty="0">
                <a:latin typeface="Trebuchet MS" panose="020B0603020202020204"/>
                <a:cs typeface="Trebuchet MS" panose="020B0603020202020204"/>
              </a:rPr>
              <a:t>miembros</a:t>
            </a:r>
            <a:r>
              <a:rPr sz="1800" spc="-60" dirty="0">
                <a:latin typeface="Trebuchet MS" panose="020B0603020202020204"/>
                <a:cs typeface="Trebuchet MS" panose="020B0603020202020204"/>
              </a:rPr>
              <a:t> </a:t>
            </a:r>
            <a:r>
              <a:rPr sz="1800" dirty="0">
                <a:latin typeface="Trebuchet MS" panose="020B0603020202020204"/>
                <a:cs typeface="Trebuchet MS" panose="020B0603020202020204"/>
              </a:rPr>
              <a:t>a</a:t>
            </a:r>
            <a:r>
              <a:rPr sz="1800" spc="-60" dirty="0">
                <a:latin typeface="Trebuchet MS" panose="020B0603020202020204"/>
                <a:cs typeface="Trebuchet MS" panose="020B0603020202020204"/>
              </a:rPr>
              <a:t> </a:t>
            </a:r>
            <a:r>
              <a:rPr sz="1800" dirty="0">
                <a:latin typeface="Trebuchet MS" panose="020B0603020202020204"/>
                <a:cs typeface="Trebuchet MS" panose="020B0603020202020204"/>
              </a:rPr>
              <a:t>comprender,</a:t>
            </a:r>
            <a:r>
              <a:rPr sz="1800" spc="-45" dirty="0">
                <a:latin typeface="Trebuchet MS" panose="020B0603020202020204"/>
                <a:cs typeface="Trebuchet MS" panose="020B0603020202020204"/>
              </a:rPr>
              <a:t> </a:t>
            </a:r>
            <a:r>
              <a:rPr sz="1800" spc="-10" dirty="0">
                <a:latin typeface="Trebuchet MS" panose="020B0603020202020204"/>
                <a:cs typeface="Trebuchet MS" panose="020B0603020202020204"/>
              </a:rPr>
              <a:t>cumplir, </a:t>
            </a:r>
            <a:r>
              <a:rPr lang="" sz="1800" spc="-10" dirty="0">
                <a:latin typeface="Trebuchet MS" panose="020B0603020202020204"/>
                <a:cs typeface="Trebuchet MS" panose="020B0603020202020204"/>
              </a:rPr>
              <a:t>e</a:t>
            </a:r>
            <a:r>
              <a:rPr sz="1800" dirty="0">
                <a:latin typeface="Trebuchet MS" panose="020B0603020202020204"/>
                <a:cs typeface="Trebuchet MS" panose="020B0603020202020204"/>
              </a:rPr>
              <a:t>nviar</a:t>
            </a:r>
            <a:r>
              <a:rPr sz="1800" spc="-60" dirty="0">
                <a:latin typeface="Trebuchet MS" panose="020B0603020202020204"/>
                <a:cs typeface="Trebuchet MS" panose="020B0603020202020204"/>
              </a:rPr>
              <a:t> </a:t>
            </a:r>
            <a:r>
              <a:rPr sz="1800" dirty="0">
                <a:latin typeface="Trebuchet MS" panose="020B0603020202020204"/>
                <a:cs typeface="Trebuchet MS" panose="020B0603020202020204"/>
              </a:rPr>
              <a:t>información</a:t>
            </a:r>
            <a:r>
              <a:rPr sz="1800" spc="-50"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55" dirty="0">
                <a:latin typeface="Trebuchet MS" panose="020B0603020202020204"/>
                <a:cs typeface="Trebuchet MS" panose="020B0603020202020204"/>
              </a:rPr>
              <a:t> </a:t>
            </a:r>
            <a:r>
              <a:rPr sz="1800" dirty="0">
                <a:latin typeface="Trebuchet MS" panose="020B0603020202020204"/>
                <a:cs typeface="Trebuchet MS" panose="020B0603020202020204"/>
              </a:rPr>
              <a:t>requisitos</a:t>
            </a:r>
            <a:r>
              <a:rPr sz="1800" spc="-60" dirty="0">
                <a:latin typeface="Trebuchet MS" panose="020B0603020202020204"/>
                <a:cs typeface="Trebuchet MS" panose="020B0603020202020204"/>
              </a:rPr>
              <a:t> </a:t>
            </a:r>
            <a:r>
              <a:rPr sz="1800" dirty="0">
                <a:latin typeface="Trebuchet MS" panose="020B0603020202020204"/>
                <a:cs typeface="Trebuchet MS" panose="020B0603020202020204"/>
              </a:rPr>
              <a:t>de</a:t>
            </a:r>
            <a:r>
              <a:rPr sz="1800" spc="-55" dirty="0">
                <a:latin typeface="Trebuchet MS" panose="020B0603020202020204"/>
                <a:cs typeface="Trebuchet MS" panose="020B0603020202020204"/>
              </a:rPr>
              <a:t> </a:t>
            </a:r>
            <a:r>
              <a:rPr sz="1800" dirty="0">
                <a:latin typeface="Trebuchet MS" panose="020B0603020202020204"/>
                <a:cs typeface="Trebuchet MS" panose="020B0603020202020204"/>
              </a:rPr>
              <a:t>trabajo</a:t>
            </a:r>
            <a:r>
              <a:rPr sz="1800" spc="-55" dirty="0">
                <a:latin typeface="Trebuchet MS" panose="020B0603020202020204"/>
                <a:cs typeface="Trebuchet MS" panose="020B0603020202020204"/>
              </a:rPr>
              <a:t> </a:t>
            </a:r>
            <a:r>
              <a:rPr sz="1800" dirty="0">
                <a:latin typeface="Trebuchet MS" panose="020B0603020202020204"/>
                <a:cs typeface="Trebuchet MS" panose="020B0603020202020204"/>
              </a:rPr>
              <a:t>(80</a:t>
            </a:r>
            <a:r>
              <a:rPr sz="1800" spc="-55" dirty="0">
                <a:latin typeface="Trebuchet MS" panose="020B0603020202020204"/>
                <a:cs typeface="Trebuchet MS" panose="020B0603020202020204"/>
              </a:rPr>
              <a:t> </a:t>
            </a:r>
            <a:r>
              <a:rPr sz="1800" dirty="0">
                <a:latin typeface="Trebuchet MS" panose="020B0603020202020204"/>
                <a:cs typeface="Trebuchet MS" panose="020B0603020202020204"/>
              </a:rPr>
              <a:t>horas</a:t>
            </a:r>
            <a:r>
              <a:rPr sz="1800" spc="-20" dirty="0">
                <a:latin typeface="Trebuchet MS" panose="020B0603020202020204"/>
                <a:cs typeface="Trebuchet MS" panose="020B0603020202020204"/>
              </a:rPr>
              <a:t> </a:t>
            </a:r>
            <a:r>
              <a:rPr sz="1800" dirty="0">
                <a:latin typeface="Trebuchet MS" panose="020B0603020202020204"/>
                <a:cs typeface="Trebuchet MS" panose="020B0603020202020204"/>
              </a:rPr>
              <a:t>-</a:t>
            </a:r>
            <a:r>
              <a:rPr sz="1800" spc="-35" dirty="0">
                <a:latin typeface="Trebuchet MS" panose="020B0603020202020204"/>
                <a:cs typeface="Trebuchet MS" panose="020B0603020202020204"/>
              </a:rPr>
              <a:t> </a:t>
            </a:r>
            <a:r>
              <a:rPr sz="1800" dirty="0">
                <a:latin typeface="Trebuchet MS" panose="020B0603020202020204"/>
                <a:cs typeface="Trebuchet MS" panose="020B0603020202020204"/>
              </a:rPr>
              <a:t>trabajo,</a:t>
            </a:r>
            <a:r>
              <a:rPr sz="1800" spc="-45" dirty="0">
                <a:latin typeface="Trebuchet MS" panose="020B0603020202020204"/>
                <a:cs typeface="Trebuchet MS" panose="020B0603020202020204"/>
              </a:rPr>
              <a:t> </a:t>
            </a:r>
            <a:r>
              <a:rPr sz="1800" dirty="0">
                <a:latin typeface="Trebuchet MS" panose="020B0603020202020204"/>
                <a:cs typeface="Trebuchet MS" panose="020B0603020202020204"/>
              </a:rPr>
              <a:t>escuela,</a:t>
            </a:r>
            <a:r>
              <a:rPr sz="1800" spc="-45" dirty="0">
                <a:latin typeface="Trebuchet MS" panose="020B0603020202020204"/>
                <a:cs typeface="Trebuchet MS" panose="020B0603020202020204"/>
              </a:rPr>
              <a:t> </a:t>
            </a:r>
            <a:r>
              <a:rPr sz="1800" spc="-10" dirty="0">
                <a:latin typeface="Trebuchet MS" panose="020B0603020202020204"/>
                <a:cs typeface="Trebuchet MS" panose="020B0603020202020204"/>
              </a:rPr>
              <a:t>voluntariado)</a:t>
            </a:r>
            <a:endParaRPr sz="1800" dirty="0">
              <a:latin typeface="Trebuchet MS" panose="020B0603020202020204"/>
              <a:cs typeface="Trebuchet MS" panose="020B0603020202020204"/>
            </a:endParaRPr>
          </a:p>
        </p:txBody>
      </p:sp>
      <p:sp>
        <p:nvSpPr>
          <p:cNvPr id="4" name="object 4"/>
          <p:cNvSpPr/>
          <p:nvPr/>
        </p:nvSpPr>
        <p:spPr>
          <a:xfrm>
            <a:off x="6450870" y="3091013"/>
            <a:ext cx="837478" cy="675641"/>
          </a:xfrm>
          <a:custGeom>
            <a:avLst/>
            <a:gdLst/>
            <a:ahLst/>
            <a:cxnLst/>
            <a:rect l="l" t="t" r="r" b="b"/>
            <a:pathLst>
              <a:path w="963295" h="814070">
                <a:moveTo>
                  <a:pt x="481584" y="0"/>
                </a:moveTo>
                <a:lnTo>
                  <a:pt x="367919" y="310896"/>
                </a:lnTo>
                <a:lnTo>
                  <a:pt x="0" y="310896"/>
                </a:lnTo>
                <a:lnTo>
                  <a:pt x="297688" y="502920"/>
                </a:lnTo>
                <a:lnTo>
                  <a:pt x="183896" y="813816"/>
                </a:lnTo>
                <a:lnTo>
                  <a:pt x="481584" y="621665"/>
                </a:lnTo>
                <a:lnTo>
                  <a:pt x="779271" y="813816"/>
                </a:lnTo>
                <a:lnTo>
                  <a:pt x="665480" y="502920"/>
                </a:lnTo>
                <a:lnTo>
                  <a:pt x="963167" y="310896"/>
                </a:lnTo>
                <a:lnTo>
                  <a:pt x="595249" y="310896"/>
                </a:lnTo>
                <a:lnTo>
                  <a:pt x="481584" y="0"/>
                </a:lnTo>
                <a:close/>
              </a:path>
            </a:pathLst>
          </a:custGeom>
          <a:solidFill>
            <a:srgbClr val="EFC230"/>
          </a:solidFill>
        </p:spPr>
        <p:txBody>
          <a:bodyPr wrap="square" lIns="0" tIns="0" rIns="0" bIns="0" rtlCol="0"/>
          <a:lstStyle/>
          <a:p>
            <a:endParaRPr/>
          </a:p>
        </p:txBody>
      </p:sp>
      <p:sp>
        <p:nvSpPr>
          <p:cNvPr id="5" name="object 5"/>
          <p:cNvSpPr txBox="1"/>
          <p:nvPr/>
        </p:nvSpPr>
        <p:spPr>
          <a:xfrm>
            <a:off x="3938270" y="6409055"/>
            <a:ext cx="6649720" cy="329565"/>
          </a:xfrm>
          <a:prstGeom prst="rect">
            <a:avLst/>
          </a:prstGeom>
        </p:spPr>
        <p:txBody>
          <a:bodyPr vert="horz" wrap="square" lIns="0" tIns="0" rIns="0" bIns="0" rtlCol="0">
            <a:noAutofit/>
          </a:bodyPr>
          <a:lstStyle/>
          <a:p>
            <a:pPr marL="12700">
              <a:lnSpc>
                <a:spcPts val="2260"/>
              </a:lnSpc>
            </a:pPr>
            <a:r>
              <a:rPr sz="1900" dirty="0">
                <a:solidFill>
                  <a:srgbClr val="FFFFFF"/>
                </a:solidFill>
                <a:latin typeface="Trebuchet MS" panose="020B0603020202020204"/>
                <a:cs typeface="Trebuchet MS" panose="020B0603020202020204"/>
              </a:rPr>
              <a:t>Más</a:t>
            </a:r>
            <a:r>
              <a:rPr sz="1900" spc="-65" dirty="0">
                <a:solidFill>
                  <a:srgbClr val="FFFFFF"/>
                </a:solidFill>
                <a:latin typeface="Trebuchet MS" panose="020B0603020202020204"/>
                <a:cs typeface="Trebuchet MS" panose="020B0603020202020204"/>
              </a:rPr>
              <a:t> </a:t>
            </a:r>
            <a:r>
              <a:rPr sz="1900" dirty="0">
                <a:solidFill>
                  <a:srgbClr val="FFFFFF"/>
                </a:solidFill>
                <a:latin typeface="Trebuchet MS" panose="020B0603020202020204"/>
                <a:cs typeface="Trebuchet MS" panose="020B0603020202020204"/>
              </a:rPr>
              <a:t>información</a:t>
            </a:r>
            <a:r>
              <a:rPr sz="1900" spc="-60" dirty="0">
                <a:solidFill>
                  <a:srgbClr val="FFFFFF"/>
                </a:solidFill>
                <a:latin typeface="Trebuchet MS" panose="020B0603020202020204"/>
                <a:cs typeface="Trebuchet MS" panose="020B0603020202020204"/>
              </a:rPr>
              <a:t> </a:t>
            </a:r>
            <a:r>
              <a:rPr sz="1900" spc="-25" dirty="0">
                <a:solidFill>
                  <a:srgbClr val="FFFFFF"/>
                </a:solidFill>
                <a:latin typeface="Trebuchet MS" panose="020B0603020202020204"/>
                <a:cs typeface="Trebuchet MS" panose="020B0603020202020204"/>
              </a:rPr>
              <a:t>en:</a:t>
            </a:r>
            <a:r>
              <a:rPr lang="en-US" sz="1900" u="sng">
                <a:solidFill>
                  <a:schemeClr val="lt1"/>
                </a:solidFill>
                <a:latin typeface="Trebuchet MS" panose="020B0603020202020204"/>
                <a:ea typeface="Trebuchet MS" panose="020B0603020202020204"/>
                <a:cs typeface="Trebuchet MS" panose="020B0603020202020204"/>
                <a:sym typeface="Trebuchet MS" panose="020B0603020202020204"/>
                <a:hlinkClick r:id="rId2"/>
              </a:rPr>
              <a:t>CO.gov/HCPF/performance-plan</a:t>
            </a:r>
            <a:endParaRPr sz="1900">
              <a:latin typeface="Trebuchet MS" panose="020B0603020202020204"/>
              <a:cs typeface="Trebuchet MS" panose="020B0603020202020204"/>
            </a:endParaRPr>
          </a:p>
        </p:txBody>
      </p:sp>
      <p:sp>
        <p:nvSpPr>
          <p:cNvPr id="7" name="Google Shape;990;p229"/>
          <p:cNvSpPr txBox="1"/>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r">
              <a:buSzPts val="1200"/>
            </a:pPr>
            <a:fld id="{00000000-1234-1234-1234-123412341234}" type="slidenum">
              <a:rPr lang="en-US" sz="1200" smtClean="0">
                <a:solidFill>
                  <a:schemeClr val="lt1"/>
                </a:solidFill>
              </a:rPr>
              <a:t>98</a:t>
            </a:fld>
            <a:endParaRPr lang="en-US" sz="1200" dirty="0">
              <a:solidFill>
                <a:schemeClr val="lt1"/>
              </a:solidFill>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1647"/>
        <p:cNvGrpSpPr/>
        <p:nvPr/>
      </p:nvGrpSpPr>
      <p:grpSpPr>
        <a:xfrm>
          <a:off x="0" y="0"/>
          <a:ext cx="0" cy="0"/>
          <a:chOff x="0" y="0"/>
          <a:chExt cx="0" cy="0"/>
        </a:xfrm>
      </p:grpSpPr>
      <p:sp>
        <p:nvSpPr>
          <p:cNvPr id="1648" name="Google Shape;1648;p277"/>
          <p:cNvSpPr txBox="1">
            <a:spLocks noGrp="1"/>
          </p:cNvSpPr>
          <p:nvPr>
            <p:ph type="body" idx="1"/>
          </p:nvPr>
        </p:nvSpPr>
        <p:spPr>
          <a:xfrm>
            <a:off x="253650" y="904200"/>
            <a:ext cx="11898900" cy="5724900"/>
          </a:xfrm>
          <a:prstGeom prst="rect">
            <a:avLst/>
          </a:prstGeom>
        </p:spPr>
        <p:txBody>
          <a:bodyPr spcFirstLastPara="1" wrap="square" lIns="91425" tIns="45700" rIns="91425" bIns="45700" anchor="t" anchorCtr="0">
            <a:noAutofit/>
          </a:bodyPr>
          <a:lstStyle/>
          <a:p>
            <a:pPr marL="609600" lvl="0" indent="-463550" algn="l" rtl="0">
              <a:lnSpc>
                <a:spcPct val="115000"/>
              </a:lnSpc>
              <a:spcBef>
                <a:spcPts val="1100"/>
              </a:spcBef>
              <a:spcAft>
                <a:spcPts val="0"/>
              </a:spcAft>
              <a:buSzPts val="2500"/>
              <a:buChar char="●"/>
            </a:pPr>
            <a:r>
              <a:rPr lang="en-US" sz="2500" b="1"/>
              <a:t>Retain our amazing, expert, passionate leaders/staff. They do the work!</a:t>
            </a:r>
            <a:r>
              <a:rPr lang="en-US" sz="2500"/>
              <a:t> </a:t>
            </a:r>
            <a:endParaRPr sz="2500" b="1"/>
          </a:p>
          <a:p>
            <a:pPr marL="609600" lvl="0" indent="-463550" algn="l" rtl="0">
              <a:lnSpc>
                <a:spcPct val="115000"/>
              </a:lnSpc>
              <a:spcBef>
                <a:spcPts val="0"/>
              </a:spcBef>
              <a:spcAft>
                <a:spcPts val="0"/>
              </a:spcAft>
              <a:buSzPts val="2500"/>
              <a:buChar char="●"/>
            </a:pPr>
            <a:r>
              <a:rPr lang="en-US" sz="2500" b="1"/>
              <a:t>Long Term Services and Supports:</a:t>
            </a:r>
            <a:endParaRPr sz="2500" b="1"/>
          </a:p>
          <a:p>
            <a:pPr marL="1219200" lvl="1" indent="-463550" algn="l" rtl="0">
              <a:lnSpc>
                <a:spcPct val="115000"/>
              </a:lnSpc>
              <a:spcBef>
                <a:spcPts val="0"/>
              </a:spcBef>
              <a:spcAft>
                <a:spcPts val="0"/>
              </a:spcAft>
              <a:buSzPts val="2500"/>
              <a:buChar char="○"/>
            </a:pPr>
            <a:r>
              <a:rPr lang="en-US" sz="2500"/>
              <a:t>Continue transitioning members in congregant settings to community care</a:t>
            </a:r>
            <a:endParaRPr sz="2500"/>
          </a:p>
          <a:p>
            <a:pPr marL="1219200" lvl="1" indent="-463550" algn="l" rtl="0">
              <a:lnSpc>
                <a:spcPct val="115000"/>
              </a:lnSpc>
              <a:spcBef>
                <a:spcPts val="0"/>
              </a:spcBef>
              <a:spcAft>
                <a:spcPts val="0"/>
              </a:spcAft>
              <a:buSzPts val="2500"/>
              <a:buChar char="○"/>
            </a:pPr>
            <a:r>
              <a:rPr lang="en-US" sz="2500"/>
              <a:t>Stabilize Care &amp; Case Management (CCM) tool and advance all modules</a:t>
            </a:r>
            <a:endParaRPr sz="2500"/>
          </a:p>
          <a:p>
            <a:pPr marL="1219200" lvl="1" indent="-463550" algn="l" rtl="0">
              <a:lnSpc>
                <a:spcPct val="115000"/>
              </a:lnSpc>
              <a:spcBef>
                <a:spcPts val="0"/>
              </a:spcBef>
              <a:spcAft>
                <a:spcPts val="0"/>
              </a:spcAft>
              <a:buSzPts val="2500"/>
              <a:buChar char="○"/>
            </a:pPr>
            <a:r>
              <a:rPr lang="en-US" sz="2500"/>
              <a:t>Implement the Nurse Assessor Program and the Skilled Care Assessment tool</a:t>
            </a:r>
            <a:endParaRPr sz="2500"/>
          </a:p>
          <a:p>
            <a:pPr marL="609600" lvl="0" indent="-463550" algn="l" rtl="0">
              <a:lnSpc>
                <a:spcPct val="115000"/>
              </a:lnSpc>
              <a:spcBef>
                <a:spcPts val="0"/>
              </a:spcBef>
              <a:spcAft>
                <a:spcPts val="0"/>
              </a:spcAft>
              <a:buSzPts val="2500"/>
              <a:buChar char="●"/>
            </a:pPr>
            <a:r>
              <a:rPr lang="en-US" sz="2500"/>
              <a:t>Smooth Feb 1, 2026 implementation of </a:t>
            </a:r>
            <a:r>
              <a:rPr lang="en-US" sz="2500" b="1"/>
              <a:t>new Medicaid PBM</a:t>
            </a:r>
            <a:r>
              <a:rPr lang="en-US" sz="2500"/>
              <a:t> (8M+ claims)</a:t>
            </a:r>
            <a:endParaRPr sz="2500"/>
          </a:p>
          <a:p>
            <a:pPr marL="609600" lvl="0" indent="-463550" algn="l" rtl="0">
              <a:lnSpc>
                <a:spcPct val="115000"/>
              </a:lnSpc>
              <a:spcBef>
                <a:spcPts val="0"/>
              </a:spcBef>
              <a:spcAft>
                <a:spcPts val="0"/>
              </a:spcAft>
              <a:buSzPts val="2500"/>
              <a:buChar char="●"/>
            </a:pPr>
            <a:r>
              <a:rPr lang="en-US" sz="2500"/>
              <a:t>Smooth </a:t>
            </a:r>
            <a:r>
              <a:rPr lang="en-US" sz="2500" b="1"/>
              <a:t>implementation of ACC Phase III</a:t>
            </a:r>
            <a:r>
              <a:rPr lang="en-US" sz="2500"/>
              <a:t> to control trend and improve quality</a:t>
            </a:r>
            <a:endParaRPr sz="2500"/>
          </a:p>
          <a:p>
            <a:pPr marL="609600" lvl="0" indent="-463550" algn="l" rtl="0">
              <a:lnSpc>
                <a:spcPct val="115000"/>
              </a:lnSpc>
              <a:spcBef>
                <a:spcPts val="0"/>
              </a:spcBef>
              <a:spcAft>
                <a:spcPts val="0"/>
              </a:spcAft>
              <a:buSzPts val="2500"/>
              <a:buChar char="●"/>
            </a:pPr>
            <a:r>
              <a:rPr lang="en-US" sz="2500"/>
              <a:t>Advance </a:t>
            </a:r>
            <a:r>
              <a:rPr lang="en-US" sz="2500" b="1"/>
              <a:t>Value Based Payments, </a:t>
            </a:r>
            <a:r>
              <a:rPr lang="en-US" sz="2500"/>
              <a:t>rewarding value over volume</a:t>
            </a:r>
            <a:endParaRPr sz="3900"/>
          </a:p>
        </p:txBody>
      </p:sp>
      <p:sp>
        <p:nvSpPr>
          <p:cNvPr id="1649" name="Google Shape;1649;p277"/>
          <p:cNvSpPr txBox="1">
            <a:spLocks noGrp="1"/>
          </p:cNvSpPr>
          <p:nvPr>
            <p:ph type="title"/>
          </p:nvPr>
        </p:nvSpPr>
        <p:spPr>
          <a:xfrm>
            <a:off x="253650" y="176100"/>
            <a:ext cx="11684700" cy="728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700"/>
              <a:t>Top 10 Priorities within our 39 2025/26 Goals</a:t>
            </a:r>
            <a:endParaRPr sz="3700"/>
          </a:p>
        </p:txBody>
      </p:sp>
      <p:sp>
        <p:nvSpPr>
          <p:cNvPr id="1650" name="Google Shape;1650;p277"/>
          <p:cNvSpPr txBox="1">
            <a:spLocks noGrp="1"/>
          </p:cNvSpPr>
          <p:nvPr>
            <p:ph type="sldNum" idx="12"/>
          </p:nvPr>
        </p:nvSpPr>
        <p:spPr>
          <a:xfrm>
            <a:off x="12232168" y="8498248"/>
            <a:ext cx="3657600" cy="4869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99</a:t>
            </a:fld>
            <a:endParaRPr lang="en-US"/>
          </a:p>
        </p:txBody>
      </p:sp>
      <p:sp>
        <p:nvSpPr>
          <p:cNvPr id="1651" name="Google Shape;1651;p277"/>
          <p:cNvSpPr txBox="1"/>
          <p:nvPr/>
        </p:nvSpPr>
        <p:spPr>
          <a:xfrm>
            <a:off x="3352600" y="6269875"/>
            <a:ext cx="6179700" cy="588000"/>
          </a:xfrm>
          <a:prstGeom prst="rect">
            <a:avLst/>
          </a:prstGeom>
          <a:solidFill>
            <a:srgbClr val="001970"/>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1900">
                <a:solidFill>
                  <a:schemeClr val="lt1"/>
                </a:solidFill>
                <a:latin typeface="Trebuchet MS" panose="020B0603020202020204"/>
                <a:ea typeface="Trebuchet MS" panose="020B0603020202020204"/>
                <a:cs typeface="Trebuchet MS" panose="020B0603020202020204"/>
                <a:sym typeface="Trebuchet MS" panose="020B0603020202020204"/>
              </a:rPr>
              <a:t>More info at: </a:t>
            </a:r>
            <a:r>
              <a:rPr lang="en-US" sz="1900" u="sng">
                <a:solidFill>
                  <a:schemeClr val="lt1"/>
                </a:solidFill>
                <a:latin typeface="Trebuchet MS" panose="020B0603020202020204"/>
                <a:ea typeface="Trebuchet MS" panose="020B0603020202020204"/>
                <a:cs typeface="Trebuchet MS" panose="020B0603020202020204"/>
                <a:sym typeface="Trebuchet MS" panose="020B0603020202020204"/>
                <a:hlinkClick r:id="rId3"/>
              </a:rPr>
              <a:t>CO.gov/HCPF/performance-plan</a:t>
            </a:r>
            <a:r>
              <a:rPr lang="en-US" sz="1900">
                <a:solidFill>
                  <a:schemeClr val="lt1"/>
                </a:solidFill>
                <a:latin typeface="Trebuchet MS" panose="020B0603020202020204"/>
                <a:ea typeface="Trebuchet MS" panose="020B0603020202020204"/>
                <a:cs typeface="Trebuchet MS" panose="020B0603020202020204"/>
                <a:sym typeface="Trebuchet MS" panose="020B0603020202020204"/>
              </a:rPr>
              <a:t>  </a:t>
            </a:r>
            <a:endParaRPr sz="1900">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1652" name="Google Shape;1652;p27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99</a:t>
            </a:fld>
            <a:endParaRPr lang="en-US"/>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DIAGRAM_VIRTUALLY_FRAME" val="{&quot;height&quot;:325.3740157480315,&quot;left&quot;:701.8520472440945,&quot;top&quot;:24.69685039370079,&quot;width&quot;:240.3440157480314}"/>
</p:tagLst>
</file>

<file path=ppt/tags/tag2.xml><?xml version="1.0" encoding="utf-8"?>
<p:tagLst xmlns:a="http://schemas.openxmlformats.org/drawingml/2006/main" xmlns:r="http://schemas.openxmlformats.org/officeDocument/2006/relationships" xmlns:p="http://schemas.openxmlformats.org/presentationml/2006/main">
  <p:tag name="KSO_WM_DIAGRAM_VIRTUALLY_FRAME" val="{&quot;height&quot;:325.3740157480315,&quot;left&quot;:701.8520472440945,&quot;top&quot;:24.69685039370079,&quot;width&quot;:240.3440157480314}"/>
</p:tagLst>
</file>

<file path=ppt/tags/tag3.xml><?xml version="1.0" encoding="utf-8"?>
<p:tagLst xmlns:a="http://schemas.openxmlformats.org/drawingml/2006/main" xmlns:r="http://schemas.openxmlformats.org/officeDocument/2006/relationships" xmlns:p="http://schemas.openxmlformats.org/presentationml/2006/main">
  <p:tag name="KSO_WM_DIAGRAM_VIRTUALLY_FRAME" val="{&quot;height&quot;:325.3740157480315,&quot;left&quot;:701.8520472440945,&quot;top&quot;:24.69685039370079,&quot;width&quot;:240.3440157480314}"/>
</p:tagLst>
</file>

<file path=ppt/tags/tag4.xml><?xml version="1.0" encoding="utf-8"?>
<p:tagLst xmlns:a="http://schemas.openxmlformats.org/drawingml/2006/main" xmlns:r="http://schemas.openxmlformats.org/officeDocument/2006/relationships" xmlns:p="http://schemas.openxmlformats.org/presentationml/2006/main">
  <p:tag name="KSO_WM_DIAGRAM_VIRTUALLY_FRAME" val="{&quot;height&quot;:325.3740157480315,&quot;left&quot;:701.8520472440945,&quot;top&quot;:24.69685039370079,&quot;width&quot;:240.3440157480314}"/>
</p:tagLst>
</file>

<file path=ppt/tags/tag5.xml><?xml version="1.0" encoding="utf-8"?>
<p:tagLst xmlns:a="http://schemas.openxmlformats.org/drawingml/2006/main" xmlns:r="http://schemas.openxmlformats.org/officeDocument/2006/relationships" xmlns:p="http://schemas.openxmlformats.org/presentationml/2006/main">
  <p:tag name="KSO_WM_DIAGRAM_VIRTUALLY_FRAME" val="{&quot;height&quot;:325.3740157480315,&quot;left&quot;:701.8520472440945,&quot;top&quot;:24.69685039370079,&quot;width&quot;:240.3440157480314}"/>
</p:tagLst>
</file>

<file path=ppt/tags/tag6.xml><?xml version="1.0" encoding="utf-8"?>
<p:tagLst xmlns:a="http://schemas.openxmlformats.org/drawingml/2006/main" xmlns:r="http://schemas.openxmlformats.org/officeDocument/2006/relationships" xmlns:p="http://schemas.openxmlformats.org/presentationml/2006/main">
  <p:tag name="KSO_WM_DIAGRAM_VIRTUALLY_FRAME" val="{&quot;height&quot;:325.3740157480315,&quot;left&quot;:701.8520472440945,&quot;top&quot;:24.69685039370079,&quot;width&quot;:240.3440157480314}"/>
</p:tagLst>
</file>

<file path=ppt/tags/tag7.xml><?xml version="1.0" encoding="utf-8"?>
<p:tagLst xmlns:a="http://schemas.openxmlformats.org/drawingml/2006/main" xmlns:r="http://schemas.openxmlformats.org/officeDocument/2006/relationships" xmlns:p="http://schemas.openxmlformats.org/presentationml/2006/main">
  <p:tag name="KSO_WM_DIAGRAM_VIRTUALLY_FRAME" val="{&quot;height&quot;:325.3740157480315,&quot;left&quot;:701.8520472440945,&quot;top&quot;:24.69685039370079,&quot;width&quot;:240.3440157480314}"/>
</p:tagLst>
</file>

<file path=ppt/tags/tag8.xml><?xml version="1.0" encoding="utf-8"?>
<p:tagLst xmlns:a="http://schemas.openxmlformats.org/drawingml/2006/main" xmlns:r="http://schemas.openxmlformats.org/officeDocument/2006/relationships" xmlns:p="http://schemas.openxmlformats.org/presentationml/2006/main">
  <p:tag name="KSO_WM_DIAGRAM_VIRTUALLY_FRAME" val="{&quot;height&quot;:325.3740157480315,&quot;left&quot;:701.8520472440945,&quot;top&quot;:24.69685039370079,&quot;width&quot;:240.3440157480314}"/>
</p:tagLst>
</file>

<file path=ppt/theme/theme1.xml><?xml version="1.0" encoding="utf-8"?>
<a:theme xmlns:a="http://schemas.openxmlformats.org/drawingml/2006/main" name="White Theme">
  <a:themeElements>
    <a:clrScheme name="HCPF 2019 Colors">
      <a:dk1>
        <a:srgbClr val="000000"/>
      </a:dk1>
      <a:lt1>
        <a:srgbClr val="FFFFFF"/>
      </a:lt1>
      <a:dk2>
        <a:srgbClr val="4E5758"/>
      </a:dk2>
      <a:lt2>
        <a:srgbClr val="F2F2F2"/>
      </a:lt2>
      <a:accent1>
        <a:srgbClr val="00A6CE"/>
      </a:accent1>
      <a:accent2>
        <a:srgbClr val="C32032"/>
      </a:accent2>
      <a:accent3>
        <a:srgbClr val="37657F"/>
      </a:accent3>
      <a:accent4>
        <a:srgbClr val="225D39"/>
      </a:accent4>
      <a:accent5>
        <a:srgbClr val="232C68"/>
      </a:accent5>
      <a:accent6>
        <a:srgbClr val="814C9E"/>
      </a:accent6>
      <a:hlink>
        <a:srgbClr val="7B853A"/>
      </a:hlink>
      <a:folHlink>
        <a:srgbClr val="FFD2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_White Theme">
  <a:themeElements>
    <a:clrScheme name="HCPF 2019 Colors">
      <a:dk1>
        <a:srgbClr val="000000"/>
      </a:dk1>
      <a:lt1>
        <a:srgbClr val="FFFFFF"/>
      </a:lt1>
      <a:dk2>
        <a:srgbClr val="4E5758"/>
      </a:dk2>
      <a:lt2>
        <a:srgbClr val="F2F2F2"/>
      </a:lt2>
      <a:accent1>
        <a:srgbClr val="00A6CE"/>
      </a:accent1>
      <a:accent2>
        <a:srgbClr val="C32032"/>
      </a:accent2>
      <a:accent3>
        <a:srgbClr val="37657F"/>
      </a:accent3>
      <a:accent4>
        <a:srgbClr val="225D39"/>
      </a:accent4>
      <a:accent5>
        <a:srgbClr val="232C68"/>
      </a:accent5>
      <a:accent6>
        <a:srgbClr val="814C9E"/>
      </a:accent6>
      <a:hlink>
        <a:srgbClr val="7B853A"/>
      </a:hlink>
      <a:folHlink>
        <a:srgbClr val="FFD2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Theme">
  <a:themeElements>
    <a:clrScheme name="HCPF 2019 Colors">
      <a:dk1>
        <a:srgbClr val="000000"/>
      </a:dk1>
      <a:lt1>
        <a:srgbClr val="FFFFFF"/>
      </a:lt1>
      <a:dk2>
        <a:srgbClr val="4E5758"/>
      </a:dk2>
      <a:lt2>
        <a:srgbClr val="F2F2F2"/>
      </a:lt2>
      <a:accent1>
        <a:srgbClr val="00A6CE"/>
      </a:accent1>
      <a:accent2>
        <a:srgbClr val="C32032"/>
      </a:accent2>
      <a:accent3>
        <a:srgbClr val="37657F"/>
      </a:accent3>
      <a:accent4>
        <a:srgbClr val="225D39"/>
      </a:accent4>
      <a:accent5>
        <a:srgbClr val="232C68"/>
      </a:accent5>
      <a:accent6>
        <a:srgbClr val="814C9E"/>
      </a:accent6>
      <a:hlink>
        <a:srgbClr val="7B853A"/>
      </a:hlink>
      <a:folHlink>
        <a:srgbClr val="FFD2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White Theme">
  <a:themeElements>
    <a:clrScheme name="HCPF 2019 Colors">
      <a:dk1>
        <a:srgbClr val="000000"/>
      </a:dk1>
      <a:lt1>
        <a:srgbClr val="FFFFFF"/>
      </a:lt1>
      <a:dk2>
        <a:srgbClr val="4E5758"/>
      </a:dk2>
      <a:lt2>
        <a:srgbClr val="F2F2F2"/>
      </a:lt2>
      <a:accent1>
        <a:srgbClr val="00A6CE"/>
      </a:accent1>
      <a:accent2>
        <a:srgbClr val="C32032"/>
      </a:accent2>
      <a:accent3>
        <a:srgbClr val="37657F"/>
      </a:accent3>
      <a:accent4>
        <a:srgbClr val="225D39"/>
      </a:accent4>
      <a:accent5>
        <a:srgbClr val="232C68"/>
      </a:accent5>
      <a:accent6>
        <a:srgbClr val="BA7EDB"/>
      </a:accent6>
      <a:hlink>
        <a:srgbClr val="7B853A"/>
      </a:hlink>
      <a:folHlink>
        <a:srgbClr val="FFD2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Blue">
  <a:themeElements>
    <a:clrScheme name="Custom 1">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254</TotalTime>
  <Words>11826</Words>
  <Application>Microsoft Office PowerPoint</Application>
  <PresentationFormat>Widescreen</PresentationFormat>
  <Paragraphs>1666</Paragraphs>
  <Slides>106</Slides>
  <Notes>60</Notes>
  <HiddenSlides>0</HiddenSlides>
  <MMClips>0</MMClips>
  <ScaleCrop>false</ScaleCrop>
  <HeadingPairs>
    <vt:vector size="6" baseType="variant">
      <vt:variant>
        <vt:lpstr>Fonts Used</vt:lpstr>
      </vt:variant>
      <vt:variant>
        <vt:i4>16</vt:i4>
      </vt:variant>
      <vt:variant>
        <vt:lpstr>Theme</vt:lpstr>
      </vt:variant>
      <vt:variant>
        <vt:i4>10</vt:i4>
      </vt:variant>
      <vt:variant>
        <vt:lpstr>Slide Titles</vt:lpstr>
      </vt:variant>
      <vt:variant>
        <vt:i4>106</vt:i4>
      </vt:variant>
    </vt:vector>
  </HeadingPairs>
  <TitlesOfParts>
    <vt:vector size="132" baseType="lpstr">
      <vt:lpstr>Verdana</vt:lpstr>
      <vt:lpstr>Segoe UI Symbol</vt:lpstr>
      <vt:lpstr>Microsoft Sans Serif</vt:lpstr>
      <vt:lpstr>Courier New</vt:lpstr>
      <vt:lpstr>Calibri</vt:lpstr>
      <vt:lpstr>Noto Sans</vt:lpstr>
      <vt:lpstr>Impact</vt:lpstr>
      <vt:lpstr>Instrument Sans</vt:lpstr>
      <vt:lpstr>Noto Sans Symbols</vt:lpstr>
      <vt:lpstr>Cambria</vt:lpstr>
      <vt:lpstr>Times New Roman</vt:lpstr>
      <vt:lpstr>Arial</vt:lpstr>
      <vt:lpstr>Nikosh</vt:lpstr>
      <vt:lpstr>Alata</vt:lpstr>
      <vt:lpstr>Tahoma</vt:lpstr>
      <vt:lpstr>Trebuchet MS</vt:lpstr>
      <vt:lpstr>White Theme</vt:lpstr>
      <vt:lpstr>White Theme</vt:lpstr>
      <vt:lpstr>White Theme</vt:lpstr>
      <vt:lpstr>White Theme</vt:lpstr>
      <vt:lpstr>White Theme</vt:lpstr>
      <vt:lpstr>White Theme</vt:lpstr>
      <vt:lpstr>Blue</vt:lpstr>
      <vt:lpstr>White Theme</vt:lpstr>
      <vt:lpstr>Blue Theme</vt:lpstr>
      <vt:lpstr>1_White Theme</vt:lpstr>
      <vt:lpstr>PowerPoint Presentation</vt:lpstr>
      <vt:lpstr>PowerPoint Presentation</vt:lpstr>
      <vt:lpstr>Webinar Logistics </vt:lpstr>
      <vt:lpstr>Logística del seminario web</vt:lpstr>
      <vt:lpstr>Today’s Agenda</vt:lpstr>
      <vt:lpstr>Agenda de hoy</vt:lpstr>
      <vt:lpstr>Speakers Today</vt:lpstr>
      <vt:lpstr>Oradores de hoy</vt:lpstr>
      <vt:lpstr>Our HCPF/Medicaid Fiscal Challenges - State</vt:lpstr>
      <vt:lpstr>Nuestros desafíos fiscales de HCPF/Medicaid - Estado</vt:lpstr>
      <vt:lpstr>Our HCPF/Medicaid Fiscal Challenges - Federal</vt:lpstr>
      <vt:lpstr>Nuestros desafíos fiscales de HCPF/Medicaid - Federal</vt:lpstr>
      <vt:lpstr>HCPF : Colorado Dept. of  Health Care Policy &amp; Financing</vt:lpstr>
      <vt:lpstr>HCPF : Departamento de Políticas y Financiamiento de Atención Médica de Colorado</vt:lpstr>
      <vt:lpstr>PowerPoint Presentation</vt:lpstr>
      <vt:lpstr>PowerPoint Presentation</vt:lpstr>
      <vt:lpstr>Medicaid Sustainability Framework helps us  better manage Medicaid trends and avoid draconian cuts</vt:lpstr>
      <vt:lpstr>El Marco de Sostenibilidad de Medicaid nos ayuda a administrar mejor las tendencias de Medicaid y evitar recortes draconianos</vt:lpstr>
      <vt:lpstr>H.R.1 Medicaid Coverage Threats</vt:lpstr>
      <vt:lpstr>Amenazas de cobertura de Medicaid H.R.1</vt:lpstr>
      <vt:lpstr>     Why this North Star Focus? Coverage Loss Impact! </vt:lpstr>
      <vt:lpstr>¿Por qué este enfoque de North Star? ¡Impacto de la pérdida de cobertura!</vt:lpstr>
      <vt:lpstr>Loss of health coverage risk to  Connect for Health Marketplace enrollment, too</vt:lpstr>
      <vt:lpstr>La pérdida de cobertura de salud también corre el riesgo de inscribirse en Connect for Health Marketplace</vt:lpstr>
      <vt:lpstr>Robust HCPF Plan to help navigate our realities</vt:lpstr>
      <vt:lpstr>Sólido plan de HCPF para ayudar a navegar por nuestras realidades</vt:lpstr>
      <vt:lpstr>Sample Medicaid Cost Trend Drivers  and Options to Address Them  Kim Bimestefer, Executive Director and CEO Tom Leahey, Pharmacy Office Director Cristen Bates, Deputy Medicaid Director and Office of Medicaid and CHP+ Behavioral Health Initiatives &amp; Coverage Director Bonnie Silva, Office of Community Living Director Adela Flores-Brennan, Medicaid Director and Health Policy Office Director</vt:lpstr>
      <vt:lpstr>Ejemplos de impulsores de tendencias de costos de Medicaid y opciones para abordarlos</vt:lpstr>
      <vt:lpstr>                    Long Term Services and Supports LTSS ~5% of members: 42% of spend at higher trend of 9-12%  Non-LTSS ~95% of members: 56% of spend at a lower trend of 8-9%  Taking care of people with disabilities is core to Medicaid programs.                  </vt:lpstr>
      <vt:lpstr>PowerPoint Presentation</vt:lpstr>
      <vt:lpstr>PowerPoint Presentation</vt:lpstr>
      <vt:lpstr>PowerPoint Presentation</vt:lpstr>
      <vt:lpstr>PowerPoint Presentation</vt:lpstr>
      <vt:lpstr>Laboratorios independientes</vt:lpstr>
      <vt:lpstr>PowerPoint Presentation</vt:lpstr>
      <vt:lpstr>Medicamentos genéricos recetados</vt:lpstr>
      <vt:lpstr> Specialty Prescription Drugs</vt:lpstr>
      <vt:lpstr>Medicamentos recetados especializados</vt:lpstr>
      <vt:lpstr>Behavioral Health Services</vt:lpstr>
      <vt:lpstr>+115%</vt:lpstr>
      <vt:lpstr>Monitoring Cost Trends In BH </vt:lpstr>
      <vt:lpstr>Monitoreo de tendencias de costos en BH</vt:lpstr>
      <vt:lpstr>Peer Support Services Growth Trends</vt:lpstr>
      <vt:lpstr>Tendencias de crecimiento de los servicios de apoyo entre colegas</vt:lpstr>
      <vt:lpstr>Residential and Step Down Care</vt:lpstr>
      <vt:lpstr>Cuidado residencial y de descenso</vt:lpstr>
      <vt:lpstr>LTSS Cost Growth: FY20-21 to FY23-24 </vt:lpstr>
      <vt:lpstr>Crecimiento de costos LTSS: AF 20-21 al 23-24 Aumento del 44% en los costos: de $ 2.9 mil millones a $ 4.1 mil millones</vt:lpstr>
      <vt:lpstr>Long-term Home Health</vt:lpstr>
      <vt:lpstr>Salud en el hogar a largo plazo</vt:lpstr>
      <vt:lpstr>LTSS: Community Connector</vt:lpstr>
      <vt:lpstr>+620%</vt:lpstr>
      <vt:lpstr>LTSS: In-Home Support Services (IHSS)</vt:lpstr>
      <vt:lpstr>LTSS: Servicios de apoyo en el hogar (IHSS)</vt:lpstr>
      <vt:lpstr>LTSS: Homemaker (CES Waiver)</vt:lpstr>
      <vt:lpstr>LTSS: Ama de casa (exención CES)</vt:lpstr>
      <vt:lpstr>Pediatric Behavioral Therapies (PBT/ABA)</vt:lpstr>
      <vt:lpstr>306%</vt:lpstr>
      <vt:lpstr>Additional Bold Solutions  David Ducharme, Accountable Care Collaborative Division Director Nancy Dolson, Special Financing Division Director Bettina Schneider, Finance Office Director and CFO Kim Bimestefer, Executive Director and CEO   </vt:lpstr>
      <vt:lpstr>Soluciones audaces adicionales</vt:lpstr>
      <vt:lpstr>ACC Phase III: Our most prominent tool to battle trend</vt:lpstr>
      <vt:lpstr>PowerPoint Presentation</vt:lpstr>
      <vt:lpstr>Addressing Medicaid Cost Drivers: ACC Phase III</vt:lpstr>
      <vt:lpstr>Abordar los factores de costo de Medicaid: Fase III de ACC</vt:lpstr>
      <vt:lpstr> ACC Phase III Regions: July 1, 2025</vt:lpstr>
      <vt:lpstr>Regiones de la Fase III del ACC: 1 de julio de 2025</vt:lpstr>
      <vt:lpstr>Maximize Federal Funding:  State-Directed Payment (SDP) Proposal</vt:lpstr>
      <vt:lpstr>Maximizar los fondos federales: Propuesta de pago dirigido por el estado (SDP)</vt:lpstr>
      <vt:lpstr>Drive value based payments (VBPs) to incent quality outcomes, equity and affordability</vt:lpstr>
      <vt:lpstr>Impulsar los pagos basados en el valor (VBP) para incentivar los resultados de calidad, la equidad y la asequibilidad</vt:lpstr>
      <vt:lpstr>Investing in Coloradans: Rural Providers, Access and Affordability</vt:lpstr>
      <vt:lpstr>Invertir en los habitantes de Colorado: proveedores rurales, acceso y asequibilidad</vt:lpstr>
      <vt:lpstr>H.R.1 - Rural Health Transformation Program</vt:lpstr>
      <vt:lpstr>H.R.1 - Programa de Transformación de la Salud Rural</vt:lpstr>
      <vt:lpstr>Federal Medicaid Changes and What’s Next  Rachel Reiter, Policy, Communications and Administration Office Director  Joshua Montoya, Partner Relations and Administration Division Director</vt:lpstr>
      <vt:lpstr>Cambios federales en Medicaid y lo que sigue</vt:lpstr>
      <vt:lpstr>H.R.1 Overview: Key Medicaid Takeaways</vt:lpstr>
      <vt:lpstr> Descripción general de H.R.1: conclusiones clave de Medicaid</vt:lpstr>
      <vt:lpstr>More detailed county level enrollment and spending available at CO.gov/hcpf/county-fact-sheets More information on those we serve at CO.gov/hcpf/2024-report-to-community </vt:lpstr>
      <vt:lpstr>A quién servimos</vt:lpstr>
      <vt:lpstr>PowerPoint Presentation</vt:lpstr>
      <vt:lpstr>PowerPoint Presentation</vt:lpstr>
      <vt:lpstr>Expansion Population Impacts</vt:lpstr>
      <vt:lpstr>Impactos de la expansión de la población</vt:lpstr>
      <vt:lpstr>H.R.1 Key Medicaid Provisions, Continued </vt:lpstr>
      <vt:lpstr>Disposiciones clave de Medicaid H.R.1, continuación</vt:lpstr>
      <vt:lpstr>Changes Begin in October 2027:  Reductions in Provider Fees and Federal Funds</vt:lpstr>
      <vt:lpstr>PowerPoint Presentation</vt:lpstr>
      <vt:lpstr>Partnering to Meet H.R. 1 Challenges Ahead</vt:lpstr>
      <vt:lpstr>Asociarse para enfrentar los desafíos de HR 1 que se avecinan</vt:lpstr>
      <vt:lpstr>Driving Efficiencies Together</vt:lpstr>
      <vt:lpstr>Impulsando la eficiencia juntos</vt:lpstr>
      <vt:lpstr>Our Ask of YOU: Share Resources and Partner with us on implementation of federal changes </vt:lpstr>
      <vt:lpstr>Lo que le pedimos a USTED: Comparta recursos y asóciese con nosotros en la implementación de cambios federales</vt:lpstr>
      <vt:lpstr>HCPF Priorities FY2025/26  Kim Bimestefer Executive Director and CEO</vt:lpstr>
      <vt:lpstr>PowerPoint Presentation</vt:lpstr>
      <vt:lpstr>Top 10 Priorities within our 39 2025/26 Goals</vt:lpstr>
      <vt:lpstr>Las 10 prioridades principales dentro de nuestros 39 objetivos para 2025/26</vt:lpstr>
      <vt:lpstr>Top 10 Priorities within our 39 2025/26 Goals</vt:lpstr>
      <vt:lpstr>Las 10 prioridades principales dentro de nuestros 39 objetivos para 2025/26</vt:lpstr>
      <vt:lpstr>Top 10 Priorities within our 39 2025/26 Goals</vt:lpstr>
      <vt:lpstr>Las 10 prioridades principales dentro de nuestros 39 objetivos para 2025/26</vt:lpstr>
      <vt:lpstr>Questions?</vt:lpstr>
      <vt:lpstr>¿Preguntas?</vt:lpstr>
      <vt:lpstr>Thank You!</vt:lpstr>
      <vt:lpstr>¡Gracias!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Sound Ventures Inc</cp:lastModifiedBy>
  <cp:revision>202</cp:revision>
  <dcterms:created xsi:type="dcterms:W3CDTF">2025-08-14T04:24:00Z</dcterms:created>
  <dcterms:modified xsi:type="dcterms:W3CDTF">2025-08-17T12:25:53Z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4C8A17AFAFEB42F887DFD80DF9472CCC_13</vt:lpwstr>
  </property>
  <property fmtid="{D5CDD505-2E9C-101B-9397-08002B2CF9AE}" pid="3" name="KSOProductBuildVer">
    <vt:lpwstr>2057-12.2.0.21936</vt:lpwstr>
  </property>
</Properties>
</file>