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2.xml" ContentType="application/vnd.openxmlformats-officedocument.theme+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theme/theme3.xml" ContentType="application/vnd.openxmlformats-officedocument.theme+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703" r:id="rId1"/>
    <p:sldMasterId id="2147483704" r:id="rId2"/>
    <p:sldMasterId id="2147483705" r:id="rId3"/>
    <p:sldMasterId id="2147483706" r:id="rId4"/>
  </p:sldMasterIdLst>
  <p:notesMasterIdLst>
    <p:notesMasterId r:id="rId32"/>
  </p:notesMasterIdLst>
  <p:sldIdLst>
    <p:sldId id="256" r:id="rId5"/>
    <p:sldId id="257" r:id="rId6"/>
    <p:sldId id="258" r:id="rId7"/>
    <p:sldId id="259" r:id="rId8"/>
    <p:sldId id="260" r:id="rId9"/>
    <p:sldId id="261" r:id="rId10"/>
    <p:sldId id="262" r:id="rId11"/>
    <p:sldId id="263" r:id="rId12"/>
    <p:sldId id="264" r:id="rId13"/>
    <p:sldId id="282"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5" d="100"/>
          <a:sy n="105" d="100"/>
        </p:scale>
        <p:origin x="798" y="96"/>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slideMaster" Target="slideMasters/slideMaster3.xml"/><Relationship Id="rId21" Type="http://schemas.openxmlformats.org/officeDocument/2006/relationships/slide" Target="slides/slide17.xml"/><Relationship Id="rId34"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notesMaster" Target="notesMasters/notesMaster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theme" Target="theme/theme1.xml"/><Relationship Id="rId8" Type="http://schemas.openxmlformats.org/officeDocument/2006/relationships/slide" Target="slides/slide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65263" y="185599"/>
            <a:ext cx="6127474" cy="3446704"/>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365263" y="3803373"/>
            <a:ext cx="6127474" cy="4532243"/>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1" i="0" u="none" strike="noStrike" cap="none">
                <a:solidFill>
                  <a:schemeClr val="dk1"/>
                </a:solidFill>
                <a:latin typeface="Trebuchet MS"/>
                <a:ea typeface="Trebuchet MS"/>
                <a:cs typeface="Trebuchet MS"/>
                <a:sym typeface="Trebuchet MS"/>
              </a:defRPr>
            </a:lvl1pPr>
            <a:lvl2pPr marL="914400" marR="0" lvl="1" indent="-228600" algn="l" rtl="0">
              <a:spcBef>
                <a:spcPts val="0"/>
              </a:spcBef>
              <a:spcAft>
                <a:spcPts val="0"/>
              </a:spcAft>
              <a:buSzPts val="1400"/>
              <a:buNone/>
              <a:defRPr sz="1200" b="0" i="0" u="none" strike="noStrike" cap="none">
                <a:solidFill>
                  <a:schemeClr val="dk1"/>
                </a:solidFill>
                <a:latin typeface="Trebuchet MS"/>
                <a:ea typeface="Trebuchet MS"/>
                <a:cs typeface="Trebuchet MS"/>
                <a:sym typeface="Trebuchet MS"/>
              </a:defRPr>
            </a:lvl2pPr>
            <a:lvl3pPr marL="1371600" marR="0" lvl="2" indent="-228600" algn="l" rtl="0">
              <a:spcBef>
                <a:spcPts val="0"/>
              </a:spcBef>
              <a:spcAft>
                <a:spcPts val="0"/>
              </a:spcAft>
              <a:buSzPts val="1400"/>
              <a:buNone/>
              <a:defRPr sz="1200" b="0" i="0" u="none" strike="noStrike" cap="none">
                <a:solidFill>
                  <a:schemeClr val="dk1"/>
                </a:solidFill>
                <a:latin typeface="Trebuchet MS"/>
                <a:ea typeface="Trebuchet MS"/>
                <a:cs typeface="Trebuchet MS"/>
                <a:sym typeface="Trebuchet MS"/>
              </a:defRPr>
            </a:lvl3pPr>
            <a:lvl4pPr marL="1828800" marR="0" lvl="3" indent="-228600" algn="l" rtl="0">
              <a:spcBef>
                <a:spcPts val="0"/>
              </a:spcBef>
              <a:spcAft>
                <a:spcPts val="0"/>
              </a:spcAft>
              <a:buSzPts val="1400"/>
              <a:buNone/>
              <a:defRPr sz="1200" b="0" i="0" u="none" strike="noStrike" cap="none">
                <a:solidFill>
                  <a:schemeClr val="dk1"/>
                </a:solidFill>
                <a:latin typeface="Trebuchet MS"/>
                <a:ea typeface="Trebuchet MS"/>
                <a:cs typeface="Trebuchet MS"/>
                <a:sym typeface="Trebuchet MS"/>
              </a:defRPr>
            </a:lvl4pPr>
            <a:lvl5pPr marL="2286000" marR="0" lvl="4" indent="-228600" algn="l" rtl="0">
              <a:spcBef>
                <a:spcPts val="0"/>
              </a:spcBef>
              <a:spcAft>
                <a:spcPts val="0"/>
              </a:spcAft>
              <a:buSzPts val="1400"/>
              <a:buNone/>
              <a:defRPr sz="1200" b="0" i="0" u="none" strike="noStrike" cap="none">
                <a:solidFill>
                  <a:schemeClr val="dk1"/>
                </a:solidFill>
                <a:latin typeface="Trebuchet MS"/>
                <a:ea typeface="Trebuchet MS"/>
                <a:cs typeface="Trebuchet MS"/>
                <a:sym typeface="Trebuchet MS"/>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5" name="Google Shape;5;n"/>
          <p:cNvSpPr txBox="1">
            <a:spLocks noGrp="1"/>
          </p:cNvSpPr>
          <p:nvPr>
            <p:ph type="sldNum" idx="12"/>
          </p:nvPr>
        </p:nvSpPr>
        <p:spPr>
          <a:xfrm>
            <a:off x="3520937" y="8499614"/>
            <a:ext cx="2971800" cy="458787"/>
          </a:xfrm>
          <a:prstGeom prst="rect">
            <a:avLst/>
          </a:prstGeom>
          <a:noFill/>
          <a:ln>
            <a:noFill/>
          </a:ln>
        </p:spPr>
        <p:txBody>
          <a:bodyPr spcFirstLastPara="1" wrap="square" lIns="91425" tIns="45700" rIns="91425" bIns="45700" anchor="ctr"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Trebuchet MS"/>
                <a:ea typeface="Trebuchet MS"/>
                <a:cs typeface="Trebuchet MS"/>
                <a:sym typeface="Trebuchet MS"/>
              </a:rPr>
              <a:t>‹#›</a:t>
            </a:fld>
            <a:endParaRPr sz="1200" b="0" i="0" u="none" strike="noStrike" cap="none">
              <a:solidFill>
                <a:schemeClr val="dk1"/>
              </a:solidFill>
              <a:latin typeface="Trebuchet MS"/>
              <a:ea typeface="Trebuchet MS"/>
              <a:cs typeface="Trebuchet MS"/>
              <a:sym typeface="Trebuchet MS"/>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s://support.zoom.com/hc/en/article?id=zm_kb&amp;sysparm_article=KB0064768#h_6802bbbc-2ec9-47cb-a04c-6aac35914d82" TargetMode="External"/><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3" Type="http://schemas.openxmlformats.org/officeDocument/2006/relationships/hyperlink" Target="https://hcpf.colorado.gov/accutehomehealthpac" TargetMode="External"/><Relationship Id="rId2" Type="http://schemas.openxmlformats.org/officeDocument/2006/relationships/slide" Target="../slides/slide26.xml"/><Relationship Id="rId1" Type="http://schemas.openxmlformats.org/officeDocument/2006/relationships/notesMaster" Target="../notesMasters/notesMaster1.xml"/><Relationship Id="rId5" Type="http://schemas.openxmlformats.org/officeDocument/2006/relationships/hyperlink" Target="mailto:devinne.parsons@state.co.us" TargetMode="External"/><Relationship Id="rId4" Type="http://schemas.openxmlformats.org/officeDocument/2006/relationships/hyperlink" Target="https://hcpf.colorado.gov/provider-news" TargetMode="Externa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s://hcpf.colorado.gov/accutehomehealthpac" TargetMode="External"/><Relationship Id="rId2" Type="http://schemas.openxmlformats.org/officeDocument/2006/relationships/slide" Target="../slides/slide3.xml"/><Relationship Id="rId1" Type="http://schemas.openxmlformats.org/officeDocument/2006/relationships/notesMaster" Target="../notesMasters/notesMaster1.xml"/><Relationship Id="rId5" Type="http://schemas.openxmlformats.org/officeDocument/2006/relationships/hyperlink" Target="https://support.zoom.com/hc/en/article?id=zm_kb&amp;sysparm_article=KB0060844" TargetMode="External"/><Relationship Id="rId4" Type="http://schemas.openxmlformats.org/officeDocument/2006/relationships/hyperlink" Target="https://support.zoom.com/hc/en/article?id=zm_kb&amp;sysparm_article=KB0059762" TargetMode="Externa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6"/>
        <p:cNvGrpSpPr/>
        <p:nvPr/>
      </p:nvGrpSpPr>
      <p:grpSpPr>
        <a:xfrm>
          <a:off x="0" y="0"/>
          <a:ext cx="0" cy="0"/>
          <a:chOff x="0" y="0"/>
          <a:chExt cx="0" cy="0"/>
        </a:xfrm>
      </p:grpSpPr>
      <p:sp>
        <p:nvSpPr>
          <p:cNvPr id="257" name="Google Shape;257;p4:notes"/>
          <p:cNvSpPr>
            <a:spLocks noGrp="1" noRot="1" noChangeAspect="1"/>
          </p:cNvSpPr>
          <p:nvPr>
            <p:ph type="sldImg" idx="2"/>
          </p:nvPr>
        </p:nvSpPr>
        <p:spPr>
          <a:xfrm>
            <a:off x="365125" y="185738"/>
            <a:ext cx="6127750" cy="3446462"/>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58" name="Google Shape;258;p4:notes"/>
          <p:cNvSpPr txBox="1">
            <a:spLocks noGrp="1"/>
          </p:cNvSpPr>
          <p:nvPr>
            <p:ph type="body" idx="1"/>
          </p:nvPr>
        </p:nvSpPr>
        <p:spPr>
          <a:xfrm>
            <a:off x="365263" y="3803373"/>
            <a:ext cx="6127500" cy="45321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Font typeface="Arial"/>
              <a:buNone/>
            </a:pPr>
            <a:r>
              <a:rPr lang="en-US"/>
              <a:t>Speaker: Kelsey </a:t>
            </a:r>
            <a:endParaRPr/>
          </a:p>
          <a:p>
            <a:pPr marL="0" lvl="0" indent="0" algn="l" rtl="0">
              <a:spcBef>
                <a:spcPts val="0"/>
              </a:spcBef>
              <a:spcAft>
                <a:spcPts val="0"/>
              </a:spcAft>
              <a:buClr>
                <a:schemeClr val="dk1"/>
              </a:buClr>
              <a:buSzPts val="1100"/>
              <a:buFont typeface="Arial"/>
              <a:buNone/>
            </a:pPr>
            <a:endParaRPr/>
          </a:p>
          <a:p>
            <a:pPr marL="0" lvl="0" indent="0" algn="l" rtl="0">
              <a:spcBef>
                <a:spcPts val="0"/>
              </a:spcBef>
              <a:spcAft>
                <a:spcPts val="0"/>
              </a:spcAft>
              <a:buClr>
                <a:schemeClr val="dk1"/>
              </a:buClr>
              <a:buSzPts val="1100"/>
              <a:buFont typeface="Arial"/>
              <a:buNone/>
            </a:pPr>
            <a:r>
              <a:rPr lang="en-US" sz="1400" b="0">
                <a:latin typeface="Arial"/>
                <a:ea typeface="Arial"/>
                <a:cs typeface="Arial"/>
                <a:sym typeface="Arial"/>
              </a:rPr>
              <a:t>Welcome to the Acute Home Health Prior Authorization Changes Stakeholder Meeting, thank you for joining us this afternoon.</a:t>
            </a:r>
            <a:endParaRPr sz="1400" b="0">
              <a:latin typeface="Arial"/>
              <a:ea typeface="Arial"/>
              <a:cs typeface="Arial"/>
              <a:sym typeface="Arial"/>
            </a:endParaRPr>
          </a:p>
          <a:p>
            <a:pPr marL="0" lvl="0" indent="0" algn="l" rtl="0">
              <a:lnSpc>
                <a:spcPct val="115000"/>
              </a:lnSpc>
              <a:spcBef>
                <a:spcPts val="0"/>
              </a:spcBef>
              <a:spcAft>
                <a:spcPts val="0"/>
              </a:spcAft>
              <a:buClr>
                <a:schemeClr val="dk1"/>
              </a:buClr>
              <a:buSzPts val="1100"/>
              <a:buFont typeface="Arial"/>
              <a:buNone/>
            </a:pPr>
            <a:br>
              <a:rPr lang="en-US" sz="1400" b="0">
                <a:latin typeface="Arial"/>
                <a:ea typeface="Arial"/>
                <a:cs typeface="Arial"/>
                <a:sym typeface="Arial"/>
              </a:rPr>
            </a:br>
            <a:r>
              <a:rPr lang="en-US" sz="1400" b="0">
                <a:latin typeface="Arial"/>
                <a:ea typeface="Arial"/>
                <a:cs typeface="Arial"/>
                <a:sym typeface="Arial"/>
              </a:rPr>
              <a:t>Can people on the webinar and phone hear me okay? Please use the thumbs up sign at the bottom of your screen to confirm. Thank you. </a:t>
            </a:r>
            <a:endParaRPr/>
          </a:p>
          <a:p>
            <a:pPr marL="0" lvl="0" indent="0" algn="l" rtl="0">
              <a:spcBef>
                <a:spcPts val="0"/>
              </a:spcBef>
              <a:spcAft>
                <a:spcPts val="0"/>
              </a:spcAft>
              <a:buNone/>
            </a:pPr>
            <a:endParaRPr/>
          </a:p>
        </p:txBody>
      </p:sp>
      <p:sp>
        <p:nvSpPr>
          <p:cNvPr id="259" name="Google Shape;259;p4:notes"/>
          <p:cNvSpPr txBox="1">
            <a:spLocks noGrp="1"/>
          </p:cNvSpPr>
          <p:nvPr>
            <p:ph type="sldNum" idx="12"/>
          </p:nvPr>
        </p:nvSpPr>
        <p:spPr>
          <a:xfrm>
            <a:off x="3520937" y="8499614"/>
            <a:ext cx="2971800" cy="4587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8"/>
        <p:cNvGrpSpPr/>
        <p:nvPr/>
      </p:nvGrpSpPr>
      <p:grpSpPr>
        <a:xfrm>
          <a:off x="0" y="0"/>
          <a:ext cx="0" cy="0"/>
          <a:chOff x="0" y="0"/>
          <a:chExt cx="0" cy="0"/>
        </a:xfrm>
      </p:grpSpPr>
      <p:sp>
        <p:nvSpPr>
          <p:cNvPr id="329" name="Google Shape;329;g37a6559d4f4_0_291:notes"/>
          <p:cNvSpPr>
            <a:spLocks noGrp="1" noRot="1" noChangeAspect="1"/>
          </p:cNvSpPr>
          <p:nvPr>
            <p:ph type="sldImg" idx="2"/>
          </p:nvPr>
        </p:nvSpPr>
        <p:spPr>
          <a:xfrm>
            <a:off x="365125" y="185738"/>
            <a:ext cx="6127750" cy="3446462"/>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30" name="Google Shape;330;g37a6559d4f4_0_291:notes"/>
          <p:cNvSpPr txBox="1">
            <a:spLocks noGrp="1"/>
          </p:cNvSpPr>
          <p:nvPr>
            <p:ph type="body" idx="1"/>
          </p:nvPr>
        </p:nvSpPr>
        <p:spPr>
          <a:xfrm>
            <a:off x="365263" y="3803373"/>
            <a:ext cx="6127500" cy="4532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a:t>Speaker: Kelsey</a:t>
            </a:r>
            <a:endParaRPr/>
          </a:p>
          <a:p>
            <a:pPr marL="0" lvl="0" indent="0" algn="l" rtl="0">
              <a:spcBef>
                <a:spcPts val="0"/>
              </a:spcBef>
              <a:spcAft>
                <a:spcPts val="0"/>
              </a:spcAft>
              <a:buClr>
                <a:schemeClr val="dk1"/>
              </a:buClr>
              <a:buSzPts val="1100"/>
              <a:buFont typeface="Arial"/>
              <a:buNone/>
            </a:pPr>
            <a:endParaRPr b="0"/>
          </a:p>
          <a:p>
            <a:pPr marL="0" lvl="0" indent="0" algn="l" rtl="0">
              <a:spcBef>
                <a:spcPts val="0"/>
              </a:spcBef>
              <a:spcAft>
                <a:spcPts val="0"/>
              </a:spcAft>
              <a:buClr>
                <a:schemeClr val="dk1"/>
              </a:buClr>
              <a:buSzPts val="1100"/>
              <a:buFont typeface="Arial"/>
              <a:buNone/>
            </a:pPr>
            <a:endParaRPr b="0"/>
          </a:p>
          <a:p>
            <a:pPr marL="0" lvl="0" indent="0" algn="l" rtl="0">
              <a:spcBef>
                <a:spcPts val="0"/>
              </a:spcBef>
              <a:spcAft>
                <a:spcPts val="0"/>
              </a:spcAft>
              <a:buClr>
                <a:schemeClr val="dk1"/>
              </a:buClr>
              <a:buSzPts val="1100"/>
              <a:buFont typeface="Arial"/>
              <a:buNone/>
            </a:pPr>
            <a:r>
              <a:rPr lang="en-US" b="0"/>
              <a:t>We ask that you please honor the following etiquette during today’s meeting: </a:t>
            </a:r>
            <a:endParaRPr b="0"/>
          </a:p>
          <a:p>
            <a:pPr marL="0" lvl="0" indent="0" algn="l" rtl="0">
              <a:spcBef>
                <a:spcPts val="0"/>
              </a:spcBef>
              <a:spcAft>
                <a:spcPts val="0"/>
              </a:spcAft>
              <a:buClr>
                <a:schemeClr val="dk1"/>
              </a:buClr>
              <a:buSzPts val="1100"/>
              <a:buFont typeface="Arial"/>
              <a:buNone/>
            </a:pPr>
            <a:endParaRPr b="0"/>
          </a:p>
          <a:p>
            <a:pPr marL="0" lvl="0" indent="0" algn="l" rtl="0">
              <a:spcBef>
                <a:spcPts val="0"/>
              </a:spcBef>
              <a:spcAft>
                <a:spcPts val="0"/>
              </a:spcAft>
              <a:buClr>
                <a:schemeClr val="dk1"/>
              </a:buClr>
              <a:buSzPts val="1100"/>
              <a:buFont typeface="Arial"/>
              <a:buNone/>
            </a:pPr>
            <a:r>
              <a:rPr lang="en-US" b="0"/>
              <a:t>Meeting norms: respect, stay on topic, and keep an eye on the length of your feedback or question.</a:t>
            </a:r>
            <a:br>
              <a:rPr lang="en-US" b="0"/>
            </a:br>
            <a:endParaRPr b="0"/>
          </a:p>
          <a:p>
            <a:pPr marL="0" lvl="0" indent="0" algn="l" rtl="0">
              <a:spcBef>
                <a:spcPts val="0"/>
              </a:spcBef>
              <a:spcAft>
                <a:spcPts val="0"/>
              </a:spcAft>
              <a:buClr>
                <a:schemeClr val="dk1"/>
              </a:buClr>
              <a:buSzPts val="1100"/>
              <a:buFont typeface="Arial"/>
              <a:buNone/>
            </a:pPr>
            <a:r>
              <a:rPr lang="en-US" b="0"/>
              <a:t>Utilize the Q&amp;A and raise hands options to share your questions with us, we are looking forward to hearing from you. </a:t>
            </a:r>
            <a:br>
              <a:rPr lang="en-US" b="0"/>
            </a:br>
            <a:endParaRPr b="0"/>
          </a:p>
          <a:p>
            <a:pPr marL="0" lvl="0" indent="0" algn="l" rtl="0">
              <a:spcBef>
                <a:spcPts val="0"/>
              </a:spcBef>
              <a:spcAft>
                <a:spcPts val="0"/>
              </a:spcAft>
              <a:buClr>
                <a:schemeClr val="dk1"/>
              </a:buClr>
              <a:buSzPts val="1100"/>
              <a:buFont typeface="Arial"/>
              <a:buNone/>
            </a:pPr>
            <a:r>
              <a:rPr lang="en-US" b="0"/>
              <a:t>When you share, please </a:t>
            </a:r>
            <a:r>
              <a:rPr lang="en-US" b="0">
                <a:solidFill>
                  <a:srgbClr val="1E2B1F"/>
                </a:solidFill>
              </a:rPr>
              <a:t>avoid specific details about medical history or insurance or membership status in comments as this is considered Protected Health Information. We will remove any comments that reference protected health information or personal identifiable information from the recording later when we post it. </a:t>
            </a:r>
            <a:endParaRPr b="0"/>
          </a:p>
          <a:p>
            <a:pPr marL="0" lvl="0" indent="0" algn="l" rtl="0">
              <a:spcBef>
                <a:spcPts val="0"/>
              </a:spcBef>
              <a:spcAft>
                <a:spcPts val="0"/>
              </a:spcAft>
              <a:buClr>
                <a:schemeClr val="dk1"/>
              </a:buClr>
              <a:buSzPts val="1100"/>
              <a:buFont typeface="Arial"/>
              <a:buNone/>
            </a:pPr>
            <a:endParaRPr b="0"/>
          </a:p>
          <a:p>
            <a:pPr marL="0" lvl="0" indent="0" algn="l" rtl="0">
              <a:spcBef>
                <a:spcPts val="0"/>
              </a:spcBef>
              <a:spcAft>
                <a:spcPts val="0"/>
              </a:spcAft>
              <a:buClr>
                <a:schemeClr val="dk1"/>
              </a:buClr>
              <a:buSzPts val="1100"/>
              <a:buFont typeface="Arial"/>
              <a:buNone/>
            </a:pPr>
            <a:r>
              <a:rPr lang="en-US" b="0"/>
              <a:t>So for example, you might say, “Imagine a person with a heart condition.” instead of, “I am a member and I have a heart condition.” or “I have a 50-year old patient with a heart condition.” </a:t>
            </a:r>
            <a:endParaRPr/>
          </a:p>
        </p:txBody>
      </p:sp>
      <p:sp>
        <p:nvSpPr>
          <p:cNvPr id="331" name="Google Shape;331;g37a6559d4f4_0_291:notes"/>
          <p:cNvSpPr txBox="1">
            <a:spLocks noGrp="1"/>
          </p:cNvSpPr>
          <p:nvPr>
            <p:ph type="sldNum" idx="12"/>
          </p:nvPr>
        </p:nvSpPr>
        <p:spPr>
          <a:xfrm>
            <a:off x="3520937" y="8499614"/>
            <a:ext cx="2971800" cy="4587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10</a:t>
            </a:fld>
            <a:endParaRPr/>
          </a:p>
        </p:txBody>
      </p:sp>
    </p:spTree>
    <p:extLst>
      <p:ext uri="{BB962C8B-B14F-4D97-AF65-F5344CB8AC3E}">
        <p14:creationId xmlns:p14="http://schemas.microsoft.com/office/powerpoint/2010/main" val="425011306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2"/>
        <p:cNvGrpSpPr/>
        <p:nvPr/>
      </p:nvGrpSpPr>
      <p:grpSpPr>
        <a:xfrm>
          <a:off x="0" y="0"/>
          <a:ext cx="0" cy="0"/>
          <a:chOff x="0" y="0"/>
          <a:chExt cx="0" cy="0"/>
        </a:xfrm>
      </p:grpSpPr>
      <p:sp>
        <p:nvSpPr>
          <p:cNvPr id="353" name="Google Shape;353;g34073ce5dea_0_70:notes"/>
          <p:cNvSpPr>
            <a:spLocks noGrp="1" noRot="1" noChangeAspect="1"/>
          </p:cNvSpPr>
          <p:nvPr>
            <p:ph type="sldImg" idx="2"/>
          </p:nvPr>
        </p:nvSpPr>
        <p:spPr>
          <a:xfrm>
            <a:off x="-596900" y="279400"/>
            <a:ext cx="8058150" cy="4532313"/>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54" name="Google Shape;354;g34073ce5dea_0_70:notes"/>
          <p:cNvSpPr txBox="1">
            <a:spLocks noGrp="1"/>
          </p:cNvSpPr>
          <p:nvPr>
            <p:ph type="body" idx="1"/>
          </p:nvPr>
        </p:nvSpPr>
        <p:spPr>
          <a:xfrm>
            <a:off x="410817" y="4904133"/>
            <a:ext cx="6042900" cy="29013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100"/>
              <a:buFont typeface="Arial"/>
              <a:buNone/>
            </a:pPr>
            <a:r>
              <a:rPr lang="en-US"/>
              <a:t>Speaker: Kelsey </a:t>
            </a:r>
            <a:endParaRPr/>
          </a:p>
          <a:p>
            <a:pPr marL="0" lvl="0" indent="0" algn="l" rtl="0">
              <a:spcBef>
                <a:spcPts val="0"/>
              </a:spcBef>
              <a:spcAft>
                <a:spcPts val="0"/>
              </a:spcAft>
              <a:buClr>
                <a:schemeClr val="dk1"/>
              </a:buClr>
              <a:buSzPts val="1100"/>
              <a:buFont typeface="Arial"/>
              <a:buNone/>
            </a:pPr>
            <a:endParaRPr/>
          </a:p>
          <a:p>
            <a:pPr marL="0" lvl="0" indent="0" algn="l" rtl="0">
              <a:spcBef>
                <a:spcPts val="0"/>
              </a:spcBef>
              <a:spcAft>
                <a:spcPts val="0"/>
              </a:spcAft>
              <a:buClr>
                <a:schemeClr val="dk1"/>
              </a:buClr>
              <a:buSzPts val="1100"/>
              <a:buFont typeface="Arial"/>
              <a:buNone/>
            </a:pPr>
            <a:r>
              <a:rPr lang="en-US" b="0"/>
              <a:t>Before we shift into the presentation today, I want to take a moment to highlight our team’s commitment to you: </a:t>
            </a:r>
            <a:br>
              <a:rPr lang="en-US" b="0"/>
            </a:br>
            <a:br>
              <a:rPr lang="en-US" b="0"/>
            </a:br>
            <a:r>
              <a:rPr lang="en-US" b="0"/>
              <a:t>[Read bullet points] </a:t>
            </a:r>
            <a:endParaRPr b="0"/>
          </a:p>
          <a:p>
            <a:pPr marL="0" lvl="0" indent="0" algn="l" rtl="0">
              <a:spcBef>
                <a:spcPts val="0"/>
              </a:spcBef>
              <a:spcAft>
                <a:spcPts val="0"/>
              </a:spcAft>
              <a:buClr>
                <a:schemeClr val="dk1"/>
              </a:buClr>
              <a:buSzPts val="1100"/>
              <a:buFont typeface="Arial"/>
              <a:buNone/>
            </a:pPr>
            <a:endParaRPr b="0"/>
          </a:p>
          <a:p>
            <a:pPr marL="0" lvl="0" indent="0" algn="l" rtl="0">
              <a:spcBef>
                <a:spcPts val="0"/>
              </a:spcBef>
              <a:spcAft>
                <a:spcPts val="0"/>
              </a:spcAft>
              <a:buClr>
                <a:schemeClr val="dk1"/>
              </a:buClr>
              <a:buSzPts val="1100"/>
              <a:buFont typeface="Arial"/>
              <a:buNone/>
            </a:pPr>
            <a:r>
              <a:rPr lang="en-US" b="0"/>
              <a:t>Hand off to Devinne </a:t>
            </a:r>
            <a:endParaRPr/>
          </a:p>
        </p:txBody>
      </p:sp>
      <p:sp>
        <p:nvSpPr>
          <p:cNvPr id="355" name="Google Shape;355;g34073ce5dea_0_70:notes"/>
          <p:cNvSpPr txBox="1">
            <a:spLocks noGrp="1"/>
          </p:cNvSpPr>
          <p:nvPr>
            <p:ph type="sldNum" idx="12"/>
          </p:nvPr>
        </p:nvSpPr>
        <p:spPr>
          <a:xfrm>
            <a:off x="3482009" y="8053180"/>
            <a:ext cx="2971800" cy="4587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11</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1"/>
        <p:cNvGrpSpPr/>
        <p:nvPr/>
      </p:nvGrpSpPr>
      <p:grpSpPr>
        <a:xfrm>
          <a:off x="0" y="0"/>
          <a:ext cx="0" cy="0"/>
          <a:chOff x="0" y="0"/>
          <a:chExt cx="0" cy="0"/>
        </a:xfrm>
      </p:grpSpPr>
      <p:sp>
        <p:nvSpPr>
          <p:cNvPr id="362" name="Google Shape;362;p9:notes"/>
          <p:cNvSpPr txBox="1">
            <a:spLocks noGrp="1"/>
          </p:cNvSpPr>
          <p:nvPr>
            <p:ph type="body" idx="1"/>
          </p:nvPr>
        </p:nvSpPr>
        <p:spPr>
          <a:xfrm>
            <a:off x="365263" y="3803373"/>
            <a:ext cx="6127474" cy="4532243"/>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63" name="Google Shape;363;p9:notes"/>
          <p:cNvSpPr>
            <a:spLocks noGrp="1" noRot="1" noChangeAspect="1"/>
          </p:cNvSpPr>
          <p:nvPr>
            <p:ph type="sldImg" idx="2"/>
          </p:nvPr>
        </p:nvSpPr>
        <p:spPr>
          <a:xfrm>
            <a:off x="365125" y="185738"/>
            <a:ext cx="6127750" cy="3446462"/>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7"/>
        <p:cNvGrpSpPr/>
        <p:nvPr/>
      </p:nvGrpSpPr>
      <p:grpSpPr>
        <a:xfrm>
          <a:off x="0" y="0"/>
          <a:ext cx="0" cy="0"/>
          <a:chOff x="0" y="0"/>
          <a:chExt cx="0" cy="0"/>
        </a:xfrm>
      </p:grpSpPr>
      <p:sp>
        <p:nvSpPr>
          <p:cNvPr id="368" name="Google Shape;368;g330f438cacf_0_1:notes"/>
          <p:cNvSpPr txBox="1">
            <a:spLocks noGrp="1"/>
          </p:cNvSpPr>
          <p:nvPr>
            <p:ph type="body" idx="1"/>
          </p:nvPr>
        </p:nvSpPr>
        <p:spPr>
          <a:xfrm>
            <a:off x="365263" y="3803373"/>
            <a:ext cx="6127500" cy="4532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b="0"/>
          </a:p>
        </p:txBody>
      </p:sp>
      <p:sp>
        <p:nvSpPr>
          <p:cNvPr id="369" name="Google Shape;369;g330f438cacf_0_1:notes"/>
          <p:cNvSpPr>
            <a:spLocks noGrp="1" noRot="1" noChangeAspect="1"/>
          </p:cNvSpPr>
          <p:nvPr>
            <p:ph type="sldImg" idx="2"/>
          </p:nvPr>
        </p:nvSpPr>
        <p:spPr>
          <a:xfrm>
            <a:off x="365125" y="185738"/>
            <a:ext cx="6127750" cy="3446462"/>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4"/>
        <p:cNvGrpSpPr/>
        <p:nvPr/>
      </p:nvGrpSpPr>
      <p:grpSpPr>
        <a:xfrm>
          <a:off x="0" y="0"/>
          <a:ext cx="0" cy="0"/>
          <a:chOff x="0" y="0"/>
          <a:chExt cx="0" cy="0"/>
        </a:xfrm>
      </p:grpSpPr>
      <p:sp>
        <p:nvSpPr>
          <p:cNvPr id="375" name="Google Shape;375;g37a6559d4f4_0_220:notes"/>
          <p:cNvSpPr txBox="1">
            <a:spLocks noGrp="1"/>
          </p:cNvSpPr>
          <p:nvPr>
            <p:ph type="body" idx="1"/>
          </p:nvPr>
        </p:nvSpPr>
        <p:spPr>
          <a:xfrm>
            <a:off x="365263" y="3803373"/>
            <a:ext cx="6127500" cy="4532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76" name="Google Shape;376;g37a6559d4f4_0_220:notes"/>
          <p:cNvSpPr>
            <a:spLocks noGrp="1" noRot="1" noChangeAspect="1"/>
          </p:cNvSpPr>
          <p:nvPr>
            <p:ph type="sldImg" idx="2"/>
          </p:nvPr>
        </p:nvSpPr>
        <p:spPr>
          <a:xfrm>
            <a:off x="365125" y="185738"/>
            <a:ext cx="6127750" cy="3446462"/>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0"/>
        <p:cNvGrpSpPr/>
        <p:nvPr/>
      </p:nvGrpSpPr>
      <p:grpSpPr>
        <a:xfrm>
          <a:off x="0" y="0"/>
          <a:ext cx="0" cy="0"/>
          <a:chOff x="0" y="0"/>
          <a:chExt cx="0" cy="0"/>
        </a:xfrm>
      </p:grpSpPr>
      <p:sp>
        <p:nvSpPr>
          <p:cNvPr id="381" name="Google Shape;381;g37a6559d4f4_0_225:notes"/>
          <p:cNvSpPr txBox="1">
            <a:spLocks noGrp="1"/>
          </p:cNvSpPr>
          <p:nvPr>
            <p:ph type="body" idx="1"/>
          </p:nvPr>
        </p:nvSpPr>
        <p:spPr>
          <a:xfrm>
            <a:off x="365263" y="3803373"/>
            <a:ext cx="6127500" cy="4532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b="0"/>
          </a:p>
        </p:txBody>
      </p:sp>
      <p:sp>
        <p:nvSpPr>
          <p:cNvPr id="382" name="Google Shape;382;g37a6559d4f4_0_225:notes"/>
          <p:cNvSpPr>
            <a:spLocks noGrp="1" noRot="1" noChangeAspect="1"/>
          </p:cNvSpPr>
          <p:nvPr>
            <p:ph type="sldImg" idx="2"/>
          </p:nvPr>
        </p:nvSpPr>
        <p:spPr>
          <a:xfrm>
            <a:off x="365125" y="185738"/>
            <a:ext cx="6127750" cy="3446462"/>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7"/>
        <p:cNvGrpSpPr/>
        <p:nvPr/>
      </p:nvGrpSpPr>
      <p:grpSpPr>
        <a:xfrm>
          <a:off x="0" y="0"/>
          <a:ext cx="0" cy="0"/>
          <a:chOff x="0" y="0"/>
          <a:chExt cx="0" cy="0"/>
        </a:xfrm>
      </p:grpSpPr>
      <p:sp>
        <p:nvSpPr>
          <p:cNvPr id="388" name="Google Shape;388;g37a6559d4f4_0_231:notes"/>
          <p:cNvSpPr txBox="1">
            <a:spLocks noGrp="1"/>
          </p:cNvSpPr>
          <p:nvPr>
            <p:ph type="body" idx="1"/>
          </p:nvPr>
        </p:nvSpPr>
        <p:spPr>
          <a:xfrm>
            <a:off x="365263" y="3803373"/>
            <a:ext cx="6127500" cy="4532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89" name="Google Shape;389;g37a6559d4f4_0_231:notes"/>
          <p:cNvSpPr>
            <a:spLocks noGrp="1" noRot="1" noChangeAspect="1"/>
          </p:cNvSpPr>
          <p:nvPr>
            <p:ph type="sldImg" idx="2"/>
          </p:nvPr>
        </p:nvSpPr>
        <p:spPr>
          <a:xfrm>
            <a:off x="365125" y="185738"/>
            <a:ext cx="6127750" cy="3446462"/>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3"/>
        <p:cNvGrpSpPr/>
        <p:nvPr/>
      </p:nvGrpSpPr>
      <p:grpSpPr>
        <a:xfrm>
          <a:off x="0" y="0"/>
          <a:ext cx="0" cy="0"/>
          <a:chOff x="0" y="0"/>
          <a:chExt cx="0" cy="0"/>
        </a:xfrm>
      </p:grpSpPr>
      <p:sp>
        <p:nvSpPr>
          <p:cNvPr id="394" name="Google Shape;394;g37a6559d4f4_0_236:notes"/>
          <p:cNvSpPr txBox="1">
            <a:spLocks noGrp="1"/>
          </p:cNvSpPr>
          <p:nvPr>
            <p:ph type="body" idx="1"/>
          </p:nvPr>
        </p:nvSpPr>
        <p:spPr>
          <a:xfrm>
            <a:off x="365263" y="3803373"/>
            <a:ext cx="6127500" cy="4532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b="0"/>
          </a:p>
        </p:txBody>
      </p:sp>
      <p:sp>
        <p:nvSpPr>
          <p:cNvPr id="395" name="Google Shape;395;g37a6559d4f4_0_236:notes"/>
          <p:cNvSpPr>
            <a:spLocks noGrp="1" noRot="1" noChangeAspect="1"/>
          </p:cNvSpPr>
          <p:nvPr>
            <p:ph type="sldImg" idx="2"/>
          </p:nvPr>
        </p:nvSpPr>
        <p:spPr>
          <a:xfrm>
            <a:off x="365125" y="185738"/>
            <a:ext cx="6127750" cy="3446462"/>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0"/>
        <p:cNvGrpSpPr/>
        <p:nvPr/>
      </p:nvGrpSpPr>
      <p:grpSpPr>
        <a:xfrm>
          <a:off x="0" y="0"/>
          <a:ext cx="0" cy="0"/>
          <a:chOff x="0" y="0"/>
          <a:chExt cx="0" cy="0"/>
        </a:xfrm>
      </p:grpSpPr>
      <p:sp>
        <p:nvSpPr>
          <p:cNvPr id="401" name="Google Shape;401;g37a6559d4f4_0_242:notes"/>
          <p:cNvSpPr txBox="1">
            <a:spLocks noGrp="1"/>
          </p:cNvSpPr>
          <p:nvPr>
            <p:ph type="body" idx="1"/>
          </p:nvPr>
        </p:nvSpPr>
        <p:spPr>
          <a:xfrm>
            <a:off x="365263" y="3803373"/>
            <a:ext cx="6127500" cy="4532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b="0"/>
          </a:p>
        </p:txBody>
      </p:sp>
      <p:sp>
        <p:nvSpPr>
          <p:cNvPr id="402" name="Google Shape;402;g37a6559d4f4_0_242:notes"/>
          <p:cNvSpPr>
            <a:spLocks noGrp="1" noRot="1" noChangeAspect="1"/>
          </p:cNvSpPr>
          <p:nvPr>
            <p:ph type="sldImg" idx="2"/>
          </p:nvPr>
        </p:nvSpPr>
        <p:spPr>
          <a:xfrm>
            <a:off x="365125" y="185738"/>
            <a:ext cx="6127750" cy="3446462"/>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7"/>
        <p:cNvGrpSpPr/>
        <p:nvPr/>
      </p:nvGrpSpPr>
      <p:grpSpPr>
        <a:xfrm>
          <a:off x="0" y="0"/>
          <a:ext cx="0" cy="0"/>
          <a:chOff x="0" y="0"/>
          <a:chExt cx="0" cy="0"/>
        </a:xfrm>
      </p:grpSpPr>
      <p:sp>
        <p:nvSpPr>
          <p:cNvPr id="408" name="Google Shape;408;g37a6559d4f4_0_248:notes"/>
          <p:cNvSpPr txBox="1">
            <a:spLocks noGrp="1"/>
          </p:cNvSpPr>
          <p:nvPr>
            <p:ph type="body" idx="1"/>
          </p:nvPr>
        </p:nvSpPr>
        <p:spPr>
          <a:xfrm>
            <a:off x="365263" y="3803373"/>
            <a:ext cx="6127500" cy="4532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b="0"/>
          </a:p>
        </p:txBody>
      </p:sp>
      <p:sp>
        <p:nvSpPr>
          <p:cNvPr id="409" name="Google Shape;409;g37a6559d4f4_0_248:notes"/>
          <p:cNvSpPr>
            <a:spLocks noGrp="1" noRot="1" noChangeAspect="1"/>
          </p:cNvSpPr>
          <p:nvPr>
            <p:ph type="sldImg" idx="2"/>
          </p:nvPr>
        </p:nvSpPr>
        <p:spPr>
          <a:xfrm>
            <a:off x="365125" y="185738"/>
            <a:ext cx="6127750" cy="3446462"/>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5"/>
        <p:cNvGrpSpPr/>
        <p:nvPr/>
      </p:nvGrpSpPr>
      <p:grpSpPr>
        <a:xfrm>
          <a:off x="0" y="0"/>
          <a:ext cx="0" cy="0"/>
          <a:chOff x="0" y="0"/>
          <a:chExt cx="0" cy="0"/>
        </a:xfrm>
      </p:grpSpPr>
      <p:sp>
        <p:nvSpPr>
          <p:cNvPr id="266" name="Google Shape;266;g37a6559d4f4_0_1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267" name="Google Shape;267;g37a6559d4f4_0_112: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b="0"/>
          </a:p>
          <a:p>
            <a:pPr marL="0" lvl="0" indent="0" algn="l" rtl="0">
              <a:lnSpc>
                <a:spcPct val="100000"/>
              </a:lnSpc>
              <a:spcBef>
                <a:spcPts val="0"/>
              </a:spcBef>
              <a:spcAft>
                <a:spcPts val="0"/>
              </a:spcAft>
              <a:buClr>
                <a:schemeClr val="dk1"/>
              </a:buClr>
              <a:buSzPts val="1400"/>
              <a:buFont typeface="Arial"/>
              <a:buNone/>
            </a:pPr>
            <a:r>
              <a:rPr lang="en-US"/>
              <a:t>Speaker: Kelsey </a:t>
            </a:r>
            <a:endParaRPr/>
          </a:p>
          <a:p>
            <a:pPr marL="0" lvl="0" indent="0" algn="l" rtl="0">
              <a:lnSpc>
                <a:spcPct val="100000"/>
              </a:lnSpc>
              <a:spcBef>
                <a:spcPts val="0"/>
              </a:spcBef>
              <a:spcAft>
                <a:spcPts val="0"/>
              </a:spcAft>
              <a:buClr>
                <a:schemeClr val="dk1"/>
              </a:buClr>
              <a:buSzPts val="1400"/>
              <a:buFont typeface="Arial"/>
              <a:buNone/>
            </a:pPr>
            <a:endParaRPr b="0"/>
          </a:p>
          <a:p>
            <a:pPr marL="0" lvl="0" indent="0" algn="l" rtl="0">
              <a:lnSpc>
                <a:spcPct val="100000"/>
              </a:lnSpc>
              <a:spcBef>
                <a:spcPts val="0"/>
              </a:spcBef>
              <a:spcAft>
                <a:spcPts val="0"/>
              </a:spcAft>
              <a:buClr>
                <a:schemeClr val="dk1"/>
              </a:buClr>
              <a:buSzPts val="1400"/>
              <a:buFont typeface="Arial"/>
              <a:buNone/>
            </a:pPr>
            <a:endParaRPr b="0"/>
          </a:p>
          <a:p>
            <a:pPr marL="0" lvl="0" indent="0" algn="l" rtl="0">
              <a:lnSpc>
                <a:spcPct val="100000"/>
              </a:lnSpc>
              <a:spcBef>
                <a:spcPts val="0"/>
              </a:spcBef>
              <a:spcAft>
                <a:spcPts val="0"/>
              </a:spcAft>
              <a:buClr>
                <a:schemeClr val="dk1"/>
              </a:buClr>
              <a:buSzPts val="1400"/>
              <a:buFont typeface="Arial"/>
              <a:buNone/>
            </a:pPr>
            <a:endParaRPr b="0"/>
          </a:p>
          <a:p>
            <a:pPr marL="0" lvl="0" indent="0" algn="l" rtl="0">
              <a:lnSpc>
                <a:spcPct val="100000"/>
              </a:lnSpc>
              <a:spcBef>
                <a:spcPts val="0"/>
              </a:spcBef>
              <a:spcAft>
                <a:spcPts val="0"/>
              </a:spcAft>
              <a:buClr>
                <a:schemeClr val="dk1"/>
              </a:buClr>
              <a:buSzPts val="1400"/>
              <a:buFont typeface="Arial"/>
              <a:buNone/>
            </a:pPr>
            <a:r>
              <a:rPr lang="en-US" b="0"/>
              <a:t>I’d like to let the Spanish interpreter introduce themselves right now. </a:t>
            </a:r>
            <a:endParaRPr b="0"/>
          </a:p>
          <a:p>
            <a:pPr marL="0" lvl="0" indent="0" algn="l" rtl="0">
              <a:lnSpc>
                <a:spcPct val="100000"/>
              </a:lnSpc>
              <a:spcBef>
                <a:spcPts val="0"/>
              </a:spcBef>
              <a:spcAft>
                <a:spcPts val="0"/>
              </a:spcAft>
              <a:buClr>
                <a:schemeClr val="dk1"/>
              </a:buClr>
              <a:buSzPts val="1400"/>
              <a:buFont typeface="Arial"/>
              <a:buNone/>
            </a:pPr>
            <a:endParaRPr/>
          </a:p>
          <a:p>
            <a:pPr marL="457200" lvl="0" indent="-304800" algn="l" rtl="0">
              <a:lnSpc>
                <a:spcPct val="100000"/>
              </a:lnSpc>
              <a:spcBef>
                <a:spcPts val="0"/>
              </a:spcBef>
              <a:spcAft>
                <a:spcPts val="0"/>
              </a:spcAft>
              <a:buClr>
                <a:srgbClr val="202124"/>
              </a:buClr>
              <a:buSzPts val="1200"/>
              <a:buFont typeface="Trebuchet MS"/>
              <a:buChar char="●"/>
            </a:pPr>
            <a:r>
              <a:rPr lang="en-US" b="0">
                <a:solidFill>
                  <a:srgbClr val="202124"/>
                </a:solidFill>
              </a:rPr>
              <a:t>SPANISH INTERPRETER COMES ON SCREEN and IS HIGHLIGHTED; Interpreter READS SCRIPT BELOW VERBATIM. </a:t>
            </a:r>
            <a:endParaRPr b="0">
              <a:solidFill>
                <a:srgbClr val="202124"/>
              </a:solidFill>
            </a:endParaRPr>
          </a:p>
          <a:p>
            <a:pPr marL="457200" lvl="0" indent="0" algn="l" rtl="0">
              <a:lnSpc>
                <a:spcPct val="100000"/>
              </a:lnSpc>
              <a:spcBef>
                <a:spcPts val="0"/>
              </a:spcBef>
              <a:spcAft>
                <a:spcPts val="0"/>
              </a:spcAft>
              <a:buClr>
                <a:schemeClr val="dk1"/>
              </a:buClr>
              <a:buSzPts val="1400"/>
              <a:buFont typeface="Arial"/>
              <a:buNone/>
            </a:pPr>
            <a:endParaRPr b="0">
              <a:solidFill>
                <a:srgbClr val="202124"/>
              </a:solidFill>
            </a:endParaRPr>
          </a:p>
          <a:p>
            <a:pPr marL="457200" lvl="0" indent="0" algn="l" rtl="0">
              <a:lnSpc>
                <a:spcPct val="100000"/>
              </a:lnSpc>
              <a:spcBef>
                <a:spcPts val="0"/>
              </a:spcBef>
              <a:spcAft>
                <a:spcPts val="0"/>
              </a:spcAft>
              <a:buClr>
                <a:schemeClr val="dk1"/>
              </a:buClr>
              <a:buSzPts val="1400"/>
              <a:buFont typeface="Arial"/>
              <a:buNone/>
            </a:pPr>
            <a:r>
              <a:rPr lang="en-US">
                <a:solidFill>
                  <a:srgbClr val="202124"/>
                </a:solidFill>
              </a:rPr>
              <a:t>Interpreter reads (in Spanish, </a:t>
            </a:r>
            <a:r>
              <a:rPr lang="en-US" b="0">
                <a:solidFill>
                  <a:srgbClr val="202124"/>
                </a:solidFill>
              </a:rPr>
              <a:t>but this is what she is saying in English</a:t>
            </a:r>
            <a:r>
              <a:rPr lang="en-US">
                <a:solidFill>
                  <a:srgbClr val="202124"/>
                </a:solidFill>
              </a:rPr>
              <a:t>):  </a:t>
            </a:r>
            <a:endParaRPr>
              <a:solidFill>
                <a:srgbClr val="202124"/>
              </a:solidFill>
            </a:endParaRPr>
          </a:p>
          <a:p>
            <a:pPr marL="457200" lvl="0" indent="0" algn="l" rtl="0">
              <a:lnSpc>
                <a:spcPct val="100000"/>
              </a:lnSpc>
              <a:spcBef>
                <a:spcPts val="0"/>
              </a:spcBef>
              <a:spcAft>
                <a:spcPts val="0"/>
              </a:spcAft>
              <a:buClr>
                <a:schemeClr val="dk1"/>
              </a:buClr>
              <a:buSzPts val="1400"/>
              <a:buFont typeface="Arial"/>
              <a:buNone/>
            </a:pPr>
            <a:r>
              <a:rPr lang="en-US" b="0"/>
              <a:t>“My name is _____________and I will be providing Spanish interpretation services. In a moment, this service will be activated. To hear live Spanish interpretation of today’s event, select the “interpretation” pod from the Zoom toolbar and then select “Spanish”. You will have the option to select “mute original audio” if you want to hear only Spanish. This interpretation pod will be activated momentarily.”</a:t>
            </a:r>
            <a:endParaRPr b="0"/>
          </a:p>
          <a:p>
            <a:pPr marL="0" lvl="0" indent="0" algn="l" rtl="0">
              <a:lnSpc>
                <a:spcPct val="100000"/>
              </a:lnSpc>
              <a:spcBef>
                <a:spcPts val="0"/>
              </a:spcBef>
              <a:spcAft>
                <a:spcPts val="0"/>
              </a:spcAft>
              <a:buClr>
                <a:schemeClr val="dk1"/>
              </a:buClr>
              <a:buSzPts val="1400"/>
              <a:buFont typeface="Arial"/>
              <a:buNone/>
            </a:pPr>
            <a:endParaRPr/>
          </a:p>
          <a:p>
            <a:pPr marL="0" lvl="0" indent="0" algn="l" rtl="0">
              <a:lnSpc>
                <a:spcPct val="100000"/>
              </a:lnSpc>
              <a:spcBef>
                <a:spcPts val="0"/>
              </a:spcBef>
              <a:spcAft>
                <a:spcPts val="0"/>
              </a:spcAft>
              <a:buClr>
                <a:schemeClr val="dk1"/>
              </a:buClr>
              <a:buSzPts val="1400"/>
              <a:buFont typeface="Arial"/>
              <a:buNone/>
            </a:pPr>
            <a:r>
              <a:rPr lang="en-US">
                <a:solidFill>
                  <a:srgbClr val="202124"/>
                </a:solidFill>
              </a:rPr>
              <a:t>Then [Webinar Leader] speaks once the interpreter is done: </a:t>
            </a:r>
            <a:endParaRPr>
              <a:solidFill>
                <a:srgbClr val="202124"/>
              </a:solidFill>
            </a:endParaRPr>
          </a:p>
          <a:p>
            <a:pPr marL="457200" lvl="0" indent="0" algn="l" rtl="0">
              <a:lnSpc>
                <a:spcPct val="100000"/>
              </a:lnSpc>
              <a:spcBef>
                <a:spcPts val="0"/>
              </a:spcBef>
              <a:spcAft>
                <a:spcPts val="0"/>
              </a:spcAft>
              <a:buSzPts val="1400"/>
              <a:buNone/>
            </a:pPr>
            <a:r>
              <a:rPr lang="en-US" b="0"/>
              <a:t>Thank you, [</a:t>
            </a:r>
            <a:r>
              <a:rPr lang="en-US"/>
              <a:t>Interpreter Name</a:t>
            </a:r>
            <a:r>
              <a:rPr lang="en-US" b="0"/>
              <a:t>]. If you would like to listen to this webinar in Spanish, please select the “Interpretation” pod on your Zoom toolbar and select “Spanish”. We have also posted instructions for now to access language interpretation in the chat. </a:t>
            </a:r>
            <a:endParaRPr b="0"/>
          </a:p>
          <a:p>
            <a:pPr marL="457200" lvl="0" indent="0" algn="l" rtl="0">
              <a:lnSpc>
                <a:spcPct val="100000"/>
              </a:lnSpc>
              <a:spcBef>
                <a:spcPts val="0"/>
              </a:spcBef>
              <a:spcAft>
                <a:spcPts val="0"/>
              </a:spcAft>
              <a:buSzPts val="1400"/>
              <a:buNone/>
            </a:pPr>
            <a:endParaRPr b="0"/>
          </a:p>
          <a:p>
            <a:pPr marL="457200" lvl="0" indent="0" algn="l" rtl="0">
              <a:lnSpc>
                <a:spcPct val="100000"/>
              </a:lnSpc>
              <a:spcBef>
                <a:spcPts val="0"/>
              </a:spcBef>
              <a:spcAft>
                <a:spcPts val="0"/>
              </a:spcAft>
              <a:buClr>
                <a:schemeClr val="dk1"/>
              </a:buClr>
              <a:buSzPts val="1400"/>
              <a:buFont typeface="Arial"/>
              <a:buNone/>
            </a:pPr>
            <a:endParaRPr b="0"/>
          </a:p>
          <a:p>
            <a:pPr marL="0" lvl="0" indent="0" algn="l" rtl="0">
              <a:lnSpc>
                <a:spcPct val="115000"/>
              </a:lnSpc>
              <a:spcBef>
                <a:spcPts val="0"/>
              </a:spcBef>
              <a:spcAft>
                <a:spcPts val="0"/>
              </a:spcAft>
              <a:buSzPts val="1400"/>
              <a:buNone/>
            </a:pPr>
            <a:r>
              <a:rPr lang="en-US" u="sng">
                <a:solidFill>
                  <a:srgbClr val="444444"/>
                </a:solidFill>
              </a:rPr>
              <a:t>[Webinar Tech] </a:t>
            </a:r>
            <a:r>
              <a:rPr lang="en-US" b="0" u="sng">
                <a:solidFill>
                  <a:srgbClr val="444444"/>
                </a:solidFill>
              </a:rPr>
              <a:t>Post in Chat:​</a:t>
            </a:r>
            <a:endParaRPr b="0" u="sng">
              <a:solidFill>
                <a:srgbClr val="444444"/>
              </a:solidFill>
            </a:endParaRPr>
          </a:p>
          <a:p>
            <a:pPr marL="0" lvl="0" indent="0" algn="l" rtl="0">
              <a:lnSpc>
                <a:spcPct val="115000"/>
              </a:lnSpc>
              <a:spcBef>
                <a:spcPts val="0"/>
              </a:spcBef>
              <a:spcAft>
                <a:spcPts val="0"/>
              </a:spcAft>
              <a:buSzPts val="1400"/>
              <a:buNone/>
            </a:pPr>
            <a:endParaRPr b="0" u="sng">
              <a:solidFill>
                <a:srgbClr val="444444"/>
              </a:solidFill>
            </a:endParaRPr>
          </a:p>
          <a:p>
            <a:pPr marL="0" lvl="0" indent="0" algn="l" rtl="0">
              <a:lnSpc>
                <a:spcPct val="100000"/>
              </a:lnSpc>
              <a:spcBef>
                <a:spcPts val="0"/>
              </a:spcBef>
              <a:spcAft>
                <a:spcPts val="0"/>
              </a:spcAft>
              <a:buNone/>
            </a:pPr>
            <a:r>
              <a:rPr lang="en-US"/>
              <a:t>Spanish version of interpreter script: </a:t>
            </a:r>
            <a:r>
              <a:rPr lang="en-US" b="0"/>
              <a:t>Mi nombre es </a:t>
            </a:r>
            <a:r>
              <a:rPr lang="en-US"/>
              <a:t>[Interpreter Name]</a:t>
            </a:r>
            <a:r>
              <a:rPr lang="en-US" b="0"/>
              <a:t> y brindaré servicios de interpretación en español. En un momento, este servicio estará activado. Para escuchar la interpretación en vivo en español del evento de hoy, seleccione el módulo 'interpretaciones' en la barra de herramientas de Zoom y luego seleccione 'Español.' Tendrás la opción de seleccionar 'silenciar audio original' si deseas escuchar solo español. Este módulo de interpretación se activará momentáneamente.</a:t>
            </a:r>
            <a:endParaRPr b="0"/>
          </a:p>
          <a:p>
            <a:pPr marL="0" lvl="0" indent="0" algn="l" rtl="0">
              <a:lnSpc>
                <a:spcPct val="100000"/>
              </a:lnSpc>
              <a:spcBef>
                <a:spcPts val="0"/>
              </a:spcBef>
              <a:spcAft>
                <a:spcPts val="0"/>
              </a:spcAft>
              <a:buNone/>
            </a:pPr>
            <a:endParaRPr b="0"/>
          </a:p>
          <a:p>
            <a:pPr marL="0" lvl="0" indent="0" algn="l" rtl="0">
              <a:lnSpc>
                <a:spcPct val="100000"/>
              </a:lnSpc>
              <a:spcBef>
                <a:spcPts val="0"/>
              </a:spcBef>
              <a:spcAft>
                <a:spcPts val="0"/>
              </a:spcAft>
              <a:buNone/>
            </a:pPr>
            <a:r>
              <a:rPr lang="en-US" b="0"/>
              <a:t>How to listen to Language Interpretation: </a:t>
            </a:r>
            <a:r>
              <a:rPr lang="en-US" b="0" u="sng">
                <a:solidFill>
                  <a:schemeClr val="hlink"/>
                </a:solidFill>
                <a:hlinkClick r:id="rId3"/>
              </a:rPr>
              <a:t>https://support.zoom.com/hc/en/article?id=zm_kb&amp;sysparm_article=KB0064768#h_6802bbbc-2ec9-47cb-a04c-6aac35914d82</a:t>
            </a:r>
            <a:r>
              <a:rPr lang="en-US" b="0"/>
              <a:t> </a:t>
            </a:r>
            <a:endParaRPr b="0"/>
          </a:p>
          <a:p>
            <a:pPr marL="0" lvl="0" indent="0" algn="l" rtl="0">
              <a:lnSpc>
                <a:spcPct val="100000"/>
              </a:lnSpc>
              <a:spcBef>
                <a:spcPts val="0"/>
              </a:spcBef>
              <a:spcAft>
                <a:spcPts val="0"/>
              </a:spcAft>
              <a:buNone/>
            </a:pPr>
            <a:r>
              <a:rPr lang="en-US" b="0"/>
              <a:t> </a:t>
            </a:r>
            <a:endParaRPr b="0"/>
          </a:p>
          <a:p>
            <a:pPr marL="0" lvl="0" indent="0" algn="l" rtl="0">
              <a:lnSpc>
                <a:spcPct val="115000"/>
              </a:lnSpc>
              <a:spcBef>
                <a:spcPts val="0"/>
              </a:spcBef>
              <a:spcAft>
                <a:spcPts val="0"/>
              </a:spcAft>
              <a:buSzPts val="1400"/>
              <a:buNone/>
            </a:pP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4"/>
        <p:cNvGrpSpPr/>
        <p:nvPr/>
      </p:nvGrpSpPr>
      <p:grpSpPr>
        <a:xfrm>
          <a:off x="0" y="0"/>
          <a:ext cx="0" cy="0"/>
          <a:chOff x="0" y="0"/>
          <a:chExt cx="0" cy="0"/>
        </a:xfrm>
      </p:grpSpPr>
      <p:sp>
        <p:nvSpPr>
          <p:cNvPr id="415" name="Google Shape;415;g37a6559d4f4_0_254:notes"/>
          <p:cNvSpPr txBox="1">
            <a:spLocks noGrp="1"/>
          </p:cNvSpPr>
          <p:nvPr>
            <p:ph type="body" idx="1"/>
          </p:nvPr>
        </p:nvSpPr>
        <p:spPr>
          <a:xfrm>
            <a:off x="365263" y="3803373"/>
            <a:ext cx="6127500" cy="4532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b="0" dirty="0"/>
          </a:p>
        </p:txBody>
      </p:sp>
      <p:sp>
        <p:nvSpPr>
          <p:cNvPr id="416" name="Google Shape;416;g37a6559d4f4_0_254:notes"/>
          <p:cNvSpPr>
            <a:spLocks noGrp="1" noRot="1" noChangeAspect="1"/>
          </p:cNvSpPr>
          <p:nvPr>
            <p:ph type="sldImg" idx="2"/>
          </p:nvPr>
        </p:nvSpPr>
        <p:spPr>
          <a:xfrm>
            <a:off x="365125" y="185738"/>
            <a:ext cx="6127750" cy="3446462"/>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1"/>
        <p:cNvGrpSpPr/>
        <p:nvPr/>
      </p:nvGrpSpPr>
      <p:grpSpPr>
        <a:xfrm>
          <a:off x="0" y="0"/>
          <a:ext cx="0" cy="0"/>
          <a:chOff x="0" y="0"/>
          <a:chExt cx="0" cy="0"/>
        </a:xfrm>
      </p:grpSpPr>
      <p:sp>
        <p:nvSpPr>
          <p:cNvPr id="422" name="Google Shape;422;g37a6559d4f4_0_260:notes"/>
          <p:cNvSpPr txBox="1">
            <a:spLocks noGrp="1"/>
          </p:cNvSpPr>
          <p:nvPr>
            <p:ph type="body" idx="1"/>
          </p:nvPr>
        </p:nvSpPr>
        <p:spPr>
          <a:xfrm>
            <a:off x="365263" y="3803373"/>
            <a:ext cx="6127500" cy="4532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b="0"/>
          </a:p>
        </p:txBody>
      </p:sp>
      <p:sp>
        <p:nvSpPr>
          <p:cNvPr id="423" name="Google Shape;423;g37a6559d4f4_0_260:notes"/>
          <p:cNvSpPr>
            <a:spLocks noGrp="1" noRot="1" noChangeAspect="1"/>
          </p:cNvSpPr>
          <p:nvPr>
            <p:ph type="sldImg" idx="2"/>
          </p:nvPr>
        </p:nvSpPr>
        <p:spPr>
          <a:xfrm>
            <a:off x="365125" y="185738"/>
            <a:ext cx="6127750" cy="3446462"/>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8"/>
        <p:cNvGrpSpPr/>
        <p:nvPr/>
      </p:nvGrpSpPr>
      <p:grpSpPr>
        <a:xfrm>
          <a:off x="0" y="0"/>
          <a:ext cx="0" cy="0"/>
          <a:chOff x="0" y="0"/>
          <a:chExt cx="0" cy="0"/>
        </a:xfrm>
      </p:grpSpPr>
      <p:sp>
        <p:nvSpPr>
          <p:cNvPr id="429" name="Google Shape;429;g37a6559d4f4_0_266:notes"/>
          <p:cNvSpPr txBox="1">
            <a:spLocks noGrp="1"/>
          </p:cNvSpPr>
          <p:nvPr>
            <p:ph type="body" idx="1"/>
          </p:nvPr>
        </p:nvSpPr>
        <p:spPr>
          <a:xfrm>
            <a:off x="365263" y="3803373"/>
            <a:ext cx="6127500" cy="4532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b="0"/>
          </a:p>
        </p:txBody>
      </p:sp>
      <p:sp>
        <p:nvSpPr>
          <p:cNvPr id="430" name="Google Shape;430;g37a6559d4f4_0_266:notes"/>
          <p:cNvSpPr>
            <a:spLocks noGrp="1" noRot="1" noChangeAspect="1"/>
          </p:cNvSpPr>
          <p:nvPr>
            <p:ph type="sldImg" idx="2"/>
          </p:nvPr>
        </p:nvSpPr>
        <p:spPr>
          <a:xfrm>
            <a:off x="365125" y="185738"/>
            <a:ext cx="6127750" cy="3446462"/>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5"/>
        <p:cNvGrpSpPr/>
        <p:nvPr/>
      </p:nvGrpSpPr>
      <p:grpSpPr>
        <a:xfrm>
          <a:off x="0" y="0"/>
          <a:ext cx="0" cy="0"/>
          <a:chOff x="0" y="0"/>
          <a:chExt cx="0" cy="0"/>
        </a:xfrm>
      </p:grpSpPr>
      <p:sp>
        <p:nvSpPr>
          <p:cNvPr id="436" name="Google Shape;436;g37a6559d4f4_0_272:notes"/>
          <p:cNvSpPr txBox="1">
            <a:spLocks noGrp="1"/>
          </p:cNvSpPr>
          <p:nvPr>
            <p:ph type="body" idx="1"/>
          </p:nvPr>
        </p:nvSpPr>
        <p:spPr>
          <a:xfrm>
            <a:off x="365263" y="3803373"/>
            <a:ext cx="6127500" cy="4532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b="0"/>
          </a:p>
        </p:txBody>
      </p:sp>
      <p:sp>
        <p:nvSpPr>
          <p:cNvPr id="437" name="Google Shape;437;g37a6559d4f4_0_272:notes"/>
          <p:cNvSpPr>
            <a:spLocks noGrp="1" noRot="1" noChangeAspect="1"/>
          </p:cNvSpPr>
          <p:nvPr>
            <p:ph type="sldImg" idx="2"/>
          </p:nvPr>
        </p:nvSpPr>
        <p:spPr>
          <a:xfrm>
            <a:off x="365125" y="185738"/>
            <a:ext cx="6127750" cy="3446462"/>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2"/>
        <p:cNvGrpSpPr/>
        <p:nvPr/>
      </p:nvGrpSpPr>
      <p:grpSpPr>
        <a:xfrm>
          <a:off x="0" y="0"/>
          <a:ext cx="0" cy="0"/>
          <a:chOff x="0" y="0"/>
          <a:chExt cx="0" cy="0"/>
        </a:xfrm>
      </p:grpSpPr>
      <p:sp>
        <p:nvSpPr>
          <p:cNvPr id="443" name="Google Shape;443;g37a6559d4f4_0_278:notes"/>
          <p:cNvSpPr txBox="1">
            <a:spLocks noGrp="1"/>
          </p:cNvSpPr>
          <p:nvPr>
            <p:ph type="body" idx="1"/>
          </p:nvPr>
        </p:nvSpPr>
        <p:spPr>
          <a:xfrm>
            <a:off x="365263" y="3803373"/>
            <a:ext cx="6127500" cy="4532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b="0"/>
          </a:p>
        </p:txBody>
      </p:sp>
      <p:sp>
        <p:nvSpPr>
          <p:cNvPr id="444" name="Google Shape;444;g37a6559d4f4_0_278:notes"/>
          <p:cNvSpPr>
            <a:spLocks noGrp="1" noRot="1" noChangeAspect="1"/>
          </p:cNvSpPr>
          <p:nvPr>
            <p:ph type="sldImg" idx="2"/>
          </p:nvPr>
        </p:nvSpPr>
        <p:spPr>
          <a:xfrm>
            <a:off x="365125" y="185738"/>
            <a:ext cx="6127750" cy="3446462"/>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9"/>
        <p:cNvGrpSpPr/>
        <p:nvPr/>
      </p:nvGrpSpPr>
      <p:grpSpPr>
        <a:xfrm>
          <a:off x="0" y="0"/>
          <a:ext cx="0" cy="0"/>
          <a:chOff x="0" y="0"/>
          <a:chExt cx="0" cy="0"/>
        </a:xfrm>
      </p:grpSpPr>
      <p:sp>
        <p:nvSpPr>
          <p:cNvPr id="450" name="Google Shape;450;g330f438cacf_0_7:notes"/>
          <p:cNvSpPr>
            <a:spLocks noGrp="1" noRot="1" noChangeAspect="1"/>
          </p:cNvSpPr>
          <p:nvPr>
            <p:ph type="sldImg" idx="2"/>
          </p:nvPr>
        </p:nvSpPr>
        <p:spPr>
          <a:xfrm>
            <a:off x="365125" y="185738"/>
            <a:ext cx="6127750" cy="3446462"/>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51" name="Google Shape;451;g330f438cacf_0_7:notes"/>
          <p:cNvSpPr txBox="1">
            <a:spLocks noGrp="1"/>
          </p:cNvSpPr>
          <p:nvPr>
            <p:ph type="body" idx="1"/>
          </p:nvPr>
        </p:nvSpPr>
        <p:spPr>
          <a:xfrm>
            <a:off x="365263" y="3803373"/>
            <a:ext cx="6127500" cy="4532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100"/>
              <a:buFont typeface="Arial"/>
              <a:buNone/>
            </a:pPr>
            <a:r>
              <a:rPr lang="en-US"/>
              <a:t>Kelsey facilitating, panelists answering questions </a:t>
            </a:r>
            <a:endParaRPr/>
          </a:p>
          <a:p>
            <a:pPr marL="0" lvl="0" indent="0" algn="l" rtl="0">
              <a:spcBef>
                <a:spcPts val="0"/>
              </a:spcBef>
              <a:spcAft>
                <a:spcPts val="0"/>
              </a:spcAft>
              <a:buClr>
                <a:schemeClr val="dk1"/>
              </a:buClr>
              <a:buSzPts val="1100"/>
              <a:buFont typeface="Arial"/>
              <a:buNone/>
            </a:pPr>
            <a:br>
              <a:rPr lang="en-US"/>
            </a:br>
            <a:r>
              <a:rPr lang="en-US" b="0"/>
              <a:t>Quick reminder that there are two ways you can engage with us during this portion of the meeting: by raising your hand to share your question verbally or by typing your question into the Q&amp;A box. Also, keep in mind that verbal questions/comments will be capped to 3 minutes each. </a:t>
            </a:r>
            <a:br>
              <a:rPr lang="en-US" b="0"/>
            </a:br>
            <a:br>
              <a:rPr lang="en-US" b="0"/>
            </a:br>
            <a:r>
              <a:rPr lang="en-US" b="0"/>
              <a:t>If we have folks joining on the phone, note that you can use the buttons *9 to raise your hand and *6 to mute and unmute. </a:t>
            </a:r>
            <a:endParaRPr b="0"/>
          </a:p>
          <a:p>
            <a:pPr marL="0" lvl="0" indent="0" algn="l" rtl="0">
              <a:spcBef>
                <a:spcPts val="0"/>
              </a:spcBef>
              <a:spcAft>
                <a:spcPts val="0"/>
              </a:spcAft>
              <a:buClr>
                <a:schemeClr val="dk1"/>
              </a:buClr>
              <a:buSzPts val="1100"/>
              <a:buFont typeface="Arial"/>
              <a:buNone/>
            </a:pPr>
            <a:endParaRPr/>
          </a:p>
          <a:p>
            <a:pPr marL="0" lvl="0" indent="0" algn="l" rtl="0">
              <a:spcBef>
                <a:spcPts val="0"/>
              </a:spcBef>
              <a:spcAft>
                <a:spcPts val="0"/>
              </a:spcAft>
              <a:buNone/>
            </a:pPr>
            <a:endParaRPr/>
          </a:p>
        </p:txBody>
      </p:sp>
      <p:sp>
        <p:nvSpPr>
          <p:cNvPr id="452" name="Google Shape;452;g330f438cacf_0_7:notes"/>
          <p:cNvSpPr txBox="1">
            <a:spLocks noGrp="1"/>
          </p:cNvSpPr>
          <p:nvPr>
            <p:ph type="sldNum" idx="12"/>
          </p:nvPr>
        </p:nvSpPr>
        <p:spPr>
          <a:xfrm>
            <a:off x="3520937" y="8499614"/>
            <a:ext cx="2971800" cy="4587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25</a:t>
            </a:fld>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6"/>
        <p:cNvGrpSpPr/>
        <p:nvPr/>
      </p:nvGrpSpPr>
      <p:grpSpPr>
        <a:xfrm>
          <a:off x="0" y="0"/>
          <a:ext cx="0" cy="0"/>
          <a:chOff x="0" y="0"/>
          <a:chExt cx="0" cy="0"/>
        </a:xfrm>
      </p:grpSpPr>
      <p:sp>
        <p:nvSpPr>
          <p:cNvPr id="457" name="Google Shape;457;p11:notes"/>
          <p:cNvSpPr>
            <a:spLocks noGrp="1" noRot="1" noChangeAspect="1"/>
          </p:cNvSpPr>
          <p:nvPr>
            <p:ph type="sldImg" idx="2"/>
          </p:nvPr>
        </p:nvSpPr>
        <p:spPr>
          <a:xfrm>
            <a:off x="365125" y="185738"/>
            <a:ext cx="6127750" cy="3446462"/>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58" name="Google Shape;458;p11:notes"/>
          <p:cNvSpPr txBox="1">
            <a:spLocks noGrp="1"/>
          </p:cNvSpPr>
          <p:nvPr>
            <p:ph type="body" idx="1"/>
          </p:nvPr>
        </p:nvSpPr>
        <p:spPr>
          <a:xfrm>
            <a:off x="365263" y="3803373"/>
            <a:ext cx="6127474" cy="4532243"/>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Font typeface="Arial"/>
              <a:buNone/>
            </a:pPr>
            <a:r>
              <a:rPr lang="en-US" dirty="0"/>
              <a:t>Speaker: Kelsey</a:t>
            </a:r>
            <a:br>
              <a:rPr lang="en-US" dirty="0"/>
            </a:br>
            <a:br>
              <a:rPr lang="en-US" dirty="0"/>
            </a:br>
            <a:r>
              <a:rPr lang="en-US" b="0" dirty="0"/>
              <a:t>Here is our contact information, we encourage folks to reach out with additional feedback. </a:t>
            </a:r>
            <a:endParaRPr b="0" dirty="0"/>
          </a:p>
          <a:p>
            <a:pPr marL="0" lvl="0" indent="0" algn="l" rtl="0">
              <a:spcBef>
                <a:spcPts val="0"/>
              </a:spcBef>
              <a:spcAft>
                <a:spcPts val="0"/>
              </a:spcAft>
              <a:buNone/>
            </a:pPr>
            <a:endParaRPr dirty="0"/>
          </a:p>
          <a:p>
            <a:pPr marL="0" lvl="0" indent="0" algn="l" rtl="0">
              <a:spcBef>
                <a:spcPts val="0"/>
              </a:spcBef>
              <a:spcAft>
                <a:spcPts val="0"/>
              </a:spcAft>
              <a:buNone/>
            </a:pPr>
            <a:endParaRPr dirty="0"/>
          </a:p>
          <a:p>
            <a:pPr marL="0" lvl="0" indent="0" algn="l" rtl="0">
              <a:spcBef>
                <a:spcPts val="0"/>
              </a:spcBef>
              <a:spcAft>
                <a:spcPts val="0"/>
              </a:spcAft>
              <a:buNone/>
            </a:pPr>
            <a:r>
              <a:rPr lang="en-US" dirty="0"/>
              <a:t>Chat content: </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US" dirty="0"/>
              <a:t>Website: </a:t>
            </a:r>
            <a:r>
              <a:rPr lang="en-US" b="0" u="sng" dirty="0">
                <a:solidFill>
                  <a:schemeClr val="hlink"/>
                </a:solidFill>
                <a:hlinkClick r:id="rId3"/>
              </a:rPr>
              <a:t>https://hcpf.colorado.gov/accutehomehealthpac</a:t>
            </a:r>
            <a:r>
              <a:rPr lang="en-US" b="0" dirty="0"/>
              <a:t> </a:t>
            </a:r>
            <a:endParaRPr b="0" dirty="0"/>
          </a:p>
          <a:p>
            <a:pPr marL="0" lvl="0" indent="0" algn="l" rtl="0">
              <a:spcBef>
                <a:spcPts val="0"/>
              </a:spcBef>
              <a:spcAft>
                <a:spcPts val="0"/>
              </a:spcAft>
              <a:buNone/>
            </a:pPr>
            <a:r>
              <a:rPr lang="en-US" dirty="0"/>
              <a:t>Sign up for updates: </a:t>
            </a:r>
            <a:r>
              <a:rPr lang="en-US" b="0" u="sng" dirty="0">
                <a:solidFill>
                  <a:schemeClr val="hlink"/>
                </a:solidFill>
                <a:hlinkClick r:id="rId4"/>
              </a:rPr>
              <a:t>https://hcpf.colorado.gov/provider-news</a:t>
            </a:r>
            <a:r>
              <a:rPr lang="en-US" b="0" dirty="0"/>
              <a:t> </a:t>
            </a:r>
            <a:endParaRPr dirty="0"/>
          </a:p>
          <a:p>
            <a:pPr marL="0" lvl="0" indent="0" algn="l" rtl="0">
              <a:spcBef>
                <a:spcPts val="0"/>
              </a:spcBef>
              <a:spcAft>
                <a:spcPts val="0"/>
              </a:spcAft>
              <a:buNone/>
            </a:pPr>
            <a:r>
              <a:rPr lang="en-US" dirty="0"/>
              <a:t>Questions</a:t>
            </a:r>
            <a:r>
              <a:rPr lang="en-US" b="0" dirty="0"/>
              <a:t>: </a:t>
            </a:r>
            <a:r>
              <a:rPr lang="en-US" b="0" u="sng" dirty="0">
                <a:solidFill>
                  <a:schemeClr val="hlink"/>
                </a:solidFill>
                <a:hlinkClick r:id="rId5"/>
              </a:rPr>
              <a:t>devinne.parsons@state.co.us</a:t>
            </a:r>
            <a:r>
              <a:rPr lang="en-US" b="0" dirty="0"/>
              <a:t> </a:t>
            </a:r>
            <a:endParaRPr b="0" dirty="0"/>
          </a:p>
          <a:p>
            <a:pPr marL="0" lvl="0" indent="0" algn="l" rtl="0">
              <a:spcBef>
                <a:spcPts val="0"/>
              </a:spcBef>
              <a:spcAft>
                <a:spcPts val="0"/>
              </a:spcAft>
              <a:buNone/>
            </a:pPr>
            <a:endParaRPr dirty="0"/>
          </a:p>
          <a:p>
            <a:pPr marL="0" lvl="0" indent="0" algn="l" rtl="0">
              <a:spcBef>
                <a:spcPts val="0"/>
              </a:spcBef>
              <a:spcAft>
                <a:spcPts val="0"/>
              </a:spcAft>
              <a:buNone/>
            </a:pPr>
            <a:r>
              <a:rPr lang="en-US" dirty="0"/>
              <a:t>Sitio Web: </a:t>
            </a:r>
            <a:r>
              <a:rPr lang="en-US" b="0" u="sng" dirty="0">
                <a:solidFill>
                  <a:schemeClr val="hlink"/>
                </a:solidFill>
                <a:hlinkClick r:id="rId3"/>
              </a:rPr>
              <a:t>https://hcpf.colorado.gov/accutehomehealthpac</a:t>
            </a:r>
            <a:r>
              <a:rPr lang="en-US" b="0" dirty="0"/>
              <a:t> </a:t>
            </a:r>
            <a:endParaRPr dirty="0"/>
          </a:p>
          <a:p>
            <a:pPr marL="0" lvl="0" indent="0" algn="l" rtl="0">
              <a:spcBef>
                <a:spcPts val="0"/>
              </a:spcBef>
              <a:spcAft>
                <a:spcPts val="0"/>
              </a:spcAft>
              <a:buNone/>
            </a:pPr>
            <a:r>
              <a:rPr lang="en-US" dirty="0" err="1"/>
              <a:t>Suscribase</a:t>
            </a:r>
            <a:r>
              <a:rPr lang="en-US" dirty="0"/>
              <a:t> a </a:t>
            </a:r>
            <a:r>
              <a:rPr lang="en-US" dirty="0" err="1"/>
              <a:t>Nuestro</a:t>
            </a:r>
            <a:r>
              <a:rPr lang="en-US" dirty="0"/>
              <a:t> </a:t>
            </a:r>
            <a:r>
              <a:rPr lang="en-US" dirty="0" err="1"/>
              <a:t>boletin</a:t>
            </a:r>
            <a:r>
              <a:rPr lang="en-US" dirty="0"/>
              <a:t>: </a:t>
            </a:r>
            <a:r>
              <a:rPr lang="en-US" b="0" u="sng" dirty="0">
                <a:solidFill>
                  <a:schemeClr val="hlink"/>
                </a:solidFill>
                <a:hlinkClick r:id="rId4"/>
              </a:rPr>
              <a:t>https://hcpf.colorado.gov/provider-news</a:t>
            </a:r>
            <a:r>
              <a:rPr lang="en-US" b="0" dirty="0"/>
              <a:t> </a:t>
            </a:r>
            <a:endParaRPr dirty="0"/>
          </a:p>
          <a:p>
            <a:pPr marL="0" lvl="0" indent="0" algn="l" rtl="0">
              <a:spcBef>
                <a:spcPts val="0"/>
              </a:spcBef>
              <a:spcAft>
                <a:spcPts val="0"/>
              </a:spcAft>
              <a:buNone/>
            </a:pPr>
            <a:r>
              <a:rPr lang="en-US" dirty="0" err="1"/>
              <a:t>Preguntas</a:t>
            </a:r>
            <a:r>
              <a:rPr lang="en-US" dirty="0"/>
              <a:t>: </a:t>
            </a:r>
            <a:r>
              <a:rPr lang="en-US" b="0" u="sng" dirty="0">
                <a:solidFill>
                  <a:schemeClr val="hlink"/>
                </a:solidFill>
                <a:hlinkClick r:id="rId5"/>
              </a:rPr>
              <a:t>devinne.parsons@state.co.us</a:t>
            </a:r>
            <a:r>
              <a:rPr lang="en-US" b="0" dirty="0"/>
              <a:t> </a:t>
            </a:r>
            <a:endParaRPr b="0" dirty="0"/>
          </a:p>
          <a:p>
            <a:pPr marL="0" lvl="0" indent="0" algn="l" rtl="0">
              <a:spcBef>
                <a:spcPts val="0"/>
              </a:spcBef>
              <a:spcAft>
                <a:spcPts val="0"/>
              </a:spcAft>
              <a:buNone/>
            </a:pPr>
            <a:r>
              <a:rPr lang="en-US" dirty="0"/>
              <a:t> </a:t>
            </a:r>
            <a:endParaRPr dirty="0"/>
          </a:p>
          <a:p>
            <a:pPr marL="0" lvl="0" indent="0" algn="l" rtl="0">
              <a:spcBef>
                <a:spcPts val="0"/>
              </a:spcBef>
              <a:spcAft>
                <a:spcPts val="0"/>
              </a:spcAft>
              <a:buNone/>
            </a:pPr>
            <a:endParaRPr dirty="0"/>
          </a:p>
        </p:txBody>
      </p:sp>
      <p:sp>
        <p:nvSpPr>
          <p:cNvPr id="459" name="Google Shape;459;p11:notes"/>
          <p:cNvSpPr txBox="1">
            <a:spLocks noGrp="1"/>
          </p:cNvSpPr>
          <p:nvPr>
            <p:ph type="sldNum" idx="12"/>
          </p:nvPr>
        </p:nvSpPr>
        <p:spPr>
          <a:xfrm>
            <a:off x="3520937" y="8499614"/>
            <a:ext cx="2971800" cy="458787"/>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26</a:t>
            </a:fld>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4"/>
        <p:cNvGrpSpPr/>
        <p:nvPr/>
      </p:nvGrpSpPr>
      <p:grpSpPr>
        <a:xfrm>
          <a:off x="0" y="0"/>
          <a:ext cx="0" cy="0"/>
          <a:chOff x="0" y="0"/>
          <a:chExt cx="0" cy="0"/>
        </a:xfrm>
      </p:grpSpPr>
      <p:sp>
        <p:nvSpPr>
          <p:cNvPr id="465" name="Google Shape;465;p12:notes"/>
          <p:cNvSpPr>
            <a:spLocks noGrp="1" noRot="1" noChangeAspect="1"/>
          </p:cNvSpPr>
          <p:nvPr>
            <p:ph type="sldImg" idx="2"/>
          </p:nvPr>
        </p:nvSpPr>
        <p:spPr>
          <a:xfrm>
            <a:off x="365125" y="185738"/>
            <a:ext cx="6127750" cy="3446462"/>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66" name="Google Shape;466;p12:notes"/>
          <p:cNvSpPr txBox="1">
            <a:spLocks noGrp="1"/>
          </p:cNvSpPr>
          <p:nvPr>
            <p:ph type="body" idx="1"/>
          </p:nvPr>
        </p:nvSpPr>
        <p:spPr>
          <a:xfrm>
            <a:off x="365263" y="3803373"/>
            <a:ext cx="6127474" cy="4532243"/>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Font typeface="Arial"/>
              <a:buNone/>
            </a:pPr>
            <a:r>
              <a:rPr lang="en-US"/>
              <a:t>Speaker: Kelsey </a:t>
            </a:r>
            <a:endParaRPr/>
          </a:p>
        </p:txBody>
      </p:sp>
      <p:sp>
        <p:nvSpPr>
          <p:cNvPr id="467" name="Google Shape;467;p12:notes"/>
          <p:cNvSpPr txBox="1">
            <a:spLocks noGrp="1"/>
          </p:cNvSpPr>
          <p:nvPr>
            <p:ph type="sldNum" idx="12"/>
          </p:nvPr>
        </p:nvSpPr>
        <p:spPr>
          <a:xfrm>
            <a:off x="3520937" y="8499614"/>
            <a:ext cx="2971800" cy="458787"/>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27</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0"/>
        <p:cNvGrpSpPr/>
        <p:nvPr/>
      </p:nvGrpSpPr>
      <p:grpSpPr>
        <a:xfrm>
          <a:off x="0" y="0"/>
          <a:ext cx="0" cy="0"/>
          <a:chOff x="0" y="0"/>
          <a:chExt cx="0" cy="0"/>
        </a:xfrm>
      </p:grpSpPr>
      <p:sp>
        <p:nvSpPr>
          <p:cNvPr id="281" name="Google Shape;281;g37a6559d4f4_0_12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282" name="Google Shape;282;g37a6559d4f4_0_126: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SzPts val="1100"/>
              <a:buNone/>
            </a:pPr>
            <a:r>
              <a:rPr lang="en-US"/>
              <a:t>Speaker: Kelsey </a:t>
            </a:r>
            <a:br>
              <a:rPr lang="en-US" b="0"/>
            </a:br>
            <a:r>
              <a:rPr lang="en-US" b="0"/>
              <a:t>Please know that we are recording this meeting. Closed captions are available during the meeting and can be turned on through the toolbar at the bottom of your screen. </a:t>
            </a:r>
            <a:br>
              <a:rPr lang="en-US" b="0"/>
            </a:br>
            <a:br>
              <a:rPr lang="en-US" b="0"/>
            </a:br>
            <a:r>
              <a:rPr lang="en-US" b="0">
                <a:latin typeface="Arial"/>
                <a:ea typeface="Arial"/>
                <a:cs typeface="Arial"/>
                <a:sym typeface="Arial"/>
              </a:rPr>
              <a:t>IT support is available should you need it – just request help in the Q&amp;A box.</a:t>
            </a:r>
            <a:br>
              <a:rPr lang="en-US" b="0"/>
            </a:br>
            <a:br>
              <a:rPr lang="en-US" b="0"/>
            </a:br>
            <a:r>
              <a:rPr lang="en-US" b="0"/>
              <a:t>The meeting recording and slides will be posted online after the meeting on our event webpage. </a:t>
            </a:r>
            <a:endParaRPr b="0"/>
          </a:p>
          <a:p>
            <a:pPr marL="0" lvl="0" indent="0" algn="l" rtl="0">
              <a:spcBef>
                <a:spcPts val="0"/>
              </a:spcBef>
              <a:spcAft>
                <a:spcPts val="0"/>
              </a:spcAft>
              <a:buSzPts val="1100"/>
              <a:buNone/>
            </a:pPr>
            <a:endParaRPr b="0"/>
          </a:p>
          <a:p>
            <a:pPr marL="0" lvl="0" indent="0" algn="l" rtl="0">
              <a:spcBef>
                <a:spcPts val="0"/>
              </a:spcBef>
              <a:spcAft>
                <a:spcPts val="0"/>
              </a:spcAft>
              <a:buSzPts val="1100"/>
              <a:buNone/>
            </a:pPr>
            <a:r>
              <a:rPr lang="en-US" b="0"/>
              <a:t>Chat content: </a:t>
            </a:r>
            <a:br>
              <a:rPr lang="en-US" b="0"/>
            </a:br>
            <a:br>
              <a:rPr lang="en-US" b="0"/>
            </a:br>
            <a:r>
              <a:rPr lang="en-US" b="0"/>
              <a:t>A recording will be made available after the meeting.</a:t>
            </a:r>
            <a:endParaRPr b="0"/>
          </a:p>
          <a:p>
            <a:pPr marL="0" lvl="0" indent="0" algn="l" rtl="0">
              <a:lnSpc>
                <a:spcPct val="115000"/>
              </a:lnSpc>
              <a:spcBef>
                <a:spcPts val="1200"/>
              </a:spcBef>
              <a:spcAft>
                <a:spcPts val="0"/>
              </a:spcAft>
              <a:buSzPts val="1100"/>
              <a:buNone/>
            </a:pPr>
            <a:r>
              <a:rPr lang="en-US" b="0"/>
              <a:t>Una grabación estará disponible después de la reunión.</a:t>
            </a:r>
            <a:br>
              <a:rPr lang="en-US" b="0"/>
            </a:br>
            <a:br>
              <a:rPr lang="en-US" b="0"/>
            </a:br>
            <a:br>
              <a:rPr lang="en-US" b="0"/>
            </a:br>
            <a:r>
              <a:rPr lang="en-US" sz="1100" b="0">
                <a:latin typeface="Arial"/>
                <a:ea typeface="Arial"/>
                <a:cs typeface="Arial"/>
                <a:sym typeface="Arial"/>
              </a:rPr>
              <a:t>A copy of the slides will be shared after the meeting: </a:t>
            </a:r>
            <a:r>
              <a:rPr lang="en-US" sz="1100" b="0" u="sng">
                <a:solidFill>
                  <a:schemeClr val="hlink"/>
                </a:solidFill>
                <a:latin typeface="Arial"/>
                <a:ea typeface="Arial"/>
                <a:cs typeface="Arial"/>
                <a:sym typeface="Arial"/>
                <a:hlinkClick r:id="rId3"/>
              </a:rPr>
              <a:t>https://hcpf.colorado.gov/accutehomehealthpac</a:t>
            </a:r>
            <a:r>
              <a:rPr lang="en-US" sz="1100" b="0">
                <a:latin typeface="Arial"/>
                <a:ea typeface="Arial"/>
                <a:cs typeface="Arial"/>
                <a:sym typeface="Arial"/>
              </a:rPr>
              <a:t> </a:t>
            </a:r>
            <a:endParaRPr sz="1100" b="0">
              <a:latin typeface="Arial"/>
              <a:ea typeface="Arial"/>
              <a:cs typeface="Arial"/>
              <a:sym typeface="Arial"/>
            </a:endParaRPr>
          </a:p>
          <a:p>
            <a:pPr marL="0" lvl="0" indent="0" algn="l" rtl="0">
              <a:lnSpc>
                <a:spcPct val="115000"/>
              </a:lnSpc>
              <a:spcBef>
                <a:spcPts val="1200"/>
              </a:spcBef>
              <a:spcAft>
                <a:spcPts val="0"/>
              </a:spcAft>
              <a:buSzPts val="1100"/>
              <a:buNone/>
            </a:pPr>
            <a:r>
              <a:rPr lang="en-US" b="0">
                <a:latin typeface="Arial"/>
                <a:ea typeface="Arial"/>
                <a:cs typeface="Arial"/>
                <a:sym typeface="Arial"/>
              </a:rPr>
              <a:t>Una copia de las diapositivas serán compartidas después de la reunión: </a:t>
            </a:r>
            <a:r>
              <a:rPr lang="en-US" b="0" u="sng">
                <a:solidFill>
                  <a:schemeClr val="hlink"/>
                </a:solidFill>
                <a:latin typeface="Arial"/>
                <a:ea typeface="Arial"/>
                <a:cs typeface="Arial"/>
                <a:sym typeface="Arial"/>
                <a:hlinkClick r:id="rId3"/>
              </a:rPr>
              <a:t>https://hcpf.colorado.gov/accutehomehealthpac</a:t>
            </a:r>
            <a:r>
              <a:rPr lang="en-US" b="0">
                <a:latin typeface="Arial"/>
                <a:ea typeface="Arial"/>
                <a:cs typeface="Arial"/>
                <a:sym typeface="Arial"/>
              </a:rPr>
              <a:t> </a:t>
            </a:r>
            <a:endParaRPr/>
          </a:p>
          <a:p>
            <a:pPr marL="0" lvl="0" indent="0" algn="l" rtl="0">
              <a:lnSpc>
                <a:spcPct val="100000"/>
              </a:lnSpc>
              <a:spcBef>
                <a:spcPts val="1200"/>
              </a:spcBef>
              <a:spcAft>
                <a:spcPts val="0"/>
              </a:spcAft>
              <a:buSzPts val="1400"/>
              <a:buNone/>
            </a:pPr>
            <a:endParaRPr/>
          </a:p>
          <a:p>
            <a:pPr marL="0" lvl="0" indent="0" algn="l" rtl="0">
              <a:lnSpc>
                <a:spcPct val="100000"/>
              </a:lnSpc>
              <a:spcBef>
                <a:spcPts val="0"/>
              </a:spcBef>
              <a:spcAft>
                <a:spcPts val="0"/>
              </a:spcAft>
              <a:buSzPts val="1400"/>
              <a:buNone/>
            </a:pPr>
            <a:r>
              <a:rPr lang="en-US"/>
              <a:t>Additional Links (as needed):</a:t>
            </a:r>
            <a:br>
              <a:rPr lang="en-US"/>
            </a:br>
            <a:br>
              <a:rPr lang="en-US"/>
            </a:br>
            <a:r>
              <a:rPr lang="en-US"/>
              <a:t>How to turn on closed captions: </a:t>
            </a:r>
            <a:r>
              <a:rPr lang="en-US" u="sng">
                <a:solidFill>
                  <a:schemeClr val="hlink"/>
                </a:solidFill>
                <a:hlinkClick r:id="rId4"/>
              </a:rPr>
              <a:t>https://support.zoom.com/hc/en/article?id=zm_kb&amp;sysparm_article=KB0059762</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en-US"/>
              <a:t>How to turn closed captions on in another language: </a:t>
            </a:r>
            <a:r>
              <a:rPr lang="en-US" u="sng">
                <a:solidFill>
                  <a:schemeClr val="hlink"/>
                </a:solidFill>
                <a:hlinkClick r:id="rId5"/>
              </a:rPr>
              <a:t>https://support.zoom.com/hc/en/article?id=zm_kb&amp;sysparm_article=KB0060844</a:t>
            </a:r>
            <a:r>
              <a:rPr lang="en-US"/>
              <a:t> </a:t>
            </a:r>
            <a:endParaRPr/>
          </a:p>
          <a:p>
            <a:pPr marL="0" lvl="0" indent="0" algn="l" rtl="0">
              <a:lnSpc>
                <a:spcPct val="100000"/>
              </a:lnSpc>
              <a:spcBef>
                <a:spcPts val="0"/>
              </a:spcBef>
              <a:spcAft>
                <a:spcPts val="0"/>
              </a:spcAft>
              <a:buSzPts val="1400"/>
              <a:buNone/>
            </a:pPr>
            <a:endParaRPr/>
          </a:p>
          <a:p>
            <a:pPr marL="0" lvl="0" indent="0" algn="l" rtl="0">
              <a:lnSpc>
                <a:spcPct val="115000"/>
              </a:lnSpc>
              <a:spcBef>
                <a:spcPts val="0"/>
              </a:spcBef>
              <a:spcAft>
                <a:spcPts val="0"/>
              </a:spcAft>
              <a:buSzPts val="1400"/>
              <a:buNone/>
            </a:pPr>
            <a:endParaRPr b="0">
              <a:solidFill>
                <a:srgbClr val="444444"/>
              </a:solidFill>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1"/>
        <p:cNvGrpSpPr/>
        <p:nvPr/>
      </p:nvGrpSpPr>
      <p:grpSpPr>
        <a:xfrm>
          <a:off x="0" y="0"/>
          <a:ext cx="0" cy="0"/>
          <a:chOff x="0" y="0"/>
          <a:chExt cx="0" cy="0"/>
        </a:xfrm>
      </p:grpSpPr>
      <p:sp>
        <p:nvSpPr>
          <p:cNvPr id="292" name="Google Shape;292;g31d42c1d584_0_0:notes"/>
          <p:cNvSpPr txBox="1">
            <a:spLocks noGrp="1"/>
          </p:cNvSpPr>
          <p:nvPr>
            <p:ph type="body" idx="1"/>
          </p:nvPr>
        </p:nvSpPr>
        <p:spPr>
          <a:xfrm>
            <a:off x="365263" y="3803373"/>
            <a:ext cx="6127500" cy="4532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100"/>
              <a:buFont typeface="Arial"/>
              <a:buNone/>
            </a:pPr>
            <a:r>
              <a:rPr lang="en-US"/>
              <a:t>Speaker: Kelsey </a:t>
            </a:r>
            <a:br>
              <a:rPr lang="en-US"/>
            </a:br>
            <a:endParaRPr/>
          </a:p>
          <a:p>
            <a:pPr marL="0" lvl="0" indent="0" algn="l" rtl="0">
              <a:lnSpc>
                <a:spcPct val="115000"/>
              </a:lnSpc>
              <a:spcBef>
                <a:spcPts val="0"/>
              </a:spcBef>
              <a:spcAft>
                <a:spcPts val="0"/>
              </a:spcAft>
              <a:buNone/>
            </a:pPr>
            <a:r>
              <a:rPr lang="en-US" sz="1400" b="0">
                <a:latin typeface="Arial"/>
                <a:ea typeface="Arial"/>
                <a:cs typeface="Arial"/>
                <a:sym typeface="Arial"/>
              </a:rPr>
              <a:t>My name is Kelsey Leva, Policy Development Stakeholder Relations Specialist, at the Department of Health Care Policy and Financing, also known as HCPF.  I’ll be facilitating today’s meeting and I am joined by a team of speakers who will be presenting policy information and answering questions: </a:t>
            </a:r>
            <a:br>
              <a:rPr lang="en-US" sz="1400" b="0">
                <a:latin typeface="Arial"/>
                <a:ea typeface="Arial"/>
                <a:cs typeface="Arial"/>
                <a:sym typeface="Arial"/>
              </a:rPr>
            </a:br>
            <a:endParaRPr sz="1400" b="0">
              <a:latin typeface="Arial"/>
              <a:ea typeface="Arial"/>
              <a:cs typeface="Arial"/>
              <a:sym typeface="Arial"/>
            </a:endParaRPr>
          </a:p>
          <a:p>
            <a:pPr marL="0" lvl="0" indent="0" algn="l" rtl="0">
              <a:lnSpc>
                <a:spcPct val="115000"/>
              </a:lnSpc>
              <a:spcBef>
                <a:spcPts val="0"/>
              </a:spcBef>
              <a:spcAft>
                <a:spcPts val="0"/>
              </a:spcAft>
              <a:buNone/>
            </a:pPr>
            <a:r>
              <a:rPr lang="en-US" sz="1400" b="0">
                <a:latin typeface="Arial"/>
                <a:ea typeface="Arial"/>
                <a:cs typeface="Arial"/>
                <a:sym typeface="Arial"/>
              </a:rPr>
              <a:t>Devinne Parsons, Medicaid Benefits Policy Specialist</a:t>
            </a:r>
            <a:endParaRPr sz="1400" b="0">
              <a:latin typeface="Arial"/>
              <a:ea typeface="Arial"/>
              <a:cs typeface="Arial"/>
              <a:sym typeface="Arial"/>
            </a:endParaRPr>
          </a:p>
          <a:p>
            <a:pPr marL="0" lvl="0" indent="0" algn="l" rtl="0">
              <a:lnSpc>
                <a:spcPct val="115000"/>
              </a:lnSpc>
              <a:spcBef>
                <a:spcPts val="0"/>
              </a:spcBef>
              <a:spcAft>
                <a:spcPts val="0"/>
              </a:spcAft>
              <a:buNone/>
            </a:pPr>
            <a:r>
              <a:rPr lang="en-US" sz="1400" b="0">
                <a:latin typeface="Arial"/>
                <a:ea typeface="Arial"/>
                <a:cs typeface="Arial"/>
                <a:sym typeface="Arial"/>
              </a:rPr>
              <a:t>Flora Martinez, Clinical Operations Nurse</a:t>
            </a:r>
            <a:endParaRPr sz="1400" b="0">
              <a:latin typeface="Arial"/>
              <a:ea typeface="Arial"/>
              <a:cs typeface="Arial"/>
              <a:sym typeface="Arial"/>
            </a:endParaRPr>
          </a:p>
          <a:p>
            <a:pPr marL="0" lvl="0" indent="0" algn="l" rtl="0">
              <a:lnSpc>
                <a:spcPct val="115000"/>
              </a:lnSpc>
              <a:spcBef>
                <a:spcPts val="0"/>
              </a:spcBef>
              <a:spcAft>
                <a:spcPts val="0"/>
              </a:spcAft>
              <a:buClr>
                <a:schemeClr val="dk1"/>
              </a:buClr>
              <a:buSzPts val="1100"/>
              <a:buFont typeface="Arial"/>
              <a:buNone/>
            </a:pPr>
            <a:endParaRPr sz="1400" b="0">
              <a:latin typeface="Arial"/>
              <a:ea typeface="Arial"/>
              <a:cs typeface="Arial"/>
              <a:sym typeface="Arial"/>
            </a:endParaRPr>
          </a:p>
        </p:txBody>
      </p:sp>
      <p:sp>
        <p:nvSpPr>
          <p:cNvPr id="293" name="Google Shape;293;g31d42c1d584_0_0:notes"/>
          <p:cNvSpPr>
            <a:spLocks noGrp="1" noRot="1" noChangeAspect="1"/>
          </p:cNvSpPr>
          <p:nvPr>
            <p:ph type="sldImg" idx="2"/>
          </p:nvPr>
        </p:nvSpPr>
        <p:spPr>
          <a:xfrm>
            <a:off x="365125" y="185738"/>
            <a:ext cx="6127750" cy="3446462"/>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8"/>
        <p:cNvGrpSpPr/>
        <p:nvPr/>
      </p:nvGrpSpPr>
      <p:grpSpPr>
        <a:xfrm>
          <a:off x="0" y="0"/>
          <a:ext cx="0" cy="0"/>
          <a:chOff x="0" y="0"/>
          <a:chExt cx="0" cy="0"/>
        </a:xfrm>
      </p:grpSpPr>
      <p:sp>
        <p:nvSpPr>
          <p:cNvPr id="299" name="Google Shape;299;p6:notes"/>
          <p:cNvSpPr txBox="1">
            <a:spLocks noGrp="1"/>
          </p:cNvSpPr>
          <p:nvPr>
            <p:ph type="body" idx="1"/>
          </p:nvPr>
        </p:nvSpPr>
        <p:spPr>
          <a:xfrm>
            <a:off x="365263" y="3803373"/>
            <a:ext cx="6127500" cy="4532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100"/>
              <a:buFont typeface="Arial"/>
              <a:buNone/>
            </a:pPr>
            <a:r>
              <a:rPr lang="en-US"/>
              <a:t>Speaker: Kelsey </a:t>
            </a:r>
            <a:br>
              <a:rPr lang="en-US" b="0"/>
            </a:br>
            <a:br>
              <a:rPr lang="en-US" b="0"/>
            </a:br>
            <a:r>
              <a:rPr lang="en-US" b="0"/>
              <a:t>Our mission here at the Department of Health Care Policy and Financing is improving health care equity, access and outcomes for the people we serve while saving Coloradans money on health care and driving value for Colorado. </a:t>
            </a:r>
            <a:endParaRPr/>
          </a:p>
          <a:p>
            <a:pPr marL="0" lvl="0" indent="0" algn="l" rtl="0">
              <a:spcBef>
                <a:spcPts val="0"/>
              </a:spcBef>
              <a:spcAft>
                <a:spcPts val="0"/>
              </a:spcAft>
              <a:buClr>
                <a:schemeClr val="dk1"/>
              </a:buClr>
              <a:buSzPts val="1100"/>
              <a:buFont typeface="Arial"/>
              <a:buNone/>
            </a:pPr>
            <a:endParaRPr/>
          </a:p>
          <a:p>
            <a:pPr marL="0" lvl="0" indent="0" algn="l" rtl="0">
              <a:spcBef>
                <a:spcPts val="0"/>
              </a:spcBef>
              <a:spcAft>
                <a:spcPts val="0"/>
              </a:spcAft>
              <a:buClr>
                <a:schemeClr val="dk1"/>
              </a:buClr>
              <a:buSzPts val="1100"/>
              <a:buFont typeface="Arial"/>
              <a:buNone/>
            </a:pPr>
            <a:endParaRPr/>
          </a:p>
          <a:p>
            <a:pPr marL="0" lvl="0" indent="0" algn="l" rtl="0">
              <a:spcBef>
                <a:spcPts val="0"/>
              </a:spcBef>
              <a:spcAft>
                <a:spcPts val="0"/>
              </a:spcAft>
              <a:buNone/>
            </a:pPr>
            <a:endParaRPr/>
          </a:p>
        </p:txBody>
      </p:sp>
      <p:sp>
        <p:nvSpPr>
          <p:cNvPr id="300" name="Google Shape;300;p6:notes"/>
          <p:cNvSpPr>
            <a:spLocks noGrp="1" noRot="1" noChangeAspect="1"/>
          </p:cNvSpPr>
          <p:nvPr>
            <p:ph type="sldImg" idx="2"/>
          </p:nvPr>
        </p:nvSpPr>
        <p:spPr>
          <a:xfrm>
            <a:off x="365125" y="185738"/>
            <a:ext cx="6127750" cy="3446462"/>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6"/>
        <p:cNvGrpSpPr/>
        <p:nvPr/>
      </p:nvGrpSpPr>
      <p:grpSpPr>
        <a:xfrm>
          <a:off x="0" y="0"/>
          <a:ext cx="0" cy="0"/>
          <a:chOff x="0" y="0"/>
          <a:chExt cx="0" cy="0"/>
        </a:xfrm>
      </p:grpSpPr>
      <p:sp>
        <p:nvSpPr>
          <p:cNvPr id="307" name="Google Shape;307;g32ab0c5d613_0_0:notes"/>
          <p:cNvSpPr txBox="1">
            <a:spLocks noGrp="1"/>
          </p:cNvSpPr>
          <p:nvPr>
            <p:ph type="body" idx="1"/>
          </p:nvPr>
        </p:nvSpPr>
        <p:spPr>
          <a:xfrm>
            <a:off x="365263" y="3803373"/>
            <a:ext cx="6127500" cy="45321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100"/>
              <a:buFont typeface="Arial"/>
              <a:buNone/>
            </a:pPr>
            <a:r>
              <a:rPr lang="en-US" dirty="0"/>
              <a:t>Speaker: Kelsey </a:t>
            </a:r>
            <a:endParaRPr dirty="0"/>
          </a:p>
          <a:p>
            <a:pPr marL="0" lvl="0" indent="0" algn="l" rtl="0">
              <a:spcBef>
                <a:spcPts val="0"/>
              </a:spcBef>
              <a:spcAft>
                <a:spcPts val="0"/>
              </a:spcAft>
              <a:buClr>
                <a:schemeClr val="dk1"/>
              </a:buClr>
              <a:buSzPts val="1100"/>
              <a:buFont typeface="Arial"/>
              <a:buNone/>
            </a:pPr>
            <a:endParaRPr b="0" dirty="0"/>
          </a:p>
          <a:p>
            <a:pPr marL="0" lvl="0" indent="0" algn="l" rtl="0">
              <a:spcBef>
                <a:spcPts val="0"/>
              </a:spcBef>
              <a:spcAft>
                <a:spcPts val="0"/>
              </a:spcAft>
              <a:buClr>
                <a:schemeClr val="dk1"/>
              </a:buClr>
              <a:buSzPts val="1100"/>
              <a:buFont typeface="Arial"/>
              <a:buNone/>
            </a:pPr>
            <a:r>
              <a:rPr lang="en-US" b="0" dirty="0"/>
              <a:t>We accomplish that mission by administering Health First Colorado, Colorado’s Medicaid Program, and Child Health Plan Plus (Also known as CHP), and other health care programs for Coloradans who qualify. </a:t>
            </a:r>
            <a:endParaRPr b="0" dirty="0"/>
          </a:p>
          <a:p>
            <a:pPr marL="0" lvl="0" indent="0" algn="l" rtl="0">
              <a:lnSpc>
                <a:spcPct val="115000"/>
              </a:lnSpc>
              <a:spcBef>
                <a:spcPts val="0"/>
              </a:spcBef>
              <a:spcAft>
                <a:spcPts val="0"/>
              </a:spcAft>
              <a:buClr>
                <a:schemeClr val="dk1"/>
              </a:buClr>
              <a:buSzPts val="1100"/>
              <a:buFont typeface="Arial"/>
              <a:buNone/>
            </a:pPr>
            <a:endParaRPr dirty="0"/>
          </a:p>
          <a:p>
            <a:pPr marL="0" lvl="0" indent="0" algn="l" rtl="0">
              <a:lnSpc>
                <a:spcPct val="115000"/>
              </a:lnSpc>
              <a:spcBef>
                <a:spcPts val="0"/>
              </a:spcBef>
              <a:spcAft>
                <a:spcPts val="0"/>
              </a:spcAft>
              <a:buClr>
                <a:schemeClr val="dk1"/>
              </a:buClr>
              <a:buSzPts val="1100"/>
              <a:buFont typeface="Arial"/>
              <a:buNone/>
            </a:pPr>
            <a:endParaRPr dirty="0"/>
          </a:p>
        </p:txBody>
      </p:sp>
      <p:sp>
        <p:nvSpPr>
          <p:cNvPr id="308" name="Google Shape;308;g32ab0c5d613_0_0:notes"/>
          <p:cNvSpPr>
            <a:spLocks noGrp="1" noRot="1" noChangeAspect="1"/>
          </p:cNvSpPr>
          <p:nvPr>
            <p:ph type="sldImg" idx="2"/>
          </p:nvPr>
        </p:nvSpPr>
        <p:spPr>
          <a:xfrm>
            <a:off x="366713" y="185738"/>
            <a:ext cx="6126162" cy="3446462"/>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3"/>
        <p:cNvGrpSpPr/>
        <p:nvPr/>
      </p:nvGrpSpPr>
      <p:grpSpPr>
        <a:xfrm>
          <a:off x="0" y="0"/>
          <a:ext cx="0" cy="0"/>
          <a:chOff x="0" y="0"/>
          <a:chExt cx="0" cy="0"/>
        </a:xfrm>
      </p:grpSpPr>
      <p:sp>
        <p:nvSpPr>
          <p:cNvPr id="314" name="Google Shape;314;p8:notes"/>
          <p:cNvSpPr txBox="1">
            <a:spLocks noGrp="1"/>
          </p:cNvSpPr>
          <p:nvPr>
            <p:ph type="body" idx="1"/>
          </p:nvPr>
        </p:nvSpPr>
        <p:spPr>
          <a:xfrm>
            <a:off x="365263" y="3803373"/>
            <a:ext cx="6127500" cy="4532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100"/>
              <a:buFont typeface="Arial"/>
              <a:buNone/>
            </a:pPr>
            <a:r>
              <a:rPr lang="en-US"/>
              <a:t>Speaker: Kelsey </a:t>
            </a:r>
            <a:br>
              <a:rPr lang="en-US" b="0"/>
            </a:br>
            <a:br>
              <a:rPr lang="en-US" b="0"/>
            </a:br>
            <a:r>
              <a:rPr lang="en-US" b="0">
                <a:latin typeface="Arial"/>
                <a:ea typeface="Arial"/>
                <a:cs typeface="Arial"/>
                <a:sym typeface="Arial"/>
              </a:rPr>
              <a:t>•We’ll briefly cover meeting logistics, and then provide a brief presentation of the current and proposed policy. </a:t>
            </a:r>
            <a:endParaRPr b="0">
              <a:latin typeface="Arial"/>
              <a:ea typeface="Arial"/>
              <a:cs typeface="Arial"/>
              <a:sym typeface="Arial"/>
            </a:endParaRPr>
          </a:p>
          <a:p>
            <a:pPr marL="0" lvl="0" indent="0" algn="l" rtl="0">
              <a:lnSpc>
                <a:spcPct val="115000"/>
              </a:lnSpc>
              <a:spcBef>
                <a:spcPts val="0"/>
              </a:spcBef>
              <a:spcAft>
                <a:spcPts val="0"/>
              </a:spcAft>
              <a:buClr>
                <a:schemeClr val="dk1"/>
              </a:buClr>
              <a:buSzPts val="1100"/>
              <a:buFont typeface="Arial"/>
              <a:buNone/>
            </a:pPr>
            <a:r>
              <a:rPr lang="en-US" b="0">
                <a:latin typeface="Arial"/>
                <a:ea typeface="Arial"/>
                <a:cs typeface="Arial"/>
                <a:sym typeface="Arial"/>
              </a:rPr>
              <a:t>•We’ll then have time for questions about the proposed policy.</a:t>
            </a:r>
            <a:endParaRPr b="0">
              <a:latin typeface="Arial"/>
              <a:ea typeface="Arial"/>
              <a:cs typeface="Arial"/>
              <a:sym typeface="Arial"/>
            </a:endParaRPr>
          </a:p>
          <a:p>
            <a:pPr marL="0" lvl="0" indent="0" algn="l" rtl="0">
              <a:lnSpc>
                <a:spcPct val="115000"/>
              </a:lnSpc>
              <a:spcBef>
                <a:spcPts val="0"/>
              </a:spcBef>
              <a:spcAft>
                <a:spcPts val="0"/>
              </a:spcAft>
              <a:buClr>
                <a:schemeClr val="dk1"/>
              </a:buClr>
              <a:buSzPts val="1100"/>
              <a:buFont typeface="Arial"/>
              <a:buNone/>
            </a:pPr>
            <a:r>
              <a:rPr lang="en-US" b="0">
                <a:latin typeface="Arial"/>
                <a:ea typeface="Arial"/>
                <a:cs typeface="Arial"/>
                <a:sym typeface="Arial"/>
              </a:rPr>
              <a:t>• In the last few minutes of the meeting, we will briefly review next steps.</a:t>
            </a:r>
            <a:br>
              <a:rPr lang="en-US" b="0">
                <a:latin typeface="Arial"/>
                <a:ea typeface="Arial"/>
                <a:cs typeface="Arial"/>
                <a:sym typeface="Arial"/>
              </a:rPr>
            </a:br>
            <a:endParaRPr b="0">
              <a:latin typeface="Arial"/>
              <a:ea typeface="Arial"/>
              <a:cs typeface="Arial"/>
              <a:sym typeface="Arial"/>
            </a:endParaRPr>
          </a:p>
          <a:p>
            <a:pPr marL="0" lvl="0" indent="0" algn="l" rtl="0">
              <a:lnSpc>
                <a:spcPct val="115000"/>
              </a:lnSpc>
              <a:spcBef>
                <a:spcPts val="0"/>
              </a:spcBef>
              <a:spcAft>
                <a:spcPts val="0"/>
              </a:spcAft>
              <a:buNone/>
            </a:pPr>
            <a:r>
              <a:rPr lang="en-US" b="0">
                <a:latin typeface="Arial"/>
                <a:ea typeface="Arial"/>
                <a:cs typeface="Arial"/>
                <a:sym typeface="Arial"/>
              </a:rPr>
              <a:t>Please hold your questions during the presentation portion of the meeting.</a:t>
            </a:r>
            <a:endParaRPr>
              <a:latin typeface="Arial"/>
              <a:ea typeface="Arial"/>
              <a:cs typeface="Arial"/>
              <a:sym typeface="Arial"/>
            </a:endParaRPr>
          </a:p>
          <a:p>
            <a:pPr marL="0" lvl="0" indent="0" algn="l" rtl="0">
              <a:lnSpc>
                <a:spcPct val="115000"/>
              </a:lnSpc>
              <a:spcBef>
                <a:spcPts val="0"/>
              </a:spcBef>
              <a:spcAft>
                <a:spcPts val="0"/>
              </a:spcAft>
              <a:buClr>
                <a:schemeClr val="dk1"/>
              </a:buClr>
              <a:buSzPts val="1100"/>
              <a:buFont typeface="Arial"/>
              <a:buNone/>
            </a:pPr>
            <a:endParaRPr b="0">
              <a:latin typeface="Arial"/>
              <a:ea typeface="Arial"/>
              <a:cs typeface="Arial"/>
              <a:sym typeface="Arial"/>
            </a:endParaRPr>
          </a:p>
          <a:p>
            <a:pPr marL="0" lvl="0" indent="0" algn="l" rtl="0">
              <a:lnSpc>
                <a:spcPct val="115000"/>
              </a:lnSpc>
              <a:spcBef>
                <a:spcPts val="0"/>
              </a:spcBef>
              <a:spcAft>
                <a:spcPts val="0"/>
              </a:spcAft>
              <a:buClr>
                <a:schemeClr val="dk1"/>
              </a:buClr>
              <a:buSzPts val="1100"/>
              <a:buFont typeface="Arial"/>
              <a:buNone/>
            </a:pPr>
            <a:r>
              <a:rPr lang="en-US" b="0">
                <a:latin typeface="Arial"/>
                <a:ea typeface="Arial"/>
                <a:cs typeface="Arial"/>
                <a:sym typeface="Arial"/>
              </a:rPr>
              <a:t>If we do not need the full meeting time to answer questions, we will end the meeting early to respect everyone’s time. </a:t>
            </a:r>
            <a:endParaRPr/>
          </a:p>
        </p:txBody>
      </p:sp>
      <p:sp>
        <p:nvSpPr>
          <p:cNvPr id="315" name="Google Shape;315;p8:notes"/>
          <p:cNvSpPr>
            <a:spLocks noGrp="1" noRot="1" noChangeAspect="1"/>
          </p:cNvSpPr>
          <p:nvPr>
            <p:ph type="sldImg" idx="2"/>
          </p:nvPr>
        </p:nvSpPr>
        <p:spPr>
          <a:xfrm>
            <a:off x="365125" y="185738"/>
            <a:ext cx="6127750" cy="3446462"/>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0"/>
        <p:cNvGrpSpPr/>
        <p:nvPr/>
      </p:nvGrpSpPr>
      <p:grpSpPr>
        <a:xfrm>
          <a:off x="0" y="0"/>
          <a:ext cx="0" cy="0"/>
          <a:chOff x="0" y="0"/>
          <a:chExt cx="0" cy="0"/>
        </a:xfrm>
      </p:grpSpPr>
      <p:sp>
        <p:nvSpPr>
          <p:cNvPr id="321" name="Google Shape;321;g36c18c894d7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322" name="Google Shape;322;g36c18c894d7_0_0: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0"/>
              </a:spcBef>
              <a:spcAft>
                <a:spcPts val="0"/>
              </a:spcAft>
              <a:buNone/>
            </a:pPr>
            <a:r>
              <a:rPr lang="en-US">
                <a:solidFill>
                  <a:srgbClr val="444444"/>
                </a:solidFill>
              </a:rPr>
              <a:t>Speaker: Kelsey </a:t>
            </a:r>
            <a:endParaRPr>
              <a:solidFill>
                <a:srgbClr val="444444"/>
              </a:solidFill>
            </a:endParaRPr>
          </a:p>
          <a:p>
            <a:pPr marL="0" lvl="0" indent="0" algn="l" rtl="0">
              <a:lnSpc>
                <a:spcPct val="115000"/>
              </a:lnSpc>
              <a:spcBef>
                <a:spcPts val="0"/>
              </a:spcBef>
              <a:spcAft>
                <a:spcPts val="0"/>
              </a:spcAft>
              <a:buNone/>
            </a:pPr>
            <a:endParaRPr>
              <a:solidFill>
                <a:srgbClr val="444444"/>
              </a:solidFill>
            </a:endParaRPr>
          </a:p>
          <a:p>
            <a:pPr marL="0" lvl="0" indent="0" algn="l" rtl="0">
              <a:lnSpc>
                <a:spcPct val="115000"/>
              </a:lnSpc>
              <a:spcBef>
                <a:spcPts val="0"/>
              </a:spcBef>
              <a:spcAft>
                <a:spcPts val="0"/>
              </a:spcAft>
              <a:buClr>
                <a:schemeClr val="dk1"/>
              </a:buClr>
              <a:buSzPts val="1100"/>
              <a:buFont typeface="Arial"/>
              <a:buNone/>
            </a:pPr>
            <a:r>
              <a:rPr lang="en-US" b="0">
                <a:latin typeface="Arial"/>
                <a:ea typeface="Arial"/>
                <a:cs typeface="Arial"/>
                <a:sym typeface="Arial"/>
              </a:rPr>
              <a:t>When we get to the questions portion of the meeting, there are a couple of ways you can engage with us: </a:t>
            </a:r>
            <a:endParaRPr b="0">
              <a:latin typeface="Arial"/>
              <a:ea typeface="Arial"/>
              <a:cs typeface="Arial"/>
              <a:sym typeface="Arial"/>
            </a:endParaRPr>
          </a:p>
          <a:p>
            <a:pPr marL="457200" lvl="0" indent="-317500" algn="l" rtl="0">
              <a:lnSpc>
                <a:spcPct val="115000"/>
              </a:lnSpc>
              <a:spcBef>
                <a:spcPts val="0"/>
              </a:spcBef>
              <a:spcAft>
                <a:spcPts val="0"/>
              </a:spcAft>
              <a:buClr>
                <a:schemeClr val="dk1"/>
              </a:buClr>
              <a:buSzPts val="1400"/>
              <a:buChar char="●"/>
            </a:pPr>
            <a:r>
              <a:rPr lang="en-US" b="0">
                <a:latin typeface="Arial"/>
                <a:ea typeface="Arial"/>
                <a:cs typeface="Arial"/>
                <a:sym typeface="Arial"/>
              </a:rPr>
              <a:t>You can raise your hand, we will call on you and allow you to come off mute to ask your question verbally. We will limit verbal questions or comments to 3 minutes/person. </a:t>
            </a:r>
            <a:endParaRPr b="0">
              <a:latin typeface="Arial"/>
              <a:ea typeface="Arial"/>
              <a:cs typeface="Arial"/>
              <a:sym typeface="Arial"/>
            </a:endParaRPr>
          </a:p>
          <a:p>
            <a:pPr marL="1371600" lvl="1" indent="-317500" algn="l" rtl="0">
              <a:spcBef>
                <a:spcPts val="0"/>
              </a:spcBef>
              <a:spcAft>
                <a:spcPts val="0"/>
              </a:spcAft>
              <a:buClr>
                <a:schemeClr val="dk1"/>
              </a:buClr>
              <a:buSzPts val="1400"/>
              <a:buChar char="○"/>
            </a:pPr>
            <a:r>
              <a:rPr lang="en-US"/>
              <a:t>If we have folks joining on the phone, note that you can use the buttons *9 to raise your hand and *6 to mute and unmute. </a:t>
            </a:r>
            <a:endParaRPr>
              <a:latin typeface="Arial"/>
              <a:ea typeface="Arial"/>
              <a:cs typeface="Arial"/>
              <a:sym typeface="Arial"/>
            </a:endParaRPr>
          </a:p>
          <a:p>
            <a:pPr marL="457200" lvl="0" indent="-317500" algn="l" rtl="0">
              <a:lnSpc>
                <a:spcPct val="115000"/>
              </a:lnSpc>
              <a:spcBef>
                <a:spcPts val="0"/>
              </a:spcBef>
              <a:spcAft>
                <a:spcPts val="0"/>
              </a:spcAft>
              <a:buClr>
                <a:schemeClr val="dk1"/>
              </a:buClr>
              <a:buSzPts val="1400"/>
              <a:buChar char="●"/>
            </a:pPr>
            <a:r>
              <a:rPr lang="en-US" b="0">
                <a:latin typeface="Arial"/>
                <a:ea typeface="Arial"/>
                <a:cs typeface="Arial"/>
                <a:sym typeface="Arial"/>
              </a:rPr>
              <a:t>You can also submit your questions through the Q&amp;A box. We will read the questions out during the meeting and respond to them as we are able. </a:t>
            </a:r>
            <a:endParaRPr b="0">
              <a:latin typeface="Arial"/>
              <a:ea typeface="Arial"/>
              <a:cs typeface="Arial"/>
              <a:sym typeface="Arial"/>
            </a:endParaRPr>
          </a:p>
          <a:p>
            <a:pPr marL="1371600" lvl="1" indent="-317500" algn="l" rtl="0">
              <a:lnSpc>
                <a:spcPct val="115000"/>
              </a:lnSpc>
              <a:spcBef>
                <a:spcPts val="0"/>
              </a:spcBef>
              <a:spcAft>
                <a:spcPts val="0"/>
              </a:spcAft>
              <a:buClr>
                <a:schemeClr val="dk1"/>
              </a:buClr>
              <a:buSzPts val="1400"/>
              <a:buChar char="○"/>
            </a:pPr>
            <a:r>
              <a:rPr lang="en-US">
                <a:latin typeface="Arial"/>
                <a:ea typeface="Arial"/>
                <a:cs typeface="Arial"/>
                <a:sym typeface="Arial"/>
              </a:rPr>
              <a:t>If we receive more questions than we can answer in the time allotted, we will follow up with unanswered questions after the meeting. </a:t>
            </a:r>
            <a:endParaRPr>
              <a:solidFill>
                <a:srgbClr val="444444"/>
              </a:solidFill>
            </a:endParaRPr>
          </a:p>
          <a:p>
            <a:pPr marL="0" lvl="0" indent="0" algn="l" rtl="0">
              <a:lnSpc>
                <a:spcPct val="115000"/>
              </a:lnSpc>
              <a:spcBef>
                <a:spcPts val="0"/>
              </a:spcBef>
              <a:spcAft>
                <a:spcPts val="0"/>
              </a:spcAft>
              <a:buNone/>
            </a:pPr>
            <a:endParaRPr b="0" u="sng">
              <a:solidFill>
                <a:srgbClr val="444444"/>
              </a:solidFill>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8"/>
        <p:cNvGrpSpPr/>
        <p:nvPr/>
      </p:nvGrpSpPr>
      <p:grpSpPr>
        <a:xfrm>
          <a:off x="0" y="0"/>
          <a:ext cx="0" cy="0"/>
          <a:chOff x="0" y="0"/>
          <a:chExt cx="0" cy="0"/>
        </a:xfrm>
      </p:grpSpPr>
      <p:sp>
        <p:nvSpPr>
          <p:cNvPr id="329" name="Google Shape;329;g37a6559d4f4_0_291:notes"/>
          <p:cNvSpPr>
            <a:spLocks noGrp="1" noRot="1" noChangeAspect="1"/>
          </p:cNvSpPr>
          <p:nvPr>
            <p:ph type="sldImg" idx="2"/>
          </p:nvPr>
        </p:nvSpPr>
        <p:spPr>
          <a:xfrm>
            <a:off x="365125" y="185738"/>
            <a:ext cx="6127750" cy="3446462"/>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30" name="Google Shape;330;g37a6559d4f4_0_291:notes"/>
          <p:cNvSpPr txBox="1">
            <a:spLocks noGrp="1"/>
          </p:cNvSpPr>
          <p:nvPr>
            <p:ph type="body" idx="1"/>
          </p:nvPr>
        </p:nvSpPr>
        <p:spPr>
          <a:xfrm>
            <a:off x="365263" y="3803373"/>
            <a:ext cx="6127500" cy="4532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a:t>Speaker: Kelsey</a:t>
            </a:r>
            <a:endParaRPr/>
          </a:p>
          <a:p>
            <a:pPr marL="0" lvl="0" indent="0" algn="l" rtl="0">
              <a:spcBef>
                <a:spcPts val="0"/>
              </a:spcBef>
              <a:spcAft>
                <a:spcPts val="0"/>
              </a:spcAft>
              <a:buClr>
                <a:schemeClr val="dk1"/>
              </a:buClr>
              <a:buSzPts val="1100"/>
              <a:buFont typeface="Arial"/>
              <a:buNone/>
            </a:pPr>
            <a:endParaRPr b="0"/>
          </a:p>
          <a:p>
            <a:pPr marL="0" lvl="0" indent="0" algn="l" rtl="0">
              <a:spcBef>
                <a:spcPts val="0"/>
              </a:spcBef>
              <a:spcAft>
                <a:spcPts val="0"/>
              </a:spcAft>
              <a:buClr>
                <a:schemeClr val="dk1"/>
              </a:buClr>
              <a:buSzPts val="1100"/>
              <a:buFont typeface="Arial"/>
              <a:buNone/>
            </a:pPr>
            <a:endParaRPr b="0"/>
          </a:p>
          <a:p>
            <a:pPr marL="0" lvl="0" indent="0" algn="l" rtl="0">
              <a:spcBef>
                <a:spcPts val="0"/>
              </a:spcBef>
              <a:spcAft>
                <a:spcPts val="0"/>
              </a:spcAft>
              <a:buClr>
                <a:schemeClr val="dk1"/>
              </a:buClr>
              <a:buSzPts val="1100"/>
              <a:buFont typeface="Arial"/>
              <a:buNone/>
            </a:pPr>
            <a:r>
              <a:rPr lang="en-US" b="0"/>
              <a:t>We ask that you please honor the following etiquette during today’s meeting: </a:t>
            </a:r>
            <a:endParaRPr b="0"/>
          </a:p>
          <a:p>
            <a:pPr marL="0" lvl="0" indent="0" algn="l" rtl="0">
              <a:spcBef>
                <a:spcPts val="0"/>
              </a:spcBef>
              <a:spcAft>
                <a:spcPts val="0"/>
              </a:spcAft>
              <a:buClr>
                <a:schemeClr val="dk1"/>
              </a:buClr>
              <a:buSzPts val="1100"/>
              <a:buFont typeface="Arial"/>
              <a:buNone/>
            </a:pPr>
            <a:endParaRPr b="0"/>
          </a:p>
          <a:p>
            <a:pPr marL="0" lvl="0" indent="0" algn="l" rtl="0">
              <a:spcBef>
                <a:spcPts val="0"/>
              </a:spcBef>
              <a:spcAft>
                <a:spcPts val="0"/>
              </a:spcAft>
              <a:buClr>
                <a:schemeClr val="dk1"/>
              </a:buClr>
              <a:buSzPts val="1100"/>
              <a:buFont typeface="Arial"/>
              <a:buNone/>
            </a:pPr>
            <a:r>
              <a:rPr lang="en-US" b="0"/>
              <a:t>Meeting norms: respect, stay on topic, and keep an eye on the length of your feedback or question.</a:t>
            </a:r>
            <a:br>
              <a:rPr lang="en-US" b="0"/>
            </a:br>
            <a:endParaRPr b="0"/>
          </a:p>
          <a:p>
            <a:pPr marL="0" lvl="0" indent="0" algn="l" rtl="0">
              <a:spcBef>
                <a:spcPts val="0"/>
              </a:spcBef>
              <a:spcAft>
                <a:spcPts val="0"/>
              </a:spcAft>
              <a:buClr>
                <a:schemeClr val="dk1"/>
              </a:buClr>
              <a:buSzPts val="1100"/>
              <a:buFont typeface="Arial"/>
              <a:buNone/>
            </a:pPr>
            <a:r>
              <a:rPr lang="en-US" b="0"/>
              <a:t>Utilize the Q&amp;A and raise hands options to share your questions with us, we are looking forward to hearing from you. </a:t>
            </a:r>
            <a:br>
              <a:rPr lang="en-US" b="0"/>
            </a:br>
            <a:endParaRPr b="0"/>
          </a:p>
          <a:p>
            <a:pPr marL="0" lvl="0" indent="0" algn="l" rtl="0">
              <a:spcBef>
                <a:spcPts val="0"/>
              </a:spcBef>
              <a:spcAft>
                <a:spcPts val="0"/>
              </a:spcAft>
              <a:buClr>
                <a:schemeClr val="dk1"/>
              </a:buClr>
              <a:buSzPts val="1100"/>
              <a:buFont typeface="Arial"/>
              <a:buNone/>
            </a:pPr>
            <a:r>
              <a:rPr lang="en-US" b="0"/>
              <a:t>When you share, please </a:t>
            </a:r>
            <a:r>
              <a:rPr lang="en-US" b="0">
                <a:solidFill>
                  <a:srgbClr val="1E2B1F"/>
                </a:solidFill>
              </a:rPr>
              <a:t>avoid specific details about medical history or insurance or membership status in comments as this is considered Protected Health Information. We will remove any comments that reference protected health information or personal identifiable information from the recording later when we post it. </a:t>
            </a:r>
            <a:endParaRPr b="0"/>
          </a:p>
          <a:p>
            <a:pPr marL="0" lvl="0" indent="0" algn="l" rtl="0">
              <a:spcBef>
                <a:spcPts val="0"/>
              </a:spcBef>
              <a:spcAft>
                <a:spcPts val="0"/>
              </a:spcAft>
              <a:buClr>
                <a:schemeClr val="dk1"/>
              </a:buClr>
              <a:buSzPts val="1100"/>
              <a:buFont typeface="Arial"/>
              <a:buNone/>
            </a:pPr>
            <a:endParaRPr b="0"/>
          </a:p>
          <a:p>
            <a:pPr marL="0" lvl="0" indent="0" algn="l" rtl="0">
              <a:spcBef>
                <a:spcPts val="0"/>
              </a:spcBef>
              <a:spcAft>
                <a:spcPts val="0"/>
              </a:spcAft>
              <a:buClr>
                <a:schemeClr val="dk1"/>
              </a:buClr>
              <a:buSzPts val="1100"/>
              <a:buFont typeface="Arial"/>
              <a:buNone/>
            </a:pPr>
            <a:r>
              <a:rPr lang="en-US" b="0"/>
              <a:t>So for example, you might say, “Imagine a person with a heart condition.” instead of, “I am a member and I have a heart condition.” or “I have a 50-year old patient with a heart condition.” </a:t>
            </a:r>
            <a:endParaRPr/>
          </a:p>
        </p:txBody>
      </p:sp>
      <p:sp>
        <p:nvSpPr>
          <p:cNvPr id="331" name="Google Shape;331;g37a6559d4f4_0_291:notes"/>
          <p:cNvSpPr txBox="1">
            <a:spLocks noGrp="1"/>
          </p:cNvSpPr>
          <p:nvPr>
            <p:ph type="sldNum" idx="12"/>
          </p:nvPr>
        </p:nvSpPr>
        <p:spPr>
          <a:xfrm>
            <a:off x="3520937" y="8499614"/>
            <a:ext cx="2971800" cy="4587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9</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5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2"/>
        <p:cNvGrpSpPr/>
        <p:nvPr/>
      </p:nvGrpSpPr>
      <p:grpSpPr>
        <a:xfrm>
          <a:off x="0" y="0"/>
          <a:ext cx="0" cy="0"/>
          <a:chOff x="0" y="0"/>
          <a:chExt cx="0" cy="0"/>
        </a:xfrm>
      </p:grpSpPr>
      <p:sp>
        <p:nvSpPr>
          <p:cNvPr id="13" name="Google Shape;13;p2"/>
          <p:cNvSpPr txBox="1">
            <a:spLocks noGrp="1"/>
          </p:cNvSpPr>
          <p:nvPr>
            <p:ph type="sldNum" idx="12"/>
          </p:nvPr>
        </p:nvSpPr>
        <p:spPr>
          <a:xfrm>
            <a:off x="9174126" y="6373686"/>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Chat Slide">
  <p:cSld name="Chat Slide">
    <p:spTree>
      <p:nvGrpSpPr>
        <p:cNvPr id="1" name="Shape 49"/>
        <p:cNvGrpSpPr/>
        <p:nvPr/>
      </p:nvGrpSpPr>
      <p:grpSpPr>
        <a:xfrm>
          <a:off x="0" y="0"/>
          <a:ext cx="0" cy="0"/>
          <a:chOff x="0" y="0"/>
          <a:chExt cx="0" cy="0"/>
        </a:xfrm>
      </p:grpSpPr>
      <p:sp>
        <p:nvSpPr>
          <p:cNvPr id="50" name="Google Shape;50;p11"/>
          <p:cNvSpPr txBox="1">
            <a:spLocks noGrp="1"/>
          </p:cNvSpPr>
          <p:nvPr>
            <p:ph type="title"/>
          </p:nvPr>
        </p:nvSpPr>
        <p:spPr>
          <a:xfrm>
            <a:off x="6122788" y="2253854"/>
            <a:ext cx="5759473" cy="2350294"/>
          </a:xfrm>
          <a:prstGeom prst="rect">
            <a:avLst/>
          </a:prstGeom>
          <a:noFill/>
          <a:ln>
            <a:noFill/>
          </a:ln>
        </p:spPr>
        <p:txBody>
          <a:bodyPr spcFirstLastPara="1" wrap="square" lIns="0" tIns="0" rIns="0" bIns="0" anchor="ctr" anchorCtr="0">
            <a:noAutofit/>
          </a:bodyPr>
          <a:lstStyle>
            <a:lvl1pPr lvl="0" algn="l">
              <a:lnSpc>
                <a:spcPct val="90000"/>
              </a:lnSpc>
              <a:spcBef>
                <a:spcPts val="0"/>
              </a:spcBef>
              <a:spcAft>
                <a:spcPts val="0"/>
              </a:spcAft>
              <a:buClr>
                <a:schemeClr val="dk2"/>
              </a:buClr>
              <a:buSzPts val="8086"/>
              <a:buFont typeface="Trebuchet MS"/>
              <a:buNone/>
              <a:defRPr sz="8086"/>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1" name="Google Shape;51;p11"/>
          <p:cNvSpPr txBox="1">
            <a:spLocks noGrp="1"/>
          </p:cNvSpPr>
          <p:nvPr>
            <p:ph type="sldNum" idx="12"/>
          </p:nvPr>
        </p:nvSpPr>
        <p:spPr>
          <a:xfrm>
            <a:off x="9174126" y="6373686"/>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pic>
        <p:nvPicPr>
          <p:cNvPr id="52" name="Google Shape;52;p11" descr="Chat icon"/>
          <p:cNvPicPr preferRelativeResize="0"/>
          <p:nvPr/>
        </p:nvPicPr>
        <p:blipFill rotWithShape="1">
          <a:blip r:embed="rId2">
            <a:alphaModFix/>
          </a:blip>
          <a:srcRect/>
          <a:stretch/>
        </p:blipFill>
        <p:spPr>
          <a:xfrm>
            <a:off x="-226026" y="107156"/>
            <a:ext cx="6589909" cy="6590110"/>
          </a:xfrm>
          <a:prstGeom prst="rect">
            <a:avLst/>
          </a:prstGeom>
          <a:noFill/>
          <a:ln>
            <a:noFill/>
          </a:ln>
        </p:spPr>
      </p:pic>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Contact Info Slide">
  <p:cSld name="Contact Info Slide">
    <p:spTree>
      <p:nvGrpSpPr>
        <p:cNvPr id="1" name="Shape 53"/>
        <p:cNvGrpSpPr/>
        <p:nvPr/>
      </p:nvGrpSpPr>
      <p:grpSpPr>
        <a:xfrm>
          <a:off x="0" y="0"/>
          <a:ext cx="0" cy="0"/>
          <a:chOff x="0" y="0"/>
          <a:chExt cx="0" cy="0"/>
        </a:xfrm>
      </p:grpSpPr>
      <p:sp>
        <p:nvSpPr>
          <p:cNvPr id="54" name="Google Shape;54;p12"/>
          <p:cNvSpPr txBox="1">
            <a:spLocks noGrp="1"/>
          </p:cNvSpPr>
          <p:nvPr>
            <p:ph type="sldNum" idx="12"/>
          </p:nvPr>
        </p:nvSpPr>
        <p:spPr>
          <a:xfrm>
            <a:off x="9174126" y="6373686"/>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55" name="Google Shape;55;p12"/>
          <p:cNvSpPr txBox="1">
            <a:spLocks noGrp="1"/>
          </p:cNvSpPr>
          <p:nvPr>
            <p:ph type="title"/>
          </p:nvPr>
        </p:nvSpPr>
        <p:spPr>
          <a:xfrm>
            <a:off x="838200" y="437985"/>
            <a:ext cx="10515600" cy="959890"/>
          </a:xfrm>
          <a:prstGeom prst="rect">
            <a:avLst/>
          </a:prstGeom>
          <a:noFill/>
          <a:ln>
            <a:noFill/>
          </a:ln>
        </p:spPr>
        <p:txBody>
          <a:bodyPr spcFirstLastPara="1" wrap="square" lIns="91425" tIns="45700" rIns="91425" bIns="45700" anchor="b" anchorCtr="0">
            <a:noAutofit/>
          </a:bodyPr>
          <a:lstStyle>
            <a:lvl1pPr lvl="0" algn="ctr">
              <a:lnSpc>
                <a:spcPct val="90000"/>
              </a:lnSpc>
              <a:spcBef>
                <a:spcPts val="0"/>
              </a:spcBef>
              <a:spcAft>
                <a:spcPts val="0"/>
              </a:spcAft>
              <a:buClr>
                <a:schemeClr val="dk2"/>
              </a:buClr>
              <a:buSzPts val="6000"/>
              <a:buFont typeface="Trebuchet MS"/>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6" name="Google Shape;56;p12"/>
          <p:cNvSpPr txBox="1">
            <a:spLocks noGrp="1"/>
          </p:cNvSpPr>
          <p:nvPr>
            <p:ph type="body" idx="1"/>
          </p:nvPr>
        </p:nvSpPr>
        <p:spPr>
          <a:xfrm>
            <a:off x="2220148" y="2162013"/>
            <a:ext cx="7751703" cy="382004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dk1"/>
              </a:buClr>
              <a:buSzPts val="2800"/>
              <a:buFont typeface="Arial"/>
              <a:buNone/>
              <a:defRPr sz="2800" b="0" i="0" u="none" strike="noStrike" cap="none">
                <a:solidFill>
                  <a:schemeClr val="dk1"/>
                </a:solidFill>
                <a:latin typeface="Trebuchet MS"/>
                <a:ea typeface="Trebuchet MS"/>
                <a:cs typeface="Trebuchet MS"/>
                <a:sym typeface="Trebuchet MS"/>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hank You Slide">
  <p:cSld name="Thank You Slide">
    <p:spTree>
      <p:nvGrpSpPr>
        <p:cNvPr id="1" name="Shape 57"/>
        <p:cNvGrpSpPr/>
        <p:nvPr/>
      </p:nvGrpSpPr>
      <p:grpSpPr>
        <a:xfrm>
          <a:off x="0" y="0"/>
          <a:ext cx="0" cy="0"/>
          <a:chOff x="0" y="0"/>
          <a:chExt cx="0" cy="0"/>
        </a:xfrm>
      </p:grpSpPr>
      <p:sp>
        <p:nvSpPr>
          <p:cNvPr id="58" name="Google Shape;58;p13"/>
          <p:cNvSpPr txBox="1">
            <a:spLocks noGrp="1"/>
          </p:cNvSpPr>
          <p:nvPr>
            <p:ph type="title"/>
          </p:nvPr>
        </p:nvSpPr>
        <p:spPr>
          <a:xfrm>
            <a:off x="595312" y="2180006"/>
            <a:ext cx="11001375" cy="1626319"/>
          </a:xfrm>
          <a:prstGeom prst="rect">
            <a:avLst/>
          </a:prstGeom>
          <a:noFill/>
          <a:ln>
            <a:noFill/>
          </a:ln>
        </p:spPr>
        <p:txBody>
          <a:bodyPr spcFirstLastPara="1" wrap="square" lIns="0" tIns="0" rIns="0" bIns="0" anchor="ctr" anchorCtr="0">
            <a:noAutofit/>
          </a:bodyPr>
          <a:lstStyle>
            <a:lvl1pPr lvl="0" algn="ctr">
              <a:lnSpc>
                <a:spcPct val="90000"/>
              </a:lnSpc>
              <a:spcBef>
                <a:spcPts val="0"/>
              </a:spcBef>
              <a:spcAft>
                <a:spcPts val="0"/>
              </a:spcAft>
              <a:buClr>
                <a:schemeClr val="dk2"/>
              </a:buClr>
              <a:buSzPts val="6750"/>
              <a:buFont typeface="Trebuchet MS"/>
              <a:buNone/>
              <a:defRPr sz="675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9" name="Google Shape;59;p13"/>
          <p:cNvSpPr txBox="1">
            <a:spLocks noGrp="1"/>
          </p:cNvSpPr>
          <p:nvPr>
            <p:ph type="sldNum" idx="12"/>
          </p:nvPr>
        </p:nvSpPr>
        <p:spPr>
          <a:xfrm>
            <a:off x="9174126" y="6373686"/>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60"/>
        <p:cNvGrpSpPr/>
        <p:nvPr/>
      </p:nvGrpSpPr>
      <p:grpSpPr>
        <a:xfrm>
          <a:off x="0" y="0"/>
          <a:ext cx="0" cy="0"/>
          <a:chOff x="0" y="0"/>
          <a:chExt cx="0" cy="0"/>
        </a:xfrm>
      </p:grpSpPr>
      <p:sp>
        <p:nvSpPr>
          <p:cNvPr id="61" name="Google Shape;61;p14"/>
          <p:cNvSpPr txBox="1">
            <a:spLocks noGrp="1"/>
          </p:cNvSpPr>
          <p:nvPr>
            <p:ph type="title"/>
          </p:nvPr>
        </p:nvSpPr>
        <p:spPr>
          <a:xfrm>
            <a:off x="415600" y="593368"/>
            <a:ext cx="11360700" cy="763500"/>
          </a:xfrm>
          <a:prstGeom prst="rect">
            <a:avLst/>
          </a:prstGeom>
          <a:noFill/>
          <a:ln>
            <a:noFill/>
          </a:ln>
        </p:spPr>
        <p:txBody>
          <a:bodyPr spcFirstLastPara="1" wrap="square" lIns="117825" tIns="58900" rIns="117825" bIns="58900" anchor="ctr" anchorCtr="0">
            <a:noAutofit/>
          </a:bodyPr>
          <a:lstStyle>
            <a:lvl1pPr lvl="0" algn="ctr">
              <a:lnSpc>
                <a:spcPct val="90000"/>
              </a:lnSpc>
              <a:spcBef>
                <a:spcPts val="0"/>
              </a:spcBef>
              <a:spcAft>
                <a:spcPts val="0"/>
              </a:spcAft>
              <a:buSzPts val="7700"/>
              <a:buNone/>
              <a:defRPr/>
            </a:lvl1pPr>
            <a:lvl2pPr lvl="1" algn="l">
              <a:lnSpc>
                <a:spcPct val="100000"/>
              </a:lnSpc>
              <a:spcBef>
                <a:spcPts val="0"/>
              </a:spcBef>
              <a:spcAft>
                <a:spcPts val="0"/>
              </a:spcAft>
              <a:buSzPts val="1800"/>
              <a:buNone/>
              <a:defRPr/>
            </a:lvl2pPr>
            <a:lvl3pPr lvl="2" algn="l">
              <a:lnSpc>
                <a:spcPct val="100000"/>
              </a:lnSpc>
              <a:spcBef>
                <a:spcPts val="0"/>
              </a:spcBef>
              <a:spcAft>
                <a:spcPts val="0"/>
              </a:spcAft>
              <a:buSzPts val="1800"/>
              <a:buNone/>
              <a:defRPr/>
            </a:lvl3pPr>
            <a:lvl4pPr lvl="3" algn="l">
              <a:lnSpc>
                <a:spcPct val="100000"/>
              </a:lnSpc>
              <a:spcBef>
                <a:spcPts val="0"/>
              </a:spcBef>
              <a:spcAft>
                <a:spcPts val="0"/>
              </a:spcAft>
              <a:buSzPts val="1800"/>
              <a:buNone/>
              <a:defRPr/>
            </a:lvl4pPr>
            <a:lvl5pPr lvl="4" algn="l">
              <a:lnSpc>
                <a:spcPct val="100000"/>
              </a:lnSpc>
              <a:spcBef>
                <a:spcPts val="0"/>
              </a:spcBef>
              <a:spcAft>
                <a:spcPts val="0"/>
              </a:spcAft>
              <a:buSzPts val="1800"/>
              <a:buNone/>
              <a:defRPr/>
            </a:lvl5pPr>
            <a:lvl6pPr lvl="5" algn="l">
              <a:lnSpc>
                <a:spcPct val="100000"/>
              </a:lnSpc>
              <a:spcBef>
                <a:spcPts val="0"/>
              </a:spcBef>
              <a:spcAft>
                <a:spcPts val="0"/>
              </a:spcAft>
              <a:buSzPts val="1800"/>
              <a:buNone/>
              <a:defRPr/>
            </a:lvl6pPr>
            <a:lvl7pPr lvl="6" algn="l">
              <a:lnSpc>
                <a:spcPct val="100000"/>
              </a:lnSpc>
              <a:spcBef>
                <a:spcPts val="0"/>
              </a:spcBef>
              <a:spcAft>
                <a:spcPts val="0"/>
              </a:spcAft>
              <a:buSzPts val="1800"/>
              <a:buNone/>
              <a:defRPr/>
            </a:lvl7pPr>
            <a:lvl8pPr lvl="7" algn="l">
              <a:lnSpc>
                <a:spcPct val="100000"/>
              </a:lnSpc>
              <a:spcBef>
                <a:spcPts val="0"/>
              </a:spcBef>
              <a:spcAft>
                <a:spcPts val="0"/>
              </a:spcAft>
              <a:buSzPts val="1800"/>
              <a:buNone/>
              <a:defRPr/>
            </a:lvl8pPr>
            <a:lvl9pPr lvl="8" algn="l">
              <a:lnSpc>
                <a:spcPct val="100000"/>
              </a:lnSpc>
              <a:spcBef>
                <a:spcPts val="0"/>
              </a:spcBef>
              <a:spcAft>
                <a:spcPts val="0"/>
              </a:spcAft>
              <a:buSzPts val="1800"/>
              <a:buNone/>
              <a:defRPr/>
            </a:lvl9pPr>
          </a:lstStyle>
          <a:p>
            <a:endParaRPr/>
          </a:p>
        </p:txBody>
      </p:sp>
      <p:sp>
        <p:nvSpPr>
          <p:cNvPr id="62" name="Google Shape;62;p14"/>
          <p:cNvSpPr txBox="1">
            <a:spLocks noGrp="1"/>
          </p:cNvSpPr>
          <p:nvPr>
            <p:ph type="body" idx="1"/>
          </p:nvPr>
        </p:nvSpPr>
        <p:spPr>
          <a:xfrm>
            <a:off x="415600" y="1536634"/>
            <a:ext cx="11360700" cy="4555200"/>
          </a:xfrm>
          <a:prstGeom prst="rect">
            <a:avLst/>
          </a:prstGeom>
          <a:noFill/>
          <a:ln>
            <a:noFill/>
          </a:ln>
        </p:spPr>
        <p:txBody>
          <a:bodyPr spcFirstLastPara="1" wrap="square" lIns="157125" tIns="157125" rIns="157125" bIns="157125" anchor="ctr" anchorCtr="0">
            <a:noAutofit/>
          </a:bodyPr>
          <a:lstStyle>
            <a:lvl1pPr marL="457200" marR="0" lvl="0" indent="-381000" algn="l">
              <a:lnSpc>
                <a:spcPct val="100000"/>
              </a:lnSpc>
              <a:spcBef>
                <a:spcPts val="0"/>
              </a:spcBef>
              <a:spcAft>
                <a:spcPts val="0"/>
              </a:spcAft>
              <a:buClr>
                <a:srgbClr val="000000"/>
              </a:buClr>
              <a:buSzPts val="2400"/>
              <a:buFont typeface="Arial"/>
              <a:buChar char="●"/>
              <a:defRPr sz="2400" b="0" i="0" u="none" strike="noStrike" cap="none">
                <a:solidFill>
                  <a:srgbClr val="000000"/>
                </a:solidFill>
                <a:latin typeface="Arial"/>
                <a:ea typeface="Arial"/>
                <a:cs typeface="Arial"/>
                <a:sym typeface="Arial"/>
              </a:defRPr>
            </a:lvl1pPr>
            <a:lvl2pPr marL="914400" marR="0" lvl="1" indent="-381000" algn="l">
              <a:lnSpc>
                <a:spcPct val="100000"/>
              </a:lnSpc>
              <a:spcBef>
                <a:spcPts val="0"/>
              </a:spcBef>
              <a:spcAft>
                <a:spcPts val="0"/>
              </a:spcAft>
              <a:buClr>
                <a:srgbClr val="000000"/>
              </a:buClr>
              <a:buSzPts val="2400"/>
              <a:buFont typeface="Arial"/>
              <a:buChar char="○"/>
              <a:defRPr sz="2400" b="0" i="0" u="none" strike="noStrike" cap="none">
                <a:solidFill>
                  <a:srgbClr val="000000"/>
                </a:solidFill>
                <a:latin typeface="Arial"/>
                <a:ea typeface="Arial"/>
                <a:cs typeface="Arial"/>
                <a:sym typeface="Arial"/>
              </a:defRPr>
            </a:lvl2pPr>
            <a:lvl3pPr marL="1371600" marR="0" lvl="2" indent="-381000" algn="l">
              <a:lnSpc>
                <a:spcPct val="100000"/>
              </a:lnSpc>
              <a:spcBef>
                <a:spcPts val="0"/>
              </a:spcBef>
              <a:spcAft>
                <a:spcPts val="0"/>
              </a:spcAft>
              <a:buClr>
                <a:srgbClr val="000000"/>
              </a:buClr>
              <a:buSzPts val="2400"/>
              <a:buFont typeface="Arial"/>
              <a:buChar char="■"/>
              <a:defRPr sz="2400" b="0" i="0" u="none" strike="noStrike" cap="none">
                <a:solidFill>
                  <a:srgbClr val="000000"/>
                </a:solidFill>
                <a:latin typeface="Arial"/>
                <a:ea typeface="Arial"/>
                <a:cs typeface="Arial"/>
                <a:sym typeface="Arial"/>
              </a:defRPr>
            </a:lvl3pPr>
            <a:lvl4pPr marL="1828800" marR="0" lvl="3" indent="-381000" algn="l">
              <a:lnSpc>
                <a:spcPct val="100000"/>
              </a:lnSpc>
              <a:spcBef>
                <a:spcPts val="0"/>
              </a:spcBef>
              <a:spcAft>
                <a:spcPts val="0"/>
              </a:spcAft>
              <a:buClr>
                <a:srgbClr val="000000"/>
              </a:buClr>
              <a:buSzPts val="2400"/>
              <a:buFont typeface="Arial"/>
              <a:buChar char="●"/>
              <a:defRPr sz="2400" b="0" i="0" u="none" strike="noStrike" cap="none">
                <a:solidFill>
                  <a:srgbClr val="000000"/>
                </a:solidFill>
                <a:latin typeface="Arial"/>
                <a:ea typeface="Arial"/>
                <a:cs typeface="Arial"/>
                <a:sym typeface="Arial"/>
              </a:defRPr>
            </a:lvl4pPr>
            <a:lvl5pPr marL="2286000" marR="0" lvl="4" indent="-381000" algn="l">
              <a:lnSpc>
                <a:spcPct val="100000"/>
              </a:lnSpc>
              <a:spcBef>
                <a:spcPts val="0"/>
              </a:spcBef>
              <a:spcAft>
                <a:spcPts val="0"/>
              </a:spcAft>
              <a:buClr>
                <a:srgbClr val="000000"/>
              </a:buClr>
              <a:buSzPts val="2400"/>
              <a:buFont typeface="Arial"/>
              <a:buChar char="○"/>
              <a:defRPr sz="2400" b="0" i="0" u="none" strike="noStrike" cap="none">
                <a:solidFill>
                  <a:srgbClr val="000000"/>
                </a:solidFill>
                <a:latin typeface="Arial"/>
                <a:ea typeface="Arial"/>
                <a:cs typeface="Arial"/>
                <a:sym typeface="Arial"/>
              </a:defRPr>
            </a:lvl5pPr>
            <a:lvl6pPr marL="2743200" marR="0" lvl="5" indent="-381000" algn="l">
              <a:lnSpc>
                <a:spcPct val="100000"/>
              </a:lnSpc>
              <a:spcBef>
                <a:spcPts val="0"/>
              </a:spcBef>
              <a:spcAft>
                <a:spcPts val="0"/>
              </a:spcAft>
              <a:buClr>
                <a:srgbClr val="000000"/>
              </a:buClr>
              <a:buSzPts val="2400"/>
              <a:buFont typeface="Arial"/>
              <a:buChar char="■"/>
              <a:defRPr sz="2400" b="0" i="0" u="none" strike="noStrike" cap="none">
                <a:solidFill>
                  <a:srgbClr val="000000"/>
                </a:solidFill>
                <a:latin typeface="Arial"/>
                <a:ea typeface="Arial"/>
                <a:cs typeface="Arial"/>
                <a:sym typeface="Arial"/>
              </a:defRPr>
            </a:lvl6pPr>
            <a:lvl7pPr marL="3200400" marR="0" lvl="6" indent="-381000" algn="l">
              <a:lnSpc>
                <a:spcPct val="100000"/>
              </a:lnSpc>
              <a:spcBef>
                <a:spcPts val="0"/>
              </a:spcBef>
              <a:spcAft>
                <a:spcPts val="0"/>
              </a:spcAft>
              <a:buClr>
                <a:srgbClr val="000000"/>
              </a:buClr>
              <a:buSzPts val="2400"/>
              <a:buFont typeface="Arial"/>
              <a:buChar char="●"/>
              <a:defRPr sz="2400" b="0" i="0" u="none" strike="noStrike" cap="none">
                <a:solidFill>
                  <a:srgbClr val="000000"/>
                </a:solidFill>
                <a:latin typeface="Arial"/>
                <a:ea typeface="Arial"/>
                <a:cs typeface="Arial"/>
                <a:sym typeface="Arial"/>
              </a:defRPr>
            </a:lvl7pPr>
            <a:lvl8pPr marL="3657600" marR="0" lvl="7" indent="-381000" algn="l">
              <a:lnSpc>
                <a:spcPct val="100000"/>
              </a:lnSpc>
              <a:spcBef>
                <a:spcPts val="0"/>
              </a:spcBef>
              <a:spcAft>
                <a:spcPts val="0"/>
              </a:spcAft>
              <a:buClr>
                <a:srgbClr val="000000"/>
              </a:buClr>
              <a:buSzPts val="2400"/>
              <a:buFont typeface="Arial"/>
              <a:buChar char="○"/>
              <a:defRPr sz="2400" b="0" i="0" u="none" strike="noStrike" cap="none">
                <a:solidFill>
                  <a:srgbClr val="000000"/>
                </a:solidFill>
                <a:latin typeface="Arial"/>
                <a:ea typeface="Arial"/>
                <a:cs typeface="Arial"/>
                <a:sym typeface="Arial"/>
              </a:defRPr>
            </a:lvl8pPr>
            <a:lvl9pPr marL="4114800" marR="0" lvl="8" indent="-381000" algn="l">
              <a:lnSpc>
                <a:spcPct val="100000"/>
              </a:lnSpc>
              <a:spcBef>
                <a:spcPts val="0"/>
              </a:spcBef>
              <a:spcAft>
                <a:spcPts val="0"/>
              </a:spcAft>
              <a:buClr>
                <a:srgbClr val="000000"/>
              </a:buClr>
              <a:buSzPts val="2400"/>
              <a:buFont typeface="Arial"/>
              <a:buChar char="■"/>
              <a:defRPr sz="2400" b="0" i="0" u="none" strike="noStrike" cap="none">
                <a:solidFill>
                  <a:srgbClr val="000000"/>
                </a:solidFill>
                <a:latin typeface="Arial"/>
                <a:ea typeface="Arial"/>
                <a:cs typeface="Arial"/>
                <a:sym typeface="Arial"/>
              </a:defRPr>
            </a:lvl9pPr>
          </a:lstStyle>
          <a:p>
            <a:endParaRPr/>
          </a:p>
        </p:txBody>
      </p:sp>
      <p:sp>
        <p:nvSpPr>
          <p:cNvPr id="63" name="Google Shape;63;p14"/>
          <p:cNvSpPr txBox="1">
            <a:spLocks noGrp="1"/>
          </p:cNvSpPr>
          <p:nvPr>
            <p:ph type="sldNum" idx="12"/>
          </p:nvPr>
        </p:nvSpPr>
        <p:spPr>
          <a:xfrm>
            <a:off x="11296611" y="6217622"/>
            <a:ext cx="731700" cy="525000"/>
          </a:xfrm>
          <a:prstGeom prst="rect">
            <a:avLst/>
          </a:prstGeom>
          <a:noFill/>
          <a:ln>
            <a:noFill/>
          </a:ln>
        </p:spPr>
        <p:txBody>
          <a:bodyPr spcFirstLastPara="1" wrap="square" lIns="117825" tIns="58900" rIns="117825" bIns="58900" anchor="ctr" anchorCtr="0">
            <a:noAutofit/>
          </a:bodyPr>
          <a:lstStyle>
            <a:lvl1pPr marL="0" marR="0" lvl="0"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Slide">
  <p:cSld name="Title Slide">
    <p:spTree>
      <p:nvGrpSpPr>
        <p:cNvPr id="1" name="Shape 70"/>
        <p:cNvGrpSpPr/>
        <p:nvPr/>
      </p:nvGrpSpPr>
      <p:grpSpPr>
        <a:xfrm>
          <a:off x="0" y="0"/>
          <a:ext cx="0" cy="0"/>
          <a:chOff x="0" y="0"/>
          <a:chExt cx="0" cy="0"/>
        </a:xfrm>
      </p:grpSpPr>
      <p:sp>
        <p:nvSpPr>
          <p:cNvPr id="71" name="Google Shape;71;p16"/>
          <p:cNvSpPr txBox="1">
            <a:spLocks noGrp="1"/>
          </p:cNvSpPr>
          <p:nvPr>
            <p:ph type="ctrTitle"/>
          </p:nvPr>
        </p:nvSpPr>
        <p:spPr>
          <a:xfrm>
            <a:off x="1040524" y="1505698"/>
            <a:ext cx="10110952" cy="990216"/>
          </a:xfrm>
          <a:prstGeom prst="rect">
            <a:avLst/>
          </a:prstGeom>
          <a:noFill/>
          <a:ln>
            <a:noFill/>
          </a:ln>
        </p:spPr>
        <p:txBody>
          <a:bodyPr spcFirstLastPara="1" wrap="square" lIns="91425" tIns="45700" rIns="91425" bIns="45700" anchor="ctr" anchorCtr="0">
            <a:noAutofit/>
          </a:bodyPr>
          <a:lstStyle>
            <a:lvl1pPr lvl="0" algn="ctr">
              <a:lnSpc>
                <a:spcPct val="90000"/>
              </a:lnSpc>
              <a:spcBef>
                <a:spcPts val="0"/>
              </a:spcBef>
              <a:spcAft>
                <a:spcPts val="0"/>
              </a:spcAft>
              <a:buClr>
                <a:schemeClr val="lt1"/>
              </a:buClr>
              <a:buSzPts val="6000"/>
              <a:buFont typeface="Trebuchet MS"/>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2" name="Google Shape;72;p16"/>
          <p:cNvSpPr txBox="1">
            <a:spLocks noGrp="1"/>
          </p:cNvSpPr>
          <p:nvPr>
            <p:ph type="subTitle" idx="1"/>
          </p:nvPr>
        </p:nvSpPr>
        <p:spPr>
          <a:xfrm>
            <a:off x="1524000" y="2593827"/>
            <a:ext cx="9144000" cy="738734"/>
          </a:xfrm>
          <a:prstGeom prst="rect">
            <a:avLst/>
          </a:prstGeom>
          <a:noFill/>
          <a:ln>
            <a:noFill/>
          </a:ln>
        </p:spPr>
        <p:txBody>
          <a:bodyPr spcFirstLastPara="1" wrap="square" lIns="91425" tIns="45700" rIns="91425" bIns="45700" anchor="ctr" anchorCtr="0">
            <a:noAutofit/>
          </a:bodyPr>
          <a:lstStyle>
            <a:lvl1pPr marR="0" lvl="0" algn="ctr" rtl="0">
              <a:lnSpc>
                <a:spcPct val="90000"/>
              </a:lnSpc>
              <a:spcBef>
                <a:spcPts val="1000"/>
              </a:spcBef>
              <a:spcAft>
                <a:spcPts val="0"/>
              </a:spcAft>
              <a:buClr>
                <a:schemeClr val="lt1"/>
              </a:buClr>
              <a:buSzPts val="4950"/>
              <a:buFont typeface="Arial"/>
              <a:buNone/>
              <a:defRPr sz="4950" b="1" i="0" u="none" strike="noStrike" cap="none">
                <a:solidFill>
                  <a:schemeClr val="lt1"/>
                </a:solidFill>
                <a:latin typeface="Trebuchet MS"/>
                <a:ea typeface="Trebuchet MS"/>
                <a:cs typeface="Trebuchet MS"/>
                <a:sym typeface="Trebuchet MS"/>
              </a:defRPr>
            </a:lvl1pPr>
            <a:lvl2pPr marR="0" lvl="1" algn="ctr"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Calibri"/>
                <a:ea typeface="Calibri"/>
                <a:cs typeface="Calibri"/>
                <a:sym typeface="Calibri"/>
              </a:defRPr>
            </a:lvl2pPr>
            <a:lvl3pPr marR="0" lvl="2" algn="ctr" rtl="0">
              <a:lnSpc>
                <a:spcPct val="90000"/>
              </a:lnSpc>
              <a:spcBef>
                <a:spcPts val="500"/>
              </a:spcBef>
              <a:spcAft>
                <a:spcPts val="0"/>
              </a:spcAft>
              <a:buClr>
                <a:schemeClr val="lt1"/>
              </a:buClr>
              <a:buSzPts val="1800"/>
              <a:buFont typeface="Arial"/>
              <a:buNone/>
              <a:defRPr sz="1800" b="0" i="0" u="none" strike="noStrike" cap="none">
                <a:solidFill>
                  <a:schemeClr val="lt1"/>
                </a:solidFill>
                <a:latin typeface="Calibri"/>
                <a:ea typeface="Calibri"/>
                <a:cs typeface="Calibri"/>
                <a:sym typeface="Calibri"/>
              </a:defRPr>
            </a:lvl3pPr>
            <a:lvl4pPr marR="0" lvl="3" algn="ctr" rtl="0">
              <a:lnSpc>
                <a:spcPct val="90000"/>
              </a:lnSpc>
              <a:spcBef>
                <a:spcPts val="500"/>
              </a:spcBef>
              <a:spcAft>
                <a:spcPts val="0"/>
              </a:spcAft>
              <a:buClr>
                <a:schemeClr val="lt1"/>
              </a:buClr>
              <a:buSzPts val="1600"/>
              <a:buFont typeface="Arial"/>
              <a:buNone/>
              <a:defRPr sz="1600" b="0" i="0" u="none" strike="noStrike" cap="none">
                <a:solidFill>
                  <a:schemeClr val="lt1"/>
                </a:solidFill>
                <a:latin typeface="Calibri"/>
                <a:ea typeface="Calibri"/>
                <a:cs typeface="Calibri"/>
                <a:sym typeface="Calibri"/>
              </a:defRPr>
            </a:lvl4pPr>
            <a:lvl5pPr marR="0" lvl="4" algn="ctr" rtl="0">
              <a:lnSpc>
                <a:spcPct val="90000"/>
              </a:lnSpc>
              <a:spcBef>
                <a:spcPts val="500"/>
              </a:spcBef>
              <a:spcAft>
                <a:spcPts val="0"/>
              </a:spcAft>
              <a:buClr>
                <a:schemeClr val="lt1"/>
              </a:buClr>
              <a:buSzPts val="1600"/>
              <a:buFont typeface="Arial"/>
              <a:buNone/>
              <a:defRPr sz="1600" b="0" i="0" u="none" strike="noStrike" cap="none">
                <a:solidFill>
                  <a:schemeClr val="lt1"/>
                </a:solidFill>
                <a:latin typeface="Calibri"/>
                <a:ea typeface="Calibri"/>
                <a:cs typeface="Calibri"/>
                <a:sym typeface="Calibri"/>
              </a:defRPr>
            </a:lvl5pPr>
            <a:lvl6pPr marR="0" lvl="5" algn="ctr" rtl="0">
              <a:lnSpc>
                <a:spcPct val="90000"/>
              </a:lnSpc>
              <a:spcBef>
                <a:spcPts val="500"/>
              </a:spcBef>
              <a:spcAft>
                <a:spcPts val="0"/>
              </a:spcAft>
              <a:buClr>
                <a:schemeClr val="lt1"/>
              </a:buClr>
              <a:buSzPts val="1600"/>
              <a:buFont typeface="Arial"/>
              <a:buNone/>
              <a:defRPr sz="1600" b="0" i="0" u="none" strike="noStrike" cap="none">
                <a:solidFill>
                  <a:schemeClr val="lt1"/>
                </a:solidFill>
                <a:latin typeface="Calibri"/>
                <a:ea typeface="Calibri"/>
                <a:cs typeface="Calibri"/>
                <a:sym typeface="Calibri"/>
              </a:defRPr>
            </a:lvl6pPr>
            <a:lvl7pPr marR="0" lvl="6" algn="ctr" rtl="0">
              <a:lnSpc>
                <a:spcPct val="90000"/>
              </a:lnSpc>
              <a:spcBef>
                <a:spcPts val="500"/>
              </a:spcBef>
              <a:spcAft>
                <a:spcPts val="0"/>
              </a:spcAft>
              <a:buClr>
                <a:schemeClr val="lt1"/>
              </a:buClr>
              <a:buSzPts val="1600"/>
              <a:buFont typeface="Arial"/>
              <a:buNone/>
              <a:defRPr sz="1600" b="0" i="0" u="none" strike="noStrike" cap="none">
                <a:solidFill>
                  <a:schemeClr val="lt1"/>
                </a:solidFill>
                <a:latin typeface="Calibri"/>
                <a:ea typeface="Calibri"/>
                <a:cs typeface="Calibri"/>
                <a:sym typeface="Calibri"/>
              </a:defRPr>
            </a:lvl7pPr>
            <a:lvl8pPr marR="0" lvl="7" algn="ctr" rtl="0">
              <a:lnSpc>
                <a:spcPct val="90000"/>
              </a:lnSpc>
              <a:spcBef>
                <a:spcPts val="500"/>
              </a:spcBef>
              <a:spcAft>
                <a:spcPts val="0"/>
              </a:spcAft>
              <a:buClr>
                <a:schemeClr val="lt1"/>
              </a:buClr>
              <a:buSzPts val="1600"/>
              <a:buFont typeface="Arial"/>
              <a:buNone/>
              <a:defRPr sz="1600" b="0" i="0" u="none" strike="noStrike" cap="none">
                <a:solidFill>
                  <a:schemeClr val="lt1"/>
                </a:solidFill>
                <a:latin typeface="Calibri"/>
                <a:ea typeface="Calibri"/>
                <a:cs typeface="Calibri"/>
                <a:sym typeface="Calibri"/>
              </a:defRPr>
            </a:lvl8pPr>
            <a:lvl9pPr marR="0" lvl="8" algn="ctr" rtl="0">
              <a:lnSpc>
                <a:spcPct val="90000"/>
              </a:lnSpc>
              <a:spcBef>
                <a:spcPts val="500"/>
              </a:spcBef>
              <a:spcAft>
                <a:spcPts val="0"/>
              </a:spcAft>
              <a:buClr>
                <a:schemeClr val="lt1"/>
              </a:buClr>
              <a:buSzPts val="1600"/>
              <a:buFont typeface="Arial"/>
              <a:buNone/>
              <a:defRPr sz="1600" b="0" i="0" u="none" strike="noStrike" cap="none">
                <a:solidFill>
                  <a:schemeClr val="lt1"/>
                </a:solidFill>
                <a:latin typeface="Calibri"/>
                <a:ea typeface="Calibri"/>
                <a:cs typeface="Calibri"/>
                <a:sym typeface="Calibri"/>
              </a:defRPr>
            </a:lvl9pPr>
          </a:lstStyle>
          <a:p>
            <a:endParaRPr/>
          </a:p>
        </p:txBody>
      </p:sp>
      <p:sp>
        <p:nvSpPr>
          <p:cNvPr id="73" name="Google Shape;73;p16"/>
          <p:cNvSpPr txBox="1">
            <a:spLocks noGrp="1"/>
          </p:cNvSpPr>
          <p:nvPr>
            <p:ph type="dt" idx="10"/>
          </p:nvPr>
        </p:nvSpPr>
        <p:spPr>
          <a:xfrm>
            <a:off x="4724400" y="4917556"/>
            <a:ext cx="27432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4" name="Google Shape;74;p16"/>
          <p:cNvSpPr txBox="1">
            <a:spLocks noGrp="1"/>
          </p:cNvSpPr>
          <p:nvPr>
            <p:ph type="sldNum" idx="12"/>
          </p:nvPr>
        </p:nvSpPr>
        <p:spPr>
          <a:xfrm>
            <a:off x="9174126" y="6370754"/>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75" name="Google Shape;75;p16"/>
          <p:cNvSpPr txBox="1">
            <a:spLocks noGrp="1"/>
          </p:cNvSpPr>
          <p:nvPr>
            <p:ph type="body" idx="2"/>
          </p:nvPr>
        </p:nvSpPr>
        <p:spPr>
          <a:xfrm>
            <a:off x="1913861" y="3680568"/>
            <a:ext cx="8364279" cy="914400"/>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chemeClr val="lt1"/>
              </a:buClr>
              <a:buSzPts val="3300"/>
              <a:buFont typeface="Arial"/>
              <a:buNone/>
              <a:defRPr sz="3300" b="0" i="0" u="none" strike="noStrike" cap="none">
                <a:solidFill>
                  <a:schemeClr val="lt1"/>
                </a:solidFill>
                <a:latin typeface="Trebuchet MS"/>
                <a:ea typeface="Trebuchet MS"/>
                <a:cs typeface="Trebuchet MS"/>
                <a:sym typeface="Trebuchet MS"/>
              </a:defRPr>
            </a:lvl1pPr>
            <a:lvl2pPr marL="914400" marR="0" lvl="1" indent="-228600" algn="ctr"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Trebuchet MS"/>
                <a:ea typeface="Trebuchet MS"/>
                <a:cs typeface="Trebuchet MS"/>
                <a:sym typeface="Trebuchet MS"/>
              </a:defRPr>
            </a:lvl2pPr>
            <a:lvl3pPr marL="1371600" marR="0" lvl="2" indent="-228600" algn="ctr"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Trebuchet MS"/>
                <a:ea typeface="Trebuchet MS"/>
                <a:cs typeface="Trebuchet MS"/>
                <a:sym typeface="Trebuchet MS"/>
              </a:defRPr>
            </a:lvl3pPr>
            <a:lvl4pPr marL="1828800" marR="0" lvl="3" indent="-228600" algn="ctr"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Trebuchet MS"/>
                <a:ea typeface="Trebuchet MS"/>
                <a:cs typeface="Trebuchet MS"/>
                <a:sym typeface="Trebuchet MS"/>
              </a:defRPr>
            </a:lvl4pPr>
            <a:lvl5pPr marL="2286000" marR="0" lvl="4" indent="-228600" algn="ctr"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Trebuchet MS"/>
                <a:ea typeface="Trebuchet MS"/>
                <a:cs typeface="Trebuchet MS"/>
                <a:sym typeface="Trebuchet MS"/>
              </a:defRPr>
            </a:lvl5pPr>
            <a:lvl6pPr marL="2743200" marR="0" lvl="5"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9pPr>
          </a:lstStyle>
          <a:p>
            <a:endParaRPr/>
          </a:p>
        </p:txBody>
      </p:sp>
    </p:spTree>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ext" type="secHead">
  <p:cSld name="SECTION_HEADER">
    <p:spTree>
      <p:nvGrpSpPr>
        <p:cNvPr id="1" name="Shape 76"/>
        <p:cNvGrpSpPr/>
        <p:nvPr/>
      </p:nvGrpSpPr>
      <p:grpSpPr>
        <a:xfrm>
          <a:off x="0" y="0"/>
          <a:ext cx="0" cy="0"/>
          <a:chOff x="0" y="0"/>
          <a:chExt cx="0" cy="0"/>
        </a:xfrm>
      </p:grpSpPr>
      <p:sp>
        <p:nvSpPr>
          <p:cNvPr id="77" name="Google Shape;77;p17"/>
          <p:cNvSpPr txBox="1">
            <a:spLocks noGrp="1"/>
          </p:cNvSpPr>
          <p:nvPr>
            <p:ph type="title"/>
          </p:nvPr>
        </p:nvSpPr>
        <p:spPr>
          <a:xfrm>
            <a:off x="838200" y="437985"/>
            <a:ext cx="10515600" cy="959890"/>
          </a:xfrm>
          <a:prstGeom prst="rect">
            <a:avLst/>
          </a:prstGeom>
          <a:noFill/>
          <a:ln>
            <a:noFill/>
          </a:ln>
        </p:spPr>
        <p:txBody>
          <a:bodyPr spcFirstLastPara="1" wrap="square" lIns="91425" tIns="45700" rIns="91425" bIns="45700" anchor="b" anchorCtr="0">
            <a:noAutofit/>
          </a:bodyPr>
          <a:lstStyle>
            <a:lvl1pPr lvl="0" algn="ctr">
              <a:lnSpc>
                <a:spcPct val="90000"/>
              </a:lnSpc>
              <a:spcBef>
                <a:spcPts val="0"/>
              </a:spcBef>
              <a:spcAft>
                <a:spcPts val="0"/>
              </a:spcAft>
              <a:buClr>
                <a:schemeClr val="lt1"/>
              </a:buClr>
              <a:buSzPts val="6000"/>
              <a:buFont typeface="Trebuchet MS"/>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8" name="Google Shape;78;p17"/>
          <p:cNvSpPr txBox="1">
            <a:spLocks noGrp="1"/>
          </p:cNvSpPr>
          <p:nvPr>
            <p:ph type="body" idx="1"/>
          </p:nvPr>
        </p:nvSpPr>
        <p:spPr>
          <a:xfrm>
            <a:off x="838200" y="1852302"/>
            <a:ext cx="10515600" cy="4205598"/>
          </a:xfrm>
          <a:prstGeom prst="rect">
            <a:avLst/>
          </a:prstGeom>
          <a:noFill/>
          <a:ln>
            <a:noFill/>
          </a:ln>
        </p:spPr>
        <p:txBody>
          <a:bodyPr spcFirstLastPara="1" wrap="square" lIns="91425" tIns="45700" rIns="91425" bIns="45700" anchor="t" anchorCtr="0">
            <a:noAutofit/>
          </a:bodyPr>
          <a:lstStyle>
            <a:lvl1pPr marL="457200" marR="0" lvl="0" indent="-457200" algn="l" rtl="0">
              <a:lnSpc>
                <a:spcPct val="90000"/>
              </a:lnSpc>
              <a:spcBef>
                <a:spcPts val="1000"/>
              </a:spcBef>
              <a:spcAft>
                <a:spcPts val="0"/>
              </a:spcAft>
              <a:buClr>
                <a:schemeClr val="lt1"/>
              </a:buClr>
              <a:buSzPts val="3600"/>
              <a:buFont typeface="Arial"/>
              <a:buChar char="•"/>
              <a:defRPr sz="3600" b="0" i="0" u="none" strike="noStrike" cap="none">
                <a:solidFill>
                  <a:schemeClr val="lt1"/>
                </a:solidFill>
                <a:latin typeface="Trebuchet MS"/>
                <a:ea typeface="Trebuchet MS"/>
                <a:cs typeface="Trebuchet MS"/>
                <a:sym typeface="Trebuchet MS"/>
              </a:defRPr>
            </a:lvl1pPr>
            <a:lvl2pPr marL="914400" marR="0" lvl="1" indent="-375285" algn="l" rtl="0">
              <a:lnSpc>
                <a:spcPct val="90000"/>
              </a:lnSpc>
              <a:spcBef>
                <a:spcPts val="500"/>
              </a:spcBef>
              <a:spcAft>
                <a:spcPts val="0"/>
              </a:spcAft>
              <a:buClr>
                <a:schemeClr val="lt1"/>
              </a:buClr>
              <a:buSzPts val="2310"/>
              <a:buFont typeface="Noto Sans Symbols"/>
              <a:buChar char="⮚"/>
              <a:defRPr sz="3300" b="0" i="0" u="none" strike="noStrike" cap="none">
                <a:solidFill>
                  <a:schemeClr val="lt1"/>
                </a:solidFill>
                <a:latin typeface="Trebuchet MS"/>
                <a:ea typeface="Trebuchet MS"/>
                <a:cs typeface="Trebuchet MS"/>
                <a:sym typeface="Trebuchet MS"/>
              </a:defRPr>
            </a:lvl2pPr>
            <a:lvl3pPr marL="1371600" marR="0" lvl="2" indent="-400050" algn="l" rtl="0">
              <a:lnSpc>
                <a:spcPct val="90000"/>
              </a:lnSpc>
              <a:spcBef>
                <a:spcPts val="500"/>
              </a:spcBef>
              <a:spcAft>
                <a:spcPts val="0"/>
              </a:spcAft>
              <a:buClr>
                <a:schemeClr val="lt1"/>
              </a:buClr>
              <a:buSzPts val="2700"/>
              <a:buFont typeface="Noto Sans Symbols"/>
              <a:buChar char="▪"/>
              <a:defRPr sz="2700" b="0" i="0" u="none" strike="noStrike" cap="none">
                <a:solidFill>
                  <a:schemeClr val="lt1"/>
                </a:solidFill>
                <a:latin typeface="Trebuchet MS"/>
                <a:ea typeface="Trebuchet MS"/>
                <a:cs typeface="Trebuchet MS"/>
                <a:sym typeface="Trebuchet MS"/>
              </a:defRPr>
            </a:lvl3pPr>
            <a:lvl4pPr marL="1828800" marR="0" lvl="3" indent="-381000" algn="l" rtl="0">
              <a:lnSpc>
                <a:spcPct val="90000"/>
              </a:lnSpc>
              <a:spcBef>
                <a:spcPts val="500"/>
              </a:spcBef>
              <a:spcAft>
                <a:spcPts val="0"/>
              </a:spcAft>
              <a:buClr>
                <a:schemeClr val="lt1"/>
              </a:buClr>
              <a:buSzPts val="2400"/>
              <a:buFont typeface="Arial"/>
              <a:buChar char="•"/>
              <a:defRPr sz="2400" b="0" i="0" u="none" strike="noStrike" cap="none">
                <a:solidFill>
                  <a:schemeClr val="lt1"/>
                </a:solidFill>
                <a:latin typeface="Trebuchet MS"/>
                <a:ea typeface="Trebuchet MS"/>
                <a:cs typeface="Trebuchet MS"/>
                <a:sym typeface="Trebuchet MS"/>
              </a:defRPr>
            </a:lvl4pPr>
            <a:lvl5pPr marL="2286000" marR="0" lvl="4" indent="-228600" algn="l" rtl="0">
              <a:lnSpc>
                <a:spcPct val="90000"/>
              </a:lnSpc>
              <a:spcBef>
                <a:spcPts val="500"/>
              </a:spcBef>
              <a:spcAft>
                <a:spcPts val="0"/>
              </a:spcAft>
              <a:buClr>
                <a:schemeClr val="lt1"/>
              </a:buClr>
              <a:buSzPts val="1600"/>
              <a:buFont typeface="Arial"/>
              <a:buNone/>
              <a:defRPr sz="1600" b="0" i="0" u="none" strike="noStrike" cap="none">
                <a:solidFill>
                  <a:schemeClr val="lt1"/>
                </a:solidFill>
                <a:latin typeface="Calibri"/>
                <a:ea typeface="Calibri"/>
                <a:cs typeface="Calibri"/>
                <a:sym typeface="Calibri"/>
              </a:defRPr>
            </a:lvl5pPr>
            <a:lvl6pPr marL="2743200" marR="0" lvl="5" indent="-228600" algn="l" rtl="0">
              <a:lnSpc>
                <a:spcPct val="90000"/>
              </a:lnSpc>
              <a:spcBef>
                <a:spcPts val="500"/>
              </a:spcBef>
              <a:spcAft>
                <a:spcPts val="0"/>
              </a:spcAft>
              <a:buClr>
                <a:schemeClr val="lt1"/>
              </a:buClr>
              <a:buSzPts val="1600"/>
              <a:buFont typeface="Arial"/>
              <a:buNone/>
              <a:defRPr sz="1600" b="0" i="0" u="none" strike="noStrike" cap="none">
                <a:solidFill>
                  <a:schemeClr val="lt1"/>
                </a:solidFill>
                <a:latin typeface="Calibri"/>
                <a:ea typeface="Calibri"/>
                <a:cs typeface="Calibri"/>
                <a:sym typeface="Calibri"/>
              </a:defRPr>
            </a:lvl6pPr>
            <a:lvl7pPr marL="3200400" marR="0" lvl="6" indent="-228600" algn="l" rtl="0">
              <a:lnSpc>
                <a:spcPct val="90000"/>
              </a:lnSpc>
              <a:spcBef>
                <a:spcPts val="500"/>
              </a:spcBef>
              <a:spcAft>
                <a:spcPts val="0"/>
              </a:spcAft>
              <a:buClr>
                <a:schemeClr val="lt1"/>
              </a:buClr>
              <a:buSzPts val="1600"/>
              <a:buFont typeface="Arial"/>
              <a:buNone/>
              <a:defRPr sz="1600" b="0" i="0" u="none" strike="noStrike" cap="none">
                <a:solidFill>
                  <a:schemeClr val="lt1"/>
                </a:solidFill>
                <a:latin typeface="Calibri"/>
                <a:ea typeface="Calibri"/>
                <a:cs typeface="Calibri"/>
                <a:sym typeface="Calibri"/>
              </a:defRPr>
            </a:lvl7pPr>
            <a:lvl8pPr marL="3657600" marR="0" lvl="7" indent="-228600" algn="l" rtl="0">
              <a:lnSpc>
                <a:spcPct val="90000"/>
              </a:lnSpc>
              <a:spcBef>
                <a:spcPts val="500"/>
              </a:spcBef>
              <a:spcAft>
                <a:spcPts val="0"/>
              </a:spcAft>
              <a:buClr>
                <a:schemeClr val="lt1"/>
              </a:buClr>
              <a:buSzPts val="1600"/>
              <a:buFont typeface="Arial"/>
              <a:buNone/>
              <a:defRPr sz="1600" b="0" i="0" u="none" strike="noStrike" cap="none">
                <a:solidFill>
                  <a:schemeClr val="lt1"/>
                </a:solidFill>
                <a:latin typeface="Calibri"/>
                <a:ea typeface="Calibri"/>
                <a:cs typeface="Calibri"/>
                <a:sym typeface="Calibri"/>
              </a:defRPr>
            </a:lvl8pPr>
            <a:lvl9pPr marL="4114800" marR="0" lvl="8" indent="-228600" algn="l" rtl="0">
              <a:lnSpc>
                <a:spcPct val="90000"/>
              </a:lnSpc>
              <a:spcBef>
                <a:spcPts val="500"/>
              </a:spcBef>
              <a:spcAft>
                <a:spcPts val="0"/>
              </a:spcAft>
              <a:buClr>
                <a:schemeClr val="lt1"/>
              </a:buClr>
              <a:buSzPts val="1600"/>
              <a:buFont typeface="Arial"/>
              <a:buNone/>
              <a:defRPr sz="1600" b="0" i="0" u="none" strike="noStrike" cap="none">
                <a:solidFill>
                  <a:schemeClr val="lt1"/>
                </a:solidFill>
                <a:latin typeface="Calibri"/>
                <a:ea typeface="Calibri"/>
                <a:cs typeface="Calibri"/>
                <a:sym typeface="Calibri"/>
              </a:defRPr>
            </a:lvl9pPr>
          </a:lstStyle>
          <a:p>
            <a:endParaRPr/>
          </a:p>
        </p:txBody>
      </p:sp>
      <p:sp>
        <p:nvSpPr>
          <p:cNvPr id="79" name="Google Shape;79;p17"/>
          <p:cNvSpPr txBox="1">
            <a:spLocks noGrp="1"/>
          </p:cNvSpPr>
          <p:nvPr>
            <p:ph type="sldNum" idx="12"/>
          </p:nvPr>
        </p:nvSpPr>
        <p:spPr>
          <a:xfrm>
            <a:off x="9174126" y="6370754"/>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Questions Slide 1">
  <p:cSld name="Questions Slide 1">
    <p:spTree>
      <p:nvGrpSpPr>
        <p:cNvPr id="1" name="Shape 80"/>
        <p:cNvGrpSpPr/>
        <p:nvPr/>
      </p:nvGrpSpPr>
      <p:grpSpPr>
        <a:xfrm>
          <a:off x="0" y="0"/>
          <a:ext cx="0" cy="0"/>
          <a:chOff x="0" y="0"/>
          <a:chExt cx="0" cy="0"/>
        </a:xfrm>
      </p:grpSpPr>
      <p:pic>
        <p:nvPicPr>
          <p:cNvPr id="81" name="Google Shape;81;p18" descr="Icon of person with hand raised and empty text bubble."/>
          <p:cNvPicPr preferRelativeResize="0"/>
          <p:nvPr/>
        </p:nvPicPr>
        <p:blipFill rotWithShape="1">
          <a:blip r:embed="rId2">
            <a:alphaModFix/>
          </a:blip>
          <a:srcRect/>
          <a:stretch/>
        </p:blipFill>
        <p:spPr>
          <a:xfrm>
            <a:off x="308600" y="410308"/>
            <a:ext cx="5962347" cy="5848294"/>
          </a:xfrm>
          <a:prstGeom prst="rect">
            <a:avLst/>
          </a:prstGeom>
          <a:noFill/>
          <a:ln>
            <a:noFill/>
          </a:ln>
        </p:spPr>
      </p:pic>
      <p:sp>
        <p:nvSpPr>
          <p:cNvPr id="82" name="Google Shape;82;p18"/>
          <p:cNvSpPr txBox="1">
            <a:spLocks noGrp="1"/>
          </p:cNvSpPr>
          <p:nvPr>
            <p:ph type="title"/>
          </p:nvPr>
        </p:nvSpPr>
        <p:spPr>
          <a:xfrm>
            <a:off x="6122788" y="2625328"/>
            <a:ext cx="5381431" cy="2313816"/>
          </a:xfrm>
          <a:prstGeom prst="rect">
            <a:avLst/>
          </a:prstGeom>
          <a:noFill/>
          <a:ln>
            <a:noFill/>
          </a:ln>
        </p:spPr>
        <p:txBody>
          <a:bodyPr spcFirstLastPara="1" wrap="square" lIns="0" tIns="0" rIns="0" bIns="0" anchor="ctr" anchorCtr="0">
            <a:noAutofit/>
          </a:bodyPr>
          <a:lstStyle>
            <a:lvl1pPr lvl="0" algn="l">
              <a:lnSpc>
                <a:spcPct val="90000"/>
              </a:lnSpc>
              <a:spcBef>
                <a:spcPts val="0"/>
              </a:spcBef>
              <a:spcAft>
                <a:spcPts val="0"/>
              </a:spcAft>
              <a:buClr>
                <a:schemeClr val="lt1"/>
              </a:buClr>
              <a:buSzPts val="8086"/>
              <a:buFont typeface="Trebuchet MS"/>
              <a:buNone/>
              <a:defRPr sz="8086"/>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3" name="Google Shape;83;p18"/>
          <p:cNvSpPr txBox="1">
            <a:spLocks noGrp="1"/>
          </p:cNvSpPr>
          <p:nvPr>
            <p:ph type="sldNum" idx="12"/>
          </p:nvPr>
        </p:nvSpPr>
        <p:spPr>
          <a:xfrm>
            <a:off x="9174126" y="6370754"/>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Contact Info Slide">
  <p:cSld name="Contact Info Slide">
    <p:spTree>
      <p:nvGrpSpPr>
        <p:cNvPr id="1" name="Shape 84"/>
        <p:cNvGrpSpPr/>
        <p:nvPr/>
      </p:nvGrpSpPr>
      <p:grpSpPr>
        <a:xfrm>
          <a:off x="0" y="0"/>
          <a:ext cx="0" cy="0"/>
          <a:chOff x="0" y="0"/>
          <a:chExt cx="0" cy="0"/>
        </a:xfrm>
      </p:grpSpPr>
      <p:sp>
        <p:nvSpPr>
          <p:cNvPr id="85" name="Google Shape;85;p19"/>
          <p:cNvSpPr txBox="1">
            <a:spLocks noGrp="1"/>
          </p:cNvSpPr>
          <p:nvPr>
            <p:ph type="sldNum" idx="12"/>
          </p:nvPr>
        </p:nvSpPr>
        <p:spPr>
          <a:xfrm>
            <a:off x="9174126" y="6370754"/>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86" name="Google Shape;86;p19"/>
          <p:cNvSpPr txBox="1">
            <a:spLocks noGrp="1"/>
          </p:cNvSpPr>
          <p:nvPr>
            <p:ph type="title"/>
          </p:nvPr>
        </p:nvSpPr>
        <p:spPr>
          <a:xfrm>
            <a:off x="838200" y="437985"/>
            <a:ext cx="10515600" cy="959890"/>
          </a:xfrm>
          <a:prstGeom prst="rect">
            <a:avLst/>
          </a:prstGeom>
          <a:noFill/>
          <a:ln>
            <a:noFill/>
          </a:ln>
        </p:spPr>
        <p:txBody>
          <a:bodyPr spcFirstLastPara="1" wrap="square" lIns="91425" tIns="45700" rIns="91425" bIns="45700" anchor="b" anchorCtr="0">
            <a:noAutofit/>
          </a:bodyPr>
          <a:lstStyle>
            <a:lvl1pPr lvl="0" algn="ctr">
              <a:lnSpc>
                <a:spcPct val="90000"/>
              </a:lnSpc>
              <a:spcBef>
                <a:spcPts val="0"/>
              </a:spcBef>
              <a:spcAft>
                <a:spcPts val="0"/>
              </a:spcAft>
              <a:buClr>
                <a:schemeClr val="lt1"/>
              </a:buClr>
              <a:buSzPts val="6000"/>
              <a:buFont typeface="Trebuchet MS"/>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7" name="Google Shape;87;p19"/>
          <p:cNvSpPr txBox="1">
            <a:spLocks noGrp="1"/>
          </p:cNvSpPr>
          <p:nvPr>
            <p:ph type="body" idx="1"/>
          </p:nvPr>
        </p:nvSpPr>
        <p:spPr>
          <a:xfrm>
            <a:off x="2220148" y="2162013"/>
            <a:ext cx="7751703" cy="382004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2800"/>
              <a:buFont typeface="Arial"/>
              <a:buNone/>
              <a:defRPr sz="2800" b="0" i="0" u="none" strike="noStrike" cap="none">
                <a:solidFill>
                  <a:schemeClr val="lt1"/>
                </a:solidFill>
                <a:latin typeface="Trebuchet MS"/>
                <a:ea typeface="Trebuchet MS"/>
                <a:cs typeface="Trebuchet MS"/>
                <a:sym typeface="Trebuchet MS"/>
              </a:defRPr>
            </a:lvl1pPr>
            <a:lvl2pPr marL="914400" marR="0" lvl="1" indent="-381000" algn="l" rtl="0">
              <a:lnSpc>
                <a:spcPct val="90000"/>
              </a:lnSpc>
              <a:spcBef>
                <a:spcPts val="500"/>
              </a:spcBef>
              <a:spcAft>
                <a:spcPts val="0"/>
              </a:spcAft>
              <a:buClr>
                <a:schemeClr val="lt1"/>
              </a:buClr>
              <a:buSzPts val="2400"/>
              <a:buFont typeface="Arial"/>
              <a:buChar char="•"/>
              <a:defRPr sz="2400" b="0" i="0" u="none" strike="noStrike" cap="none">
                <a:solidFill>
                  <a:schemeClr val="lt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lt1"/>
              </a:buClr>
              <a:buSzPts val="2000"/>
              <a:buFont typeface="Arial"/>
              <a:buChar char="•"/>
              <a:defRPr sz="2000" b="0" i="0" u="none" strike="noStrike" cap="none">
                <a:solidFill>
                  <a:schemeClr val="lt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9pPr>
          </a:lstStyle>
          <a:p>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Thank You Slide">
  <p:cSld name="Thank You Slide">
    <p:spTree>
      <p:nvGrpSpPr>
        <p:cNvPr id="1" name="Shape 88"/>
        <p:cNvGrpSpPr/>
        <p:nvPr/>
      </p:nvGrpSpPr>
      <p:grpSpPr>
        <a:xfrm>
          <a:off x="0" y="0"/>
          <a:ext cx="0" cy="0"/>
          <a:chOff x="0" y="0"/>
          <a:chExt cx="0" cy="0"/>
        </a:xfrm>
      </p:grpSpPr>
      <p:sp>
        <p:nvSpPr>
          <p:cNvPr id="89" name="Google Shape;89;p20"/>
          <p:cNvSpPr txBox="1">
            <a:spLocks noGrp="1"/>
          </p:cNvSpPr>
          <p:nvPr>
            <p:ph type="title"/>
          </p:nvPr>
        </p:nvSpPr>
        <p:spPr>
          <a:xfrm>
            <a:off x="595312" y="2188551"/>
            <a:ext cx="11001375" cy="1626319"/>
          </a:xfrm>
          <a:prstGeom prst="rect">
            <a:avLst/>
          </a:prstGeom>
          <a:noFill/>
          <a:ln>
            <a:noFill/>
          </a:ln>
        </p:spPr>
        <p:txBody>
          <a:bodyPr spcFirstLastPara="1" wrap="square" lIns="0" tIns="0" rIns="0" bIns="0" anchor="ctr" anchorCtr="0">
            <a:noAutofit/>
          </a:bodyPr>
          <a:lstStyle>
            <a:lvl1pPr lvl="0" algn="ctr">
              <a:lnSpc>
                <a:spcPct val="90000"/>
              </a:lnSpc>
              <a:spcBef>
                <a:spcPts val="0"/>
              </a:spcBef>
              <a:spcAft>
                <a:spcPts val="0"/>
              </a:spcAft>
              <a:buClr>
                <a:schemeClr val="lt1"/>
              </a:buClr>
              <a:buSzPts val="6750"/>
              <a:buFont typeface="Trebuchet MS"/>
              <a:buNone/>
              <a:defRPr sz="675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90" name="Google Shape;90;p20"/>
          <p:cNvSpPr txBox="1">
            <a:spLocks noGrp="1"/>
          </p:cNvSpPr>
          <p:nvPr>
            <p:ph type="sldNum" idx="12"/>
          </p:nvPr>
        </p:nvSpPr>
        <p:spPr>
          <a:xfrm>
            <a:off x="9174126" y="6370754"/>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Mission Text">
  <p:cSld name="Mission Text">
    <p:spTree>
      <p:nvGrpSpPr>
        <p:cNvPr id="1" name="Shape 91"/>
        <p:cNvGrpSpPr/>
        <p:nvPr/>
      </p:nvGrpSpPr>
      <p:grpSpPr>
        <a:xfrm>
          <a:off x="0" y="0"/>
          <a:ext cx="0" cy="0"/>
          <a:chOff x="0" y="0"/>
          <a:chExt cx="0" cy="0"/>
        </a:xfrm>
      </p:grpSpPr>
      <p:sp>
        <p:nvSpPr>
          <p:cNvPr id="92" name="Google Shape;92;p21"/>
          <p:cNvSpPr txBox="1">
            <a:spLocks noGrp="1"/>
          </p:cNvSpPr>
          <p:nvPr>
            <p:ph type="sldNum" idx="12"/>
          </p:nvPr>
        </p:nvSpPr>
        <p:spPr>
          <a:xfrm>
            <a:off x="9174126" y="6370754"/>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93" name="Google Shape;93;p21"/>
          <p:cNvSpPr/>
          <p:nvPr/>
        </p:nvSpPr>
        <p:spPr>
          <a:xfrm>
            <a:off x="838199" y="1873473"/>
            <a:ext cx="10433703" cy="2308324"/>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Clr>
                <a:schemeClr val="lt1"/>
              </a:buClr>
              <a:buSzPts val="3600"/>
              <a:buFont typeface="Trebuchet MS"/>
              <a:buNone/>
            </a:pPr>
            <a:r>
              <a:rPr lang="en-US" sz="3600">
                <a:solidFill>
                  <a:schemeClr val="lt1"/>
                </a:solidFill>
                <a:latin typeface="Trebuchet MS"/>
                <a:ea typeface="Trebuchet MS"/>
                <a:cs typeface="Trebuchet MS"/>
                <a:sym typeface="Trebuchet MS"/>
              </a:rPr>
              <a:t>Improving health care equity, access and outcomes for the people we serve while saving Coloradans money on health care and driving value for Colorado.</a:t>
            </a:r>
            <a:endParaRPr/>
          </a:p>
        </p:txBody>
      </p:sp>
      <p:sp>
        <p:nvSpPr>
          <p:cNvPr id="94" name="Google Shape;94;p21"/>
          <p:cNvSpPr/>
          <p:nvPr/>
        </p:nvSpPr>
        <p:spPr>
          <a:xfrm>
            <a:off x="838199" y="417889"/>
            <a:ext cx="10433703" cy="1015663"/>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6000" b="1" i="0" u="none" strike="noStrike" cap="none">
                <a:solidFill>
                  <a:srgbClr val="FFFFFF"/>
                </a:solidFill>
                <a:latin typeface="Trebuchet MS"/>
                <a:ea typeface="Trebuchet MS"/>
                <a:cs typeface="Trebuchet MS"/>
                <a:sym typeface="Trebuchet MS"/>
              </a:rPr>
              <a:t>Our Mission</a:t>
            </a:r>
            <a:endParaRPr sz="1800">
              <a:solidFill>
                <a:schemeClr val="lt1"/>
              </a:solidFill>
              <a:latin typeface="Calibri"/>
              <a:ea typeface="Calibri"/>
              <a:cs typeface="Calibri"/>
              <a:sym typeface="Calibri"/>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ext" type="secHead">
  <p:cSld name="SECTION_HEADER">
    <p:spTree>
      <p:nvGrpSpPr>
        <p:cNvPr id="1" name="Shape 14"/>
        <p:cNvGrpSpPr/>
        <p:nvPr/>
      </p:nvGrpSpPr>
      <p:grpSpPr>
        <a:xfrm>
          <a:off x="0" y="0"/>
          <a:ext cx="0" cy="0"/>
          <a:chOff x="0" y="0"/>
          <a:chExt cx="0" cy="0"/>
        </a:xfrm>
      </p:grpSpPr>
      <p:sp>
        <p:nvSpPr>
          <p:cNvPr id="15" name="Google Shape;15;p3"/>
          <p:cNvSpPr txBox="1">
            <a:spLocks noGrp="1"/>
          </p:cNvSpPr>
          <p:nvPr>
            <p:ph type="title"/>
          </p:nvPr>
        </p:nvSpPr>
        <p:spPr>
          <a:xfrm>
            <a:off x="838200" y="437985"/>
            <a:ext cx="10515600" cy="959890"/>
          </a:xfrm>
          <a:prstGeom prst="rect">
            <a:avLst/>
          </a:prstGeom>
          <a:noFill/>
          <a:ln>
            <a:noFill/>
          </a:ln>
        </p:spPr>
        <p:txBody>
          <a:bodyPr spcFirstLastPara="1" wrap="square" lIns="91425" tIns="45700" rIns="91425" bIns="45700" anchor="b" anchorCtr="0">
            <a:noAutofit/>
          </a:bodyPr>
          <a:lstStyle>
            <a:lvl1pPr lvl="0" algn="ctr">
              <a:lnSpc>
                <a:spcPct val="90000"/>
              </a:lnSpc>
              <a:spcBef>
                <a:spcPts val="0"/>
              </a:spcBef>
              <a:spcAft>
                <a:spcPts val="0"/>
              </a:spcAft>
              <a:buClr>
                <a:schemeClr val="dk2"/>
              </a:buClr>
              <a:buSzPts val="6000"/>
              <a:buFont typeface="Trebuchet MS"/>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6" name="Google Shape;16;p3"/>
          <p:cNvSpPr txBox="1">
            <a:spLocks noGrp="1"/>
          </p:cNvSpPr>
          <p:nvPr>
            <p:ph type="body" idx="1"/>
          </p:nvPr>
        </p:nvSpPr>
        <p:spPr>
          <a:xfrm>
            <a:off x="838200" y="1852302"/>
            <a:ext cx="10515600" cy="4205598"/>
          </a:xfrm>
          <a:prstGeom prst="rect">
            <a:avLst/>
          </a:prstGeom>
          <a:noFill/>
          <a:ln>
            <a:noFill/>
          </a:ln>
        </p:spPr>
        <p:txBody>
          <a:bodyPr spcFirstLastPara="1" wrap="square" lIns="91425" tIns="45700" rIns="91425" bIns="45700" anchor="t" anchorCtr="0">
            <a:noAutofit/>
          </a:bodyPr>
          <a:lstStyle>
            <a:lvl1pPr marL="457200" marR="0" lvl="0" indent="-457200" algn="l" rtl="0">
              <a:lnSpc>
                <a:spcPct val="90000"/>
              </a:lnSpc>
              <a:spcBef>
                <a:spcPts val="1000"/>
              </a:spcBef>
              <a:spcAft>
                <a:spcPts val="0"/>
              </a:spcAft>
              <a:buClr>
                <a:schemeClr val="dk1"/>
              </a:buClr>
              <a:buSzPts val="3600"/>
              <a:buFont typeface="Arial"/>
              <a:buChar char="•"/>
              <a:defRPr sz="3600" b="0" i="0" u="none" strike="noStrike" cap="none">
                <a:solidFill>
                  <a:schemeClr val="dk1"/>
                </a:solidFill>
                <a:latin typeface="Trebuchet MS"/>
                <a:ea typeface="Trebuchet MS"/>
                <a:cs typeface="Trebuchet MS"/>
                <a:sym typeface="Trebuchet MS"/>
              </a:defRPr>
            </a:lvl1pPr>
            <a:lvl2pPr marL="914400" marR="0" lvl="1" indent="-375285" algn="l" rtl="0">
              <a:lnSpc>
                <a:spcPct val="90000"/>
              </a:lnSpc>
              <a:spcBef>
                <a:spcPts val="500"/>
              </a:spcBef>
              <a:spcAft>
                <a:spcPts val="0"/>
              </a:spcAft>
              <a:buClr>
                <a:schemeClr val="dk1"/>
              </a:buClr>
              <a:buSzPts val="2310"/>
              <a:buFont typeface="Noto Sans Symbols"/>
              <a:buChar char="⮚"/>
              <a:defRPr sz="3300" b="0" i="0" u="none" strike="noStrike" cap="none">
                <a:solidFill>
                  <a:schemeClr val="dk1"/>
                </a:solidFill>
                <a:latin typeface="Trebuchet MS"/>
                <a:ea typeface="Trebuchet MS"/>
                <a:cs typeface="Trebuchet MS"/>
                <a:sym typeface="Trebuchet MS"/>
              </a:defRPr>
            </a:lvl2pPr>
            <a:lvl3pPr marL="1371600" marR="0" lvl="2" indent="-400050" algn="l" rtl="0">
              <a:lnSpc>
                <a:spcPct val="90000"/>
              </a:lnSpc>
              <a:spcBef>
                <a:spcPts val="500"/>
              </a:spcBef>
              <a:spcAft>
                <a:spcPts val="0"/>
              </a:spcAft>
              <a:buClr>
                <a:schemeClr val="dk1"/>
              </a:buClr>
              <a:buSzPts val="2700"/>
              <a:buFont typeface="Noto Sans Symbols"/>
              <a:buChar char="▪"/>
              <a:defRPr sz="2700" b="0" i="0" u="none" strike="noStrike" cap="none">
                <a:solidFill>
                  <a:schemeClr val="dk1"/>
                </a:solidFill>
                <a:latin typeface="Trebuchet MS"/>
                <a:ea typeface="Trebuchet MS"/>
                <a:cs typeface="Trebuchet MS"/>
                <a:sym typeface="Trebuchet MS"/>
              </a:defRPr>
            </a:lvl3pPr>
            <a:lvl4pPr marL="1828800" marR="0" lvl="3"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Trebuchet MS"/>
                <a:ea typeface="Trebuchet MS"/>
                <a:cs typeface="Trebuchet MS"/>
                <a:sym typeface="Trebuchet MS"/>
              </a:defRPr>
            </a:lvl4pPr>
            <a:lvl5pPr marL="2286000" marR="0" lvl="4" indent="-228600" algn="l" rtl="0">
              <a:lnSpc>
                <a:spcPct val="90000"/>
              </a:lnSpc>
              <a:spcBef>
                <a:spcPts val="500"/>
              </a:spcBef>
              <a:spcAft>
                <a:spcPts val="0"/>
              </a:spcAft>
              <a:buClr>
                <a:srgbClr val="888888"/>
              </a:buClr>
              <a:buSzPts val="1600"/>
              <a:buFont typeface="Arial"/>
              <a:buNone/>
              <a:defRPr sz="1600" b="0" i="0" u="none" strike="noStrike" cap="none">
                <a:solidFill>
                  <a:srgbClr val="888888"/>
                </a:solidFill>
                <a:latin typeface="Calibri"/>
                <a:ea typeface="Calibri"/>
                <a:cs typeface="Calibri"/>
                <a:sym typeface="Calibri"/>
              </a:defRPr>
            </a:lvl5pPr>
            <a:lvl6pPr marL="2743200" marR="0" lvl="5" indent="-228600" algn="l" rtl="0">
              <a:lnSpc>
                <a:spcPct val="90000"/>
              </a:lnSpc>
              <a:spcBef>
                <a:spcPts val="500"/>
              </a:spcBef>
              <a:spcAft>
                <a:spcPts val="0"/>
              </a:spcAft>
              <a:buClr>
                <a:srgbClr val="888888"/>
              </a:buClr>
              <a:buSzPts val="1600"/>
              <a:buFont typeface="Arial"/>
              <a:buNone/>
              <a:defRPr sz="1600" b="0" i="0" u="none" strike="noStrike" cap="none">
                <a:solidFill>
                  <a:srgbClr val="888888"/>
                </a:solidFill>
                <a:latin typeface="Calibri"/>
                <a:ea typeface="Calibri"/>
                <a:cs typeface="Calibri"/>
                <a:sym typeface="Calibri"/>
              </a:defRPr>
            </a:lvl6pPr>
            <a:lvl7pPr marL="3200400" marR="0" lvl="6" indent="-228600" algn="l" rtl="0">
              <a:lnSpc>
                <a:spcPct val="90000"/>
              </a:lnSpc>
              <a:spcBef>
                <a:spcPts val="500"/>
              </a:spcBef>
              <a:spcAft>
                <a:spcPts val="0"/>
              </a:spcAft>
              <a:buClr>
                <a:srgbClr val="888888"/>
              </a:buClr>
              <a:buSzPts val="1600"/>
              <a:buFont typeface="Arial"/>
              <a:buNone/>
              <a:defRPr sz="1600" b="0" i="0" u="none" strike="noStrike" cap="none">
                <a:solidFill>
                  <a:srgbClr val="888888"/>
                </a:solidFill>
                <a:latin typeface="Calibri"/>
                <a:ea typeface="Calibri"/>
                <a:cs typeface="Calibri"/>
                <a:sym typeface="Calibri"/>
              </a:defRPr>
            </a:lvl7pPr>
            <a:lvl8pPr marL="3657600" marR="0" lvl="7" indent="-228600" algn="l" rtl="0">
              <a:lnSpc>
                <a:spcPct val="90000"/>
              </a:lnSpc>
              <a:spcBef>
                <a:spcPts val="500"/>
              </a:spcBef>
              <a:spcAft>
                <a:spcPts val="0"/>
              </a:spcAft>
              <a:buClr>
                <a:srgbClr val="888888"/>
              </a:buClr>
              <a:buSzPts val="1600"/>
              <a:buFont typeface="Arial"/>
              <a:buNone/>
              <a:defRPr sz="1600" b="0" i="0" u="none" strike="noStrike" cap="none">
                <a:solidFill>
                  <a:srgbClr val="888888"/>
                </a:solidFill>
                <a:latin typeface="Calibri"/>
                <a:ea typeface="Calibri"/>
                <a:cs typeface="Calibri"/>
                <a:sym typeface="Calibri"/>
              </a:defRPr>
            </a:lvl8pPr>
            <a:lvl9pPr marL="4114800" marR="0" lvl="8" indent="-228600" algn="l" rtl="0">
              <a:lnSpc>
                <a:spcPct val="90000"/>
              </a:lnSpc>
              <a:spcBef>
                <a:spcPts val="500"/>
              </a:spcBef>
              <a:spcAft>
                <a:spcPts val="0"/>
              </a:spcAft>
              <a:buClr>
                <a:srgbClr val="888888"/>
              </a:buClr>
              <a:buSzPts val="1600"/>
              <a:buFont typeface="Arial"/>
              <a:buNone/>
              <a:defRPr sz="1600" b="0" i="0" u="none" strike="noStrike" cap="none">
                <a:solidFill>
                  <a:srgbClr val="888888"/>
                </a:solidFill>
                <a:latin typeface="Calibri"/>
                <a:ea typeface="Calibri"/>
                <a:cs typeface="Calibri"/>
                <a:sym typeface="Calibri"/>
              </a:defRPr>
            </a:lvl9pPr>
          </a:lstStyle>
          <a:p>
            <a:endParaRPr/>
          </a:p>
        </p:txBody>
      </p:sp>
      <p:sp>
        <p:nvSpPr>
          <p:cNvPr id="17" name="Google Shape;17;p3"/>
          <p:cNvSpPr txBox="1">
            <a:spLocks noGrp="1"/>
          </p:cNvSpPr>
          <p:nvPr>
            <p:ph type="sldNum" idx="12"/>
          </p:nvPr>
        </p:nvSpPr>
        <p:spPr>
          <a:xfrm>
            <a:off x="9174126" y="6373686"/>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Mission Photo">
  <p:cSld name="Mission Photo">
    <p:spTree>
      <p:nvGrpSpPr>
        <p:cNvPr id="1" name="Shape 95"/>
        <p:cNvGrpSpPr/>
        <p:nvPr/>
      </p:nvGrpSpPr>
      <p:grpSpPr>
        <a:xfrm>
          <a:off x="0" y="0"/>
          <a:ext cx="0" cy="0"/>
          <a:chOff x="0" y="0"/>
          <a:chExt cx="0" cy="0"/>
        </a:xfrm>
      </p:grpSpPr>
      <p:sp>
        <p:nvSpPr>
          <p:cNvPr id="96" name="Google Shape;96;p22"/>
          <p:cNvSpPr txBox="1">
            <a:spLocks noGrp="1"/>
          </p:cNvSpPr>
          <p:nvPr>
            <p:ph type="sldNum" idx="12"/>
          </p:nvPr>
        </p:nvSpPr>
        <p:spPr>
          <a:xfrm>
            <a:off x="9174126" y="6370754"/>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97" name="Google Shape;97;p22"/>
          <p:cNvSpPr txBox="1"/>
          <p:nvPr/>
        </p:nvSpPr>
        <p:spPr>
          <a:xfrm>
            <a:off x="13628419" y="8737353"/>
            <a:ext cx="2172022" cy="394090"/>
          </a:xfrm>
          <a:prstGeom prst="rect">
            <a:avLst/>
          </a:prstGeom>
          <a:noFill/>
          <a:ln>
            <a:noFill/>
          </a:ln>
        </p:spPr>
        <p:txBody>
          <a:bodyPr spcFirstLastPara="1" wrap="square" lIns="91425" tIns="45700" rIns="91425" bIns="45700" anchor="t" anchorCtr="0">
            <a:noAutofit/>
          </a:bodyPr>
          <a:lstStyle/>
          <a:p>
            <a:pPr marL="0" marR="0" lvl="0" indent="0" algn="r" rtl="0">
              <a:spcBef>
                <a:spcPts val="0"/>
              </a:spcBef>
              <a:spcAft>
                <a:spcPts val="0"/>
              </a:spcAft>
              <a:buNone/>
            </a:pPr>
            <a:fld id="{00000000-1234-1234-1234-123412341234}" type="slidenum">
              <a:rPr lang="en-US" sz="1801" b="1">
                <a:solidFill>
                  <a:srgbClr val="000000"/>
                </a:solidFill>
                <a:latin typeface="Trebuchet MS"/>
                <a:ea typeface="Trebuchet MS"/>
                <a:cs typeface="Trebuchet MS"/>
                <a:sym typeface="Trebuchet MS"/>
              </a:rPr>
              <a:t>‹#›</a:t>
            </a:fld>
            <a:endParaRPr sz="1801" b="1">
              <a:solidFill>
                <a:srgbClr val="000000"/>
              </a:solidFill>
              <a:latin typeface="Trebuchet MS"/>
              <a:ea typeface="Trebuchet MS"/>
              <a:cs typeface="Trebuchet MS"/>
              <a:sym typeface="Trebuchet MS"/>
            </a:endParaRPr>
          </a:p>
        </p:txBody>
      </p:sp>
      <p:pic>
        <p:nvPicPr>
          <p:cNvPr id="98" name="Google Shape;98;p22" descr="Father points out something on laptop to family, seated on couch, as wife, son and daughter look on."/>
          <p:cNvPicPr preferRelativeResize="0"/>
          <p:nvPr/>
        </p:nvPicPr>
        <p:blipFill rotWithShape="1">
          <a:blip r:embed="rId2">
            <a:alphaModFix/>
          </a:blip>
          <a:srcRect l="1682" t="12786" b="4825"/>
          <a:stretch/>
        </p:blipFill>
        <p:spPr>
          <a:xfrm>
            <a:off x="0" y="-1"/>
            <a:ext cx="12192000" cy="6260123"/>
          </a:xfrm>
          <a:prstGeom prst="rect">
            <a:avLst/>
          </a:prstGeom>
          <a:noFill/>
          <a:ln>
            <a:noFill/>
          </a:ln>
        </p:spPr>
      </p:pic>
      <p:sp>
        <p:nvSpPr>
          <p:cNvPr id="99" name="Google Shape;99;p22"/>
          <p:cNvSpPr/>
          <p:nvPr/>
        </p:nvSpPr>
        <p:spPr>
          <a:xfrm>
            <a:off x="0" y="3445746"/>
            <a:ext cx="12216412" cy="2558649"/>
          </a:xfrm>
          <a:prstGeom prst="rect">
            <a:avLst/>
          </a:prstGeom>
          <a:solidFill>
            <a:srgbClr val="001970">
              <a:alpha val="80000"/>
            </a:srgbClr>
          </a:solidFill>
          <a:ln>
            <a:noFill/>
          </a:ln>
        </p:spPr>
        <p:txBody>
          <a:bodyPr spcFirstLastPara="1" wrap="square" lIns="130025" tIns="65000" rIns="130025" bIns="182875" anchor="ctr" anchorCtr="0">
            <a:noAutofit/>
          </a:bodyPr>
          <a:lstStyle/>
          <a:p>
            <a:pPr marL="161925" marR="0" lvl="0" indent="0" algn="l" rtl="0">
              <a:lnSpc>
                <a:spcPct val="100000"/>
              </a:lnSpc>
              <a:spcBef>
                <a:spcPts val="0"/>
              </a:spcBef>
              <a:spcAft>
                <a:spcPts val="0"/>
              </a:spcAft>
              <a:buClr>
                <a:srgbClr val="FFFFFF"/>
              </a:buClr>
              <a:buSzPts val="5400"/>
              <a:buFont typeface="Trebuchet MS"/>
              <a:buNone/>
            </a:pPr>
            <a:r>
              <a:rPr lang="en-US" sz="5400" b="1" i="0" u="none" strike="noStrike" cap="none">
                <a:solidFill>
                  <a:srgbClr val="FFFFFF"/>
                </a:solidFill>
                <a:latin typeface="Trebuchet MS"/>
                <a:ea typeface="Trebuchet MS"/>
                <a:cs typeface="Trebuchet MS"/>
                <a:sym typeface="Trebuchet MS"/>
              </a:rPr>
              <a:t>Our Mission: </a:t>
            </a:r>
            <a:endParaRPr sz="5400" b="0" i="0" u="none" strike="noStrike" cap="none">
              <a:solidFill>
                <a:srgbClr val="5C6670"/>
              </a:solidFill>
              <a:latin typeface="Trebuchet MS"/>
              <a:ea typeface="Trebuchet MS"/>
              <a:cs typeface="Trebuchet MS"/>
              <a:sym typeface="Trebuchet MS"/>
            </a:endParaRPr>
          </a:p>
          <a:p>
            <a:pPr marL="161925" marR="0" lvl="0" indent="0" algn="l" rtl="0">
              <a:lnSpc>
                <a:spcPct val="100000"/>
              </a:lnSpc>
              <a:spcBef>
                <a:spcPts val="0"/>
              </a:spcBef>
              <a:spcAft>
                <a:spcPts val="0"/>
              </a:spcAft>
              <a:buClr>
                <a:srgbClr val="FFFFFF"/>
              </a:buClr>
              <a:buSzPts val="3200"/>
              <a:buFont typeface="Trebuchet MS"/>
              <a:buNone/>
            </a:pPr>
            <a:r>
              <a:rPr lang="en-US" sz="3200" b="0" i="0" u="none" strike="noStrike" cap="none">
                <a:solidFill>
                  <a:srgbClr val="FFFFFF"/>
                </a:solidFill>
                <a:latin typeface="Trebuchet MS"/>
                <a:ea typeface="Trebuchet MS"/>
                <a:cs typeface="Trebuchet MS"/>
                <a:sym typeface="Trebuchet MS"/>
              </a:rPr>
              <a:t>Improving health care equity, access and outcomes for the people we serve while saving Coloradans money on health care and driving value for Colorado.</a:t>
            </a:r>
            <a:endParaRPr sz="3200" b="0" i="0" u="none" strike="noStrike" cap="none">
              <a:solidFill>
                <a:srgbClr val="FFFFFF"/>
              </a:solidFill>
              <a:latin typeface="Trebuchet MS"/>
              <a:ea typeface="Trebuchet MS"/>
              <a:cs typeface="Trebuchet MS"/>
              <a:sym typeface="Trebuchet MS"/>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What We Do">
  <p:cSld name="What We Do">
    <p:spTree>
      <p:nvGrpSpPr>
        <p:cNvPr id="1" name="Shape 100"/>
        <p:cNvGrpSpPr/>
        <p:nvPr/>
      </p:nvGrpSpPr>
      <p:grpSpPr>
        <a:xfrm>
          <a:off x="0" y="0"/>
          <a:ext cx="0" cy="0"/>
          <a:chOff x="0" y="0"/>
          <a:chExt cx="0" cy="0"/>
        </a:xfrm>
      </p:grpSpPr>
      <p:sp>
        <p:nvSpPr>
          <p:cNvPr id="101" name="Google Shape;101;p23"/>
          <p:cNvSpPr txBox="1">
            <a:spLocks noGrp="1"/>
          </p:cNvSpPr>
          <p:nvPr>
            <p:ph type="sldNum" idx="12"/>
          </p:nvPr>
        </p:nvSpPr>
        <p:spPr>
          <a:xfrm>
            <a:off x="9174126" y="6370754"/>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102" name="Google Shape;102;p23"/>
          <p:cNvSpPr/>
          <p:nvPr/>
        </p:nvSpPr>
        <p:spPr>
          <a:xfrm>
            <a:off x="838199" y="1873473"/>
            <a:ext cx="10433703" cy="2862322"/>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lt1"/>
              </a:buClr>
              <a:buSzPts val="3600"/>
              <a:buFont typeface="Trebuchet MS"/>
              <a:buNone/>
            </a:pPr>
            <a:r>
              <a:rPr lang="en-US" sz="3600" dirty="0">
                <a:solidFill>
                  <a:schemeClr val="lt1"/>
                </a:solidFill>
                <a:latin typeface="Trebuchet MS"/>
                <a:ea typeface="Trebuchet MS"/>
                <a:cs typeface="Trebuchet MS"/>
                <a:sym typeface="Trebuchet MS"/>
              </a:rPr>
              <a:t>The Department of Health Care Policy &amp; Financing administers Health First Colorado (Colorado’s Medicaid program), Child Health Plan </a:t>
            </a:r>
            <a:r>
              <a:rPr lang="en-US" sz="3600" i="1" dirty="0">
                <a:solidFill>
                  <a:schemeClr val="lt1"/>
                </a:solidFill>
                <a:latin typeface="Trebuchet MS"/>
                <a:ea typeface="Trebuchet MS"/>
                <a:cs typeface="Trebuchet MS"/>
                <a:sym typeface="Trebuchet MS"/>
              </a:rPr>
              <a:t>Plus </a:t>
            </a:r>
            <a:r>
              <a:rPr lang="en-US" sz="3600" dirty="0">
                <a:solidFill>
                  <a:schemeClr val="lt1"/>
                </a:solidFill>
                <a:latin typeface="Trebuchet MS"/>
                <a:ea typeface="Trebuchet MS"/>
                <a:cs typeface="Trebuchet MS"/>
                <a:sym typeface="Trebuchet MS"/>
              </a:rPr>
              <a:t>(CHP+) and other health care programs for Coloradans who qualify. </a:t>
            </a:r>
            <a:endParaRPr sz="3600" b="1" dirty="0">
              <a:solidFill>
                <a:schemeClr val="lt1"/>
              </a:solidFill>
              <a:latin typeface="Trebuchet MS"/>
              <a:ea typeface="Trebuchet MS"/>
              <a:cs typeface="Trebuchet MS"/>
              <a:sym typeface="Trebuchet MS"/>
            </a:endParaRPr>
          </a:p>
        </p:txBody>
      </p:sp>
      <p:sp>
        <p:nvSpPr>
          <p:cNvPr id="103" name="Google Shape;103;p23"/>
          <p:cNvSpPr/>
          <p:nvPr/>
        </p:nvSpPr>
        <p:spPr>
          <a:xfrm>
            <a:off x="838199" y="382212"/>
            <a:ext cx="10433703" cy="1015663"/>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6000" b="1" i="0" u="none" strike="noStrike" cap="none">
                <a:solidFill>
                  <a:schemeClr val="lt1"/>
                </a:solidFill>
                <a:latin typeface="Trebuchet MS"/>
                <a:ea typeface="Trebuchet MS"/>
                <a:cs typeface="Trebuchet MS"/>
                <a:sym typeface="Trebuchet MS"/>
              </a:rPr>
              <a:t>What We Do</a:t>
            </a:r>
            <a:endParaRPr sz="1800">
              <a:solidFill>
                <a:schemeClr val="lt1"/>
              </a:solidFill>
              <a:latin typeface="Calibri"/>
              <a:ea typeface="Calibri"/>
              <a:cs typeface="Calibri"/>
              <a:sym typeface="Calibri"/>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Comparison">
  <p:cSld name="Comparison">
    <p:spTree>
      <p:nvGrpSpPr>
        <p:cNvPr id="1" name="Shape 104"/>
        <p:cNvGrpSpPr/>
        <p:nvPr/>
      </p:nvGrpSpPr>
      <p:grpSpPr>
        <a:xfrm>
          <a:off x="0" y="0"/>
          <a:ext cx="0" cy="0"/>
          <a:chOff x="0" y="0"/>
          <a:chExt cx="0" cy="0"/>
        </a:xfrm>
      </p:grpSpPr>
      <p:sp>
        <p:nvSpPr>
          <p:cNvPr id="105" name="Google Shape;105;p24"/>
          <p:cNvSpPr txBox="1">
            <a:spLocks noGrp="1"/>
          </p:cNvSpPr>
          <p:nvPr>
            <p:ph type="title"/>
          </p:nvPr>
        </p:nvSpPr>
        <p:spPr>
          <a:xfrm>
            <a:off x="807546" y="1806137"/>
            <a:ext cx="4803226" cy="2970815"/>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lt1"/>
              </a:buClr>
              <a:buSzPts val="7200"/>
              <a:buFont typeface="Trebuchet MS"/>
              <a:buNone/>
              <a:defRPr sz="7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06" name="Google Shape;106;p24"/>
          <p:cNvSpPr txBox="1">
            <a:spLocks noGrp="1"/>
          </p:cNvSpPr>
          <p:nvPr>
            <p:ph type="body" idx="1"/>
          </p:nvPr>
        </p:nvSpPr>
        <p:spPr>
          <a:xfrm>
            <a:off x="6476562" y="1806136"/>
            <a:ext cx="4855778" cy="2970816"/>
          </a:xfrm>
          <a:prstGeom prst="rect">
            <a:avLst/>
          </a:prstGeom>
          <a:noFill/>
          <a:ln>
            <a:noFill/>
          </a:ln>
        </p:spPr>
        <p:txBody>
          <a:bodyPr spcFirstLastPara="1" wrap="square" lIns="91425" tIns="45700" rIns="91425" bIns="45700" anchor="t" anchorCtr="0">
            <a:noAutofit/>
          </a:bodyPr>
          <a:lstStyle>
            <a:lvl1pPr marL="457200" marR="0" lvl="0" indent="-457200" algn="l" rtl="0">
              <a:lnSpc>
                <a:spcPct val="90000"/>
              </a:lnSpc>
              <a:spcBef>
                <a:spcPts val="1000"/>
              </a:spcBef>
              <a:spcAft>
                <a:spcPts val="0"/>
              </a:spcAft>
              <a:buClr>
                <a:schemeClr val="lt1"/>
              </a:buClr>
              <a:buSzPts val="3600"/>
              <a:buFont typeface="Arial"/>
              <a:buChar char="•"/>
              <a:defRPr sz="3600" b="0" i="0" u="none" strike="noStrike" cap="none">
                <a:solidFill>
                  <a:schemeClr val="lt1"/>
                </a:solidFill>
                <a:latin typeface="Trebuchet MS"/>
                <a:ea typeface="Trebuchet MS"/>
                <a:cs typeface="Trebuchet MS"/>
                <a:sym typeface="Trebuchet MS"/>
              </a:defRPr>
            </a:lvl1pPr>
            <a:lvl2pPr marL="914400" marR="0" lvl="1" indent="-370840" algn="l" rtl="0">
              <a:lnSpc>
                <a:spcPct val="90000"/>
              </a:lnSpc>
              <a:spcBef>
                <a:spcPts val="500"/>
              </a:spcBef>
              <a:spcAft>
                <a:spcPts val="0"/>
              </a:spcAft>
              <a:buClr>
                <a:schemeClr val="lt1"/>
              </a:buClr>
              <a:buSzPts val="2240"/>
              <a:buFont typeface="Noto Sans Symbols"/>
              <a:buChar char="⮚"/>
              <a:defRPr sz="3200" b="0" i="0" u="none" strike="noStrike" cap="none">
                <a:solidFill>
                  <a:schemeClr val="lt1"/>
                </a:solidFill>
                <a:latin typeface="Trebuchet MS"/>
                <a:ea typeface="Trebuchet MS"/>
                <a:cs typeface="Trebuchet MS"/>
                <a:sym typeface="Trebuchet MS"/>
              </a:defRPr>
            </a:lvl2pPr>
            <a:lvl3pPr marL="1371600" marR="0" lvl="2" indent="-406400" algn="l" rtl="0">
              <a:lnSpc>
                <a:spcPct val="90000"/>
              </a:lnSpc>
              <a:spcBef>
                <a:spcPts val="500"/>
              </a:spcBef>
              <a:spcAft>
                <a:spcPts val="0"/>
              </a:spcAft>
              <a:buClr>
                <a:schemeClr val="lt1"/>
              </a:buClr>
              <a:buSzPts val="2800"/>
              <a:buFont typeface="Noto Sans Symbols"/>
              <a:buChar char="▪"/>
              <a:defRPr sz="2800" b="0" i="0" u="none" strike="noStrike" cap="none">
                <a:solidFill>
                  <a:schemeClr val="lt1"/>
                </a:solidFill>
                <a:latin typeface="Trebuchet MS"/>
                <a:ea typeface="Trebuchet MS"/>
                <a:cs typeface="Trebuchet MS"/>
                <a:sym typeface="Trebuchet MS"/>
              </a:defRPr>
            </a:lvl3pPr>
            <a:lvl4pPr marL="1828800" marR="0" lvl="3" indent="-381000" algn="l" rtl="0">
              <a:lnSpc>
                <a:spcPct val="90000"/>
              </a:lnSpc>
              <a:spcBef>
                <a:spcPts val="500"/>
              </a:spcBef>
              <a:spcAft>
                <a:spcPts val="0"/>
              </a:spcAft>
              <a:buClr>
                <a:schemeClr val="lt1"/>
              </a:buClr>
              <a:buSzPts val="2400"/>
              <a:buFont typeface="Arial"/>
              <a:buChar char="•"/>
              <a:defRPr sz="2400" b="0" i="0" u="none" strike="noStrike" cap="none">
                <a:solidFill>
                  <a:schemeClr val="lt1"/>
                </a:solidFill>
                <a:latin typeface="Trebuchet MS"/>
                <a:ea typeface="Trebuchet MS"/>
                <a:cs typeface="Trebuchet MS"/>
                <a:sym typeface="Trebuchet MS"/>
              </a:defRPr>
            </a:lvl4pPr>
            <a:lvl5pPr marL="2286000" marR="0" lvl="4"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9pPr>
          </a:lstStyle>
          <a:p>
            <a:endParaRPr/>
          </a:p>
        </p:txBody>
      </p:sp>
      <p:sp>
        <p:nvSpPr>
          <p:cNvPr id="107" name="Google Shape;107;p24"/>
          <p:cNvSpPr txBox="1">
            <a:spLocks noGrp="1"/>
          </p:cNvSpPr>
          <p:nvPr>
            <p:ph type="sldNum" idx="12"/>
          </p:nvPr>
        </p:nvSpPr>
        <p:spPr>
          <a:xfrm>
            <a:off x="9174126" y="6370754"/>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cxnSp>
        <p:nvCxnSpPr>
          <p:cNvPr id="108" name="Google Shape;108;p24"/>
          <p:cNvCxnSpPr/>
          <p:nvPr/>
        </p:nvCxnSpPr>
        <p:spPr>
          <a:xfrm>
            <a:off x="6096000" y="1327150"/>
            <a:ext cx="0" cy="4203700"/>
          </a:xfrm>
          <a:prstGeom prst="straightConnector1">
            <a:avLst/>
          </a:prstGeom>
          <a:noFill/>
          <a:ln w="38100" cap="flat" cmpd="sng">
            <a:solidFill>
              <a:schemeClr val="lt1"/>
            </a:solidFill>
            <a:prstDash val="solid"/>
            <a:miter lim="800000"/>
            <a:headEnd type="none" w="sm" len="sm"/>
            <a:tailEnd type="none" w="sm" len="sm"/>
          </a:ln>
        </p:spPr>
      </p:cxn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109"/>
        <p:cNvGrpSpPr/>
        <p:nvPr/>
      </p:nvGrpSpPr>
      <p:grpSpPr>
        <a:xfrm>
          <a:off x="0" y="0"/>
          <a:ext cx="0" cy="0"/>
          <a:chOff x="0" y="0"/>
          <a:chExt cx="0" cy="0"/>
        </a:xfrm>
      </p:grpSpPr>
      <p:sp>
        <p:nvSpPr>
          <p:cNvPr id="110" name="Google Shape;110;p25"/>
          <p:cNvSpPr txBox="1">
            <a:spLocks noGrp="1"/>
          </p:cNvSpPr>
          <p:nvPr>
            <p:ph type="title"/>
          </p:nvPr>
        </p:nvSpPr>
        <p:spPr>
          <a:xfrm>
            <a:off x="183931" y="2168288"/>
            <a:ext cx="11824138" cy="1325563"/>
          </a:xfrm>
          <a:prstGeom prst="rect">
            <a:avLst/>
          </a:prstGeom>
          <a:noFill/>
          <a:ln>
            <a:noFill/>
          </a:ln>
        </p:spPr>
        <p:txBody>
          <a:bodyPr spcFirstLastPara="1" wrap="square" lIns="91425" tIns="45700" rIns="91425" bIns="45700" anchor="ctr" anchorCtr="0">
            <a:noAutofit/>
          </a:bodyPr>
          <a:lstStyle>
            <a:lvl1pPr lvl="0" algn="ctr">
              <a:lnSpc>
                <a:spcPct val="90000"/>
              </a:lnSpc>
              <a:spcBef>
                <a:spcPts val="0"/>
              </a:spcBef>
              <a:spcAft>
                <a:spcPts val="0"/>
              </a:spcAft>
              <a:buClr>
                <a:schemeClr val="lt1"/>
              </a:buClr>
              <a:buSzPts val="6000"/>
              <a:buFont typeface="Trebuchet MS"/>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11" name="Google Shape;111;p25"/>
          <p:cNvSpPr txBox="1">
            <a:spLocks noGrp="1"/>
          </p:cNvSpPr>
          <p:nvPr>
            <p:ph type="sldNum" idx="12"/>
          </p:nvPr>
        </p:nvSpPr>
        <p:spPr>
          <a:xfrm>
            <a:off x="9174126" y="6370754"/>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12"/>
        <p:cNvGrpSpPr/>
        <p:nvPr/>
      </p:nvGrpSpPr>
      <p:grpSpPr>
        <a:xfrm>
          <a:off x="0" y="0"/>
          <a:ext cx="0" cy="0"/>
          <a:chOff x="0" y="0"/>
          <a:chExt cx="0" cy="0"/>
        </a:xfrm>
      </p:grpSpPr>
      <p:sp>
        <p:nvSpPr>
          <p:cNvPr id="113" name="Google Shape;113;p26"/>
          <p:cNvSpPr txBox="1">
            <a:spLocks noGrp="1"/>
          </p:cNvSpPr>
          <p:nvPr>
            <p:ph type="sldNum" idx="12"/>
          </p:nvPr>
        </p:nvSpPr>
        <p:spPr>
          <a:xfrm>
            <a:off x="9174126" y="6370754"/>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Chat Slide">
  <p:cSld name="Chat Slide">
    <p:spTree>
      <p:nvGrpSpPr>
        <p:cNvPr id="1" name="Shape 114"/>
        <p:cNvGrpSpPr/>
        <p:nvPr/>
      </p:nvGrpSpPr>
      <p:grpSpPr>
        <a:xfrm>
          <a:off x="0" y="0"/>
          <a:ext cx="0" cy="0"/>
          <a:chOff x="0" y="0"/>
          <a:chExt cx="0" cy="0"/>
        </a:xfrm>
      </p:grpSpPr>
      <p:sp>
        <p:nvSpPr>
          <p:cNvPr id="115" name="Google Shape;115;p27"/>
          <p:cNvSpPr txBox="1">
            <a:spLocks noGrp="1"/>
          </p:cNvSpPr>
          <p:nvPr>
            <p:ph type="title"/>
          </p:nvPr>
        </p:nvSpPr>
        <p:spPr>
          <a:xfrm>
            <a:off x="6122788" y="2253854"/>
            <a:ext cx="5759473" cy="2350294"/>
          </a:xfrm>
          <a:prstGeom prst="rect">
            <a:avLst/>
          </a:prstGeom>
          <a:noFill/>
          <a:ln>
            <a:noFill/>
          </a:ln>
        </p:spPr>
        <p:txBody>
          <a:bodyPr spcFirstLastPara="1" wrap="square" lIns="0" tIns="0" rIns="0" bIns="0" anchor="ctr" anchorCtr="0">
            <a:noAutofit/>
          </a:bodyPr>
          <a:lstStyle>
            <a:lvl1pPr lvl="0" algn="l">
              <a:lnSpc>
                <a:spcPct val="90000"/>
              </a:lnSpc>
              <a:spcBef>
                <a:spcPts val="0"/>
              </a:spcBef>
              <a:spcAft>
                <a:spcPts val="0"/>
              </a:spcAft>
              <a:buClr>
                <a:schemeClr val="lt1"/>
              </a:buClr>
              <a:buSzPts val="8086"/>
              <a:buFont typeface="Trebuchet MS"/>
              <a:buNone/>
              <a:defRPr sz="8086"/>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16" name="Google Shape;116;p27"/>
          <p:cNvSpPr txBox="1">
            <a:spLocks noGrp="1"/>
          </p:cNvSpPr>
          <p:nvPr>
            <p:ph type="sldNum" idx="12"/>
          </p:nvPr>
        </p:nvSpPr>
        <p:spPr>
          <a:xfrm>
            <a:off x="9174126" y="6370754"/>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pic>
        <p:nvPicPr>
          <p:cNvPr id="117" name="Google Shape;117;p27" descr="Chat icon"/>
          <p:cNvPicPr preferRelativeResize="0"/>
          <p:nvPr/>
        </p:nvPicPr>
        <p:blipFill rotWithShape="1">
          <a:blip r:embed="rId2">
            <a:alphaModFix/>
          </a:blip>
          <a:srcRect/>
          <a:stretch/>
        </p:blipFill>
        <p:spPr>
          <a:xfrm>
            <a:off x="-226026" y="107156"/>
            <a:ext cx="6589909" cy="6590110"/>
          </a:xfrm>
          <a:prstGeom prst="rect">
            <a:avLst/>
          </a:prstGeom>
          <a:noFill/>
          <a:ln>
            <a:noFill/>
          </a:ln>
        </p:spPr>
      </p:pic>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Title Slide">
  <p:cSld name="Title Slide">
    <p:spTree>
      <p:nvGrpSpPr>
        <p:cNvPr id="1" name="Shape 124"/>
        <p:cNvGrpSpPr/>
        <p:nvPr/>
      </p:nvGrpSpPr>
      <p:grpSpPr>
        <a:xfrm>
          <a:off x="0" y="0"/>
          <a:ext cx="0" cy="0"/>
          <a:chOff x="0" y="0"/>
          <a:chExt cx="0" cy="0"/>
        </a:xfrm>
      </p:grpSpPr>
      <p:sp>
        <p:nvSpPr>
          <p:cNvPr id="125" name="Google Shape;125;p29"/>
          <p:cNvSpPr txBox="1">
            <a:spLocks noGrp="1"/>
          </p:cNvSpPr>
          <p:nvPr>
            <p:ph type="ctrTitle"/>
          </p:nvPr>
        </p:nvSpPr>
        <p:spPr>
          <a:xfrm>
            <a:off x="1040524" y="1505698"/>
            <a:ext cx="10110900" cy="990300"/>
          </a:xfrm>
          <a:prstGeom prst="rect">
            <a:avLst/>
          </a:prstGeom>
          <a:noFill/>
          <a:ln>
            <a:noFill/>
          </a:ln>
        </p:spPr>
        <p:txBody>
          <a:bodyPr spcFirstLastPara="1" wrap="square" lIns="91650" tIns="45825" rIns="91650" bIns="45825" anchor="ctr" anchorCtr="0">
            <a:noAutofit/>
          </a:bodyPr>
          <a:lstStyle>
            <a:lvl1pPr lvl="0" algn="ctr">
              <a:lnSpc>
                <a:spcPct val="90000"/>
              </a:lnSpc>
              <a:spcBef>
                <a:spcPts val="0"/>
              </a:spcBef>
              <a:spcAft>
                <a:spcPts val="0"/>
              </a:spcAft>
              <a:buClr>
                <a:schemeClr val="lt1"/>
              </a:buClr>
              <a:buSzPts val="6100"/>
              <a:buFont typeface="Trebuchet MS"/>
              <a:buNone/>
              <a:defRPr sz="61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26" name="Google Shape;126;p29"/>
          <p:cNvSpPr txBox="1">
            <a:spLocks noGrp="1"/>
          </p:cNvSpPr>
          <p:nvPr>
            <p:ph type="subTitle" idx="1"/>
          </p:nvPr>
        </p:nvSpPr>
        <p:spPr>
          <a:xfrm>
            <a:off x="1524000" y="2593827"/>
            <a:ext cx="9144000" cy="738600"/>
          </a:xfrm>
          <a:prstGeom prst="rect">
            <a:avLst/>
          </a:prstGeom>
          <a:noFill/>
          <a:ln>
            <a:noFill/>
          </a:ln>
        </p:spPr>
        <p:txBody>
          <a:bodyPr spcFirstLastPara="1" wrap="square" lIns="91650" tIns="45825" rIns="91650" bIns="45825" anchor="ctr" anchorCtr="0">
            <a:noAutofit/>
          </a:bodyPr>
          <a:lstStyle>
            <a:lvl1pPr marR="0" lvl="0" algn="ctr">
              <a:lnSpc>
                <a:spcPct val="90000"/>
              </a:lnSpc>
              <a:spcBef>
                <a:spcPts val="1000"/>
              </a:spcBef>
              <a:spcAft>
                <a:spcPts val="0"/>
              </a:spcAft>
              <a:buClr>
                <a:schemeClr val="lt1"/>
              </a:buClr>
              <a:buSzPts val="5000"/>
              <a:buFont typeface="Arial"/>
              <a:buNone/>
              <a:defRPr sz="5000" b="1" i="0" u="none" strike="noStrike" cap="none">
                <a:solidFill>
                  <a:schemeClr val="lt1"/>
                </a:solidFill>
                <a:latin typeface="Trebuchet MS"/>
                <a:ea typeface="Trebuchet MS"/>
                <a:cs typeface="Trebuchet MS"/>
                <a:sym typeface="Trebuchet MS"/>
              </a:defRPr>
            </a:lvl1pPr>
            <a:lvl2pPr marR="0" lvl="1" algn="ctr">
              <a:lnSpc>
                <a:spcPct val="90000"/>
              </a:lnSpc>
              <a:spcBef>
                <a:spcPts val="500"/>
              </a:spcBef>
              <a:spcAft>
                <a:spcPts val="0"/>
              </a:spcAft>
              <a:buClr>
                <a:schemeClr val="lt1"/>
              </a:buClr>
              <a:buSzPts val="2100"/>
              <a:buFont typeface="Arial"/>
              <a:buNone/>
              <a:defRPr sz="2100" b="0" i="0" u="none" strike="noStrike" cap="none">
                <a:solidFill>
                  <a:schemeClr val="lt1"/>
                </a:solidFill>
                <a:latin typeface="Calibri"/>
                <a:ea typeface="Calibri"/>
                <a:cs typeface="Calibri"/>
                <a:sym typeface="Calibri"/>
              </a:defRPr>
            </a:lvl2pPr>
            <a:lvl3pPr marR="0" lvl="2" algn="ctr">
              <a:lnSpc>
                <a:spcPct val="90000"/>
              </a:lnSpc>
              <a:spcBef>
                <a:spcPts val="500"/>
              </a:spcBef>
              <a:spcAft>
                <a:spcPts val="0"/>
              </a:spcAft>
              <a:buClr>
                <a:schemeClr val="lt1"/>
              </a:buClr>
              <a:buSzPts val="1800"/>
              <a:buFont typeface="Arial"/>
              <a:buNone/>
              <a:defRPr sz="1800" b="0" i="0" u="none" strike="noStrike" cap="none">
                <a:solidFill>
                  <a:schemeClr val="lt1"/>
                </a:solidFill>
                <a:latin typeface="Calibri"/>
                <a:ea typeface="Calibri"/>
                <a:cs typeface="Calibri"/>
                <a:sym typeface="Calibri"/>
              </a:defRPr>
            </a:lvl3pPr>
            <a:lvl4pPr marR="0" lvl="3" algn="ctr">
              <a:lnSpc>
                <a:spcPct val="90000"/>
              </a:lnSpc>
              <a:spcBef>
                <a:spcPts val="500"/>
              </a:spcBef>
              <a:spcAft>
                <a:spcPts val="0"/>
              </a:spcAft>
              <a:buClr>
                <a:schemeClr val="lt1"/>
              </a:buClr>
              <a:buSzPts val="1500"/>
              <a:buFont typeface="Arial"/>
              <a:buNone/>
              <a:defRPr sz="1500" b="0" i="0" u="none" strike="noStrike" cap="none">
                <a:solidFill>
                  <a:schemeClr val="lt1"/>
                </a:solidFill>
                <a:latin typeface="Calibri"/>
                <a:ea typeface="Calibri"/>
                <a:cs typeface="Calibri"/>
                <a:sym typeface="Calibri"/>
              </a:defRPr>
            </a:lvl4pPr>
            <a:lvl5pPr marR="0" lvl="4" algn="ctr">
              <a:lnSpc>
                <a:spcPct val="90000"/>
              </a:lnSpc>
              <a:spcBef>
                <a:spcPts val="500"/>
              </a:spcBef>
              <a:spcAft>
                <a:spcPts val="0"/>
              </a:spcAft>
              <a:buClr>
                <a:schemeClr val="lt1"/>
              </a:buClr>
              <a:buSzPts val="1500"/>
              <a:buFont typeface="Arial"/>
              <a:buNone/>
              <a:defRPr sz="1500" b="0" i="0" u="none" strike="noStrike" cap="none">
                <a:solidFill>
                  <a:schemeClr val="lt1"/>
                </a:solidFill>
                <a:latin typeface="Calibri"/>
                <a:ea typeface="Calibri"/>
                <a:cs typeface="Calibri"/>
                <a:sym typeface="Calibri"/>
              </a:defRPr>
            </a:lvl5pPr>
            <a:lvl6pPr marR="0" lvl="5" algn="ctr">
              <a:lnSpc>
                <a:spcPct val="90000"/>
              </a:lnSpc>
              <a:spcBef>
                <a:spcPts val="500"/>
              </a:spcBef>
              <a:spcAft>
                <a:spcPts val="0"/>
              </a:spcAft>
              <a:buClr>
                <a:schemeClr val="lt1"/>
              </a:buClr>
              <a:buSzPts val="1500"/>
              <a:buFont typeface="Arial"/>
              <a:buNone/>
              <a:defRPr sz="1500" b="0" i="0" u="none" strike="noStrike" cap="none">
                <a:solidFill>
                  <a:schemeClr val="lt1"/>
                </a:solidFill>
                <a:latin typeface="Calibri"/>
                <a:ea typeface="Calibri"/>
                <a:cs typeface="Calibri"/>
                <a:sym typeface="Calibri"/>
              </a:defRPr>
            </a:lvl6pPr>
            <a:lvl7pPr marR="0" lvl="6" algn="ctr">
              <a:lnSpc>
                <a:spcPct val="90000"/>
              </a:lnSpc>
              <a:spcBef>
                <a:spcPts val="500"/>
              </a:spcBef>
              <a:spcAft>
                <a:spcPts val="0"/>
              </a:spcAft>
              <a:buClr>
                <a:schemeClr val="lt1"/>
              </a:buClr>
              <a:buSzPts val="1500"/>
              <a:buFont typeface="Arial"/>
              <a:buNone/>
              <a:defRPr sz="1500" b="0" i="0" u="none" strike="noStrike" cap="none">
                <a:solidFill>
                  <a:schemeClr val="lt1"/>
                </a:solidFill>
                <a:latin typeface="Calibri"/>
                <a:ea typeface="Calibri"/>
                <a:cs typeface="Calibri"/>
                <a:sym typeface="Calibri"/>
              </a:defRPr>
            </a:lvl7pPr>
            <a:lvl8pPr marR="0" lvl="7" algn="ctr">
              <a:lnSpc>
                <a:spcPct val="90000"/>
              </a:lnSpc>
              <a:spcBef>
                <a:spcPts val="500"/>
              </a:spcBef>
              <a:spcAft>
                <a:spcPts val="0"/>
              </a:spcAft>
              <a:buClr>
                <a:schemeClr val="lt1"/>
              </a:buClr>
              <a:buSzPts val="1500"/>
              <a:buFont typeface="Arial"/>
              <a:buNone/>
              <a:defRPr sz="1500" b="0" i="0" u="none" strike="noStrike" cap="none">
                <a:solidFill>
                  <a:schemeClr val="lt1"/>
                </a:solidFill>
                <a:latin typeface="Calibri"/>
                <a:ea typeface="Calibri"/>
                <a:cs typeface="Calibri"/>
                <a:sym typeface="Calibri"/>
              </a:defRPr>
            </a:lvl8pPr>
            <a:lvl9pPr marR="0" lvl="8" algn="ctr">
              <a:lnSpc>
                <a:spcPct val="90000"/>
              </a:lnSpc>
              <a:spcBef>
                <a:spcPts val="500"/>
              </a:spcBef>
              <a:spcAft>
                <a:spcPts val="0"/>
              </a:spcAft>
              <a:buClr>
                <a:schemeClr val="lt1"/>
              </a:buClr>
              <a:buSzPts val="1500"/>
              <a:buFont typeface="Arial"/>
              <a:buNone/>
              <a:defRPr sz="1500" b="0" i="0" u="none" strike="noStrike" cap="none">
                <a:solidFill>
                  <a:schemeClr val="lt1"/>
                </a:solidFill>
                <a:latin typeface="Calibri"/>
                <a:ea typeface="Calibri"/>
                <a:cs typeface="Calibri"/>
                <a:sym typeface="Calibri"/>
              </a:defRPr>
            </a:lvl9pPr>
          </a:lstStyle>
          <a:p>
            <a:endParaRPr/>
          </a:p>
        </p:txBody>
      </p:sp>
      <p:sp>
        <p:nvSpPr>
          <p:cNvPr id="127" name="Google Shape;127;p29"/>
          <p:cNvSpPr txBox="1">
            <a:spLocks noGrp="1"/>
          </p:cNvSpPr>
          <p:nvPr>
            <p:ph type="dt" idx="10"/>
          </p:nvPr>
        </p:nvSpPr>
        <p:spPr>
          <a:xfrm>
            <a:off x="4724400" y="4917556"/>
            <a:ext cx="2743200" cy="365100"/>
          </a:xfrm>
          <a:prstGeom prst="rect">
            <a:avLst/>
          </a:prstGeom>
          <a:noFill/>
          <a:ln>
            <a:noFill/>
          </a:ln>
        </p:spPr>
        <p:txBody>
          <a:bodyPr spcFirstLastPara="1" wrap="square" lIns="91650" tIns="45825" rIns="91650" bIns="45825"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8" name="Google Shape;128;p29"/>
          <p:cNvSpPr txBox="1">
            <a:spLocks noGrp="1"/>
          </p:cNvSpPr>
          <p:nvPr>
            <p:ph type="sldNum" idx="12"/>
          </p:nvPr>
        </p:nvSpPr>
        <p:spPr>
          <a:xfrm>
            <a:off x="9174126" y="6370754"/>
            <a:ext cx="2743200" cy="365100"/>
          </a:xfrm>
          <a:prstGeom prst="rect">
            <a:avLst/>
          </a:prstGeom>
          <a:noFill/>
          <a:ln>
            <a:noFill/>
          </a:ln>
        </p:spPr>
        <p:txBody>
          <a:bodyPr spcFirstLastPara="1" wrap="square" lIns="91650" tIns="45825" rIns="91650" bIns="4582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129" name="Google Shape;129;p29"/>
          <p:cNvSpPr txBox="1">
            <a:spLocks noGrp="1"/>
          </p:cNvSpPr>
          <p:nvPr>
            <p:ph type="body" idx="2"/>
          </p:nvPr>
        </p:nvSpPr>
        <p:spPr>
          <a:xfrm>
            <a:off x="1913861" y="3680568"/>
            <a:ext cx="8364300" cy="914400"/>
          </a:xfrm>
          <a:prstGeom prst="rect">
            <a:avLst/>
          </a:prstGeom>
          <a:noFill/>
          <a:ln>
            <a:noFill/>
          </a:ln>
        </p:spPr>
        <p:txBody>
          <a:bodyPr spcFirstLastPara="1" wrap="square" lIns="91650" tIns="45825" rIns="91650" bIns="45825" anchor="ctr" anchorCtr="0">
            <a:noAutofit/>
          </a:bodyPr>
          <a:lstStyle>
            <a:lvl1pPr marL="457200" marR="0" lvl="0" indent="-228600" algn="ctr">
              <a:lnSpc>
                <a:spcPct val="90000"/>
              </a:lnSpc>
              <a:spcBef>
                <a:spcPts val="1000"/>
              </a:spcBef>
              <a:spcAft>
                <a:spcPts val="0"/>
              </a:spcAft>
              <a:buClr>
                <a:schemeClr val="lt1"/>
              </a:buClr>
              <a:buSzPts val="3400"/>
              <a:buFont typeface="Arial"/>
              <a:buNone/>
              <a:defRPr sz="3400" b="0" i="0" u="none" strike="noStrike" cap="none">
                <a:solidFill>
                  <a:schemeClr val="lt1"/>
                </a:solidFill>
                <a:latin typeface="Trebuchet MS"/>
                <a:ea typeface="Trebuchet MS"/>
                <a:cs typeface="Trebuchet MS"/>
                <a:sym typeface="Trebuchet MS"/>
              </a:defRPr>
            </a:lvl1pPr>
            <a:lvl2pPr marL="914400" marR="0" lvl="1" indent="-228600" algn="ctr">
              <a:lnSpc>
                <a:spcPct val="90000"/>
              </a:lnSpc>
              <a:spcBef>
                <a:spcPts val="500"/>
              </a:spcBef>
              <a:spcAft>
                <a:spcPts val="0"/>
              </a:spcAft>
              <a:buClr>
                <a:schemeClr val="lt1"/>
              </a:buClr>
              <a:buSzPts val="2100"/>
              <a:buFont typeface="Arial"/>
              <a:buNone/>
              <a:defRPr sz="2100" b="0" i="0" u="none" strike="noStrike" cap="none">
                <a:solidFill>
                  <a:schemeClr val="lt1"/>
                </a:solidFill>
                <a:latin typeface="Trebuchet MS"/>
                <a:ea typeface="Trebuchet MS"/>
                <a:cs typeface="Trebuchet MS"/>
                <a:sym typeface="Trebuchet MS"/>
              </a:defRPr>
            </a:lvl2pPr>
            <a:lvl3pPr marL="1371600" marR="0" lvl="2" indent="-228600" algn="ctr">
              <a:lnSpc>
                <a:spcPct val="90000"/>
              </a:lnSpc>
              <a:spcBef>
                <a:spcPts val="500"/>
              </a:spcBef>
              <a:spcAft>
                <a:spcPts val="0"/>
              </a:spcAft>
              <a:buClr>
                <a:schemeClr val="lt1"/>
              </a:buClr>
              <a:buSzPts val="2100"/>
              <a:buFont typeface="Arial"/>
              <a:buNone/>
              <a:defRPr sz="2100" b="0" i="0" u="none" strike="noStrike" cap="none">
                <a:solidFill>
                  <a:schemeClr val="lt1"/>
                </a:solidFill>
                <a:latin typeface="Trebuchet MS"/>
                <a:ea typeface="Trebuchet MS"/>
                <a:cs typeface="Trebuchet MS"/>
                <a:sym typeface="Trebuchet MS"/>
              </a:defRPr>
            </a:lvl3pPr>
            <a:lvl4pPr marL="1828800" marR="0" lvl="3" indent="-228600" algn="ctr">
              <a:lnSpc>
                <a:spcPct val="90000"/>
              </a:lnSpc>
              <a:spcBef>
                <a:spcPts val="500"/>
              </a:spcBef>
              <a:spcAft>
                <a:spcPts val="0"/>
              </a:spcAft>
              <a:buClr>
                <a:schemeClr val="lt1"/>
              </a:buClr>
              <a:buSzPts val="2100"/>
              <a:buFont typeface="Arial"/>
              <a:buNone/>
              <a:defRPr sz="2100" b="0" i="0" u="none" strike="noStrike" cap="none">
                <a:solidFill>
                  <a:schemeClr val="lt1"/>
                </a:solidFill>
                <a:latin typeface="Trebuchet MS"/>
                <a:ea typeface="Trebuchet MS"/>
                <a:cs typeface="Trebuchet MS"/>
                <a:sym typeface="Trebuchet MS"/>
              </a:defRPr>
            </a:lvl4pPr>
            <a:lvl5pPr marL="2286000" marR="0" lvl="4" indent="-228600" algn="ctr">
              <a:lnSpc>
                <a:spcPct val="90000"/>
              </a:lnSpc>
              <a:spcBef>
                <a:spcPts val="500"/>
              </a:spcBef>
              <a:spcAft>
                <a:spcPts val="0"/>
              </a:spcAft>
              <a:buClr>
                <a:schemeClr val="lt1"/>
              </a:buClr>
              <a:buSzPts val="2100"/>
              <a:buFont typeface="Arial"/>
              <a:buNone/>
              <a:defRPr sz="2100" b="0" i="0" u="none" strike="noStrike" cap="none">
                <a:solidFill>
                  <a:schemeClr val="lt1"/>
                </a:solidFill>
                <a:latin typeface="Trebuchet MS"/>
                <a:ea typeface="Trebuchet MS"/>
                <a:cs typeface="Trebuchet MS"/>
                <a:sym typeface="Trebuchet MS"/>
              </a:defRPr>
            </a:lvl5pPr>
            <a:lvl6pPr marL="2743200" marR="0" lvl="5" indent="-342900" algn="l">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6pPr>
            <a:lvl7pPr marL="3200400" marR="0" lvl="6" indent="-342900" algn="l">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7pPr>
            <a:lvl8pPr marL="3657600" marR="0" lvl="7" indent="-342900" algn="l">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8pPr>
            <a:lvl9pPr marL="4114800" marR="0" lvl="8" indent="-342900" algn="l">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9pPr>
          </a:lstStyle>
          <a:p>
            <a:endParaRPr/>
          </a:p>
        </p:txBody>
      </p:sp>
    </p:spTree>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Text" type="secHead">
  <p:cSld name="SECTION_HEADER">
    <p:spTree>
      <p:nvGrpSpPr>
        <p:cNvPr id="1" name="Shape 130"/>
        <p:cNvGrpSpPr/>
        <p:nvPr/>
      </p:nvGrpSpPr>
      <p:grpSpPr>
        <a:xfrm>
          <a:off x="0" y="0"/>
          <a:ext cx="0" cy="0"/>
          <a:chOff x="0" y="0"/>
          <a:chExt cx="0" cy="0"/>
        </a:xfrm>
      </p:grpSpPr>
      <p:sp>
        <p:nvSpPr>
          <p:cNvPr id="131" name="Google Shape;131;p30"/>
          <p:cNvSpPr txBox="1">
            <a:spLocks noGrp="1"/>
          </p:cNvSpPr>
          <p:nvPr>
            <p:ph type="title"/>
          </p:nvPr>
        </p:nvSpPr>
        <p:spPr>
          <a:xfrm>
            <a:off x="838200" y="437985"/>
            <a:ext cx="10515600" cy="960000"/>
          </a:xfrm>
          <a:prstGeom prst="rect">
            <a:avLst/>
          </a:prstGeom>
          <a:noFill/>
          <a:ln>
            <a:noFill/>
          </a:ln>
        </p:spPr>
        <p:txBody>
          <a:bodyPr spcFirstLastPara="1" wrap="square" lIns="91650" tIns="45825" rIns="91650" bIns="45825" anchor="b" anchorCtr="0">
            <a:noAutofit/>
          </a:bodyPr>
          <a:lstStyle>
            <a:lvl1pPr lvl="0" algn="ctr">
              <a:lnSpc>
                <a:spcPct val="90000"/>
              </a:lnSpc>
              <a:spcBef>
                <a:spcPts val="0"/>
              </a:spcBef>
              <a:spcAft>
                <a:spcPts val="0"/>
              </a:spcAft>
              <a:buClr>
                <a:schemeClr val="lt1"/>
              </a:buClr>
              <a:buSzPts val="6100"/>
              <a:buFont typeface="Trebuchet MS"/>
              <a:buNone/>
              <a:defRPr sz="61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32" name="Google Shape;132;p30"/>
          <p:cNvSpPr txBox="1">
            <a:spLocks noGrp="1"/>
          </p:cNvSpPr>
          <p:nvPr>
            <p:ph type="body" idx="1"/>
          </p:nvPr>
        </p:nvSpPr>
        <p:spPr>
          <a:xfrm>
            <a:off x="838200" y="1852302"/>
            <a:ext cx="10515600" cy="4206000"/>
          </a:xfrm>
          <a:prstGeom prst="rect">
            <a:avLst/>
          </a:prstGeom>
          <a:noFill/>
          <a:ln>
            <a:noFill/>
          </a:ln>
        </p:spPr>
        <p:txBody>
          <a:bodyPr spcFirstLastPara="1" wrap="square" lIns="91650" tIns="45825" rIns="91650" bIns="45825" anchor="t" anchorCtr="0">
            <a:noAutofit/>
          </a:bodyPr>
          <a:lstStyle>
            <a:lvl1pPr marL="457200" marR="0" lvl="0" indent="-457200" algn="l">
              <a:lnSpc>
                <a:spcPct val="90000"/>
              </a:lnSpc>
              <a:spcBef>
                <a:spcPts val="1000"/>
              </a:spcBef>
              <a:spcAft>
                <a:spcPts val="0"/>
              </a:spcAft>
              <a:buClr>
                <a:schemeClr val="lt1"/>
              </a:buClr>
              <a:buSzPts val="3600"/>
              <a:buFont typeface="Arial"/>
              <a:buChar char="•"/>
              <a:defRPr sz="3600" b="0" i="0" u="none" strike="noStrike" cap="none">
                <a:solidFill>
                  <a:schemeClr val="lt1"/>
                </a:solidFill>
                <a:latin typeface="Trebuchet MS"/>
                <a:ea typeface="Trebuchet MS"/>
                <a:cs typeface="Trebuchet MS"/>
                <a:sym typeface="Trebuchet MS"/>
              </a:defRPr>
            </a:lvl1pPr>
            <a:lvl2pPr marL="914400" marR="0" lvl="1" indent="-374650" algn="l">
              <a:lnSpc>
                <a:spcPct val="90000"/>
              </a:lnSpc>
              <a:spcBef>
                <a:spcPts val="500"/>
              </a:spcBef>
              <a:spcAft>
                <a:spcPts val="0"/>
              </a:spcAft>
              <a:buClr>
                <a:schemeClr val="lt1"/>
              </a:buClr>
              <a:buSzPts val="2300"/>
              <a:buFont typeface="Noto Sans Symbols"/>
              <a:buChar char="⮚"/>
              <a:defRPr sz="3400" b="0" i="0" u="none" strike="noStrike" cap="none">
                <a:solidFill>
                  <a:schemeClr val="lt1"/>
                </a:solidFill>
                <a:latin typeface="Trebuchet MS"/>
                <a:ea typeface="Trebuchet MS"/>
                <a:cs typeface="Trebuchet MS"/>
                <a:sym typeface="Trebuchet MS"/>
              </a:defRPr>
            </a:lvl2pPr>
            <a:lvl3pPr marL="1371600" marR="0" lvl="2" indent="-400050" algn="l">
              <a:lnSpc>
                <a:spcPct val="90000"/>
              </a:lnSpc>
              <a:spcBef>
                <a:spcPts val="500"/>
              </a:spcBef>
              <a:spcAft>
                <a:spcPts val="0"/>
              </a:spcAft>
              <a:buClr>
                <a:schemeClr val="lt1"/>
              </a:buClr>
              <a:buSzPts val="2700"/>
              <a:buFont typeface="Noto Sans Symbols"/>
              <a:buChar char="▪"/>
              <a:defRPr sz="2700" b="0" i="0" u="none" strike="noStrike" cap="none">
                <a:solidFill>
                  <a:schemeClr val="lt1"/>
                </a:solidFill>
                <a:latin typeface="Trebuchet MS"/>
                <a:ea typeface="Trebuchet MS"/>
                <a:cs typeface="Trebuchet MS"/>
                <a:sym typeface="Trebuchet MS"/>
              </a:defRPr>
            </a:lvl3pPr>
            <a:lvl4pPr marL="1828800" marR="0" lvl="3" indent="-381000" algn="l">
              <a:lnSpc>
                <a:spcPct val="90000"/>
              </a:lnSpc>
              <a:spcBef>
                <a:spcPts val="500"/>
              </a:spcBef>
              <a:spcAft>
                <a:spcPts val="0"/>
              </a:spcAft>
              <a:buClr>
                <a:schemeClr val="lt1"/>
              </a:buClr>
              <a:buSzPts val="2400"/>
              <a:buFont typeface="Arial"/>
              <a:buChar char="•"/>
              <a:defRPr sz="2400" b="0" i="0" u="none" strike="noStrike" cap="none">
                <a:solidFill>
                  <a:schemeClr val="lt1"/>
                </a:solidFill>
                <a:latin typeface="Trebuchet MS"/>
                <a:ea typeface="Trebuchet MS"/>
                <a:cs typeface="Trebuchet MS"/>
                <a:sym typeface="Trebuchet MS"/>
              </a:defRPr>
            </a:lvl4pPr>
            <a:lvl5pPr marL="2286000" marR="0" lvl="4" indent="-228600" algn="l">
              <a:lnSpc>
                <a:spcPct val="90000"/>
              </a:lnSpc>
              <a:spcBef>
                <a:spcPts val="500"/>
              </a:spcBef>
              <a:spcAft>
                <a:spcPts val="0"/>
              </a:spcAft>
              <a:buClr>
                <a:schemeClr val="lt1"/>
              </a:buClr>
              <a:buSzPts val="1500"/>
              <a:buFont typeface="Arial"/>
              <a:buNone/>
              <a:defRPr sz="1500" b="0" i="0" u="none" strike="noStrike" cap="none">
                <a:solidFill>
                  <a:schemeClr val="lt1"/>
                </a:solidFill>
                <a:latin typeface="Calibri"/>
                <a:ea typeface="Calibri"/>
                <a:cs typeface="Calibri"/>
                <a:sym typeface="Calibri"/>
              </a:defRPr>
            </a:lvl5pPr>
            <a:lvl6pPr marL="2743200" marR="0" lvl="5" indent="-228600" algn="l">
              <a:lnSpc>
                <a:spcPct val="90000"/>
              </a:lnSpc>
              <a:spcBef>
                <a:spcPts val="500"/>
              </a:spcBef>
              <a:spcAft>
                <a:spcPts val="0"/>
              </a:spcAft>
              <a:buClr>
                <a:schemeClr val="lt1"/>
              </a:buClr>
              <a:buSzPts val="1500"/>
              <a:buFont typeface="Arial"/>
              <a:buNone/>
              <a:defRPr sz="1500" b="0" i="0" u="none" strike="noStrike" cap="none">
                <a:solidFill>
                  <a:schemeClr val="lt1"/>
                </a:solidFill>
                <a:latin typeface="Calibri"/>
                <a:ea typeface="Calibri"/>
                <a:cs typeface="Calibri"/>
                <a:sym typeface="Calibri"/>
              </a:defRPr>
            </a:lvl6pPr>
            <a:lvl7pPr marL="3200400" marR="0" lvl="6" indent="-228600" algn="l">
              <a:lnSpc>
                <a:spcPct val="90000"/>
              </a:lnSpc>
              <a:spcBef>
                <a:spcPts val="500"/>
              </a:spcBef>
              <a:spcAft>
                <a:spcPts val="0"/>
              </a:spcAft>
              <a:buClr>
                <a:schemeClr val="lt1"/>
              </a:buClr>
              <a:buSzPts val="1500"/>
              <a:buFont typeface="Arial"/>
              <a:buNone/>
              <a:defRPr sz="1500" b="0" i="0" u="none" strike="noStrike" cap="none">
                <a:solidFill>
                  <a:schemeClr val="lt1"/>
                </a:solidFill>
                <a:latin typeface="Calibri"/>
                <a:ea typeface="Calibri"/>
                <a:cs typeface="Calibri"/>
                <a:sym typeface="Calibri"/>
              </a:defRPr>
            </a:lvl7pPr>
            <a:lvl8pPr marL="3657600" marR="0" lvl="7" indent="-228600" algn="l">
              <a:lnSpc>
                <a:spcPct val="90000"/>
              </a:lnSpc>
              <a:spcBef>
                <a:spcPts val="500"/>
              </a:spcBef>
              <a:spcAft>
                <a:spcPts val="0"/>
              </a:spcAft>
              <a:buClr>
                <a:schemeClr val="lt1"/>
              </a:buClr>
              <a:buSzPts val="1500"/>
              <a:buFont typeface="Arial"/>
              <a:buNone/>
              <a:defRPr sz="1500" b="0" i="0" u="none" strike="noStrike" cap="none">
                <a:solidFill>
                  <a:schemeClr val="lt1"/>
                </a:solidFill>
                <a:latin typeface="Calibri"/>
                <a:ea typeface="Calibri"/>
                <a:cs typeface="Calibri"/>
                <a:sym typeface="Calibri"/>
              </a:defRPr>
            </a:lvl8pPr>
            <a:lvl9pPr marL="4114800" marR="0" lvl="8" indent="-228600" algn="l">
              <a:lnSpc>
                <a:spcPct val="90000"/>
              </a:lnSpc>
              <a:spcBef>
                <a:spcPts val="500"/>
              </a:spcBef>
              <a:spcAft>
                <a:spcPts val="0"/>
              </a:spcAft>
              <a:buClr>
                <a:schemeClr val="lt1"/>
              </a:buClr>
              <a:buSzPts val="1500"/>
              <a:buFont typeface="Arial"/>
              <a:buNone/>
              <a:defRPr sz="1500" b="0" i="0" u="none" strike="noStrike" cap="none">
                <a:solidFill>
                  <a:schemeClr val="lt1"/>
                </a:solidFill>
                <a:latin typeface="Calibri"/>
                <a:ea typeface="Calibri"/>
                <a:cs typeface="Calibri"/>
                <a:sym typeface="Calibri"/>
              </a:defRPr>
            </a:lvl9pPr>
          </a:lstStyle>
          <a:p>
            <a:endParaRPr/>
          </a:p>
        </p:txBody>
      </p:sp>
      <p:sp>
        <p:nvSpPr>
          <p:cNvPr id="133" name="Google Shape;133;p30"/>
          <p:cNvSpPr txBox="1">
            <a:spLocks noGrp="1"/>
          </p:cNvSpPr>
          <p:nvPr>
            <p:ph type="sldNum" idx="12"/>
          </p:nvPr>
        </p:nvSpPr>
        <p:spPr>
          <a:xfrm>
            <a:off x="9174126" y="6370754"/>
            <a:ext cx="2743200" cy="365100"/>
          </a:xfrm>
          <a:prstGeom prst="rect">
            <a:avLst/>
          </a:prstGeom>
          <a:noFill/>
          <a:ln>
            <a:noFill/>
          </a:ln>
        </p:spPr>
        <p:txBody>
          <a:bodyPr spcFirstLastPara="1" wrap="square" lIns="91650" tIns="45825" rIns="91650" bIns="4582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Questions Slide 1">
  <p:cSld name="Questions Slide 1">
    <p:spTree>
      <p:nvGrpSpPr>
        <p:cNvPr id="1" name="Shape 134"/>
        <p:cNvGrpSpPr/>
        <p:nvPr/>
      </p:nvGrpSpPr>
      <p:grpSpPr>
        <a:xfrm>
          <a:off x="0" y="0"/>
          <a:ext cx="0" cy="0"/>
          <a:chOff x="0" y="0"/>
          <a:chExt cx="0" cy="0"/>
        </a:xfrm>
      </p:grpSpPr>
      <p:pic>
        <p:nvPicPr>
          <p:cNvPr id="135" name="Google Shape;135;p31" descr="Icon of person with hand raised and empty text bubble."/>
          <p:cNvPicPr preferRelativeResize="0"/>
          <p:nvPr/>
        </p:nvPicPr>
        <p:blipFill rotWithShape="1">
          <a:blip r:embed="rId2">
            <a:alphaModFix/>
          </a:blip>
          <a:srcRect/>
          <a:stretch/>
        </p:blipFill>
        <p:spPr>
          <a:xfrm>
            <a:off x="308600" y="410308"/>
            <a:ext cx="5366112" cy="5263464"/>
          </a:xfrm>
          <a:prstGeom prst="rect">
            <a:avLst/>
          </a:prstGeom>
          <a:noFill/>
          <a:ln>
            <a:noFill/>
          </a:ln>
        </p:spPr>
      </p:pic>
      <p:sp>
        <p:nvSpPr>
          <p:cNvPr id="136" name="Google Shape;136;p31"/>
          <p:cNvSpPr txBox="1">
            <a:spLocks noGrp="1"/>
          </p:cNvSpPr>
          <p:nvPr>
            <p:ph type="title"/>
          </p:nvPr>
        </p:nvSpPr>
        <p:spPr>
          <a:xfrm>
            <a:off x="6122788" y="2625328"/>
            <a:ext cx="5381700" cy="2314200"/>
          </a:xfrm>
          <a:prstGeom prst="rect">
            <a:avLst/>
          </a:prstGeom>
          <a:noFill/>
          <a:ln>
            <a:noFill/>
          </a:ln>
        </p:spPr>
        <p:txBody>
          <a:bodyPr spcFirstLastPara="1" wrap="square" lIns="0" tIns="0" rIns="0" bIns="0" anchor="ctr" anchorCtr="0">
            <a:noAutofit/>
          </a:bodyPr>
          <a:lstStyle>
            <a:lvl1pPr lvl="0" algn="l">
              <a:lnSpc>
                <a:spcPct val="90000"/>
              </a:lnSpc>
              <a:spcBef>
                <a:spcPts val="0"/>
              </a:spcBef>
              <a:spcAft>
                <a:spcPts val="0"/>
              </a:spcAft>
              <a:buClr>
                <a:schemeClr val="lt1"/>
              </a:buClr>
              <a:buSzPts val="8100"/>
              <a:buFont typeface="Trebuchet MS"/>
              <a:buNone/>
              <a:defRPr sz="81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37" name="Google Shape;137;p31"/>
          <p:cNvSpPr txBox="1">
            <a:spLocks noGrp="1"/>
          </p:cNvSpPr>
          <p:nvPr>
            <p:ph type="sldNum" idx="12"/>
          </p:nvPr>
        </p:nvSpPr>
        <p:spPr>
          <a:xfrm>
            <a:off x="9174126" y="6370754"/>
            <a:ext cx="2743200" cy="365100"/>
          </a:xfrm>
          <a:prstGeom prst="rect">
            <a:avLst/>
          </a:prstGeom>
          <a:noFill/>
          <a:ln>
            <a:noFill/>
          </a:ln>
        </p:spPr>
        <p:txBody>
          <a:bodyPr spcFirstLastPara="1" wrap="square" lIns="91650" tIns="45825" rIns="91650" bIns="4582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Contact Info Slide">
  <p:cSld name="Contact Info Slide">
    <p:spTree>
      <p:nvGrpSpPr>
        <p:cNvPr id="1" name="Shape 138"/>
        <p:cNvGrpSpPr/>
        <p:nvPr/>
      </p:nvGrpSpPr>
      <p:grpSpPr>
        <a:xfrm>
          <a:off x="0" y="0"/>
          <a:ext cx="0" cy="0"/>
          <a:chOff x="0" y="0"/>
          <a:chExt cx="0" cy="0"/>
        </a:xfrm>
      </p:grpSpPr>
      <p:sp>
        <p:nvSpPr>
          <p:cNvPr id="139" name="Google Shape;139;p32"/>
          <p:cNvSpPr txBox="1">
            <a:spLocks noGrp="1"/>
          </p:cNvSpPr>
          <p:nvPr>
            <p:ph type="sldNum" idx="12"/>
          </p:nvPr>
        </p:nvSpPr>
        <p:spPr>
          <a:xfrm>
            <a:off x="9174126" y="6370754"/>
            <a:ext cx="2743200" cy="365100"/>
          </a:xfrm>
          <a:prstGeom prst="rect">
            <a:avLst/>
          </a:prstGeom>
          <a:noFill/>
          <a:ln>
            <a:noFill/>
          </a:ln>
        </p:spPr>
        <p:txBody>
          <a:bodyPr spcFirstLastPara="1" wrap="square" lIns="91650" tIns="45825" rIns="91650" bIns="4582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140" name="Google Shape;140;p32"/>
          <p:cNvSpPr txBox="1">
            <a:spLocks noGrp="1"/>
          </p:cNvSpPr>
          <p:nvPr>
            <p:ph type="title"/>
          </p:nvPr>
        </p:nvSpPr>
        <p:spPr>
          <a:xfrm>
            <a:off x="838200" y="437985"/>
            <a:ext cx="10515600" cy="960000"/>
          </a:xfrm>
          <a:prstGeom prst="rect">
            <a:avLst/>
          </a:prstGeom>
          <a:noFill/>
          <a:ln>
            <a:noFill/>
          </a:ln>
        </p:spPr>
        <p:txBody>
          <a:bodyPr spcFirstLastPara="1" wrap="square" lIns="91650" tIns="45825" rIns="91650" bIns="45825" anchor="b" anchorCtr="0">
            <a:noAutofit/>
          </a:bodyPr>
          <a:lstStyle>
            <a:lvl1pPr lvl="0" algn="ctr">
              <a:lnSpc>
                <a:spcPct val="90000"/>
              </a:lnSpc>
              <a:spcBef>
                <a:spcPts val="0"/>
              </a:spcBef>
              <a:spcAft>
                <a:spcPts val="0"/>
              </a:spcAft>
              <a:buClr>
                <a:schemeClr val="lt1"/>
              </a:buClr>
              <a:buSzPts val="6100"/>
              <a:buFont typeface="Trebuchet MS"/>
              <a:buNone/>
              <a:defRPr sz="61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41" name="Google Shape;141;p32"/>
          <p:cNvSpPr txBox="1">
            <a:spLocks noGrp="1"/>
          </p:cNvSpPr>
          <p:nvPr>
            <p:ph type="body" idx="1"/>
          </p:nvPr>
        </p:nvSpPr>
        <p:spPr>
          <a:xfrm>
            <a:off x="2220148" y="2162013"/>
            <a:ext cx="7751700" cy="3819900"/>
          </a:xfrm>
          <a:prstGeom prst="rect">
            <a:avLst/>
          </a:prstGeom>
          <a:noFill/>
          <a:ln>
            <a:noFill/>
          </a:ln>
        </p:spPr>
        <p:txBody>
          <a:bodyPr spcFirstLastPara="1" wrap="square" lIns="91650" tIns="45825" rIns="91650" bIns="45825" anchor="t" anchorCtr="0">
            <a:noAutofit/>
          </a:bodyPr>
          <a:lstStyle>
            <a:lvl1pPr marL="457200" marR="0" lvl="0" indent="-228600" algn="l">
              <a:lnSpc>
                <a:spcPct val="90000"/>
              </a:lnSpc>
              <a:spcBef>
                <a:spcPts val="1000"/>
              </a:spcBef>
              <a:spcAft>
                <a:spcPts val="0"/>
              </a:spcAft>
              <a:buClr>
                <a:schemeClr val="lt1"/>
              </a:buClr>
              <a:buSzPts val="2800"/>
              <a:buFont typeface="Arial"/>
              <a:buNone/>
              <a:defRPr sz="2800" b="0" i="0" u="none" strike="noStrike" cap="none">
                <a:solidFill>
                  <a:schemeClr val="lt1"/>
                </a:solidFill>
                <a:latin typeface="Trebuchet MS"/>
                <a:ea typeface="Trebuchet MS"/>
                <a:cs typeface="Trebuchet MS"/>
                <a:sym typeface="Trebuchet MS"/>
              </a:defRPr>
            </a:lvl1pPr>
            <a:lvl2pPr marL="914400" marR="0" lvl="1" indent="-381000" algn="l">
              <a:lnSpc>
                <a:spcPct val="90000"/>
              </a:lnSpc>
              <a:spcBef>
                <a:spcPts val="500"/>
              </a:spcBef>
              <a:spcAft>
                <a:spcPts val="0"/>
              </a:spcAft>
              <a:buClr>
                <a:schemeClr val="lt1"/>
              </a:buClr>
              <a:buSzPts val="2400"/>
              <a:buFont typeface="Arial"/>
              <a:buChar char="•"/>
              <a:defRPr sz="2400" b="0" i="0" u="none" strike="noStrike" cap="none">
                <a:solidFill>
                  <a:schemeClr val="lt1"/>
                </a:solidFill>
                <a:latin typeface="Calibri"/>
                <a:ea typeface="Calibri"/>
                <a:cs typeface="Calibri"/>
                <a:sym typeface="Calibri"/>
              </a:defRPr>
            </a:lvl2pPr>
            <a:lvl3pPr marL="1371600" marR="0" lvl="2" indent="-361950" algn="l">
              <a:lnSpc>
                <a:spcPct val="90000"/>
              </a:lnSpc>
              <a:spcBef>
                <a:spcPts val="500"/>
              </a:spcBef>
              <a:spcAft>
                <a:spcPts val="0"/>
              </a:spcAft>
              <a:buClr>
                <a:schemeClr val="lt1"/>
              </a:buClr>
              <a:buSzPts val="2100"/>
              <a:buFont typeface="Arial"/>
              <a:buChar char="•"/>
              <a:defRPr sz="2100" b="0" i="0" u="none" strike="noStrike" cap="none">
                <a:solidFill>
                  <a:schemeClr val="lt1"/>
                </a:solidFill>
                <a:latin typeface="Calibri"/>
                <a:ea typeface="Calibri"/>
                <a:cs typeface="Calibri"/>
                <a:sym typeface="Calibri"/>
              </a:defRPr>
            </a:lvl3pPr>
            <a:lvl4pPr marL="1828800" marR="0" lvl="3" indent="-342900" algn="l">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4pPr>
            <a:lvl5pPr marL="2286000" marR="0" lvl="4" indent="-342900" algn="l">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5pPr>
            <a:lvl6pPr marL="2743200" marR="0" lvl="5" indent="-342900" algn="l">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6pPr>
            <a:lvl7pPr marL="3200400" marR="0" lvl="6" indent="-342900" algn="l">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7pPr>
            <a:lvl8pPr marL="3657600" marR="0" lvl="7" indent="-342900" algn="l">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8pPr>
            <a:lvl9pPr marL="4114800" marR="0" lvl="8" indent="-342900" algn="l">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Slide">
  <p:cSld name="Title Slide">
    <p:spTree>
      <p:nvGrpSpPr>
        <p:cNvPr id="1" name="Shape 18"/>
        <p:cNvGrpSpPr/>
        <p:nvPr/>
      </p:nvGrpSpPr>
      <p:grpSpPr>
        <a:xfrm>
          <a:off x="0" y="0"/>
          <a:ext cx="0" cy="0"/>
          <a:chOff x="0" y="0"/>
          <a:chExt cx="0" cy="0"/>
        </a:xfrm>
      </p:grpSpPr>
      <p:sp>
        <p:nvSpPr>
          <p:cNvPr id="19" name="Google Shape;19;p4"/>
          <p:cNvSpPr txBox="1">
            <a:spLocks noGrp="1"/>
          </p:cNvSpPr>
          <p:nvPr>
            <p:ph type="ctrTitle"/>
          </p:nvPr>
        </p:nvSpPr>
        <p:spPr>
          <a:xfrm>
            <a:off x="1040524" y="1505158"/>
            <a:ext cx="10110952" cy="990216"/>
          </a:xfrm>
          <a:prstGeom prst="rect">
            <a:avLst/>
          </a:prstGeom>
          <a:noFill/>
          <a:ln>
            <a:noFill/>
          </a:ln>
        </p:spPr>
        <p:txBody>
          <a:bodyPr spcFirstLastPara="1" wrap="square" lIns="91425" tIns="45700" rIns="91425" bIns="45700" anchor="ctr" anchorCtr="0">
            <a:noAutofit/>
          </a:bodyPr>
          <a:lstStyle>
            <a:lvl1pPr lvl="0" algn="ctr">
              <a:lnSpc>
                <a:spcPct val="90000"/>
              </a:lnSpc>
              <a:spcBef>
                <a:spcPts val="0"/>
              </a:spcBef>
              <a:spcAft>
                <a:spcPts val="0"/>
              </a:spcAft>
              <a:buClr>
                <a:schemeClr val="dk2"/>
              </a:buClr>
              <a:buSzPts val="6000"/>
              <a:buFont typeface="Trebuchet MS"/>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0" name="Google Shape;20;p4"/>
          <p:cNvSpPr txBox="1">
            <a:spLocks noGrp="1"/>
          </p:cNvSpPr>
          <p:nvPr>
            <p:ph type="subTitle" idx="1"/>
          </p:nvPr>
        </p:nvSpPr>
        <p:spPr>
          <a:xfrm>
            <a:off x="1524000" y="2583430"/>
            <a:ext cx="9144000" cy="738734"/>
          </a:xfrm>
          <a:prstGeom prst="rect">
            <a:avLst/>
          </a:prstGeom>
          <a:noFill/>
          <a:ln>
            <a:noFill/>
          </a:ln>
        </p:spPr>
        <p:txBody>
          <a:bodyPr spcFirstLastPara="1" wrap="square" lIns="91425" tIns="45700" rIns="91425" bIns="45700" anchor="ctr" anchorCtr="0">
            <a:noAutofit/>
          </a:bodyPr>
          <a:lstStyle>
            <a:lvl1pPr marR="0" lvl="0" algn="ctr" rtl="0">
              <a:lnSpc>
                <a:spcPct val="90000"/>
              </a:lnSpc>
              <a:spcBef>
                <a:spcPts val="1000"/>
              </a:spcBef>
              <a:spcAft>
                <a:spcPts val="0"/>
              </a:spcAft>
              <a:buClr>
                <a:schemeClr val="dk1"/>
              </a:buClr>
              <a:buSzPts val="4950"/>
              <a:buFont typeface="Arial"/>
              <a:buNone/>
              <a:defRPr sz="4950" b="1" i="0" u="none" strike="noStrike" cap="none">
                <a:solidFill>
                  <a:schemeClr val="dk1"/>
                </a:solidFill>
                <a:latin typeface="Trebuchet MS"/>
                <a:ea typeface="Trebuchet MS"/>
                <a:cs typeface="Trebuchet MS"/>
                <a:sym typeface="Trebuchet MS"/>
              </a:defRPr>
            </a:lvl1pPr>
            <a:lvl2pPr marR="0" lvl="1" algn="ctr"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2pPr>
            <a:lvl3pPr marR="0" lvl="2" algn="ctr" rtl="0">
              <a:lnSpc>
                <a:spcPct val="90000"/>
              </a:lnSpc>
              <a:spcBef>
                <a:spcPts val="500"/>
              </a:spcBef>
              <a:spcAft>
                <a:spcPts val="0"/>
              </a:spcAft>
              <a:buClr>
                <a:schemeClr val="dk1"/>
              </a:buClr>
              <a:buSzPts val="1800"/>
              <a:buFont typeface="Arial"/>
              <a:buNone/>
              <a:defRPr sz="1800" b="0" i="0" u="none" strike="noStrike" cap="none">
                <a:solidFill>
                  <a:schemeClr val="dk1"/>
                </a:solidFill>
                <a:latin typeface="Calibri"/>
                <a:ea typeface="Calibri"/>
                <a:cs typeface="Calibri"/>
                <a:sym typeface="Calibri"/>
              </a:defRPr>
            </a:lvl3pPr>
            <a:lvl4pPr marR="0" lvl="3"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4pPr>
            <a:lvl5pPr marR="0" lvl="4"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5pPr>
            <a:lvl6pPr marR="0" lvl="5"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6pPr>
            <a:lvl7pPr marR="0" lvl="6"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7pPr>
            <a:lvl8pPr marR="0" lvl="7"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8pPr>
            <a:lvl9pPr marR="0" lvl="8"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9pPr>
          </a:lstStyle>
          <a:p>
            <a:endParaRPr/>
          </a:p>
        </p:txBody>
      </p:sp>
      <p:sp>
        <p:nvSpPr>
          <p:cNvPr id="21" name="Google Shape;21;p4"/>
          <p:cNvSpPr txBox="1">
            <a:spLocks noGrp="1"/>
          </p:cNvSpPr>
          <p:nvPr>
            <p:ph type="dt" idx="10"/>
          </p:nvPr>
        </p:nvSpPr>
        <p:spPr>
          <a:xfrm>
            <a:off x="4724400" y="4917556"/>
            <a:ext cx="27432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solidFill>
                  <a:schemeClr val="dk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2" name="Google Shape;22;p4"/>
          <p:cNvSpPr txBox="1">
            <a:spLocks noGrp="1"/>
          </p:cNvSpPr>
          <p:nvPr>
            <p:ph type="sldNum" idx="12"/>
          </p:nvPr>
        </p:nvSpPr>
        <p:spPr>
          <a:xfrm>
            <a:off x="9174126" y="6373686"/>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23" name="Google Shape;23;p4"/>
          <p:cNvSpPr txBox="1">
            <a:spLocks noGrp="1"/>
          </p:cNvSpPr>
          <p:nvPr>
            <p:ph type="body" idx="2"/>
          </p:nvPr>
        </p:nvSpPr>
        <p:spPr>
          <a:xfrm>
            <a:off x="1913861" y="3680028"/>
            <a:ext cx="8364279" cy="914400"/>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chemeClr val="dk1"/>
              </a:buClr>
              <a:buSzPts val="3300"/>
              <a:buFont typeface="Arial"/>
              <a:buNone/>
              <a:defRPr sz="3300" b="0" i="0" u="none" strike="noStrike" cap="none">
                <a:solidFill>
                  <a:schemeClr val="dk1"/>
                </a:solidFill>
                <a:latin typeface="Trebuchet MS"/>
                <a:ea typeface="Trebuchet MS"/>
                <a:cs typeface="Trebuchet MS"/>
                <a:sym typeface="Trebuchet MS"/>
              </a:defRPr>
            </a:lvl1pPr>
            <a:lvl2pPr marL="914400" marR="0" lvl="1" indent="-228600" algn="ctr"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Trebuchet MS"/>
                <a:ea typeface="Trebuchet MS"/>
                <a:cs typeface="Trebuchet MS"/>
                <a:sym typeface="Trebuchet MS"/>
              </a:defRPr>
            </a:lvl2pPr>
            <a:lvl3pPr marL="1371600" marR="0" lvl="2" indent="-228600" algn="ctr"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Trebuchet MS"/>
                <a:ea typeface="Trebuchet MS"/>
                <a:cs typeface="Trebuchet MS"/>
                <a:sym typeface="Trebuchet MS"/>
              </a:defRPr>
            </a:lvl3pPr>
            <a:lvl4pPr marL="1828800" marR="0" lvl="3" indent="-228600" algn="ctr"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Trebuchet MS"/>
                <a:ea typeface="Trebuchet MS"/>
                <a:cs typeface="Trebuchet MS"/>
                <a:sym typeface="Trebuchet MS"/>
              </a:defRPr>
            </a:lvl4pPr>
            <a:lvl5pPr marL="2286000" marR="0" lvl="4" indent="-228600" algn="ctr"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Trebuchet MS"/>
                <a:ea typeface="Trebuchet MS"/>
                <a:cs typeface="Trebuchet MS"/>
                <a:sym typeface="Trebuchet MS"/>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Thank You Slide">
  <p:cSld name="Thank You Slide">
    <p:spTree>
      <p:nvGrpSpPr>
        <p:cNvPr id="1" name="Shape 142"/>
        <p:cNvGrpSpPr/>
        <p:nvPr/>
      </p:nvGrpSpPr>
      <p:grpSpPr>
        <a:xfrm>
          <a:off x="0" y="0"/>
          <a:ext cx="0" cy="0"/>
          <a:chOff x="0" y="0"/>
          <a:chExt cx="0" cy="0"/>
        </a:xfrm>
      </p:grpSpPr>
      <p:sp>
        <p:nvSpPr>
          <p:cNvPr id="143" name="Google Shape;143;p33"/>
          <p:cNvSpPr txBox="1">
            <a:spLocks noGrp="1"/>
          </p:cNvSpPr>
          <p:nvPr>
            <p:ph type="title"/>
          </p:nvPr>
        </p:nvSpPr>
        <p:spPr>
          <a:xfrm>
            <a:off x="595312" y="2188551"/>
            <a:ext cx="11001300" cy="1626600"/>
          </a:xfrm>
          <a:prstGeom prst="rect">
            <a:avLst/>
          </a:prstGeom>
          <a:noFill/>
          <a:ln>
            <a:noFill/>
          </a:ln>
        </p:spPr>
        <p:txBody>
          <a:bodyPr spcFirstLastPara="1" wrap="square" lIns="0" tIns="0" rIns="0" bIns="0" anchor="ctr" anchorCtr="0">
            <a:noAutofit/>
          </a:bodyPr>
          <a:lstStyle>
            <a:lvl1pPr lvl="0" algn="ctr">
              <a:lnSpc>
                <a:spcPct val="90000"/>
              </a:lnSpc>
              <a:spcBef>
                <a:spcPts val="0"/>
              </a:spcBef>
              <a:spcAft>
                <a:spcPts val="0"/>
              </a:spcAft>
              <a:buClr>
                <a:schemeClr val="lt1"/>
              </a:buClr>
              <a:buSzPts val="6800"/>
              <a:buFont typeface="Trebuchet MS"/>
              <a:buNone/>
              <a:defRPr sz="68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44" name="Google Shape;144;p33"/>
          <p:cNvSpPr txBox="1">
            <a:spLocks noGrp="1"/>
          </p:cNvSpPr>
          <p:nvPr>
            <p:ph type="sldNum" idx="12"/>
          </p:nvPr>
        </p:nvSpPr>
        <p:spPr>
          <a:xfrm>
            <a:off x="9174126" y="6370754"/>
            <a:ext cx="2743200" cy="365100"/>
          </a:xfrm>
          <a:prstGeom prst="rect">
            <a:avLst/>
          </a:prstGeom>
          <a:noFill/>
          <a:ln>
            <a:noFill/>
          </a:ln>
        </p:spPr>
        <p:txBody>
          <a:bodyPr spcFirstLastPara="1" wrap="square" lIns="91650" tIns="45825" rIns="91650" bIns="4582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Mission Text">
  <p:cSld name="Mission Text">
    <p:spTree>
      <p:nvGrpSpPr>
        <p:cNvPr id="1" name="Shape 145"/>
        <p:cNvGrpSpPr/>
        <p:nvPr/>
      </p:nvGrpSpPr>
      <p:grpSpPr>
        <a:xfrm>
          <a:off x="0" y="0"/>
          <a:ext cx="0" cy="0"/>
          <a:chOff x="0" y="0"/>
          <a:chExt cx="0" cy="0"/>
        </a:xfrm>
      </p:grpSpPr>
      <p:sp>
        <p:nvSpPr>
          <p:cNvPr id="146" name="Google Shape;146;p34"/>
          <p:cNvSpPr txBox="1">
            <a:spLocks noGrp="1"/>
          </p:cNvSpPr>
          <p:nvPr>
            <p:ph type="sldNum" idx="12"/>
          </p:nvPr>
        </p:nvSpPr>
        <p:spPr>
          <a:xfrm>
            <a:off x="9174126" y="6370754"/>
            <a:ext cx="2743200" cy="365100"/>
          </a:xfrm>
          <a:prstGeom prst="rect">
            <a:avLst/>
          </a:prstGeom>
          <a:noFill/>
          <a:ln>
            <a:noFill/>
          </a:ln>
        </p:spPr>
        <p:txBody>
          <a:bodyPr spcFirstLastPara="1" wrap="square" lIns="91650" tIns="45825" rIns="91650" bIns="4582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147" name="Google Shape;147;p34"/>
          <p:cNvSpPr/>
          <p:nvPr/>
        </p:nvSpPr>
        <p:spPr>
          <a:xfrm>
            <a:off x="838199" y="1873473"/>
            <a:ext cx="10433700" cy="2308200"/>
          </a:xfrm>
          <a:prstGeom prst="rect">
            <a:avLst/>
          </a:prstGeom>
          <a:noFill/>
          <a:ln>
            <a:noFill/>
          </a:ln>
        </p:spPr>
        <p:txBody>
          <a:bodyPr spcFirstLastPara="1" wrap="square" lIns="91650" tIns="45825" rIns="91650" bIns="45825" anchor="t" anchorCtr="0">
            <a:noAutofit/>
          </a:bodyPr>
          <a:lstStyle/>
          <a:p>
            <a:pPr marL="0" marR="0" lvl="0" indent="0" algn="l" rtl="0">
              <a:spcBef>
                <a:spcPts val="0"/>
              </a:spcBef>
              <a:spcAft>
                <a:spcPts val="0"/>
              </a:spcAft>
              <a:buClr>
                <a:schemeClr val="lt1"/>
              </a:buClr>
              <a:buSzPts val="3600"/>
              <a:buFont typeface="Trebuchet MS"/>
              <a:buNone/>
            </a:pPr>
            <a:r>
              <a:rPr lang="en-US" sz="3600">
                <a:solidFill>
                  <a:schemeClr val="lt1"/>
                </a:solidFill>
                <a:latin typeface="Trebuchet MS"/>
                <a:ea typeface="Trebuchet MS"/>
                <a:cs typeface="Trebuchet MS"/>
                <a:sym typeface="Trebuchet MS"/>
              </a:rPr>
              <a:t>Improving health care equity, access and outcomes for the people we serve while saving Coloradans money on health care and driving value for Colorado.</a:t>
            </a:r>
            <a:endParaRPr sz="1400"/>
          </a:p>
        </p:txBody>
      </p:sp>
      <p:sp>
        <p:nvSpPr>
          <p:cNvPr id="148" name="Google Shape;148;p34"/>
          <p:cNvSpPr/>
          <p:nvPr/>
        </p:nvSpPr>
        <p:spPr>
          <a:xfrm>
            <a:off x="838199" y="417889"/>
            <a:ext cx="10433700" cy="1015800"/>
          </a:xfrm>
          <a:prstGeom prst="rect">
            <a:avLst/>
          </a:prstGeom>
          <a:noFill/>
          <a:ln>
            <a:noFill/>
          </a:ln>
        </p:spPr>
        <p:txBody>
          <a:bodyPr spcFirstLastPara="1" wrap="square" lIns="91650" tIns="45825" rIns="91650" bIns="45825" anchor="t" anchorCtr="0">
            <a:noAutofit/>
          </a:bodyPr>
          <a:lstStyle/>
          <a:p>
            <a:pPr marL="0" marR="0" lvl="0" indent="0" algn="ctr" rtl="0">
              <a:spcBef>
                <a:spcPts val="0"/>
              </a:spcBef>
              <a:spcAft>
                <a:spcPts val="0"/>
              </a:spcAft>
              <a:buNone/>
            </a:pPr>
            <a:r>
              <a:rPr lang="en-US" sz="6100" b="1" i="0" u="none" strike="noStrike" cap="none">
                <a:solidFill>
                  <a:srgbClr val="FFFFFF"/>
                </a:solidFill>
                <a:latin typeface="Trebuchet MS"/>
                <a:ea typeface="Trebuchet MS"/>
                <a:cs typeface="Trebuchet MS"/>
                <a:sym typeface="Trebuchet MS"/>
              </a:rPr>
              <a:t>Our Mission</a:t>
            </a:r>
            <a:endParaRPr sz="1800">
              <a:solidFill>
                <a:schemeClr val="lt1"/>
              </a:solidFill>
              <a:latin typeface="Calibri"/>
              <a:ea typeface="Calibri"/>
              <a:cs typeface="Calibri"/>
              <a:sym typeface="Calibri"/>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Mission Photo">
  <p:cSld name="Mission Photo">
    <p:spTree>
      <p:nvGrpSpPr>
        <p:cNvPr id="1" name="Shape 149"/>
        <p:cNvGrpSpPr/>
        <p:nvPr/>
      </p:nvGrpSpPr>
      <p:grpSpPr>
        <a:xfrm>
          <a:off x="0" y="0"/>
          <a:ext cx="0" cy="0"/>
          <a:chOff x="0" y="0"/>
          <a:chExt cx="0" cy="0"/>
        </a:xfrm>
      </p:grpSpPr>
      <p:sp>
        <p:nvSpPr>
          <p:cNvPr id="150" name="Google Shape;150;p35"/>
          <p:cNvSpPr txBox="1">
            <a:spLocks noGrp="1"/>
          </p:cNvSpPr>
          <p:nvPr>
            <p:ph type="sldNum" idx="12"/>
          </p:nvPr>
        </p:nvSpPr>
        <p:spPr>
          <a:xfrm>
            <a:off x="9174126" y="6370754"/>
            <a:ext cx="2743200" cy="365100"/>
          </a:xfrm>
          <a:prstGeom prst="rect">
            <a:avLst/>
          </a:prstGeom>
          <a:noFill/>
          <a:ln>
            <a:noFill/>
          </a:ln>
        </p:spPr>
        <p:txBody>
          <a:bodyPr spcFirstLastPara="1" wrap="square" lIns="91650" tIns="45825" rIns="91650" bIns="4582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151" name="Google Shape;151;p35"/>
          <p:cNvSpPr txBox="1"/>
          <p:nvPr/>
        </p:nvSpPr>
        <p:spPr>
          <a:xfrm>
            <a:off x="13628419" y="8737353"/>
            <a:ext cx="2172000" cy="394200"/>
          </a:xfrm>
          <a:prstGeom prst="rect">
            <a:avLst/>
          </a:prstGeom>
          <a:noFill/>
          <a:ln>
            <a:noFill/>
          </a:ln>
        </p:spPr>
        <p:txBody>
          <a:bodyPr spcFirstLastPara="1" wrap="square" lIns="91650" tIns="45825" rIns="91650" bIns="45825" anchor="t" anchorCtr="0">
            <a:noAutofit/>
          </a:bodyPr>
          <a:lstStyle/>
          <a:p>
            <a:pPr marL="0" marR="0" lvl="0" indent="0" algn="r" rtl="0">
              <a:spcBef>
                <a:spcPts val="0"/>
              </a:spcBef>
              <a:spcAft>
                <a:spcPts val="0"/>
              </a:spcAft>
              <a:buNone/>
            </a:pPr>
            <a:fld id="{00000000-1234-1234-1234-123412341234}" type="slidenum">
              <a:rPr lang="en-US" sz="1800" b="1">
                <a:solidFill>
                  <a:srgbClr val="000000"/>
                </a:solidFill>
                <a:latin typeface="Trebuchet MS"/>
                <a:ea typeface="Trebuchet MS"/>
                <a:cs typeface="Trebuchet MS"/>
                <a:sym typeface="Trebuchet MS"/>
              </a:rPr>
              <a:t>‹#›</a:t>
            </a:fld>
            <a:endParaRPr sz="1800" b="1">
              <a:solidFill>
                <a:srgbClr val="000000"/>
              </a:solidFill>
              <a:latin typeface="Trebuchet MS"/>
              <a:ea typeface="Trebuchet MS"/>
              <a:cs typeface="Trebuchet MS"/>
              <a:sym typeface="Trebuchet MS"/>
            </a:endParaRPr>
          </a:p>
        </p:txBody>
      </p:sp>
      <p:pic>
        <p:nvPicPr>
          <p:cNvPr id="152" name="Google Shape;152;p35" descr="Father points out something on laptop to family, seated on couch, as wife, son and daughter look on."/>
          <p:cNvPicPr preferRelativeResize="0"/>
          <p:nvPr/>
        </p:nvPicPr>
        <p:blipFill rotWithShape="1">
          <a:blip r:embed="rId2">
            <a:alphaModFix/>
          </a:blip>
          <a:srcRect l="1681" t="12786" b="4827"/>
          <a:stretch/>
        </p:blipFill>
        <p:spPr>
          <a:xfrm>
            <a:off x="0" y="-1"/>
            <a:ext cx="12191998" cy="6260121"/>
          </a:xfrm>
          <a:prstGeom prst="rect">
            <a:avLst/>
          </a:prstGeom>
          <a:noFill/>
          <a:ln>
            <a:noFill/>
          </a:ln>
        </p:spPr>
      </p:pic>
      <p:sp>
        <p:nvSpPr>
          <p:cNvPr id="153" name="Google Shape;153;p35"/>
          <p:cNvSpPr/>
          <p:nvPr/>
        </p:nvSpPr>
        <p:spPr>
          <a:xfrm>
            <a:off x="0" y="3445746"/>
            <a:ext cx="12216300" cy="2559000"/>
          </a:xfrm>
          <a:prstGeom prst="rect">
            <a:avLst/>
          </a:prstGeom>
          <a:solidFill>
            <a:srgbClr val="001970">
              <a:alpha val="80000"/>
            </a:srgbClr>
          </a:solidFill>
          <a:ln>
            <a:noFill/>
          </a:ln>
        </p:spPr>
        <p:txBody>
          <a:bodyPr spcFirstLastPara="1" wrap="square" lIns="130350" tIns="65150" rIns="130350" bIns="183300" anchor="ctr" anchorCtr="0">
            <a:noAutofit/>
          </a:bodyPr>
          <a:lstStyle/>
          <a:p>
            <a:pPr marL="165100" marR="0" lvl="0" indent="0" algn="l" rtl="0">
              <a:lnSpc>
                <a:spcPct val="100000"/>
              </a:lnSpc>
              <a:spcBef>
                <a:spcPts val="0"/>
              </a:spcBef>
              <a:spcAft>
                <a:spcPts val="0"/>
              </a:spcAft>
              <a:buClr>
                <a:srgbClr val="FFFFFF"/>
              </a:buClr>
              <a:buSzPts val="5400"/>
              <a:buFont typeface="Trebuchet MS"/>
              <a:buNone/>
            </a:pPr>
            <a:r>
              <a:rPr lang="en-US" sz="5400" b="1" i="0" u="none" strike="noStrike" cap="none">
                <a:solidFill>
                  <a:srgbClr val="FFFFFF"/>
                </a:solidFill>
                <a:latin typeface="Trebuchet MS"/>
                <a:ea typeface="Trebuchet MS"/>
                <a:cs typeface="Trebuchet MS"/>
                <a:sym typeface="Trebuchet MS"/>
              </a:rPr>
              <a:t>Our Mission: </a:t>
            </a:r>
            <a:endParaRPr sz="5400" b="0" i="0" u="none" strike="noStrike" cap="none">
              <a:solidFill>
                <a:srgbClr val="5C6670"/>
              </a:solidFill>
              <a:latin typeface="Trebuchet MS"/>
              <a:ea typeface="Trebuchet MS"/>
              <a:cs typeface="Trebuchet MS"/>
              <a:sym typeface="Trebuchet MS"/>
            </a:endParaRPr>
          </a:p>
          <a:p>
            <a:pPr marL="165100" marR="0" lvl="0" indent="0" algn="l" rtl="0">
              <a:lnSpc>
                <a:spcPct val="100000"/>
              </a:lnSpc>
              <a:spcBef>
                <a:spcPts val="0"/>
              </a:spcBef>
              <a:spcAft>
                <a:spcPts val="0"/>
              </a:spcAft>
              <a:buClr>
                <a:srgbClr val="FFFFFF"/>
              </a:buClr>
              <a:buSzPts val="3200"/>
              <a:buFont typeface="Trebuchet MS"/>
              <a:buNone/>
            </a:pPr>
            <a:r>
              <a:rPr lang="en-US" sz="3200" b="0" i="0" u="none" strike="noStrike" cap="none">
                <a:solidFill>
                  <a:srgbClr val="FFFFFF"/>
                </a:solidFill>
                <a:latin typeface="Trebuchet MS"/>
                <a:ea typeface="Trebuchet MS"/>
                <a:cs typeface="Trebuchet MS"/>
                <a:sym typeface="Trebuchet MS"/>
              </a:rPr>
              <a:t>Improving health care equity, access and outcomes for the people we serve while saving Coloradans money on health care and driving value for Colorado.</a:t>
            </a:r>
            <a:endParaRPr sz="3200" b="0" i="0" u="none" strike="noStrike" cap="none">
              <a:solidFill>
                <a:srgbClr val="FFFFFF"/>
              </a:solidFill>
              <a:latin typeface="Trebuchet MS"/>
              <a:ea typeface="Trebuchet MS"/>
              <a:cs typeface="Trebuchet MS"/>
              <a:sym typeface="Trebuchet MS"/>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What We Do">
  <p:cSld name="What We Do">
    <p:spTree>
      <p:nvGrpSpPr>
        <p:cNvPr id="1" name="Shape 154"/>
        <p:cNvGrpSpPr/>
        <p:nvPr/>
      </p:nvGrpSpPr>
      <p:grpSpPr>
        <a:xfrm>
          <a:off x="0" y="0"/>
          <a:ext cx="0" cy="0"/>
          <a:chOff x="0" y="0"/>
          <a:chExt cx="0" cy="0"/>
        </a:xfrm>
      </p:grpSpPr>
      <p:sp>
        <p:nvSpPr>
          <p:cNvPr id="155" name="Google Shape;155;p36"/>
          <p:cNvSpPr txBox="1">
            <a:spLocks noGrp="1"/>
          </p:cNvSpPr>
          <p:nvPr>
            <p:ph type="sldNum" idx="12"/>
          </p:nvPr>
        </p:nvSpPr>
        <p:spPr>
          <a:xfrm>
            <a:off x="9174126" y="6370754"/>
            <a:ext cx="2743200" cy="365100"/>
          </a:xfrm>
          <a:prstGeom prst="rect">
            <a:avLst/>
          </a:prstGeom>
          <a:noFill/>
          <a:ln>
            <a:noFill/>
          </a:ln>
        </p:spPr>
        <p:txBody>
          <a:bodyPr spcFirstLastPara="1" wrap="square" lIns="91650" tIns="45825" rIns="91650" bIns="4582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156" name="Google Shape;156;p36"/>
          <p:cNvSpPr/>
          <p:nvPr/>
        </p:nvSpPr>
        <p:spPr>
          <a:xfrm>
            <a:off x="838199" y="1873473"/>
            <a:ext cx="10433700" cy="2862300"/>
          </a:xfrm>
          <a:prstGeom prst="rect">
            <a:avLst/>
          </a:prstGeom>
          <a:noFill/>
          <a:ln>
            <a:noFill/>
          </a:ln>
        </p:spPr>
        <p:txBody>
          <a:bodyPr spcFirstLastPara="1" wrap="square" lIns="91650" tIns="45825" rIns="91650" bIns="45825" anchor="t" anchorCtr="0">
            <a:noAutofit/>
          </a:bodyPr>
          <a:lstStyle/>
          <a:p>
            <a:pPr marL="0" marR="0" lvl="0" indent="0" algn="l" rtl="0">
              <a:lnSpc>
                <a:spcPct val="100000"/>
              </a:lnSpc>
              <a:spcBef>
                <a:spcPts val="0"/>
              </a:spcBef>
              <a:spcAft>
                <a:spcPts val="0"/>
              </a:spcAft>
              <a:buClr>
                <a:schemeClr val="lt1"/>
              </a:buClr>
              <a:buSzPts val="3600"/>
              <a:buFont typeface="Trebuchet MS"/>
              <a:buNone/>
            </a:pPr>
            <a:r>
              <a:rPr lang="en-US" sz="3600" dirty="0">
                <a:solidFill>
                  <a:schemeClr val="lt1"/>
                </a:solidFill>
                <a:latin typeface="Trebuchet MS"/>
                <a:ea typeface="Trebuchet MS"/>
                <a:cs typeface="Trebuchet MS"/>
                <a:sym typeface="Trebuchet MS"/>
              </a:rPr>
              <a:t>The Department of Health Care Policy &amp; Financing administers Health First Colorado (Colorado’s Medicaid program), Child Health Plan </a:t>
            </a:r>
            <a:r>
              <a:rPr lang="en-US" sz="3600" i="1" dirty="0">
                <a:solidFill>
                  <a:schemeClr val="lt1"/>
                </a:solidFill>
                <a:latin typeface="Trebuchet MS"/>
                <a:ea typeface="Trebuchet MS"/>
                <a:cs typeface="Trebuchet MS"/>
                <a:sym typeface="Trebuchet MS"/>
              </a:rPr>
              <a:t>Plus </a:t>
            </a:r>
            <a:r>
              <a:rPr lang="en-US" sz="3600" dirty="0">
                <a:solidFill>
                  <a:schemeClr val="lt1"/>
                </a:solidFill>
                <a:latin typeface="Trebuchet MS"/>
                <a:ea typeface="Trebuchet MS"/>
                <a:cs typeface="Trebuchet MS"/>
                <a:sym typeface="Trebuchet MS"/>
              </a:rPr>
              <a:t>(CHP+) and other health care programs for Coloradans who qualify. </a:t>
            </a:r>
            <a:endParaRPr sz="3600" b="1" dirty="0">
              <a:solidFill>
                <a:schemeClr val="lt1"/>
              </a:solidFill>
              <a:latin typeface="Trebuchet MS"/>
              <a:ea typeface="Trebuchet MS"/>
              <a:cs typeface="Trebuchet MS"/>
              <a:sym typeface="Trebuchet MS"/>
            </a:endParaRPr>
          </a:p>
        </p:txBody>
      </p:sp>
      <p:sp>
        <p:nvSpPr>
          <p:cNvPr id="157" name="Google Shape;157;p36"/>
          <p:cNvSpPr/>
          <p:nvPr/>
        </p:nvSpPr>
        <p:spPr>
          <a:xfrm>
            <a:off x="838199" y="382212"/>
            <a:ext cx="10433700" cy="1015800"/>
          </a:xfrm>
          <a:prstGeom prst="rect">
            <a:avLst/>
          </a:prstGeom>
          <a:noFill/>
          <a:ln>
            <a:noFill/>
          </a:ln>
        </p:spPr>
        <p:txBody>
          <a:bodyPr spcFirstLastPara="1" wrap="square" lIns="91650" tIns="45825" rIns="91650" bIns="45825" anchor="t" anchorCtr="0">
            <a:noAutofit/>
          </a:bodyPr>
          <a:lstStyle/>
          <a:p>
            <a:pPr marL="0" marR="0" lvl="0" indent="0" algn="ctr" rtl="0">
              <a:spcBef>
                <a:spcPts val="0"/>
              </a:spcBef>
              <a:spcAft>
                <a:spcPts val="0"/>
              </a:spcAft>
              <a:buNone/>
            </a:pPr>
            <a:r>
              <a:rPr lang="en-US" sz="6100" b="1" i="0" u="none" strike="noStrike" cap="none">
                <a:solidFill>
                  <a:schemeClr val="lt1"/>
                </a:solidFill>
                <a:latin typeface="Trebuchet MS"/>
                <a:ea typeface="Trebuchet MS"/>
                <a:cs typeface="Trebuchet MS"/>
                <a:sym typeface="Trebuchet MS"/>
              </a:rPr>
              <a:t>What We Do</a:t>
            </a:r>
            <a:endParaRPr sz="1800">
              <a:solidFill>
                <a:schemeClr val="lt1"/>
              </a:solidFill>
              <a:latin typeface="Calibri"/>
              <a:ea typeface="Calibri"/>
              <a:cs typeface="Calibri"/>
              <a:sym typeface="Calibri"/>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matchingName="Comparison">
  <p:cSld name="Comparison">
    <p:spTree>
      <p:nvGrpSpPr>
        <p:cNvPr id="1" name="Shape 158"/>
        <p:cNvGrpSpPr/>
        <p:nvPr/>
      </p:nvGrpSpPr>
      <p:grpSpPr>
        <a:xfrm>
          <a:off x="0" y="0"/>
          <a:ext cx="0" cy="0"/>
          <a:chOff x="0" y="0"/>
          <a:chExt cx="0" cy="0"/>
        </a:xfrm>
      </p:grpSpPr>
      <p:sp>
        <p:nvSpPr>
          <p:cNvPr id="159" name="Google Shape;159;p37"/>
          <p:cNvSpPr txBox="1">
            <a:spLocks noGrp="1"/>
          </p:cNvSpPr>
          <p:nvPr>
            <p:ph type="title"/>
          </p:nvPr>
        </p:nvSpPr>
        <p:spPr>
          <a:xfrm>
            <a:off x="807546" y="1806137"/>
            <a:ext cx="4803300" cy="2971200"/>
          </a:xfrm>
          <a:prstGeom prst="rect">
            <a:avLst/>
          </a:prstGeom>
          <a:noFill/>
          <a:ln>
            <a:noFill/>
          </a:ln>
        </p:spPr>
        <p:txBody>
          <a:bodyPr spcFirstLastPara="1" wrap="square" lIns="91650" tIns="45825" rIns="91650" bIns="45825" anchor="ctr" anchorCtr="0">
            <a:noAutofit/>
          </a:bodyPr>
          <a:lstStyle>
            <a:lvl1pPr lvl="0" algn="l">
              <a:lnSpc>
                <a:spcPct val="90000"/>
              </a:lnSpc>
              <a:spcBef>
                <a:spcPts val="0"/>
              </a:spcBef>
              <a:spcAft>
                <a:spcPts val="0"/>
              </a:spcAft>
              <a:buClr>
                <a:schemeClr val="lt1"/>
              </a:buClr>
              <a:buSzPts val="7200"/>
              <a:buFont typeface="Trebuchet MS"/>
              <a:buNone/>
              <a:defRPr sz="7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60" name="Google Shape;160;p37"/>
          <p:cNvSpPr txBox="1">
            <a:spLocks noGrp="1"/>
          </p:cNvSpPr>
          <p:nvPr>
            <p:ph type="body" idx="1"/>
          </p:nvPr>
        </p:nvSpPr>
        <p:spPr>
          <a:xfrm>
            <a:off x="6476562" y="1806136"/>
            <a:ext cx="4856100" cy="2971200"/>
          </a:xfrm>
          <a:prstGeom prst="rect">
            <a:avLst/>
          </a:prstGeom>
          <a:noFill/>
          <a:ln>
            <a:noFill/>
          </a:ln>
        </p:spPr>
        <p:txBody>
          <a:bodyPr spcFirstLastPara="1" wrap="square" lIns="91650" tIns="45825" rIns="91650" bIns="45825" anchor="t" anchorCtr="0">
            <a:noAutofit/>
          </a:bodyPr>
          <a:lstStyle>
            <a:lvl1pPr marL="457200" marR="0" lvl="0" indent="-457200" algn="l">
              <a:lnSpc>
                <a:spcPct val="90000"/>
              </a:lnSpc>
              <a:spcBef>
                <a:spcPts val="1000"/>
              </a:spcBef>
              <a:spcAft>
                <a:spcPts val="0"/>
              </a:spcAft>
              <a:buClr>
                <a:schemeClr val="lt1"/>
              </a:buClr>
              <a:buSzPts val="3600"/>
              <a:buFont typeface="Arial"/>
              <a:buChar char="•"/>
              <a:defRPr sz="3600" b="0" i="0" u="none" strike="noStrike" cap="none">
                <a:solidFill>
                  <a:schemeClr val="lt1"/>
                </a:solidFill>
                <a:latin typeface="Trebuchet MS"/>
                <a:ea typeface="Trebuchet MS"/>
                <a:cs typeface="Trebuchet MS"/>
                <a:sym typeface="Trebuchet MS"/>
              </a:defRPr>
            </a:lvl1pPr>
            <a:lvl2pPr marL="914400" marR="0" lvl="1" indent="-368300" algn="l">
              <a:lnSpc>
                <a:spcPct val="90000"/>
              </a:lnSpc>
              <a:spcBef>
                <a:spcPts val="500"/>
              </a:spcBef>
              <a:spcAft>
                <a:spcPts val="0"/>
              </a:spcAft>
              <a:buClr>
                <a:schemeClr val="lt1"/>
              </a:buClr>
              <a:buSzPts val="2200"/>
              <a:buFont typeface="Noto Sans Symbols"/>
              <a:buChar char="⮚"/>
              <a:defRPr sz="3200" b="0" i="0" u="none" strike="noStrike" cap="none">
                <a:solidFill>
                  <a:schemeClr val="lt1"/>
                </a:solidFill>
                <a:latin typeface="Trebuchet MS"/>
                <a:ea typeface="Trebuchet MS"/>
                <a:cs typeface="Trebuchet MS"/>
                <a:sym typeface="Trebuchet MS"/>
              </a:defRPr>
            </a:lvl2pPr>
            <a:lvl3pPr marL="1371600" marR="0" lvl="2" indent="-406400" algn="l">
              <a:lnSpc>
                <a:spcPct val="90000"/>
              </a:lnSpc>
              <a:spcBef>
                <a:spcPts val="500"/>
              </a:spcBef>
              <a:spcAft>
                <a:spcPts val="0"/>
              </a:spcAft>
              <a:buClr>
                <a:schemeClr val="lt1"/>
              </a:buClr>
              <a:buSzPts val="2800"/>
              <a:buFont typeface="Noto Sans Symbols"/>
              <a:buChar char="▪"/>
              <a:defRPr sz="2800" b="0" i="0" u="none" strike="noStrike" cap="none">
                <a:solidFill>
                  <a:schemeClr val="lt1"/>
                </a:solidFill>
                <a:latin typeface="Trebuchet MS"/>
                <a:ea typeface="Trebuchet MS"/>
                <a:cs typeface="Trebuchet MS"/>
                <a:sym typeface="Trebuchet MS"/>
              </a:defRPr>
            </a:lvl3pPr>
            <a:lvl4pPr marL="1828800" marR="0" lvl="3" indent="-381000" algn="l">
              <a:lnSpc>
                <a:spcPct val="90000"/>
              </a:lnSpc>
              <a:spcBef>
                <a:spcPts val="500"/>
              </a:spcBef>
              <a:spcAft>
                <a:spcPts val="0"/>
              </a:spcAft>
              <a:buClr>
                <a:schemeClr val="lt1"/>
              </a:buClr>
              <a:buSzPts val="2400"/>
              <a:buFont typeface="Arial"/>
              <a:buChar char="•"/>
              <a:defRPr sz="2400" b="0" i="0" u="none" strike="noStrike" cap="none">
                <a:solidFill>
                  <a:schemeClr val="lt1"/>
                </a:solidFill>
                <a:latin typeface="Trebuchet MS"/>
                <a:ea typeface="Trebuchet MS"/>
                <a:cs typeface="Trebuchet MS"/>
                <a:sym typeface="Trebuchet MS"/>
              </a:defRPr>
            </a:lvl4pPr>
            <a:lvl5pPr marL="2286000" marR="0" lvl="4" indent="-342900" algn="l">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5pPr>
            <a:lvl6pPr marL="2743200" marR="0" lvl="5" indent="-342900" algn="l">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6pPr>
            <a:lvl7pPr marL="3200400" marR="0" lvl="6" indent="-342900" algn="l">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7pPr>
            <a:lvl8pPr marL="3657600" marR="0" lvl="7" indent="-342900" algn="l">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8pPr>
            <a:lvl9pPr marL="4114800" marR="0" lvl="8" indent="-342900" algn="l">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9pPr>
          </a:lstStyle>
          <a:p>
            <a:endParaRPr/>
          </a:p>
        </p:txBody>
      </p:sp>
      <p:sp>
        <p:nvSpPr>
          <p:cNvPr id="161" name="Google Shape;161;p37"/>
          <p:cNvSpPr txBox="1">
            <a:spLocks noGrp="1"/>
          </p:cNvSpPr>
          <p:nvPr>
            <p:ph type="sldNum" idx="12"/>
          </p:nvPr>
        </p:nvSpPr>
        <p:spPr>
          <a:xfrm>
            <a:off x="9174126" y="6370754"/>
            <a:ext cx="2743200" cy="365100"/>
          </a:xfrm>
          <a:prstGeom prst="rect">
            <a:avLst/>
          </a:prstGeom>
          <a:noFill/>
          <a:ln>
            <a:noFill/>
          </a:ln>
        </p:spPr>
        <p:txBody>
          <a:bodyPr spcFirstLastPara="1" wrap="square" lIns="91650" tIns="45825" rIns="91650" bIns="4582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cxnSp>
        <p:nvCxnSpPr>
          <p:cNvPr id="162" name="Google Shape;162;p37"/>
          <p:cNvCxnSpPr/>
          <p:nvPr/>
        </p:nvCxnSpPr>
        <p:spPr>
          <a:xfrm>
            <a:off x="6096000" y="1327150"/>
            <a:ext cx="0" cy="4203600"/>
          </a:xfrm>
          <a:prstGeom prst="straightConnector1">
            <a:avLst/>
          </a:prstGeom>
          <a:noFill/>
          <a:ln w="38100" cap="flat" cmpd="sng">
            <a:solidFill>
              <a:schemeClr val="lt1"/>
            </a:solidFill>
            <a:prstDash val="solid"/>
            <a:miter lim="800000"/>
            <a:headEnd type="none" w="sm" len="sm"/>
            <a:tailEnd type="none" w="sm" len="sm"/>
          </a:ln>
        </p:spPr>
      </p:cxn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163"/>
        <p:cNvGrpSpPr/>
        <p:nvPr/>
      </p:nvGrpSpPr>
      <p:grpSpPr>
        <a:xfrm>
          <a:off x="0" y="0"/>
          <a:ext cx="0" cy="0"/>
          <a:chOff x="0" y="0"/>
          <a:chExt cx="0" cy="0"/>
        </a:xfrm>
      </p:grpSpPr>
      <p:sp>
        <p:nvSpPr>
          <p:cNvPr id="164" name="Google Shape;164;p38"/>
          <p:cNvSpPr txBox="1">
            <a:spLocks noGrp="1"/>
          </p:cNvSpPr>
          <p:nvPr>
            <p:ph type="title"/>
          </p:nvPr>
        </p:nvSpPr>
        <p:spPr>
          <a:xfrm>
            <a:off x="183931" y="2168288"/>
            <a:ext cx="11824500" cy="1326000"/>
          </a:xfrm>
          <a:prstGeom prst="rect">
            <a:avLst/>
          </a:prstGeom>
          <a:noFill/>
          <a:ln>
            <a:noFill/>
          </a:ln>
        </p:spPr>
        <p:txBody>
          <a:bodyPr spcFirstLastPara="1" wrap="square" lIns="91650" tIns="45825" rIns="91650" bIns="45825" anchor="ctr" anchorCtr="0">
            <a:noAutofit/>
          </a:bodyPr>
          <a:lstStyle>
            <a:lvl1pPr lvl="0" algn="ctr">
              <a:lnSpc>
                <a:spcPct val="90000"/>
              </a:lnSpc>
              <a:spcBef>
                <a:spcPts val="0"/>
              </a:spcBef>
              <a:spcAft>
                <a:spcPts val="0"/>
              </a:spcAft>
              <a:buClr>
                <a:schemeClr val="lt1"/>
              </a:buClr>
              <a:buSzPts val="6100"/>
              <a:buFont typeface="Trebuchet MS"/>
              <a:buNone/>
              <a:defRPr sz="61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65" name="Google Shape;165;p38"/>
          <p:cNvSpPr txBox="1">
            <a:spLocks noGrp="1"/>
          </p:cNvSpPr>
          <p:nvPr>
            <p:ph type="sldNum" idx="12"/>
          </p:nvPr>
        </p:nvSpPr>
        <p:spPr>
          <a:xfrm>
            <a:off x="9174126" y="6370754"/>
            <a:ext cx="2743200" cy="365100"/>
          </a:xfrm>
          <a:prstGeom prst="rect">
            <a:avLst/>
          </a:prstGeom>
          <a:noFill/>
          <a:ln>
            <a:noFill/>
          </a:ln>
        </p:spPr>
        <p:txBody>
          <a:bodyPr spcFirstLastPara="1" wrap="square" lIns="91650" tIns="45825" rIns="91650" bIns="4582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66"/>
        <p:cNvGrpSpPr/>
        <p:nvPr/>
      </p:nvGrpSpPr>
      <p:grpSpPr>
        <a:xfrm>
          <a:off x="0" y="0"/>
          <a:ext cx="0" cy="0"/>
          <a:chOff x="0" y="0"/>
          <a:chExt cx="0" cy="0"/>
        </a:xfrm>
      </p:grpSpPr>
      <p:sp>
        <p:nvSpPr>
          <p:cNvPr id="167" name="Google Shape;167;p39"/>
          <p:cNvSpPr txBox="1">
            <a:spLocks noGrp="1"/>
          </p:cNvSpPr>
          <p:nvPr>
            <p:ph type="sldNum" idx="12"/>
          </p:nvPr>
        </p:nvSpPr>
        <p:spPr>
          <a:xfrm>
            <a:off x="9174126" y="6370754"/>
            <a:ext cx="2743200" cy="365100"/>
          </a:xfrm>
          <a:prstGeom prst="rect">
            <a:avLst/>
          </a:prstGeom>
          <a:noFill/>
          <a:ln>
            <a:noFill/>
          </a:ln>
        </p:spPr>
        <p:txBody>
          <a:bodyPr spcFirstLastPara="1" wrap="square" lIns="91650" tIns="45825" rIns="91650" bIns="4582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matchingName="Chat Slide">
  <p:cSld name="Chat Slide">
    <p:spTree>
      <p:nvGrpSpPr>
        <p:cNvPr id="1" name="Shape 168"/>
        <p:cNvGrpSpPr/>
        <p:nvPr/>
      </p:nvGrpSpPr>
      <p:grpSpPr>
        <a:xfrm>
          <a:off x="0" y="0"/>
          <a:ext cx="0" cy="0"/>
          <a:chOff x="0" y="0"/>
          <a:chExt cx="0" cy="0"/>
        </a:xfrm>
      </p:grpSpPr>
      <p:sp>
        <p:nvSpPr>
          <p:cNvPr id="169" name="Google Shape;169;p40"/>
          <p:cNvSpPr txBox="1">
            <a:spLocks noGrp="1"/>
          </p:cNvSpPr>
          <p:nvPr>
            <p:ph type="title"/>
          </p:nvPr>
        </p:nvSpPr>
        <p:spPr>
          <a:xfrm>
            <a:off x="6122788" y="2253854"/>
            <a:ext cx="5759100" cy="2350200"/>
          </a:xfrm>
          <a:prstGeom prst="rect">
            <a:avLst/>
          </a:prstGeom>
          <a:noFill/>
          <a:ln>
            <a:noFill/>
          </a:ln>
        </p:spPr>
        <p:txBody>
          <a:bodyPr spcFirstLastPara="1" wrap="square" lIns="0" tIns="0" rIns="0" bIns="0" anchor="ctr" anchorCtr="0">
            <a:noAutofit/>
          </a:bodyPr>
          <a:lstStyle>
            <a:lvl1pPr lvl="0" algn="l">
              <a:lnSpc>
                <a:spcPct val="90000"/>
              </a:lnSpc>
              <a:spcBef>
                <a:spcPts val="0"/>
              </a:spcBef>
              <a:spcAft>
                <a:spcPts val="0"/>
              </a:spcAft>
              <a:buClr>
                <a:schemeClr val="lt1"/>
              </a:buClr>
              <a:buSzPts val="8100"/>
              <a:buFont typeface="Trebuchet MS"/>
              <a:buNone/>
              <a:defRPr sz="81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0" name="Google Shape;170;p40"/>
          <p:cNvSpPr txBox="1">
            <a:spLocks noGrp="1"/>
          </p:cNvSpPr>
          <p:nvPr>
            <p:ph type="sldNum" idx="12"/>
          </p:nvPr>
        </p:nvSpPr>
        <p:spPr>
          <a:xfrm>
            <a:off x="9174126" y="6370754"/>
            <a:ext cx="2743200" cy="365100"/>
          </a:xfrm>
          <a:prstGeom prst="rect">
            <a:avLst/>
          </a:prstGeom>
          <a:noFill/>
          <a:ln>
            <a:noFill/>
          </a:ln>
        </p:spPr>
        <p:txBody>
          <a:bodyPr spcFirstLastPara="1" wrap="square" lIns="91650" tIns="45825" rIns="91650" bIns="4582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pic>
        <p:nvPicPr>
          <p:cNvPr id="171" name="Google Shape;171;p40" descr="Chat icon"/>
          <p:cNvPicPr preferRelativeResize="0"/>
          <p:nvPr/>
        </p:nvPicPr>
        <p:blipFill rotWithShape="1">
          <a:blip r:embed="rId2">
            <a:alphaModFix/>
          </a:blip>
          <a:srcRect/>
          <a:stretch/>
        </p:blipFill>
        <p:spPr>
          <a:xfrm>
            <a:off x="-226026" y="107156"/>
            <a:ext cx="5930918" cy="5931100"/>
          </a:xfrm>
          <a:prstGeom prst="rect">
            <a:avLst/>
          </a:prstGeom>
          <a:noFill/>
          <a:ln>
            <a:noFill/>
          </a:ln>
        </p:spPr>
      </p:pic>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matchingName="Title Slide">
  <p:cSld name="Title Slide">
    <p:spTree>
      <p:nvGrpSpPr>
        <p:cNvPr id="1" name="Shape 178"/>
        <p:cNvGrpSpPr/>
        <p:nvPr/>
      </p:nvGrpSpPr>
      <p:grpSpPr>
        <a:xfrm>
          <a:off x="0" y="0"/>
          <a:ext cx="0" cy="0"/>
          <a:chOff x="0" y="0"/>
          <a:chExt cx="0" cy="0"/>
        </a:xfrm>
      </p:grpSpPr>
      <p:sp>
        <p:nvSpPr>
          <p:cNvPr id="179" name="Google Shape;179;p42"/>
          <p:cNvSpPr txBox="1">
            <a:spLocks noGrp="1"/>
          </p:cNvSpPr>
          <p:nvPr>
            <p:ph type="ctrTitle"/>
          </p:nvPr>
        </p:nvSpPr>
        <p:spPr>
          <a:xfrm>
            <a:off x="1040524" y="1505158"/>
            <a:ext cx="10110900" cy="990300"/>
          </a:xfrm>
          <a:prstGeom prst="rect">
            <a:avLst/>
          </a:prstGeom>
          <a:noFill/>
          <a:ln>
            <a:noFill/>
          </a:ln>
        </p:spPr>
        <p:txBody>
          <a:bodyPr spcFirstLastPara="1" wrap="square" lIns="117825" tIns="58900" rIns="117825" bIns="58900" anchor="ctr" anchorCtr="0">
            <a:noAutofit/>
          </a:bodyPr>
          <a:lstStyle>
            <a:lvl1pPr lvl="0" algn="ctr">
              <a:lnSpc>
                <a:spcPct val="90000"/>
              </a:lnSpc>
              <a:spcBef>
                <a:spcPts val="0"/>
              </a:spcBef>
              <a:spcAft>
                <a:spcPts val="0"/>
              </a:spcAft>
              <a:buClr>
                <a:schemeClr val="dk2"/>
              </a:buClr>
              <a:buSzPts val="7700"/>
              <a:buFont typeface="Trebuchet MS"/>
              <a:buNone/>
              <a:defRPr sz="7700"/>
            </a:lvl1pPr>
            <a:lvl2pPr lvl="1" algn="l">
              <a:lnSpc>
                <a:spcPct val="100000"/>
              </a:lnSpc>
              <a:spcBef>
                <a:spcPts val="0"/>
              </a:spcBef>
              <a:spcAft>
                <a:spcPts val="0"/>
              </a:spcAft>
              <a:buSzPts val="1800"/>
              <a:buNone/>
              <a:defRPr/>
            </a:lvl2pPr>
            <a:lvl3pPr lvl="2" algn="l">
              <a:lnSpc>
                <a:spcPct val="100000"/>
              </a:lnSpc>
              <a:spcBef>
                <a:spcPts val="0"/>
              </a:spcBef>
              <a:spcAft>
                <a:spcPts val="0"/>
              </a:spcAft>
              <a:buSzPts val="1800"/>
              <a:buNone/>
              <a:defRPr/>
            </a:lvl3pPr>
            <a:lvl4pPr lvl="3" algn="l">
              <a:lnSpc>
                <a:spcPct val="100000"/>
              </a:lnSpc>
              <a:spcBef>
                <a:spcPts val="0"/>
              </a:spcBef>
              <a:spcAft>
                <a:spcPts val="0"/>
              </a:spcAft>
              <a:buSzPts val="1800"/>
              <a:buNone/>
              <a:defRPr/>
            </a:lvl4pPr>
            <a:lvl5pPr lvl="4" algn="l">
              <a:lnSpc>
                <a:spcPct val="100000"/>
              </a:lnSpc>
              <a:spcBef>
                <a:spcPts val="0"/>
              </a:spcBef>
              <a:spcAft>
                <a:spcPts val="0"/>
              </a:spcAft>
              <a:buSzPts val="1800"/>
              <a:buNone/>
              <a:defRPr/>
            </a:lvl5pPr>
            <a:lvl6pPr lvl="5" algn="l">
              <a:lnSpc>
                <a:spcPct val="100000"/>
              </a:lnSpc>
              <a:spcBef>
                <a:spcPts val="0"/>
              </a:spcBef>
              <a:spcAft>
                <a:spcPts val="0"/>
              </a:spcAft>
              <a:buSzPts val="1800"/>
              <a:buNone/>
              <a:defRPr/>
            </a:lvl6pPr>
            <a:lvl7pPr lvl="6" algn="l">
              <a:lnSpc>
                <a:spcPct val="100000"/>
              </a:lnSpc>
              <a:spcBef>
                <a:spcPts val="0"/>
              </a:spcBef>
              <a:spcAft>
                <a:spcPts val="0"/>
              </a:spcAft>
              <a:buSzPts val="1800"/>
              <a:buNone/>
              <a:defRPr/>
            </a:lvl7pPr>
            <a:lvl8pPr lvl="7" algn="l">
              <a:lnSpc>
                <a:spcPct val="100000"/>
              </a:lnSpc>
              <a:spcBef>
                <a:spcPts val="0"/>
              </a:spcBef>
              <a:spcAft>
                <a:spcPts val="0"/>
              </a:spcAft>
              <a:buSzPts val="1800"/>
              <a:buNone/>
              <a:defRPr/>
            </a:lvl8pPr>
            <a:lvl9pPr lvl="8" algn="l">
              <a:lnSpc>
                <a:spcPct val="100000"/>
              </a:lnSpc>
              <a:spcBef>
                <a:spcPts val="0"/>
              </a:spcBef>
              <a:spcAft>
                <a:spcPts val="0"/>
              </a:spcAft>
              <a:buSzPts val="1800"/>
              <a:buNone/>
              <a:defRPr/>
            </a:lvl9pPr>
          </a:lstStyle>
          <a:p>
            <a:endParaRPr/>
          </a:p>
        </p:txBody>
      </p:sp>
      <p:sp>
        <p:nvSpPr>
          <p:cNvPr id="180" name="Google Shape;180;p42"/>
          <p:cNvSpPr txBox="1">
            <a:spLocks noGrp="1"/>
          </p:cNvSpPr>
          <p:nvPr>
            <p:ph type="subTitle" idx="1"/>
          </p:nvPr>
        </p:nvSpPr>
        <p:spPr>
          <a:xfrm>
            <a:off x="1524000" y="2583430"/>
            <a:ext cx="9144000" cy="738600"/>
          </a:xfrm>
          <a:prstGeom prst="rect">
            <a:avLst/>
          </a:prstGeom>
          <a:noFill/>
          <a:ln>
            <a:noFill/>
          </a:ln>
        </p:spPr>
        <p:txBody>
          <a:bodyPr spcFirstLastPara="1" wrap="square" lIns="117825" tIns="58900" rIns="117825" bIns="58900" anchor="ctr" anchorCtr="0">
            <a:noAutofit/>
          </a:bodyPr>
          <a:lstStyle>
            <a:lvl1pPr marR="0" lvl="0" algn="ctr">
              <a:lnSpc>
                <a:spcPct val="90000"/>
              </a:lnSpc>
              <a:spcBef>
                <a:spcPts val="1300"/>
              </a:spcBef>
              <a:spcAft>
                <a:spcPts val="0"/>
              </a:spcAft>
              <a:buClr>
                <a:schemeClr val="dk1"/>
              </a:buClr>
              <a:buSzPts val="6400"/>
              <a:buFont typeface="Arial"/>
              <a:buNone/>
              <a:defRPr sz="6400" b="1" i="0" u="none" strike="noStrike" cap="none">
                <a:solidFill>
                  <a:schemeClr val="dk1"/>
                </a:solidFill>
                <a:latin typeface="Trebuchet MS"/>
                <a:ea typeface="Trebuchet MS"/>
                <a:cs typeface="Trebuchet MS"/>
                <a:sym typeface="Trebuchet MS"/>
              </a:defRPr>
            </a:lvl1pPr>
            <a:lvl2pPr marR="0" lvl="1" algn="ctr">
              <a:lnSpc>
                <a:spcPct val="90000"/>
              </a:lnSpc>
              <a:spcBef>
                <a:spcPts val="600"/>
              </a:spcBef>
              <a:spcAft>
                <a:spcPts val="0"/>
              </a:spcAft>
              <a:buClr>
                <a:schemeClr val="dk1"/>
              </a:buClr>
              <a:buSzPts val="2600"/>
              <a:buFont typeface="Arial"/>
              <a:buNone/>
              <a:defRPr sz="2600" b="0" i="0" u="none" strike="noStrike" cap="none">
                <a:solidFill>
                  <a:schemeClr val="dk1"/>
                </a:solidFill>
                <a:latin typeface="Calibri"/>
                <a:ea typeface="Calibri"/>
                <a:cs typeface="Calibri"/>
                <a:sym typeface="Calibri"/>
              </a:defRPr>
            </a:lvl2pPr>
            <a:lvl3pPr marR="0" lvl="2" algn="ctr">
              <a:lnSpc>
                <a:spcPct val="90000"/>
              </a:lnSpc>
              <a:spcBef>
                <a:spcPts val="600"/>
              </a:spcBef>
              <a:spcAft>
                <a:spcPts val="0"/>
              </a:spcAft>
              <a:buClr>
                <a:schemeClr val="dk1"/>
              </a:buClr>
              <a:buSzPts val="2300"/>
              <a:buFont typeface="Arial"/>
              <a:buNone/>
              <a:defRPr sz="2300" b="0" i="0" u="none" strike="noStrike" cap="none">
                <a:solidFill>
                  <a:schemeClr val="dk1"/>
                </a:solidFill>
                <a:latin typeface="Calibri"/>
                <a:ea typeface="Calibri"/>
                <a:cs typeface="Calibri"/>
                <a:sym typeface="Calibri"/>
              </a:defRPr>
            </a:lvl3pPr>
            <a:lvl4pPr marR="0" lvl="3" algn="ctr">
              <a:lnSpc>
                <a:spcPct val="90000"/>
              </a:lnSpc>
              <a:spcBef>
                <a:spcPts val="600"/>
              </a:spcBef>
              <a:spcAft>
                <a:spcPts val="0"/>
              </a:spcAft>
              <a:buClr>
                <a:schemeClr val="dk1"/>
              </a:buClr>
              <a:buSzPts val="2100"/>
              <a:buFont typeface="Arial"/>
              <a:buNone/>
              <a:defRPr sz="2100" b="0" i="0" u="none" strike="noStrike" cap="none">
                <a:solidFill>
                  <a:schemeClr val="dk1"/>
                </a:solidFill>
                <a:latin typeface="Calibri"/>
                <a:ea typeface="Calibri"/>
                <a:cs typeface="Calibri"/>
                <a:sym typeface="Calibri"/>
              </a:defRPr>
            </a:lvl4pPr>
            <a:lvl5pPr marR="0" lvl="4" algn="ctr">
              <a:lnSpc>
                <a:spcPct val="90000"/>
              </a:lnSpc>
              <a:spcBef>
                <a:spcPts val="600"/>
              </a:spcBef>
              <a:spcAft>
                <a:spcPts val="0"/>
              </a:spcAft>
              <a:buClr>
                <a:schemeClr val="dk1"/>
              </a:buClr>
              <a:buSzPts val="2100"/>
              <a:buFont typeface="Arial"/>
              <a:buNone/>
              <a:defRPr sz="2100" b="0" i="0" u="none" strike="noStrike" cap="none">
                <a:solidFill>
                  <a:schemeClr val="dk1"/>
                </a:solidFill>
                <a:latin typeface="Calibri"/>
                <a:ea typeface="Calibri"/>
                <a:cs typeface="Calibri"/>
                <a:sym typeface="Calibri"/>
              </a:defRPr>
            </a:lvl5pPr>
            <a:lvl6pPr marR="0" lvl="5" algn="ctr">
              <a:lnSpc>
                <a:spcPct val="90000"/>
              </a:lnSpc>
              <a:spcBef>
                <a:spcPts val="600"/>
              </a:spcBef>
              <a:spcAft>
                <a:spcPts val="0"/>
              </a:spcAft>
              <a:buClr>
                <a:schemeClr val="dk1"/>
              </a:buClr>
              <a:buSzPts val="2100"/>
              <a:buFont typeface="Arial"/>
              <a:buNone/>
              <a:defRPr sz="2100" b="0" i="0" u="none" strike="noStrike" cap="none">
                <a:solidFill>
                  <a:schemeClr val="dk1"/>
                </a:solidFill>
                <a:latin typeface="Calibri"/>
                <a:ea typeface="Calibri"/>
                <a:cs typeface="Calibri"/>
                <a:sym typeface="Calibri"/>
              </a:defRPr>
            </a:lvl6pPr>
            <a:lvl7pPr marR="0" lvl="6" algn="ctr">
              <a:lnSpc>
                <a:spcPct val="90000"/>
              </a:lnSpc>
              <a:spcBef>
                <a:spcPts val="600"/>
              </a:spcBef>
              <a:spcAft>
                <a:spcPts val="0"/>
              </a:spcAft>
              <a:buClr>
                <a:schemeClr val="dk1"/>
              </a:buClr>
              <a:buSzPts val="2100"/>
              <a:buFont typeface="Arial"/>
              <a:buNone/>
              <a:defRPr sz="2100" b="0" i="0" u="none" strike="noStrike" cap="none">
                <a:solidFill>
                  <a:schemeClr val="dk1"/>
                </a:solidFill>
                <a:latin typeface="Calibri"/>
                <a:ea typeface="Calibri"/>
                <a:cs typeface="Calibri"/>
                <a:sym typeface="Calibri"/>
              </a:defRPr>
            </a:lvl7pPr>
            <a:lvl8pPr marR="0" lvl="7" algn="ctr">
              <a:lnSpc>
                <a:spcPct val="90000"/>
              </a:lnSpc>
              <a:spcBef>
                <a:spcPts val="600"/>
              </a:spcBef>
              <a:spcAft>
                <a:spcPts val="0"/>
              </a:spcAft>
              <a:buClr>
                <a:schemeClr val="dk1"/>
              </a:buClr>
              <a:buSzPts val="2100"/>
              <a:buFont typeface="Arial"/>
              <a:buNone/>
              <a:defRPr sz="2100" b="0" i="0" u="none" strike="noStrike" cap="none">
                <a:solidFill>
                  <a:schemeClr val="dk1"/>
                </a:solidFill>
                <a:latin typeface="Calibri"/>
                <a:ea typeface="Calibri"/>
                <a:cs typeface="Calibri"/>
                <a:sym typeface="Calibri"/>
              </a:defRPr>
            </a:lvl8pPr>
            <a:lvl9pPr marR="0" lvl="8" algn="ctr">
              <a:lnSpc>
                <a:spcPct val="90000"/>
              </a:lnSpc>
              <a:spcBef>
                <a:spcPts val="600"/>
              </a:spcBef>
              <a:spcAft>
                <a:spcPts val="0"/>
              </a:spcAft>
              <a:buClr>
                <a:schemeClr val="dk1"/>
              </a:buClr>
              <a:buSzPts val="2100"/>
              <a:buFont typeface="Arial"/>
              <a:buNone/>
              <a:defRPr sz="2100" b="0" i="0" u="none" strike="noStrike" cap="none">
                <a:solidFill>
                  <a:schemeClr val="dk1"/>
                </a:solidFill>
                <a:latin typeface="Calibri"/>
                <a:ea typeface="Calibri"/>
                <a:cs typeface="Calibri"/>
                <a:sym typeface="Calibri"/>
              </a:defRPr>
            </a:lvl9pPr>
          </a:lstStyle>
          <a:p>
            <a:endParaRPr/>
          </a:p>
        </p:txBody>
      </p:sp>
      <p:sp>
        <p:nvSpPr>
          <p:cNvPr id="181" name="Google Shape;181;p42"/>
          <p:cNvSpPr txBox="1">
            <a:spLocks noGrp="1"/>
          </p:cNvSpPr>
          <p:nvPr>
            <p:ph type="dt" idx="10"/>
          </p:nvPr>
        </p:nvSpPr>
        <p:spPr>
          <a:xfrm>
            <a:off x="4724400" y="4917556"/>
            <a:ext cx="2743200" cy="365100"/>
          </a:xfrm>
          <a:prstGeom prst="rect">
            <a:avLst/>
          </a:prstGeom>
          <a:noFill/>
          <a:ln>
            <a:noFill/>
          </a:ln>
        </p:spPr>
        <p:txBody>
          <a:bodyPr spcFirstLastPara="1" wrap="square" lIns="117825" tIns="58900" rIns="117825" bIns="58900" anchor="ctr" anchorCtr="0">
            <a:noAutofit/>
          </a:bodyPr>
          <a:lstStyle>
            <a:lvl1pPr lvl="0" algn="ctr">
              <a:lnSpc>
                <a:spcPct val="100000"/>
              </a:lnSpc>
              <a:spcBef>
                <a:spcPts val="0"/>
              </a:spcBef>
              <a:spcAft>
                <a:spcPts val="0"/>
              </a:spcAft>
              <a:buSzPts val="1800"/>
              <a:buNone/>
              <a:defRPr>
                <a:solidFill>
                  <a:schemeClr val="dk1"/>
                </a:solidFill>
              </a:defRPr>
            </a:lvl1pPr>
            <a:lvl2pPr lvl="1" algn="l">
              <a:lnSpc>
                <a:spcPct val="100000"/>
              </a:lnSpc>
              <a:spcBef>
                <a:spcPts val="0"/>
              </a:spcBef>
              <a:spcAft>
                <a:spcPts val="0"/>
              </a:spcAft>
              <a:buSzPts val="1800"/>
              <a:buNone/>
              <a:defRPr/>
            </a:lvl2pPr>
            <a:lvl3pPr lvl="2" algn="l">
              <a:lnSpc>
                <a:spcPct val="100000"/>
              </a:lnSpc>
              <a:spcBef>
                <a:spcPts val="0"/>
              </a:spcBef>
              <a:spcAft>
                <a:spcPts val="0"/>
              </a:spcAft>
              <a:buSzPts val="1800"/>
              <a:buNone/>
              <a:defRPr/>
            </a:lvl3pPr>
            <a:lvl4pPr lvl="3" algn="l">
              <a:lnSpc>
                <a:spcPct val="100000"/>
              </a:lnSpc>
              <a:spcBef>
                <a:spcPts val="0"/>
              </a:spcBef>
              <a:spcAft>
                <a:spcPts val="0"/>
              </a:spcAft>
              <a:buSzPts val="1800"/>
              <a:buNone/>
              <a:defRPr/>
            </a:lvl4pPr>
            <a:lvl5pPr lvl="4" algn="l">
              <a:lnSpc>
                <a:spcPct val="100000"/>
              </a:lnSpc>
              <a:spcBef>
                <a:spcPts val="0"/>
              </a:spcBef>
              <a:spcAft>
                <a:spcPts val="0"/>
              </a:spcAft>
              <a:buSzPts val="1800"/>
              <a:buNone/>
              <a:defRPr/>
            </a:lvl5pPr>
            <a:lvl6pPr lvl="5" algn="l">
              <a:lnSpc>
                <a:spcPct val="100000"/>
              </a:lnSpc>
              <a:spcBef>
                <a:spcPts val="0"/>
              </a:spcBef>
              <a:spcAft>
                <a:spcPts val="0"/>
              </a:spcAft>
              <a:buSzPts val="1800"/>
              <a:buNone/>
              <a:defRPr/>
            </a:lvl6pPr>
            <a:lvl7pPr lvl="6" algn="l">
              <a:lnSpc>
                <a:spcPct val="100000"/>
              </a:lnSpc>
              <a:spcBef>
                <a:spcPts val="0"/>
              </a:spcBef>
              <a:spcAft>
                <a:spcPts val="0"/>
              </a:spcAft>
              <a:buSzPts val="1800"/>
              <a:buNone/>
              <a:defRPr/>
            </a:lvl7pPr>
            <a:lvl8pPr lvl="7" algn="l">
              <a:lnSpc>
                <a:spcPct val="100000"/>
              </a:lnSpc>
              <a:spcBef>
                <a:spcPts val="0"/>
              </a:spcBef>
              <a:spcAft>
                <a:spcPts val="0"/>
              </a:spcAft>
              <a:buSzPts val="1800"/>
              <a:buNone/>
              <a:defRPr/>
            </a:lvl8pPr>
            <a:lvl9pPr lvl="8" algn="l">
              <a:lnSpc>
                <a:spcPct val="100000"/>
              </a:lnSpc>
              <a:spcBef>
                <a:spcPts val="0"/>
              </a:spcBef>
              <a:spcAft>
                <a:spcPts val="0"/>
              </a:spcAft>
              <a:buSzPts val="1800"/>
              <a:buNone/>
              <a:defRPr/>
            </a:lvl9pPr>
          </a:lstStyle>
          <a:p>
            <a:endParaRPr/>
          </a:p>
        </p:txBody>
      </p:sp>
      <p:sp>
        <p:nvSpPr>
          <p:cNvPr id="182" name="Google Shape;182;p42"/>
          <p:cNvSpPr txBox="1">
            <a:spLocks noGrp="1"/>
          </p:cNvSpPr>
          <p:nvPr>
            <p:ph type="sldNum" idx="12"/>
          </p:nvPr>
        </p:nvSpPr>
        <p:spPr>
          <a:xfrm>
            <a:off x="9174127" y="6373686"/>
            <a:ext cx="2743200" cy="365100"/>
          </a:xfrm>
          <a:prstGeom prst="rect">
            <a:avLst/>
          </a:prstGeom>
          <a:noFill/>
          <a:ln>
            <a:noFill/>
          </a:ln>
        </p:spPr>
        <p:txBody>
          <a:bodyPr spcFirstLastPara="1" wrap="square" lIns="117825" tIns="58900" rIns="117825" bIns="58900" anchor="ctr" anchorCtr="0">
            <a:noAutofit/>
          </a:bodyPr>
          <a:lstStyle>
            <a:lvl1pPr marL="0" marR="0" lvl="0"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sp>
        <p:nvSpPr>
          <p:cNvPr id="183" name="Google Shape;183;p42"/>
          <p:cNvSpPr txBox="1">
            <a:spLocks noGrp="1"/>
          </p:cNvSpPr>
          <p:nvPr>
            <p:ph type="body" idx="2"/>
          </p:nvPr>
        </p:nvSpPr>
        <p:spPr>
          <a:xfrm>
            <a:off x="1913861" y="3680028"/>
            <a:ext cx="8364300" cy="914400"/>
          </a:xfrm>
          <a:prstGeom prst="rect">
            <a:avLst/>
          </a:prstGeom>
          <a:noFill/>
          <a:ln>
            <a:noFill/>
          </a:ln>
        </p:spPr>
        <p:txBody>
          <a:bodyPr spcFirstLastPara="1" wrap="square" lIns="117825" tIns="58900" rIns="117825" bIns="58900" anchor="ctr" anchorCtr="0">
            <a:noAutofit/>
          </a:bodyPr>
          <a:lstStyle>
            <a:lvl1pPr marL="457200" marR="0" lvl="0" indent="-228600" algn="ctr">
              <a:lnSpc>
                <a:spcPct val="90000"/>
              </a:lnSpc>
              <a:spcBef>
                <a:spcPts val="1300"/>
              </a:spcBef>
              <a:spcAft>
                <a:spcPts val="0"/>
              </a:spcAft>
              <a:buClr>
                <a:schemeClr val="dk1"/>
              </a:buClr>
              <a:buSzPts val="4300"/>
              <a:buFont typeface="Arial"/>
              <a:buNone/>
              <a:defRPr sz="4300" b="0" i="0" u="none" strike="noStrike" cap="none">
                <a:solidFill>
                  <a:schemeClr val="dk1"/>
                </a:solidFill>
                <a:latin typeface="Trebuchet MS"/>
                <a:ea typeface="Trebuchet MS"/>
                <a:cs typeface="Trebuchet MS"/>
                <a:sym typeface="Trebuchet MS"/>
              </a:defRPr>
            </a:lvl1pPr>
            <a:lvl2pPr marL="914400" marR="0" lvl="1" indent="-228600" algn="ctr">
              <a:lnSpc>
                <a:spcPct val="90000"/>
              </a:lnSpc>
              <a:spcBef>
                <a:spcPts val="600"/>
              </a:spcBef>
              <a:spcAft>
                <a:spcPts val="0"/>
              </a:spcAft>
              <a:buClr>
                <a:schemeClr val="dk1"/>
              </a:buClr>
              <a:buSzPts val="2600"/>
              <a:buFont typeface="Arial"/>
              <a:buNone/>
              <a:defRPr sz="2600" b="0" i="0" u="none" strike="noStrike" cap="none">
                <a:solidFill>
                  <a:schemeClr val="dk1"/>
                </a:solidFill>
                <a:latin typeface="Trebuchet MS"/>
                <a:ea typeface="Trebuchet MS"/>
                <a:cs typeface="Trebuchet MS"/>
                <a:sym typeface="Trebuchet MS"/>
              </a:defRPr>
            </a:lvl2pPr>
            <a:lvl3pPr marL="1371600" marR="0" lvl="2" indent="-228600" algn="ctr">
              <a:lnSpc>
                <a:spcPct val="90000"/>
              </a:lnSpc>
              <a:spcBef>
                <a:spcPts val="600"/>
              </a:spcBef>
              <a:spcAft>
                <a:spcPts val="0"/>
              </a:spcAft>
              <a:buClr>
                <a:schemeClr val="dk1"/>
              </a:buClr>
              <a:buSzPts val="2600"/>
              <a:buFont typeface="Arial"/>
              <a:buNone/>
              <a:defRPr sz="2600" b="0" i="0" u="none" strike="noStrike" cap="none">
                <a:solidFill>
                  <a:schemeClr val="dk1"/>
                </a:solidFill>
                <a:latin typeface="Trebuchet MS"/>
                <a:ea typeface="Trebuchet MS"/>
                <a:cs typeface="Trebuchet MS"/>
                <a:sym typeface="Trebuchet MS"/>
              </a:defRPr>
            </a:lvl3pPr>
            <a:lvl4pPr marL="1828800" marR="0" lvl="3" indent="-228600" algn="ctr">
              <a:lnSpc>
                <a:spcPct val="90000"/>
              </a:lnSpc>
              <a:spcBef>
                <a:spcPts val="600"/>
              </a:spcBef>
              <a:spcAft>
                <a:spcPts val="0"/>
              </a:spcAft>
              <a:buClr>
                <a:schemeClr val="dk1"/>
              </a:buClr>
              <a:buSzPts val="2600"/>
              <a:buFont typeface="Arial"/>
              <a:buNone/>
              <a:defRPr sz="2600" b="0" i="0" u="none" strike="noStrike" cap="none">
                <a:solidFill>
                  <a:schemeClr val="dk1"/>
                </a:solidFill>
                <a:latin typeface="Trebuchet MS"/>
                <a:ea typeface="Trebuchet MS"/>
                <a:cs typeface="Trebuchet MS"/>
                <a:sym typeface="Trebuchet MS"/>
              </a:defRPr>
            </a:lvl4pPr>
            <a:lvl5pPr marL="2286000" marR="0" lvl="4" indent="-228600" algn="ctr">
              <a:lnSpc>
                <a:spcPct val="90000"/>
              </a:lnSpc>
              <a:spcBef>
                <a:spcPts val="600"/>
              </a:spcBef>
              <a:spcAft>
                <a:spcPts val="0"/>
              </a:spcAft>
              <a:buClr>
                <a:schemeClr val="dk1"/>
              </a:buClr>
              <a:buSzPts val="2600"/>
              <a:buFont typeface="Arial"/>
              <a:buNone/>
              <a:defRPr sz="2600" b="0" i="0" u="none" strike="noStrike" cap="none">
                <a:solidFill>
                  <a:schemeClr val="dk1"/>
                </a:solidFill>
                <a:latin typeface="Trebuchet MS"/>
                <a:ea typeface="Trebuchet MS"/>
                <a:cs typeface="Trebuchet MS"/>
                <a:sym typeface="Trebuchet MS"/>
              </a:defRPr>
            </a:lvl5pPr>
            <a:lvl6pPr marL="2743200" marR="0" lvl="5" indent="-374650" algn="l">
              <a:lnSpc>
                <a:spcPct val="90000"/>
              </a:lnSpc>
              <a:spcBef>
                <a:spcPts val="600"/>
              </a:spcBef>
              <a:spcAft>
                <a:spcPts val="0"/>
              </a:spcAft>
              <a:buClr>
                <a:schemeClr val="dk1"/>
              </a:buClr>
              <a:buSzPts val="2300"/>
              <a:buFont typeface="Arial"/>
              <a:buChar char="•"/>
              <a:defRPr sz="2300" b="0" i="0" u="none" strike="noStrike" cap="none">
                <a:solidFill>
                  <a:schemeClr val="dk1"/>
                </a:solidFill>
                <a:latin typeface="Calibri"/>
                <a:ea typeface="Calibri"/>
                <a:cs typeface="Calibri"/>
                <a:sym typeface="Calibri"/>
              </a:defRPr>
            </a:lvl6pPr>
            <a:lvl7pPr marL="3200400" marR="0" lvl="6" indent="-374650" algn="l">
              <a:lnSpc>
                <a:spcPct val="90000"/>
              </a:lnSpc>
              <a:spcBef>
                <a:spcPts val="600"/>
              </a:spcBef>
              <a:spcAft>
                <a:spcPts val="0"/>
              </a:spcAft>
              <a:buClr>
                <a:schemeClr val="dk1"/>
              </a:buClr>
              <a:buSzPts val="2300"/>
              <a:buFont typeface="Arial"/>
              <a:buChar char="•"/>
              <a:defRPr sz="2300" b="0" i="0" u="none" strike="noStrike" cap="none">
                <a:solidFill>
                  <a:schemeClr val="dk1"/>
                </a:solidFill>
                <a:latin typeface="Calibri"/>
                <a:ea typeface="Calibri"/>
                <a:cs typeface="Calibri"/>
                <a:sym typeface="Calibri"/>
              </a:defRPr>
            </a:lvl7pPr>
            <a:lvl8pPr marL="3657600" marR="0" lvl="7" indent="-374650" algn="l">
              <a:lnSpc>
                <a:spcPct val="90000"/>
              </a:lnSpc>
              <a:spcBef>
                <a:spcPts val="600"/>
              </a:spcBef>
              <a:spcAft>
                <a:spcPts val="0"/>
              </a:spcAft>
              <a:buClr>
                <a:schemeClr val="dk1"/>
              </a:buClr>
              <a:buSzPts val="2300"/>
              <a:buFont typeface="Arial"/>
              <a:buChar char="•"/>
              <a:defRPr sz="2300" b="0" i="0" u="none" strike="noStrike" cap="none">
                <a:solidFill>
                  <a:schemeClr val="dk1"/>
                </a:solidFill>
                <a:latin typeface="Calibri"/>
                <a:ea typeface="Calibri"/>
                <a:cs typeface="Calibri"/>
                <a:sym typeface="Calibri"/>
              </a:defRPr>
            </a:lvl8pPr>
            <a:lvl9pPr marL="4114800" marR="0" lvl="8" indent="-374650" algn="l">
              <a:lnSpc>
                <a:spcPct val="90000"/>
              </a:lnSpc>
              <a:spcBef>
                <a:spcPts val="600"/>
              </a:spcBef>
              <a:spcAft>
                <a:spcPts val="0"/>
              </a:spcAft>
              <a:buClr>
                <a:schemeClr val="dk1"/>
              </a:buClr>
              <a:buSzPts val="2300"/>
              <a:buFont typeface="Arial"/>
              <a:buChar char="•"/>
              <a:defRPr sz="23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84"/>
        <p:cNvGrpSpPr/>
        <p:nvPr/>
      </p:nvGrpSpPr>
      <p:grpSpPr>
        <a:xfrm>
          <a:off x="0" y="0"/>
          <a:ext cx="0" cy="0"/>
          <a:chOff x="0" y="0"/>
          <a:chExt cx="0" cy="0"/>
        </a:xfrm>
      </p:grpSpPr>
      <p:sp>
        <p:nvSpPr>
          <p:cNvPr id="185" name="Google Shape;185;p43"/>
          <p:cNvSpPr txBox="1">
            <a:spLocks noGrp="1"/>
          </p:cNvSpPr>
          <p:nvPr>
            <p:ph type="title"/>
          </p:nvPr>
        </p:nvSpPr>
        <p:spPr>
          <a:xfrm>
            <a:off x="415600" y="593368"/>
            <a:ext cx="11360700" cy="763500"/>
          </a:xfrm>
          <a:prstGeom prst="rect">
            <a:avLst/>
          </a:prstGeom>
          <a:noFill/>
          <a:ln>
            <a:noFill/>
          </a:ln>
        </p:spPr>
        <p:txBody>
          <a:bodyPr spcFirstLastPara="1" wrap="square" lIns="117825" tIns="58900" rIns="117825" bIns="58900" anchor="ctr" anchorCtr="0">
            <a:noAutofit/>
          </a:bodyPr>
          <a:lstStyle>
            <a:lvl1pPr lvl="0" algn="ctr">
              <a:lnSpc>
                <a:spcPct val="90000"/>
              </a:lnSpc>
              <a:spcBef>
                <a:spcPts val="0"/>
              </a:spcBef>
              <a:spcAft>
                <a:spcPts val="0"/>
              </a:spcAft>
              <a:buSzPts val="7700"/>
              <a:buNone/>
              <a:defRPr/>
            </a:lvl1pPr>
            <a:lvl2pPr lvl="1" algn="l">
              <a:lnSpc>
                <a:spcPct val="100000"/>
              </a:lnSpc>
              <a:spcBef>
                <a:spcPts val="0"/>
              </a:spcBef>
              <a:spcAft>
                <a:spcPts val="0"/>
              </a:spcAft>
              <a:buSzPts val="1800"/>
              <a:buNone/>
              <a:defRPr/>
            </a:lvl2pPr>
            <a:lvl3pPr lvl="2" algn="l">
              <a:lnSpc>
                <a:spcPct val="100000"/>
              </a:lnSpc>
              <a:spcBef>
                <a:spcPts val="0"/>
              </a:spcBef>
              <a:spcAft>
                <a:spcPts val="0"/>
              </a:spcAft>
              <a:buSzPts val="1800"/>
              <a:buNone/>
              <a:defRPr/>
            </a:lvl3pPr>
            <a:lvl4pPr lvl="3" algn="l">
              <a:lnSpc>
                <a:spcPct val="100000"/>
              </a:lnSpc>
              <a:spcBef>
                <a:spcPts val="0"/>
              </a:spcBef>
              <a:spcAft>
                <a:spcPts val="0"/>
              </a:spcAft>
              <a:buSzPts val="1800"/>
              <a:buNone/>
              <a:defRPr/>
            </a:lvl4pPr>
            <a:lvl5pPr lvl="4" algn="l">
              <a:lnSpc>
                <a:spcPct val="100000"/>
              </a:lnSpc>
              <a:spcBef>
                <a:spcPts val="0"/>
              </a:spcBef>
              <a:spcAft>
                <a:spcPts val="0"/>
              </a:spcAft>
              <a:buSzPts val="1800"/>
              <a:buNone/>
              <a:defRPr/>
            </a:lvl5pPr>
            <a:lvl6pPr lvl="5" algn="l">
              <a:lnSpc>
                <a:spcPct val="100000"/>
              </a:lnSpc>
              <a:spcBef>
                <a:spcPts val="0"/>
              </a:spcBef>
              <a:spcAft>
                <a:spcPts val="0"/>
              </a:spcAft>
              <a:buSzPts val="1800"/>
              <a:buNone/>
              <a:defRPr/>
            </a:lvl6pPr>
            <a:lvl7pPr lvl="6" algn="l">
              <a:lnSpc>
                <a:spcPct val="100000"/>
              </a:lnSpc>
              <a:spcBef>
                <a:spcPts val="0"/>
              </a:spcBef>
              <a:spcAft>
                <a:spcPts val="0"/>
              </a:spcAft>
              <a:buSzPts val="1800"/>
              <a:buNone/>
              <a:defRPr/>
            </a:lvl7pPr>
            <a:lvl8pPr lvl="7" algn="l">
              <a:lnSpc>
                <a:spcPct val="100000"/>
              </a:lnSpc>
              <a:spcBef>
                <a:spcPts val="0"/>
              </a:spcBef>
              <a:spcAft>
                <a:spcPts val="0"/>
              </a:spcAft>
              <a:buSzPts val="1800"/>
              <a:buNone/>
              <a:defRPr/>
            </a:lvl8pPr>
            <a:lvl9pPr lvl="8" algn="l">
              <a:lnSpc>
                <a:spcPct val="100000"/>
              </a:lnSpc>
              <a:spcBef>
                <a:spcPts val="0"/>
              </a:spcBef>
              <a:spcAft>
                <a:spcPts val="0"/>
              </a:spcAft>
              <a:buSzPts val="1800"/>
              <a:buNone/>
              <a:defRPr/>
            </a:lvl9pPr>
          </a:lstStyle>
          <a:p>
            <a:endParaRPr/>
          </a:p>
        </p:txBody>
      </p:sp>
      <p:sp>
        <p:nvSpPr>
          <p:cNvPr id="186" name="Google Shape;186;p43"/>
          <p:cNvSpPr txBox="1">
            <a:spLocks noGrp="1"/>
          </p:cNvSpPr>
          <p:nvPr>
            <p:ph type="body" idx="1"/>
          </p:nvPr>
        </p:nvSpPr>
        <p:spPr>
          <a:xfrm>
            <a:off x="415600" y="1536634"/>
            <a:ext cx="11360700" cy="4555200"/>
          </a:xfrm>
          <a:prstGeom prst="rect">
            <a:avLst/>
          </a:prstGeom>
          <a:noFill/>
          <a:ln>
            <a:noFill/>
          </a:ln>
        </p:spPr>
        <p:txBody>
          <a:bodyPr spcFirstLastPara="1" wrap="square" lIns="157125" tIns="157125" rIns="157125" bIns="157125" anchor="ctr" anchorCtr="0">
            <a:noAutofit/>
          </a:bodyPr>
          <a:lstStyle>
            <a:lvl1pPr marL="457200" marR="0" lvl="0" indent="-381000" algn="l">
              <a:lnSpc>
                <a:spcPct val="100000"/>
              </a:lnSpc>
              <a:spcBef>
                <a:spcPts val="0"/>
              </a:spcBef>
              <a:spcAft>
                <a:spcPts val="0"/>
              </a:spcAft>
              <a:buClr>
                <a:srgbClr val="000000"/>
              </a:buClr>
              <a:buSzPts val="2400"/>
              <a:buFont typeface="Arial"/>
              <a:buChar char="●"/>
              <a:defRPr sz="2400" b="0" i="0" u="none" strike="noStrike" cap="none">
                <a:solidFill>
                  <a:srgbClr val="000000"/>
                </a:solidFill>
                <a:latin typeface="Arial"/>
                <a:ea typeface="Arial"/>
                <a:cs typeface="Arial"/>
                <a:sym typeface="Arial"/>
              </a:defRPr>
            </a:lvl1pPr>
            <a:lvl2pPr marL="914400" marR="0" lvl="1" indent="-381000" algn="l">
              <a:lnSpc>
                <a:spcPct val="100000"/>
              </a:lnSpc>
              <a:spcBef>
                <a:spcPts val="0"/>
              </a:spcBef>
              <a:spcAft>
                <a:spcPts val="0"/>
              </a:spcAft>
              <a:buClr>
                <a:srgbClr val="000000"/>
              </a:buClr>
              <a:buSzPts val="2400"/>
              <a:buFont typeface="Arial"/>
              <a:buChar char="○"/>
              <a:defRPr sz="2400" b="0" i="0" u="none" strike="noStrike" cap="none">
                <a:solidFill>
                  <a:srgbClr val="000000"/>
                </a:solidFill>
                <a:latin typeface="Arial"/>
                <a:ea typeface="Arial"/>
                <a:cs typeface="Arial"/>
                <a:sym typeface="Arial"/>
              </a:defRPr>
            </a:lvl2pPr>
            <a:lvl3pPr marL="1371600" marR="0" lvl="2" indent="-381000" algn="l">
              <a:lnSpc>
                <a:spcPct val="100000"/>
              </a:lnSpc>
              <a:spcBef>
                <a:spcPts val="0"/>
              </a:spcBef>
              <a:spcAft>
                <a:spcPts val="0"/>
              </a:spcAft>
              <a:buClr>
                <a:srgbClr val="000000"/>
              </a:buClr>
              <a:buSzPts val="2400"/>
              <a:buFont typeface="Arial"/>
              <a:buChar char="■"/>
              <a:defRPr sz="2400" b="0" i="0" u="none" strike="noStrike" cap="none">
                <a:solidFill>
                  <a:srgbClr val="000000"/>
                </a:solidFill>
                <a:latin typeface="Arial"/>
                <a:ea typeface="Arial"/>
                <a:cs typeface="Arial"/>
                <a:sym typeface="Arial"/>
              </a:defRPr>
            </a:lvl3pPr>
            <a:lvl4pPr marL="1828800" marR="0" lvl="3" indent="-381000" algn="l">
              <a:lnSpc>
                <a:spcPct val="100000"/>
              </a:lnSpc>
              <a:spcBef>
                <a:spcPts val="0"/>
              </a:spcBef>
              <a:spcAft>
                <a:spcPts val="0"/>
              </a:spcAft>
              <a:buClr>
                <a:srgbClr val="000000"/>
              </a:buClr>
              <a:buSzPts val="2400"/>
              <a:buFont typeface="Arial"/>
              <a:buChar char="●"/>
              <a:defRPr sz="2400" b="0" i="0" u="none" strike="noStrike" cap="none">
                <a:solidFill>
                  <a:srgbClr val="000000"/>
                </a:solidFill>
                <a:latin typeface="Arial"/>
                <a:ea typeface="Arial"/>
                <a:cs typeface="Arial"/>
                <a:sym typeface="Arial"/>
              </a:defRPr>
            </a:lvl4pPr>
            <a:lvl5pPr marL="2286000" marR="0" lvl="4" indent="-381000" algn="l">
              <a:lnSpc>
                <a:spcPct val="100000"/>
              </a:lnSpc>
              <a:spcBef>
                <a:spcPts val="0"/>
              </a:spcBef>
              <a:spcAft>
                <a:spcPts val="0"/>
              </a:spcAft>
              <a:buClr>
                <a:srgbClr val="000000"/>
              </a:buClr>
              <a:buSzPts val="2400"/>
              <a:buFont typeface="Arial"/>
              <a:buChar char="○"/>
              <a:defRPr sz="2400" b="0" i="0" u="none" strike="noStrike" cap="none">
                <a:solidFill>
                  <a:srgbClr val="000000"/>
                </a:solidFill>
                <a:latin typeface="Arial"/>
                <a:ea typeface="Arial"/>
                <a:cs typeface="Arial"/>
                <a:sym typeface="Arial"/>
              </a:defRPr>
            </a:lvl5pPr>
            <a:lvl6pPr marL="2743200" marR="0" lvl="5" indent="-381000" algn="l">
              <a:lnSpc>
                <a:spcPct val="100000"/>
              </a:lnSpc>
              <a:spcBef>
                <a:spcPts val="0"/>
              </a:spcBef>
              <a:spcAft>
                <a:spcPts val="0"/>
              </a:spcAft>
              <a:buClr>
                <a:srgbClr val="000000"/>
              </a:buClr>
              <a:buSzPts val="2400"/>
              <a:buFont typeface="Arial"/>
              <a:buChar char="■"/>
              <a:defRPr sz="2400" b="0" i="0" u="none" strike="noStrike" cap="none">
                <a:solidFill>
                  <a:srgbClr val="000000"/>
                </a:solidFill>
                <a:latin typeface="Arial"/>
                <a:ea typeface="Arial"/>
                <a:cs typeface="Arial"/>
                <a:sym typeface="Arial"/>
              </a:defRPr>
            </a:lvl6pPr>
            <a:lvl7pPr marL="3200400" marR="0" lvl="6" indent="-381000" algn="l">
              <a:lnSpc>
                <a:spcPct val="100000"/>
              </a:lnSpc>
              <a:spcBef>
                <a:spcPts val="0"/>
              </a:spcBef>
              <a:spcAft>
                <a:spcPts val="0"/>
              </a:spcAft>
              <a:buClr>
                <a:srgbClr val="000000"/>
              </a:buClr>
              <a:buSzPts val="2400"/>
              <a:buFont typeface="Arial"/>
              <a:buChar char="●"/>
              <a:defRPr sz="2400" b="0" i="0" u="none" strike="noStrike" cap="none">
                <a:solidFill>
                  <a:srgbClr val="000000"/>
                </a:solidFill>
                <a:latin typeface="Arial"/>
                <a:ea typeface="Arial"/>
                <a:cs typeface="Arial"/>
                <a:sym typeface="Arial"/>
              </a:defRPr>
            </a:lvl7pPr>
            <a:lvl8pPr marL="3657600" marR="0" lvl="7" indent="-381000" algn="l">
              <a:lnSpc>
                <a:spcPct val="100000"/>
              </a:lnSpc>
              <a:spcBef>
                <a:spcPts val="0"/>
              </a:spcBef>
              <a:spcAft>
                <a:spcPts val="0"/>
              </a:spcAft>
              <a:buClr>
                <a:srgbClr val="000000"/>
              </a:buClr>
              <a:buSzPts val="2400"/>
              <a:buFont typeface="Arial"/>
              <a:buChar char="○"/>
              <a:defRPr sz="2400" b="0" i="0" u="none" strike="noStrike" cap="none">
                <a:solidFill>
                  <a:srgbClr val="000000"/>
                </a:solidFill>
                <a:latin typeface="Arial"/>
                <a:ea typeface="Arial"/>
                <a:cs typeface="Arial"/>
                <a:sym typeface="Arial"/>
              </a:defRPr>
            </a:lvl8pPr>
            <a:lvl9pPr marL="4114800" marR="0" lvl="8" indent="-381000" algn="l">
              <a:lnSpc>
                <a:spcPct val="100000"/>
              </a:lnSpc>
              <a:spcBef>
                <a:spcPts val="0"/>
              </a:spcBef>
              <a:spcAft>
                <a:spcPts val="0"/>
              </a:spcAft>
              <a:buClr>
                <a:srgbClr val="000000"/>
              </a:buClr>
              <a:buSzPts val="2400"/>
              <a:buFont typeface="Arial"/>
              <a:buChar char="■"/>
              <a:defRPr sz="2400" b="0" i="0" u="none" strike="noStrike" cap="none">
                <a:solidFill>
                  <a:srgbClr val="000000"/>
                </a:solidFill>
                <a:latin typeface="Arial"/>
                <a:ea typeface="Arial"/>
                <a:cs typeface="Arial"/>
                <a:sym typeface="Arial"/>
              </a:defRPr>
            </a:lvl9pPr>
          </a:lstStyle>
          <a:p>
            <a:endParaRPr/>
          </a:p>
        </p:txBody>
      </p:sp>
      <p:sp>
        <p:nvSpPr>
          <p:cNvPr id="187" name="Google Shape;187;p43"/>
          <p:cNvSpPr txBox="1">
            <a:spLocks noGrp="1"/>
          </p:cNvSpPr>
          <p:nvPr>
            <p:ph type="sldNum" idx="12"/>
          </p:nvPr>
        </p:nvSpPr>
        <p:spPr>
          <a:xfrm>
            <a:off x="11296611" y="6217622"/>
            <a:ext cx="731700" cy="525000"/>
          </a:xfrm>
          <a:prstGeom prst="rect">
            <a:avLst/>
          </a:prstGeom>
          <a:noFill/>
          <a:ln>
            <a:noFill/>
          </a:ln>
        </p:spPr>
        <p:txBody>
          <a:bodyPr spcFirstLastPara="1" wrap="square" lIns="117825" tIns="58900" rIns="117825" bIns="58900" anchor="ctr" anchorCtr="0">
            <a:noAutofit/>
          </a:bodyPr>
          <a:lstStyle>
            <a:lvl1pPr marL="0" marR="0" lvl="0"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Mission Text">
  <p:cSld name="Mission Text">
    <p:spTree>
      <p:nvGrpSpPr>
        <p:cNvPr id="1" name="Shape 24"/>
        <p:cNvGrpSpPr/>
        <p:nvPr/>
      </p:nvGrpSpPr>
      <p:grpSpPr>
        <a:xfrm>
          <a:off x="0" y="0"/>
          <a:ext cx="0" cy="0"/>
          <a:chOff x="0" y="0"/>
          <a:chExt cx="0" cy="0"/>
        </a:xfrm>
      </p:grpSpPr>
      <p:sp>
        <p:nvSpPr>
          <p:cNvPr id="25" name="Google Shape;25;p5"/>
          <p:cNvSpPr txBox="1">
            <a:spLocks noGrp="1"/>
          </p:cNvSpPr>
          <p:nvPr>
            <p:ph type="sldNum" idx="12"/>
          </p:nvPr>
        </p:nvSpPr>
        <p:spPr>
          <a:xfrm>
            <a:off x="9174126" y="6373686"/>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26" name="Google Shape;26;p5"/>
          <p:cNvSpPr/>
          <p:nvPr/>
        </p:nvSpPr>
        <p:spPr>
          <a:xfrm>
            <a:off x="838199" y="1873473"/>
            <a:ext cx="10433703" cy="2308324"/>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Clr>
                <a:schemeClr val="dk1"/>
              </a:buClr>
              <a:buSzPts val="3600"/>
              <a:buFont typeface="Trebuchet MS"/>
              <a:buNone/>
            </a:pPr>
            <a:r>
              <a:rPr lang="en-US" sz="3600" dirty="0">
                <a:solidFill>
                  <a:schemeClr val="dk1"/>
                </a:solidFill>
                <a:latin typeface="Trebuchet MS"/>
                <a:ea typeface="Trebuchet MS"/>
                <a:cs typeface="Trebuchet MS"/>
                <a:sym typeface="Trebuchet MS"/>
              </a:rPr>
              <a:t>Improving health care equity, access and outcomes for the people we serve while saving Coloradans money on health care and driving value for Colorado.</a:t>
            </a:r>
            <a:endParaRPr dirty="0"/>
          </a:p>
        </p:txBody>
      </p:sp>
      <p:sp>
        <p:nvSpPr>
          <p:cNvPr id="27" name="Google Shape;27;p5"/>
          <p:cNvSpPr/>
          <p:nvPr/>
        </p:nvSpPr>
        <p:spPr>
          <a:xfrm>
            <a:off x="878391" y="417891"/>
            <a:ext cx="10433703" cy="1015663"/>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6000" b="1" i="0" u="none" strike="noStrike" cap="none">
                <a:solidFill>
                  <a:schemeClr val="dk2"/>
                </a:solidFill>
                <a:latin typeface="Trebuchet MS"/>
                <a:ea typeface="Trebuchet MS"/>
                <a:cs typeface="Trebuchet MS"/>
                <a:sym typeface="Trebuchet MS"/>
              </a:rPr>
              <a:t>Our Mission</a:t>
            </a:r>
            <a:endParaRPr sz="1800">
              <a:solidFill>
                <a:schemeClr val="dk2"/>
              </a:solidFill>
              <a:latin typeface="Calibri"/>
              <a:ea typeface="Calibri"/>
              <a:cs typeface="Calibri"/>
              <a:sym typeface="Calibri"/>
            </a:endParaRP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matchingName="Text" type="secHead">
  <p:cSld name="SECTION_HEADER">
    <p:spTree>
      <p:nvGrpSpPr>
        <p:cNvPr id="1" name="Shape 188"/>
        <p:cNvGrpSpPr/>
        <p:nvPr/>
      </p:nvGrpSpPr>
      <p:grpSpPr>
        <a:xfrm>
          <a:off x="0" y="0"/>
          <a:ext cx="0" cy="0"/>
          <a:chOff x="0" y="0"/>
          <a:chExt cx="0" cy="0"/>
        </a:xfrm>
      </p:grpSpPr>
      <p:sp>
        <p:nvSpPr>
          <p:cNvPr id="189" name="Google Shape;189;p44"/>
          <p:cNvSpPr txBox="1">
            <a:spLocks noGrp="1"/>
          </p:cNvSpPr>
          <p:nvPr>
            <p:ph type="title"/>
          </p:nvPr>
        </p:nvSpPr>
        <p:spPr>
          <a:xfrm>
            <a:off x="838200" y="437986"/>
            <a:ext cx="10515600" cy="960000"/>
          </a:xfrm>
          <a:prstGeom prst="rect">
            <a:avLst/>
          </a:prstGeom>
          <a:noFill/>
          <a:ln>
            <a:noFill/>
          </a:ln>
        </p:spPr>
        <p:txBody>
          <a:bodyPr spcFirstLastPara="1" wrap="square" lIns="117825" tIns="58900" rIns="117825" bIns="58900" anchor="b" anchorCtr="0">
            <a:noAutofit/>
          </a:bodyPr>
          <a:lstStyle>
            <a:lvl1pPr lvl="0" algn="ctr">
              <a:lnSpc>
                <a:spcPct val="90000"/>
              </a:lnSpc>
              <a:spcBef>
                <a:spcPts val="0"/>
              </a:spcBef>
              <a:spcAft>
                <a:spcPts val="0"/>
              </a:spcAft>
              <a:buClr>
                <a:schemeClr val="dk2"/>
              </a:buClr>
              <a:buSzPts val="7700"/>
              <a:buFont typeface="Trebuchet MS"/>
              <a:buNone/>
              <a:defRPr sz="7700"/>
            </a:lvl1pPr>
            <a:lvl2pPr lvl="1" algn="l">
              <a:lnSpc>
                <a:spcPct val="100000"/>
              </a:lnSpc>
              <a:spcBef>
                <a:spcPts val="0"/>
              </a:spcBef>
              <a:spcAft>
                <a:spcPts val="0"/>
              </a:spcAft>
              <a:buSzPts val="1800"/>
              <a:buNone/>
              <a:defRPr/>
            </a:lvl2pPr>
            <a:lvl3pPr lvl="2" algn="l">
              <a:lnSpc>
                <a:spcPct val="100000"/>
              </a:lnSpc>
              <a:spcBef>
                <a:spcPts val="0"/>
              </a:spcBef>
              <a:spcAft>
                <a:spcPts val="0"/>
              </a:spcAft>
              <a:buSzPts val="1800"/>
              <a:buNone/>
              <a:defRPr/>
            </a:lvl3pPr>
            <a:lvl4pPr lvl="3" algn="l">
              <a:lnSpc>
                <a:spcPct val="100000"/>
              </a:lnSpc>
              <a:spcBef>
                <a:spcPts val="0"/>
              </a:spcBef>
              <a:spcAft>
                <a:spcPts val="0"/>
              </a:spcAft>
              <a:buSzPts val="1800"/>
              <a:buNone/>
              <a:defRPr/>
            </a:lvl4pPr>
            <a:lvl5pPr lvl="4" algn="l">
              <a:lnSpc>
                <a:spcPct val="100000"/>
              </a:lnSpc>
              <a:spcBef>
                <a:spcPts val="0"/>
              </a:spcBef>
              <a:spcAft>
                <a:spcPts val="0"/>
              </a:spcAft>
              <a:buSzPts val="1800"/>
              <a:buNone/>
              <a:defRPr/>
            </a:lvl5pPr>
            <a:lvl6pPr lvl="5" algn="l">
              <a:lnSpc>
                <a:spcPct val="100000"/>
              </a:lnSpc>
              <a:spcBef>
                <a:spcPts val="0"/>
              </a:spcBef>
              <a:spcAft>
                <a:spcPts val="0"/>
              </a:spcAft>
              <a:buSzPts val="1800"/>
              <a:buNone/>
              <a:defRPr/>
            </a:lvl6pPr>
            <a:lvl7pPr lvl="6" algn="l">
              <a:lnSpc>
                <a:spcPct val="100000"/>
              </a:lnSpc>
              <a:spcBef>
                <a:spcPts val="0"/>
              </a:spcBef>
              <a:spcAft>
                <a:spcPts val="0"/>
              </a:spcAft>
              <a:buSzPts val="1800"/>
              <a:buNone/>
              <a:defRPr/>
            </a:lvl7pPr>
            <a:lvl8pPr lvl="7" algn="l">
              <a:lnSpc>
                <a:spcPct val="100000"/>
              </a:lnSpc>
              <a:spcBef>
                <a:spcPts val="0"/>
              </a:spcBef>
              <a:spcAft>
                <a:spcPts val="0"/>
              </a:spcAft>
              <a:buSzPts val="1800"/>
              <a:buNone/>
              <a:defRPr/>
            </a:lvl8pPr>
            <a:lvl9pPr lvl="8" algn="l">
              <a:lnSpc>
                <a:spcPct val="100000"/>
              </a:lnSpc>
              <a:spcBef>
                <a:spcPts val="0"/>
              </a:spcBef>
              <a:spcAft>
                <a:spcPts val="0"/>
              </a:spcAft>
              <a:buSzPts val="1800"/>
              <a:buNone/>
              <a:defRPr/>
            </a:lvl9pPr>
          </a:lstStyle>
          <a:p>
            <a:endParaRPr/>
          </a:p>
        </p:txBody>
      </p:sp>
      <p:sp>
        <p:nvSpPr>
          <p:cNvPr id="190" name="Google Shape;190;p44"/>
          <p:cNvSpPr txBox="1">
            <a:spLocks noGrp="1"/>
          </p:cNvSpPr>
          <p:nvPr>
            <p:ph type="body" idx="1"/>
          </p:nvPr>
        </p:nvSpPr>
        <p:spPr>
          <a:xfrm>
            <a:off x="838200" y="1299990"/>
            <a:ext cx="5257500" cy="4743600"/>
          </a:xfrm>
          <a:prstGeom prst="rect">
            <a:avLst/>
          </a:prstGeom>
          <a:noFill/>
          <a:ln>
            <a:noFill/>
          </a:ln>
        </p:spPr>
        <p:txBody>
          <a:bodyPr spcFirstLastPara="1" wrap="square" lIns="117825" tIns="58900" rIns="117825" bIns="58900" anchor="t" anchorCtr="0">
            <a:noAutofit/>
          </a:bodyPr>
          <a:lstStyle>
            <a:lvl1pPr marL="457200" marR="0" lvl="0" indent="-520700" algn="l">
              <a:lnSpc>
                <a:spcPct val="150000"/>
              </a:lnSpc>
              <a:spcBef>
                <a:spcPts val="1300"/>
              </a:spcBef>
              <a:spcAft>
                <a:spcPts val="0"/>
              </a:spcAft>
              <a:buClr>
                <a:schemeClr val="dk1"/>
              </a:buClr>
              <a:buSzPts val="4600"/>
              <a:buFont typeface="Trebuchet MS"/>
              <a:buChar char="•"/>
              <a:defRPr sz="2300" b="0" i="0" u="none" strike="noStrike" cap="none">
                <a:solidFill>
                  <a:schemeClr val="dk1"/>
                </a:solidFill>
                <a:latin typeface="Trebuchet MS"/>
                <a:ea typeface="Trebuchet MS"/>
                <a:cs typeface="Trebuchet MS"/>
                <a:sym typeface="Trebuchet MS"/>
              </a:defRPr>
            </a:lvl1pPr>
            <a:lvl2pPr marL="914400" marR="0" lvl="1" indent="-419100" algn="l">
              <a:lnSpc>
                <a:spcPct val="90000"/>
              </a:lnSpc>
              <a:spcBef>
                <a:spcPts val="600"/>
              </a:spcBef>
              <a:spcAft>
                <a:spcPts val="0"/>
              </a:spcAft>
              <a:buClr>
                <a:schemeClr val="dk1"/>
              </a:buClr>
              <a:buSzPts val="3000"/>
              <a:buFont typeface="Noto Sans Symbols"/>
              <a:buChar char="⮚"/>
              <a:defRPr sz="4300" b="0" i="0" u="none" strike="noStrike" cap="none">
                <a:solidFill>
                  <a:schemeClr val="dk1"/>
                </a:solidFill>
                <a:latin typeface="Trebuchet MS"/>
                <a:ea typeface="Trebuchet MS"/>
                <a:cs typeface="Trebuchet MS"/>
                <a:sym typeface="Trebuchet MS"/>
              </a:defRPr>
            </a:lvl2pPr>
            <a:lvl3pPr marL="1371600" marR="0" lvl="2" indent="-450850" algn="l">
              <a:lnSpc>
                <a:spcPct val="90000"/>
              </a:lnSpc>
              <a:spcBef>
                <a:spcPts val="600"/>
              </a:spcBef>
              <a:spcAft>
                <a:spcPts val="0"/>
              </a:spcAft>
              <a:buClr>
                <a:schemeClr val="dk1"/>
              </a:buClr>
              <a:buSzPts val="3500"/>
              <a:buFont typeface="Noto Sans Symbols"/>
              <a:buChar char="▪"/>
              <a:defRPr sz="3500" b="0" i="0" u="none" strike="noStrike" cap="none">
                <a:solidFill>
                  <a:schemeClr val="dk1"/>
                </a:solidFill>
                <a:latin typeface="Trebuchet MS"/>
                <a:ea typeface="Trebuchet MS"/>
                <a:cs typeface="Trebuchet MS"/>
                <a:sym typeface="Trebuchet MS"/>
              </a:defRPr>
            </a:lvl3pPr>
            <a:lvl4pPr marL="1828800" marR="0" lvl="3" indent="-425450" algn="l">
              <a:lnSpc>
                <a:spcPct val="90000"/>
              </a:lnSpc>
              <a:spcBef>
                <a:spcPts val="600"/>
              </a:spcBef>
              <a:spcAft>
                <a:spcPts val="0"/>
              </a:spcAft>
              <a:buClr>
                <a:schemeClr val="dk1"/>
              </a:buClr>
              <a:buSzPts val="3100"/>
              <a:buFont typeface="Arial"/>
              <a:buChar char="•"/>
              <a:defRPr sz="3100" b="0" i="0" u="none" strike="noStrike" cap="none">
                <a:solidFill>
                  <a:schemeClr val="dk1"/>
                </a:solidFill>
                <a:latin typeface="Trebuchet MS"/>
                <a:ea typeface="Trebuchet MS"/>
                <a:cs typeface="Trebuchet MS"/>
                <a:sym typeface="Trebuchet MS"/>
              </a:defRPr>
            </a:lvl4pPr>
            <a:lvl5pPr marL="2286000" marR="0" lvl="4" indent="-228600" algn="l">
              <a:lnSpc>
                <a:spcPct val="90000"/>
              </a:lnSpc>
              <a:spcBef>
                <a:spcPts val="600"/>
              </a:spcBef>
              <a:spcAft>
                <a:spcPts val="0"/>
              </a:spcAft>
              <a:buClr>
                <a:srgbClr val="888888"/>
              </a:buClr>
              <a:buSzPts val="2100"/>
              <a:buFont typeface="Arial"/>
              <a:buNone/>
              <a:defRPr sz="2100" b="0" i="0" u="none" strike="noStrike" cap="none">
                <a:solidFill>
                  <a:srgbClr val="888888"/>
                </a:solidFill>
                <a:latin typeface="Calibri"/>
                <a:ea typeface="Calibri"/>
                <a:cs typeface="Calibri"/>
                <a:sym typeface="Calibri"/>
              </a:defRPr>
            </a:lvl5pPr>
            <a:lvl6pPr marL="2743200" marR="0" lvl="5" indent="-228600" algn="l">
              <a:lnSpc>
                <a:spcPct val="90000"/>
              </a:lnSpc>
              <a:spcBef>
                <a:spcPts val="600"/>
              </a:spcBef>
              <a:spcAft>
                <a:spcPts val="0"/>
              </a:spcAft>
              <a:buClr>
                <a:srgbClr val="888888"/>
              </a:buClr>
              <a:buSzPts val="2100"/>
              <a:buFont typeface="Arial"/>
              <a:buNone/>
              <a:defRPr sz="2100" b="0" i="0" u="none" strike="noStrike" cap="none">
                <a:solidFill>
                  <a:srgbClr val="888888"/>
                </a:solidFill>
                <a:latin typeface="Calibri"/>
                <a:ea typeface="Calibri"/>
                <a:cs typeface="Calibri"/>
                <a:sym typeface="Calibri"/>
              </a:defRPr>
            </a:lvl6pPr>
            <a:lvl7pPr marL="3200400" marR="0" lvl="6" indent="-228600" algn="l">
              <a:lnSpc>
                <a:spcPct val="90000"/>
              </a:lnSpc>
              <a:spcBef>
                <a:spcPts val="600"/>
              </a:spcBef>
              <a:spcAft>
                <a:spcPts val="0"/>
              </a:spcAft>
              <a:buClr>
                <a:srgbClr val="888888"/>
              </a:buClr>
              <a:buSzPts val="2100"/>
              <a:buFont typeface="Arial"/>
              <a:buNone/>
              <a:defRPr sz="2100" b="0" i="0" u="none" strike="noStrike" cap="none">
                <a:solidFill>
                  <a:srgbClr val="888888"/>
                </a:solidFill>
                <a:latin typeface="Calibri"/>
                <a:ea typeface="Calibri"/>
                <a:cs typeface="Calibri"/>
                <a:sym typeface="Calibri"/>
              </a:defRPr>
            </a:lvl7pPr>
            <a:lvl8pPr marL="3657600" marR="0" lvl="7" indent="-228600" algn="l">
              <a:lnSpc>
                <a:spcPct val="90000"/>
              </a:lnSpc>
              <a:spcBef>
                <a:spcPts val="600"/>
              </a:spcBef>
              <a:spcAft>
                <a:spcPts val="0"/>
              </a:spcAft>
              <a:buClr>
                <a:srgbClr val="888888"/>
              </a:buClr>
              <a:buSzPts val="2100"/>
              <a:buFont typeface="Arial"/>
              <a:buNone/>
              <a:defRPr sz="2100" b="0" i="0" u="none" strike="noStrike" cap="none">
                <a:solidFill>
                  <a:srgbClr val="888888"/>
                </a:solidFill>
                <a:latin typeface="Calibri"/>
                <a:ea typeface="Calibri"/>
                <a:cs typeface="Calibri"/>
                <a:sym typeface="Calibri"/>
              </a:defRPr>
            </a:lvl8pPr>
            <a:lvl9pPr marL="4114800" marR="0" lvl="8" indent="-228600" algn="l">
              <a:lnSpc>
                <a:spcPct val="90000"/>
              </a:lnSpc>
              <a:spcBef>
                <a:spcPts val="600"/>
              </a:spcBef>
              <a:spcAft>
                <a:spcPts val="0"/>
              </a:spcAft>
              <a:buClr>
                <a:srgbClr val="888888"/>
              </a:buClr>
              <a:buSzPts val="2100"/>
              <a:buFont typeface="Arial"/>
              <a:buNone/>
              <a:defRPr sz="2100" b="0" i="0" u="none" strike="noStrike" cap="none">
                <a:solidFill>
                  <a:srgbClr val="888888"/>
                </a:solidFill>
                <a:latin typeface="Calibri"/>
                <a:ea typeface="Calibri"/>
                <a:cs typeface="Calibri"/>
                <a:sym typeface="Calibri"/>
              </a:defRPr>
            </a:lvl9pPr>
          </a:lstStyle>
          <a:p>
            <a:endParaRPr/>
          </a:p>
        </p:txBody>
      </p:sp>
      <p:sp>
        <p:nvSpPr>
          <p:cNvPr id="191" name="Google Shape;191;p44"/>
          <p:cNvSpPr txBox="1">
            <a:spLocks noGrp="1"/>
          </p:cNvSpPr>
          <p:nvPr>
            <p:ph type="sldNum" idx="12"/>
          </p:nvPr>
        </p:nvSpPr>
        <p:spPr>
          <a:xfrm>
            <a:off x="9174127" y="6373686"/>
            <a:ext cx="2743200" cy="365100"/>
          </a:xfrm>
          <a:prstGeom prst="rect">
            <a:avLst/>
          </a:prstGeom>
          <a:noFill/>
          <a:ln>
            <a:noFill/>
          </a:ln>
        </p:spPr>
        <p:txBody>
          <a:bodyPr spcFirstLastPara="1" wrap="square" lIns="117825" tIns="58900" rIns="117825" bIns="58900" anchor="ctr" anchorCtr="0">
            <a:noAutofit/>
          </a:bodyPr>
          <a:lstStyle>
            <a:lvl1pPr marL="0" marR="0" lvl="0"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matchingName="SECTION_HEADER">
  <p:cSld name="SECTION_HEADER 2">
    <p:bg>
      <p:bgPr>
        <a:solidFill>
          <a:schemeClr val="accent1"/>
        </a:solidFill>
        <a:effectLst/>
      </p:bgPr>
    </p:bg>
    <p:spTree>
      <p:nvGrpSpPr>
        <p:cNvPr id="1" name="Shape 192"/>
        <p:cNvGrpSpPr/>
        <p:nvPr/>
      </p:nvGrpSpPr>
      <p:grpSpPr>
        <a:xfrm>
          <a:off x="0" y="0"/>
          <a:ext cx="0" cy="0"/>
          <a:chOff x="0" y="0"/>
          <a:chExt cx="0" cy="0"/>
        </a:xfrm>
      </p:grpSpPr>
      <p:sp>
        <p:nvSpPr>
          <p:cNvPr id="193" name="Google Shape;193;p45"/>
          <p:cNvSpPr/>
          <p:nvPr/>
        </p:nvSpPr>
        <p:spPr>
          <a:xfrm>
            <a:off x="0" y="6256612"/>
            <a:ext cx="12192000" cy="609600"/>
          </a:xfrm>
          <a:prstGeom prst="rect">
            <a:avLst/>
          </a:prstGeom>
          <a:solidFill>
            <a:srgbClr val="FFFFFF"/>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FFFFFF"/>
              </a:buClr>
              <a:buSzPts val="1700"/>
              <a:buFont typeface="Calibri"/>
              <a:buNone/>
            </a:pPr>
            <a:endParaRPr sz="1700" b="0" i="0" u="none" strike="noStrike" cap="none">
              <a:solidFill>
                <a:srgbClr val="FFFFFF"/>
              </a:solidFill>
              <a:latin typeface="Calibri"/>
              <a:ea typeface="Calibri"/>
              <a:cs typeface="Calibri"/>
              <a:sym typeface="Calibri"/>
            </a:endParaRPr>
          </a:p>
        </p:txBody>
      </p:sp>
      <p:pic>
        <p:nvPicPr>
          <p:cNvPr id="194" name="Google Shape;194;p45" descr="Google Shape;76;p17"/>
          <p:cNvPicPr preferRelativeResize="0"/>
          <p:nvPr/>
        </p:nvPicPr>
        <p:blipFill rotWithShape="1">
          <a:blip r:embed="rId2">
            <a:alphaModFix/>
          </a:blip>
          <a:srcRect/>
          <a:stretch/>
        </p:blipFill>
        <p:spPr>
          <a:xfrm>
            <a:off x="274673" y="6346757"/>
            <a:ext cx="1752566" cy="294431"/>
          </a:xfrm>
          <a:prstGeom prst="rect">
            <a:avLst/>
          </a:prstGeom>
          <a:noFill/>
          <a:ln>
            <a:noFill/>
          </a:ln>
        </p:spPr>
      </p:pic>
      <p:sp>
        <p:nvSpPr>
          <p:cNvPr id="195" name="Google Shape;195;p45"/>
          <p:cNvSpPr txBox="1">
            <a:spLocks noGrp="1"/>
          </p:cNvSpPr>
          <p:nvPr>
            <p:ph type="title"/>
          </p:nvPr>
        </p:nvSpPr>
        <p:spPr>
          <a:xfrm>
            <a:off x="838200" y="437984"/>
            <a:ext cx="10515600" cy="960000"/>
          </a:xfrm>
          <a:prstGeom prst="rect">
            <a:avLst/>
          </a:prstGeom>
          <a:noFill/>
          <a:ln>
            <a:noFill/>
          </a:ln>
        </p:spPr>
        <p:txBody>
          <a:bodyPr spcFirstLastPara="1" wrap="square" lIns="58875" tIns="58875" rIns="58875" bIns="58875" anchor="ctr" anchorCtr="0">
            <a:normAutofit/>
          </a:bodyPr>
          <a:lstStyle>
            <a:lvl1pPr lvl="0" algn="ctr">
              <a:lnSpc>
                <a:spcPct val="90000"/>
              </a:lnSpc>
              <a:spcBef>
                <a:spcPts val="0"/>
              </a:spcBef>
              <a:spcAft>
                <a:spcPts val="0"/>
              </a:spcAft>
              <a:buClr>
                <a:srgbClr val="FFFFFF"/>
              </a:buClr>
              <a:buSzPts val="5800"/>
              <a:buFont typeface="Trebuchet MS"/>
              <a:buNone/>
              <a:defRPr sz="5800">
                <a:solidFill>
                  <a:srgbClr val="FFFFFF"/>
                </a:solidFill>
              </a:defRPr>
            </a:lvl1pPr>
            <a:lvl2pPr lvl="1" algn="ctr">
              <a:lnSpc>
                <a:spcPct val="90000"/>
              </a:lnSpc>
              <a:spcBef>
                <a:spcPts val="0"/>
              </a:spcBef>
              <a:spcAft>
                <a:spcPts val="0"/>
              </a:spcAft>
              <a:buClr>
                <a:schemeClr val="accent1"/>
              </a:buClr>
              <a:buSzPts val="2300"/>
              <a:buNone/>
              <a:defRPr/>
            </a:lvl2pPr>
            <a:lvl3pPr lvl="2" algn="ctr">
              <a:lnSpc>
                <a:spcPct val="90000"/>
              </a:lnSpc>
              <a:spcBef>
                <a:spcPts val="0"/>
              </a:spcBef>
              <a:spcAft>
                <a:spcPts val="0"/>
              </a:spcAft>
              <a:buClr>
                <a:schemeClr val="accent1"/>
              </a:buClr>
              <a:buSzPts val="2300"/>
              <a:buNone/>
              <a:defRPr/>
            </a:lvl3pPr>
            <a:lvl4pPr lvl="3" algn="ctr">
              <a:lnSpc>
                <a:spcPct val="90000"/>
              </a:lnSpc>
              <a:spcBef>
                <a:spcPts val="0"/>
              </a:spcBef>
              <a:spcAft>
                <a:spcPts val="0"/>
              </a:spcAft>
              <a:buClr>
                <a:schemeClr val="accent1"/>
              </a:buClr>
              <a:buSzPts val="2300"/>
              <a:buNone/>
              <a:defRPr/>
            </a:lvl4pPr>
            <a:lvl5pPr lvl="4" algn="ctr">
              <a:lnSpc>
                <a:spcPct val="90000"/>
              </a:lnSpc>
              <a:spcBef>
                <a:spcPts val="0"/>
              </a:spcBef>
              <a:spcAft>
                <a:spcPts val="0"/>
              </a:spcAft>
              <a:buClr>
                <a:schemeClr val="accent1"/>
              </a:buClr>
              <a:buSzPts val="2300"/>
              <a:buNone/>
              <a:defRPr/>
            </a:lvl5pPr>
            <a:lvl6pPr lvl="5" algn="ctr">
              <a:lnSpc>
                <a:spcPct val="90000"/>
              </a:lnSpc>
              <a:spcBef>
                <a:spcPts val="0"/>
              </a:spcBef>
              <a:spcAft>
                <a:spcPts val="0"/>
              </a:spcAft>
              <a:buClr>
                <a:schemeClr val="accent1"/>
              </a:buClr>
              <a:buSzPts val="2300"/>
              <a:buNone/>
              <a:defRPr/>
            </a:lvl6pPr>
            <a:lvl7pPr lvl="6" algn="ctr">
              <a:lnSpc>
                <a:spcPct val="90000"/>
              </a:lnSpc>
              <a:spcBef>
                <a:spcPts val="0"/>
              </a:spcBef>
              <a:spcAft>
                <a:spcPts val="0"/>
              </a:spcAft>
              <a:buClr>
                <a:schemeClr val="accent1"/>
              </a:buClr>
              <a:buSzPts val="2300"/>
              <a:buNone/>
              <a:defRPr/>
            </a:lvl7pPr>
            <a:lvl8pPr lvl="7" algn="ctr">
              <a:lnSpc>
                <a:spcPct val="90000"/>
              </a:lnSpc>
              <a:spcBef>
                <a:spcPts val="0"/>
              </a:spcBef>
              <a:spcAft>
                <a:spcPts val="0"/>
              </a:spcAft>
              <a:buClr>
                <a:schemeClr val="accent1"/>
              </a:buClr>
              <a:buSzPts val="2300"/>
              <a:buNone/>
              <a:defRPr/>
            </a:lvl8pPr>
            <a:lvl9pPr lvl="8" algn="ctr">
              <a:lnSpc>
                <a:spcPct val="90000"/>
              </a:lnSpc>
              <a:spcBef>
                <a:spcPts val="0"/>
              </a:spcBef>
              <a:spcAft>
                <a:spcPts val="0"/>
              </a:spcAft>
              <a:buClr>
                <a:schemeClr val="accent1"/>
              </a:buClr>
              <a:buSzPts val="2300"/>
              <a:buNone/>
              <a:defRPr/>
            </a:lvl9pPr>
          </a:lstStyle>
          <a:p>
            <a:endParaRPr/>
          </a:p>
        </p:txBody>
      </p:sp>
      <p:sp>
        <p:nvSpPr>
          <p:cNvPr id="196" name="Google Shape;196;p45"/>
          <p:cNvSpPr txBox="1">
            <a:spLocks noGrp="1"/>
          </p:cNvSpPr>
          <p:nvPr>
            <p:ph type="body" idx="1"/>
          </p:nvPr>
        </p:nvSpPr>
        <p:spPr>
          <a:xfrm>
            <a:off x="838200" y="1852302"/>
            <a:ext cx="10515600" cy="4205400"/>
          </a:xfrm>
          <a:prstGeom prst="rect">
            <a:avLst/>
          </a:prstGeom>
          <a:noFill/>
          <a:ln>
            <a:noFill/>
          </a:ln>
        </p:spPr>
        <p:txBody>
          <a:bodyPr spcFirstLastPara="1" wrap="square" lIns="58875" tIns="58875" rIns="58875" bIns="58875" anchor="t" anchorCtr="0">
            <a:normAutofit/>
          </a:bodyPr>
          <a:lstStyle>
            <a:lvl1pPr marL="457200" marR="0" lvl="0" indent="-450850" algn="l">
              <a:lnSpc>
                <a:spcPct val="90000"/>
              </a:lnSpc>
              <a:spcBef>
                <a:spcPts val="900"/>
              </a:spcBef>
              <a:spcAft>
                <a:spcPts val="0"/>
              </a:spcAft>
              <a:buClr>
                <a:srgbClr val="FFFFFF"/>
              </a:buClr>
              <a:buSzPts val="3500"/>
              <a:buFont typeface="Arial"/>
              <a:buChar char="•"/>
              <a:defRPr sz="3500" b="0" i="0" u="none" strike="noStrike" cap="none">
                <a:solidFill>
                  <a:srgbClr val="FFFFFF"/>
                </a:solidFill>
                <a:latin typeface="Trebuchet MS"/>
                <a:ea typeface="Trebuchet MS"/>
                <a:cs typeface="Trebuchet MS"/>
                <a:sym typeface="Trebuchet MS"/>
              </a:defRPr>
            </a:lvl1pPr>
            <a:lvl2pPr marL="914400" marR="0" lvl="1" indent="-450850" algn="l">
              <a:lnSpc>
                <a:spcPct val="90000"/>
              </a:lnSpc>
              <a:spcBef>
                <a:spcPts val="900"/>
              </a:spcBef>
              <a:spcAft>
                <a:spcPts val="0"/>
              </a:spcAft>
              <a:buClr>
                <a:srgbClr val="FFFFFF"/>
              </a:buClr>
              <a:buSzPts val="3500"/>
              <a:buFont typeface="Arial"/>
              <a:buChar char="⮚"/>
              <a:defRPr sz="3500" b="0" i="0" u="none" strike="noStrike" cap="none">
                <a:solidFill>
                  <a:srgbClr val="FFFFFF"/>
                </a:solidFill>
                <a:latin typeface="Trebuchet MS"/>
                <a:ea typeface="Trebuchet MS"/>
                <a:cs typeface="Trebuchet MS"/>
                <a:sym typeface="Trebuchet MS"/>
              </a:defRPr>
            </a:lvl2pPr>
            <a:lvl3pPr marL="1371600" marR="0" lvl="2" indent="-450850" algn="l">
              <a:lnSpc>
                <a:spcPct val="90000"/>
              </a:lnSpc>
              <a:spcBef>
                <a:spcPts val="900"/>
              </a:spcBef>
              <a:spcAft>
                <a:spcPts val="0"/>
              </a:spcAft>
              <a:buClr>
                <a:srgbClr val="FFFFFF"/>
              </a:buClr>
              <a:buSzPts val="3500"/>
              <a:buFont typeface="Arial"/>
              <a:buChar char="▪"/>
              <a:defRPr sz="3500" b="0" i="0" u="none" strike="noStrike" cap="none">
                <a:solidFill>
                  <a:srgbClr val="FFFFFF"/>
                </a:solidFill>
                <a:latin typeface="Trebuchet MS"/>
                <a:ea typeface="Trebuchet MS"/>
                <a:cs typeface="Trebuchet MS"/>
                <a:sym typeface="Trebuchet MS"/>
              </a:defRPr>
            </a:lvl3pPr>
            <a:lvl4pPr marL="1828800" marR="0" lvl="3" indent="-450850" algn="l">
              <a:lnSpc>
                <a:spcPct val="90000"/>
              </a:lnSpc>
              <a:spcBef>
                <a:spcPts val="900"/>
              </a:spcBef>
              <a:spcAft>
                <a:spcPts val="0"/>
              </a:spcAft>
              <a:buClr>
                <a:srgbClr val="FFFFFF"/>
              </a:buClr>
              <a:buSzPts val="3500"/>
              <a:buFont typeface="Arial"/>
              <a:buChar char="•"/>
              <a:defRPr sz="3500" b="0" i="0" u="none" strike="noStrike" cap="none">
                <a:solidFill>
                  <a:srgbClr val="FFFFFF"/>
                </a:solidFill>
                <a:latin typeface="Trebuchet MS"/>
                <a:ea typeface="Trebuchet MS"/>
                <a:cs typeface="Trebuchet MS"/>
                <a:sym typeface="Trebuchet MS"/>
              </a:defRPr>
            </a:lvl4pPr>
            <a:lvl5pPr marL="2286000" marR="0" lvl="4" indent="-450850" algn="l">
              <a:lnSpc>
                <a:spcPct val="90000"/>
              </a:lnSpc>
              <a:spcBef>
                <a:spcPts val="900"/>
              </a:spcBef>
              <a:spcAft>
                <a:spcPts val="0"/>
              </a:spcAft>
              <a:buClr>
                <a:srgbClr val="FFFFFF"/>
              </a:buClr>
              <a:buSzPts val="3500"/>
              <a:buFont typeface="Arial"/>
              <a:buChar char="○"/>
              <a:defRPr sz="3500" b="0" i="0" u="none" strike="noStrike" cap="none">
                <a:solidFill>
                  <a:srgbClr val="FFFFFF"/>
                </a:solidFill>
                <a:latin typeface="Trebuchet MS"/>
                <a:ea typeface="Trebuchet MS"/>
                <a:cs typeface="Trebuchet MS"/>
                <a:sym typeface="Trebuchet MS"/>
              </a:defRPr>
            </a:lvl5pPr>
            <a:lvl6pPr marL="2743200" marR="0" lvl="5" indent="-374650" algn="l">
              <a:lnSpc>
                <a:spcPct val="100000"/>
              </a:lnSpc>
              <a:spcBef>
                <a:spcPts val="0"/>
              </a:spcBef>
              <a:spcAft>
                <a:spcPts val="0"/>
              </a:spcAft>
              <a:buClr>
                <a:srgbClr val="000000"/>
              </a:buClr>
              <a:buSzPts val="2300"/>
              <a:buFont typeface="Arial"/>
              <a:buChar char="■"/>
              <a:defRPr sz="1800" b="0" i="0" u="none" strike="noStrike" cap="none">
                <a:solidFill>
                  <a:srgbClr val="000000"/>
                </a:solidFill>
                <a:latin typeface="Arial"/>
                <a:ea typeface="Arial"/>
                <a:cs typeface="Arial"/>
                <a:sym typeface="Arial"/>
              </a:defRPr>
            </a:lvl6pPr>
            <a:lvl7pPr marL="3200400" marR="0" lvl="6" indent="-374650" algn="l">
              <a:lnSpc>
                <a:spcPct val="100000"/>
              </a:lnSpc>
              <a:spcBef>
                <a:spcPts val="0"/>
              </a:spcBef>
              <a:spcAft>
                <a:spcPts val="0"/>
              </a:spcAft>
              <a:buClr>
                <a:srgbClr val="000000"/>
              </a:buClr>
              <a:buSzPts val="2300"/>
              <a:buFont typeface="Arial"/>
              <a:buChar char="●"/>
              <a:defRPr sz="1800" b="0" i="0" u="none" strike="noStrike" cap="none">
                <a:solidFill>
                  <a:srgbClr val="000000"/>
                </a:solidFill>
                <a:latin typeface="Arial"/>
                <a:ea typeface="Arial"/>
                <a:cs typeface="Arial"/>
                <a:sym typeface="Arial"/>
              </a:defRPr>
            </a:lvl7pPr>
            <a:lvl8pPr marL="3657600" marR="0" lvl="7" indent="-374650" algn="l">
              <a:lnSpc>
                <a:spcPct val="100000"/>
              </a:lnSpc>
              <a:spcBef>
                <a:spcPts val="0"/>
              </a:spcBef>
              <a:spcAft>
                <a:spcPts val="0"/>
              </a:spcAft>
              <a:buClr>
                <a:srgbClr val="000000"/>
              </a:buClr>
              <a:buSzPts val="2300"/>
              <a:buFont typeface="Arial"/>
              <a:buChar char="○"/>
              <a:defRPr sz="1800" b="0" i="0" u="none" strike="noStrike" cap="none">
                <a:solidFill>
                  <a:srgbClr val="000000"/>
                </a:solidFill>
                <a:latin typeface="Arial"/>
                <a:ea typeface="Arial"/>
                <a:cs typeface="Arial"/>
                <a:sym typeface="Arial"/>
              </a:defRPr>
            </a:lvl8pPr>
            <a:lvl9pPr marL="4114800" marR="0" lvl="8" indent="-374650" algn="l">
              <a:lnSpc>
                <a:spcPct val="100000"/>
              </a:lnSpc>
              <a:spcBef>
                <a:spcPts val="0"/>
              </a:spcBef>
              <a:spcAft>
                <a:spcPts val="0"/>
              </a:spcAft>
              <a:buClr>
                <a:srgbClr val="000000"/>
              </a:buClr>
              <a:buSzPts val="2300"/>
              <a:buFont typeface="Arial"/>
              <a:buChar char="■"/>
              <a:defRPr sz="1800" b="0" i="0" u="none" strike="noStrike" cap="none">
                <a:solidFill>
                  <a:srgbClr val="000000"/>
                </a:solidFill>
                <a:latin typeface="Arial"/>
                <a:ea typeface="Arial"/>
                <a:cs typeface="Arial"/>
                <a:sym typeface="Arial"/>
              </a:defRPr>
            </a:lvl9pPr>
          </a:lstStyle>
          <a:p>
            <a:endParaRPr/>
          </a:p>
        </p:txBody>
      </p:sp>
      <p:sp>
        <p:nvSpPr>
          <p:cNvPr id="197" name="Google Shape;197;p45"/>
          <p:cNvSpPr txBox="1">
            <a:spLocks noGrp="1"/>
          </p:cNvSpPr>
          <p:nvPr>
            <p:ph type="sldNum" idx="12"/>
          </p:nvPr>
        </p:nvSpPr>
        <p:spPr>
          <a:xfrm>
            <a:off x="11693345" y="6444104"/>
            <a:ext cx="224100" cy="303600"/>
          </a:xfrm>
          <a:prstGeom prst="rect">
            <a:avLst/>
          </a:prstGeom>
          <a:noFill/>
          <a:ln>
            <a:noFill/>
          </a:ln>
        </p:spPr>
        <p:txBody>
          <a:bodyPr spcFirstLastPara="1" wrap="square" lIns="58875" tIns="58875" rIns="58875" bIns="58875" anchor="ctr" anchorCtr="0">
            <a:spAutoFit/>
          </a:bodyPr>
          <a:lstStyle>
            <a:lvl1pPr marL="0" marR="0" lvl="0" indent="0" algn="r">
              <a:lnSpc>
                <a:spcPct val="100000"/>
              </a:lnSpc>
              <a:spcBef>
                <a:spcPts val="0"/>
              </a:spcBef>
              <a:spcAft>
                <a:spcPts val="0"/>
              </a:spcAft>
              <a:buClr>
                <a:srgbClr val="000000"/>
              </a:buClr>
              <a:buSzPts val="1200"/>
              <a:buFont typeface="Trebuchet MS"/>
              <a:buNone/>
              <a:defRPr sz="1200" b="0" i="0" u="none" strike="noStrike" cap="none">
                <a:solidFill>
                  <a:srgbClr val="000000"/>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200"/>
              <a:buFont typeface="Trebuchet MS"/>
              <a:buNone/>
              <a:defRPr sz="1200" b="0" i="0" u="none" strike="noStrike" cap="none">
                <a:solidFill>
                  <a:srgbClr val="000000"/>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200"/>
              <a:buFont typeface="Trebuchet MS"/>
              <a:buNone/>
              <a:defRPr sz="1200" b="0" i="0" u="none" strike="noStrike" cap="none">
                <a:solidFill>
                  <a:srgbClr val="000000"/>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200"/>
              <a:buFont typeface="Trebuchet MS"/>
              <a:buNone/>
              <a:defRPr sz="1200" b="0" i="0" u="none" strike="noStrike" cap="none">
                <a:solidFill>
                  <a:srgbClr val="000000"/>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200"/>
              <a:buFont typeface="Trebuchet MS"/>
              <a:buNone/>
              <a:defRPr sz="1200" b="0" i="0" u="none" strike="noStrike" cap="none">
                <a:solidFill>
                  <a:srgbClr val="000000"/>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200"/>
              <a:buFont typeface="Trebuchet MS"/>
              <a:buNone/>
              <a:defRPr sz="1200" b="0" i="0" u="none" strike="noStrike" cap="none">
                <a:solidFill>
                  <a:srgbClr val="000000"/>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200"/>
              <a:buFont typeface="Trebuchet MS"/>
              <a:buNone/>
              <a:defRPr sz="1200" b="0" i="0" u="none" strike="noStrike" cap="none">
                <a:solidFill>
                  <a:srgbClr val="000000"/>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200"/>
              <a:buFont typeface="Trebuchet MS"/>
              <a:buNone/>
              <a:defRPr sz="1200" b="0" i="0" u="none" strike="noStrike" cap="none">
                <a:solidFill>
                  <a:srgbClr val="000000"/>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200"/>
              <a:buFont typeface="Trebuchet MS"/>
              <a:buNone/>
              <a:defRPr sz="1200" b="0" i="0" u="none" strike="noStrike" cap="none">
                <a:solidFill>
                  <a:srgbClr val="000000"/>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sz="1500">
              <a:solidFill>
                <a:schemeClr val="lt1"/>
              </a:solidFill>
            </a:endParaRPr>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matchingName="Questions Slide 1">
  <p:cSld name="Questions Slide 1">
    <p:spTree>
      <p:nvGrpSpPr>
        <p:cNvPr id="1" name="Shape 198"/>
        <p:cNvGrpSpPr/>
        <p:nvPr/>
      </p:nvGrpSpPr>
      <p:grpSpPr>
        <a:xfrm>
          <a:off x="0" y="0"/>
          <a:ext cx="0" cy="0"/>
          <a:chOff x="0" y="0"/>
          <a:chExt cx="0" cy="0"/>
        </a:xfrm>
      </p:grpSpPr>
      <p:sp>
        <p:nvSpPr>
          <p:cNvPr id="199" name="Google Shape;199;p46"/>
          <p:cNvSpPr txBox="1">
            <a:spLocks noGrp="1"/>
          </p:cNvSpPr>
          <p:nvPr>
            <p:ph type="title"/>
          </p:nvPr>
        </p:nvSpPr>
        <p:spPr>
          <a:xfrm>
            <a:off x="6122788" y="2625328"/>
            <a:ext cx="5381700" cy="2314200"/>
          </a:xfrm>
          <a:prstGeom prst="rect">
            <a:avLst/>
          </a:prstGeom>
          <a:noFill/>
          <a:ln>
            <a:noFill/>
          </a:ln>
        </p:spPr>
        <p:txBody>
          <a:bodyPr spcFirstLastPara="1" wrap="square" lIns="0" tIns="0" rIns="0" bIns="0" anchor="ctr" anchorCtr="0">
            <a:noAutofit/>
          </a:bodyPr>
          <a:lstStyle>
            <a:lvl1pPr lvl="0" algn="l">
              <a:lnSpc>
                <a:spcPct val="90000"/>
              </a:lnSpc>
              <a:spcBef>
                <a:spcPts val="0"/>
              </a:spcBef>
              <a:spcAft>
                <a:spcPts val="0"/>
              </a:spcAft>
              <a:buClr>
                <a:schemeClr val="dk2"/>
              </a:buClr>
              <a:buSzPts val="10400"/>
              <a:buFont typeface="Trebuchet MS"/>
              <a:buNone/>
              <a:defRPr sz="10400"/>
            </a:lvl1pPr>
            <a:lvl2pPr lvl="1" algn="l">
              <a:lnSpc>
                <a:spcPct val="100000"/>
              </a:lnSpc>
              <a:spcBef>
                <a:spcPts val="0"/>
              </a:spcBef>
              <a:spcAft>
                <a:spcPts val="0"/>
              </a:spcAft>
              <a:buSzPts val="1800"/>
              <a:buNone/>
              <a:defRPr/>
            </a:lvl2pPr>
            <a:lvl3pPr lvl="2" algn="l">
              <a:lnSpc>
                <a:spcPct val="100000"/>
              </a:lnSpc>
              <a:spcBef>
                <a:spcPts val="0"/>
              </a:spcBef>
              <a:spcAft>
                <a:spcPts val="0"/>
              </a:spcAft>
              <a:buSzPts val="1800"/>
              <a:buNone/>
              <a:defRPr/>
            </a:lvl3pPr>
            <a:lvl4pPr lvl="3" algn="l">
              <a:lnSpc>
                <a:spcPct val="100000"/>
              </a:lnSpc>
              <a:spcBef>
                <a:spcPts val="0"/>
              </a:spcBef>
              <a:spcAft>
                <a:spcPts val="0"/>
              </a:spcAft>
              <a:buSzPts val="1800"/>
              <a:buNone/>
              <a:defRPr/>
            </a:lvl4pPr>
            <a:lvl5pPr lvl="4" algn="l">
              <a:lnSpc>
                <a:spcPct val="100000"/>
              </a:lnSpc>
              <a:spcBef>
                <a:spcPts val="0"/>
              </a:spcBef>
              <a:spcAft>
                <a:spcPts val="0"/>
              </a:spcAft>
              <a:buSzPts val="1800"/>
              <a:buNone/>
              <a:defRPr/>
            </a:lvl5pPr>
            <a:lvl6pPr lvl="5" algn="l">
              <a:lnSpc>
                <a:spcPct val="100000"/>
              </a:lnSpc>
              <a:spcBef>
                <a:spcPts val="0"/>
              </a:spcBef>
              <a:spcAft>
                <a:spcPts val="0"/>
              </a:spcAft>
              <a:buSzPts val="1800"/>
              <a:buNone/>
              <a:defRPr/>
            </a:lvl6pPr>
            <a:lvl7pPr lvl="6" algn="l">
              <a:lnSpc>
                <a:spcPct val="100000"/>
              </a:lnSpc>
              <a:spcBef>
                <a:spcPts val="0"/>
              </a:spcBef>
              <a:spcAft>
                <a:spcPts val="0"/>
              </a:spcAft>
              <a:buSzPts val="1800"/>
              <a:buNone/>
              <a:defRPr/>
            </a:lvl7pPr>
            <a:lvl8pPr lvl="7" algn="l">
              <a:lnSpc>
                <a:spcPct val="100000"/>
              </a:lnSpc>
              <a:spcBef>
                <a:spcPts val="0"/>
              </a:spcBef>
              <a:spcAft>
                <a:spcPts val="0"/>
              </a:spcAft>
              <a:buSzPts val="1800"/>
              <a:buNone/>
              <a:defRPr/>
            </a:lvl8pPr>
            <a:lvl9pPr lvl="8" algn="l">
              <a:lnSpc>
                <a:spcPct val="100000"/>
              </a:lnSpc>
              <a:spcBef>
                <a:spcPts val="0"/>
              </a:spcBef>
              <a:spcAft>
                <a:spcPts val="0"/>
              </a:spcAft>
              <a:buSzPts val="1800"/>
              <a:buNone/>
              <a:defRPr/>
            </a:lvl9pPr>
          </a:lstStyle>
          <a:p>
            <a:endParaRPr/>
          </a:p>
        </p:txBody>
      </p:sp>
      <p:sp>
        <p:nvSpPr>
          <p:cNvPr id="200" name="Google Shape;200;p46"/>
          <p:cNvSpPr txBox="1">
            <a:spLocks noGrp="1"/>
          </p:cNvSpPr>
          <p:nvPr>
            <p:ph type="sldNum" idx="12"/>
          </p:nvPr>
        </p:nvSpPr>
        <p:spPr>
          <a:xfrm>
            <a:off x="9174127" y="6373686"/>
            <a:ext cx="2743200" cy="365100"/>
          </a:xfrm>
          <a:prstGeom prst="rect">
            <a:avLst/>
          </a:prstGeom>
          <a:noFill/>
          <a:ln>
            <a:noFill/>
          </a:ln>
        </p:spPr>
        <p:txBody>
          <a:bodyPr spcFirstLastPara="1" wrap="square" lIns="117825" tIns="58900" rIns="117825" bIns="58900" anchor="ctr" anchorCtr="0">
            <a:noAutofit/>
          </a:bodyPr>
          <a:lstStyle>
            <a:lvl1pPr marL="0" marR="0" lvl="0"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pic>
        <p:nvPicPr>
          <p:cNvPr id="201" name="Google Shape;201;p46" descr="Icon of two people with a word bubble between them containing a question mark."/>
          <p:cNvPicPr preferRelativeResize="0"/>
          <p:nvPr/>
        </p:nvPicPr>
        <p:blipFill rotWithShape="1">
          <a:blip r:embed="rId2">
            <a:alphaModFix/>
          </a:blip>
          <a:srcRect/>
          <a:stretch/>
        </p:blipFill>
        <p:spPr>
          <a:xfrm>
            <a:off x="-952499" y="-298450"/>
            <a:ext cx="5014913" cy="5014913"/>
          </a:xfrm>
          <a:prstGeom prst="rect">
            <a:avLst/>
          </a:prstGeom>
          <a:noFill/>
          <a:ln>
            <a:noFill/>
          </a:ln>
        </p:spPr>
      </p:pic>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matchingName="Contact Info Slide">
  <p:cSld name="Contact Info Slide">
    <p:spTree>
      <p:nvGrpSpPr>
        <p:cNvPr id="1" name="Shape 202"/>
        <p:cNvGrpSpPr/>
        <p:nvPr/>
      </p:nvGrpSpPr>
      <p:grpSpPr>
        <a:xfrm>
          <a:off x="0" y="0"/>
          <a:ext cx="0" cy="0"/>
          <a:chOff x="0" y="0"/>
          <a:chExt cx="0" cy="0"/>
        </a:xfrm>
      </p:grpSpPr>
      <p:sp>
        <p:nvSpPr>
          <p:cNvPr id="203" name="Google Shape;203;p47"/>
          <p:cNvSpPr txBox="1">
            <a:spLocks noGrp="1"/>
          </p:cNvSpPr>
          <p:nvPr>
            <p:ph type="sldNum" idx="12"/>
          </p:nvPr>
        </p:nvSpPr>
        <p:spPr>
          <a:xfrm>
            <a:off x="9174127" y="6373686"/>
            <a:ext cx="2743200" cy="365100"/>
          </a:xfrm>
          <a:prstGeom prst="rect">
            <a:avLst/>
          </a:prstGeom>
          <a:noFill/>
          <a:ln>
            <a:noFill/>
          </a:ln>
        </p:spPr>
        <p:txBody>
          <a:bodyPr spcFirstLastPara="1" wrap="square" lIns="117825" tIns="58900" rIns="117825" bIns="58900" anchor="ctr" anchorCtr="0">
            <a:noAutofit/>
          </a:bodyPr>
          <a:lstStyle>
            <a:lvl1pPr marL="0" marR="0" lvl="0"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sp>
        <p:nvSpPr>
          <p:cNvPr id="204" name="Google Shape;204;p47"/>
          <p:cNvSpPr txBox="1">
            <a:spLocks noGrp="1"/>
          </p:cNvSpPr>
          <p:nvPr>
            <p:ph type="title"/>
          </p:nvPr>
        </p:nvSpPr>
        <p:spPr>
          <a:xfrm>
            <a:off x="838200" y="437986"/>
            <a:ext cx="10515600" cy="960000"/>
          </a:xfrm>
          <a:prstGeom prst="rect">
            <a:avLst/>
          </a:prstGeom>
          <a:noFill/>
          <a:ln>
            <a:noFill/>
          </a:ln>
        </p:spPr>
        <p:txBody>
          <a:bodyPr spcFirstLastPara="1" wrap="square" lIns="117825" tIns="58900" rIns="117825" bIns="58900" anchor="b" anchorCtr="0">
            <a:noAutofit/>
          </a:bodyPr>
          <a:lstStyle>
            <a:lvl1pPr lvl="0" algn="ctr">
              <a:lnSpc>
                <a:spcPct val="90000"/>
              </a:lnSpc>
              <a:spcBef>
                <a:spcPts val="0"/>
              </a:spcBef>
              <a:spcAft>
                <a:spcPts val="0"/>
              </a:spcAft>
              <a:buClr>
                <a:schemeClr val="dk2"/>
              </a:buClr>
              <a:buSzPts val="7700"/>
              <a:buFont typeface="Trebuchet MS"/>
              <a:buNone/>
              <a:defRPr sz="7700"/>
            </a:lvl1pPr>
            <a:lvl2pPr lvl="1" algn="l">
              <a:lnSpc>
                <a:spcPct val="100000"/>
              </a:lnSpc>
              <a:spcBef>
                <a:spcPts val="0"/>
              </a:spcBef>
              <a:spcAft>
                <a:spcPts val="0"/>
              </a:spcAft>
              <a:buSzPts val="1800"/>
              <a:buNone/>
              <a:defRPr/>
            </a:lvl2pPr>
            <a:lvl3pPr lvl="2" algn="l">
              <a:lnSpc>
                <a:spcPct val="100000"/>
              </a:lnSpc>
              <a:spcBef>
                <a:spcPts val="0"/>
              </a:spcBef>
              <a:spcAft>
                <a:spcPts val="0"/>
              </a:spcAft>
              <a:buSzPts val="1800"/>
              <a:buNone/>
              <a:defRPr/>
            </a:lvl3pPr>
            <a:lvl4pPr lvl="3" algn="l">
              <a:lnSpc>
                <a:spcPct val="100000"/>
              </a:lnSpc>
              <a:spcBef>
                <a:spcPts val="0"/>
              </a:spcBef>
              <a:spcAft>
                <a:spcPts val="0"/>
              </a:spcAft>
              <a:buSzPts val="1800"/>
              <a:buNone/>
              <a:defRPr/>
            </a:lvl4pPr>
            <a:lvl5pPr lvl="4" algn="l">
              <a:lnSpc>
                <a:spcPct val="100000"/>
              </a:lnSpc>
              <a:spcBef>
                <a:spcPts val="0"/>
              </a:spcBef>
              <a:spcAft>
                <a:spcPts val="0"/>
              </a:spcAft>
              <a:buSzPts val="1800"/>
              <a:buNone/>
              <a:defRPr/>
            </a:lvl5pPr>
            <a:lvl6pPr lvl="5" algn="l">
              <a:lnSpc>
                <a:spcPct val="100000"/>
              </a:lnSpc>
              <a:spcBef>
                <a:spcPts val="0"/>
              </a:spcBef>
              <a:spcAft>
                <a:spcPts val="0"/>
              </a:spcAft>
              <a:buSzPts val="1800"/>
              <a:buNone/>
              <a:defRPr/>
            </a:lvl6pPr>
            <a:lvl7pPr lvl="6" algn="l">
              <a:lnSpc>
                <a:spcPct val="100000"/>
              </a:lnSpc>
              <a:spcBef>
                <a:spcPts val="0"/>
              </a:spcBef>
              <a:spcAft>
                <a:spcPts val="0"/>
              </a:spcAft>
              <a:buSzPts val="1800"/>
              <a:buNone/>
              <a:defRPr/>
            </a:lvl7pPr>
            <a:lvl8pPr lvl="7" algn="l">
              <a:lnSpc>
                <a:spcPct val="100000"/>
              </a:lnSpc>
              <a:spcBef>
                <a:spcPts val="0"/>
              </a:spcBef>
              <a:spcAft>
                <a:spcPts val="0"/>
              </a:spcAft>
              <a:buSzPts val="1800"/>
              <a:buNone/>
              <a:defRPr/>
            </a:lvl8pPr>
            <a:lvl9pPr lvl="8" algn="l">
              <a:lnSpc>
                <a:spcPct val="100000"/>
              </a:lnSpc>
              <a:spcBef>
                <a:spcPts val="0"/>
              </a:spcBef>
              <a:spcAft>
                <a:spcPts val="0"/>
              </a:spcAft>
              <a:buSzPts val="1800"/>
              <a:buNone/>
              <a:defRPr/>
            </a:lvl9pPr>
          </a:lstStyle>
          <a:p>
            <a:endParaRPr/>
          </a:p>
        </p:txBody>
      </p:sp>
      <p:sp>
        <p:nvSpPr>
          <p:cNvPr id="205" name="Google Shape;205;p47"/>
          <p:cNvSpPr txBox="1">
            <a:spLocks noGrp="1"/>
          </p:cNvSpPr>
          <p:nvPr>
            <p:ph type="body" idx="1"/>
          </p:nvPr>
        </p:nvSpPr>
        <p:spPr>
          <a:xfrm>
            <a:off x="2220148" y="2162014"/>
            <a:ext cx="7751700" cy="3819900"/>
          </a:xfrm>
          <a:prstGeom prst="rect">
            <a:avLst/>
          </a:prstGeom>
          <a:noFill/>
          <a:ln>
            <a:noFill/>
          </a:ln>
        </p:spPr>
        <p:txBody>
          <a:bodyPr spcFirstLastPara="1" wrap="square" lIns="117825" tIns="58900" rIns="117825" bIns="58900" anchor="t" anchorCtr="0">
            <a:noAutofit/>
          </a:bodyPr>
          <a:lstStyle>
            <a:lvl1pPr marL="457200" marR="0" lvl="0" indent="-228600" algn="l">
              <a:lnSpc>
                <a:spcPct val="90000"/>
              </a:lnSpc>
              <a:spcBef>
                <a:spcPts val="1300"/>
              </a:spcBef>
              <a:spcAft>
                <a:spcPts val="0"/>
              </a:spcAft>
              <a:buClr>
                <a:schemeClr val="dk1"/>
              </a:buClr>
              <a:buSzPts val="3600"/>
              <a:buFont typeface="Arial"/>
              <a:buNone/>
              <a:defRPr sz="3600" b="0" i="0" u="none" strike="noStrike" cap="none">
                <a:solidFill>
                  <a:schemeClr val="dk1"/>
                </a:solidFill>
                <a:latin typeface="Trebuchet MS"/>
                <a:ea typeface="Trebuchet MS"/>
                <a:cs typeface="Trebuchet MS"/>
                <a:sym typeface="Trebuchet MS"/>
              </a:defRPr>
            </a:lvl1pPr>
            <a:lvl2pPr marL="914400" marR="0" lvl="1" indent="-425450" algn="l">
              <a:lnSpc>
                <a:spcPct val="90000"/>
              </a:lnSpc>
              <a:spcBef>
                <a:spcPts val="600"/>
              </a:spcBef>
              <a:spcAft>
                <a:spcPts val="0"/>
              </a:spcAft>
              <a:buClr>
                <a:schemeClr val="dk1"/>
              </a:buClr>
              <a:buSzPts val="3100"/>
              <a:buFont typeface="Arial"/>
              <a:buChar char="•"/>
              <a:defRPr sz="3100" b="0" i="0" u="none" strike="noStrike" cap="none">
                <a:solidFill>
                  <a:schemeClr val="dk1"/>
                </a:solidFill>
                <a:latin typeface="Calibri"/>
                <a:ea typeface="Calibri"/>
                <a:cs typeface="Calibri"/>
                <a:sym typeface="Calibri"/>
              </a:defRPr>
            </a:lvl2pPr>
            <a:lvl3pPr marL="1371600" marR="0" lvl="2" indent="-393700" algn="l">
              <a:lnSpc>
                <a:spcPct val="90000"/>
              </a:lnSpc>
              <a:spcBef>
                <a:spcPts val="600"/>
              </a:spcBef>
              <a:spcAft>
                <a:spcPts val="0"/>
              </a:spcAft>
              <a:buClr>
                <a:schemeClr val="dk1"/>
              </a:buClr>
              <a:buSzPts val="2600"/>
              <a:buFont typeface="Arial"/>
              <a:buChar char="•"/>
              <a:defRPr sz="2600" b="0" i="0" u="none" strike="noStrike" cap="none">
                <a:solidFill>
                  <a:schemeClr val="dk1"/>
                </a:solidFill>
                <a:latin typeface="Calibri"/>
                <a:ea typeface="Calibri"/>
                <a:cs typeface="Calibri"/>
                <a:sym typeface="Calibri"/>
              </a:defRPr>
            </a:lvl3pPr>
            <a:lvl4pPr marL="1828800" marR="0" lvl="3" indent="-374650" algn="l">
              <a:lnSpc>
                <a:spcPct val="90000"/>
              </a:lnSpc>
              <a:spcBef>
                <a:spcPts val="600"/>
              </a:spcBef>
              <a:spcAft>
                <a:spcPts val="0"/>
              </a:spcAft>
              <a:buClr>
                <a:schemeClr val="dk1"/>
              </a:buClr>
              <a:buSzPts val="2300"/>
              <a:buFont typeface="Arial"/>
              <a:buChar char="•"/>
              <a:defRPr sz="2300" b="0" i="0" u="none" strike="noStrike" cap="none">
                <a:solidFill>
                  <a:schemeClr val="dk1"/>
                </a:solidFill>
                <a:latin typeface="Calibri"/>
                <a:ea typeface="Calibri"/>
                <a:cs typeface="Calibri"/>
                <a:sym typeface="Calibri"/>
              </a:defRPr>
            </a:lvl4pPr>
            <a:lvl5pPr marL="2286000" marR="0" lvl="4" indent="-374650" algn="l">
              <a:lnSpc>
                <a:spcPct val="90000"/>
              </a:lnSpc>
              <a:spcBef>
                <a:spcPts val="600"/>
              </a:spcBef>
              <a:spcAft>
                <a:spcPts val="0"/>
              </a:spcAft>
              <a:buClr>
                <a:schemeClr val="dk1"/>
              </a:buClr>
              <a:buSzPts val="2300"/>
              <a:buFont typeface="Arial"/>
              <a:buChar char="•"/>
              <a:defRPr sz="2300" b="0" i="0" u="none" strike="noStrike" cap="none">
                <a:solidFill>
                  <a:schemeClr val="dk1"/>
                </a:solidFill>
                <a:latin typeface="Calibri"/>
                <a:ea typeface="Calibri"/>
                <a:cs typeface="Calibri"/>
                <a:sym typeface="Calibri"/>
              </a:defRPr>
            </a:lvl5pPr>
            <a:lvl6pPr marL="2743200" marR="0" lvl="5" indent="-374650" algn="l">
              <a:lnSpc>
                <a:spcPct val="90000"/>
              </a:lnSpc>
              <a:spcBef>
                <a:spcPts val="600"/>
              </a:spcBef>
              <a:spcAft>
                <a:spcPts val="0"/>
              </a:spcAft>
              <a:buClr>
                <a:schemeClr val="dk1"/>
              </a:buClr>
              <a:buSzPts val="2300"/>
              <a:buFont typeface="Arial"/>
              <a:buChar char="•"/>
              <a:defRPr sz="2300" b="0" i="0" u="none" strike="noStrike" cap="none">
                <a:solidFill>
                  <a:schemeClr val="dk1"/>
                </a:solidFill>
                <a:latin typeface="Calibri"/>
                <a:ea typeface="Calibri"/>
                <a:cs typeface="Calibri"/>
                <a:sym typeface="Calibri"/>
              </a:defRPr>
            </a:lvl6pPr>
            <a:lvl7pPr marL="3200400" marR="0" lvl="6" indent="-374650" algn="l">
              <a:lnSpc>
                <a:spcPct val="90000"/>
              </a:lnSpc>
              <a:spcBef>
                <a:spcPts val="600"/>
              </a:spcBef>
              <a:spcAft>
                <a:spcPts val="0"/>
              </a:spcAft>
              <a:buClr>
                <a:schemeClr val="dk1"/>
              </a:buClr>
              <a:buSzPts val="2300"/>
              <a:buFont typeface="Arial"/>
              <a:buChar char="•"/>
              <a:defRPr sz="2300" b="0" i="0" u="none" strike="noStrike" cap="none">
                <a:solidFill>
                  <a:schemeClr val="dk1"/>
                </a:solidFill>
                <a:latin typeface="Calibri"/>
                <a:ea typeface="Calibri"/>
                <a:cs typeface="Calibri"/>
                <a:sym typeface="Calibri"/>
              </a:defRPr>
            </a:lvl7pPr>
            <a:lvl8pPr marL="3657600" marR="0" lvl="7" indent="-374650" algn="l">
              <a:lnSpc>
                <a:spcPct val="90000"/>
              </a:lnSpc>
              <a:spcBef>
                <a:spcPts val="600"/>
              </a:spcBef>
              <a:spcAft>
                <a:spcPts val="0"/>
              </a:spcAft>
              <a:buClr>
                <a:schemeClr val="dk1"/>
              </a:buClr>
              <a:buSzPts val="2300"/>
              <a:buFont typeface="Arial"/>
              <a:buChar char="•"/>
              <a:defRPr sz="2300" b="0" i="0" u="none" strike="noStrike" cap="none">
                <a:solidFill>
                  <a:schemeClr val="dk1"/>
                </a:solidFill>
                <a:latin typeface="Calibri"/>
                <a:ea typeface="Calibri"/>
                <a:cs typeface="Calibri"/>
                <a:sym typeface="Calibri"/>
              </a:defRPr>
            </a:lvl8pPr>
            <a:lvl9pPr marL="4114800" marR="0" lvl="8" indent="-374650" algn="l">
              <a:lnSpc>
                <a:spcPct val="90000"/>
              </a:lnSpc>
              <a:spcBef>
                <a:spcPts val="600"/>
              </a:spcBef>
              <a:spcAft>
                <a:spcPts val="0"/>
              </a:spcAft>
              <a:buClr>
                <a:schemeClr val="dk1"/>
              </a:buClr>
              <a:buSzPts val="2300"/>
              <a:buFont typeface="Arial"/>
              <a:buChar char="•"/>
              <a:defRPr sz="23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matchingName="Thank You Slide">
  <p:cSld name="Thank You Slide">
    <p:spTree>
      <p:nvGrpSpPr>
        <p:cNvPr id="1" name="Shape 206"/>
        <p:cNvGrpSpPr/>
        <p:nvPr/>
      </p:nvGrpSpPr>
      <p:grpSpPr>
        <a:xfrm>
          <a:off x="0" y="0"/>
          <a:ext cx="0" cy="0"/>
          <a:chOff x="0" y="0"/>
          <a:chExt cx="0" cy="0"/>
        </a:xfrm>
      </p:grpSpPr>
      <p:sp>
        <p:nvSpPr>
          <p:cNvPr id="207" name="Google Shape;207;p48"/>
          <p:cNvSpPr txBox="1">
            <a:spLocks noGrp="1"/>
          </p:cNvSpPr>
          <p:nvPr>
            <p:ph type="title"/>
          </p:nvPr>
        </p:nvSpPr>
        <p:spPr>
          <a:xfrm>
            <a:off x="595312" y="2180006"/>
            <a:ext cx="11001300" cy="1626600"/>
          </a:xfrm>
          <a:prstGeom prst="rect">
            <a:avLst/>
          </a:prstGeom>
          <a:noFill/>
          <a:ln>
            <a:noFill/>
          </a:ln>
        </p:spPr>
        <p:txBody>
          <a:bodyPr spcFirstLastPara="1" wrap="square" lIns="0" tIns="0" rIns="0" bIns="0" anchor="ctr" anchorCtr="0">
            <a:noAutofit/>
          </a:bodyPr>
          <a:lstStyle>
            <a:lvl1pPr lvl="0" algn="ctr">
              <a:lnSpc>
                <a:spcPct val="90000"/>
              </a:lnSpc>
              <a:spcBef>
                <a:spcPts val="0"/>
              </a:spcBef>
              <a:spcAft>
                <a:spcPts val="0"/>
              </a:spcAft>
              <a:buClr>
                <a:schemeClr val="dk2"/>
              </a:buClr>
              <a:buSzPts val="8700"/>
              <a:buFont typeface="Trebuchet MS"/>
              <a:buNone/>
              <a:defRPr sz="8700"/>
            </a:lvl1pPr>
            <a:lvl2pPr lvl="1" algn="l">
              <a:lnSpc>
                <a:spcPct val="100000"/>
              </a:lnSpc>
              <a:spcBef>
                <a:spcPts val="0"/>
              </a:spcBef>
              <a:spcAft>
                <a:spcPts val="0"/>
              </a:spcAft>
              <a:buSzPts val="1800"/>
              <a:buNone/>
              <a:defRPr/>
            </a:lvl2pPr>
            <a:lvl3pPr lvl="2" algn="l">
              <a:lnSpc>
                <a:spcPct val="100000"/>
              </a:lnSpc>
              <a:spcBef>
                <a:spcPts val="0"/>
              </a:spcBef>
              <a:spcAft>
                <a:spcPts val="0"/>
              </a:spcAft>
              <a:buSzPts val="1800"/>
              <a:buNone/>
              <a:defRPr/>
            </a:lvl3pPr>
            <a:lvl4pPr lvl="3" algn="l">
              <a:lnSpc>
                <a:spcPct val="100000"/>
              </a:lnSpc>
              <a:spcBef>
                <a:spcPts val="0"/>
              </a:spcBef>
              <a:spcAft>
                <a:spcPts val="0"/>
              </a:spcAft>
              <a:buSzPts val="1800"/>
              <a:buNone/>
              <a:defRPr/>
            </a:lvl4pPr>
            <a:lvl5pPr lvl="4" algn="l">
              <a:lnSpc>
                <a:spcPct val="100000"/>
              </a:lnSpc>
              <a:spcBef>
                <a:spcPts val="0"/>
              </a:spcBef>
              <a:spcAft>
                <a:spcPts val="0"/>
              </a:spcAft>
              <a:buSzPts val="1800"/>
              <a:buNone/>
              <a:defRPr/>
            </a:lvl5pPr>
            <a:lvl6pPr lvl="5" algn="l">
              <a:lnSpc>
                <a:spcPct val="100000"/>
              </a:lnSpc>
              <a:spcBef>
                <a:spcPts val="0"/>
              </a:spcBef>
              <a:spcAft>
                <a:spcPts val="0"/>
              </a:spcAft>
              <a:buSzPts val="1800"/>
              <a:buNone/>
              <a:defRPr/>
            </a:lvl6pPr>
            <a:lvl7pPr lvl="6" algn="l">
              <a:lnSpc>
                <a:spcPct val="100000"/>
              </a:lnSpc>
              <a:spcBef>
                <a:spcPts val="0"/>
              </a:spcBef>
              <a:spcAft>
                <a:spcPts val="0"/>
              </a:spcAft>
              <a:buSzPts val="1800"/>
              <a:buNone/>
              <a:defRPr/>
            </a:lvl7pPr>
            <a:lvl8pPr lvl="7" algn="l">
              <a:lnSpc>
                <a:spcPct val="100000"/>
              </a:lnSpc>
              <a:spcBef>
                <a:spcPts val="0"/>
              </a:spcBef>
              <a:spcAft>
                <a:spcPts val="0"/>
              </a:spcAft>
              <a:buSzPts val="1800"/>
              <a:buNone/>
              <a:defRPr/>
            </a:lvl8pPr>
            <a:lvl9pPr lvl="8" algn="l">
              <a:lnSpc>
                <a:spcPct val="100000"/>
              </a:lnSpc>
              <a:spcBef>
                <a:spcPts val="0"/>
              </a:spcBef>
              <a:spcAft>
                <a:spcPts val="0"/>
              </a:spcAft>
              <a:buSzPts val="1800"/>
              <a:buNone/>
              <a:defRPr/>
            </a:lvl9pPr>
          </a:lstStyle>
          <a:p>
            <a:endParaRPr/>
          </a:p>
        </p:txBody>
      </p:sp>
      <p:sp>
        <p:nvSpPr>
          <p:cNvPr id="208" name="Google Shape;208;p48"/>
          <p:cNvSpPr txBox="1">
            <a:spLocks noGrp="1"/>
          </p:cNvSpPr>
          <p:nvPr>
            <p:ph type="sldNum" idx="12"/>
          </p:nvPr>
        </p:nvSpPr>
        <p:spPr>
          <a:xfrm>
            <a:off x="9174127" y="6373686"/>
            <a:ext cx="2743200" cy="365100"/>
          </a:xfrm>
          <a:prstGeom prst="rect">
            <a:avLst/>
          </a:prstGeom>
          <a:noFill/>
          <a:ln>
            <a:noFill/>
          </a:ln>
        </p:spPr>
        <p:txBody>
          <a:bodyPr spcFirstLastPara="1" wrap="square" lIns="117825" tIns="58900" rIns="117825" bIns="58900" anchor="ctr" anchorCtr="0">
            <a:noAutofit/>
          </a:bodyPr>
          <a:lstStyle>
            <a:lvl1pPr marL="0" marR="0" lvl="0"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matchingName="Mission Text">
  <p:cSld name="Mission Text">
    <p:spTree>
      <p:nvGrpSpPr>
        <p:cNvPr id="1" name="Shape 209"/>
        <p:cNvGrpSpPr/>
        <p:nvPr/>
      </p:nvGrpSpPr>
      <p:grpSpPr>
        <a:xfrm>
          <a:off x="0" y="0"/>
          <a:ext cx="0" cy="0"/>
          <a:chOff x="0" y="0"/>
          <a:chExt cx="0" cy="0"/>
        </a:xfrm>
      </p:grpSpPr>
      <p:sp>
        <p:nvSpPr>
          <p:cNvPr id="210" name="Google Shape;210;p49"/>
          <p:cNvSpPr txBox="1">
            <a:spLocks noGrp="1"/>
          </p:cNvSpPr>
          <p:nvPr>
            <p:ph type="sldNum" idx="12"/>
          </p:nvPr>
        </p:nvSpPr>
        <p:spPr>
          <a:xfrm>
            <a:off x="9174127" y="6373686"/>
            <a:ext cx="2743200" cy="365100"/>
          </a:xfrm>
          <a:prstGeom prst="rect">
            <a:avLst/>
          </a:prstGeom>
          <a:noFill/>
          <a:ln>
            <a:noFill/>
          </a:ln>
        </p:spPr>
        <p:txBody>
          <a:bodyPr spcFirstLastPara="1" wrap="square" lIns="117825" tIns="58900" rIns="117825" bIns="58900" anchor="ctr" anchorCtr="0">
            <a:noAutofit/>
          </a:bodyPr>
          <a:lstStyle>
            <a:lvl1pPr marL="0" marR="0" lvl="0"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sp>
        <p:nvSpPr>
          <p:cNvPr id="211" name="Google Shape;211;p49"/>
          <p:cNvSpPr/>
          <p:nvPr/>
        </p:nvSpPr>
        <p:spPr>
          <a:xfrm>
            <a:off x="838199" y="1873474"/>
            <a:ext cx="10433700" cy="2307900"/>
          </a:xfrm>
          <a:prstGeom prst="rect">
            <a:avLst/>
          </a:prstGeom>
          <a:noFill/>
          <a:ln>
            <a:noFill/>
          </a:ln>
        </p:spPr>
        <p:txBody>
          <a:bodyPr spcFirstLastPara="1" wrap="square" lIns="117825" tIns="58900" rIns="117825" bIns="58900" anchor="t" anchorCtr="0">
            <a:noAutofit/>
          </a:bodyPr>
          <a:lstStyle/>
          <a:p>
            <a:pPr marL="0" marR="0" lvl="0" indent="0" algn="l" rtl="0">
              <a:lnSpc>
                <a:spcPct val="100000"/>
              </a:lnSpc>
              <a:spcBef>
                <a:spcPts val="0"/>
              </a:spcBef>
              <a:spcAft>
                <a:spcPts val="0"/>
              </a:spcAft>
              <a:buClr>
                <a:schemeClr val="dk1"/>
              </a:buClr>
              <a:buSzPts val="4600"/>
              <a:buFont typeface="Trebuchet MS"/>
              <a:buNone/>
            </a:pPr>
            <a:r>
              <a:rPr lang="en-US" sz="4600" b="0" i="0" u="none" strike="noStrike" cap="none">
                <a:solidFill>
                  <a:schemeClr val="dk1"/>
                </a:solidFill>
                <a:latin typeface="Trebuchet MS"/>
                <a:ea typeface="Trebuchet MS"/>
                <a:cs typeface="Trebuchet MS"/>
                <a:sym typeface="Trebuchet MS"/>
              </a:rPr>
              <a:t>Improving health care equity, access and outcomes for the people we serve while saving Coloradans money on health care and driving value for Colorado.</a:t>
            </a:r>
            <a:endParaRPr sz="1800" b="0" i="0" u="none" strike="noStrike" cap="none">
              <a:solidFill>
                <a:srgbClr val="000000"/>
              </a:solidFill>
              <a:latin typeface="Arial"/>
              <a:ea typeface="Arial"/>
              <a:cs typeface="Arial"/>
              <a:sym typeface="Arial"/>
            </a:endParaRPr>
          </a:p>
        </p:txBody>
      </p:sp>
      <p:sp>
        <p:nvSpPr>
          <p:cNvPr id="212" name="Google Shape;212;p49"/>
          <p:cNvSpPr/>
          <p:nvPr/>
        </p:nvSpPr>
        <p:spPr>
          <a:xfrm>
            <a:off x="878391" y="417892"/>
            <a:ext cx="10433700" cy="1015800"/>
          </a:xfrm>
          <a:prstGeom prst="rect">
            <a:avLst/>
          </a:prstGeom>
          <a:noFill/>
          <a:ln>
            <a:noFill/>
          </a:ln>
        </p:spPr>
        <p:txBody>
          <a:bodyPr spcFirstLastPara="1" wrap="square" lIns="117825" tIns="58900" rIns="117825" bIns="58900" anchor="t" anchorCtr="0">
            <a:noAutofit/>
          </a:bodyPr>
          <a:lstStyle/>
          <a:p>
            <a:pPr marL="0" marR="0" lvl="0" indent="0" algn="ctr" rtl="0">
              <a:lnSpc>
                <a:spcPct val="100000"/>
              </a:lnSpc>
              <a:spcBef>
                <a:spcPts val="0"/>
              </a:spcBef>
              <a:spcAft>
                <a:spcPts val="0"/>
              </a:spcAft>
              <a:buClr>
                <a:srgbClr val="000000"/>
              </a:buClr>
              <a:buSzPts val="7700"/>
              <a:buFont typeface="Arial"/>
              <a:buNone/>
            </a:pPr>
            <a:r>
              <a:rPr lang="en-US" sz="7700" b="1" i="0" u="none" strike="noStrike" cap="none">
                <a:solidFill>
                  <a:schemeClr val="dk2"/>
                </a:solidFill>
                <a:latin typeface="Trebuchet MS"/>
                <a:ea typeface="Trebuchet MS"/>
                <a:cs typeface="Trebuchet MS"/>
                <a:sym typeface="Trebuchet MS"/>
              </a:rPr>
              <a:t>Our Mission</a:t>
            </a:r>
            <a:endParaRPr sz="2300" b="0" i="0" u="none" strike="noStrike" cap="none">
              <a:solidFill>
                <a:schemeClr val="dk2"/>
              </a:solidFill>
              <a:latin typeface="Calibri"/>
              <a:ea typeface="Calibri"/>
              <a:cs typeface="Calibri"/>
              <a:sym typeface="Calibri"/>
            </a:endParaRPr>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matchingName="Mission Photo">
  <p:cSld name="Mission Photo">
    <p:spTree>
      <p:nvGrpSpPr>
        <p:cNvPr id="1" name="Shape 213"/>
        <p:cNvGrpSpPr/>
        <p:nvPr/>
      </p:nvGrpSpPr>
      <p:grpSpPr>
        <a:xfrm>
          <a:off x="0" y="0"/>
          <a:ext cx="0" cy="0"/>
          <a:chOff x="0" y="0"/>
          <a:chExt cx="0" cy="0"/>
        </a:xfrm>
      </p:grpSpPr>
      <p:sp>
        <p:nvSpPr>
          <p:cNvPr id="214" name="Google Shape;214;p50"/>
          <p:cNvSpPr txBox="1">
            <a:spLocks noGrp="1"/>
          </p:cNvSpPr>
          <p:nvPr>
            <p:ph type="sldNum" idx="12"/>
          </p:nvPr>
        </p:nvSpPr>
        <p:spPr>
          <a:xfrm>
            <a:off x="9174127" y="6373686"/>
            <a:ext cx="2743200" cy="365100"/>
          </a:xfrm>
          <a:prstGeom prst="rect">
            <a:avLst/>
          </a:prstGeom>
          <a:noFill/>
          <a:ln>
            <a:noFill/>
          </a:ln>
        </p:spPr>
        <p:txBody>
          <a:bodyPr spcFirstLastPara="1" wrap="square" lIns="117825" tIns="58900" rIns="117825" bIns="58900" anchor="ctr" anchorCtr="0">
            <a:noAutofit/>
          </a:bodyPr>
          <a:lstStyle>
            <a:lvl1pPr marL="0" marR="0" lvl="0"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sp>
        <p:nvSpPr>
          <p:cNvPr id="215" name="Google Shape;215;p50"/>
          <p:cNvSpPr txBox="1"/>
          <p:nvPr/>
        </p:nvSpPr>
        <p:spPr>
          <a:xfrm>
            <a:off x="13628419" y="8737352"/>
            <a:ext cx="2172000" cy="394500"/>
          </a:xfrm>
          <a:prstGeom prst="rect">
            <a:avLst/>
          </a:prstGeom>
          <a:noFill/>
          <a:ln>
            <a:noFill/>
          </a:ln>
        </p:spPr>
        <p:txBody>
          <a:bodyPr spcFirstLastPara="1" wrap="square" lIns="117825" tIns="58900" rIns="117825" bIns="58900" anchor="t" anchorCtr="0">
            <a:noAutofit/>
          </a:bodyPr>
          <a:lstStyle/>
          <a:p>
            <a:pPr marL="0" marR="0" lvl="0" indent="0" algn="r" rtl="0">
              <a:lnSpc>
                <a:spcPct val="100000"/>
              </a:lnSpc>
              <a:spcBef>
                <a:spcPts val="0"/>
              </a:spcBef>
              <a:spcAft>
                <a:spcPts val="0"/>
              </a:spcAft>
              <a:buClr>
                <a:srgbClr val="000000"/>
              </a:buClr>
              <a:buSzPts val="2300"/>
              <a:buFont typeface="Arial"/>
              <a:buNone/>
            </a:pPr>
            <a:fld id="{00000000-1234-1234-1234-123412341234}" type="slidenum">
              <a:rPr lang="en-US" sz="2300" b="1" i="0" u="none" strike="noStrike" cap="none">
                <a:solidFill>
                  <a:srgbClr val="000000"/>
                </a:solidFill>
                <a:latin typeface="Trebuchet MS"/>
                <a:ea typeface="Trebuchet MS"/>
                <a:cs typeface="Trebuchet MS"/>
                <a:sym typeface="Trebuchet MS"/>
              </a:rPr>
              <a:t>‹#›</a:t>
            </a:fld>
            <a:endParaRPr sz="2300" b="1" i="0" u="none" strike="noStrike" cap="none">
              <a:solidFill>
                <a:srgbClr val="000000"/>
              </a:solidFill>
              <a:latin typeface="Trebuchet MS"/>
              <a:ea typeface="Trebuchet MS"/>
              <a:cs typeface="Trebuchet MS"/>
              <a:sym typeface="Trebuchet MS"/>
            </a:endParaRPr>
          </a:p>
        </p:txBody>
      </p:sp>
      <p:pic>
        <p:nvPicPr>
          <p:cNvPr id="216" name="Google Shape;216;p50" descr="Father points out something on laptop to family, seated on couch, as wife, son and daughter look on."/>
          <p:cNvPicPr preferRelativeResize="0"/>
          <p:nvPr/>
        </p:nvPicPr>
        <p:blipFill rotWithShape="1">
          <a:blip r:embed="rId2">
            <a:alphaModFix/>
          </a:blip>
          <a:srcRect l="1681" t="12786" b="4827"/>
          <a:stretch/>
        </p:blipFill>
        <p:spPr>
          <a:xfrm>
            <a:off x="0" y="-1"/>
            <a:ext cx="12191994" cy="6260124"/>
          </a:xfrm>
          <a:prstGeom prst="rect">
            <a:avLst/>
          </a:prstGeom>
          <a:noFill/>
          <a:ln>
            <a:noFill/>
          </a:ln>
        </p:spPr>
      </p:pic>
      <p:sp>
        <p:nvSpPr>
          <p:cNvPr id="217" name="Google Shape;217;p50"/>
          <p:cNvSpPr/>
          <p:nvPr/>
        </p:nvSpPr>
        <p:spPr>
          <a:xfrm>
            <a:off x="0" y="3445746"/>
            <a:ext cx="12216300" cy="2559000"/>
          </a:xfrm>
          <a:prstGeom prst="rect">
            <a:avLst/>
          </a:prstGeom>
          <a:solidFill>
            <a:srgbClr val="001970">
              <a:alpha val="80000"/>
            </a:srgbClr>
          </a:solidFill>
          <a:ln>
            <a:noFill/>
          </a:ln>
        </p:spPr>
        <p:txBody>
          <a:bodyPr spcFirstLastPara="1" wrap="square" lIns="167600" tIns="83775" rIns="167600" bIns="235700" anchor="ctr" anchorCtr="0">
            <a:noAutofit/>
          </a:bodyPr>
          <a:lstStyle/>
          <a:p>
            <a:pPr marL="203200" marR="0" lvl="0" indent="0" algn="l" rtl="0">
              <a:lnSpc>
                <a:spcPct val="100000"/>
              </a:lnSpc>
              <a:spcBef>
                <a:spcPts val="0"/>
              </a:spcBef>
              <a:spcAft>
                <a:spcPts val="0"/>
              </a:spcAft>
              <a:buClr>
                <a:srgbClr val="FFFFFF"/>
              </a:buClr>
              <a:buSzPts val="7000"/>
              <a:buFont typeface="Trebuchet MS"/>
              <a:buNone/>
            </a:pPr>
            <a:r>
              <a:rPr lang="en-US" sz="7000" b="1" i="0" u="none" strike="noStrike" cap="none">
                <a:solidFill>
                  <a:srgbClr val="FFFFFF"/>
                </a:solidFill>
                <a:latin typeface="Trebuchet MS"/>
                <a:ea typeface="Trebuchet MS"/>
                <a:cs typeface="Trebuchet MS"/>
                <a:sym typeface="Trebuchet MS"/>
              </a:rPr>
              <a:t>Our Mission: </a:t>
            </a:r>
            <a:endParaRPr sz="7000" b="0" i="0" u="none" strike="noStrike" cap="none">
              <a:solidFill>
                <a:srgbClr val="5C6670"/>
              </a:solidFill>
              <a:latin typeface="Trebuchet MS"/>
              <a:ea typeface="Trebuchet MS"/>
              <a:cs typeface="Trebuchet MS"/>
              <a:sym typeface="Trebuchet MS"/>
            </a:endParaRPr>
          </a:p>
          <a:p>
            <a:pPr marL="203200" marR="0" lvl="0" indent="0" algn="l" rtl="0">
              <a:lnSpc>
                <a:spcPct val="100000"/>
              </a:lnSpc>
              <a:spcBef>
                <a:spcPts val="0"/>
              </a:spcBef>
              <a:spcAft>
                <a:spcPts val="0"/>
              </a:spcAft>
              <a:buClr>
                <a:srgbClr val="FFFFFF"/>
              </a:buClr>
              <a:buSzPts val="4100"/>
              <a:buFont typeface="Trebuchet MS"/>
              <a:buNone/>
            </a:pPr>
            <a:r>
              <a:rPr lang="en-US" sz="4100" b="0" i="0" u="none" strike="noStrike" cap="none">
                <a:solidFill>
                  <a:srgbClr val="FFFFFF"/>
                </a:solidFill>
                <a:latin typeface="Trebuchet MS"/>
                <a:ea typeface="Trebuchet MS"/>
                <a:cs typeface="Trebuchet MS"/>
                <a:sym typeface="Trebuchet MS"/>
              </a:rPr>
              <a:t>Improving health care equity, access and outcomes for the people we serve while saving Coloradans money on health care and driving value for Colorado.</a:t>
            </a:r>
            <a:endParaRPr sz="4100" b="0" i="0" u="none" strike="noStrike" cap="none">
              <a:solidFill>
                <a:srgbClr val="FFFFFF"/>
              </a:solidFill>
              <a:latin typeface="Trebuchet MS"/>
              <a:ea typeface="Trebuchet MS"/>
              <a:cs typeface="Trebuchet MS"/>
              <a:sym typeface="Trebuchet MS"/>
            </a:endParaRPr>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matchingName="What We Do">
  <p:cSld name="What We Do">
    <p:spTree>
      <p:nvGrpSpPr>
        <p:cNvPr id="1" name="Shape 218"/>
        <p:cNvGrpSpPr/>
        <p:nvPr/>
      </p:nvGrpSpPr>
      <p:grpSpPr>
        <a:xfrm>
          <a:off x="0" y="0"/>
          <a:ext cx="0" cy="0"/>
          <a:chOff x="0" y="0"/>
          <a:chExt cx="0" cy="0"/>
        </a:xfrm>
      </p:grpSpPr>
      <p:sp>
        <p:nvSpPr>
          <p:cNvPr id="219" name="Google Shape;219;p51"/>
          <p:cNvSpPr txBox="1">
            <a:spLocks noGrp="1"/>
          </p:cNvSpPr>
          <p:nvPr>
            <p:ph type="sldNum" idx="12"/>
          </p:nvPr>
        </p:nvSpPr>
        <p:spPr>
          <a:xfrm>
            <a:off x="9174127" y="6373686"/>
            <a:ext cx="2743200" cy="365100"/>
          </a:xfrm>
          <a:prstGeom prst="rect">
            <a:avLst/>
          </a:prstGeom>
          <a:noFill/>
          <a:ln>
            <a:noFill/>
          </a:ln>
        </p:spPr>
        <p:txBody>
          <a:bodyPr spcFirstLastPara="1" wrap="square" lIns="117825" tIns="58900" rIns="117825" bIns="58900" anchor="ctr" anchorCtr="0">
            <a:noAutofit/>
          </a:bodyPr>
          <a:lstStyle>
            <a:lvl1pPr marL="0" marR="0" lvl="0"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sp>
        <p:nvSpPr>
          <p:cNvPr id="220" name="Google Shape;220;p51"/>
          <p:cNvSpPr/>
          <p:nvPr/>
        </p:nvSpPr>
        <p:spPr>
          <a:xfrm>
            <a:off x="838199" y="1873474"/>
            <a:ext cx="10433700" cy="2862300"/>
          </a:xfrm>
          <a:prstGeom prst="rect">
            <a:avLst/>
          </a:prstGeom>
          <a:noFill/>
          <a:ln>
            <a:noFill/>
          </a:ln>
        </p:spPr>
        <p:txBody>
          <a:bodyPr spcFirstLastPara="1" wrap="square" lIns="117825" tIns="58900" rIns="117825" bIns="58900" anchor="t" anchorCtr="0">
            <a:noAutofit/>
          </a:bodyPr>
          <a:lstStyle/>
          <a:p>
            <a:pPr marL="0" marR="0" lvl="0" indent="0" algn="l" rtl="0">
              <a:lnSpc>
                <a:spcPct val="100000"/>
              </a:lnSpc>
              <a:spcBef>
                <a:spcPts val="0"/>
              </a:spcBef>
              <a:spcAft>
                <a:spcPts val="0"/>
              </a:spcAft>
              <a:buClr>
                <a:schemeClr val="dk1"/>
              </a:buClr>
              <a:buSzPts val="4600"/>
              <a:buFont typeface="Trebuchet MS"/>
              <a:buNone/>
            </a:pPr>
            <a:r>
              <a:rPr lang="en-US" sz="4600" b="0" i="0" u="none" strike="noStrike" cap="none" dirty="0">
                <a:solidFill>
                  <a:schemeClr val="dk1"/>
                </a:solidFill>
                <a:latin typeface="Trebuchet MS"/>
                <a:ea typeface="Trebuchet MS"/>
                <a:cs typeface="Trebuchet MS"/>
                <a:sym typeface="Trebuchet MS"/>
              </a:rPr>
              <a:t>The Department of Health Care Policy &amp; Financing administers Health First Colorado (Colorado’s Medicaid program), Child Health Plan </a:t>
            </a:r>
            <a:r>
              <a:rPr lang="en-US" sz="4600" b="0" i="1" u="none" strike="noStrike" cap="none" dirty="0">
                <a:solidFill>
                  <a:schemeClr val="dk1"/>
                </a:solidFill>
                <a:latin typeface="Trebuchet MS"/>
                <a:ea typeface="Trebuchet MS"/>
                <a:cs typeface="Trebuchet MS"/>
                <a:sym typeface="Trebuchet MS"/>
              </a:rPr>
              <a:t>Plus </a:t>
            </a:r>
            <a:r>
              <a:rPr lang="en-US" sz="4600" b="0" i="0" u="none" strike="noStrike" cap="none" dirty="0">
                <a:solidFill>
                  <a:schemeClr val="dk1"/>
                </a:solidFill>
                <a:latin typeface="Trebuchet MS"/>
                <a:ea typeface="Trebuchet MS"/>
                <a:cs typeface="Trebuchet MS"/>
                <a:sym typeface="Trebuchet MS"/>
              </a:rPr>
              <a:t>(CHP+) and other health care programs for Coloradans who qualify. </a:t>
            </a:r>
            <a:endParaRPr sz="4600" b="1" i="0" u="none" strike="noStrike" cap="none" dirty="0">
              <a:solidFill>
                <a:schemeClr val="dk1"/>
              </a:solidFill>
              <a:latin typeface="Trebuchet MS"/>
              <a:ea typeface="Trebuchet MS"/>
              <a:cs typeface="Trebuchet MS"/>
              <a:sym typeface="Trebuchet MS"/>
            </a:endParaRPr>
          </a:p>
        </p:txBody>
      </p:sp>
      <p:sp>
        <p:nvSpPr>
          <p:cNvPr id="221" name="Google Shape;221;p51"/>
          <p:cNvSpPr/>
          <p:nvPr/>
        </p:nvSpPr>
        <p:spPr>
          <a:xfrm>
            <a:off x="838200" y="382212"/>
            <a:ext cx="10433700" cy="1015800"/>
          </a:xfrm>
          <a:prstGeom prst="rect">
            <a:avLst/>
          </a:prstGeom>
          <a:noFill/>
          <a:ln>
            <a:noFill/>
          </a:ln>
        </p:spPr>
        <p:txBody>
          <a:bodyPr spcFirstLastPara="1" wrap="square" lIns="117825" tIns="58900" rIns="117825" bIns="58900" anchor="t" anchorCtr="0">
            <a:noAutofit/>
          </a:bodyPr>
          <a:lstStyle/>
          <a:p>
            <a:pPr marL="0" marR="0" lvl="0" indent="0" algn="ctr" rtl="0">
              <a:lnSpc>
                <a:spcPct val="100000"/>
              </a:lnSpc>
              <a:spcBef>
                <a:spcPts val="0"/>
              </a:spcBef>
              <a:spcAft>
                <a:spcPts val="0"/>
              </a:spcAft>
              <a:buClr>
                <a:srgbClr val="000000"/>
              </a:buClr>
              <a:buSzPts val="7700"/>
              <a:buFont typeface="Arial"/>
              <a:buNone/>
            </a:pPr>
            <a:r>
              <a:rPr lang="en-US" sz="7700" b="1" i="0" u="none" strike="noStrike" cap="none">
                <a:solidFill>
                  <a:srgbClr val="232C68"/>
                </a:solidFill>
                <a:latin typeface="Trebuchet MS"/>
                <a:ea typeface="Trebuchet MS"/>
                <a:cs typeface="Trebuchet MS"/>
                <a:sym typeface="Trebuchet MS"/>
              </a:rPr>
              <a:t>What We Do</a:t>
            </a:r>
            <a:endParaRPr sz="2300" b="0" i="0" u="none" strike="noStrike" cap="none">
              <a:solidFill>
                <a:schemeClr val="dk1"/>
              </a:solidFill>
              <a:latin typeface="Calibri"/>
              <a:ea typeface="Calibri"/>
              <a:cs typeface="Calibri"/>
              <a:sym typeface="Calibri"/>
            </a:endParaRPr>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22"/>
        <p:cNvGrpSpPr/>
        <p:nvPr/>
      </p:nvGrpSpPr>
      <p:grpSpPr>
        <a:xfrm>
          <a:off x="0" y="0"/>
          <a:ext cx="0" cy="0"/>
          <a:chOff x="0" y="0"/>
          <a:chExt cx="0" cy="0"/>
        </a:xfrm>
      </p:grpSpPr>
      <p:sp>
        <p:nvSpPr>
          <p:cNvPr id="223" name="Google Shape;223;p52"/>
          <p:cNvSpPr txBox="1">
            <a:spLocks noGrp="1"/>
          </p:cNvSpPr>
          <p:nvPr>
            <p:ph type="title"/>
          </p:nvPr>
        </p:nvSpPr>
        <p:spPr>
          <a:xfrm>
            <a:off x="183931" y="2193925"/>
            <a:ext cx="11824500" cy="1325400"/>
          </a:xfrm>
          <a:prstGeom prst="rect">
            <a:avLst/>
          </a:prstGeom>
          <a:noFill/>
          <a:ln>
            <a:noFill/>
          </a:ln>
        </p:spPr>
        <p:txBody>
          <a:bodyPr spcFirstLastPara="1" wrap="square" lIns="117825" tIns="58900" rIns="117825" bIns="58900" anchor="ctr" anchorCtr="0">
            <a:noAutofit/>
          </a:bodyPr>
          <a:lstStyle>
            <a:lvl1pPr lvl="0" algn="ctr">
              <a:lnSpc>
                <a:spcPct val="90000"/>
              </a:lnSpc>
              <a:spcBef>
                <a:spcPts val="0"/>
              </a:spcBef>
              <a:spcAft>
                <a:spcPts val="0"/>
              </a:spcAft>
              <a:buClr>
                <a:schemeClr val="dk2"/>
              </a:buClr>
              <a:buSzPts val="2300"/>
              <a:buNone/>
              <a:defRPr/>
            </a:lvl1pPr>
            <a:lvl2pPr lvl="1" algn="l">
              <a:lnSpc>
                <a:spcPct val="100000"/>
              </a:lnSpc>
              <a:spcBef>
                <a:spcPts val="0"/>
              </a:spcBef>
              <a:spcAft>
                <a:spcPts val="0"/>
              </a:spcAft>
              <a:buSzPts val="1800"/>
              <a:buNone/>
              <a:defRPr/>
            </a:lvl2pPr>
            <a:lvl3pPr lvl="2" algn="l">
              <a:lnSpc>
                <a:spcPct val="100000"/>
              </a:lnSpc>
              <a:spcBef>
                <a:spcPts val="0"/>
              </a:spcBef>
              <a:spcAft>
                <a:spcPts val="0"/>
              </a:spcAft>
              <a:buSzPts val="1800"/>
              <a:buNone/>
              <a:defRPr/>
            </a:lvl3pPr>
            <a:lvl4pPr lvl="3" algn="l">
              <a:lnSpc>
                <a:spcPct val="100000"/>
              </a:lnSpc>
              <a:spcBef>
                <a:spcPts val="0"/>
              </a:spcBef>
              <a:spcAft>
                <a:spcPts val="0"/>
              </a:spcAft>
              <a:buSzPts val="1800"/>
              <a:buNone/>
              <a:defRPr/>
            </a:lvl4pPr>
            <a:lvl5pPr lvl="4" algn="l">
              <a:lnSpc>
                <a:spcPct val="100000"/>
              </a:lnSpc>
              <a:spcBef>
                <a:spcPts val="0"/>
              </a:spcBef>
              <a:spcAft>
                <a:spcPts val="0"/>
              </a:spcAft>
              <a:buSzPts val="1800"/>
              <a:buNone/>
              <a:defRPr/>
            </a:lvl5pPr>
            <a:lvl6pPr lvl="5" algn="l">
              <a:lnSpc>
                <a:spcPct val="100000"/>
              </a:lnSpc>
              <a:spcBef>
                <a:spcPts val="0"/>
              </a:spcBef>
              <a:spcAft>
                <a:spcPts val="0"/>
              </a:spcAft>
              <a:buSzPts val="1800"/>
              <a:buNone/>
              <a:defRPr/>
            </a:lvl6pPr>
            <a:lvl7pPr lvl="6" algn="l">
              <a:lnSpc>
                <a:spcPct val="100000"/>
              </a:lnSpc>
              <a:spcBef>
                <a:spcPts val="0"/>
              </a:spcBef>
              <a:spcAft>
                <a:spcPts val="0"/>
              </a:spcAft>
              <a:buSzPts val="1800"/>
              <a:buNone/>
              <a:defRPr/>
            </a:lvl7pPr>
            <a:lvl8pPr lvl="7" algn="l">
              <a:lnSpc>
                <a:spcPct val="100000"/>
              </a:lnSpc>
              <a:spcBef>
                <a:spcPts val="0"/>
              </a:spcBef>
              <a:spcAft>
                <a:spcPts val="0"/>
              </a:spcAft>
              <a:buSzPts val="1800"/>
              <a:buNone/>
              <a:defRPr/>
            </a:lvl8pPr>
            <a:lvl9pPr lvl="8" algn="l">
              <a:lnSpc>
                <a:spcPct val="100000"/>
              </a:lnSpc>
              <a:spcBef>
                <a:spcPts val="0"/>
              </a:spcBef>
              <a:spcAft>
                <a:spcPts val="0"/>
              </a:spcAft>
              <a:buSzPts val="1800"/>
              <a:buNone/>
              <a:defRPr/>
            </a:lvl9pPr>
          </a:lstStyle>
          <a:p>
            <a:endParaRPr/>
          </a:p>
        </p:txBody>
      </p:sp>
      <p:sp>
        <p:nvSpPr>
          <p:cNvPr id="224" name="Google Shape;224;p52"/>
          <p:cNvSpPr txBox="1">
            <a:spLocks noGrp="1"/>
          </p:cNvSpPr>
          <p:nvPr>
            <p:ph type="sldNum" idx="12"/>
          </p:nvPr>
        </p:nvSpPr>
        <p:spPr>
          <a:xfrm>
            <a:off x="9174127" y="6373686"/>
            <a:ext cx="2743200" cy="365100"/>
          </a:xfrm>
          <a:prstGeom prst="rect">
            <a:avLst/>
          </a:prstGeom>
          <a:noFill/>
          <a:ln>
            <a:noFill/>
          </a:ln>
        </p:spPr>
        <p:txBody>
          <a:bodyPr spcFirstLastPara="1" wrap="square" lIns="117825" tIns="58900" rIns="117825" bIns="58900" anchor="ctr" anchorCtr="0">
            <a:noAutofit/>
          </a:bodyPr>
          <a:lstStyle>
            <a:lvl1pPr marL="0" marR="0" lvl="0"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matchingName="Comparison">
  <p:cSld name="Comparison">
    <p:spTree>
      <p:nvGrpSpPr>
        <p:cNvPr id="1" name="Shape 225"/>
        <p:cNvGrpSpPr/>
        <p:nvPr/>
      </p:nvGrpSpPr>
      <p:grpSpPr>
        <a:xfrm>
          <a:off x="0" y="0"/>
          <a:ext cx="0" cy="0"/>
          <a:chOff x="0" y="0"/>
          <a:chExt cx="0" cy="0"/>
        </a:xfrm>
      </p:grpSpPr>
      <p:sp>
        <p:nvSpPr>
          <p:cNvPr id="226" name="Google Shape;226;p53"/>
          <p:cNvSpPr txBox="1">
            <a:spLocks noGrp="1"/>
          </p:cNvSpPr>
          <p:nvPr>
            <p:ph type="title"/>
          </p:nvPr>
        </p:nvSpPr>
        <p:spPr>
          <a:xfrm>
            <a:off x="807547" y="1806137"/>
            <a:ext cx="4803300" cy="2970600"/>
          </a:xfrm>
          <a:prstGeom prst="rect">
            <a:avLst/>
          </a:prstGeom>
          <a:noFill/>
          <a:ln>
            <a:noFill/>
          </a:ln>
        </p:spPr>
        <p:txBody>
          <a:bodyPr spcFirstLastPara="1" wrap="square" lIns="117825" tIns="58900" rIns="117825" bIns="58900" anchor="ctr" anchorCtr="0">
            <a:noAutofit/>
          </a:bodyPr>
          <a:lstStyle>
            <a:lvl1pPr lvl="0" algn="l">
              <a:lnSpc>
                <a:spcPct val="90000"/>
              </a:lnSpc>
              <a:spcBef>
                <a:spcPts val="0"/>
              </a:spcBef>
              <a:spcAft>
                <a:spcPts val="0"/>
              </a:spcAft>
              <a:buClr>
                <a:schemeClr val="dk2"/>
              </a:buClr>
              <a:buSzPts val="9300"/>
              <a:buFont typeface="Trebuchet MS"/>
              <a:buNone/>
              <a:defRPr sz="9300"/>
            </a:lvl1pPr>
            <a:lvl2pPr lvl="1" algn="l">
              <a:lnSpc>
                <a:spcPct val="100000"/>
              </a:lnSpc>
              <a:spcBef>
                <a:spcPts val="0"/>
              </a:spcBef>
              <a:spcAft>
                <a:spcPts val="0"/>
              </a:spcAft>
              <a:buSzPts val="1800"/>
              <a:buNone/>
              <a:defRPr/>
            </a:lvl2pPr>
            <a:lvl3pPr lvl="2" algn="l">
              <a:lnSpc>
                <a:spcPct val="100000"/>
              </a:lnSpc>
              <a:spcBef>
                <a:spcPts val="0"/>
              </a:spcBef>
              <a:spcAft>
                <a:spcPts val="0"/>
              </a:spcAft>
              <a:buSzPts val="1800"/>
              <a:buNone/>
              <a:defRPr/>
            </a:lvl3pPr>
            <a:lvl4pPr lvl="3" algn="l">
              <a:lnSpc>
                <a:spcPct val="100000"/>
              </a:lnSpc>
              <a:spcBef>
                <a:spcPts val="0"/>
              </a:spcBef>
              <a:spcAft>
                <a:spcPts val="0"/>
              </a:spcAft>
              <a:buSzPts val="1800"/>
              <a:buNone/>
              <a:defRPr/>
            </a:lvl4pPr>
            <a:lvl5pPr lvl="4" algn="l">
              <a:lnSpc>
                <a:spcPct val="100000"/>
              </a:lnSpc>
              <a:spcBef>
                <a:spcPts val="0"/>
              </a:spcBef>
              <a:spcAft>
                <a:spcPts val="0"/>
              </a:spcAft>
              <a:buSzPts val="1800"/>
              <a:buNone/>
              <a:defRPr/>
            </a:lvl5pPr>
            <a:lvl6pPr lvl="5" algn="l">
              <a:lnSpc>
                <a:spcPct val="100000"/>
              </a:lnSpc>
              <a:spcBef>
                <a:spcPts val="0"/>
              </a:spcBef>
              <a:spcAft>
                <a:spcPts val="0"/>
              </a:spcAft>
              <a:buSzPts val="1800"/>
              <a:buNone/>
              <a:defRPr/>
            </a:lvl6pPr>
            <a:lvl7pPr lvl="6" algn="l">
              <a:lnSpc>
                <a:spcPct val="100000"/>
              </a:lnSpc>
              <a:spcBef>
                <a:spcPts val="0"/>
              </a:spcBef>
              <a:spcAft>
                <a:spcPts val="0"/>
              </a:spcAft>
              <a:buSzPts val="1800"/>
              <a:buNone/>
              <a:defRPr/>
            </a:lvl7pPr>
            <a:lvl8pPr lvl="7" algn="l">
              <a:lnSpc>
                <a:spcPct val="100000"/>
              </a:lnSpc>
              <a:spcBef>
                <a:spcPts val="0"/>
              </a:spcBef>
              <a:spcAft>
                <a:spcPts val="0"/>
              </a:spcAft>
              <a:buSzPts val="1800"/>
              <a:buNone/>
              <a:defRPr/>
            </a:lvl8pPr>
            <a:lvl9pPr lvl="8" algn="l">
              <a:lnSpc>
                <a:spcPct val="100000"/>
              </a:lnSpc>
              <a:spcBef>
                <a:spcPts val="0"/>
              </a:spcBef>
              <a:spcAft>
                <a:spcPts val="0"/>
              </a:spcAft>
              <a:buSzPts val="1800"/>
              <a:buNone/>
              <a:defRPr/>
            </a:lvl9pPr>
          </a:lstStyle>
          <a:p>
            <a:endParaRPr/>
          </a:p>
        </p:txBody>
      </p:sp>
      <p:sp>
        <p:nvSpPr>
          <p:cNvPr id="227" name="Google Shape;227;p53"/>
          <p:cNvSpPr txBox="1">
            <a:spLocks noGrp="1"/>
          </p:cNvSpPr>
          <p:nvPr>
            <p:ph type="body" idx="1"/>
          </p:nvPr>
        </p:nvSpPr>
        <p:spPr>
          <a:xfrm>
            <a:off x="6476563" y="1806136"/>
            <a:ext cx="4856100" cy="2970600"/>
          </a:xfrm>
          <a:prstGeom prst="rect">
            <a:avLst/>
          </a:prstGeom>
          <a:noFill/>
          <a:ln>
            <a:noFill/>
          </a:ln>
        </p:spPr>
        <p:txBody>
          <a:bodyPr spcFirstLastPara="1" wrap="square" lIns="117825" tIns="58900" rIns="117825" bIns="58900" anchor="t" anchorCtr="0">
            <a:noAutofit/>
          </a:bodyPr>
          <a:lstStyle>
            <a:lvl1pPr marL="457200" marR="0" lvl="0" indent="-520700" algn="l">
              <a:lnSpc>
                <a:spcPct val="90000"/>
              </a:lnSpc>
              <a:spcBef>
                <a:spcPts val="1300"/>
              </a:spcBef>
              <a:spcAft>
                <a:spcPts val="0"/>
              </a:spcAft>
              <a:buClr>
                <a:schemeClr val="dk1"/>
              </a:buClr>
              <a:buSzPts val="4600"/>
              <a:buFont typeface="Arial"/>
              <a:buChar char="•"/>
              <a:defRPr sz="4600" b="0" i="0" u="none" strike="noStrike" cap="none">
                <a:solidFill>
                  <a:schemeClr val="dk1"/>
                </a:solidFill>
                <a:latin typeface="Trebuchet MS"/>
                <a:ea typeface="Trebuchet MS"/>
                <a:cs typeface="Trebuchet MS"/>
                <a:sym typeface="Trebuchet MS"/>
              </a:defRPr>
            </a:lvl1pPr>
            <a:lvl2pPr marL="914400" marR="0" lvl="1" indent="-412750" algn="l">
              <a:lnSpc>
                <a:spcPct val="90000"/>
              </a:lnSpc>
              <a:spcBef>
                <a:spcPts val="600"/>
              </a:spcBef>
              <a:spcAft>
                <a:spcPts val="0"/>
              </a:spcAft>
              <a:buClr>
                <a:schemeClr val="dk1"/>
              </a:buClr>
              <a:buSzPts val="2900"/>
              <a:buFont typeface="Noto Sans Symbols"/>
              <a:buChar char="⮚"/>
              <a:defRPr sz="4100" b="0" i="0" u="none" strike="noStrike" cap="none">
                <a:solidFill>
                  <a:schemeClr val="dk1"/>
                </a:solidFill>
                <a:latin typeface="Trebuchet MS"/>
                <a:ea typeface="Trebuchet MS"/>
                <a:cs typeface="Trebuchet MS"/>
                <a:sym typeface="Trebuchet MS"/>
              </a:defRPr>
            </a:lvl2pPr>
            <a:lvl3pPr marL="1371600" marR="0" lvl="2" indent="-457200" algn="l">
              <a:lnSpc>
                <a:spcPct val="90000"/>
              </a:lnSpc>
              <a:spcBef>
                <a:spcPts val="600"/>
              </a:spcBef>
              <a:spcAft>
                <a:spcPts val="0"/>
              </a:spcAft>
              <a:buClr>
                <a:schemeClr val="dk1"/>
              </a:buClr>
              <a:buSzPts val="3600"/>
              <a:buFont typeface="Noto Sans Symbols"/>
              <a:buChar char="▪"/>
              <a:defRPr sz="3600" b="0" i="0" u="none" strike="noStrike" cap="none">
                <a:solidFill>
                  <a:schemeClr val="dk1"/>
                </a:solidFill>
                <a:latin typeface="Trebuchet MS"/>
                <a:ea typeface="Trebuchet MS"/>
                <a:cs typeface="Trebuchet MS"/>
                <a:sym typeface="Trebuchet MS"/>
              </a:defRPr>
            </a:lvl3pPr>
            <a:lvl4pPr marL="1828800" marR="0" lvl="3" indent="-425450" algn="l">
              <a:lnSpc>
                <a:spcPct val="90000"/>
              </a:lnSpc>
              <a:spcBef>
                <a:spcPts val="600"/>
              </a:spcBef>
              <a:spcAft>
                <a:spcPts val="0"/>
              </a:spcAft>
              <a:buClr>
                <a:schemeClr val="dk1"/>
              </a:buClr>
              <a:buSzPts val="3100"/>
              <a:buFont typeface="Arial"/>
              <a:buChar char="•"/>
              <a:defRPr sz="3100" b="0" i="0" u="none" strike="noStrike" cap="none">
                <a:solidFill>
                  <a:schemeClr val="dk1"/>
                </a:solidFill>
                <a:latin typeface="Trebuchet MS"/>
                <a:ea typeface="Trebuchet MS"/>
                <a:cs typeface="Trebuchet MS"/>
                <a:sym typeface="Trebuchet MS"/>
              </a:defRPr>
            </a:lvl4pPr>
            <a:lvl5pPr marL="2286000" marR="0" lvl="4" indent="-374650" algn="l">
              <a:lnSpc>
                <a:spcPct val="90000"/>
              </a:lnSpc>
              <a:spcBef>
                <a:spcPts val="600"/>
              </a:spcBef>
              <a:spcAft>
                <a:spcPts val="0"/>
              </a:spcAft>
              <a:buClr>
                <a:schemeClr val="dk1"/>
              </a:buClr>
              <a:buSzPts val="2300"/>
              <a:buFont typeface="Arial"/>
              <a:buChar char="•"/>
              <a:defRPr sz="2300" b="0" i="0" u="none" strike="noStrike" cap="none">
                <a:solidFill>
                  <a:schemeClr val="dk1"/>
                </a:solidFill>
                <a:latin typeface="Calibri"/>
                <a:ea typeface="Calibri"/>
                <a:cs typeface="Calibri"/>
                <a:sym typeface="Calibri"/>
              </a:defRPr>
            </a:lvl5pPr>
            <a:lvl6pPr marL="2743200" marR="0" lvl="5" indent="-374650" algn="l">
              <a:lnSpc>
                <a:spcPct val="90000"/>
              </a:lnSpc>
              <a:spcBef>
                <a:spcPts val="600"/>
              </a:spcBef>
              <a:spcAft>
                <a:spcPts val="0"/>
              </a:spcAft>
              <a:buClr>
                <a:schemeClr val="dk1"/>
              </a:buClr>
              <a:buSzPts val="2300"/>
              <a:buFont typeface="Arial"/>
              <a:buChar char="•"/>
              <a:defRPr sz="2300" b="0" i="0" u="none" strike="noStrike" cap="none">
                <a:solidFill>
                  <a:schemeClr val="dk1"/>
                </a:solidFill>
                <a:latin typeface="Calibri"/>
                <a:ea typeface="Calibri"/>
                <a:cs typeface="Calibri"/>
                <a:sym typeface="Calibri"/>
              </a:defRPr>
            </a:lvl6pPr>
            <a:lvl7pPr marL="3200400" marR="0" lvl="6" indent="-374650" algn="l">
              <a:lnSpc>
                <a:spcPct val="90000"/>
              </a:lnSpc>
              <a:spcBef>
                <a:spcPts val="600"/>
              </a:spcBef>
              <a:spcAft>
                <a:spcPts val="0"/>
              </a:spcAft>
              <a:buClr>
                <a:schemeClr val="dk1"/>
              </a:buClr>
              <a:buSzPts val="2300"/>
              <a:buFont typeface="Arial"/>
              <a:buChar char="•"/>
              <a:defRPr sz="2300" b="0" i="0" u="none" strike="noStrike" cap="none">
                <a:solidFill>
                  <a:schemeClr val="dk1"/>
                </a:solidFill>
                <a:latin typeface="Calibri"/>
                <a:ea typeface="Calibri"/>
                <a:cs typeface="Calibri"/>
                <a:sym typeface="Calibri"/>
              </a:defRPr>
            </a:lvl7pPr>
            <a:lvl8pPr marL="3657600" marR="0" lvl="7" indent="-374650" algn="l">
              <a:lnSpc>
                <a:spcPct val="90000"/>
              </a:lnSpc>
              <a:spcBef>
                <a:spcPts val="600"/>
              </a:spcBef>
              <a:spcAft>
                <a:spcPts val="0"/>
              </a:spcAft>
              <a:buClr>
                <a:schemeClr val="dk1"/>
              </a:buClr>
              <a:buSzPts val="2300"/>
              <a:buFont typeface="Arial"/>
              <a:buChar char="•"/>
              <a:defRPr sz="2300" b="0" i="0" u="none" strike="noStrike" cap="none">
                <a:solidFill>
                  <a:schemeClr val="dk1"/>
                </a:solidFill>
                <a:latin typeface="Calibri"/>
                <a:ea typeface="Calibri"/>
                <a:cs typeface="Calibri"/>
                <a:sym typeface="Calibri"/>
              </a:defRPr>
            </a:lvl8pPr>
            <a:lvl9pPr marL="4114800" marR="0" lvl="8" indent="-374650" algn="l">
              <a:lnSpc>
                <a:spcPct val="90000"/>
              </a:lnSpc>
              <a:spcBef>
                <a:spcPts val="600"/>
              </a:spcBef>
              <a:spcAft>
                <a:spcPts val="0"/>
              </a:spcAft>
              <a:buClr>
                <a:schemeClr val="dk1"/>
              </a:buClr>
              <a:buSzPts val="2300"/>
              <a:buFont typeface="Arial"/>
              <a:buChar char="•"/>
              <a:defRPr sz="2300" b="0" i="0" u="none" strike="noStrike" cap="none">
                <a:solidFill>
                  <a:schemeClr val="dk1"/>
                </a:solidFill>
                <a:latin typeface="Calibri"/>
                <a:ea typeface="Calibri"/>
                <a:cs typeface="Calibri"/>
                <a:sym typeface="Calibri"/>
              </a:defRPr>
            </a:lvl9pPr>
          </a:lstStyle>
          <a:p>
            <a:endParaRPr/>
          </a:p>
        </p:txBody>
      </p:sp>
      <p:sp>
        <p:nvSpPr>
          <p:cNvPr id="228" name="Google Shape;228;p53"/>
          <p:cNvSpPr txBox="1">
            <a:spLocks noGrp="1"/>
          </p:cNvSpPr>
          <p:nvPr>
            <p:ph type="sldNum" idx="12"/>
          </p:nvPr>
        </p:nvSpPr>
        <p:spPr>
          <a:xfrm>
            <a:off x="9174127" y="6373686"/>
            <a:ext cx="2743200" cy="365100"/>
          </a:xfrm>
          <a:prstGeom prst="rect">
            <a:avLst/>
          </a:prstGeom>
          <a:noFill/>
          <a:ln>
            <a:noFill/>
          </a:ln>
        </p:spPr>
        <p:txBody>
          <a:bodyPr spcFirstLastPara="1" wrap="square" lIns="117825" tIns="58900" rIns="117825" bIns="58900" anchor="ctr" anchorCtr="0">
            <a:noAutofit/>
          </a:bodyPr>
          <a:lstStyle>
            <a:lvl1pPr marL="0" marR="0" lvl="0"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cxnSp>
        <p:nvCxnSpPr>
          <p:cNvPr id="229" name="Google Shape;229;p53"/>
          <p:cNvCxnSpPr/>
          <p:nvPr/>
        </p:nvCxnSpPr>
        <p:spPr>
          <a:xfrm>
            <a:off x="6096000" y="1327150"/>
            <a:ext cx="0" cy="4203600"/>
          </a:xfrm>
          <a:prstGeom prst="straightConnector1">
            <a:avLst/>
          </a:prstGeom>
          <a:noFill/>
          <a:ln w="49100" cap="flat" cmpd="sng">
            <a:solidFill>
              <a:schemeClr val="dk1"/>
            </a:solidFill>
            <a:prstDash val="solid"/>
            <a:miter lim="800000"/>
            <a:headEnd type="none" w="sm" len="sm"/>
            <a:tailEnd type="none" w="sm" len="sm"/>
          </a:ln>
        </p:spPr>
      </p:cxn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Mission Photo">
  <p:cSld name="Mission Photo">
    <p:spTree>
      <p:nvGrpSpPr>
        <p:cNvPr id="1" name="Shape 28"/>
        <p:cNvGrpSpPr/>
        <p:nvPr/>
      </p:nvGrpSpPr>
      <p:grpSpPr>
        <a:xfrm>
          <a:off x="0" y="0"/>
          <a:ext cx="0" cy="0"/>
          <a:chOff x="0" y="0"/>
          <a:chExt cx="0" cy="0"/>
        </a:xfrm>
      </p:grpSpPr>
      <p:sp>
        <p:nvSpPr>
          <p:cNvPr id="29" name="Google Shape;29;p6"/>
          <p:cNvSpPr txBox="1">
            <a:spLocks noGrp="1"/>
          </p:cNvSpPr>
          <p:nvPr>
            <p:ph type="sldNum" idx="12"/>
          </p:nvPr>
        </p:nvSpPr>
        <p:spPr>
          <a:xfrm>
            <a:off x="9174126" y="6373686"/>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30" name="Google Shape;30;p6"/>
          <p:cNvSpPr txBox="1"/>
          <p:nvPr/>
        </p:nvSpPr>
        <p:spPr>
          <a:xfrm>
            <a:off x="13628419" y="8737353"/>
            <a:ext cx="2172022" cy="394090"/>
          </a:xfrm>
          <a:prstGeom prst="rect">
            <a:avLst/>
          </a:prstGeom>
          <a:noFill/>
          <a:ln>
            <a:noFill/>
          </a:ln>
        </p:spPr>
        <p:txBody>
          <a:bodyPr spcFirstLastPara="1" wrap="square" lIns="91425" tIns="45700" rIns="91425" bIns="45700" anchor="t" anchorCtr="0">
            <a:noAutofit/>
          </a:bodyPr>
          <a:lstStyle/>
          <a:p>
            <a:pPr marL="0" marR="0" lvl="0" indent="0" algn="r" rtl="0">
              <a:spcBef>
                <a:spcPts val="0"/>
              </a:spcBef>
              <a:spcAft>
                <a:spcPts val="0"/>
              </a:spcAft>
              <a:buNone/>
            </a:pPr>
            <a:fld id="{00000000-1234-1234-1234-123412341234}" type="slidenum">
              <a:rPr lang="en-US" sz="1801" b="1">
                <a:solidFill>
                  <a:srgbClr val="000000"/>
                </a:solidFill>
                <a:latin typeface="Trebuchet MS"/>
                <a:ea typeface="Trebuchet MS"/>
                <a:cs typeface="Trebuchet MS"/>
                <a:sym typeface="Trebuchet MS"/>
              </a:rPr>
              <a:t>‹#›</a:t>
            </a:fld>
            <a:endParaRPr sz="1801" b="1">
              <a:solidFill>
                <a:srgbClr val="000000"/>
              </a:solidFill>
              <a:latin typeface="Trebuchet MS"/>
              <a:ea typeface="Trebuchet MS"/>
              <a:cs typeface="Trebuchet MS"/>
              <a:sym typeface="Trebuchet MS"/>
            </a:endParaRPr>
          </a:p>
        </p:txBody>
      </p:sp>
      <p:pic>
        <p:nvPicPr>
          <p:cNvPr id="31" name="Google Shape;31;p6" descr="Father points out something on laptop to family, seated on couch, as wife, son and daughter look on."/>
          <p:cNvPicPr preferRelativeResize="0"/>
          <p:nvPr/>
        </p:nvPicPr>
        <p:blipFill rotWithShape="1">
          <a:blip r:embed="rId2">
            <a:alphaModFix/>
          </a:blip>
          <a:srcRect l="1682" t="12786" b="4825"/>
          <a:stretch/>
        </p:blipFill>
        <p:spPr>
          <a:xfrm>
            <a:off x="0" y="-1"/>
            <a:ext cx="12192000" cy="6260123"/>
          </a:xfrm>
          <a:prstGeom prst="rect">
            <a:avLst/>
          </a:prstGeom>
          <a:noFill/>
          <a:ln>
            <a:noFill/>
          </a:ln>
        </p:spPr>
      </p:pic>
      <p:sp>
        <p:nvSpPr>
          <p:cNvPr id="32" name="Google Shape;32;p6"/>
          <p:cNvSpPr/>
          <p:nvPr/>
        </p:nvSpPr>
        <p:spPr>
          <a:xfrm>
            <a:off x="0" y="3445746"/>
            <a:ext cx="12216412" cy="2558649"/>
          </a:xfrm>
          <a:prstGeom prst="rect">
            <a:avLst/>
          </a:prstGeom>
          <a:solidFill>
            <a:srgbClr val="001970">
              <a:alpha val="80000"/>
            </a:srgbClr>
          </a:solidFill>
          <a:ln>
            <a:noFill/>
          </a:ln>
        </p:spPr>
        <p:txBody>
          <a:bodyPr spcFirstLastPara="1" wrap="square" lIns="130025" tIns="65000" rIns="130025" bIns="182875" anchor="ctr" anchorCtr="0">
            <a:noAutofit/>
          </a:bodyPr>
          <a:lstStyle/>
          <a:p>
            <a:pPr marL="161925" marR="0" lvl="0" indent="0" algn="l" rtl="0">
              <a:lnSpc>
                <a:spcPct val="100000"/>
              </a:lnSpc>
              <a:spcBef>
                <a:spcPts val="0"/>
              </a:spcBef>
              <a:spcAft>
                <a:spcPts val="0"/>
              </a:spcAft>
              <a:buClr>
                <a:srgbClr val="FFFFFF"/>
              </a:buClr>
              <a:buSzPts val="5400"/>
              <a:buFont typeface="Trebuchet MS"/>
              <a:buNone/>
            </a:pPr>
            <a:r>
              <a:rPr lang="en-US" sz="5400" b="1" i="0" u="none" strike="noStrike" cap="none" dirty="0">
                <a:solidFill>
                  <a:srgbClr val="FFFFFF"/>
                </a:solidFill>
                <a:latin typeface="Trebuchet MS"/>
                <a:ea typeface="Trebuchet MS"/>
                <a:cs typeface="Trebuchet MS"/>
                <a:sym typeface="Trebuchet MS"/>
              </a:rPr>
              <a:t>Our Mission: </a:t>
            </a:r>
            <a:endParaRPr sz="5400" b="0" i="0" u="none" strike="noStrike" cap="none" dirty="0">
              <a:solidFill>
                <a:srgbClr val="5C6670"/>
              </a:solidFill>
              <a:latin typeface="Trebuchet MS"/>
              <a:ea typeface="Trebuchet MS"/>
              <a:cs typeface="Trebuchet MS"/>
              <a:sym typeface="Trebuchet MS"/>
            </a:endParaRPr>
          </a:p>
          <a:p>
            <a:pPr marL="161925" marR="0" lvl="0" indent="0" algn="l" rtl="0">
              <a:lnSpc>
                <a:spcPct val="100000"/>
              </a:lnSpc>
              <a:spcBef>
                <a:spcPts val="0"/>
              </a:spcBef>
              <a:spcAft>
                <a:spcPts val="0"/>
              </a:spcAft>
              <a:buClr>
                <a:srgbClr val="FFFFFF"/>
              </a:buClr>
              <a:buSzPts val="3200"/>
              <a:buFont typeface="Trebuchet MS"/>
              <a:buNone/>
            </a:pPr>
            <a:r>
              <a:rPr lang="en-US" sz="3200" b="0" i="0" u="none" strike="noStrike" cap="none" dirty="0">
                <a:solidFill>
                  <a:srgbClr val="FFFFFF"/>
                </a:solidFill>
                <a:latin typeface="Trebuchet MS"/>
                <a:ea typeface="Trebuchet MS"/>
                <a:cs typeface="Trebuchet MS"/>
                <a:sym typeface="Trebuchet MS"/>
              </a:rPr>
              <a:t>Improving health care equity, access and outcomes for the people we serve while saving Coloradans money on health care and driving value for Colorado.</a:t>
            </a:r>
            <a:endParaRPr sz="3200" b="0" i="0" u="none" strike="noStrike" cap="none" dirty="0">
              <a:solidFill>
                <a:srgbClr val="FFFFFF"/>
              </a:solidFill>
              <a:latin typeface="Trebuchet MS"/>
              <a:ea typeface="Trebuchet MS"/>
              <a:cs typeface="Trebuchet MS"/>
              <a:sym typeface="Trebuchet MS"/>
            </a:endParaRPr>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230"/>
        <p:cNvGrpSpPr/>
        <p:nvPr/>
      </p:nvGrpSpPr>
      <p:grpSpPr>
        <a:xfrm>
          <a:off x="0" y="0"/>
          <a:ext cx="0" cy="0"/>
          <a:chOff x="0" y="0"/>
          <a:chExt cx="0" cy="0"/>
        </a:xfrm>
      </p:grpSpPr>
      <p:sp>
        <p:nvSpPr>
          <p:cNvPr id="231" name="Google Shape;231;p54"/>
          <p:cNvSpPr txBox="1">
            <a:spLocks noGrp="1"/>
          </p:cNvSpPr>
          <p:nvPr>
            <p:ph type="sldNum" idx="12"/>
          </p:nvPr>
        </p:nvSpPr>
        <p:spPr>
          <a:xfrm>
            <a:off x="9174127" y="6373686"/>
            <a:ext cx="2743200" cy="365100"/>
          </a:xfrm>
          <a:prstGeom prst="rect">
            <a:avLst/>
          </a:prstGeom>
          <a:noFill/>
          <a:ln>
            <a:noFill/>
          </a:ln>
        </p:spPr>
        <p:txBody>
          <a:bodyPr spcFirstLastPara="1" wrap="square" lIns="117825" tIns="58900" rIns="117825" bIns="58900" anchor="ctr" anchorCtr="0">
            <a:noAutofit/>
          </a:bodyPr>
          <a:lstStyle>
            <a:lvl1pPr marL="0" marR="0" lvl="0"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matchingName="Chat Slide">
  <p:cSld name="Chat Slide">
    <p:spTree>
      <p:nvGrpSpPr>
        <p:cNvPr id="1" name="Shape 232"/>
        <p:cNvGrpSpPr/>
        <p:nvPr/>
      </p:nvGrpSpPr>
      <p:grpSpPr>
        <a:xfrm>
          <a:off x="0" y="0"/>
          <a:ext cx="0" cy="0"/>
          <a:chOff x="0" y="0"/>
          <a:chExt cx="0" cy="0"/>
        </a:xfrm>
      </p:grpSpPr>
      <p:sp>
        <p:nvSpPr>
          <p:cNvPr id="233" name="Google Shape;233;p55"/>
          <p:cNvSpPr txBox="1">
            <a:spLocks noGrp="1"/>
          </p:cNvSpPr>
          <p:nvPr>
            <p:ph type="title"/>
          </p:nvPr>
        </p:nvSpPr>
        <p:spPr>
          <a:xfrm>
            <a:off x="6122788" y="2253854"/>
            <a:ext cx="5759100" cy="2350500"/>
          </a:xfrm>
          <a:prstGeom prst="rect">
            <a:avLst/>
          </a:prstGeom>
          <a:noFill/>
          <a:ln>
            <a:noFill/>
          </a:ln>
        </p:spPr>
        <p:txBody>
          <a:bodyPr spcFirstLastPara="1" wrap="square" lIns="0" tIns="0" rIns="0" bIns="0" anchor="ctr" anchorCtr="0">
            <a:noAutofit/>
          </a:bodyPr>
          <a:lstStyle>
            <a:lvl1pPr lvl="0" algn="l">
              <a:lnSpc>
                <a:spcPct val="90000"/>
              </a:lnSpc>
              <a:spcBef>
                <a:spcPts val="0"/>
              </a:spcBef>
              <a:spcAft>
                <a:spcPts val="0"/>
              </a:spcAft>
              <a:buClr>
                <a:schemeClr val="dk2"/>
              </a:buClr>
              <a:buSzPts val="10400"/>
              <a:buFont typeface="Trebuchet MS"/>
              <a:buNone/>
              <a:defRPr sz="10400"/>
            </a:lvl1pPr>
            <a:lvl2pPr lvl="1" algn="l">
              <a:lnSpc>
                <a:spcPct val="100000"/>
              </a:lnSpc>
              <a:spcBef>
                <a:spcPts val="0"/>
              </a:spcBef>
              <a:spcAft>
                <a:spcPts val="0"/>
              </a:spcAft>
              <a:buSzPts val="1800"/>
              <a:buNone/>
              <a:defRPr/>
            </a:lvl2pPr>
            <a:lvl3pPr lvl="2" algn="l">
              <a:lnSpc>
                <a:spcPct val="100000"/>
              </a:lnSpc>
              <a:spcBef>
                <a:spcPts val="0"/>
              </a:spcBef>
              <a:spcAft>
                <a:spcPts val="0"/>
              </a:spcAft>
              <a:buSzPts val="1800"/>
              <a:buNone/>
              <a:defRPr/>
            </a:lvl3pPr>
            <a:lvl4pPr lvl="3" algn="l">
              <a:lnSpc>
                <a:spcPct val="100000"/>
              </a:lnSpc>
              <a:spcBef>
                <a:spcPts val="0"/>
              </a:spcBef>
              <a:spcAft>
                <a:spcPts val="0"/>
              </a:spcAft>
              <a:buSzPts val="1800"/>
              <a:buNone/>
              <a:defRPr/>
            </a:lvl4pPr>
            <a:lvl5pPr lvl="4" algn="l">
              <a:lnSpc>
                <a:spcPct val="100000"/>
              </a:lnSpc>
              <a:spcBef>
                <a:spcPts val="0"/>
              </a:spcBef>
              <a:spcAft>
                <a:spcPts val="0"/>
              </a:spcAft>
              <a:buSzPts val="1800"/>
              <a:buNone/>
              <a:defRPr/>
            </a:lvl5pPr>
            <a:lvl6pPr lvl="5" algn="l">
              <a:lnSpc>
                <a:spcPct val="100000"/>
              </a:lnSpc>
              <a:spcBef>
                <a:spcPts val="0"/>
              </a:spcBef>
              <a:spcAft>
                <a:spcPts val="0"/>
              </a:spcAft>
              <a:buSzPts val="1800"/>
              <a:buNone/>
              <a:defRPr/>
            </a:lvl6pPr>
            <a:lvl7pPr lvl="6" algn="l">
              <a:lnSpc>
                <a:spcPct val="100000"/>
              </a:lnSpc>
              <a:spcBef>
                <a:spcPts val="0"/>
              </a:spcBef>
              <a:spcAft>
                <a:spcPts val="0"/>
              </a:spcAft>
              <a:buSzPts val="1800"/>
              <a:buNone/>
              <a:defRPr/>
            </a:lvl7pPr>
            <a:lvl8pPr lvl="7" algn="l">
              <a:lnSpc>
                <a:spcPct val="100000"/>
              </a:lnSpc>
              <a:spcBef>
                <a:spcPts val="0"/>
              </a:spcBef>
              <a:spcAft>
                <a:spcPts val="0"/>
              </a:spcAft>
              <a:buSzPts val="1800"/>
              <a:buNone/>
              <a:defRPr/>
            </a:lvl8pPr>
            <a:lvl9pPr lvl="8" algn="l">
              <a:lnSpc>
                <a:spcPct val="100000"/>
              </a:lnSpc>
              <a:spcBef>
                <a:spcPts val="0"/>
              </a:spcBef>
              <a:spcAft>
                <a:spcPts val="0"/>
              </a:spcAft>
              <a:buSzPts val="1800"/>
              <a:buNone/>
              <a:defRPr/>
            </a:lvl9pPr>
          </a:lstStyle>
          <a:p>
            <a:endParaRPr/>
          </a:p>
        </p:txBody>
      </p:sp>
      <p:sp>
        <p:nvSpPr>
          <p:cNvPr id="234" name="Google Shape;234;p55"/>
          <p:cNvSpPr txBox="1">
            <a:spLocks noGrp="1"/>
          </p:cNvSpPr>
          <p:nvPr>
            <p:ph type="sldNum" idx="12"/>
          </p:nvPr>
        </p:nvSpPr>
        <p:spPr>
          <a:xfrm>
            <a:off x="9174127" y="6373686"/>
            <a:ext cx="2743200" cy="365100"/>
          </a:xfrm>
          <a:prstGeom prst="rect">
            <a:avLst/>
          </a:prstGeom>
          <a:noFill/>
          <a:ln>
            <a:noFill/>
          </a:ln>
        </p:spPr>
        <p:txBody>
          <a:bodyPr spcFirstLastPara="1" wrap="square" lIns="117825" tIns="58900" rIns="117825" bIns="58900" anchor="ctr" anchorCtr="0">
            <a:noAutofit/>
          </a:bodyPr>
          <a:lstStyle>
            <a:lvl1pPr marL="0" marR="0" lvl="0"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pic>
        <p:nvPicPr>
          <p:cNvPr id="235" name="Google Shape;235;p55" descr="Chat icon"/>
          <p:cNvPicPr preferRelativeResize="0"/>
          <p:nvPr/>
        </p:nvPicPr>
        <p:blipFill rotWithShape="1">
          <a:blip r:embed="rId2">
            <a:alphaModFix/>
          </a:blip>
          <a:srcRect/>
          <a:stretch/>
        </p:blipFill>
        <p:spPr>
          <a:xfrm>
            <a:off x="-226025" y="107156"/>
            <a:ext cx="4448189" cy="4448325"/>
          </a:xfrm>
          <a:prstGeom prst="rect">
            <a:avLst/>
          </a:prstGeom>
          <a:noFill/>
          <a:ln>
            <a:noFill/>
          </a:ln>
        </p:spPr>
      </p:pic>
    </p:spTree>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matchingName="Custom Layout">
  <p:cSld name="Custom Layout">
    <p:spTree>
      <p:nvGrpSpPr>
        <p:cNvPr id="1" name="Shape 236"/>
        <p:cNvGrpSpPr/>
        <p:nvPr/>
      </p:nvGrpSpPr>
      <p:grpSpPr>
        <a:xfrm>
          <a:off x="0" y="0"/>
          <a:ext cx="0" cy="0"/>
          <a:chOff x="0" y="0"/>
          <a:chExt cx="0" cy="0"/>
        </a:xfrm>
      </p:grpSpPr>
      <p:sp>
        <p:nvSpPr>
          <p:cNvPr id="237" name="Google Shape;237;p56"/>
          <p:cNvSpPr txBox="1">
            <a:spLocks noGrp="1"/>
          </p:cNvSpPr>
          <p:nvPr>
            <p:ph type="title"/>
          </p:nvPr>
        </p:nvSpPr>
        <p:spPr>
          <a:xfrm>
            <a:off x="556437" y="365125"/>
            <a:ext cx="11079300" cy="1325400"/>
          </a:xfrm>
          <a:prstGeom prst="rect">
            <a:avLst/>
          </a:prstGeom>
          <a:noFill/>
          <a:ln>
            <a:noFill/>
          </a:ln>
        </p:spPr>
        <p:txBody>
          <a:bodyPr spcFirstLastPara="1" wrap="square" lIns="117825" tIns="58900" rIns="117825" bIns="58900" anchor="ctr" anchorCtr="0">
            <a:noAutofit/>
          </a:bodyPr>
          <a:lstStyle>
            <a:lvl1pPr marR="0" lvl="0" algn="ctr">
              <a:lnSpc>
                <a:spcPct val="90000"/>
              </a:lnSpc>
              <a:spcBef>
                <a:spcPts val="0"/>
              </a:spcBef>
              <a:spcAft>
                <a:spcPts val="0"/>
              </a:spcAft>
              <a:buClr>
                <a:schemeClr val="dk2"/>
              </a:buClr>
              <a:buSzPts val="7700"/>
              <a:buFont typeface="Trebuchet MS"/>
              <a:buNone/>
              <a:defRPr sz="7700" b="1" i="0" u="none" strike="noStrike" cap="none">
                <a:solidFill>
                  <a:schemeClr val="dk2"/>
                </a:solidFill>
                <a:latin typeface="Trebuchet MS"/>
                <a:ea typeface="Trebuchet MS"/>
                <a:cs typeface="Trebuchet MS"/>
                <a:sym typeface="Trebuchet MS"/>
              </a:defRPr>
            </a:lvl1pPr>
            <a:lvl2pPr marR="0" lvl="1" algn="l">
              <a:lnSpc>
                <a:spcPct val="100000"/>
              </a:lnSpc>
              <a:spcBef>
                <a:spcPts val="0"/>
              </a:spcBef>
              <a:spcAft>
                <a:spcPts val="0"/>
              </a:spcAft>
              <a:buClr>
                <a:srgbClr val="000000"/>
              </a:buClr>
              <a:buSzPts val="1800"/>
              <a:buFont typeface="Arial"/>
              <a:buNone/>
              <a:defRPr sz="2300" b="0" i="0" u="none" strike="noStrike" cap="none">
                <a:solidFill>
                  <a:srgbClr val="000000"/>
                </a:solidFill>
                <a:latin typeface="Arial"/>
                <a:ea typeface="Arial"/>
                <a:cs typeface="Arial"/>
                <a:sym typeface="Arial"/>
              </a:defRPr>
            </a:lvl2pPr>
            <a:lvl3pPr marR="0" lvl="2" algn="l">
              <a:lnSpc>
                <a:spcPct val="100000"/>
              </a:lnSpc>
              <a:spcBef>
                <a:spcPts val="0"/>
              </a:spcBef>
              <a:spcAft>
                <a:spcPts val="0"/>
              </a:spcAft>
              <a:buClr>
                <a:srgbClr val="000000"/>
              </a:buClr>
              <a:buSzPts val="1800"/>
              <a:buFont typeface="Arial"/>
              <a:buNone/>
              <a:defRPr sz="2300" b="0" i="0" u="none" strike="noStrike" cap="none">
                <a:solidFill>
                  <a:srgbClr val="000000"/>
                </a:solidFill>
                <a:latin typeface="Arial"/>
                <a:ea typeface="Arial"/>
                <a:cs typeface="Arial"/>
                <a:sym typeface="Arial"/>
              </a:defRPr>
            </a:lvl3pPr>
            <a:lvl4pPr marR="0" lvl="3" algn="l">
              <a:lnSpc>
                <a:spcPct val="100000"/>
              </a:lnSpc>
              <a:spcBef>
                <a:spcPts val="0"/>
              </a:spcBef>
              <a:spcAft>
                <a:spcPts val="0"/>
              </a:spcAft>
              <a:buClr>
                <a:srgbClr val="000000"/>
              </a:buClr>
              <a:buSzPts val="1800"/>
              <a:buFont typeface="Arial"/>
              <a:buNone/>
              <a:defRPr sz="2300" b="0" i="0" u="none" strike="noStrike" cap="none">
                <a:solidFill>
                  <a:srgbClr val="000000"/>
                </a:solidFill>
                <a:latin typeface="Arial"/>
                <a:ea typeface="Arial"/>
                <a:cs typeface="Arial"/>
                <a:sym typeface="Arial"/>
              </a:defRPr>
            </a:lvl4pPr>
            <a:lvl5pPr marR="0" lvl="4" algn="l">
              <a:lnSpc>
                <a:spcPct val="100000"/>
              </a:lnSpc>
              <a:spcBef>
                <a:spcPts val="0"/>
              </a:spcBef>
              <a:spcAft>
                <a:spcPts val="0"/>
              </a:spcAft>
              <a:buClr>
                <a:srgbClr val="000000"/>
              </a:buClr>
              <a:buSzPts val="1800"/>
              <a:buFont typeface="Arial"/>
              <a:buNone/>
              <a:defRPr sz="2300" b="0" i="0" u="none" strike="noStrike" cap="none">
                <a:solidFill>
                  <a:srgbClr val="000000"/>
                </a:solidFill>
                <a:latin typeface="Arial"/>
                <a:ea typeface="Arial"/>
                <a:cs typeface="Arial"/>
                <a:sym typeface="Arial"/>
              </a:defRPr>
            </a:lvl5pPr>
            <a:lvl6pPr marR="0" lvl="5" algn="l">
              <a:lnSpc>
                <a:spcPct val="100000"/>
              </a:lnSpc>
              <a:spcBef>
                <a:spcPts val="0"/>
              </a:spcBef>
              <a:spcAft>
                <a:spcPts val="0"/>
              </a:spcAft>
              <a:buClr>
                <a:srgbClr val="000000"/>
              </a:buClr>
              <a:buSzPts val="1800"/>
              <a:buFont typeface="Arial"/>
              <a:buNone/>
              <a:defRPr sz="2300" b="0" i="0" u="none" strike="noStrike" cap="none">
                <a:solidFill>
                  <a:srgbClr val="000000"/>
                </a:solidFill>
                <a:latin typeface="Arial"/>
                <a:ea typeface="Arial"/>
                <a:cs typeface="Arial"/>
                <a:sym typeface="Arial"/>
              </a:defRPr>
            </a:lvl6pPr>
            <a:lvl7pPr marR="0" lvl="6" algn="l">
              <a:lnSpc>
                <a:spcPct val="100000"/>
              </a:lnSpc>
              <a:spcBef>
                <a:spcPts val="0"/>
              </a:spcBef>
              <a:spcAft>
                <a:spcPts val="0"/>
              </a:spcAft>
              <a:buClr>
                <a:srgbClr val="000000"/>
              </a:buClr>
              <a:buSzPts val="1800"/>
              <a:buFont typeface="Arial"/>
              <a:buNone/>
              <a:defRPr sz="2300" b="0" i="0" u="none" strike="noStrike" cap="none">
                <a:solidFill>
                  <a:srgbClr val="000000"/>
                </a:solidFill>
                <a:latin typeface="Arial"/>
                <a:ea typeface="Arial"/>
                <a:cs typeface="Arial"/>
                <a:sym typeface="Arial"/>
              </a:defRPr>
            </a:lvl7pPr>
            <a:lvl8pPr marR="0" lvl="7" algn="l">
              <a:lnSpc>
                <a:spcPct val="100000"/>
              </a:lnSpc>
              <a:spcBef>
                <a:spcPts val="0"/>
              </a:spcBef>
              <a:spcAft>
                <a:spcPts val="0"/>
              </a:spcAft>
              <a:buClr>
                <a:srgbClr val="000000"/>
              </a:buClr>
              <a:buSzPts val="1800"/>
              <a:buFont typeface="Arial"/>
              <a:buNone/>
              <a:defRPr sz="2300" b="0" i="0" u="none" strike="noStrike" cap="none">
                <a:solidFill>
                  <a:srgbClr val="000000"/>
                </a:solidFill>
                <a:latin typeface="Arial"/>
                <a:ea typeface="Arial"/>
                <a:cs typeface="Arial"/>
                <a:sym typeface="Arial"/>
              </a:defRPr>
            </a:lvl8pPr>
            <a:lvl9pPr marR="0" lvl="8" algn="l">
              <a:lnSpc>
                <a:spcPct val="100000"/>
              </a:lnSpc>
              <a:spcBef>
                <a:spcPts val="0"/>
              </a:spcBef>
              <a:spcAft>
                <a:spcPts val="0"/>
              </a:spcAft>
              <a:buClr>
                <a:srgbClr val="000000"/>
              </a:buClr>
              <a:buSzPts val="1800"/>
              <a:buFont typeface="Arial"/>
              <a:buNone/>
              <a:defRPr sz="2300" b="0" i="0" u="none" strike="noStrike" cap="none">
                <a:solidFill>
                  <a:srgbClr val="000000"/>
                </a:solidFill>
                <a:latin typeface="Arial"/>
                <a:ea typeface="Arial"/>
                <a:cs typeface="Arial"/>
                <a:sym typeface="Arial"/>
              </a:defRPr>
            </a:lvl9pPr>
          </a:lstStyle>
          <a:p>
            <a:endParaRPr/>
          </a:p>
        </p:txBody>
      </p:sp>
      <p:sp>
        <p:nvSpPr>
          <p:cNvPr id="238" name="Google Shape;238;p56"/>
          <p:cNvSpPr txBox="1">
            <a:spLocks noGrp="1"/>
          </p:cNvSpPr>
          <p:nvPr>
            <p:ph type="sldNum" idx="12"/>
          </p:nvPr>
        </p:nvSpPr>
        <p:spPr>
          <a:xfrm>
            <a:off x="9174127" y="6373686"/>
            <a:ext cx="2743200" cy="365100"/>
          </a:xfrm>
          <a:prstGeom prst="rect">
            <a:avLst/>
          </a:prstGeom>
          <a:noFill/>
          <a:ln>
            <a:noFill/>
          </a:ln>
        </p:spPr>
        <p:txBody>
          <a:bodyPr spcFirstLastPara="1" wrap="square" lIns="117825" tIns="58900" rIns="117825" bIns="58900" anchor="ctr" anchorCtr="0">
            <a:noAutofit/>
          </a:bodyPr>
          <a:lstStyle>
            <a:lvl1pPr marL="0" marR="0" lvl="0" indent="0" algn="r">
              <a:lnSpc>
                <a:spcPct val="100000"/>
              </a:lnSpc>
              <a:spcBef>
                <a:spcPts val="0"/>
              </a:spcBef>
              <a:spcAft>
                <a:spcPts val="0"/>
              </a:spcAft>
              <a:buClr>
                <a:srgbClr val="000000"/>
              </a:buClr>
              <a:buSzPts val="1500"/>
              <a:buFont typeface="Arial"/>
              <a:buNone/>
              <a:defRPr sz="1500" b="0" i="0" u="none" strike="noStrike" cap="none">
                <a:solidFill>
                  <a:schemeClr val="dk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500"/>
              <a:buFont typeface="Arial"/>
              <a:buNone/>
              <a:defRPr sz="1500" b="0" i="0" u="none" strike="noStrike" cap="none">
                <a:solidFill>
                  <a:schemeClr val="dk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500"/>
              <a:buFont typeface="Arial"/>
              <a:buNone/>
              <a:defRPr sz="1500" b="0" i="0" u="none" strike="noStrike" cap="none">
                <a:solidFill>
                  <a:schemeClr val="dk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500"/>
              <a:buFont typeface="Arial"/>
              <a:buNone/>
              <a:defRPr sz="1500" b="0" i="0" u="none" strike="noStrike" cap="none">
                <a:solidFill>
                  <a:schemeClr val="dk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500"/>
              <a:buFont typeface="Arial"/>
              <a:buNone/>
              <a:defRPr sz="1500" b="0" i="0" u="none" strike="noStrike" cap="none">
                <a:solidFill>
                  <a:schemeClr val="dk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500"/>
              <a:buFont typeface="Arial"/>
              <a:buNone/>
              <a:defRPr sz="1500" b="0" i="0" u="none" strike="noStrike" cap="none">
                <a:solidFill>
                  <a:schemeClr val="dk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500"/>
              <a:buFont typeface="Arial"/>
              <a:buNone/>
              <a:defRPr sz="1500" b="0" i="0" u="none" strike="noStrike" cap="none">
                <a:solidFill>
                  <a:schemeClr val="dk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500"/>
              <a:buFont typeface="Arial"/>
              <a:buNone/>
              <a:defRPr sz="1500" b="0" i="0" u="none" strike="noStrike" cap="none">
                <a:solidFill>
                  <a:schemeClr val="dk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500"/>
              <a:buFont typeface="Arial"/>
              <a:buNone/>
              <a:defRPr sz="1500" b="0" i="0" u="none" strike="noStrike" cap="none">
                <a:solidFill>
                  <a:schemeClr val="dk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matchingName="Content Slide 2">
  <p:cSld name="Content Slide 2">
    <p:spTree>
      <p:nvGrpSpPr>
        <p:cNvPr id="1" name="Shape 239"/>
        <p:cNvGrpSpPr/>
        <p:nvPr/>
      </p:nvGrpSpPr>
      <p:grpSpPr>
        <a:xfrm>
          <a:off x="0" y="0"/>
          <a:ext cx="0" cy="0"/>
          <a:chOff x="0" y="0"/>
          <a:chExt cx="0" cy="0"/>
        </a:xfrm>
      </p:grpSpPr>
      <p:sp>
        <p:nvSpPr>
          <p:cNvPr id="240" name="Google Shape;240;p57"/>
          <p:cNvSpPr txBox="1">
            <a:spLocks noGrp="1"/>
          </p:cNvSpPr>
          <p:nvPr>
            <p:ph type="body" idx="1"/>
          </p:nvPr>
        </p:nvSpPr>
        <p:spPr>
          <a:xfrm>
            <a:off x="309739" y="1714500"/>
            <a:ext cx="11572500" cy="4340100"/>
          </a:xfrm>
          <a:prstGeom prst="rect">
            <a:avLst/>
          </a:prstGeom>
          <a:noFill/>
          <a:ln>
            <a:noFill/>
          </a:ln>
        </p:spPr>
        <p:txBody>
          <a:bodyPr spcFirstLastPara="1" wrap="square" lIns="82850" tIns="41400" rIns="82850" bIns="41400" anchor="t" anchorCtr="0">
            <a:noAutofit/>
          </a:bodyPr>
          <a:lstStyle>
            <a:lvl1pPr marL="457200" marR="0" lvl="0" indent="-228600" algn="l">
              <a:lnSpc>
                <a:spcPct val="100000"/>
              </a:lnSpc>
              <a:spcBef>
                <a:spcPts val="5000"/>
              </a:spcBef>
              <a:spcAft>
                <a:spcPts val="0"/>
              </a:spcAft>
              <a:buClr>
                <a:srgbClr val="000000"/>
              </a:buClr>
              <a:buSzPts val="1300"/>
              <a:buFont typeface="Arial"/>
              <a:buNone/>
              <a:defRPr sz="4400" b="0" i="0" u="none" strike="noStrike" cap="none">
                <a:solidFill>
                  <a:schemeClr val="dk1"/>
                </a:solidFill>
                <a:latin typeface="Trebuchet MS"/>
                <a:ea typeface="Trebuchet MS"/>
                <a:cs typeface="Trebuchet MS"/>
                <a:sym typeface="Trebuchet MS"/>
              </a:defRPr>
            </a:lvl1pPr>
            <a:lvl2pPr marL="914400" marR="0" lvl="1" indent="-228600" algn="l">
              <a:lnSpc>
                <a:spcPct val="100000"/>
              </a:lnSpc>
              <a:spcBef>
                <a:spcPts val="5000"/>
              </a:spcBef>
              <a:spcAft>
                <a:spcPts val="0"/>
              </a:spcAft>
              <a:buClr>
                <a:srgbClr val="000000"/>
              </a:buClr>
              <a:buSzPts val="1300"/>
              <a:buFont typeface="Arial"/>
              <a:buNone/>
              <a:defRPr sz="4000" b="0" i="0" u="none" strike="noStrike" cap="none">
                <a:solidFill>
                  <a:schemeClr val="dk1"/>
                </a:solidFill>
                <a:latin typeface="Trebuchet MS"/>
                <a:ea typeface="Trebuchet MS"/>
                <a:cs typeface="Trebuchet MS"/>
                <a:sym typeface="Trebuchet MS"/>
              </a:defRPr>
            </a:lvl2pPr>
            <a:lvl3pPr marL="1371600" marR="0" lvl="2" indent="-228600" algn="l">
              <a:lnSpc>
                <a:spcPct val="100000"/>
              </a:lnSpc>
              <a:spcBef>
                <a:spcPts val="5000"/>
              </a:spcBef>
              <a:spcAft>
                <a:spcPts val="0"/>
              </a:spcAft>
              <a:buClr>
                <a:srgbClr val="000000"/>
              </a:buClr>
              <a:buSzPts val="1300"/>
              <a:buFont typeface="Arial"/>
              <a:buNone/>
              <a:defRPr sz="3200" b="0" i="0" u="none" strike="noStrike" cap="none">
                <a:solidFill>
                  <a:schemeClr val="dk1"/>
                </a:solidFill>
                <a:latin typeface="Trebuchet MS"/>
                <a:ea typeface="Trebuchet MS"/>
                <a:cs typeface="Trebuchet MS"/>
                <a:sym typeface="Trebuchet MS"/>
              </a:defRPr>
            </a:lvl3pPr>
            <a:lvl4pPr marL="1828800" marR="0" lvl="3" indent="-406400" algn="l">
              <a:lnSpc>
                <a:spcPct val="100000"/>
              </a:lnSpc>
              <a:spcBef>
                <a:spcPts val="5000"/>
              </a:spcBef>
              <a:spcAft>
                <a:spcPts val="0"/>
              </a:spcAft>
              <a:buClr>
                <a:schemeClr val="dk1"/>
              </a:buClr>
              <a:buSzPts val="2800"/>
              <a:buFont typeface="Noto Sans Symbols"/>
              <a:buChar char="❖"/>
              <a:defRPr sz="2800" b="0" i="0" u="none" strike="noStrike" cap="none">
                <a:solidFill>
                  <a:schemeClr val="dk1"/>
                </a:solidFill>
                <a:latin typeface="Trebuchet MS"/>
                <a:ea typeface="Trebuchet MS"/>
                <a:cs typeface="Trebuchet MS"/>
                <a:sym typeface="Trebuchet MS"/>
              </a:defRPr>
            </a:lvl4pPr>
            <a:lvl5pPr marL="2286000" marR="0" lvl="4" indent="-228600" algn="l">
              <a:lnSpc>
                <a:spcPct val="100000"/>
              </a:lnSpc>
              <a:spcBef>
                <a:spcPts val="5000"/>
              </a:spcBef>
              <a:spcAft>
                <a:spcPts val="0"/>
              </a:spcAft>
              <a:buClr>
                <a:srgbClr val="000000"/>
              </a:buClr>
              <a:buSzPts val="1300"/>
              <a:buFont typeface="Arial"/>
              <a:buNone/>
              <a:defRPr sz="3600" b="0" i="0" u="none" strike="noStrike" cap="none">
                <a:solidFill>
                  <a:srgbClr val="5C6670"/>
                </a:solidFill>
                <a:latin typeface="Trebuchet MS"/>
                <a:ea typeface="Trebuchet MS"/>
                <a:cs typeface="Trebuchet MS"/>
                <a:sym typeface="Trebuchet MS"/>
              </a:defRPr>
            </a:lvl5pPr>
            <a:lvl6pPr marL="2743200" marR="0" lvl="5" indent="-228600" algn="l">
              <a:lnSpc>
                <a:spcPct val="100000"/>
              </a:lnSpc>
              <a:spcBef>
                <a:spcPts val="5000"/>
              </a:spcBef>
              <a:spcAft>
                <a:spcPts val="0"/>
              </a:spcAft>
              <a:buClr>
                <a:srgbClr val="000000"/>
              </a:buClr>
              <a:buSzPts val="1300"/>
              <a:buFont typeface="Arial"/>
              <a:buNone/>
              <a:defRPr sz="3600" b="0" i="0" u="none" strike="noStrike" cap="none">
                <a:solidFill>
                  <a:srgbClr val="5C6670"/>
                </a:solidFill>
                <a:latin typeface="Trebuchet MS"/>
                <a:ea typeface="Trebuchet MS"/>
                <a:cs typeface="Trebuchet MS"/>
                <a:sym typeface="Trebuchet MS"/>
              </a:defRPr>
            </a:lvl6pPr>
            <a:lvl7pPr marL="3200400" marR="0" lvl="6" indent="-228600" algn="l">
              <a:lnSpc>
                <a:spcPct val="100000"/>
              </a:lnSpc>
              <a:spcBef>
                <a:spcPts val="5000"/>
              </a:spcBef>
              <a:spcAft>
                <a:spcPts val="0"/>
              </a:spcAft>
              <a:buClr>
                <a:srgbClr val="000000"/>
              </a:buClr>
              <a:buSzPts val="1300"/>
              <a:buFont typeface="Arial"/>
              <a:buNone/>
              <a:defRPr sz="3600" b="0" i="0" u="none" strike="noStrike" cap="none">
                <a:solidFill>
                  <a:srgbClr val="5C6670"/>
                </a:solidFill>
                <a:latin typeface="Trebuchet MS"/>
                <a:ea typeface="Trebuchet MS"/>
                <a:cs typeface="Trebuchet MS"/>
                <a:sym typeface="Trebuchet MS"/>
              </a:defRPr>
            </a:lvl7pPr>
            <a:lvl8pPr marL="3657600" marR="0" lvl="7" indent="-228600" algn="l">
              <a:lnSpc>
                <a:spcPct val="100000"/>
              </a:lnSpc>
              <a:spcBef>
                <a:spcPts val="5000"/>
              </a:spcBef>
              <a:spcAft>
                <a:spcPts val="0"/>
              </a:spcAft>
              <a:buClr>
                <a:srgbClr val="000000"/>
              </a:buClr>
              <a:buSzPts val="1300"/>
              <a:buFont typeface="Arial"/>
              <a:buNone/>
              <a:defRPr sz="3600" b="0" i="0" u="none" strike="noStrike" cap="none">
                <a:solidFill>
                  <a:srgbClr val="5C6670"/>
                </a:solidFill>
                <a:latin typeface="Trebuchet MS"/>
                <a:ea typeface="Trebuchet MS"/>
                <a:cs typeface="Trebuchet MS"/>
                <a:sym typeface="Trebuchet MS"/>
              </a:defRPr>
            </a:lvl8pPr>
            <a:lvl9pPr marL="4114800" marR="0" lvl="8" indent="-228600" algn="l">
              <a:lnSpc>
                <a:spcPct val="100000"/>
              </a:lnSpc>
              <a:spcBef>
                <a:spcPts val="5000"/>
              </a:spcBef>
              <a:spcAft>
                <a:spcPts val="0"/>
              </a:spcAft>
              <a:buClr>
                <a:srgbClr val="000000"/>
              </a:buClr>
              <a:buSzPts val="1300"/>
              <a:buFont typeface="Arial"/>
              <a:buNone/>
              <a:defRPr sz="3600" b="0" i="0" u="none" strike="noStrike" cap="none">
                <a:solidFill>
                  <a:srgbClr val="5C6670"/>
                </a:solidFill>
                <a:latin typeface="Trebuchet MS"/>
                <a:ea typeface="Trebuchet MS"/>
                <a:cs typeface="Trebuchet MS"/>
                <a:sym typeface="Trebuchet MS"/>
              </a:defRPr>
            </a:lvl9pPr>
          </a:lstStyle>
          <a:p>
            <a:endParaRPr/>
          </a:p>
        </p:txBody>
      </p:sp>
      <p:sp>
        <p:nvSpPr>
          <p:cNvPr id="241" name="Google Shape;241;p57"/>
          <p:cNvSpPr txBox="1">
            <a:spLocks noGrp="1"/>
          </p:cNvSpPr>
          <p:nvPr>
            <p:ph type="sldNum" idx="12"/>
          </p:nvPr>
        </p:nvSpPr>
        <p:spPr>
          <a:xfrm>
            <a:off x="9846361" y="6425136"/>
            <a:ext cx="2012100" cy="365100"/>
          </a:xfrm>
          <a:prstGeom prst="rect">
            <a:avLst/>
          </a:prstGeom>
          <a:noFill/>
          <a:ln>
            <a:noFill/>
          </a:ln>
        </p:spPr>
        <p:txBody>
          <a:bodyPr spcFirstLastPara="1" wrap="square" lIns="82850" tIns="41400" rIns="82850" bIns="41400" anchor="ctr" anchorCtr="0">
            <a:noAutofit/>
          </a:bodyPr>
          <a:lstStyle>
            <a:lvl1pPr marL="0" marR="0" lvl="0" indent="0" algn="r">
              <a:lnSpc>
                <a:spcPct val="100000"/>
              </a:lnSpc>
              <a:spcBef>
                <a:spcPts val="0"/>
              </a:spcBef>
              <a:spcAft>
                <a:spcPts val="0"/>
              </a:spcAft>
              <a:buClr>
                <a:srgbClr val="000000"/>
              </a:buClr>
              <a:buSzPts val="1500"/>
              <a:buFont typeface="Arial"/>
              <a:buNone/>
              <a:defRPr sz="1500" b="0" i="0" u="none" strike="noStrike" cap="none">
                <a:solidFill>
                  <a:schemeClr val="dk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500"/>
              <a:buFont typeface="Arial"/>
              <a:buNone/>
              <a:defRPr sz="1500" b="0" i="0" u="none" strike="noStrike" cap="none">
                <a:solidFill>
                  <a:schemeClr val="dk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500"/>
              <a:buFont typeface="Arial"/>
              <a:buNone/>
              <a:defRPr sz="1500" b="0" i="0" u="none" strike="noStrike" cap="none">
                <a:solidFill>
                  <a:schemeClr val="dk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500"/>
              <a:buFont typeface="Arial"/>
              <a:buNone/>
              <a:defRPr sz="1500" b="0" i="0" u="none" strike="noStrike" cap="none">
                <a:solidFill>
                  <a:schemeClr val="dk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500"/>
              <a:buFont typeface="Arial"/>
              <a:buNone/>
              <a:defRPr sz="1500" b="0" i="0" u="none" strike="noStrike" cap="none">
                <a:solidFill>
                  <a:schemeClr val="dk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500"/>
              <a:buFont typeface="Arial"/>
              <a:buNone/>
              <a:defRPr sz="1500" b="0" i="0" u="none" strike="noStrike" cap="none">
                <a:solidFill>
                  <a:schemeClr val="dk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500"/>
              <a:buFont typeface="Arial"/>
              <a:buNone/>
              <a:defRPr sz="1500" b="0" i="0" u="none" strike="noStrike" cap="none">
                <a:solidFill>
                  <a:schemeClr val="dk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500"/>
              <a:buFont typeface="Arial"/>
              <a:buNone/>
              <a:defRPr sz="1500" b="0" i="0" u="none" strike="noStrike" cap="none">
                <a:solidFill>
                  <a:schemeClr val="dk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500"/>
              <a:buFont typeface="Arial"/>
              <a:buNone/>
              <a:defRPr sz="1500" b="0" i="0" u="none" strike="noStrike" cap="none">
                <a:solidFill>
                  <a:schemeClr val="dk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sp>
        <p:nvSpPr>
          <p:cNvPr id="242" name="Google Shape;242;p57"/>
          <p:cNvSpPr txBox="1">
            <a:spLocks noGrp="1"/>
          </p:cNvSpPr>
          <p:nvPr>
            <p:ph type="title"/>
          </p:nvPr>
        </p:nvSpPr>
        <p:spPr>
          <a:xfrm>
            <a:off x="309739" y="439118"/>
            <a:ext cx="11572500" cy="816900"/>
          </a:xfrm>
          <a:prstGeom prst="rect">
            <a:avLst/>
          </a:prstGeom>
          <a:noFill/>
          <a:ln>
            <a:noFill/>
          </a:ln>
        </p:spPr>
        <p:txBody>
          <a:bodyPr spcFirstLastPara="1" wrap="square" lIns="0" tIns="0" rIns="0" bIns="0" anchor="ctr" anchorCtr="0">
            <a:noAutofit/>
          </a:bodyPr>
          <a:lstStyle>
            <a:lvl1pPr marR="0" lvl="0" algn="ctr">
              <a:lnSpc>
                <a:spcPct val="100000"/>
              </a:lnSpc>
              <a:spcBef>
                <a:spcPts val="0"/>
              </a:spcBef>
              <a:spcAft>
                <a:spcPts val="0"/>
              </a:spcAft>
              <a:buClr>
                <a:srgbClr val="000000"/>
              </a:buClr>
              <a:buSzPts val="1800"/>
              <a:buFont typeface="Arial"/>
              <a:buNone/>
              <a:defRPr sz="8000" b="0" i="0" u="none" strike="noStrike" cap="none">
                <a:solidFill>
                  <a:srgbClr val="001254"/>
                </a:solidFill>
                <a:latin typeface="Arial"/>
                <a:ea typeface="Arial"/>
                <a:cs typeface="Arial"/>
                <a:sym typeface="Arial"/>
              </a:defRPr>
            </a:lvl1pPr>
            <a:lvl2pPr marR="0" lvl="1" algn="ctr">
              <a:lnSpc>
                <a:spcPct val="100000"/>
              </a:lnSpc>
              <a:spcBef>
                <a:spcPts val="0"/>
              </a:spcBef>
              <a:spcAft>
                <a:spcPts val="0"/>
              </a:spcAft>
              <a:buClr>
                <a:srgbClr val="000000"/>
              </a:buClr>
              <a:buSzPts val="1800"/>
              <a:buFont typeface="Arial"/>
              <a:buNone/>
              <a:defRPr sz="1800" b="0" i="0" u="none" strike="noStrike" cap="none">
                <a:solidFill>
                  <a:srgbClr val="000000"/>
                </a:solidFill>
                <a:latin typeface="Arial"/>
                <a:ea typeface="Arial"/>
                <a:cs typeface="Arial"/>
                <a:sym typeface="Arial"/>
              </a:defRPr>
            </a:lvl2pPr>
            <a:lvl3pPr marR="0" lvl="2" algn="ctr">
              <a:lnSpc>
                <a:spcPct val="100000"/>
              </a:lnSpc>
              <a:spcBef>
                <a:spcPts val="0"/>
              </a:spcBef>
              <a:spcAft>
                <a:spcPts val="0"/>
              </a:spcAft>
              <a:buClr>
                <a:srgbClr val="000000"/>
              </a:buClr>
              <a:buSzPts val="1800"/>
              <a:buFont typeface="Arial"/>
              <a:buNone/>
              <a:defRPr sz="1800" b="0" i="0" u="none" strike="noStrike" cap="none">
                <a:solidFill>
                  <a:srgbClr val="000000"/>
                </a:solidFill>
                <a:latin typeface="Arial"/>
                <a:ea typeface="Arial"/>
                <a:cs typeface="Arial"/>
                <a:sym typeface="Arial"/>
              </a:defRPr>
            </a:lvl3pPr>
            <a:lvl4pPr marR="0" lvl="3" algn="ctr">
              <a:lnSpc>
                <a:spcPct val="100000"/>
              </a:lnSpc>
              <a:spcBef>
                <a:spcPts val="0"/>
              </a:spcBef>
              <a:spcAft>
                <a:spcPts val="0"/>
              </a:spcAft>
              <a:buClr>
                <a:srgbClr val="000000"/>
              </a:buClr>
              <a:buSzPts val="1800"/>
              <a:buFont typeface="Arial"/>
              <a:buNone/>
              <a:defRPr sz="1800" b="0" i="0" u="none" strike="noStrike" cap="none">
                <a:solidFill>
                  <a:srgbClr val="000000"/>
                </a:solidFill>
                <a:latin typeface="Arial"/>
                <a:ea typeface="Arial"/>
                <a:cs typeface="Arial"/>
                <a:sym typeface="Arial"/>
              </a:defRPr>
            </a:lvl4pPr>
            <a:lvl5pPr marR="0" lvl="4" algn="ctr">
              <a:lnSpc>
                <a:spcPct val="100000"/>
              </a:lnSpc>
              <a:spcBef>
                <a:spcPts val="0"/>
              </a:spcBef>
              <a:spcAft>
                <a:spcPts val="0"/>
              </a:spcAft>
              <a:buClr>
                <a:srgbClr val="000000"/>
              </a:buClr>
              <a:buSzPts val="1800"/>
              <a:buFont typeface="Arial"/>
              <a:buNone/>
              <a:defRPr sz="1800" b="0" i="0" u="none" strike="noStrike" cap="none">
                <a:solidFill>
                  <a:srgbClr val="000000"/>
                </a:solidFill>
                <a:latin typeface="Arial"/>
                <a:ea typeface="Arial"/>
                <a:cs typeface="Arial"/>
                <a:sym typeface="Arial"/>
              </a:defRPr>
            </a:lvl5pPr>
            <a:lvl6pPr marR="0" lvl="5" algn="ctr">
              <a:lnSpc>
                <a:spcPct val="100000"/>
              </a:lnSpc>
              <a:spcBef>
                <a:spcPts val="0"/>
              </a:spcBef>
              <a:spcAft>
                <a:spcPts val="0"/>
              </a:spcAft>
              <a:buClr>
                <a:srgbClr val="000000"/>
              </a:buClr>
              <a:buSzPts val="1800"/>
              <a:buFont typeface="Arial"/>
              <a:buNone/>
              <a:defRPr sz="1800" b="0" i="0" u="none" strike="noStrike" cap="none">
                <a:solidFill>
                  <a:srgbClr val="000000"/>
                </a:solidFill>
                <a:latin typeface="Arial"/>
                <a:ea typeface="Arial"/>
                <a:cs typeface="Arial"/>
                <a:sym typeface="Arial"/>
              </a:defRPr>
            </a:lvl6pPr>
            <a:lvl7pPr marR="0" lvl="6" algn="ctr">
              <a:lnSpc>
                <a:spcPct val="100000"/>
              </a:lnSpc>
              <a:spcBef>
                <a:spcPts val="0"/>
              </a:spcBef>
              <a:spcAft>
                <a:spcPts val="0"/>
              </a:spcAft>
              <a:buClr>
                <a:srgbClr val="000000"/>
              </a:buClr>
              <a:buSzPts val="1800"/>
              <a:buFont typeface="Arial"/>
              <a:buNone/>
              <a:defRPr sz="1800" b="0" i="0" u="none" strike="noStrike" cap="none">
                <a:solidFill>
                  <a:srgbClr val="000000"/>
                </a:solidFill>
                <a:latin typeface="Arial"/>
                <a:ea typeface="Arial"/>
                <a:cs typeface="Arial"/>
                <a:sym typeface="Arial"/>
              </a:defRPr>
            </a:lvl7pPr>
            <a:lvl8pPr marR="0" lvl="7" algn="ctr">
              <a:lnSpc>
                <a:spcPct val="100000"/>
              </a:lnSpc>
              <a:spcBef>
                <a:spcPts val="0"/>
              </a:spcBef>
              <a:spcAft>
                <a:spcPts val="0"/>
              </a:spcAft>
              <a:buClr>
                <a:srgbClr val="000000"/>
              </a:buClr>
              <a:buSzPts val="1800"/>
              <a:buFont typeface="Arial"/>
              <a:buNone/>
              <a:defRPr sz="1800" b="0" i="0" u="none" strike="noStrike" cap="none">
                <a:solidFill>
                  <a:srgbClr val="000000"/>
                </a:solidFill>
                <a:latin typeface="Arial"/>
                <a:ea typeface="Arial"/>
                <a:cs typeface="Arial"/>
                <a:sym typeface="Arial"/>
              </a:defRPr>
            </a:lvl8pPr>
            <a:lvl9pPr marR="0" lvl="8" algn="ctr">
              <a:lnSpc>
                <a:spcPct val="100000"/>
              </a:lnSpc>
              <a:spcBef>
                <a:spcPts val="0"/>
              </a:spcBef>
              <a:spcAft>
                <a:spcPts val="0"/>
              </a:spcAft>
              <a:buClr>
                <a:srgbClr val="000000"/>
              </a:buClr>
              <a:buSzPts val="1800"/>
              <a:buFont typeface="Arial"/>
              <a:buNone/>
              <a:defRPr sz="1800" b="0" i="0" u="none" strike="noStrike" cap="none">
                <a:solidFill>
                  <a:srgbClr val="000000"/>
                </a:solidFill>
                <a:latin typeface="Arial"/>
                <a:ea typeface="Arial"/>
                <a:cs typeface="Arial"/>
                <a:sym typeface="Arial"/>
              </a:defRPr>
            </a:lvl9pPr>
          </a:lstStyle>
          <a:p>
            <a:endParaRPr/>
          </a:p>
        </p:txBody>
      </p:sp>
    </p:spTree>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showMasterSp="0" matchingName="Title Slide 1" type="title">
  <p:cSld name="TITLE">
    <p:spTree>
      <p:nvGrpSpPr>
        <p:cNvPr id="1" name="Shape 243"/>
        <p:cNvGrpSpPr/>
        <p:nvPr/>
      </p:nvGrpSpPr>
      <p:grpSpPr>
        <a:xfrm>
          <a:off x="0" y="0"/>
          <a:ext cx="0" cy="0"/>
          <a:chOff x="0" y="0"/>
          <a:chExt cx="0" cy="0"/>
        </a:xfrm>
      </p:grpSpPr>
      <p:sp>
        <p:nvSpPr>
          <p:cNvPr id="244" name="Google Shape;244;p58"/>
          <p:cNvSpPr/>
          <p:nvPr/>
        </p:nvSpPr>
        <p:spPr>
          <a:xfrm>
            <a:off x="0" y="6256612"/>
            <a:ext cx="12192000" cy="609600"/>
          </a:xfrm>
          <a:prstGeom prst="rect">
            <a:avLst/>
          </a:prstGeom>
          <a:solidFill>
            <a:schemeClr val="accent1"/>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FFFFFF"/>
              </a:buClr>
              <a:buSzPts val="2300"/>
              <a:buFont typeface="Calibri"/>
              <a:buNone/>
            </a:pPr>
            <a:endParaRPr sz="2300" b="0" i="0" u="none" strike="noStrike" cap="none">
              <a:solidFill>
                <a:srgbClr val="FFFFFF"/>
              </a:solidFill>
              <a:latin typeface="Calibri"/>
              <a:ea typeface="Calibri"/>
              <a:cs typeface="Calibri"/>
              <a:sym typeface="Calibri"/>
            </a:endParaRPr>
          </a:p>
        </p:txBody>
      </p:sp>
      <p:pic>
        <p:nvPicPr>
          <p:cNvPr id="245" name="Google Shape;245;p58" descr="Google Shape;11;p1"/>
          <p:cNvPicPr preferRelativeResize="0"/>
          <p:nvPr/>
        </p:nvPicPr>
        <p:blipFill rotWithShape="1">
          <a:blip r:embed="rId2">
            <a:alphaModFix/>
          </a:blip>
          <a:srcRect/>
          <a:stretch/>
        </p:blipFill>
        <p:spPr>
          <a:xfrm>
            <a:off x="274320" y="6364223"/>
            <a:ext cx="1530942" cy="259234"/>
          </a:xfrm>
          <a:prstGeom prst="rect">
            <a:avLst/>
          </a:prstGeom>
          <a:noFill/>
          <a:ln>
            <a:noFill/>
          </a:ln>
        </p:spPr>
      </p:pic>
      <p:sp>
        <p:nvSpPr>
          <p:cNvPr id="246" name="Google Shape;246;p58"/>
          <p:cNvSpPr txBox="1">
            <a:spLocks noGrp="1"/>
          </p:cNvSpPr>
          <p:nvPr>
            <p:ph type="title"/>
          </p:nvPr>
        </p:nvSpPr>
        <p:spPr>
          <a:xfrm>
            <a:off x="1040523" y="1505158"/>
            <a:ext cx="10110900" cy="990300"/>
          </a:xfrm>
          <a:prstGeom prst="rect">
            <a:avLst/>
          </a:prstGeom>
          <a:noFill/>
          <a:ln>
            <a:noFill/>
          </a:ln>
        </p:spPr>
        <p:txBody>
          <a:bodyPr spcFirstLastPara="1" wrap="square" lIns="58875" tIns="58875" rIns="58875" bIns="58875" anchor="ctr" anchorCtr="0">
            <a:normAutofit/>
          </a:bodyPr>
          <a:lstStyle>
            <a:lvl1pPr lvl="0" algn="ctr">
              <a:lnSpc>
                <a:spcPct val="90000"/>
              </a:lnSpc>
              <a:spcBef>
                <a:spcPts val="0"/>
              </a:spcBef>
              <a:spcAft>
                <a:spcPts val="0"/>
              </a:spcAft>
              <a:buClr>
                <a:schemeClr val="accent1"/>
              </a:buClr>
              <a:buSzPts val="2300"/>
              <a:buNone/>
              <a:defRPr/>
            </a:lvl1pPr>
            <a:lvl2pPr lvl="1" algn="ctr">
              <a:lnSpc>
                <a:spcPct val="90000"/>
              </a:lnSpc>
              <a:spcBef>
                <a:spcPts val="0"/>
              </a:spcBef>
              <a:spcAft>
                <a:spcPts val="0"/>
              </a:spcAft>
              <a:buClr>
                <a:schemeClr val="accent1"/>
              </a:buClr>
              <a:buSzPts val="2300"/>
              <a:buNone/>
              <a:defRPr/>
            </a:lvl2pPr>
            <a:lvl3pPr lvl="2" algn="ctr">
              <a:lnSpc>
                <a:spcPct val="90000"/>
              </a:lnSpc>
              <a:spcBef>
                <a:spcPts val="0"/>
              </a:spcBef>
              <a:spcAft>
                <a:spcPts val="0"/>
              </a:spcAft>
              <a:buClr>
                <a:schemeClr val="accent1"/>
              </a:buClr>
              <a:buSzPts val="2300"/>
              <a:buNone/>
              <a:defRPr/>
            </a:lvl3pPr>
            <a:lvl4pPr lvl="3" algn="ctr">
              <a:lnSpc>
                <a:spcPct val="90000"/>
              </a:lnSpc>
              <a:spcBef>
                <a:spcPts val="0"/>
              </a:spcBef>
              <a:spcAft>
                <a:spcPts val="0"/>
              </a:spcAft>
              <a:buClr>
                <a:schemeClr val="accent1"/>
              </a:buClr>
              <a:buSzPts val="2300"/>
              <a:buNone/>
              <a:defRPr/>
            </a:lvl4pPr>
            <a:lvl5pPr lvl="4" algn="ctr">
              <a:lnSpc>
                <a:spcPct val="90000"/>
              </a:lnSpc>
              <a:spcBef>
                <a:spcPts val="0"/>
              </a:spcBef>
              <a:spcAft>
                <a:spcPts val="0"/>
              </a:spcAft>
              <a:buClr>
                <a:schemeClr val="accent1"/>
              </a:buClr>
              <a:buSzPts val="2300"/>
              <a:buNone/>
              <a:defRPr/>
            </a:lvl5pPr>
            <a:lvl6pPr lvl="5" algn="ctr">
              <a:lnSpc>
                <a:spcPct val="90000"/>
              </a:lnSpc>
              <a:spcBef>
                <a:spcPts val="0"/>
              </a:spcBef>
              <a:spcAft>
                <a:spcPts val="0"/>
              </a:spcAft>
              <a:buClr>
                <a:schemeClr val="accent1"/>
              </a:buClr>
              <a:buSzPts val="2300"/>
              <a:buNone/>
              <a:defRPr/>
            </a:lvl6pPr>
            <a:lvl7pPr lvl="6" algn="ctr">
              <a:lnSpc>
                <a:spcPct val="90000"/>
              </a:lnSpc>
              <a:spcBef>
                <a:spcPts val="0"/>
              </a:spcBef>
              <a:spcAft>
                <a:spcPts val="0"/>
              </a:spcAft>
              <a:buClr>
                <a:schemeClr val="accent1"/>
              </a:buClr>
              <a:buSzPts val="2300"/>
              <a:buNone/>
              <a:defRPr/>
            </a:lvl7pPr>
            <a:lvl8pPr lvl="7" algn="ctr">
              <a:lnSpc>
                <a:spcPct val="90000"/>
              </a:lnSpc>
              <a:spcBef>
                <a:spcPts val="0"/>
              </a:spcBef>
              <a:spcAft>
                <a:spcPts val="0"/>
              </a:spcAft>
              <a:buClr>
                <a:schemeClr val="accent1"/>
              </a:buClr>
              <a:buSzPts val="2300"/>
              <a:buNone/>
              <a:defRPr/>
            </a:lvl8pPr>
            <a:lvl9pPr lvl="8" algn="ctr">
              <a:lnSpc>
                <a:spcPct val="90000"/>
              </a:lnSpc>
              <a:spcBef>
                <a:spcPts val="0"/>
              </a:spcBef>
              <a:spcAft>
                <a:spcPts val="0"/>
              </a:spcAft>
              <a:buClr>
                <a:schemeClr val="accent1"/>
              </a:buClr>
              <a:buSzPts val="2300"/>
              <a:buNone/>
              <a:defRPr/>
            </a:lvl9pPr>
          </a:lstStyle>
          <a:p>
            <a:endParaRPr/>
          </a:p>
        </p:txBody>
      </p:sp>
      <p:sp>
        <p:nvSpPr>
          <p:cNvPr id="247" name="Google Shape;247;p58"/>
          <p:cNvSpPr txBox="1">
            <a:spLocks noGrp="1"/>
          </p:cNvSpPr>
          <p:nvPr>
            <p:ph type="body" idx="1"/>
          </p:nvPr>
        </p:nvSpPr>
        <p:spPr>
          <a:xfrm>
            <a:off x="1524000" y="2583430"/>
            <a:ext cx="9144000" cy="738600"/>
          </a:xfrm>
          <a:prstGeom prst="rect">
            <a:avLst/>
          </a:prstGeom>
          <a:noFill/>
          <a:ln>
            <a:noFill/>
          </a:ln>
        </p:spPr>
        <p:txBody>
          <a:bodyPr spcFirstLastPara="1" wrap="square" lIns="58875" tIns="58875" rIns="58875" bIns="58875" anchor="ctr" anchorCtr="0">
            <a:normAutofit/>
          </a:bodyPr>
          <a:lstStyle>
            <a:lvl1pPr marL="457200" marR="0" lvl="0" indent="-628650" algn="ctr">
              <a:lnSpc>
                <a:spcPct val="90000"/>
              </a:lnSpc>
              <a:spcBef>
                <a:spcPts val="1300"/>
              </a:spcBef>
              <a:spcAft>
                <a:spcPts val="0"/>
              </a:spcAft>
              <a:buClr>
                <a:srgbClr val="000000"/>
              </a:buClr>
              <a:buSzPts val="6300"/>
              <a:buFont typeface="Trebuchet MS"/>
              <a:buChar char="●"/>
              <a:defRPr sz="6300" b="1" i="0" u="none" strike="noStrike" cap="none">
                <a:solidFill>
                  <a:srgbClr val="000000"/>
                </a:solidFill>
                <a:latin typeface="Trebuchet MS"/>
                <a:ea typeface="Trebuchet MS"/>
                <a:cs typeface="Trebuchet MS"/>
                <a:sym typeface="Trebuchet MS"/>
              </a:defRPr>
            </a:lvl1pPr>
            <a:lvl2pPr marL="914400" marR="0" lvl="1" indent="-628650" algn="ctr">
              <a:lnSpc>
                <a:spcPct val="90000"/>
              </a:lnSpc>
              <a:spcBef>
                <a:spcPts val="1300"/>
              </a:spcBef>
              <a:spcAft>
                <a:spcPts val="0"/>
              </a:spcAft>
              <a:buClr>
                <a:srgbClr val="000000"/>
              </a:buClr>
              <a:buSzPts val="6300"/>
              <a:buFont typeface="Trebuchet MS"/>
              <a:buChar char="○"/>
              <a:defRPr sz="6300" b="1" i="0" u="none" strike="noStrike" cap="none">
                <a:solidFill>
                  <a:srgbClr val="000000"/>
                </a:solidFill>
                <a:latin typeface="Trebuchet MS"/>
                <a:ea typeface="Trebuchet MS"/>
                <a:cs typeface="Trebuchet MS"/>
                <a:sym typeface="Trebuchet MS"/>
              </a:defRPr>
            </a:lvl2pPr>
            <a:lvl3pPr marL="1371600" marR="0" lvl="2" indent="-628650" algn="ctr">
              <a:lnSpc>
                <a:spcPct val="90000"/>
              </a:lnSpc>
              <a:spcBef>
                <a:spcPts val="1300"/>
              </a:spcBef>
              <a:spcAft>
                <a:spcPts val="0"/>
              </a:spcAft>
              <a:buClr>
                <a:srgbClr val="000000"/>
              </a:buClr>
              <a:buSzPts val="6300"/>
              <a:buFont typeface="Trebuchet MS"/>
              <a:buChar char="■"/>
              <a:defRPr sz="6300" b="1" i="0" u="none" strike="noStrike" cap="none">
                <a:solidFill>
                  <a:srgbClr val="000000"/>
                </a:solidFill>
                <a:latin typeface="Trebuchet MS"/>
                <a:ea typeface="Trebuchet MS"/>
                <a:cs typeface="Trebuchet MS"/>
                <a:sym typeface="Trebuchet MS"/>
              </a:defRPr>
            </a:lvl3pPr>
            <a:lvl4pPr marL="1828800" marR="0" lvl="3" indent="-628650" algn="ctr">
              <a:lnSpc>
                <a:spcPct val="90000"/>
              </a:lnSpc>
              <a:spcBef>
                <a:spcPts val="1300"/>
              </a:spcBef>
              <a:spcAft>
                <a:spcPts val="0"/>
              </a:spcAft>
              <a:buClr>
                <a:srgbClr val="000000"/>
              </a:buClr>
              <a:buSzPts val="6300"/>
              <a:buFont typeface="Trebuchet MS"/>
              <a:buChar char="●"/>
              <a:defRPr sz="6300" b="1" i="0" u="none" strike="noStrike" cap="none">
                <a:solidFill>
                  <a:srgbClr val="000000"/>
                </a:solidFill>
                <a:latin typeface="Trebuchet MS"/>
                <a:ea typeface="Trebuchet MS"/>
                <a:cs typeface="Trebuchet MS"/>
                <a:sym typeface="Trebuchet MS"/>
              </a:defRPr>
            </a:lvl4pPr>
            <a:lvl5pPr marL="2286000" marR="0" lvl="4" indent="-628650" algn="ctr">
              <a:lnSpc>
                <a:spcPct val="90000"/>
              </a:lnSpc>
              <a:spcBef>
                <a:spcPts val="1300"/>
              </a:spcBef>
              <a:spcAft>
                <a:spcPts val="0"/>
              </a:spcAft>
              <a:buClr>
                <a:srgbClr val="000000"/>
              </a:buClr>
              <a:buSzPts val="6300"/>
              <a:buFont typeface="Trebuchet MS"/>
              <a:buChar char="○"/>
              <a:defRPr sz="6300" b="1" i="0" u="none" strike="noStrike" cap="none">
                <a:solidFill>
                  <a:srgbClr val="000000"/>
                </a:solidFill>
                <a:latin typeface="Trebuchet MS"/>
                <a:ea typeface="Trebuchet MS"/>
                <a:cs typeface="Trebuchet MS"/>
                <a:sym typeface="Trebuchet MS"/>
              </a:defRPr>
            </a:lvl5pPr>
            <a:lvl6pPr marL="2743200" marR="0" lvl="5" indent="-374650" algn="l">
              <a:lnSpc>
                <a:spcPct val="100000"/>
              </a:lnSpc>
              <a:spcBef>
                <a:spcPts val="0"/>
              </a:spcBef>
              <a:spcAft>
                <a:spcPts val="0"/>
              </a:spcAft>
              <a:buClr>
                <a:srgbClr val="000000"/>
              </a:buClr>
              <a:buSzPts val="2300"/>
              <a:buFont typeface="Arial"/>
              <a:buChar char="■"/>
              <a:defRPr sz="1800" b="0" i="0" u="none" strike="noStrike" cap="none">
                <a:solidFill>
                  <a:srgbClr val="000000"/>
                </a:solidFill>
                <a:latin typeface="Arial"/>
                <a:ea typeface="Arial"/>
                <a:cs typeface="Arial"/>
                <a:sym typeface="Arial"/>
              </a:defRPr>
            </a:lvl6pPr>
            <a:lvl7pPr marL="3200400" marR="0" lvl="6" indent="-374650" algn="l">
              <a:lnSpc>
                <a:spcPct val="100000"/>
              </a:lnSpc>
              <a:spcBef>
                <a:spcPts val="0"/>
              </a:spcBef>
              <a:spcAft>
                <a:spcPts val="0"/>
              </a:spcAft>
              <a:buClr>
                <a:srgbClr val="000000"/>
              </a:buClr>
              <a:buSzPts val="2300"/>
              <a:buFont typeface="Arial"/>
              <a:buChar char="●"/>
              <a:defRPr sz="1800" b="0" i="0" u="none" strike="noStrike" cap="none">
                <a:solidFill>
                  <a:srgbClr val="000000"/>
                </a:solidFill>
                <a:latin typeface="Arial"/>
                <a:ea typeface="Arial"/>
                <a:cs typeface="Arial"/>
                <a:sym typeface="Arial"/>
              </a:defRPr>
            </a:lvl7pPr>
            <a:lvl8pPr marL="3657600" marR="0" lvl="7" indent="-374650" algn="l">
              <a:lnSpc>
                <a:spcPct val="100000"/>
              </a:lnSpc>
              <a:spcBef>
                <a:spcPts val="0"/>
              </a:spcBef>
              <a:spcAft>
                <a:spcPts val="0"/>
              </a:spcAft>
              <a:buClr>
                <a:srgbClr val="000000"/>
              </a:buClr>
              <a:buSzPts val="2300"/>
              <a:buFont typeface="Arial"/>
              <a:buChar char="○"/>
              <a:defRPr sz="1800" b="0" i="0" u="none" strike="noStrike" cap="none">
                <a:solidFill>
                  <a:srgbClr val="000000"/>
                </a:solidFill>
                <a:latin typeface="Arial"/>
                <a:ea typeface="Arial"/>
                <a:cs typeface="Arial"/>
                <a:sym typeface="Arial"/>
              </a:defRPr>
            </a:lvl8pPr>
            <a:lvl9pPr marL="4114800" marR="0" lvl="8" indent="-374650" algn="l">
              <a:lnSpc>
                <a:spcPct val="100000"/>
              </a:lnSpc>
              <a:spcBef>
                <a:spcPts val="0"/>
              </a:spcBef>
              <a:spcAft>
                <a:spcPts val="0"/>
              </a:spcAft>
              <a:buClr>
                <a:srgbClr val="000000"/>
              </a:buClr>
              <a:buSzPts val="2300"/>
              <a:buFont typeface="Arial"/>
              <a:buChar char="■"/>
              <a:defRPr sz="1800" b="0" i="0" u="none" strike="noStrike" cap="none">
                <a:solidFill>
                  <a:srgbClr val="000000"/>
                </a:solidFill>
                <a:latin typeface="Arial"/>
                <a:ea typeface="Arial"/>
                <a:cs typeface="Arial"/>
                <a:sym typeface="Arial"/>
              </a:defRPr>
            </a:lvl9pPr>
          </a:lstStyle>
          <a:p>
            <a:endParaRPr/>
          </a:p>
        </p:txBody>
      </p:sp>
      <p:sp>
        <p:nvSpPr>
          <p:cNvPr id="248" name="Google Shape;248;p58"/>
          <p:cNvSpPr txBox="1">
            <a:spLocks noGrp="1"/>
          </p:cNvSpPr>
          <p:nvPr>
            <p:ph type="sldNum" idx="12"/>
          </p:nvPr>
        </p:nvSpPr>
        <p:spPr>
          <a:xfrm>
            <a:off x="11653384" y="6421648"/>
            <a:ext cx="264000" cy="349800"/>
          </a:xfrm>
          <a:prstGeom prst="rect">
            <a:avLst/>
          </a:prstGeom>
          <a:noFill/>
          <a:ln>
            <a:noFill/>
          </a:ln>
        </p:spPr>
        <p:txBody>
          <a:bodyPr spcFirstLastPara="1" wrap="square" lIns="58875" tIns="58875" rIns="58875" bIns="58875" anchor="ctr" anchorCtr="0">
            <a:spAutoFit/>
          </a:bodyPr>
          <a:lstStyle>
            <a:lvl1pPr marL="0" marR="0" lvl="0" indent="0" algn="r">
              <a:lnSpc>
                <a:spcPct val="100000"/>
              </a:lnSpc>
              <a:spcBef>
                <a:spcPts val="0"/>
              </a:spcBef>
              <a:spcAft>
                <a:spcPts val="0"/>
              </a:spcAft>
              <a:buClr>
                <a:srgbClr val="FFFFFF"/>
              </a:buClr>
              <a:buSzPts val="1500"/>
              <a:buFont typeface="Trebuchet MS"/>
              <a:buNone/>
              <a:defRPr sz="1500" b="0" i="0" u="none" strike="noStrike" cap="none">
                <a:solidFill>
                  <a:srgbClr val="FFFFFF"/>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FFFFFF"/>
              </a:buClr>
              <a:buSzPts val="1500"/>
              <a:buFont typeface="Trebuchet MS"/>
              <a:buNone/>
              <a:defRPr sz="1500" b="0" i="0" u="none" strike="noStrike" cap="none">
                <a:solidFill>
                  <a:srgbClr val="FFFFFF"/>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FFFFFF"/>
              </a:buClr>
              <a:buSzPts val="1500"/>
              <a:buFont typeface="Trebuchet MS"/>
              <a:buNone/>
              <a:defRPr sz="1500" b="0" i="0" u="none" strike="noStrike" cap="none">
                <a:solidFill>
                  <a:srgbClr val="FFFFFF"/>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FFFFFF"/>
              </a:buClr>
              <a:buSzPts val="1500"/>
              <a:buFont typeface="Trebuchet MS"/>
              <a:buNone/>
              <a:defRPr sz="1500" b="0" i="0" u="none" strike="noStrike" cap="none">
                <a:solidFill>
                  <a:srgbClr val="FFFFFF"/>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FFFFFF"/>
              </a:buClr>
              <a:buSzPts val="1500"/>
              <a:buFont typeface="Trebuchet MS"/>
              <a:buNone/>
              <a:defRPr sz="1500" b="0" i="0" u="none" strike="noStrike" cap="none">
                <a:solidFill>
                  <a:srgbClr val="FFFFFF"/>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FFFFFF"/>
              </a:buClr>
              <a:buSzPts val="1500"/>
              <a:buFont typeface="Trebuchet MS"/>
              <a:buNone/>
              <a:defRPr sz="1500" b="0" i="0" u="none" strike="noStrike" cap="none">
                <a:solidFill>
                  <a:srgbClr val="FFFFFF"/>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FFFFFF"/>
              </a:buClr>
              <a:buSzPts val="1500"/>
              <a:buFont typeface="Trebuchet MS"/>
              <a:buNone/>
              <a:defRPr sz="1500" b="0" i="0" u="none" strike="noStrike" cap="none">
                <a:solidFill>
                  <a:srgbClr val="FFFFFF"/>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FFFFFF"/>
              </a:buClr>
              <a:buSzPts val="1500"/>
              <a:buFont typeface="Trebuchet MS"/>
              <a:buNone/>
              <a:defRPr sz="1500" b="0" i="0" u="none" strike="noStrike" cap="none">
                <a:solidFill>
                  <a:srgbClr val="FFFFFF"/>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FFFFFF"/>
              </a:buClr>
              <a:buSzPts val="1500"/>
              <a:buFont typeface="Trebuchet MS"/>
              <a:buNone/>
              <a:defRPr sz="1500" b="0" i="0" u="none" strike="noStrike" cap="none">
                <a:solidFill>
                  <a:srgbClr val="FFFFFF"/>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solidFill>
                <a:schemeClr val="lt1"/>
              </a:solidFill>
            </a:endParaRPr>
          </a:p>
        </p:txBody>
      </p:sp>
      <p:sp>
        <p:nvSpPr>
          <p:cNvPr id="249" name="Google Shape;249;p58"/>
          <p:cNvSpPr txBox="1">
            <a:spLocks noGrp="1"/>
          </p:cNvSpPr>
          <p:nvPr>
            <p:ph type="body" idx="2"/>
          </p:nvPr>
        </p:nvSpPr>
        <p:spPr>
          <a:xfrm>
            <a:off x="1913860" y="3680028"/>
            <a:ext cx="8364300" cy="914400"/>
          </a:xfrm>
          <a:prstGeom prst="rect">
            <a:avLst/>
          </a:prstGeom>
          <a:noFill/>
          <a:ln>
            <a:noFill/>
          </a:ln>
        </p:spPr>
        <p:txBody>
          <a:bodyPr spcFirstLastPara="1" wrap="square" lIns="58875" tIns="58875" rIns="58875" bIns="58875" anchor="ctr" anchorCtr="0">
            <a:normAutofit/>
          </a:bodyPr>
          <a:lstStyle>
            <a:lvl1pPr marL="457200" marR="0" lvl="0" indent="-374650" algn="l">
              <a:lnSpc>
                <a:spcPct val="100000"/>
              </a:lnSpc>
              <a:spcBef>
                <a:spcPts val="0"/>
              </a:spcBef>
              <a:spcAft>
                <a:spcPts val="0"/>
              </a:spcAft>
              <a:buClr>
                <a:srgbClr val="000000"/>
              </a:buClr>
              <a:buSzPts val="2300"/>
              <a:buFont typeface="Arial"/>
              <a:buChar char="●"/>
              <a:defRPr sz="1800" b="0" i="0" u="none" strike="noStrike" cap="none">
                <a:solidFill>
                  <a:srgbClr val="000000"/>
                </a:solidFill>
                <a:latin typeface="Arial"/>
                <a:ea typeface="Arial"/>
                <a:cs typeface="Arial"/>
                <a:sym typeface="Arial"/>
              </a:defRPr>
            </a:lvl1pPr>
            <a:lvl2pPr marL="914400" marR="0" lvl="1" indent="-374650" algn="l">
              <a:lnSpc>
                <a:spcPct val="100000"/>
              </a:lnSpc>
              <a:spcBef>
                <a:spcPts val="0"/>
              </a:spcBef>
              <a:spcAft>
                <a:spcPts val="0"/>
              </a:spcAft>
              <a:buClr>
                <a:srgbClr val="000000"/>
              </a:buClr>
              <a:buSzPts val="2300"/>
              <a:buFont typeface="Arial"/>
              <a:buChar char="○"/>
              <a:defRPr sz="1800" b="0" i="0" u="none" strike="noStrike" cap="none">
                <a:solidFill>
                  <a:srgbClr val="000000"/>
                </a:solidFill>
                <a:latin typeface="Arial"/>
                <a:ea typeface="Arial"/>
                <a:cs typeface="Arial"/>
                <a:sym typeface="Arial"/>
              </a:defRPr>
            </a:lvl2pPr>
            <a:lvl3pPr marL="1371600" marR="0" lvl="2" indent="-374650" algn="l">
              <a:lnSpc>
                <a:spcPct val="100000"/>
              </a:lnSpc>
              <a:spcBef>
                <a:spcPts val="0"/>
              </a:spcBef>
              <a:spcAft>
                <a:spcPts val="0"/>
              </a:spcAft>
              <a:buClr>
                <a:srgbClr val="000000"/>
              </a:buClr>
              <a:buSzPts val="2300"/>
              <a:buFont typeface="Arial"/>
              <a:buChar char="■"/>
              <a:defRPr sz="1800" b="0" i="0" u="none" strike="noStrike" cap="none">
                <a:solidFill>
                  <a:srgbClr val="000000"/>
                </a:solidFill>
                <a:latin typeface="Arial"/>
                <a:ea typeface="Arial"/>
                <a:cs typeface="Arial"/>
                <a:sym typeface="Arial"/>
              </a:defRPr>
            </a:lvl3pPr>
            <a:lvl4pPr marL="1828800" marR="0" lvl="3" indent="-374650" algn="l">
              <a:lnSpc>
                <a:spcPct val="100000"/>
              </a:lnSpc>
              <a:spcBef>
                <a:spcPts val="0"/>
              </a:spcBef>
              <a:spcAft>
                <a:spcPts val="0"/>
              </a:spcAft>
              <a:buClr>
                <a:srgbClr val="000000"/>
              </a:buClr>
              <a:buSzPts val="2300"/>
              <a:buFont typeface="Arial"/>
              <a:buChar char="●"/>
              <a:defRPr sz="1800" b="0" i="0" u="none" strike="noStrike" cap="none">
                <a:solidFill>
                  <a:srgbClr val="000000"/>
                </a:solidFill>
                <a:latin typeface="Arial"/>
                <a:ea typeface="Arial"/>
                <a:cs typeface="Arial"/>
                <a:sym typeface="Arial"/>
              </a:defRPr>
            </a:lvl4pPr>
            <a:lvl5pPr marL="2286000" marR="0" lvl="4" indent="-374650" algn="l">
              <a:lnSpc>
                <a:spcPct val="100000"/>
              </a:lnSpc>
              <a:spcBef>
                <a:spcPts val="0"/>
              </a:spcBef>
              <a:spcAft>
                <a:spcPts val="0"/>
              </a:spcAft>
              <a:buClr>
                <a:srgbClr val="000000"/>
              </a:buClr>
              <a:buSzPts val="2300"/>
              <a:buFont typeface="Arial"/>
              <a:buChar char="○"/>
              <a:defRPr sz="1800" b="0" i="0" u="none" strike="noStrike" cap="none">
                <a:solidFill>
                  <a:srgbClr val="000000"/>
                </a:solidFill>
                <a:latin typeface="Arial"/>
                <a:ea typeface="Arial"/>
                <a:cs typeface="Arial"/>
                <a:sym typeface="Arial"/>
              </a:defRPr>
            </a:lvl5pPr>
            <a:lvl6pPr marL="2743200" marR="0" lvl="5" indent="-374650" algn="l">
              <a:lnSpc>
                <a:spcPct val="100000"/>
              </a:lnSpc>
              <a:spcBef>
                <a:spcPts val="0"/>
              </a:spcBef>
              <a:spcAft>
                <a:spcPts val="0"/>
              </a:spcAft>
              <a:buClr>
                <a:srgbClr val="000000"/>
              </a:buClr>
              <a:buSzPts val="2300"/>
              <a:buFont typeface="Arial"/>
              <a:buChar char="■"/>
              <a:defRPr sz="1800" b="0" i="0" u="none" strike="noStrike" cap="none">
                <a:solidFill>
                  <a:srgbClr val="000000"/>
                </a:solidFill>
                <a:latin typeface="Arial"/>
                <a:ea typeface="Arial"/>
                <a:cs typeface="Arial"/>
                <a:sym typeface="Arial"/>
              </a:defRPr>
            </a:lvl6pPr>
            <a:lvl7pPr marL="3200400" marR="0" lvl="6" indent="-374650" algn="l">
              <a:lnSpc>
                <a:spcPct val="100000"/>
              </a:lnSpc>
              <a:spcBef>
                <a:spcPts val="0"/>
              </a:spcBef>
              <a:spcAft>
                <a:spcPts val="0"/>
              </a:spcAft>
              <a:buClr>
                <a:srgbClr val="000000"/>
              </a:buClr>
              <a:buSzPts val="2300"/>
              <a:buFont typeface="Arial"/>
              <a:buChar char="●"/>
              <a:defRPr sz="1800" b="0" i="0" u="none" strike="noStrike" cap="none">
                <a:solidFill>
                  <a:srgbClr val="000000"/>
                </a:solidFill>
                <a:latin typeface="Arial"/>
                <a:ea typeface="Arial"/>
                <a:cs typeface="Arial"/>
                <a:sym typeface="Arial"/>
              </a:defRPr>
            </a:lvl7pPr>
            <a:lvl8pPr marL="3657600" marR="0" lvl="7" indent="-374650" algn="l">
              <a:lnSpc>
                <a:spcPct val="100000"/>
              </a:lnSpc>
              <a:spcBef>
                <a:spcPts val="0"/>
              </a:spcBef>
              <a:spcAft>
                <a:spcPts val="0"/>
              </a:spcAft>
              <a:buClr>
                <a:srgbClr val="000000"/>
              </a:buClr>
              <a:buSzPts val="2300"/>
              <a:buFont typeface="Arial"/>
              <a:buChar char="○"/>
              <a:defRPr sz="1800" b="0" i="0" u="none" strike="noStrike" cap="none">
                <a:solidFill>
                  <a:srgbClr val="000000"/>
                </a:solidFill>
                <a:latin typeface="Arial"/>
                <a:ea typeface="Arial"/>
                <a:cs typeface="Arial"/>
                <a:sym typeface="Arial"/>
              </a:defRPr>
            </a:lvl8pPr>
            <a:lvl9pPr marL="4114800" marR="0" lvl="8" indent="-374650" algn="l">
              <a:lnSpc>
                <a:spcPct val="100000"/>
              </a:lnSpc>
              <a:spcBef>
                <a:spcPts val="0"/>
              </a:spcBef>
              <a:spcAft>
                <a:spcPts val="0"/>
              </a:spcAft>
              <a:buClr>
                <a:srgbClr val="000000"/>
              </a:buClr>
              <a:buSzPts val="2300"/>
              <a:buFont typeface="Arial"/>
              <a:buChar char="■"/>
              <a:defRPr sz="1800" b="0" i="0" u="none" strike="noStrike" cap="none">
                <a:solidFill>
                  <a:srgbClr val="000000"/>
                </a:solidFill>
                <a:latin typeface="Arial"/>
                <a:ea typeface="Arial"/>
                <a:cs typeface="Arial"/>
                <a:sym typeface="Arial"/>
              </a:defRPr>
            </a:lvl9pPr>
          </a:lstStyle>
          <a:p>
            <a:endParaRPr/>
          </a:p>
        </p:txBody>
      </p:sp>
    </p:spTree>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showMasterSp="0" matchingName="TITLE_AND_BODY">
  <p:cSld name="TITLE_AND_BODY 2">
    <p:spTree>
      <p:nvGrpSpPr>
        <p:cNvPr id="1" name="Shape 250"/>
        <p:cNvGrpSpPr/>
        <p:nvPr/>
      </p:nvGrpSpPr>
      <p:grpSpPr>
        <a:xfrm>
          <a:off x="0" y="0"/>
          <a:ext cx="0" cy="0"/>
          <a:chOff x="0" y="0"/>
          <a:chExt cx="0" cy="0"/>
        </a:xfrm>
      </p:grpSpPr>
      <p:sp>
        <p:nvSpPr>
          <p:cNvPr id="251" name="Google Shape;251;p59"/>
          <p:cNvSpPr/>
          <p:nvPr/>
        </p:nvSpPr>
        <p:spPr>
          <a:xfrm>
            <a:off x="0" y="6256612"/>
            <a:ext cx="12192000" cy="609600"/>
          </a:xfrm>
          <a:prstGeom prst="rect">
            <a:avLst/>
          </a:prstGeom>
          <a:solidFill>
            <a:schemeClr val="accent1"/>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FFFFFF"/>
              </a:buClr>
              <a:buSzPts val="2300"/>
              <a:buFont typeface="Calibri"/>
              <a:buNone/>
            </a:pPr>
            <a:endParaRPr sz="2300" b="0" i="0" u="none" strike="noStrike" cap="none">
              <a:solidFill>
                <a:srgbClr val="FFFFFF"/>
              </a:solidFill>
              <a:latin typeface="Calibri"/>
              <a:ea typeface="Calibri"/>
              <a:cs typeface="Calibri"/>
              <a:sym typeface="Calibri"/>
            </a:endParaRPr>
          </a:p>
        </p:txBody>
      </p:sp>
      <p:pic>
        <p:nvPicPr>
          <p:cNvPr id="252" name="Google Shape;252;p59" descr="Google Shape;11;p1"/>
          <p:cNvPicPr preferRelativeResize="0"/>
          <p:nvPr/>
        </p:nvPicPr>
        <p:blipFill rotWithShape="1">
          <a:blip r:embed="rId2">
            <a:alphaModFix/>
          </a:blip>
          <a:srcRect/>
          <a:stretch/>
        </p:blipFill>
        <p:spPr>
          <a:xfrm>
            <a:off x="274320" y="6364223"/>
            <a:ext cx="1530942" cy="259234"/>
          </a:xfrm>
          <a:prstGeom prst="rect">
            <a:avLst/>
          </a:prstGeom>
          <a:noFill/>
          <a:ln>
            <a:noFill/>
          </a:ln>
        </p:spPr>
      </p:pic>
      <p:sp>
        <p:nvSpPr>
          <p:cNvPr id="253" name="Google Shape;253;p59"/>
          <p:cNvSpPr txBox="1">
            <a:spLocks noGrp="1"/>
          </p:cNvSpPr>
          <p:nvPr>
            <p:ph type="title"/>
          </p:nvPr>
        </p:nvSpPr>
        <p:spPr>
          <a:xfrm>
            <a:off x="415600" y="593366"/>
            <a:ext cx="11360700" cy="763500"/>
          </a:xfrm>
          <a:prstGeom prst="rect">
            <a:avLst/>
          </a:prstGeom>
          <a:noFill/>
          <a:ln>
            <a:noFill/>
          </a:ln>
        </p:spPr>
        <p:txBody>
          <a:bodyPr spcFirstLastPara="1" wrap="square" lIns="58875" tIns="58875" rIns="58875" bIns="58875" anchor="ctr" anchorCtr="0">
            <a:normAutofit/>
          </a:bodyPr>
          <a:lstStyle>
            <a:lvl1pPr lvl="0" algn="ctr">
              <a:lnSpc>
                <a:spcPct val="90000"/>
              </a:lnSpc>
              <a:spcBef>
                <a:spcPts val="0"/>
              </a:spcBef>
              <a:spcAft>
                <a:spcPts val="0"/>
              </a:spcAft>
              <a:buClr>
                <a:schemeClr val="accent1"/>
              </a:buClr>
              <a:buSzPts val="2300"/>
              <a:buNone/>
              <a:defRPr/>
            </a:lvl1pPr>
            <a:lvl2pPr lvl="1" algn="ctr">
              <a:lnSpc>
                <a:spcPct val="90000"/>
              </a:lnSpc>
              <a:spcBef>
                <a:spcPts val="0"/>
              </a:spcBef>
              <a:spcAft>
                <a:spcPts val="0"/>
              </a:spcAft>
              <a:buClr>
                <a:schemeClr val="accent1"/>
              </a:buClr>
              <a:buSzPts val="2300"/>
              <a:buNone/>
              <a:defRPr/>
            </a:lvl2pPr>
            <a:lvl3pPr lvl="2" algn="ctr">
              <a:lnSpc>
                <a:spcPct val="90000"/>
              </a:lnSpc>
              <a:spcBef>
                <a:spcPts val="0"/>
              </a:spcBef>
              <a:spcAft>
                <a:spcPts val="0"/>
              </a:spcAft>
              <a:buClr>
                <a:schemeClr val="accent1"/>
              </a:buClr>
              <a:buSzPts val="2300"/>
              <a:buNone/>
              <a:defRPr/>
            </a:lvl3pPr>
            <a:lvl4pPr lvl="3" algn="ctr">
              <a:lnSpc>
                <a:spcPct val="90000"/>
              </a:lnSpc>
              <a:spcBef>
                <a:spcPts val="0"/>
              </a:spcBef>
              <a:spcAft>
                <a:spcPts val="0"/>
              </a:spcAft>
              <a:buClr>
                <a:schemeClr val="accent1"/>
              </a:buClr>
              <a:buSzPts val="2300"/>
              <a:buNone/>
              <a:defRPr/>
            </a:lvl4pPr>
            <a:lvl5pPr lvl="4" algn="ctr">
              <a:lnSpc>
                <a:spcPct val="90000"/>
              </a:lnSpc>
              <a:spcBef>
                <a:spcPts val="0"/>
              </a:spcBef>
              <a:spcAft>
                <a:spcPts val="0"/>
              </a:spcAft>
              <a:buClr>
                <a:schemeClr val="accent1"/>
              </a:buClr>
              <a:buSzPts val="2300"/>
              <a:buNone/>
              <a:defRPr/>
            </a:lvl5pPr>
            <a:lvl6pPr lvl="5" algn="ctr">
              <a:lnSpc>
                <a:spcPct val="90000"/>
              </a:lnSpc>
              <a:spcBef>
                <a:spcPts val="0"/>
              </a:spcBef>
              <a:spcAft>
                <a:spcPts val="0"/>
              </a:spcAft>
              <a:buClr>
                <a:schemeClr val="accent1"/>
              </a:buClr>
              <a:buSzPts val="2300"/>
              <a:buNone/>
              <a:defRPr/>
            </a:lvl6pPr>
            <a:lvl7pPr lvl="6" algn="ctr">
              <a:lnSpc>
                <a:spcPct val="90000"/>
              </a:lnSpc>
              <a:spcBef>
                <a:spcPts val="0"/>
              </a:spcBef>
              <a:spcAft>
                <a:spcPts val="0"/>
              </a:spcAft>
              <a:buClr>
                <a:schemeClr val="accent1"/>
              </a:buClr>
              <a:buSzPts val="2300"/>
              <a:buNone/>
              <a:defRPr/>
            </a:lvl7pPr>
            <a:lvl8pPr lvl="7" algn="ctr">
              <a:lnSpc>
                <a:spcPct val="90000"/>
              </a:lnSpc>
              <a:spcBef>
                <a:spcPts val="0"/>
              </a:spcBef>
              <a:spcAft>
                <a:spcPts val="0"/>
              </a:spcAft>
              <a:buClr>
                <a:schemeClr val="accent1"/>
              </a:buClr>
              <a:buSzPts val="2300"/>
              <a:buNone/>
              <a:defRPr/>
            </a:lvl8pPr>
            <a:lvl9pPr lvl="8" algn="ctr">
              <a:lnSpc>
                <a:spcPct val="90000"/>
              </a:lnSpc>
              <a:spcBef>
                <a:spcPts val="0"/>
              </a:spcBef>
              <a:spcAft>
                <a:spcPts val="0"/>
              </a:spcAft>
              <a:buClr>
                <a:schemeClr val="accent1"/>
              </a:buClr>
              <a:buSzPts val="2300"/>
              <a:buNone/>
              <a:defRPr/>
            </a:lvl9pPr>
          </a:lstStyle>
          <a:p>
            <a:endParaRPr/>
          </a:p>
        </p:txBody>
      </p:sp>
      <p:sp>
        <p:nvSpPr>
          <p:cNvPr id="254" name="Google Shape;254;p59"/>
          <p:cNvSpPr txBox="1">
            <a:spLocks noGrp="1"/>
          </p:cNvSpPr>
          <p:nvPr>
            <p:ph type="body" idx="1"/>
          </p:nvPr>
        </p:nvSpPr>
        <p:spPr>
          <a:xfrm>
            <a:off x="415600" y="1536634"/>
            <a:ext cx="11360700" cy="4555200"/>
          </a:xfrm>
          <a:prstGeom prst="rect">
            <a:avLst/>
          </a:prstGeom>
          <a:noFill/>
          <a:ln>
            <a:noFill/>
          </a:ln>
        </p:spPr>
        <p:txBody>
          <a:bodyPr spcFirstLastPara="1" wrap="square" lIns="157075" tIns="157075" rIns="157075" bIns="157075" anchor="ctr" anchorCtr="0">
            <a:normAutofit/>
          </a:bodyPr>
          <a:lstStyle>
            <a:lvl1pPr marL="457200" marR="0" lvl="0" indent="-381000" algn="l">
              <a:lnSpc>
                <a:spcPct val="100000"/>
              </a:lnSpc>
              <a:spcBef>
                <a:spcPts val="0"/>
              </a:spcBef>
              <a:spcAft>
                <a:spcPts val="0"/>
              </a:spcAft>
              <a:buClr>
                <a:srgbClr val="000000"/>
              </a:buClr>
              <a:buSzPts val="2400"/>
              <a:buFont typeface="Arial"/>
              <a:buChar char="●"/>
              <a:defRPr sz="2400" b="0" i="0" u="none" strike="noStrike" cap="none">
                <a:solidFill>
                  <a:srgbClr val="000000"/>
                </a:solidFill>
                <a:latin typeface="Arial"/>
                <a:ea typeface="Arial"/>
                <a:cs typeface="Arial"/>
                <a:sym typeface="Arial"/>
              </a:defRPr>
            </a:lvl1pPr>
            <a:lvl2pPr marL="914400" marR="0" lvl="1" indent="-381000" algn="l">
              <a:lnSpc>
                <a:spcPct val="100000"/>
              </a:lnSpc>
              <a:spcBef>
                <a:spcPts val="0"/>
              </a:spcBef>
              <a:spcAft>
                <a:spcPts val="0"/>
              </a:spcAft>
              <a:buClr>
                <a:srgbClr val="000000"/>
              </a:buClr>
              <a:buSzPts val="2400"/>
              <a:buFont typeface="Arial"/>
              <a:buChar char="○"/>
              <a:defRPr sz="2400" b="0" i="0" u="none" strike="noStrike" cap="none">
                <a:solidFill>
                  <a:srgbClr val="000000"/>
                </a:solidFill>
                <a:latin typeface="Arial"/>
                <a:ea typeface="Arial"/>
                <a:cs typeface="Arial"/>
                <a:sym typeface="Arial"/>
              </a:defRPr>
            </a:lvl2pPr>
            <a:lvl3pPr marL="1371600" marR="0" lvl="2" indent="-381000" algn="l">
              <a:lnSpc>
                <a:spcPct val="100000"/>
              </a:lnSpc>
              <a:spcBef>
                <a:spcPts val="0"/>
              </a:spcBef>
              <a:spcAft>
                <a:spcPts val="0"/>
              </a:spcAft>
              <a:buClr>
                <a:srgbClr val="000000"/>
              </a:buClr>
              <a:buSzPts val="2400"/>
              <a:buFont typeface="Arial"/>
              <a:buChar char="■"/>
              <a:defRPr sz="2400" b="0" i="0" u="none" strike="noStrike" cap="none">
                <a:solidFill>
                  <a:srgbClr val="000000"/>
                </a:solidFill>
                <a:latin typeface="Arial"/>
                <a:ea typeface="Arial"/>
                <a:cs typeface="Arial"/>
                <a:sym typeface="Arial"/>
              </a:defRPr>
            </a:lvl3pPr>
            <a:lvl4pPr marL="1828800" marR="0" lvl="3" indent="-381000" algn="l">
              <a:lnSpc>
                <a:spcPct val="100000"/>
              </a:lnSpc>
              <a:spcBef>
                <a:spcPts val="0"/>
              </a:spcBef>
              <a:spcAft>
                <a:spcPts val="0"/>
              </a:spcAft>
              <a:buClr>
                <a:srgbClr val="000000"/>
              </a:buClr>
              <a:buSzPts val="2400"/>
              <a:buFont typeface="Arial"/>
              <a:buChar char="●"/>
              <a:defRPr sz="2400" b="0" i="0" u="none" strike="noStrike" cap="none">
                <a:solidFill>
                  <a:srgbClr val="000000"/>
                </a:solidFill>
                <a:latin typeface="Arial"/>
                <a:ea typeface="Arial"/>
                <a:cs typeface="Arial"/>
                <a:sym typeface="Arial"/>
              </a:defRPr>
            </a:lvl4pPr>
            <a:lvl5pPr marL="2286000" marR="0" lvl="4" indent="-381000" algn="l">
              <a:lnSpc>
                <a:spcPct val="100000"/>
              </a:lnSpc>
              <a:spcBef>
                <a:spcPts val="0"/>
              </a:spcBef>
              <a:spcAft>
                <a:spcPts val="0"/>
              </a:spcAft>
              <a:buClr>
                <a:srgbClr val="000000"/>
              </a:buClr>
              <a:buSzPts val="2400"/>
              <a:buFont typeface="Arial"/>
              <a:buChar char="○"/>
              <a:defRPr sz="2400" b="0" i="0" u="none" strike="noStrike" cap="none">
                <a:solidFill>
                  <a:srgbClr val="000000"/>
                </a:solidFill>
                <a:latin typeface="Arial"/>
                <a:ea typeface="Arial"/>
                <a:cs typeface="Arial"/>
                <a:sym typeface="Arial"/>
              </a:defRPr>
            </a:lvl5pPr>
            <a:lvl6pPr marL="2743200" marR="0" lvl="5" indent="-374650" algn="l">
              <a:lnSpc>
                <a:spcPct val="100000"/>
              </a:lnSpc>
              <a:spcBef>
                <a:spcPts val="0"/>
              </a:spcBef>
              <a:spcAft>
                <a:spcPts val="0"/>
              </a:spcAft>
              <a:buClr>
                <a:srgbClr val="000000"/>
              </a:buClr>
              <a:buSzPts val="2300"/>
              <a:buFont typeface="Arial"/>
              <a:buChar char="■"/>
              <a:defRPr sz="1800" b="0" i="0" u="none" strike="noStrike" cap="none">
                <a:solidFill>
                  <a:srgbClr val="000000"/>
                </a:solidFill>
                <a:latin typeface="Arial"/>
                <a:ea typeface="Arial"/>
                <a:cs typeface="Arial"/>
                <a:sym typeface="Arial"/>
              </a:defRPr>
            </a:lvl6pPr>
            <a:lvl7pPr marL="3200400" marR="0" lvl="6" indent="-374650" algn="l">
              <a:lnSpc>
                <a:spcPct val="100000"/>
              </a:lnSpc>
              <a:spcBef>
                <a:spcPts val="0"/>
              </a:spcBef>
              <a:spcAft>
                <a:spcPts val="0"/>
              </a:spcAft>
              <a:buClr>
                <a:srgbClr val="000000"/>
              </a:buClr>
              <a:buSzPts val="2300"/>
              <a:buFont typeface="Arial"/>
              <a:buChar char="●"/>
              <a:defRPr sz="1800" b="0" i="0" u="none" strike="noStrike" cap="none">
                <a:solidFill>
                  <a:srgbClr val="000000"/>
                </a:solidFill>
                <a:latin typeface="Arial"/>
                <a:ea typeface="Arial"/>
                <a:cs typeface="Arial"/>
                <a:sym typeface="Arial"/>
              </a:defRPr>
            </a:lvl7pPr>
            <a:lvl8pPr marL="3657600" marR="0" lvl="7" indent="-374650" algn="l">
              <a:lnSpc>
                <a:spcPct val="100000"/>
              </a:lnSpc>
              <a:spcBef>
                <a:spcPts val="0"/>
              </a:spcBef>
              <a:spcAft>
                <a:spcPts val="0"/>
              </a:spcAft>
              <a:buClr>
                <a:srgbClr val="000000"/>
              </a:buClr>
              <a:buSzPts val="2300"/>
              <a:buFont typeface="Arial"/>
              <a:buChar char="○"/>
              <a:defRPr sz="1800" b="0" i="0" u="none" strike="noStrike" cap="none">
                <a:solidFill>
                  <a:srgbClr val="000000"/>
                </a:solidFill>
                <a:latin typeface="Arial"/>
                <a:ea typeface="Arial"/>
                <a:cs typeface="Arial"/>
                <a:sym typeface="Arial"/>
              </a:defRPr>
            </a:lvl8pPr>
            <a:lvl9pPr marL="4114800" marR="0" lvl="8" indent="-374650" algn="l">
              <a:lnSpc>
                <a:spcPct val="100000"/>
              </a:lnSpc>
              <a:spcBef>
                <a:spcPts val="0"/>
              </a:spcBef>
              <a:spcAft>
                <a:spcPts val="0"/>
              </a:spcAft>
              <a:buClr>
                <a:srgbClr val="000000"/>
              </a:buClr>
              <a:buSzPts val="2300"/>
              <a:buFont typeface="Arial"/>
              <a:buChar char="■"/>
              <a:defRPr sz="1800" b="0" i="0" u="none" strike="noStrike" cap="none">
                <a:solidFill>
                  <a:srgbClr val="000000"/>
                </a:solidFill>
                <a:latin typeface="Arial"/>
                <a:ea typeface="Arial"/>
                <a:cs typeface="Arial"/>
                <a:sym typeface="Arial"/>
              </a:defRPr>
            </a:lvl9pPr>
          </a:lstStyle>
          <a:p>
            <a:endParaRPr/>
          </a:p>
        </p:txBody>
      </p:sp>
      <p:sp>
        <p:nvSpPr>
          <p:cNvPr id="255" name="Google Shape;255;p59"/>
          <p:cNvSpPr txBox="1">
            <a:spLocks noGrp="1"/>
          </p:cNvSpPr>
          <p:nvPr>
            <p:ph type="sldNum" idx="12"/>
          </p:nvPr>
        </p:nvSpPr>
        <p:spPr>
          <a:xfrm>
            <a:off x="11764368" y="6345371"/>
            <a:ext cx="264000" cy="349800"/>
          </a:xfrm>
          <a:prstGeom prst="rect">
            <a:avLst/>
          </a:prstGeom>
          <a:noFill/>
          <a:ln>
            <a:noFill/>
          </a:ln>
        </p:spPr>
        <p:txBody>
          <a:bodyPr spcFirstLastPara="1" wrap="square" lIns="58875" tIns="58875" rIns="58875" bIns="58875" anchor="ctr" anchorCtr="0">
            <a:spAutoFit/>
          </a:bodyPr>
          <a:lstStyle>
            <a:lvl1pPr marL="0" marR="0" lvl="0" indent="0" algn="r">
              <a:lnSpc>
                <a:spcPct val="100000"/>
              </a:lnSpc>
              <a:spcBef>
                <a:spcPts val="0"/>
              </a:spcBef>
              <a:spcAft>
                <a:spcPts val="0"/>
              </a:spcAft>
              <a:buClr>
                <a:srgbClr val="FFFFFF"/>
              </a:buClr>
              <a:buSzPts val="1500"/>
              <a:buFont typeface="Trebuchet MS"/>
              <a:buNone/>
              <a:defRPr sz="1500" b="0" i="0" u="none" strike="noStrike" cap="none">
                <a:solidFill>
                  <a:srgbClr val="FFFFFF"/>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FFFFFF"/>
              </a:buClr>
              <a:buSzPts val="1500"/>
              <a:buFont typeface="Trebuchet MS"/>
              <a:buNone/>
              <a:defRPr sz="1500" b="0" i="0" u="none" strike="noStrike" cap="none">
                <a:solidFill>
                  <a:srgbClr val="FFFFFF"/>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FFFFFF"/>
              </a:buClr>
              <a:buSzPts val="1500"/>
              <a:buFont typeface="Trebuchet MS"/>
              <a:buNone/>
              <a:defRPr sz="1500" b="0" i="0" u="none" strike="noStrike" cap="none">
                <a:solidFill>
                  <a:srgbClr val="FFFFFF"/>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FFFFFF"/>
              </a:buClr>
              <a:buSzPts val="1500"/>
              <a:buFont typeface="Trebuchet MS"/>
              <a:buNone/>
              <a:defRPr sz="1500" b="0" i="0" u="none" strike="noStrike" cap="none">
                <a:solidFill>
                  <a:srgbClr val="FFFFFF"/>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FFFFFF"/>
              </a:buClr>
              <a:buSzPts val="1500"/>
              <a:buFont typeface="Trebuchet MS"/>
              <a:buNone/>
              <a:defRPr sz="1500" b="0" i="0" u="none" strike="noStrike" cap="none">
                <a:solidFill>
                  <a:srgbClr val="FFFFFF"/>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FFFFFF"/>
              </a:buClr>
              <a:buSzPts val="1500"/>
              <a:buFont typeface="Trebuchet MS"/>
              <a:buNone/>
              <a:defRPr sz="1500" b="0" i="0" u="none" strike="noStrike" cap="none">
                <a:solidFill>
                  <a:srgbClr val="FFFFFF"/>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FFFFFF"/>
              </a:buClr>
              <a:buSzPts val="1500"/>
              <a:buFont typeface="Trebuchet MS"/>
              <a:buNone/>
              <a:defRPr sz="1500" b="0" i="0" u="none" strike="noStrike" cap="none">
                <a:solidFill>
                  <a:srgbClr val="FFFFFF"/>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FFFFFF"/>
              </a:buClr>
              <a:buSzPts val="1500"/>
              <a:buFont typeface="Trebuchet MS"/>
              <a:buNone/>
              <a:defRPr sz="1500" b="0" i="0" u="none" strike="noStrike" cap="none">
                <a:solidFill>
                  <a:srgbClr val="FFFFFF"/>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FFFFFF"/>
              </a:buClr>
              <a:buSzPts val="1500"/>
              <a:buFont typeface="Trebuchet MS"/>
              <a:buNone/>
              <a:defRPr sz="1500" b="0" i="0" u="none" strike="noStrike" cap="none">
                <a:solidFill>
                  <a:srgbClr val="FFFFFF"/>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solidFill>
                <a:schemeClr val="lt1"/>
              </a:solidFill>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What We Do">
  <p:cSld name="What We Do">
    <p:spTree>
      <p:nvGrpSpPr>
        <p:cNvPr id="1" name="Shape 33"/>
        <p:cNvGrpSpPr/>
        <p:nvPr/>
      </p:nvGrpSpPr>
      <p:grpSpPr>
        <a:xfrm>
          <a:off x="0" y="0"/>
          <a:ext cx="0" cy="0"/>
          <a:chOff x="0" y="0"/>
          <a:chExt cx="0" cy="0"/>
        </a:xfrm>
      </p:grpSpPr>
      <p:sp>
        <p:nvSpPr>
          <p:cNvPr id="34" name="Google Shape;34;p7"/>
          <p:cNvSpPr txBox="1">
            <a:spLocks noGrp="1"/>
          </p:cNvSpPr>
          <p:nvPr>
            <p:ph type="sldNum" idx="12"/>
          </p:nvPr>
        </p:nvSpPr>
        <p:spPr>
          <a:xfrm>
            <a:off x="9174126" y="6373686"/>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35" name="Google Shape;35;p7"/>
          <p:cNvSpPr/>
          <p:nvPr/>
        </p:nvSpPr>
        <p:spPr>
          <a:xfrm>
            <a:off x="838199" y="1873473"/>
            <a:ext cx="10433703" cy="2862322"/>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3600"/>
              <a:buFont typeface="Trebuchet MS"/>
              <a:buNone/>
            </a:pPr>
            <a:r>
              <a:rPr lang="en-US" sz="3600" dirty="0">
                <a:solidFill>
                  <a:schemeClr val="dk1"/>
                </a:solidFill>
                <a:latin typeface="Trebuchet MS"/>
                <a:ea typeface="Trebuchet MS"/>
                <a:cs typeface="Trebuchet MS"/>
                <a:sym typeface="Trebuchet MS"/>
              </a:rPr>
              <a:t>The Department of Health Care Policy &amp; Financing administers Health First Colorado (Colorado’s Medicaid program), Child Health Plan </a:t>
            </a:r>
            <a:r>
              <a:rPr lang="en-US" sz="3600" i="1" dirty="0">
                <a:solidFill>
                  <a:schemeClr val="dk1"/>
                </a:solidFill>
                <a:latin typeface="Trebuchet MS"/>
                <a:ea typeface="Trebuchet MS"/>
                <a:cs typeface="Trebuchet MS"/>
                <a:sym typeface="Trebuchet MS"/>
              </a:rPr>
              <a:t>Plus </a:t>
            </a:r>
            <a:r>
              <a:rPr lang="en-US" sz="3600" dirty="0">
                <a:solidFill>
                  <a:schemeClr val="dk1"/>
                </a:solidFill>
                <a:latin typeface="Trebuchet MS"/>
                <a:ea typeface="Trebuchet MS"/>
                <a:cs typeface="Trebuchet MS"/>
                <a:sym typeface="Trebuchet MS"/>
              </a:rPr>
              <a:t>(CHP+) and other health care programs for Coloradans who qualify. </a:t>
            </a:r>
            <a:endParaRPr sz="3600" b="1" dirty="0">
              <a:solidFill>
                <a:schemeClr val="dk1"/>
              </a:solidFill>
              <a:latin typeface="Trebuchet MS"/>
              <a:ea typeface="Trebuchet MS"/>
              <a:cs typeface="Trebuchet MS"/>
              <a:sym typeface="Trebuchet MS"/>
            </a:endParaRPr>
          </a:p>
        </p:txBody>
      </p:sp>
      <p:sp>
        <p:nvSpPr>
          <p:cNvPr id="36" name="Google Shape;36;p7"/>
          <p:cNvSpPr/>
          <p:nvPr/>
        </p:nvSpPr>
        <p:spPr>
          <a:xfrm>
            <a:off x="838200" y="382212"/>
            <a:ext cx="10433702" cy="1015663"/>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6000" b="1" i="0" u="none" strike="noStrike" cap="none">
                <a:solidFill>
                  <a:srgbClr val="232C68"/>
                </a:solidFill>
                <a:latin typeface="Trebuchet MS"/>
                <a:ea typeface="Trebuchet MS"/>
                <a:cs typeface="Trebuchet MS"/>
                <a:sym typeface="Trebuchet MS"/>
              </a:rPr>
              <a:t>What We Do</a:t>
            </a:r>
            <a:endParaRPr sz="1800">
              <a:solidFill>
                <a:schemeClr val="dk1"/>
              </a:solidFill>
              <a:latin typeface="Calibri"/>
              <a:ea typeface="Calibri"/>
              <a:cs typeface="Calibri"/>
              <a:sym typeface="Calibri"/>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Comparison">
  <p:cSld name="Comparison">
    <p:spTree>
      <p:nvGrpSpPr>
        <p:cNvPr id="1" name="Shape 37"/>
        <p:cNvGrpSpPr/>
        <p:nvPr/>
      </p:nvGrpSpPr>
      <p:grpSpPr>
        <a:xfrm>
          <a:off x="0" y="0"/>
          <a:ext cx="0" cy="0"/>
          <a:chOff x="0" y="0"/>
          <a:chExt cx="0" cy="0"/>
        </a:xfrm>
      </p:grpSpPr>
      <p:sp>
        <p:nvSpPr>
          <p:cNvPr id="38" name="Google Shape;38;p8"/>
          <p:cNvSpPr txBox="1">
            <a:spLocks noGrp="1"/>
          </p:cNvSpPr>
          <p:nvPr>
            <p:ph type="title"/>
          </p:nvPr>
        </p:nvSpPr>
        <p:spPr>
          <a:xfrm>
            <a:off x="807546" y="1806137"/>
            <a:ext cx="4803226" cy="2970815"/>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2"/>
              </a:buClr>
              <a:buSzPts val="7200"/>
              <a:buFont typeface="Trebuchet MS"/>
              <a:buNone/>
              <a:defRPr sz="7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9" name="Google Shape;39;p8"/>
          <p:cNvSpPr txBox="1">
            <a:spLocks noGrp="1"/>
          </p:cNvSpPr>
          <p:nvPr>
            <p:ph type="body" idx="1"/>
          </p:nvPr>
        </p:nvSpPr>
        <p:spPr>
          <a:xfrm>
            <a:off x="6476562" y="1806136"/>
            <a:ext cx="4855778" cy="2970816"/>
          </a:xfrm>
          <a:prstGeom prst="rect">
            <a:avLst/>
          </a:prstGeom>
          <a:noFill/>
          <a:ln>
            <a:noFill/>
          </a:ln>
        </p:spPr>
        <p:txBody>
          <a:bodyPr spcFirstLastPara="1" wrap="square" lIns="91425" tIns="45700" rIns="91425" bIns="45700" anchor="t" anchorCtr="0">
            <a:noAutofit/>
          </a:bodyPr>
          <a:lstStyle>
            <a:lvl1pPr marL="457200" marR="0" lvl="0" indent="-457200" algn="l" rtl="0">
              <a:lnSpc>
                <a:spcPct val="90000"/>
              </a:lnSpc>
              <a:spcBef>
                <a:spcPts val="1000"/>
              </a:spcBef>
              <a:spcAft>
                <a:spcPts val="0"/>
              </a:spcAft>
              <a:buClr>
                <a:schemeClr val="dk1"/>
              </a:buClr>
              <a:buSzPts val="3600"/>
              <a:buFont typeface="Arial"/>
              <a:buChar char="•"/>
              <a:defRPr sz="3600" b="0" i="0" u="none" strike="noStrike" cap="none">
                <a:solidFill>
                  <a:schemeClr val="dk1"/>
                </a:solidFill>
                <a:latin typeface="Trebuchet MS"/>
                <a:ea typeface="Trebuchet MS"/>
                <a:cs typeface="Trebuchet MS"/>
                <a:sym typeface="Trebuchet MS"/>
              </a:defRPr>
            </a:lvl1pPr>
            <a:lvl2pPr marL="914400" marR="0" lvl="1" indent="-370840" algn="l" rtl="0">
              <a:lnSpc>
                <a:spcPct val="90000"/>
              </a:lnSpc>
              <a:spcBef>
                <a:spcPts val="500"/>
              </a:spcBef>
              <a:spcAft>
                <a:spcPts val="0"/>
              </a:spcAft>
              <a:buClr>
                <a:schemeClr val="dk1"/>
              </a:buClr>
              <a:buSzPts val="2240"/>
              <a:buFont typeface="Noto Sans Symbols"/>
              <a:buChar char="⮚"/>
              <a:defRPr sz="3200" b="0" i="0" u="none" strike="noStrike" cap="none">
                <a:solidFill>
                  <a:schemeClr val="dk1"/>
                </a:solidFill>
                <a:latin typeface="Trebuchet MS"/>
                <a:ea typeface="Trebuchet MS"/>
                <a:cs typeface="Trebuchet MS"/>
                <a:sym typeface="Trebuchet MS"/>
              </a:defRPr>
            </a:lvl2pPr>
            <a:lvl3pPr marL="1371600" marR="0" lvl="2" indent="-406400" algn="l" rtl="0">
              <a:lnSpc>
                <a:spcPct val="90000"/>
              </a:lnSpc>
              <a:spcBef>
                <a:spcPts val="500"/>
              </a:spcBef>
              <a:spcAft>
                <a:spcPts val="0"/>
              </a:spcAft>
              <a:buClr>
                <a:schemeClr val="dk1"/>
              </a:buClr>
              <a:buSzPts val="2800"/>
              <a:buFont typeface="Noto Sans Symbols"/>
              <a:buChar char="▪"/>
              <a:defRPr sz="2800" b="0" i="0" u="none" strike="noStrike" cap="none">
                <a:solidFill>
                  <a:schemeClr val="dk1"/>
                </a:solidFill>
                <a:latin typeface="Trebuchet MS"/>
                <a:ea typeface="Trebuchet MS"/>
                <a:cs typeface="Trebuchet MS"/>
                <a:sym typeface="Trebuchet MS"/>
              </a:defRPr>
            </a:lvl3pPr>
            <a:lvl4pPr marL="1828800" marR="0" lvl="3"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Trebuchet MS"/>
                <a:ea typeface="Trebuchet MS"/>
                <a:cs typeface="Trebuchet MS"/>
                <a:sym typeface="Trebuchet MS"/>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40" name="Google Shape;40;p8"/>
          <p:cNvSpPr txBox="1">
            <a:spLocks noGrp="1"/>
          </p:cNvSpPr>
          <p:nvPr>
            <p:ph type="sldNum" idx="12"/>
          </p:nvPr>
        </p:nvSpPr>
        <p:spPr>
          <a:xfrm>
            <a:off x="9174126" y="6373686"/>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cxnSp>
        <p:nvCxnSpPr>
          <p:cNvPr id="41" name="Google Shape;41;p8"/>
          <p:cNvCxnSpPr/>
          <p:nvPr/>
        </p:nvCxnSpPr>
        <p:spPr>
          <a:xfrm>
            <a:off x="6096000" y="1327150"/>
            <a:ext cx="0" cy="4203700"/>
          </a:xfrm>
          <a:prstGeom prst="straightConnector1">
            <a:avLst/>
          </a:prstGeom>
          <a:noFill/>
          <a:ln w="38100" cap="flat" cmpd="sng">
            <a:solidFill>
              <a:schemeClr val="dk1"/>
            </a:solidFill>
            <a:prstDash val="solid"/>
            <a:miter lim="800000"/>
            <a:headEnd type="none" w="sm" len="sm"/>
            <a:tailEnd type="none" w="sm" len="sm"/>
          </a:ln>
        </p:spPr>
      </p:cxn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2"/>
        <p:cNvGrpSpPr/>
        <p:nvPr/>
      </p:nvGrpSpPr>
      <p:grpSpPr>
        <a:xfrm>
          <a:off x="0" y="0"/>
          <a:ext cx="0" cy="0"/>
          <a:chOff x="0" y="0"/>
          <a:chExt cx="0" cy="0"/>
        </a:xfrm>
      </p:grpSpPr>
      <p:sp>
        <p:nvSpPr>
          <p:cNvPr id="43" name="Google Shape;43;p9"/>
          <p:cNvSpPr txBox="1">
            <a:spLocks noGrp="1"/>
          </p:cNvSpPr>
          <p:nvPr>
            <p:ph type="title"/>
          </p:nvPr>
        </p:nvSpPr>
        <p:spPr>
          <a:xfrm>
            <a:off x="183931" y="2193925"/>
            <a:ext cx="11824138" cy="1325563"/>
          </a:xfrm>
          <a:prstGeom prst="rect">
            <a:avLst/>
          </a:prstGeom>
          <a:noFill/>
          <a:ln>
            <a:noFill/>
          </a:ln>
        </p:spPr>
        <p:txBody>
          <a:bodyPr spcFirstLastPara="1" wrap="square" lIns="91425" tIns="45700" rIns="91425" bIns="45700" anchor="ctr" anchorCtr="0">
            <a:noAutofit/>
          </a:bodyPr>
          <a:lstStyle>
            <a:lvl1pPr lvl="0" algn="ctr">
              <a:lnSpc>
                <a:spcPct val="90000"/>
              </a:lnSpc>
              <a:spcBef>
                <a:spcPts val="0"/>
              </a:spcBef>
              <a:spcAft>
                <a:spcPts val="0"/>
              </a:spcAft>
              <a:buClr>
                <a:schemeClr val="dk2"/>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4" name="Google Shape;44;p9"/>
          <p:cNvSpPr txBox="1">
            <a:spLocks noGrp="1"/>
          </p:cNvSpPr>
          <p:nvPr>
            <p:ph type="sldNum" idx="12"/>
          </p:nvPr>
        </p:nvSpPr>
        <p:spPr>
          <a:xfrm>
            <a:off x="9174126" y="6373686"/>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Questions Slide 1">
  <p:cSld name="Questions Slide 1">
    <p:spTree>
      <p:nvGrpSpPr>
        <p:cNvPr id="1" name="Shape 45"/>
        <p:cNvGrpSpPr/>
        <p:nvPr/>
      </p:nvGrpSpPr>
      <p:grpSpPr>
        <a:xfrm>
          <a:off x="0" y="0"/>
          <a:ext cx="0" cy="0"/>
          <a:chOff x="0" y="0"/>
          <a:chExt cx="0" cy="0"/>
        </a:xfrm>
      </p:grpSpPr>
      <p:sp>
        <p:nvSpPr>
          <p:cNvPr id="46" name="Google Shape;46;p10"/>
          <p:cNvSpPr txBox="1">
            <a:spLocks noGrp="1"/>
          </p:cNvSpPr>
          <p:nvPr>
            <p:ph type="title"/>
          </p:nvPr>
        </p:nvSpPr>
        <p:spPr>
          <a:xfrm>
            <a:off x="6122788" y="2625328"/>
            <a:ext cx="5381431" cy="2313816"/>
          </a:xfrm>
          <a:prstGeom prst="rect">
            <a:avLst/>
          </a:prstGeom>
          <a:noFill/>
          <a:ln>
            <a:noFill/>
          </a:ln>
        </p:spPr>
        <p:txBody>
          <a:bodyPr spcFirstLastPara="1" wrap="square" lIns="0" tIns="0" rIns="0" bIns="0" anchor="ctr" anchorCtr="0">
            <a:noAutofit/>
          </a:bodyPr>
          <a:lstStyle>
            <a:lvl1pPr lvl="0" algn="l">
              <a:lnSpc>
                <a:spcPct val="90000"/>
              </a:lnSpc>
              <a:spcBef>
                <a:spcPts val="0"/>
              </a:spcBef>
              <a:spcAft>
                <a:spcPts val="0"/>
              </a:spcAft>
              <a:buClr>
                <a:schemeClr val="dk2"/>
              </a:buClr>
              <a:buSzPts val="8086"/>
              <a:buFont typeface="Trebuchet MS"/>
              <a:buNone/>
              <a:defRPr sz="8086"/>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7" name="Google Shape;47;p10"/>
          <p:cNvSpPr txBox="1">
            <a:spLocks noGrp="1"/>
          </p:cNvSpPr>
          <p:nvPr>
            <p:ph type="sldNum" idx="12"/>
          </p:nvPr>
        </p:nvSpPr>
        <p:spPr>
          <a:xfrm>
            <a:off x="9174126" y="6373686"/>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pic>
        <p:nvPicPr>
          <p:cNvPr id="48" name="Google Shape;48;p10" descr="Icon of two people with a word bubble between them containing a question mark."/>
          <p:cNvPicPr preferRelativeResize="0"/>
          <p:nvPr/>
        </p:nvPicPr>
        <p:blipFill rotWithShape="1">
          <a:blip r:embed="rId2">
            <a:alphaModFix/>
          </a:blip>
          <a:srcRect/>
          <a:stretch/>
        </p:blipFill>
        <p:spPr>
          <a:xfrm>
            <a:off x="-952499" y="-298450"/>
            <a:ext cx="7429500" cy="7429500"/>
          </a:xfrm>
          <a:prstGeom prst="rect">
            <a:avLst/>
          </a:prstGeom>
          <a:noFill/>
          <a:ln>
            <a:noFill/>
          </a:ln>
        </p:spPr>
      </p:pic>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13" Type="http://schemas.openxmlformats.org/officeDocument/2006/relationships/theme" Target="../theme/theme2.xml"/><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slideLayout" Target="../slideLayouts/slideLayout25.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 Id="rId14" Type="http://schemas.openxmlformats.org/officeDocument/2006/relationships/image" Target="../media/image5.pn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3.xml"/><Relationship Id="rId13" Type="http://schemas.openxmlformats.org/officeDocument/2006/relationships/theme" Target="../theme/theme3.xml"/><Relationship Id="rId3" Type="http://schemas.openxmlformats.org/officeDocument/2006/relationships/slideLayout" Target="../slideLayouts/slideLayout28.xml"/><Relationship Id="rId7" Type="http://schemas.openxmlformats.org/officeDocument/2006/relationships/slideLayout" Target="../slideLayouts/slideLayout32.xml"/><Relationship Id="rId12" Type="http://schemas.openxmlformats.org/officeDocument/2006/relationships/slideLayout" Target="../slideLayouts/slideLayout37.xml"/><Relationship Id="rId2" Type="http://schemas.openxmlformats.org/officeDocument/2006/relationships/slideLayout" Target="../slideLayouts/slideLayout27.xml"/><Relationship Id="rId1" Type="http://schemas.openxmlformats.org/officeDocument/2006/relationships/slideLayout" Target="../slideLayouts/slideLayout26.xml"/><Relationship Id="rId6" Type="http://schemas.openxmlformats.org/officeDocument/2006/relationships/slideLayout" Target="../slideLayouts/slideLayout31.xml"/><Relationship Id="rId11" Type="http://schemas.openxmlformats.org/officeDocument/2006/relationships/slideLayout" Target="../slideLayouts/slideLayout36.xml"/><Relationship Id="rId5" Type="http://schemas.openxmlformats.org/officeDocument/2006/relationships/slideLayout" Target="../slideLayouts/slideLayout30.xml"/><Relationship Id="rId10" Type="http://schemas.openxmlformats.org/officeDocument/2006/relationships/slideLayout" Target="../slideLayouts/slideLayout35.xml"/><Relationship Id="rId4" Type="http://schemas.openxmlformats.org/officeDocument/2006/relationships/slideLayout" Target="../slideLayouts/slideLayout29.xml"/><Relationship Id="rId9" Type="http://schemas.openxmlformats.org/officeDocument/2006/relationships/slideLayout" Target="../slideLayouts/slideLayout34.xml"/><Relationship Id="rId14" Type="http://schemas.openxmlformats.org/officeDocument/2006/relationships/image" Target="../media/image5.png"/></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5.xml"/><Relationship Id="rId13" Type="http://schemas.openxmlformats.org/officeDocument/2006/relationships/slideLayout" Target="../slideLayouts/slideLayout50.xml"/><Relationship Id="rId18" Type="http://schemas.openxmlformats.org/officeDocument/2006/relationships/slideLayout" Target="../slideLayouts/slideLayout55.xml"/><Relationship Id="rId3" Type="http://schemas.openxmlformats.org/officeDocument/2006/relationships/slideLayout" Target="../slideLayouts/slideLayout40.xml"/><Relationship Id="rId7" Type="http://schemas.openxmlformats.org/officeDocument/2006/relationships/slideLayout" Target="../slideLayouts/slideLayout44.xml"/><Relationship Id="rId12" Type="http://schemas.openxmlformats.org/officeDocument/2006/relationships/slideLayout" Target="../slideLayouts/slideLayout49.xml"/><Relationship Id="rId17" Type="http://schemas.openxmlformats.org/officeDocument/2006/relationships/slideLayout" Target="../slideLayouts/slideLayout54.xml"/><Relationship Id="rId2" Type="http://schemas.openxmlformats.org/officeDocument/2006/relationships/slideLayout" Target="../slideLayouts/slideLayout39.xml"/><Relationship Id="rId16" Type="http://schemas.openxmlformats.org/officeDocument/2006/relationships/slideLayout" Target="../slideLayouts/slideLayout53.xml"/><Relationship Id="rId20" Type="http://schemas.openxmlformats.org/officeDocument/2006/relationships/image" Target="../media/image1.png"/><Relationship Id="rId1" Type="http://schemas.openxmlformats.org/officeDocument/2006/relationships/slideLayout" Target="../slideLayouts/slideLayout38.xml"/><Relationship Id="rId6" Type="http://schemas.openxmlformats.org/officeDocument/2006/relationships/slideLayout" Target="../slideLayouts/slideLayout43.xml"/><Relationship Id="rId11" Type="http://schemas.openxmlformats.org/officeDocument/2006/relationships/slideLayout" Target="../slideLayouts/slideLayout48.xml"/><Relationship Id="rId5" Type="http://schemas.openxmlformats.org/officeDocument/2006/relationships/slideLayout" Target="../slideLayouts/slideLayout42.xml"/><Relationship Id="rId15" Type="http://schemas.openxmlformats.org/officeDocument/2006/relationships/slideLayout" Target="../slideLayouts/slideLayout52.xml"/><Relationship Id="rId10" Type="http://schemas.openxmlformats.org/officeDocument/2006/relationships/slideLayout" Target="../slideLayouts/slideLayout47.xml"/><Relationship Id="rId19" Type="http://schemas.openxmlformats.org/officeDocument/2006/relationships/theme" Target="../theme/theme4.xml"/><Relationship Id="rId4" Type="http://schemas.openxmlformats.org/officeDocument/2006/relationships/slideLayout" Target="../slideLayouts/slideLayout41.xml"/><Relationship Id="rId9" Type="http://schemas.openxmlformats.org/officeDocument/2006/relationships/slideLayout" Target="../slideLayouts/slideLayout46.xml"/><Relationship Id="rId14" Type="http://schemas.openxmlformats.org/officeDocument/2006/relationships/slideLayout" Target="../slideLayouts/slideLayout5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6"/>
        <p:cNvGrpSpPr/>
        <p:nvPr/>
      </p:nvGrpSpPr>
      <p:grpSpPr>
        <a:xfrm>
          <a:off x="0" y="0"/>
          <a:ext cx="0" cy="0"/>
          <a:chOff x="0" y="0"/>
          <a:chExt cx="0" cy="0"/>
        </a:xfrm>
      </p:grpSpPr>
      <p:sp>
        <p:nvSpPr>
          <p:cNvPr id="7" name="Google Shape;7;p1"/>
          <p:cNvSpPr txBox="1">
            <a:spLocks noGrp="1"/>
          </p:cNvSpPr>
          <p:nvPr>
            <p:ph type="title"/>
          </p:nvPr>
        </p:nvSpPr>
        <p:spPr>
          <a:xfrm>
            <a:off x="183931" y="2193925"/>
            <a:ext cx="11824138" cy="1325563"/>
          </a:xfrm>
          <a:prstGeom prst="rect">
            <a:avLst/>
          </a:prstGeom>
          <a:noFill/>
          <a:ln>
            <a:noFill/>
          </a:ln>
        </p:spPr>
        <p:txBody>
          <a:bodyPr spcFirstLastPara="1" wrap="square" lIns="91425" tIns="45700" rIns="91425" bIns="45700" anchor="ctr" anchorCtr="0">
            <a:noAutofit/>
          </a:bodyPr>
          <a:lstStyle>
            <a:lvl1pPr marR="0" lvl="0" algn="ctr" rtl="0">
              <a:lnSpc>
                <a:spcPct val="90000"/>
              </a:lnSpc>
              <a:spcBef>
                <a:spcPts val="0"/>
              </a:spcBef>
              <a:spcAft>
                <a:spcPts val="0"/>
              </a:spcAft>
              <a:buClr>
                <a:schemeClr val="dk2"/>
              </a:buClr>
              <a:buSzPts val="6000"/>
              <a:buFont typeface="Trebuchet MS"/>
              <a:buNone/>
              <a:defRPr sz="6000" b="1" i="0" u="none" strike="noStrike" cap="none">
                <a:solidFill>
                  <a:schemeClr val="dk2"/>
                </a:solidFill>
                <a:latin typeface="Trebuchet MS"/>
                <a:ea typeface="Trebuchet MS"/>
                <a:cs typeface="Trebuchet MS"/>
                <a:sym typeface="Trebuchet MS"/>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8" name="Google Shape;8;p1"/>
          <p:cNvSpPr txBox="1">
            <a:spLocks noGrp="1"/>
          </p:cNvSpPr>
          <p:nvPr>
            <p:ph type="dt" idx="10"/>
          </p:nvPr>
        </p:nvSpPr>
        <p:spPr>
          <a:xfrm>
            <a:off x="4724400" y="4907535"/>
            <a:ext cx="27432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2000" b="0" i="0" u="none" strike="noStrike" cap="none">
                <a:solidFill>
                  <a:schemeClr val="dk1"/>
                </a:solidFill>
                <a:latin typeface="Trebuchet MS"/>
                <a:ea typeface="Trebuchet MS"/>
                <a:cs typeface="Trebuchet MS"/>
                <a:sym typeface="Trebuchet MS"/>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9" name="Google Shape;9;p1"/>
          <p:cNvSpPr/>
          <p:nvPr/>
        </p:nvSpPr>
        <p:spPr>
          <a:xfrm>
            <a:off x="0" y="6256612"/>
            <a:ext cx="12192000" cy="609600"/>
          </a:xfrm>
          <a:prstGeom prst="rect">
            <a:avLst/>
          </a:prstGeom>
          <a:solidFill>
            <a:schemeClr val="dk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0" name="Google Shape;10;p1"/>
          <p:cNvSpPr txBox="1">
            <a:spLocks noGrp="1"/>
          </p:cNvSpPr>
          <p:nvPr>
            <p:ph type="sldNum" idx="12"/>
          </p:nvPr>
        </p:nvSpPr>
        <p:spPr>
          <a:xfrm>
            <a:off x="9174126" y="6373686"/>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chemeClr val="lt1"/>
                </a:solidFill>
                <a:latin typeface="Trebuchet MS"/>
                <a:ea typeface="Trebuchet MS"/>
                <a:cs typeface="Trebuchet MS"/>
                <a:sym typeface="Trebuchet MS"/>
              </a:defRPr>
            </a:lvl1pPr>
            <a:lvl2pPr marL="0" marR="0" lvl="1" indent="0" algn="r" rtl="0">
              <a:spcBef>
                <a:spcPts val="0"/>
              </a:spcBef>
              <a:buNone/>
              <a:defRPr sz="1200" b="0" i="0" u="none" strike="noStrike" cap="none">
                <a:solidFill>
                  <a:schemeClr val="lt1"/>
                </a:solidFill>
                <a:latin typeface="Trebuchet MS"/>
                <a:ea typeface="Trebuchet MS"/>
                <a:cs typeface="Trebuchet MS"/>
                <a:sym typeface="Trebuchet MS"/>
              </a:defRPr>
            </a:lvl2pPr>
            <a:lvl3pPr marL="0" marR="0" lvl="2" indent="0" algn="r" rtl="0">
              <a:spcBef>
                <a:spcPts val="0"/>
              </a:spcBef>
              <a:buNone/>
              <a:defRPr sz="1200" b="0" i="0" u="none" strike="noStrike" cap="none">
                <a:solidFill>
                  <a:schemeClr val="lt1"/>
                </a:solidFill>
                <a:latin typeface="Trebuchet MS"/>
                <a:ea typeface="Trebuchet MS"/>
                <a:cs typeface="Trebuchet MS"/>
                <a:sym typeface="Trebuchet MS"/>
              </a:defRPr>
            </a:lvl3pPr>
            <a:lvl4pPr marL="0" marR="0" lvl="3" indent="0" algn="r" rtl="0">
              <a:spcBef>
                <a:spcPts val="0"/>
              </a:spcBef>
              <a:buNone/>
              <a:defRPr sz="1200" b="0" i="0" u="none" strike="noStrike" cap="none">
                <a:solidFill>
                  <a:schemeClr val="lt1"/>
                </a:solidFill>
                <a:latin typeface="Trebuchet MS"/>
                <a:ea typeface="Trebuchet MS"/>
                <a:cs typeface="Trebuchet MS"/>
                <a:sym typeface="Trebuchet MS"/>
              </a:defRPr>
            </a:lvl4pPr>
            <a:lvl5pPr marL="0" marR="0" lvl="4" indent="0" algn="r" rtl="0">
              <a:spcBef>
                <a:spcPts val="0"/>
              </a:spcBef>
              <a:buNone/>
              <a:defRPr sz="1200" b="0" i="0" u="none" strike="noStrike" cap="none">
                <a:solidFill>
                  <a:schemeClr val="lt1"/>
                </a:solidFill>
                <a:latin typeface="Trebuchet MS"/>
                <a:ea typeface="Trebuchet MS"/>
                <a:cs typeface="Trebuchet MS"/>
                <a:sym typeface="Trebuchet MS"/>
              </a:defRPr>
            </a:lvl5pPr>
            <a:lvl6pPr marL="0" marR="0" lvl="5" indent="0" algn="r" rtl="0">
              <a:spcBef>
                <a:spcPts val="0"/>
              </a:spcBef>
              <a:buNone/>
              <a:defRPr sz="1200" b="0" i="0" u="none" strike="noStrike" cap="none">
                <a:solidFill>
                  <a:schemeClr val="lt1"/>
                </a:solidFill>
                <a:latin typeface="Trebuchet MS"/>
                <a:ea typeface="Trebuchet MS"/>
                <a:cs typeface="Trebuchet MS"/>
                <a:sym typeface="Trebuchet MS"/>
              </a:defRPr>
            </a:lvl6pPr>
            <a:lvl7pPr marL="0" marR="0" lvl="6" indent="0" algn="r" rtl="0">
              <a:spcBef>
                <a:spcPts val="0"/>
              </a:spcBef>
              <a:buNone/>
              <a:defRPr sz="1200" b="0" i="0" u="none" strike="noStrike" cap="none">
                <a:solidFill>
                  <a:schemeClr val="lt1"/>
                </a:solidFill>
                <a:latin typeface="Trebuchet MS"/>
                <a:ea typeface="Trebuchet MS"/>
                <a:cs typeface="Trebuchet MS"/>
                <a:sym typeface="Trebuchet MS"/>
              </a:defRPr>
            </a:lvl7pPr>
            <a:lvl8pPr marL="0" marR="0" lvl="7" indent="0" algn="r" rtl="0">
              <a:spcBef>
                <a:spcPts val="0"/>
              </a:spcBef>
              <a:buNone/>
              <a:defRPr sz="1200" b="0" i="0" u="none" strike="noStrike" cap="none">
                <a:solidFill>
                  <a:schemeClr val="lt1"/>
                </a:solidFill>
                <a:latin typeface="Trebuchet MS"/>
                <a:ea typeface="Trebuchet MS"/>
                <a:cs typeface="Trebuchet MS"/>
                <a:sym typeface="Trebuchet MS"/>
              </a:defRPr>
            </a:lvl8pPr>
            <a:lvl9pPr marL="0" marR="0" lvl="8" indent="0" algn="r" rtl="0">
              <a:spcBef>
                <a:spcPts val="0"/>
              </a:spcBef>
              <a:buNone/>
              <a:defRPr sz="1200" b="0"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pic>
        <p:nvPicPr>
          <p:cNvPr id="11" name="Google Shape;11;p1" descr="Colorado Department of Health Care Policy &amp; Financing"/>
          <p:cNvPicPr preferRelativeResize="0"/>
          <p:nvPr/>
        </p:nvPicPr>
        <p:blipFill rotWithShape="1">
          <a:blip r:embed="rId15">
            <a:alphaModFix/>
          </a:blip>
          <a:srcRect/>
          <a:stretch/>
        </p:blipFill>
        <p:spPr>
          <a:xfrm>
            <a:off x="274320" y="6364224"/>
            <a:ext cx="2268059" cy="384048"/>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dk2"/>
        </a:solidFill>
        <a:effectLst/>
      </p:bgPr>
    </p:bg>
    <p:spTree>
      <p:nvGrpSpPr>
        <p:cNvPr id="1" name="Shape 64"/>
        <p:cNvGrpSpPr/>
        <p:nvPr/>
      </p:nvGrpSpPr>
      <p:grpSpPr>
        <a:xfrm>
          <a:off x="0" y="0"/>
          <a:ext cx="0" cy="0"/>
          <a:chOff x="0" y="0"/>
          <a:chExt cx="0" cy="0"/>
        </a:xfrm>
      </p:grpSpPr>
      <p:sp>
        <p:nvSpPr>
          <p:cNvPr id="65" name="Google Shape;65;p15"/>
          <p:cNvSpPr txBox="1">
            <a:spLocks noGrp="1"/>
          </p:cNvSpPr>
          <p:nvPr>
            <p:ph type="title"/>
          </p:nvPr>
        </p:nvSpPr>
        <p:spPr>
          <a:xfrm>
            <a:off x="183931" y="2168288"/>
            <a:ext cx="11824138" cy="1325563"/>
          </a:xfrm>
          <a:prstGeom prst="rect">
            <a:avLst/>
          </a:prstGeom>
          <a:noFill/>
          <a:ln>
            <a:noFill/>
          </a:ln>
        </p:spPr>
        <p:txBody>
          <a:bodyPr spcFirstLastPara="1" wrap="square" lIns="91425" tIns="45700" rIns="91425" bIns="45700" anchor="ctr" anchorCtr="0">
            <a:noAutofit/>
          </a:bodyPr>
          <a:lstStyle>
            <a:lvl1pPr marR="0" lvl="0" algn="ctr" rtl="0">
              <a:lnSpc>
                <a:spcPct val="90000"/>
              </a:lnSpc>
              <a:spcBef>
                <a:spcPts val="0"/>
              </a:spcBef>
              <a:spcAft>
                <a:spcPts val="0"/>
              </a:spcAft>
              <a:buClr>
                <a:schemeClr val="lt1"/>
              </a:buClr>
              <a:buSzPts val="6000"/>
              <a:buFont typeface="Trebuchet MS"/>
              <a:buNone/>
              <a:defRPr sz="6000" b="1" i="0" u="none" strike="noStrike" cap="none">
                <a:solidFill>
                  <a:schemeClr val="lt1"/>
                </a:solidFill>
                <a:latin typeface="Trebuchet MS"/>
                <a:ea typeface="Trebuchet MS"/>
                <a:cs typeface="Trebuchet MS"/>
                <a:sym typeface="Trebuchet MS"/>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66" name="Google Shape;66;p15"/>
          <p:cNvSpPr txBox="1">
            <a:spLocks noGrp="1"/>
          </p:cNvSpPr>
          <p:nvPr>
            <p:ph type="dt" idx="10"/>
          </p:nvPr>
        </p:nvSpPr>
        <p:spPr>
          <a:xfrm>
            <a:off x="4724400" y="4907535"/>
            <a:ext cx="27432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2000">
                <a:solidFill>
                  <a:schemeClr val="lt1"/>
                </a:solidFill>
                <a:latin typeface="Trebuchet MS"/>
                <a:ea typeface="Trebuchet MS"/>
                <a:cs typeface="Trebuchet MS"/>
                <a:sym typeface="Trebuchet MS"/>
              </a:defRPr>
            </a:lvl1pPr>
            <a:lvl2pPr marR="0" lvl="1"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9pPr>
          </a:lstStyle>
          <a:p>
            <a:endParaRPr/>
          </a:p>
        </p:txBody>
      </p:sp>
      <p:sp>
        <p:nvSpPr>
          <p:cNvPr id="67" name="Google Shape;67;p15"/>
          <p:cNvSpPr/>
          <p:nvPr/>
        </p:nvSpPr>
        <p:spPr>
          <a:xfrm>
            <a:off x="0" y="6256612"/>
            <a:ext cx="12192000" cy="6096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68" name="Google Shape;68;p15"/>
          <p:cNvSpPr txBox="1">
            <a:spLocks noGrp="1"/>
          </p:cNvSpPr>
          <p:nvPr>
            <p:ph type="sldNum" idx="12"/>
          </p:nvPr>
        </p:nvSpPr>
        <p:spPr>
          <a:xfrm>
            <a:off x="9174126" y="6370754"/>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a:solidFill>
                  <a:schemeClr val="dk1"/>
                </a:solidFill>
                <a:latin typeface="Trebuchet MS"/>
                <a:ea typeface="Trebuchet MS"/>
                <a:cs typeface="Trebuchet MS"/>
                <a:sym typeface="Trebuchet MS"/>
              </a:defRPr>
            </a:lvl1pPr>
            <a:lvl2pPr marL="0" marR="0" lvl="1" indent="0" algn="r" rtl="0">
              <a:spcBef>
                <a:spcPts val="0"/>
              </a:spcBef>
              <a:buNone/>
              <a:defRPr sz="1200">
                <a:solidFill>
                  <a:schemeClr val="dk1"/>
                </a:solidFill>
                <a:latin typeface="Trebuchet MS"/>
                <a:ea typeface="Trebuchet MS"/>
                <a:cs typeface="Trebuchet MS"/>
                <a:sym typeface="Trebuchet MS"/>
              </a:defRPr>
            </a:lvl2pPr>
            <a:lvl3pPr marL="0" marR="0" lvl="2" indent="0" algn="r" rtl="0">
              <a:spcBef>
                <a:spcPts val="0"/>
              </a:spcBef>
              <a:buNone/>
              <a:defRPr sz="1200">
                <a:solidFill>
                  <a:schemeClr val="dk1"/>
                </a:solidFill>
                <a:latin typeface="Trebuchet MS"/>
                <a:ea typeface="Trebuchet MS"/>
                <a:cs typeface="Trebuchet MS"/>
                <a:sym typeface="Trebuchet MS"/>
              </a:defRPr>
            </a:lvl3pPr>
            <a:lvl4pPr marL="0" marR="0" lvl="3" indent="0" algn="r" rtl="0">
              <a:spcBef>
                <a:spcPts val="0"/>
              </a:spcBef>
              <a:buNone/>
              <a:defRPr sz="1200">
                <a:solidFill>
                  <a:schemeClr val="dk1"/>
                </a:solidFill>
                <a:latin typeface="Trebuchet MS"/>
                <a:ea typeface="Trebuchet MS"/>
                <a:cs typeface="Trebuchet MS"/>
                <a:sym typeface="Trebuchet MS"/>
              </a:defRPr>
            </a:lvl4pPr>
            <a:lvl5pPr marL="0" marR="0" lvl="4" indent="0" algn="r" rtl="0">
              <a:spcBef>
                <a:spcPts val="0"/>
              </a:spcBef>
              <a:buNone/>
              <a:defRPr sz="1200">
                <a:solidFill>
                  <a:schemeClr val="dk1"/>
                </a:solidFill>
                <a:latin typeface="Trebuchet MS"/>
                <a:ea typeface="Trebuchet MS"/>
                <a:cs typeface="Trebuchet MS"/>
                <a:sym typeface="Trebuchet MS"/>
              </a:defRPr>
            </a:lvl5pPr>
            <a:lvl6pPr marL="0" marR="0" lvl="5" indent="0" algn="r" rtl="0">
              <a:spcBef>
                <a:spcPts val="0"/>
              </a:spcBef>
              <a:buNone/>
              <a:defRPr sz="1200">
                <a:solidFill>
                  <a:schemeClr val="dk1"/>
                </a:solidFill>
                <a:latin typeface="Trebuchet MS"/>
                <a:ea typeface="Trebuchet MS"/>
                <a:cs typeface="Trebuchet MS"/>
                <a:sym typeface="Trebuchet MS"/>
              </a:defRPr>
            </a:lvl6pPr>
            <a:lvl7pPr marL="0" marR="0" lvl="6" indent="0" algn="r" rtl="0">
              <a:spcBef>
                <a:spcPts val="0"/>
              </a:spcBef>
              <a:buNone/>
              <a:defRPr sz="1200">
                <a:solidFill>
                  <a:schemeClr val="dk1"/>
                </a:solidFill>
                <a:latin typeface="Trebuchet MS"/>
                <a:ea typeface="Trebuchet MS"/>
                <a:cs typeface="Trebuchet MS"/>
                <a:sym typeface="Trebuchet MS"/>
              </a:defRPr>
            </a:lvl7pPr>
            <a:lvl8pPr marL="0" marR="0" lvl="7" indent="0" algn="r" rtl="0">
              <a:spcBef>
                <a:spcPts val="0"/>
              </a:spcBef>
              <a:buNone/>
              <a:defRPr sz="1200">
                <a:solidFill>
                  <a:schemeClr val="dk1"/>
                </a:solidFill>
                <a:latin typeface="Trebuchet MS"/>
                <a:ea typeface="Trebuchet MS"/>
                <a:cs typeface="Trebuchet MS"/>
                <a:sym typeface="Trebuchet MS"/>
              </a:defRPr>
            </a:lvl8pPr>
            <a:lvl9pPr marL="0" marR="0" lvl="8" indent="0" algn="r" rtl="0">
              <a:spcBef>
                <a:spcPts val="0"/>
              </a:spcBef>
              <a:buNone/>
              <a:defRPr sz="1200">
                <a:solidFill>
                  <a:schemeClr val="dk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pic>
        <p:nvPicPr>
          <p:cNvPr id="69" name="Google Shape;69;p15" descr="Colorado Department of Health Care Policy &amp; Financing"/>
          <p:cNvPicPr preferRelativeResize="0"/>
          <p:nvPr/>
        </p:nvPicPr>
        <p:blipFill rotWithShape="1">
          <a:blip r:embed="rId14">
            <a:alphaModFix/>
          </a:blip>
          <a:srcRect/>
          <a:stretch/>
        </p:blipFill>
        <p:spPr>
          <a:xfrm>
            <a:off x="274674" y="6363571"/>
            <a:ext cx="2214118" cy="379490"/>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dk2"/>
        </a:solidFill>
        <a:effectLst/>
      </p:bgPr>
    </p:bg>
    <p:spTree>
      <p:nvGrpSpPr>
        <p:cNvPr id="1" name="Shape 118"/>
        <p:cNvGrpSpPr/>
        <p:nvPr/>
      </p:nvGrpSpPr>
      <p:grpSpPr>
        <a:xfrm>
          <a:off x="0" y="0"/>
          <a:ext cx="0" cy="0"/>
          <a:chOff x="0" y="0"/>
          <a:chExt cx="0" cy="0"/>
        </a:xfrm>
      </p:grpSpPr>
      <p:sp>
        <p:nvSpPr>
          <p:cNvPr id="119" name="Google Shape;119;p28"/>
          <p:cNvSpPr txBox="1">
            <a:spLocks noGrp="1"/>
          </p:cNvSpPr>
          <p:nvPr>
            <p:ph type="title"/>
          </p:nvPr>
        </p:nvSpPr>
        <p:spPr>
          <a:xfrm>
            <a:off x="183931" y="2168288"/>
            <a:ext cx="11824500" cy="1326000"/>
          </a:xfrm>
          <a:prstGeom prst="rect">
            <a:avLst/>
          </a:prstGeom>
          <a:noFill/>
          <a:ln>
            <a:noFill/>
          </a:ln>
        </p:spPr>
        <p:txBody>
          <a:bodyPr spcFirstLastPara="1" wrap="square" lIns="91650" tIns="45825" rIns="91650" bIns="45825" anchor="ctr" anchorCtr="0">
            <a:noAutofit/>
          </a:bodyPr>
          <a:lstStyle>
            <a:lvl1pPr marR="0" lvl="0" algn="ctr">
              <a:lnSpc>
                <a:spcPct val="90000"/>
              </a:lnSpc>
              <a:spcBef>
                <a:spcPts val="0"/>
              </a:spcBef>
              <a:spcAft>
                <a:spcPts val="0"/>
              </a:spcAft>
              <a:buClr>
                <a:schemeClr val="lt1"/>
              </a:buClr>
              <a:buSzPts val="6100"/>
              <a:buFont typeface="Trebuchet MS"/>
              <a:buNone/>
              <a:defRPr sz="6100" b="1" i="0" u="none" strike="noStrike" cap="none">
                <a:solidFill>
                  <a:schemeClr val="lt1"/>
                </a:solidFill>
                <a:latin typeface="Trebuchet MS"/>
                <a:ea typeface="Trebuchet MS"/>
                <a:cs typeface="Trebuchet MS"/>
                <a:sym typeface="Trebuchet MS"/>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20" name="Google Shape;120;p28"/>
          <p:cNvSpPr txBox="1">
            <a:spLocks noGrp="1"/>
          </p:cNvSpPr>
          <p:nvPr>
            <p:ph type="dt" idx="10"/>
          </p:nvPr>
        </p:nvSpPr>
        <p:spPr>
          <a:xfrm>
            <a:off x="4724400" y="4907535"/>
            <a:ext cx="2743200" cy="365100"/>
          </a:xfrm>
          <a:prstGeom prst="rect">
            <a:avLst/>
          </a:prstGeom>
          <a:noFill/>
          <a:ln>
            <a:noFill/>
          </a:ln>
        </p:spPr>
        <p:txBody>
          <a:bodyPr spcFirstLastPara="1" wrap="square" lIns="91650" tIns="45825" rIns="91650" bIns="45825" anchor="ctr" anchorCtr="0">
            <a:noAutofit/>
          </a:bodyPr>
          <a:lstStyle>
            <a:lvl1pPr marR="0" lvl="0" algn="ctr">
              <a:spcBef>
                <a:spcPts val="0"/>
              </a:spcBef>
              <a:spcAft>
                <a:spcPts val="0"/>
              </a:spcAft>
              <a:buSzPts val="1400"/>
              <a:buNone/>
              <a:defRPr sz="2100">
                <a:solidFill>
                  <a:schemeClr val="lt1"/>
                </a:solidFill>
                <a:latin typeface="Trebuchet MS"/>
                <a:ea typeface="Trebuchet MS"/>
                <a:cs typeface="Trebuchet MS"/>
                <a:sym typeface="Trebuchet MS"/>
              </a:defRPr>
            </a:lvl1pPr>
            <a:lvl2pPr marR="0" lvl="1" algn="l">
              <a:spcBef>
                <a:spcPts val="0"/>
              </a:spcBef>
              <a:spcAft>
                <a:spcPts val="0"/>
              </a:spcAft>
              <a:buSzPts val="1400"/>
              <a:buNone/>
              <a:defRPr sz="1800" b="0" i="0" u="none" strike="noStrike" cap="none">
                <a:solidFill>
                  <a:schemeClr val="lt1"/>
                </a:solidFill>
                <a:latin typeface="Calibri"/>
                <a:ea typeface="Calibri"/>
                <a:cs typeface="Calibri"/>
                <a:sym typeface="Calibri"/>
              </a:defRPr>
            </a:lvl2pPr>
            <a:lvl3pPr marR="0" lvl="2" algn="l">
              <a:spcBef>
                <a:spcPts val="0"/>
              </a:spcBef>
              <a:spcAft>
                <a:spcPts val="0"/>
              </a:spcAft>
              <a:buSzPts val="1400"/>
              <a:buNone/>
              <a:defRPr sz="1800" b="0" i="0" u="none" strike="noStrike" cap="none">
                <a:solidFill>
                  <a:schemeClr val="lt1"/>
                </a:solidFill>
                <a:latin typeface="Calibri"/>
                <a:ea typeface="Calibri"/>
                <a:cs typeface="Calibri"/>
                <a:sym typeface="Calibri"/>
              </a:defRPr>
            </a:lvl3pPr>
            <a:lvl4pPr marR="0" lvl="3" algn="l">
              <a:spcBef>
                <a:spcPts val="0"/>
              </a:spcBef>
              <a:spcAft>
                <a:spcPts val="0"/>
              </a:spcAft>
              <a:buSzPts val="1400"/>
              <a:buNone/>
              <a:defRPr sz="1800" b="0" i="0" u="none" strike="noStrike" cap="none">
                <a:solidFill>
                  <a:schemeClr val="lt1"/>
                </a:solidFill>
                <a:latin typeface="Calibri"/>
                <a:ea typeface="Calibri"/>
                <a:cs typeface="Calibri"/>
                <a:sym typeface="Calibri"/>
              </a:defRPr>
            </a:lvl4pPr>
            <a:lvl5pPr marR="0" lvl="4" algn="l">
              <a:spcBef>
                <a:spcPts val="0"/>
              </a:spcBef>
              <a:spcAft>
                <a:spcPts val="0"/>
              </a:spcAft>
              <a:buSzPts val="1400"/>
              <a:buNone/>
              <a:defRPr sz="1800" b="0" i="0" u="none" strike="noStrike" cap="none">
                <a:solidFill>
                  <a:schemeClr val="lt1"/>
                </a:solidFill>
                <a:latin typeface="Calibri"/>
                <a:ea typeface="Calibri"/>
                <a:cs typeface="Calibri"/>
                <a:sym typeface="Calibri"/>
              </a:defRPr>
            </a:lvl5pPr>
            <a:lvl6pPr marR="0" lvl="5" algn="l">
              <a:spcBef>
                <a:spcPts val="0"/>
              </a:spcBef>
              <a:spcAft>
                <a:spcPts val="0"/>
              </a:spcAft>
              <a:buSzPts val="1400"/>
              <a:buNone/>
              <a:defRPr sz="1800" b="0" i="0" u="none" strike="noStrike" cap="none">
                <a:solidFill>
                  <a:schemeClr val="lt1"/>
                </a:solidFill>
                <a:latin typeface="Calibri"/>
                <a:ea typeface="Calibri"/>
                <a:cs typeface="Calibri"/>
                <a:sym typeface="Calibri"/>
              </a:defRPr>
            </a:lvl6pPr>
            <a:lvl7pPr marR="0" lvl="6" algn="l">
              <a:spcBef>
                <a:spcPts val="0"/>
              </a:spcBef>
              <a:spcAft>
                <a:spcPts val="0"/>
              </a:spcAft>
              <a:buSzPts val="1400"/>
              <a:buNone/>
              <a:defRPr sz="1800" b="0" i="0" u="none" strike="noStrike" cap="none">
                <a:solidFill>
                  <a:schemeClr val="lt1"/>
                </a:solidFill>
                <a:latin typeface="Calibri"/>
                <a:ea typeface="Calibri"/>
                <a:cs typeface="Calibri"/>
                <a:sym typeface="Calibri"/>
              </a:defRPr>
            </a:lvl7pPr>
            <a:lvl8pPr marR="0" lvl="7" algn="l">
              <a:spcBef>
                <a:spcPts val="0"/>
              </a:spcBef>
              <a:spcAft>
                <a:spcPts val="0"/>
              </a:spcAft>
              <a:buSzPts val="1400"/>
              <a:buNone/>
              <a:defRPr sz="1800" b="0" i="0" u="none" strike="noStrike" cap="none">
                <a:solidFill>
                  <a:schemeClr val="lt1"/>
                </a:solidFill>
                <a:latin typeface="Calibri"/>
                <a:ea typeface="Calibri"/>
                <a:cs typeface="Calibri"/>
                <a:sym typeface="Calibri"/>
              </a:defRPr>
            </a:lvl8pPr>
            <a:lvl9pPr marR="0" lvl="8" algn="l">
              <a:spcBef>
                <a:spcPts val="0"/>
              </a:spcBef>
              <a:spcAft>
                <a:spcPts val="0"/>
              </a:spcAft>
              <a:buSzPts val="1400"/>
              <a:buNone/>
              <a:defRPr sz="1800" b="0" i="0" u="none" strike="noStrike" cap="none">
                <a:solidFill>
                  <a:schemeClr val="lt1"/>
                </a:solidFill>
                <a:latin typeface="Calibri"/>
                <a:ea typeface="Calibri"/>
                <a:cs typeface="Calibri"/>
                <a:sym typeface="Calibri"/>
              </a:defRPr>
            </a:lvl9pPr>
          </a:lstStyle>
          <a:p>
            <a:endParaRPr/>
          </a:p>
        </p:txBody>
      </p:sp>
      <p:sp>
        <p:nvSpPr>
          <p:cNvPr id="121" name="Google Shape;121;p28"/>
          <p:cNvSpPr/>
          <p:nvPr/>
        </p:nvSpPr>
        <p:spPr>
          <a:xfrm>
            <a:off x="0" y="6256612"/>
            <a:ext cx="12192000" cy="609600"/>
          </a:xfrm>
          <a:prstGeom prst="rect">
            <a:avLst/>
          </a:prstGeom>
          <a:solidFill>
            <a:schemeClr val="lt1"/>
          </a:solidFill>
          <a:ln>
            <a:noFill/>
          </a:ln>
        </p:spPr>
        <p:txBody>
          <a:bodyPr spcFirstLastPara="1" wrap="square" lIns="91650" tIns="45825" rIns="91650" bIns="45825"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22" name="Google Shape;122;p28"/>
          <p:cNvSpPr txBox="1">
            <a:spLocks noGrp="1"/>
          </p:cNvSpPr>
          <p:nvPr>
            <p:ph type="sldNum" idx="12"/>
          </p:nvPr>
        </p:nvSpPr>
        <p:spPr>
          <a:xfrm>
            <a:off x="9174126" y="6370754"/>
            <a:ext cx="2743200" cy="365100"/>
          </a:xfrm>
          <a:prstGeom prst="rect">
            <a:avLst/>
          </a:prstGeom>
          <a:noFill/>
          <a:ln>
            <a:noFill/>
          </a:ln>
        </p:spPr>
        <p:txBody>
          <a:bodyPr spcFirstLastPara="1" wrap="square" lIns="91650" tIns="45825" rIns="91650" bIns="45825" anchor="ctr" anchorCtr="0">
            <a:noAutofit/>
          </a:bodyPr>
          <a:lstStyle>
            <a:lvl1pPr marL="0" marR="0" lvl="0" indent="0" algn="r">
              <a:spcBef>
                <a:spcPts val="0"/>
              </a:spcBef>
              <a:buNone/>
              <a:defRPr sz="1200">
                <a:solidFill>
                  <a:schemeClr val="dk1"/>
                </a:solidFill>
                <a:latin typeface="Trebuchet MS"/>
                <a:ea typeface="Trebuchet MS"/>
                <a:cs typeface="Trebuchet MS"/>
                <a:sym typeface="Trebuchet MS"/>
              </a:defRPr>
            </a:lvl1pPr>
            <a:lvl2pPr marL="0" marR="0" lvl="1" indent="0" algn="r">
              <a:spcBef>
                <a:spcPts val="0"/>
              </a:spcBef>
              <a:buNone/>
              <a:defRPr sz="1200">
                <a:solidFill>
                  <a:schemeClr val="dk1"/>
                </a:solidFill>
                <a:latin typeface="Trebuchet MS"/>
                <a:ea typeface="Trebuchet MS"/>
                <a:cs typeface="Trebuchet MS"/>
                <a:sym typeface="Trebuchet MS"/>
              </a:defRPr>
            </a:lvl2pPr>
            <a:lvl3pPr marL="0" marR="0" lvl="2" indent="0" algn="r">
              <a:spcBef>
                <a:spcPts val="0"/>
              </a:spcBef>
              <a:buNone/>
              <a:defRPr sz="1200">
                <a:solidFill>
                  <a:schemeClr val="dk1"/>
                </a:solidFill>
                <a:latin typeface="Trebuchet MS"/>
                <a:ea typeface="Trebuchet MS"/>
                <a:cs typeface="Trebuchet MS"/>
                <a:sym typeface="Trebuchet MS"/>
              </a:defRPr>
            </a:lvl3pPr>
            <a:lvl4pPr marL="0" marR="0" lvl="3" indent="0" algn="r">
              <a:spcBef>
                <a:spcPts val="0"/>
              </a:spcBef>
              <a:buNone/>
              <a:defRPr sz="1200">
                <a:solidFill>
                  <a:schemeClr val="dk1"/>
                </a:solidFill>
                <a:latin typeface="Trebuchet MS"/>
                <a:ea typeface="Trebuchet MS"/>
                <a:cs typeface="Trebuchet MS"/>
                <a:sym typeface="Trebuchet MS"/>
              </a:defRPr>
            </a:lvl4pPr>
            <a:lvl5pPr marL="0" marR="0" lvl="4" indent="0" algn="r">
              <a:spcBef>
                <a:spcPts val="0"/>
              </a:spcBef>
              <a:buNone/>
              <a:defRPr sz="1200">
                <a:solidFill>
                  <a:schemeClr val="dk1"/>
                </a:solidFill>
                <a:latin typeface="Trebuchet MS"/>
                <a:ea typeface="Trebuchet MS"/>
                <a:cs typeface="Trebuchet MS"/>
                <a:sym typeface="Trebuchet MS"/>
              </a:defRPr>
            </a:lvl5pPr>
            <a:lvl6pPr marL="0" marR="0" lvl="5" indent="0" algn="r">
              <a:spcBef>
                <a:spcPts val="0"/>
              </a:spcBef>
              <a:buNone/>
              <a:defRPr sz="1200">
                <a:solidFill>
                  <a:schemeClr val="dk1"/>
                </a:solidFill>
                <a:latin typeface="Trebuchet MS"/>
                <a:ea typeface="Trebuchet MS"/>
                <a:cs typeface="Trebuchet MS"/>
                <a:sym typeface="Trebuchet MS"/>
              </a:defRPr>
            </a:lvl6pPr>
            <a:lvl7pPr marL="0" marR="0" lvl="6" indent="0" algn="r">
              <a:spcBef>
                <a:spcPts val="0"/>
              </a:spcBef>
              <a:buNone/>
              <a:defRPr sz="1200">
                <a:solidFill>
                  <a:schemeClr val="dk1"/>
                </a:solidFill>
                <a:latin typeface="Trebuchet MS"/>
                <a:ea typeface="Trebuchet MS"/>
                <a:cs typeface="Trebuchet MS"/>
                <a:sym typeface="Trebuchet MS"/>
              </a:defRPr>
            </a:lvl7pPr>
            <a:lvl8pPr marL="0" marR="0" lvl="7" indent="0" algn="r">
              <a:spcBef>
                <a:spcPts val="0"/>
              </a:spcBef>
              <a:buNone/>
              <a:defRPr sz="1200">
                <a:solidFill>
                  <a:schemeClr val="dk1"/>
                </a:solidFill>
                <a:latin typeface="Trebuchet MS"/>
                <a:ea typeface="Trebuchet MS"/>
                <a:cs typeface="Trebuchet MS"/>
                <a:sym typeface="Trebuchet MS"/>
              </a:defRPr>
            </a:lvl8pPr>
            <a:lvl9pPr marL="0" marR="0" lvl="8" indent="0" algn="r">
              <a:spcBef>
                <a:spcPts val="0"/>
              </a:spcBef>
              <a:buNone/>
              <a:defRPr sz="1200">
                <a:solidFill>
                  <a:schemeClr val="dk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pic>
        <p:nvPicPr>
          <p:cNvPr id="123" name="Google Shape;123;p28" descr="Colorado Department of Health Care Policy &amp; Financing"/>
          <p:cNvPicPr preferRelativeResize="0"/>
          <p:nvPr/>
        </p:nvPicPr>
        <p:blipFill rotWithShape="1">
          <a:blip r:embed="rId14">
            <a:alphaModFix/>
          </a:blip>
          <a:srcRect/>
          <a:stretch/>
        </p:blipFill>
        <p:spPr>
          <a:xfrm>
            <a:off x="274674" y="6363571"/>
            <a:ext cx="1992708" cy="341540"/>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72"/>
        <p:cNvGrpSpPr/>
        <p:nvPr/>
      </p:nvGrpSpPr>
      <p:grpSpPr>
        <a:xfrm>
          <a:off x="0" y="0"/>
          <a:ext cx="0" cy="0"/>
          <a:chOff x="0" y="0"/>
          <a:chExt cx="0" cy="0"/>
        </a:xfrm>
      </p:grpSpPr>
      <p:sp>
        <p:nvSpPr>
          <p:cNvPr id="173" name="Google Shape;173;p41"/>
          <p:cNvSpPr txBox="1">
            <a:spLocks noGrp="1"/>
          </p:cNvSpPr>
          <p:nvPr>
            <p:ph type="title"/>
          </p:nvPr>
        </p:nvSpPr>
        <p:spPr>
          <a:xfrm>
            <a:off x="183931" y="2193925"/>
            <a:ext cx="11824500" cy="1325400"/>
          </a:xfrm>
          <a:prstGeom prst="rect">
            <a:avLst/>
          </a:prstGeom>
          <a:noFill/>
          <a:ln>
            <a:noFill/>
          </a:ln>
        </p:spPr>
        <p:txBody>
          <a:bodyPr spcFirstLastPara="1" wrap="square" lIns="117825" tIns="58900" rIns="117825" bIns="58900" anchor="ctr" anchorCtr="0">
            <a:noAutofit/>
          </a:bodyPr>
          <a:lstStyle>
            <a:lvl1pPr marR="0" lvl="0" algn="ctr">
              <a:lnSpc>
                <a:spcPct val="90000"/>
              </a:lnSpc>
              <a:spcBef>
                <a:spcPts val="0"/>
              </a:spcBef>
              <a:spcAft>
                <a:spcPts val="0"/>
              </a:spcAft>
              <a:buClr>
                <a:schemeClr val="dk2"/>
              </a:buClr>
              <a:buSzPts val="7700"/>
              <a:buFont typeface="Trebuchet MS"/>
              <a:buNone/>
              <a:defRPr sz="7700" b="1" i="0" u="none" strike="noStrike" cap="none">
                <a:solidFill>
                  <a:schemeClr val="dk2"/>
                </a:solidFill>
                <a:latin typeface="Trebuchet MS"/>
                <a:ea typeface="Trebuchet MS"/>
                <a:cs typeface="Trebuchet MS"/>
                <a:sym typeface="Trebuchet MS"/>
              </a:defRPr>
            </a:lvl1pPr>
            <a:lvl2pPr marR="0" lvl="1" algn="l">
              <a:lnSpc>
                <a:spcPct val="100000"/>
              </a:lnSpc>
              <a:spcBef>
                <a:spcPts val="0"/>
              </a:spcBef>
              <a:spcAft>
                <a:spcPts val="0"/>
              </a:spcAft>
              <a:buClr>
                <a:srgbClr val="000000"/>
              </a:buClr>
              <a:buSzPts val="1800"/>
              <a:buFont typeface="Arial"/>
              <a:buNone/>
              <a:defRPr sz="2300" b="0" i="0" u="none" strike="noStrike" cap="none">
                <a:solidFill>
                  <a:srgbClr val="000000"/>
                </a:solidFill>
                <a:latin typeface="Arial"/>
                <a:ea typeface="Arial"/>
                <a:cs typeface="Arial"/>
                <a:sym typeface="Arial"/>
              </a:defRPr>
            </a:lvl2pPr>
            <a:lvl3pPr marR="0" lvl="2" algn="l">
              <a:lnSpc>
                <a:spcPct val="100000"/>
              </a:lnSpc>
              <a:spcBef>
                <a:spcPts val="0"/>
              </a:spcBef>
              <a:spcAft>
                <a:spcPts val="0"/>
              </a:spcAft>
              <a:buClr>
                <a:srgbClr val="000000"/>
              </a:buClr>
              <a:buSzPts val="1800"/>
              <a:buFont typeface="Arial"/>
              <a:buNone/>
              <a:defRPr sz="2300" b="0" i="0" u="none" strike="noStrike" cap="none">
                <a:solidFill>
                  <a:srgbClr val="000000"/>
                </a:solidFill>
                <a:latin typeface="Arial"/>
                <a:ea typeface="Arial"/>
                <a:cs typeface="Arial"/>
                <a:sym typeface="Arial"/>
              </a:defRPr>
            </a:lvl3pPr>
            <a:lvl4pPr marR="0" lvl="3" algn="l">
              <a:lnSpc>
                <a:spcPct val="100000"/>
              </a:lnSpc>
              <a:spcBef>
                <a:spcPts val="0"/>
              </a:spcBef>
              <a:spcAft>
                <a:spcPts val="0"/>
              </a:spcAft>
              <a:buClr>
                <a:srgbClr val="000000"/>
              </a:buClr>
              <a:buSzPts val="1800"/>
              <a:buFont typeface="Arial"/>
              <a:buNone/>
              <a:defRPr sz="2300" b="0" i="0" u="none" strike="noStrike" cap="none">
                <a:solidFill>
                  <a:srgbClr val="000000"/>
                </a:solidFill>
                <a:latin typeface="Arial"/>
                <a:ea typeface="Arial"/>
                <a:cs typeface="Arial"/>
                <a:sym typeface="Arial"/>
              </a:defRPr>
            </a:lvl4pPr>
            <a:lvl5pPr marR="0" lvl="4" algn="l">
              <a:lnSpc>
                <a:spcPct val="100000"/>
              </a:lnSpc>
              <a:spcBef>
                <a:spcPts val="0"/>
              </a:spcBef>
              <a:spcAft>
                <a:spcPts val="0"/>
              </a:spcAft>
              <a:buClr>
                <a:srgbClr val="000000"/>
              </a:buClr>
              <a:buSzPts val="1800"/>
              <a:buFont typeface="Arial"/>
              <a:buNone/>
              <a:defRPr sz="2300" b="0" i="0" u="none" strike="noStrike" cap="none">
                <a:solidFill>
                  <a:srgbClr val="000000"/>
                </a:solidFill>
                <a:latin typeface="Arial"/>
                <a:ea typeface="Arial"/>
                <a:cs typeface="Arial"/>
                <a:sym typeface="Arial"/>
              </a:defRPr>
            </a:lvl5pPr>
            <a:lvl6pPr marR="0" lvl="5" algn="l">
              <a:lnSpc>
                <a:spcPct val="100000"/>
              </a:lnSpc>
              <a:spcBef>
                <a:spcPts val="0"/>
              </a:spcBef>
              <a:spcAft>
                <a:spcPts val="0"/>
              </a:spcAft>
              <a:buClr>
                <a:srgbClr val="000000"/>
              </a:buClr>
              <a:buSzPts val="1800"/>
              <a:buFont typeface="Arial"/>
              <a:buNone/>
              <a:defRPr sz="2300" b="0" i="0" u="none" strike="noStrike" cap="none">
                <a:solidFill>
                  <a:srgbClr val="000000"/>
                </a:solidFill>
                <a:latin typeface="Arial"/>
                <a:ea typeface="Arial"/>
                <a:cs typeface="Arial"/>
                <a:sym typeface="Arial"/>
              </a:defRPr>
            </a:lvl6pPr>
            <a:lvl7pPr marR="0" lvl="6" algn="l">
              <a:lnSpc>
                <a:spcPct val="100000"/>
              </a:lnSpc>
              <a:spcBef>
                <a:spcPts val="0"/>
              </a:spcBef>
              <a:spcAft>
                <a:spcPts val="0"/>
              </a:spcAft>
              <a:buClr>
                <a:srgbClr val="000000"/>
              </a:buClr>
              <a:buSzPts val="1800"/>
              <a:buFont typeface="Arial"/>
              <a:buNone/>
              <a:defRPr sz="2300" b="0" i="0" u="none" strike="noStrike" cap="none">
                <a:solidFill>
                  <a:srgbClr val="000000"/>
                </a:solidFill>
                <a:latin typeface="Arial"/>
                <a:ea typeface="Arial"/>
                <a:cs typeface="Arial"/>
                <a:sym typeface="Arial"/>
              </a:defRPr>
            </a:lvl7pPr>
            <a:lvl8pPr marR="0" lvl="7" algn="l">
              <a:lnSpc>
                <a:spcPct val="100000"/>
              </a:lnSpc>
              <a:spcBef>
                <a:spcPts val="0"/>
              </a:spcBef>
              <a:spcAft>
                <a:spcPts val="0"/>
              </a:spcAft>
              <a:buClr>
                <a:srgbClr val="000000"/>
              </a:buClr>
              <a:buSzPts val="1800"/>
              <a:buFont typeface="Arial"/>
              <a:buNone/>
              <a:defRPr sz="2300" b="0" i="0" u="none" strike="noStrike" cap="none">
                <a:solidFill>
                  <a:srgbClr val="000000"/>
                </a:solidFill>
                <a:latin typeface="Arial"/>
                <a:ea typeface="Arial"/>
                <a:cs typeface="Arial"/>
                <a:sym typeface="Arial"/>
              </a:defRPr>
            </a:lvl8pPr>
            <a:lvl9pPr marR="0" lvl="8" algn="l">
              <a:lnSpc>
                <a:spcPct val="100000"/>
              </a:lnSpc>
              <a:spcBef>
                <a:spcPts val="0"/>
              </a:spcBef>
              <a:spcAft>
                <a:spcPts val="0"/>
              </a:spcAft>
              <a:buClr>
                <a:srgbClr val="000000"/>
              </a:buClr>
              <a:buSzPts val="1800"/>
              <a:buFont typeface="Arial"/>
              <a:buNone/>
              <a:defRPr sz="2300" b="0" i="0" u="none" strike="noStrike" cap="none">
                <a:solidFill>
                  <a:srgbClr val="000000"/>
                </a:solidFill>
                <a:latin typeface="Arial"/>
                <a:ea typeface="Arial"/>
                <a:cs typeface="Arial"/>
                <a:sym typeface="Arial"/>
              </a:defRPr>
            </a:lvl9pPr>
          </a:lstStyle>
          <a:p>
            <a:endParaRPr/>
          </a:p>
        </p:txBody>
      </p:sp>
      <p:sp>
        <p:nvSpPr>
          <p:cNvPr id="174" name="Google Shape;174;p41"/>
          <p:cNvSpPr txBox="1">
            <a:spLocks noGrp="1"/>
          </p:cNvSpPr>
          <p:nvPr>
            <p:ph type="dt" idx="10"/>
          </p:nvPr>
        </p:nvSpPr>
        <p:spPr>
          <a:xfrm>
            <a:off x="4724400" y="4907536"/>
            <a:ext cx="2743200" cy="365100"/>
          </a:xfrm>
          <a:prstGeom prst="rect">
            <a:avLst/>
          </a:prstGeom>
          <a:noFill/>
          <a:ln>
            <a:noFill/>
          </a:ln>
        </p:spPr>
        <p:txBody>
          <a:bodyPr spcFirstLastPara="1" wrap="square" lIns="117825" tIns="58900" rIns="117825" bIns="58900" anchor="ctr" anchorCtr="0">
            <a:noAutofit/>
          </a:bodyPr>
          <a:lstStyle>
            <a:lvl1pPr marR="0" lvl="0" algn="ctr">
              <a:lnSpc>
                <a:spcPct val="100000"/>
              </a:lnSpc>
              <a:spcBef>
                <a:spcPts val="0"/>
              </a:spcBef>
              <a:spcAft>
                <a:spcPts val="0"/>
              </a:spcAft>
              <a:buClr>
                <a:srgbClr val="000000"/>
              </a:buClr>
              <a:buSzPts val="1800"/>
              <a:buFont typeface="Arial"/>
              <a:buNone/>
              <a:defRPr sz="2600" b="0" i="0" u="none" strike="noStrike" cap="none">
                <a:solidFill>
                  <a:schemeClr val="dk1"/>
                </a:solidFill>
                <a:latin typeface="Trebuchet MS"/>
                <a:ea typeface="Trebuchet MS"/>
                <a:cs typeface="Trebuchet MS"/>
                <a:sym typeface="Trebuchet MS"/>
              </a:defRPr>
            </a:lvl1pPr>
            <a:lvl2pPr marR="0" lvl="1" algn="l">
              <a:lnSpc>
                <a:spcPct val="100000"/>
              </a:lnSpc>
              <a:spcBef>
                <a:spcPts val="0"/>
              </a:spcBef>
              <a:spcAft>
                <a:spcPts val="0"/>
              </a:spcAft>
              <a:buClr>
                <a:srgbClr val="000000"/>
              </a:buClr>
              <a:buSzPts val="1800"/>
              <a:buFont typeface="Arial"/>
              <a:buNone/>
              <a:defRPr sz="2300" b="0" i="0" u="none" strike="noStrike" cap="none">
                <a:solidFill>
                  <a:schemeClr val="dk1"/>
                </a:solidFill>
                <a:latin typeface="Calibri"/>
                <a:ea typeface="Calibri"/>
                <a:cs typeface="Calibri"/>
                <a:sym typeface="Calibri"/>
              </a:defRPr>
            </a:lvl2pPr>
            <a:lvl3pPr marR="0" lvl="2" algn="l">
              <a:lnSpc>
                <a:spcPct val="100000"/>
              </a:lnSpc>
              <a:spcBef>
                <a:spcPts val="0"/>
              </a:spcBef>
              <a:spcAft>
                <a:spcPts val="0"/>
              </a:spcAft>
              <a:buClr>
                <a:srgbClr val="000000"/>
              </a:buClr>
              <a:buSzPts val="1800"/>
              <a:buFont typeface="Arial"/>
              <a:buNone/>
              <a:defRPr sz="2300" b="0" i="0" u="none" strike="noStrike" cap="none">
                <a:solidFill>
                  <a:schemeClr val="dk1"/>
                </a:solidFill>
                <a:latin typeface="Calibri"/>
                <a:ea typeface="Calibri"/>
                <a:cs typeface="Calibri"/>
                <a:sym typeface="Calibri"/>
              </a:defRPr>
            </a:lvl3pPr>
            <a:lvl4pPr marR="0" lvl="3" algn="l">
              <a:lnSpc>
                <a:spcPct val="100000"/>
              </a:lnSpc>
              <a:spcBef>
                <a:spcPts val="0"/>
              </a:spcBef>
              <a:spcAft>
                <a:spcPts val="0"/>
              </a:spcAft>
              <a:buClr>
                <a:srgbClr val="000000"/>
              </a:buClr>
              <a:buSzPts val="1800"/>
              <a:buFont typeface="Arial"/>
              <a:buNone/>
              <a:defRPr sz="2300" b="0" i="0" u="none" strike="noStrike" cap="none">
                <a:solidFill>
                  <a:schemeClr val="dk1"/>
                </a:solidFill>
                <a:latin typeface="Calibri"/>
                <a:ea typeface="Calibri"/>
                <a:cs typeface="Calibri"/>
                <a:sym typeface="Calibri"/>
              </a:defRPr>
            </a:lvl4pPr>
            <a:lvl5pPr marR="0" lvl="4" algn="l">
              <a:lnSpc>
                <a:spcPct val="100000"/>
              </a:lnSpc>
              <a:spcBef>
                <a:spcPts val="0"/>
              </a:spcBef>
              <a:spcAft>
                <a:spcPts val="0"/>
              </a:spcAft>
              <a:buClr>
                <a:srgbClr val="000000"/>
              </a:buClr>
              <a:buSzPts val="1800"/>
              <a:buFont typeface="Arial"/>
              <a:buNone/>
              <a:defRPr sz="2300" b="0" i="0" u="none" strike="noStrike" cap="none">
                <a:solidFill>
                  <a:schemeClr val="dk1"/>
                </a:solidFill>
                <a:latin typeface="Calibri"/>
                <a:ea typeface="Calibri"/>
                <a:cs typeface="Calibri"/>
                <a:sym typeface="Calibri"/>
              </a:defRPr>
            </a:lvl5pPr>
            <a:lvl6pPr marR="0" lvl="5" algn="l">
              <a:lnSpc>
                <a:spcPct val="100000"/>
              </a:lnSpc>
              <a:spcBef>
                <a:spcPts val="0"/>
              </a:spcBef>
              <a:spcAft>
                <a:spcPts val="0"/>
              </a:spcAft>
              <a:buClr>
                <a:srgbClr val="000000"/>
              </a:buClr>
              <a:buSzPts val="1800"/>
              <a:buFont typeface="Arial"/>
              <a:buNone/>
              <a:defRPr sz="2300" b="0" i="0" u="none" strike="noStrike" cap="none">
                <a:solidFill>
                  <a:schemeClr val="dk1"/>
                </a:solidFill>
                <a:latin typeface="Calibri"/>
                <a:ea typeface="Calibri"/>
                <a:cs typeface="Calibri"/>
                <a:sym typeface="Calibri"/>
              </a:defRPr>
            </a:lvl6pPr>
            <a:lvl7pPr marR="0" lvl="6" algn="l">
              <a:lnSpc>
                <a:spcPct val="100000"/>
              </a:lnSpc>
              <a:spcBef>
                <a:spcPts val="0"/>
              </a:spcBef>
              <a:spcAft>
                <a:spcPts val="0"/>
              </a:spcAft>
              <a:buClr>
                <a:srgbClr val="000000"/>
              </a:buClr>
              <a:buSzPts val="1800"/>
              <a:buFont typeface="Arial"/>
              <a:buNone/>
              <a:defRPr sz="2300" b="0" i="0" u="none" strike="noStrike" cap="none">
                <a:solidFill>
                  <a:schemeClr val="dk1"/>
                </a:solidFill>
                <a:latin typeface="Calibri"/>
                <a:ea typeface="Calibri"/>
                <a:cs typeface="Calibri"/>
                <a:sym typeface="Calibri"/>
              </a:defRPr>
            </a:lvl7pPr>
            <a:lvl8pPr marR="0" lvl="7" algn="l">
              <a:lnSpc>
                <a:spcPct val="100000"/>
              </a:lnSpc>
              <a:spcBef>
                <a:spcPts val="0"/>
              </a:spcBef>
              <a:spcAft>
                <a:spcPts val="0"/>
              </a:spcAft>
              <a:buClr>
                <a:srgbClr val="000000"/>
              </a:buClr>
              <a:buSzPts val="1800"/>
              <a:buFont typeface="Arial"/>
              <a:buNone/>
              <a:defRPr sz="2300" b="0" i="0" u="none" strike="noStrike" cap="none">
                <a:solidFill>
                  <a:schemeClr val="dk1"/>
                </a:solidFill>
                <a:latin typeface="Calibri"/>
                <a:ea typeface="Calibri"/>
                <a:cs typeface="Calibri"/>
                <a:sym typeface="Calibri"/>
              </a:defRPr>
            </a:lvl8pPr>
            <a:lvl9pPr marR="0" lvl="8" algn="l">
              <a:lnSpc>
                <a:spcPct val="100000"/>
              </a:lnSpc>
              <a:spcBef>
                <a:spcPts val="0"/>
              </a:spcBef>
              <a:spcAft>
                <a:spcPts val="0"/>
              </a:spcAft>
              <a:buClr>
                <a:srgbClr val="000000"/>
              </a:buClr>
              <a:buSzPts val="1800"/>
              <a:buFont typeface="Arial"/>
              <a:buNone/>
              <a:defRPr sz="2300" b="0" i="0" u="none" strike="noStrike" cap="none">
                <a:solidFill>
                  <a:schemeClr val="dk1"/>
                </a:solidFill>
                <a:latin typeface="Calibri"/>
                <a:ea typeface="Calibri"/>
                <a:cs typeface="Calibri"/>
                <a:sym typeface="Calibri"/>
              </a:defRPr>
            </a:lvl9pPr>
          </a:lstStyle>
          <a:p>
            <a:endParaRPr/>
          </a:p>
        </p:txBody>
      </p:sp>
      <p:sp>
        <p:nvSpPr>
          <p:cNvPr id="175" name="Google Shape;175;p41"/>
          <p:cNvSpPr/>
          <p:nvPr/>
        </p:nvSpPr>
        <p:spPr>
          <a:xfrm>
            <a:off x="0" y="6256612"/>
            <a:ext cx="12192000" cy="609600"/>
          </a:xfrm>
          <a:prstGeom prst="rect">
            <a:avLst/>
          </a:prstGeom>
          <a:solidFill>
            <a:schemeClr val="dk2"/>
          </a:solidFill>
          <a:ln>
            <a:noFill/>
          </a:ln>
        </p:spPr>
        <p:txBody>
          <a:bodyPr spcFirstLastPara="1" wrap="square" lIns="117825" tIns="58900" rIns="117825" bIns="58900" anchor="ctr" anchorCtr="0">
            <a:noAutofit/>
          </a:bodyPr>
          <a:lstStyle/>
          <a:p>
            <a:pPr marL="0" marR="0" lvl="0" indent="0" algn="ctr" rtl="0">
              <a:lnSpc>
                <a:spcPct val="100000"/>
              </a:lnSpc>
              <a:spcBef>
                <a:spcPts val="0"/>
              </a:spcBef>
              <a:spcAft>
                <a:spcPts val="0"/>
              </a:spcAft>
              <a:buClr>
                <a:srgbClr val="000000"/>
              </a:buClr>
              <a:buSzPts val="2300"/>
              <a:buFont typeface="Arial"/>
              <a:buNone/>
            </a:pPr>
            <a:endParaRPr sz="2300" b="0" i="0" u="none" strike="noStrike" cap="none">
              <a:solidFill>
                <a:schemeClr val="lt1"/>
              </a:solidFill>
              <a:latin typeface="Calibri"/>
              <a:ea typeface="Calibri"/>
              <a:cs typeface="Calibri"/>
              <a:sym typeface="Calibri"/>
            </a:endParaRPr>
          </a:p>
        </p:txBody>
      </p:sp>
      <p:sp>
        <p:nvSpPr>
          <p:cNvPr id="176" name="Google Shape;176;p41"/>
          <p:cNvSpPr txBox="1">
            <a:spLocks noGrp="1"/>
          </p:cNvSpPr>
          <p:nvPr>
            <p:ph type="sldNum" idx="12"/>
          </p:nvPr>
        </p:nvSpPr>
        <p:spPr>
          <a:xfrm>
            <a:off x="9174127" y="6373686"/>
            <a:ext cx="2743200" cy="365100"/>
          </a:xfrm>
          <a:prstGeom prst="rect">
            <a:avLst/>
          </a:prstGeom>
          <a:noFill/>
          <a:ln>
            <a:noFill/>
          </a:ln>
        </p:spPr>
        <p:txBody>
          <a:bodyPr spcFirstLastPara="1" wrap="square" lIns="117825" tIns="58900" rIns="117825" bIns="58900" anchor="ctr" anchorCtr="0">
            <a:noAutofit/>
          </a:bodyPr>
          <a:lstStyle>
            <a:lvl1pPr marL="0" marR="0" lvl="0"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pic>
        <p:nvPicPr>
          <p:cNvPr id="177" name="Google Shape;177;p41" descr="Colorado Department of Health Care Policy &amp; Financing"/>
          <p:cNvPicPr preferRelativeResize="0"/>
          <p:nvPr/>
        </p:nvPicPr>
        <p:blipFill rotWithShape="1">
          <a:blip r:embed="rId20">
            <a:alphaModFix/>
          </a:blip>
          <a:srcRect/>
          <a:stretch/>
        </p:blipFill>
        <p:spPr>
          <a:xfrm>
            <a:off x="274320" y="6364224"/>
            <a:ext cx="1530939" cy="259232"/>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 id="2147483696" r:id="rId12"/>
    <p:sldLayoutId id="2147483697" r:id="rId13"/>
    <p:sldLayoutId id="2147483698" r:id="rId14"/>
    <p:sldLayoutId id="2147483699" r:id="rId15"/>
    <p:sldLayoutId id="2147483700" r:id="rId16"/>
    <p:sldLayoutId id="2147483701" r:id="rId17"/>
    <p:sldLayoutId id="2147483702" r:id="rId18"/>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4.xml"/></Relationships>
</file>

<file path=ppt/slides/_rels/slide10.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10.xml"/><Relationship Id="rId1" Type="http://schemas.openxmlformats.org/officeDocument/2006/relationships/slideLayout" Target="../slideLayouts/slideLayout27.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pn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5.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5.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5.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xml"/><Relationship Id="rId1" Type="http://schemas.openxmlformats.org/officeDocument/2006/relationships/slideLayout" Target="../slideLayouts/slideLayout39.xml"/><Relationship Id="rId4" Type="http://schemas.openxmlformats.org/officeDocument/2006/relationships/image" Target="../media/image12.png"/></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hyperlink" Target="https://www.healthfirstcolorado.com/appeals/" TargetMode="External"/><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9.xml"/></Relationships>
</file>

<file path=ppt/slides/_rels/slide26.xml.rels><?xml version="1.0" encoding="UTF-8" standalone="yes"?>
<Relationships xmlns="http://schemas.openxmlformats.org/package/2006/relationships"><Relationship Id="rId3" Type="http://schemas.openxmlformats.org/officeDocument/2006/relationships/hyperlink" Target="https://hcpf.colorado.gov/accutehomehealthpac" TargetMode="External"/><Relationship Id="rId2" Type="http://schemas.openxmlformats.org/officeDocument/2006/relationships/notesSlide" Target="../notesSlides/notesSlide26.xml"/><Relationship Id="rId1" Type="http://schemas.openxmlformats.org/officeDocument/2006/relationships/slideLayout" Target="../slideLayouts/slideLayout17.xml"/><Relationship Id="rId5" Type="http://schemas.openxmlformats.org/officeDocument/2006/relationships/hyperlink" Target="mailto:devinne.parsons@state.co.us" TargetMode="External"/><Relationship Id="rId4" Type="http://schemas.openxmlformats.org/officeDocument/2006/relationships/hyperlink" Target="https://hcpf.colorado.gov/provider-news" TargetMode="Externa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3.xml"/><Relationship Id="rId1" Type="http://schemas.openxmlformats.org/officeDocument/2006/relationships/slideLayout" Target="../slideLayouts/slideLayout39.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5.xml"/><Relationship Id="rId1" Type="http://schemas.openxmlformats.org/officeDocument/2006/relationships/slideLayout" Target="../slideLayouts/slideLayout15.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5.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8.xml"/><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9.xml"/><Relationship Id="rId1" Type="http://schemas.openxmlformats.org/officeDocument/2006/relationships/slideLayout" Target="../slideLayouts/slideLayout27.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260"/>
        <p:cNvGrpSpPr/>
        <p:nvPr/>
      </p:nvGrpSpPr>
      <p:grpSpPr>
        <a:xfrm>
          <a:off x="0" y="0"/>
          <a:ext cx="0" cy="0"/>
          <a:chOff x="0" y="0"/>
          <a:chExt cx="0" cy="0"/>
        </a:xfrm>
      </p:grpSpPr>
      <p:sp>
        <p:nvSpPr>
          <p:cNvPr id="261" name="Google Shape;261;p60"/>
          <p:cNvSpPr txBox="1">
            <a:spLocks noGrp="1"/>
          </p:cNvSpPr>
          <p:nvPr>
            <p:ph type="ctrTitle"/>
          </p:nvPr>
        </p:nvSpPr>
        <p:spPr>
          <a:xfrm>
            <a:off x="452144" y="511541"/>
            <a:ext cx="5319069" cy="18495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lt1"/>
              </a:buClr>
              <a:buSzPts val="6000"/>
              <a:buFont typeface="Trebuchet MS"/>
              <a:buNone/>
            </a:pPr>
            <a:r>
              <a:rPr lang="en-US" sz="4400" dirty="0"/>
              <a:t>Acute Home Health Prior Authorization Changes </a:t>
            </a:r>
            <a:endParaRPr sz="4400" dirty="0"/>
          </a:p>
        </p:txBody>
      </p:sp>
      <p:sp>
        <p:nvSpPr>
          <p:cNvPr id="262" name="Google Shape;262;p60"/>
          <p:cNvSpPr txBox="1">
            <a:spLocks noGrp="1"/>
          </p:cNvSpPr>
          <p:nvPr>
            <p:ph type="subTitle" idx="1"/>
          </p:nvPr>
        </p:nvSpPr>
        <p:spPr>
          <a:xfrm>
            <a:off x="1287862" y="2943846"/>
            <a:ext cx="3647632" cy="13059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lt1"/>
              </a:buClr>
              <a:buSzPts val="4900"/>
              <a:buNone/>
            </a:pPr>
            <a:r>
              <a:rPr lang="en-US" sz="2800" dirty="0"/>
              <a:t>Stakeholder Meeting</a:t>
            </a:r>
            <a:endParaRPr sz="4400" dirty="0"/>
          </a:p>
        </p:txBody>
      </p:sp>
      <p:sp>
        <p:nvSpPr>
          <p:cNvPr id="263" name="Google Shape;263;p60"/>
          <p:cNvSpPr txBox="1">
            <a:spLocks noGrp="1"/>
          </p:cNvSpPr>
          <p:nvPr>
            <p:ph type="body" idx="2"/>
          </p:nvPr>
        </p:nvSpPr>
        <p:spPr>
          <a:xfrm>
            <a:off x="1527770" y="4496960"/>
            <a:ext cx="3167816" cy="15738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lt1"/>
              </a:buClr>
              <a:buSzPts val="3300"/>
              <a:buNone/>
            </a:pPr>
            <a:r>
              <a:rPr lang="en-US" sz="2500" dirty="0"/>
              <a:t>September 16, 2025 </a:t>
            </a:r>
            <a:endParaRPr sz="2500" dirty="0"/>
          </a:p>
        </p:txBody>
      </p:sp>
      <p:sp>
        <p:nvSpPr>
          <p:cNvPr id="264" name="Google Shape;264;p60"/>
          <p:cNvSpPr txBox="1">
            <a:spLocks noGrp="1"/>
          </p:cNvSpPr>
          <p:nvPr>
            <p:ph type="sldNum" idx="12"/>
          </p:nvPr>
        </p:nvSpPr>
        <p:spPr>
          <a:xfrm>
            <a:off x="9174126" y="6370754"/>
            <a:ext cx="27432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1</a:t>
            </a:fld>
            <a:endParaRPr/>
          </a:p>
        </p:txBody>
      </p:sp>
      <p:sp>
        <p:nvSpPr>
          <p:cNvPr id="6" name="Google Shape;261;p60">
            <a:extLst>
              <a:ext uri="{FF2B5EF4-FFF2-40B4-BE49-F238E27FC236}">
                <a16:creationId xmlns:a16="http://schemas.microsoft.com/office/drawing/2014/main" id="{C6F88180-FD16-4C17-A97D-84D70D4F892F}"/>
              </a:ext>
            </a:extLst>
          </p:cNvPr>
          <p:cNvSpPr txBox="1">
            <a:spLocks/>
          </p:cNvSpPr>
          <p:nvPr/>
        </p:nvSpPr>
        <p:spPr>
          <a:xfrm>
            <a:off x="6096001" y="511541"/>
            <a:ext cx="6210924" cy="1849500"/>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R="0" lvl="0" algn="ctr" rtl="0">
              <a:lnSpc>
                <a:spcPct val="90000"/>
              </a:lnSpc>
              <a:spcBef>
                <a:spcPts val="0"/>
              </a:spcBef>
              <a:spcAft>
                <a:spcPts val="0"/>
              </a:spcAft>
              <a:buClr>
                <a:schemeClr val="lt1"/>
              </a:buClr>
              <a:buSzPts val="6000"/>
              <a:buFont typeface="Trebuchet MS"/>
              <a:buNone/>
              <a:defRPr sz="6000" b="1" i="0" u="none" strike="noStrike" cap="none">
                <a:solidFill>
                  <a:schemeClr val="lt1"/>
                </a:solidFill>
                <a:latin typeface="Trebuchet MS"/>
                <a:ea typeface="Trebuchet MS"/>
                <a:cs typeface="Trebuchet MS"/>
                <a:sym typeface="Trebuchet MS"/>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r>
              <a:rPr lang="es-MX" sz="4000" dirty="0"/>
              <a:t>Cambios en la autorización previa para atención domiciliaria aguda</a:t>
            </a:r>
            <a:endParaRPr lang="en-US" sz="4000" dirty="0"/>
          </a:p>
        </p:txBody>
      </p:sp>
      <p:sp>
        <p:nvSpPr>
          <p:cNvPr id="7" name="Google Shape;262;p60">
            <a:extLst>
              <a:ext uri="{FF2B5EF4-FFF2-40B4-BE49-F238E27FC236}">
                <a16:creationId xmlns:a16="http://schemas.microsoft.com/office/drawing/2014/main" id="{E428EA33-8623-47D7-A2AB-345BCBCC8949}"/>
              </a:ext>
            </a:extLst>
          </p:cNvPr>
          <p:cNvSpPr txBox="1">
            <a:spLocks/>
          </p:cNvSpPr>
          <p:nvPr/>
        </p:nvSpPr>
        <p:spPr>
          <a:xfrm>
            <a:off x="7433975" y="2943846"/>
            <a:ext cx="3647632" cy="1305900"/>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R="0" lvl="0" algn="ctr" rtl="0">
              <a:lnSpc>
                <a:spcPct val="90000"/>
              </a:lnSpc>
              <a:spcBef>
                <a:spcPts val="1000"/>
              </a:spcBef>
              <a:spcAft>
                <a:spcPts val="0"/>
              </a:spcAft>
              <a:buClr>
                <a:schemeClr val="lt1"/>
              </a:buClr>
              <a:buSzPts val="4950"/>
              <a:buFont typeface="Arial"/>
              <a:buNone/>
              <a:defRPr sz="4950" b="1" i="0" u="none" strike="noStrike" cap="none">
                <a:solidFill>
                  <a:schemeClr val="lt1"/>
                </a:solidFill>
                <a:latin typeface="Trebuchet MS"/>
                <a:ea typeface="Trebuchet MS"/>
                <a:cs typeface="Trebuchet MS"/>
                <a:sym typeface="Trebuchet MS"/>
              </a:defRPr>
            </a:lvl1pPr>
            <a:lvl2pPr marR="0" lvl="1" algn="ctr"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Calibri"/>
                <a:ea typeface="Calibri"/>
                <a:cs typeface="Calibri"/>
                <a:sym typeface="Calibri"/>
              </a:defRPr>
            </a:lvl2pPr>
            <a:lvl3pPr marR="0" lvl="2" algn="ctr" rtl="0">
              <a:lnSpc>
                <a:spcPct val="90000"/>
              </a:lnSpc>
              <a:spcBef>
                <a:spcPts val="500"/>
              </a:spcBef>
              <a:spcAft>
                <a:spcPts val="0"/>
              </a:spcAft>
              <a:buClr>
                <a:schemeClr val="lt1"/>
              </a:buClr>
              <a:buSzPts val="1800"/>
              <a:buFont typeface="Arial"/>
              <a:buNone/>
              <a:defRPr sz="1800" b="0" i="0" u="none" strike="noStrike" cap="none">
                <a:solidFill>
                  <a:schemeClr val="lt1"/>
                </a:solidFill>
                <a:latin typeface="Calibri"/>
                <a:ea typeface="Calibri"/>
                <a:cs typeface="Calibri"/>
                <a:sym typeface="Calibri"/>
              </a:defRPr>
            </a:lvl3pPr>
            <a:lvl4pPr marR="0" lvl="3" algn="ctr" rtl="0">
              <a:lnSpc>
                <a:spcPct val="90000"/>
              </a:lnSpc>
              <a:spcBef>
                <a:spcPts val="500"/>
              </a:spcBef>
              <a:spcAft>
                <a:spcPts val="0"/>
              </a:spcAft>
              <a:buClr>
                <a:schemeClr val="lt1"/>
              </a:buClr>
              <a:buSzPts val="1600"/>
              <a:buFont typeface="Arial"/>
              <a:buNone/>
              <a:defRPr sz="1600" b="0" i="0" u="none" strike="noStrike" cap="none">
                <a:solidFill>
                  <a:schemeClr val="lt1"/>
                </a:solidFill>
                <a:latin typeface="Calibri"/>
                <a:ea typeface="Calibri"/>
                <a:cs typeface="Calibri"/>
                <a:sym typeface="Calibri"/>
              </a:defRPr>
            </a:lvl4pPr>
            <a:lvl5pPr marR="0" lvl="4" algn="ctr" rtl="0">
              <a:lnSpc>
                <a:spcPct val="90000"/>
              </a:lnSpc>
              <a:spcBef>
                <a:spcPts val="500"/>
              </a:spcBef>
              <a:spcAft>
                <a:spcPts val="0"/>
              </a:spcAft>
              <a:buClr>
                <a:schemeClr val="lt1"/>
              </a:buClr>
              <a:buSzPts val="1600"/>
              <a:buFont typeface="Arial"/>
              <a:buNone/>
              <a:defRPr sz="1600" b="0" i="0" u="none" strike="noStrike" cap="none">
                <a:solidFill>
                  <a:schemeClr val="lt1"/>
                </a:solidFill>
                <a:latin typeface="Calibri"/>
                <a:ea typeface="Calibri"/>
                <a:cs typeface="Calibri"/>
                <a:sym typeface="Calibri"/>
              </a:defRPr>
            </a:lvl5pPr>
            <a:lvl6pPr marR="0" lvl="5" algn="ctr" rtl="0">
              <a:lnSpc>
                <a:spcPct val="90000"/>
              </a:lnSpc>
              <a:spcBef>
                <a:spcPts val="500"/>
              </a:spcBef>
              <a:spcAft>
                <a:spcPts val="0"/>
              </a:spcAft>
              <a:buClr>
                <a:schemeClr val="lt1"/>
              </a:buClr>
              <a:buSzPts val="1600"/>
              <a:buFont typeface="Arial"/>
              <a:buNone/>
              <a:defRPr sz="1600" b="0" i="0" u="none" strike="noStrike" cap="none">
                <a:solidFill>
                  <a:schemeClr val="lt1"/>
                </a:solidFill>
                <a:latin typeface="Calibri"/>
                <a:ea typeface="Calibri"/>
                <a:cs typeface="Calibri"/>
                <a:sym typeface="Calibri"/>
              </a:defRPr>
            </a:lvl6pPr>
            <a:lvl7pPr marR="0" lvl="6" algn="ctr" rtl="0">
              <a:lnSpc>
                <a:spcPct val="90000"/>
              </a:lnSpc>
              <a:spcBef>
                <a:spcPts val="500"/>
              </a:spcBef>
              <a:spcAft>
                <a:spcPts val="0"/>
              </a:spcAft>
              <a:buClr>
                <a:schemeClr val="lt1"/>
              </a:buClr>
              <a:buSzPts val="1600"/>
              <a:buFont typeface="Arial"/>
              <a:buNone/>
              <a:defRPr sz="1600" b="0" i="0" u="none" strike="noStrike" cap="none">
                <a:solidFill>
                  <a:schemeClr val="lt1"/>
                </a:solidFill>
                <a:latin typeface="Calibri"/>
                <a:ea typeface="Calibri"/>
                <a:cs typeface="Calibri"/>
                <a:sym typeface="Calibri"/>
              </a:defRPr>
            </a:lvl7pPr>
            <a:lvl8pPr marR="0" lvl="7" algn="ctr" rtl="0">
              <a:lnSpc>
                <a:spcPct val="90000"/>
              </a:lnSpc>
              <a:spcBef>
                <a:spcPts val="500"/>
              </a:spcBef>
              <a:spcAft>
                <a:spcPts val="0"/>
              </a:spcAft>
              <a:buClr>
                <a:schemeClr val="lt1"/>
              </a:buClr>
              <a:buSzPts val="1600"/>
              <a:buFont typeface="Arial"/>
              <a:buNone/>
              <a:defRPr sz="1600" b="0" i="0" u="none" strike="noStrike" cap="none">
                <a:solidFill>
                  <a:schemeClr val="lt1"/>
                </a:solidFill>
                <a:latin typeface="Calibri"/>
                <a:ea typeface="Calibri"/>
                <a:cs typeface="Calibri"/>
                <a:sym typeface="Calibri"/>
              </a:defRPr>
            </a:lvl8pPr>
            <a:lvl9pPr marR="0" lvl="8" algn="ctr" rtl="0">
              <a:lnSpc>
                <a:spcPct val="90000"/>
              </a:lnSpc>
              <a:spcBef>
                <a:spcPts val="500"/>
              </a:spcBef>
              <a:spcAft>
                <a:spcPts val="0"/>
              </a:spcAft>
              <a:buClr>
                <a:schemeClr val="lt1"/>
              </a:buClr>
              <a:buSzPts val="1600"/>
              <a:buFont typeface="Arial"/>
              <a:buNone/>
              <a:defRPr sz="1600" b="0" i="0" u="none" strike="noStrike" cap="none">
                <a:solidFill>
                  <a:schemeClr val="lt1"/>
                </a:solidFill>
                <a:latin typeface="Calibri"/>
                <a:ea typeface="Calibri"/>
                <a:cs typeface="Calibri"/>
                <a:sym typeface="Calibri"/>
              </a:defRPr>
            </a:lvl9pPr>
          </a:lstStyle>
          <a:p>
            <a:pPr>
              <a:spcBef>
                <a:spcPts val="0"/>
              </a:spcBef>
              <a:buSzPts val="4900"/>
            </a:pPr>
            <a:r>
              <a:rPr lang="es-MX" sz="2800" dirty="0"/>
              <a:t>Reunión de las partes interesadas</a:t>
            </a:r>
            <a:endParaRPr lang="en-US" sz="4400" dirty="0"/>
          </a:p>
        </p:txBody>
      </p:sp>
      <p:sp>
        <p:nvSpPr>
          <p:cNvPr id="8" name="Google Shape;263;p60">
            <a:extLst>
              <a:ext uri="{FF2B5EF4-FFF2-40B4-BE49-F238E27FC236}">
                <a16:creationId xmlns:a16="http://schemas.microsoft.com/office/drawing/2014/main" id="{05504E37-4DF0-41B2-BDFC-C7F8C4E9E8EA}"/>
              </a:ext>
            </a:extLst>
          </p:cNvPr>
          <p:cNvSpPr txBox="1">
            <a:spLocks/>
          </p:cNvSpPr>
          <p:nvPr/>
        </p:nvSpPr>
        <p:spPr>
          <a:xfrm>
            <a:off x="7496416" y="4523350"/>
            <a:ext cx="3825099" cy="1573800"/>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ctr" rtl="0">
              <a:lnSpc>
                <a:spcPct val="90000"/>
              </a:lnSpc>
              <a:spcBef>
                <a:spcPts val="1000"/>
              </a:spcBef>
              <a:spcAft>
                <a:spcPts val="0"/>
              </a:spcAft>
              <a:buClr>
                <a:schemeClr val="lt1"/>
              </a:buClr>
              <a:buSzPts val="3300"/>
              <a:buFont typeface="Arial"/>
              <a:buNone/>
              <a:defRPr sz="3300" b="0" i="0" u="none" strike="noStrike" cap="none">
                <a:solidFill>
                  <a:schemeClr val="lt1"/>
                </a:solidFill>
                <a:latin typeface="Trebuchet MS"/>
                <a:ea typeface="Trebuchet MS"/>
                <a:cs typeface="Trebuchet MS"/>
                <a:sym typeface="Trebuchet MS"/>
              </a:defRPr>
            </a:lvl1pPr>
            <a:lvl2pPr marL="914400" marR="0" lvl="1" indent="-228600" algn="ctr"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Trebuchet MS"/>
                <a:ea typeface="Trebuchet MS"/>
                <a:cs typeface="Trebuchet MS"/>
                <a:sym typeface="Trebuchet MS"/>
              </a:defRPr>
            </a:lvl2pPr>
            <a:lvl3pPr marL="1371600" marR="0" lvl="2" indent="-228600" algn="ctr"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Trebuchet MS"/>
                <a:ea typeface="Trebuchet MS"/>
                <a:cs typeface="Trebuchet MS"/>
                <a:sym typeface="Trebuchet MS"/>
              </a:defRPr>
            </a:lvl3pPr>
            <a:lvl4pPr marL="1828800" marR="0" lvl="3" indent="-228600" algn="ctr"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Trebuchet MS"/>
                <a:ea typeface="Trebuchet MS"/>
                <a:cs typeface="Trebuchet MS"/>
                <a:sym typeface="Trebuchet MS"/>
              </a:defRPr>
            </a:lvl4pPr>
            <a:lvl5pPr marL="2286000" marR="0" lvl="4" indent="-228600" algn="ctr"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Trebuchet MS"/>
                <a:ea typeface="Trebuchet MS"/>
                <a:cs typeface="Trebuchet MS"/>
                <a:sym typeface="Trebuchet MS"/>
              </a:defRPr>
            </a:lvl5pPr>
            <a:lvl6pPr marL="2743200" marR="0" lvl="5"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9pPr>
          </a:lstStyle>
          <a:p>
            <a:pPr marL="0" indent="0">
              <a:spcBef>
                <a:spcPts val="0"/>
              </a:spcBef>
            </a:pPr>
            <a:r>
              <a:rPr lang="es-MX" sz="2500" dirty="0"/>
              <a:t>16 de septiembre 2025</a:t>
            </a:r>
            <a:endParaRPr lang="en-US" sz="25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332"/>
        <p:cNvGrpSpPr/>
        <p:nvPr/>
      </p:nvGrpSpPr>
      <p:grpSpPr>
        <a:xfrm>
          <a:off x="0" y="0"/>
          <a:ext cx="0" cy="0"/>
          <a:chOff x="0" y="0"/>
          <a:chExt cx="0" cy="0"/>
        </a:xfrm>
      </p:grpSpPr>
      <p:pic>
        <p:nvPicPr>
          <p:cNvPr id="333" name="Google Shape;333;p68"/>
          <p:cNvPicPr preferRelativeResize="0"/>
          <p:nvPr/>
        </p:nvPicPr>
        <p:blipFill rotWithShape="1">
          <a:blip r:embed="rId3">
            <a:alphaModFix/>
          </a:blip>
          <a:srcRect t="6662" b="15692"/>
          <a:stretch/>
        </p:blipFill>
        <p:spPr>
          <a:xfrm flipH="1">
            <a:off x="2" y="-9031"/>
            <a:ext cx="5379898" cy="6267356"/>
          </a:xfrm>
          <a:prstGeom prst="rect">
            <a:avLst/>
          </a:prstGeom>
          <a:noFill/>
          <a:ln>
            <a:noFill/>
          </a:ln>
        </p:spPr>
      </p:pic>
      <p:sp>
        <p:nvSpPr>
          <p:cNvPr id="334" name="Google Shape;334;p68"/>
          <p:cNvSpPr txBox="1">
            <a:spLocks noGrp="1"/>
          </p:cNvSpPr>
          <p:nvPr>
            <p:ph type="body" idx="1"/>
          </p:nvPr>
        </p:nvSpPr>
        <p:spPr>
          <a:xfrm>
            <a:off x="6060325" y="321975"/>
            <a:ext cx="5692500" cy="502500"/>
          </a:xfrm>
          <a:prstGeom prst="rect">
            <a:avLst/>
          </a:prstGeom>
        </p:spPr>
        <p:txBody>
          <a:bodyPr spcFirstLastPara="1" wrap="square" lIns="91650" tIns="45825" rIns="91650" bIns="45825" anchor="t" anchorCtr="0">
            <a:noAutofit/>
          </a:bodyPr>
          <a:lstStyle/>
          <a:p>
            <a:pPr marL="0" lvl="0" indent="0" algn="l" rtl="0">
              <a:spcBef>
                <a:spcPts val="1000"/>
              </a:spcBef>
              <a:spcAft>
                <a:spcPts val="1300"/>
              </a:spcAft>
              <a:buNone/>
            </a:pPr>
            <a:r>
              <a:rPr lang="es-MX" sz="2900" b="1" dirty="0"/>
              <a:t>El chat estará cerrado debido al número de asistentes.</a:t>
            </a:r>
            <a:r>
              <a:rPr lang="en-US" sz="2900" b="1" dirty="0"/>
              <a:t> </a:t>
            </a:r>
            <a:endParaRPr sz="2900" b="1" dirty="0"/>
          </a:p>
        </p:txBody>
      </p:sp>
      <p:sp>
        <p:nvSpPr>
          <p:cNvPr id="335" name="Google Shape;335;p68" descr="Picture of a woman typing at a computer."/>
          <p:cNvSpPr/>
          <p:nvPr/>
        </p:nvSpPr>
        <p:spPr>
          <a:xfrm>
            <a:off x="0" y="-9150"/>
            <a:ext cx="5379900" cy="6267600"/>
          </a:xfrm>
          <a:prstGeom prst="rect">
            <a:avLst/>
          </a:prstGeom>
          <a:solidFill>
            <a:srgbClr val="001970">
              <a:alpha val="60000"/>
            </a:srgbClr>
          </a:solidFill>
          <a:ln>
            <a:noFill/>
          </a:ln>
        </p:spPr>
        <p:txBody>
          <a:bodyPr spcFirstLastPara="1" wrap="square" lIns="121900" tIns="121900" rIns="121900" bIns="121900" anchor="ctr" anchorCtr="0">
            <a:noAutofit/>
          </a:bodyPr>
          <a:lstStyle/>
          <a:p>
            <a:pPr marL="0" lvl="0" indent="0" algn="ctr" rtl="0">
              <a:spcBef>
                <a:spcPts val="0"/>
              </a:spcBef>
              <a:spcAft>
                <a:spcPts val="0"/>
              </a:spcAft>
              <a:buNone/>
            </a:pPr>
            <a:endParaRPr sz="1900"/>
          </a:p>
        </p:txBody>
      </p:sp>
      <p:sp>
        <p:nvSpPr>
          <p:cNvPr id="336" name="Google Shape;336;p68"/>
          <p:cNvSpPr txBox="1">
            <a:spLocks noGrp="1"/>
          </p:cNvSpPr>
          <p:nvPr>
            <p:ph type="title"/>
          </p:nvPr>
        </p:nvSpPr>
        <p:spPr>
          <a:xfrm>
            <a:off x="246666" y="824350"/>
            <a:ext cx="4531500" cy="1742100"/>
          </a:xfrm>
          <a:prstGeom prst="rect">
            <a:avLst/>
          </a:prstGeom>
        </p:spPr>
        <p:txBody>
          <a:bodyPr spcFirstLastPara="1" wrap="square" lIns="91650" tIns="45825" rIns="91650" bIns="45825" anchor="ctr" anchorCtr="0">
            <a:noAutofit/>
          </a:bodyPr>
          <a:lstStyle/>
          <a:p>
            <a:pPr marL="0" lvl="0" indent="0" algn="l" rtl="0">
              <a:spcBef>
                <a:spcPts val="0"/>
              </a:spcBef>
              <a:spcAft>
                <a:spcPts val="0"/>
              </a:spcAft>
              <a:buNone/>
            </a:pPr>
            <a:r>
              <a:rPr lang="en-US" sz="6600" dirty="0" err="1">
                <a:solidFill>
                  <a:schemeClr val="lt1"/>
                </a:solidFill>
              </a:rPr>
              <a:t>Normas</a:t>
            </a:r>
            <a:r>
              <a:rPr lang="en-US" sz="6600" dirty="0">
                <a:solidFill>
                  <a:schemeClr val="lt1"/>
                </a:solidFill>
              </a:rPr>
              <a:t> de la </a:t>
            </a:r>
            <a:r>
              <a:rPr lang="en-US" sz="6600" dirty="0" err="1">
                <a:solidFill>
                  <a:schemeClr val="lt1"/>
                </a:solidFill>
              </a:rPr>
              <a:t>Reunión</a:t>
            </a:r>
            <a:endParaRPr sz="6600" dirty="0">
              <a:solidFill>
                <a:schemeClr val="lt1"/>
              </a:solidFill>
            </a:endParaRPr>
          </a:p>
        </p:txBody>
      </p:sp>
      <p:sp>
        <p:nvSpPr>
          <p:cNvPr id="337" name="Google Shape;337;p68"/>
          <p:cNvSpPr txBox="1">
            <a:spLocks noGrp="1"/>
          </p:cNvSpPr>
          <p:nvPr>
            <p:ph type="body" idx="1"/>
          </p:nvPr>
        </p:nvSpPr>
        <p:spPr>
          <a:xfrm>
            <a:off x="6060325" y="1255200"/>
            <a:ext cx="5692500" cy="722100"/>
          </a:xfrm>
          <a:prstGeom prst="rect">
            <a:avLst/>
          </a:prstGeom>
        </p:spPr>
        <p:txBody>
          <a:bodyPr spcFirstLastPara="1" wrap="square" lIns="91650" tIns="45825" rIns="91650" bIns="45825" anchor="t" anchorCtr="0">
            <a:noAutofit/>
          </a:bodyPr>
          <a:lstStyle/>
          <a:p>
            <a:pPr marL="0" lvl="0" indent="0" algn="l" rtl="0">
              <a:lnSpc>
                <a:spcPct val="80000"/>
              </a:lnSpc>
              <a:spcBef>
                <a:spcPts val="0"/>
              </a:spcBef>
              <a:spcAft>
                <a:spcPts val="0"/>
              </a:spcAft>
              <a:buNone/>
            </a:pPr>
            <a:r>
              <a:rPr lang="es-MX" sz="2000" dirty="0"/>
              <a:t>El equipo de HCPF lo usará solo para compartir información durante el </a:t>
            </a:r>
            <a:r>
              <a:rPr lang="es-MX" sz="2000" dirty="0" err="1"/>
              <a:t>webinar</a:t>
            </a:r>
            <a:r>
              <a:rPr lang="es-MX" sz="2000" dirty="0"/>
              <a:t>.</a:t>
            </a:r>
            <a:endParaRPr sz="2000" dirty="0"/>
          </a:p>
        </p:txBody>
      </p:sp>
      <p:sp>
        <p:nvSpPr>
          <p:cNvPr id="338" name="Google Shape;338;p68"/>
          <p:cNvSpPr txBox="1">
            <a:spLocks noGrp="1"/>
          </p:cNvSpPr>
          <p:nvPr>
            <p:ph type="body" idx="1"/>
          </p:nvPr>
        </p:nvSpPr>
        <p:spPr>
          <a:xfrm>
            <a:off x="6060325" y="1966577"/>
            <a:ext cx="6486442" cy="502500"/>
          </a:xfrm>
          <a:prstGeom prst="rect">
            <a:avLst/>
          </a:prstGeom>
        </p:spPr>
        <p:txBody>
          <a:bodyPr spcFirstLastPara="1" wrap="square" lIns="91650" tIns="45825" rIns="91650" bIns="45825" anchor="t" anchorCtr="0">
            <a:noAutofit/>
          </a:bodyPr>
          <a:lstStyle/>
          <a:p>
            <a:pPr marL="0" lvl="0" indent="0" algn="l" rtl="0">
              <a:spcBef>
                <a:spcPts val="1000"/>
              </a:spcBef>
              <a:spcAft>
                <a:spcPts val="1300"/>
              </a:spcAft>
              <a:buNone/>
            </a:pPr>
            <a:r>
              <a:rPr lang="es-MX" sz="2900" b="1" dirty="0"/>
              <a:t>El espacio de Q&amp;A sí está disponible.</a:t>
            </a:r>
            <a:endParaRPr sz="2900" b="1" dirty="0"/>
          </a:p>
        </p:txBody>
      </p:sp>
      <p:sp>
        <p:nvSpPr>
          <p:cNvPr id="339" name="Google Shape;339;p68"/>
          <p:cNvSpPr txBox="1">
            <a:spLocks noGrp="1"/>
          </p:cNvSpPr>
          <p:nvPr>
            <p:ph type="body" idx="1"/>
          </p:nvPr>
        </p:nvSpPr>
        <p:spPr>
          <a:xfrm>
            <a:off x="6060325" y="2802903"/>
            <a:ext cx="5692500" cy="916500"/>
          </a:xfrm>
          <a:prstGeom prst="rect">
            <a:avLst/>
          </a:prstGeom>
        </p:spPr>
        <p:txBody>
          <a:bodyPr spcFirstLastPara="1" wrap="square" lIns="91650" tIns="45825" rIns="91650" bIns="45825" anchor="t" anchorCtr="0">
            <a:noAutofit/>
          </a:bodyPr>
          <a:lstStyle/>
          <a:p>
            <a:pPr marL="0" lvl="0" indent="0" algn="l" rtl="0">
              <a:lnSpc>
                <a:spcPct val="80000"/>
              </a:lnSpc>
              <a:spcBef>
                <a:spcPts val="1000"/>
              </a:spcBef>
              <a:spcAft>
                <a:spcPts val="1300"/>
              </a:spcAft>
              <a:buNone/>
            </a:pPr>
            <a:r>
              <a:rPr lang="es-MX" sz="2000" dirty="0"/>
              <a:t>Pueden enviar sus preguntas allí y haremos lo posible por responderlas en vivo o por </a:t>
            </a:r>
            <a:r>
              <a:rPr lang="es-MX" sz="2000" dirty="0" err="1"/>
              <a:t>escrito.Tal</a:t>
            </a:r>
            <a:r>
              <a:rPr lang="es-MX" sz="2000" dirty="0"/>
              <a:t> vez no alcancemos a cubrir todas las preguntas o intervenciones.</a:t>
            </a:r>
            <a:r>
              <a:rPr lang="en-US" sz="2000" dirty="0"/>
              <a:t> </a:t>
            </a:r>
            <a:endParaRPr sz="2000" dirty="0"/>
          </a:p>
        </p:txBody>
      </p:sp>
      <p:sp>
        <p:nvSpPr>
          <p:cNvPr id="340" name="Google Shape;340;p68"/>
          <p:cNvSpPr txBox="1">
            <a:spLocks noGrp="1"/>
          </p:cNvSpPr>
          <p:nvPr>
            <p:ph type="body" idx="1"/>
          </p:nvPr>
        </p:nvSpPr>
        <p:spPr>
          <a:xfrm>
            <a:off x="6060325" y="4593217"/>
            <a:ext cx="5692500" cy="916500"/>
          </a:xfrm>
          <a:prstGeom prst="rect">
            <a:avLst/>
          </a:prstGeom>
        </p:spPr>
        <p:txBody>
          <a:bodyPr spcFirstLastPara="1" wrap="square" lIns="91650" tIns="45825" rIns="91650" bIns="45825" anchor="t" anchorCtr="0">
            <a:noAutofit/>
          </a:bodyPr>
          <a:lstStyle/>
          <a:p>
            <a:pPr marL="0" lvl="0" indent="0" algn="l" rtl="0">
              <a:lnSpc>
                <a:spcPct val="80000"/>
              </a:lnSpc>
              <a:spcBef>
                <a:spcPts val="0"/>
              </a:spcBef>
              <a:spcAft>
                <a:spcPts val="0"/>
              </a:spcAft>
              <a:buClr>
                <a:schemeClr val="dk1"/>
              </a:buClr>
              <a:buSzPts val="1500"/>
              <a:buFont typeface="Arial"/>
              <a:buNone/>
            </a:pPr>
            <a:r>
              <a:rPr lang="es-MX" sz="2000" dirty="0"/>
              <a:t>Por favor no compartan información de salud protegida (PHI) ni información personal identificable (PII). Cualquier grabación debe estar libre de este tipo de datos antes de ser difundida.</a:t>
            </a:r>
            <a:endParaRPr sz="2100" dirty="0"/>
          </a:p>
        </p:txBody>
      </p:sp>
      <p:grpSp>
        <p:nvGrpSpPr>
          <p:cNvPr id="341" name="Google Shape;341;p68"/>
          <p:cNvGrpSpPr/>
          <p:nvPr/>
        </p:nvGrpSpPr>
        <p:grpSpPr>
          <a:xfrm>
            <a:off x="4778172" y="438433"/>
            <a:ext cx="1132079" cy="1059900"/>
            <a:chOff x="4850750" y="181450"/>
            <a:chExt cx="1059900" cy="1059900"/>
          </a:xfrm>
        </p:grpSpPr>
        <p:sp>
          <p:nvSpPr>
            <p:cNvPr id="342" name="Google Shape;342;p68"/>
            <p:cNvSpPr/>
            <p:nvPr/>
          </p:nvSpPr>
          <p:spPr>
            <a:xfrm>
              <a:off x="4850750" y="181450"/>
              <a:ext cx="1059900" cy="1059900"/>
            </a:xfrm>
            <a:prstGeom prst="ellipse">
              <a:avLst/>
            </a:prstGeom>
            <a:solidFill>
              <a:srgbClr val="D15F27"/>
            </a:solidFill>
            <a:ln>
              <a:noFill/>
            </a:ln>
          </p:spPr>
          <p:txBody>
            <a:bodyPr spcFirstLastPara="1" wrap="square" lIns="121900" tIns="121900" rIns="121900" bIns="121900" anchor="ctr" anchorCtr="0">
              <a:noAutofit/>
            </a:bodyPr>
            <a:lstStyle/>
            <a:p>
              <a:pPr marL="0" lvl="0" indent="0" algn="ctr" rtl="0">
                <a:spcBef>
                  <a:spcPts val="0"/>
                </a:spcBef>
                <a:spcAft>
                  <a:spcPts val="0"/>
                </a:spcAft>
                <a:buNone/>
              </a:pPr>
              <a:endParaRPr sz="1900"/>
            </a:p>
          </p:txBody>
        </p:sp>
        <p:pic>
          <p:nvPicPr>
            <p:cNvPr id="343" name="Google Shape;343;p68"/>
            <p:cNvPicPr preferRelativeResize="0"/>
            <p:nvPr/>
          </p:nvPicPr>
          <p:blipFill>
            <a:blip r:embed="rId4">
              <a:alphaModFix/>
            </a:blip>
            <a:stretch>
              <a:fillRect/>
            </a:stretch>
          </p:blipFill>
          <p:spPr>
            <a:xfrm>
              <a:off x="5014938" y="345638"/>
              <a:ext cx="731520" cy="731520"/>
            </a:xfrm>
            <a:prstGeom prst="rect">
              <a:avLst/>
            </a:prstGeom>
            <a:noFill/>
            <a:ln>
              <a:noFill/>
            </a:ln>
          </p:spPr>
        </p:pic>
      </p:grpSp>
      <p:grpSp>
        <p:nvGrpSpPr>
          <p:cNvPr id="344" name="Google Shape;344;p68"/>
          <p:cNvGrpSpPr/>
          <p:nvPr/>
        </p:nvGrpSpPr>
        <p:grpSpPr>
          <a:xfrm>
            <a:off x="4778737" y="2419067"/>
            <a:ext cx="1132079" cy="1059900"/>
            <a:chOff x="4850750" y="2296450"/>
            <a:chExt cx="1059900" cy="1059900"/>
          </a:xfrm>
        </p:grpSpPr>
        <p:sp>
          <p:nvSpPr>
            <p:cNvPr id="345" name="Google Shape;345;p68"/>
            <p:cNvSpPr/>
            <p:nvPr/>
          </p:nvSpPr>
          <p:spPr>
            <a:xfrm>
              <a:off x="4850750" y="2296450"/>
              <a:ext cx="1059900" cy="1059900"/>
            </a:xfrm>
            <a:prstGeom prst="ellipse">
              <a:avLst/>
            </a:prstGeom>
            <a:solidFill>
              <a:srgbClr val="D15F27"/>
            </a:solidFill>
            <a:ln>
              <a:noFill/>
            </a:ln>
          </p:spPr>
          <p:txBody>
            <a:bodyPr spcFirstLastPara="1" wrap="square" lIns="121900" tIns="121900" rIns="121900" bIns="121900" anchor="ctr" anchorCtr="0">
              <a:noAutofit/>
            </a:bodyPr>
            <a:lstStyle/>
            <a:p>
              <a:pPr marL="0" lvl="0" indent="0" algn="ctr" rtl="0">
                <a:spcBef>
                  <a:spcPts val="0"/>
                </a:spcBef>
                <a:spcAft>
                  <a:spcPts val="0"/>
                </a:spcAft>
                <a:buNone/>
              </a:pPr>
              <a:endParaRPr sz="1900"/>
            </a:p>
          </p:txBody>
        </p:sp>
        <p:pic>
          <p:nvPicPr>
            <p:cNvPr id="346" name="Google Shape;346;p68"/>
            <p:cNvPicPr preferRelativeResize="0"/>
            <p:nvPr/>
          </p:nvPicPr>
          <p:blipFill>
            <a:blip r:embed="rId5">
              <a:alphaModFix/>
            </a:blip>
            <a:stretch>
              <a:fillRect/>
            </a:stretch>
          </p:blipFill>
          <p:spPr>
            <a:xfrm>
              <a:off x="5014940" y="2460640"/>
              <a:ext cx="731520" cy="731520"/>
            </a:xfrm>
            <a:prstGeom prst="rect">
              <a:avLst/>
            </a:prstGeom>
            <a:noFill/>
            <a:ln>
              <a:noFill/>
            </a:ln>
          </p:spPr>
        </p:pic>
      </p:grpSp>
      <p:grpSp>
        <p:nvGrpSpPr>
          <p:cNvPr id="347" name="Google Shape;347;p68"/>
          <p:cNvGrpSpPr/>
          <p:nvPr/>
        </p:nvGrpSpPr>
        <p:grpSpPr>
          <a:xfrm>
            <a:off x="4778407" y="4399667"/>
            <a:ext cx="1132079" cy="1059900"/>
            <a:chOff x="4850750" y="4399650"/>
            <a:chExt cx="1059900" cy="1059900"/>
          </a:xfrm>
        </p:grpSpPr>
        <p:sp>
          <p:nvSpPr>
            <p:cNvPr id="348" name="Google Shape;348;p68"/>
            <p:cNvSpPr/>
            <p:nvPr/>
          </p:nvSpPr>
          <p:spPr>
            <a:xfrm>
              <a:off x="4850750" y="4399650"/>
              <a:ext cx="1059900" cy="1059900"/>
            </a:xfrm>
            <a:prstGeom prst="ellipse">
              <a:avLst/>
            </a:prstGeom>
            <a:solidFill>
              <a:srgbClr val="D15F27"/>
            </a:solidFill>
            <a:ln>
              <a:noFill/>
            </a:ln>
          </p:spPr>
          <p:txBody>
            <a:bodyPr spcFirstLastPara="1" wrap="square" lIns="121900" tIns="121900" rIns="121900" bIns="121900" anchor="ctr" anchorCtr="0">
              <a:noAutofit/>
            </a:bodyPr>
            <a:lstStyle/>
            <a:p>
              <a:pPr marL="0" lvl="0" indent="0" algn="ctr" rtl="0">
                <a:spcBef>
                  <a:spcPts val="0"/>
                </a:spcBef>
                <a:spcAft>
                  <a:spcPts val="0"/>
                </a:spcAft>
                <a:buNone/>
              </a:pPr>
              <a:endParaRPr sz="1900"/>
            </a:p>
          </p:txBody>
        </p:sp>
        <p:pic>
          <p:nvPicPr>
            <p:cNvPr id="349" name="Google Shape;349;p68"/>
            <p:cNvPicPr preferRelativeResize="0"/>
            <p:nvPr/>
          </p:nvPicPr>
          <p:blipFill>
            <a:blip r:embed="rId6">
              <a:alphaModFix/>
            </a:blip>
            <a:stretch>
              <a:fillRect/>
            </a:stretch>
          </p:blipFill>
          <p:spPr>
            <a:xfrm>
              <a:off x="5014938" y="4563838"/>
              <a:ext cx="731520" cy="731520"/>
            </a:xfrm>
            <a:prstGeom prst="rect">
              <a:avLst/>
            </a:prstGeom>
            <a:noFill/>
            <a:ln>
              <a:noFill/>
            </a:ln>
          </p:spPr>
        </p:pic>
      </p:grpSp>
      <p:sp>
        <p:nvSpPr>
          <p:cNvPr id="350" name="Google Shape;350;p68"/>
          <p:cNvSpPr txBox="1">
            <a:spLocks noGrp="1"/>
          </p:cNvSpPr>
          <p:nvPr>
            <p:ph type="body" idx="1"/>
          </p:nvPr>
        </p:nvSpPr>
        <p:spPr>
          <a:xfrm>
            <a:off x="6060325" y="4090842"/>
            <a:ext cx="5692500" cy="502500"/>
          </a:xfrm>
          <a:prstGeom prst="rect">
            <a:avLst/>
          </a:prstGeom>
        </p:spPr>
        <p:txBody>
          <a:bodyPr spcFirstLastPara="1" wrap="square" lIns="91650" tIns="45825" rIns="91650" bIns="45825" anchor="t" anchorCtr="0">
            <a:noAutofit/>
          </a:bodyPr>
          <a:lstStyle/>
          <a:p>
            <a:pPr marL="0" lvl="0" indent="0" algn="l" rtl="0">
              <a:spcBef>
                <a:spcPts val="1000"/>
              </a:spcBef>
              <a:spcAft>
                <a:spcPts val="1300"/>
              </a:spcAft>
              <a:buNone/>
            </a:pPr>
            <a:r>
              <a:rPr lang="en-US" sz="2900" b="1" dirty="0"/>
              <a:t>No </a:t>
            </a:r>
            <a:r>
              <a:rPr lang="en-US" sz="2900" b="1" dirty="0" err="1"/>
              <a:t>comparta</a:t>
            </a:r>
            <a:r>
              <a:rPr lang="en-US" sz="2900" b="1" dirty="0"/>
              <a:t> PHI o PII.</a:t>
            </a:r>
            <a:endParaRPr sz="2900" b="1" dirty="0"/>
          </a:p>
        </p:txBody>
      </p:sp>
      <p:sp>
        <p:nvSpPr>
          <p:cNvPr id="351" name="Google Shape;351;p68"/>
          <p:cNvSpPr txBox="1">
            <a:spLocks noGrp="1"/>
          </p:cNvSpPr>
          <p:nvPr>
            <p:ph type="sldNum" idx="12"/>
          </p:nvPr>
        </p:nvSpPr>
        <p:spPr>
          <a:xfrm>
            <a:off x="9174126" y="6370754"/>
            <a:ext cx="2743200" cy="365100"/>
          </a:xfrm>
          <a:prstGeom prst="rect">
            <a:avLst/>
          </a:prstGeom>
        </p:spPr>
        <p:txBody>
          <a:bodyPr spcFirstLastPara="1" wrap="square" lIns="91650" tIns="45825" rIns="91650" bIns="4582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10</a:t>
            </a:fld>
            <a:endParaRPr/>
          </a:p>
        </p:txBody>
      </p:sp>
    </p:spTree>
    <p:extLst>
      <p:ext uri="{BB962C8B-B14F-4D97-AF65-F5344CB8AC3E}">
        <p14:creationId xmlns:p14="http://schemas.microsoft.com/office/powerpoint/2010/main" val="413600922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356"/>
        <p:cNvGrpSpPr/>
        <p:nvPr/>
      </p:nvGrpSpPr>
      <p:grpSpPr>
        <a:xfrm>
          <a:off x="0" y="0"/>
          <a:ext cx="0" cy="0"/>
          <a:chOff x="0" y="0"/>
          <a:chExt cx="0" cy="0"/>
        </a:xfrm>
      </p:grpSpPr>
      <p:sp>
        <p:nvSpPr>
          <p:cNvPr id="357" name="Google Shape;357;p69"/>
          <p:cNvSpPr txBox="1">
            <a:spLocks noGrp="1"/>
          </p:cNvSpPr>
          <p:nvPr>
            <p:ph type="sldNum" idx="12"/>
          </p:nvPr>
        </p:nvSpPr>
        <p:spPr>
          <a:xfrm>
            <a:off x="9174126" y="6370754"/>
            <a:ext cx="2743200" cy="365100"/>
          </a:xfrm>
          <a:prstGeom prst="rect">
            <a:avLst/>
          </a:prstGeom>
        </p:spPr>
        <p:txBody>
          <a:bodyPr spcFirstLastPara="1" wrap="square" lIns="91650" tIns="45825" rIns="91650" bIns="45825" anchor="ctr" anchorCtr="0">
            <a:noAutofit/>
          </a:bodyPr>
          <a:lstStyle/>
          <a:p>
            <a:pPr marL="0" lvl="0" indent="0" algn="r" rtl="0">
              <a:spcBef>
                <a:spcPts val="0"/>
              </a:spcBef>
              <a:spcAft>
                <a:spcPts val="0"/>
              </a:spcAft>
              <a:buNone/>
            </a:pPr>
            <a:fld id="{00000000-1234-1234-1234-123412341234}" type="slidenum">
              <a:rPr lang="en-US"/>
              <a:t>11</a:t>
            </a:fld>
            <a:endParaRPr/>
          </a:p>
        </p:txBody>
      </p:sp>
      <p:sp>
        <p:nvSpPr>
          <p:cNvPr id="358" name="Google Shape;358;p69"/>
          <p:cNvSpPr txBox="1"/>
          <p:nvPr/>
        </p:nvSpPr>
        <p:spPr>
          <a:xfrm>
            <a:off x="19900" y="1313599"/>
            <a:ext cx="5443500" cy="668788"/>
          </a:xfrm>
          <a:prstGeom prst="rect">
            <a:avLst/>
          </a:prstGeom>
          <a:noFill/>
          <a:ln>
            <a:noFill/>
          </a:ln>
        </p:spPr>
        <p:txBody>
          <a:bodyPr spcFirstLastPara="1" wrap="square" lIns="117800" tIns="117800" rIns="117800" bIns="117800" anchor="t" anchorCtr="0">
            <a:spAutoFit/>
          </a:bodyPr>
          <a:lstStyle/>
          <a:p>
            <a:pPr marL="0" marR="0" lvl="0" indent="0" algn="l" rtl="0">
              <a:lnSpc>
                <a:spcPct val="100000"/>
              </a:lnSpc>
              <a:spcBef>
                <a:spcPts val="0"/>
              </a:spcBef>
              <a:spcAft>
                <a:spcPts val="0"/>
              </a:spcAft>
              <a:buClr>
                <a:schemeClr val="accent1"/>
              </a:buClr>
              <a:buSzPts val="4500"/>
              <a:buFont typeface="Trebuchet MS"/>
              <a:buNone/>
            </a:pPr>
            <a:r>
              <a:rPr lang="en-US" sz="2800" b="1" dirty="0">
                <a:solidFill>
                  <a:schemeClr val="lt1"/>
                </a:solidFill>
                <a:latin typeface="Trebuchet MS"/>
                <a:ea typeface="Trebuchet MS"/>
                <a:cs typeface="Trebuchet MS"/>
                <a:sym typeface="Trebuchet MS"/>
              </a:rPr>
              <a:t>HCPF will:</a:t>
            </a:r>
            <a:endParaRPr sz="2800" b="0" i="0" u="none" strike="noStrike" cap="none" dirty="0">
              <a:solidFill>
                <a:schemeClr val="lt1"/>
              </a:solidFill>
              <a:latin typeface="Arial"/>
              <a:ea typeface="Arial"/>
              <a:cs typeface="Arial"/>
              <a:sym typeface="Arial"/>
            </a:endParaRPr>
          </a:p>
        </p:txBody>
      </p:sp>
      <p:sp>
        <p:nvSpPr>
          <p:cNvPr id="359" name="Google Shape;359;p69"/>
          <p:cNvSpPr txBox="1"/>
          <p:nvPr/>
        </p:nvSpPr>
        <p:spPr>
          <a:xfrm>
            <a:off x="-114824" y="1809831"/>
            <a:ext cx="6380713" cy="4228737"/>
          </a:xfrm>
          <a:prstGeom prst="rect">
            <a:avLst/>
          </a:prstGeom>
          <a:noFill/>
          <a:ln>
            <a:noFill/>
          </a:ln>
        </p:spPr>
        <p:txBody>
          <a:bodyPr spcFirstLastPara="1" wrap="square" lIns="117800" tIns="117800" rIns="117800" bIns="117800" anchor="t" anchorCtr="0">
            <a:spAutoFit/>
          </a:bodyPr>
          <a:lstStyle/>
          <a:p>
            <a:pPr marL="584200" lvl="0" indent="-457200" algn="l" rtl="0">
              <a:spcBef>
                <a:spcPts val="1300"/>
              </a:spcBef>
              <a:spcAft>
                <a:spcPts val="0"/>
              </a:spcAft>
              <a:buClr>
                <a:schemeClr val="lt1"/>
              </a:buClr>
              <a:buSzPts val="2600"/>
              <a:buFont typeface="Trebuchet MS"/>
              <a:buChar char="●"/>
            </a:pPr>
            <a:r>
              <a:rPr lang="en-US" sz="2400" dirty="0">
                <a:solidFill>
                  <a:schemeClr val="lt1"/>
                </a:solidFill>
                <a:latin typeface="Trebuchet MS"/>
                <a:ea typeface="Trebuchet MS"/>
                <a:cs typeface="Trebuchet MS"/>
                <a:sym typeface="Trebuchet MS"/>
              </a:rPr>
              <a:t>Thoroughly and thoughtfully evaluate all questions and feedback.</a:t>
            </a:r>
            <a:endParaRPr sz="2400" dirty="0">
              <a:solidFill>
                <a:schemeClr val="lt1"/>
              </a:solidFill>
              <a:latin typeface="Trebuchet MS"/>
              <a:ea typeface="Trebuchet MS"/>
              <a:cs typeface="Trebuchet MS"/>
              <a:sym typeface="Trebuchet MS"/>
            </a:endParaRPr>
          </a:p>
          <a:p>
            <a:pPr marL="584200" lvl="0" indent="-457200" algn="l" rtl="0">
              <a:spcBef>
                <a:spcPts val="1300"/>
              </a:spcBef>
              <a:spcAft>
                <a:spcPts val="0"/>
              </a:spcAft>
              <a:buClr>
                <a:schemeClr val="lt1"/>
              </a:buClr>
              <a:buSzPts val="2600"/>
              <a:buFont typeface="Trebuchet MS"/>
              <a:buChar char="●"/>
            </a:pPr>
            <a:r>
              <a:rPr lang="en-US" sz="2400" dirty="0">
                <a:solidFill>
                  <a:schemeClr val="lt1"/>
                </a:solidFill>
                <a:latin typeface="Trebuchet MS"/>
                <a:ea typeface="Trebuchet MS"/>
                <a:cs typeface="Trebuchet MS"/>
                <a:sym typeface="Trebuchet MS"/>
              </a:rPr>
              <a:t>Identify what feedback can be incorporated now or potentially in the future. </a:t>
            </a:r>
            <a:endParaRPr sz="2400" dirty="0">
              <a:solidFill>
                <a:schemeClr val="lt1"/>
              </a:solidFill>
              <a:latin typeface="Trebuchet MS"/>
              <a:ea typeface="Trebuchet MS"/>
              <a:cs typeface="Trebuchet MS"/>
              <a:sym typeface="Trebuchet MS"/>
            </a:endParaRPr>
          </a:p>
          <a:p>
            <a:pPr marL="584200" lvl="0" indent="-457200" algn="l" rtl="0">
              <a:spcBef>
                <a:spcPts val="1300"/>
              </a:spcBef>
              <a:spcAft>
                <a:spcPts val="0"/>
              </a:spcAft>
              <a:buClr>
                <a:schemeClr val="lt1"/>
              </a:buClr>
              <a:buSzPts val="2600"/>
              <a:buFont typeface="Trebuchet MS"/>
              <a:buChar char="●"/>
            </a:pPr>
            <a:r>
              <a:rPr lang="en-US" sz="2400" dirty="0">
                <a:solidFill>
                  <a:schemeClr val="lt1"/>
                </a:solidFill>
                <a:latin typeface="Trebuchet MS"/>
                <a:ea typeface="Trebuchet MS"/>
                <a:cs typeface="Trebuchet MS"/>
                <a:sym typeface="Trebuchet MS"/>
              </a:rPr>
              <a:t>Transparently communicate the outcomes of feedback and questions. </a:t>
            </a:r>
            <a:endParaRPr sz="2400" dirty="0">
              <a:solidFill>
                <a:schemeClr val="lt1"/>
              </a:solidFill>
              <a:latin typeface="Trebuchet MS"/>
              <a:ea typeface="Trebuchet MS"/>
              <a:cs typeface="Trebuchet MS"/>
              <a:sym typeface="Trebuchet MS"/>
            </a:endParaRPr>
          </a:p>
          <a:p>
            <a:pPr marL="584200" lvl="0" indent="-457200" algn="l" rtl="0">
              <a:spcBef>
                <a:spcPts val="1300"/>
              </a:spcBef>
              <a:spcAft>
                <a:spcPts val="0"/>
              </a:spcAft>
              <a:buClr>
                <a:schemeClr val="lt1"/>
              </a:buClr>
              <a:buSzPts val="2600"/>
              <a:buFont typeface="Trebuchet MS"/>
              <a:buChar char="●"/>
            </a:pPr>
            <a:r>
              <a:rPr lang="en-US" sz="2400" dirty="0">
                <a:solidFill>
                  <a:schemeClr val="lt1"/>
                </a:solidFill>
                <a:latin typeface="Trebuchet MS"/>
                <a:ea typeface="Trebuchet MS"/>
                <a:cs typeface="Trebuchet MS"/>
                <a:sym typeface="Trebuchet MS"/>
              </a:rPr>
              <a:t>Refer individuals to appropriate HCPF resources for out-of-scope topics.</a:t>
            </a:r>
            <a:endParaRPr sz="2400" dirty="0">
              <a:solidFill>
                <a:schemeClr val="dk2"/>
              </a:solidFill>
              <a:latin typeface="Trebuchet MS"/>
              <a:ea typeface="Trebuchet MS"/>
              <a:cs typeface="Trebuchet MS"/>
              <a:sym typeface="Trebuchet MS"/>
            </a:endParaRPr>
          </a:p>
        </p:txBody>
      </p:sp>
      <p:sp>
        <p:nvSpPr>
          <p:cNvPr id="360" name="Google Shape;360;p69"/>
          <p:cNvSpPr txBox="1">
            <a:spLocks noGrp="1"/>
          </p:cNvSpPr>
          <p:nvPr>
            <p:ph type="title"/>
          </p:nvPr>
        </p:nvSpPr>
        <p:spPr>
          <a:xfrm>
            <a:off x="13743" y="333110"/>
            <a:ext cx="6082257" cy="960000"/>
          </a:xfrm>
          <a:prstGeom prst="rect">
            <a:avLst/>
          </a:prstGeom>
          <a:noFill/>
          <a:ln>
            <a:noFill/>
          </a:ln>
        </p:spPr>
        <p:txBody>
          <a:bodyPr spcFirstLastPara="1" wrap="square" lIns="91425" tIns="45700" rIns="91425" bIns="45700" anchor="b" anchorCtr="0">
            <a:noAutofit/>
          </a:bodyPr>
          <a:lstStyle/>
          <a:p>
            <a:pPr marL="0" lvl="0" indent="0" algn="ctr" rtl="0">
              <a:lnSpc>
                <a:spcPct val="90000"/>
              </a:lnSpc>
              <a:spcBef>
                <a:spcPts val="0"/>
              </a:spcBef>
              <a:spcAft>
                <a:spcPts val="0"/>
              </a:spcAft>
              <a:buClr>
                <a:schemeClr val="dk2"/>
              </a:buClr>
              <a:buSzPts val="6000"/>
              <a:buFont typeface="Trebuchet MS"/>
              <a:buNone/>
            </a:pPr>
            <a:r>
              <a:rPr lang="en-US" sz="4400" dirty="0"/>
              <a:t>Commitment to Stakeholders</a:t>
            </a:r>
            <a:endParaRPr sz="4400" dirty="0"/>
          </a:p>
        </p:txBody>
      </p:sp>
      <p:sp>
        <p:nvSpPr>
          <p:cNvPr id="6" name="Google Shape;358;p69">
            <a:extLst>
              <a:ext uri="{FF2B5EF4-FFF2-40B4-BE49-F238E27FC236}">
                <a16:creationId xmlns:a16="http://schemas.microsoft.com/office/drawing/2014/main" id="{F51F614A-C941-4DB5-8CC6-E0389FA22DC2}"/>
              </a:ext>
            </a:extLst>
          </p:cNvPr>
          <p:cNvSpPr txBox="1"/>
          <p:nvPr/>
        </p:nvSpPr>
        <p:spPr>
          <a:xfrm>
            <a:off x="6198350" y="1600909"/>
            <a:ext cx="5443500" cy="668788"/>
          </a:xfrm>
          <a:prstGeom prst="rect">
            <a:avLst/>
          </a:prstGeom>
          <a:noFill/>
          <a:ln>
            <a:noFill/>
          </a:ln>
        </p:spPr>
        <p:txBody>
          <a:bodyPr spcFirstLastPara="1" wrap="square" lIns="117800" tIns="117800" rIns="117800" bIns="117800" anchor="t" anchorCtr="0">
            <a:spAutoFit/>
          </a:bodyPr>
          <a:lstStyle/>
          <a:p>
            <a:pPr marL="0" marR="0" lvl="0" indent="0" algn="l" rtl="0">
              <a:lnSpc>
                <a:spcPct val="100000"/>
              </a:lnSpc>
              <a:spcBef>
                <a:spcPts val="0"/>
              </a:spcBef>
              <a:spcAft>
                <a:spcPts val="0"/>
              </a:spcAft>
              <a:buClr>
                <a:schemeClr val="accent1"/>
              </a:buClr>
              <a:buSzPts val="4500"/>
              <a:buFont typeface="Trebuchet MS"/>
              <a:buNone/>
            </a:pPr>
            <a:r>
              <a:rPr lang="en-US" sz="2800" b="1" dirty="0">
                <a:solidFill>
                  <a:schemeClr val="lt1"/>
                </a:solidFill>
                <a:latin typeface="Trebuchet MS"/>
                <a:ea typeface="Trebuchet MS"/>
                <a:cs typeface="Trebuchet MS"/>
                <a:sym typeface="Trebuchet MS"/>
              </a:rPr>
              <a:t>HCPF se </a:t>
            </a:r>
            <a:r>
              <a:rPr lang="en-US" sz="2800" b="1" dirty="0" err="1">
                <a:solidFill>
                  <a:schemeClr val="lt1"/>
                </a:solidFill>
                <a:latin typeface="Trebuchet MS"/>
                <a:ea typeface="Trebuchet MS"/>
                <a:cs typeface="Trebuchet MS"/>
                <a:sym typeface="Trebuchet MS"/>
              </a:rPr>
              <a:t>compromete</a:t>
            </a:r>
            <a:r>
              <a:rPr lang="en-US" sz="2800" b="1" dirty="0">
                <a:solidFill>
                  <a:schemeClr val="lt1"/>
                </a:solidFill>
                <a:latin typeface="Trebuchet MS"/>
                <a:ea typeface="Trebuchet MS"/>
                <a:cs typeface="Trebuchet MS"/>
                <a:sym typeface="Trebuchet MS"/>
              </a:rPr>
              <a:t> a:</a:t>
            </a:r>
            <a:endParaRPr sz="2800" b="0" i="0" u="none" strike="noStrike" cap="none" dirty="0">
              <a:solidFill>
                <a:schemeClr val="lt1"/>
              </a:solidFill>
              <a:latin typeface="Arial"/>
              <a:ea typeface="Arial"/>
              <a:cs typeface="Arial"/>
              <a:sym typeface="Arial"/>
            </a:endParaRPr>
          </a:p>
        </p:txBody>
      </p:sp>
      <p:sp>
        <p:nvSpPr>
          <p:cNvPr id="7" name="Google Shape;359;p69">
            <a:extLst>
              <a:ext uri="{FF2B5EF4-FFF2-40B4-BE49-F238E27FC236}">
                <a16:creationId xmlns:a16="http://schemas.microsoft.com/office/drawing/2014/main" id="{702C522C-FD21-4196-9A4E-E3EB0EA56FA8}"/>
              </a:ext>
            </a:extLst>
          </p:cNvPr>
          <p:cNvSpPr txBox="1"/>
          <p:nvPr/>
        </p:nvSpPr>
        <p:spPr>
          <a:xfrm>
            <a:off x="6036040" y="2174938"/>
            <a:ext cx="6380713" cy="3366963"/>
          </a:xfrm>
          <a:prstGeom prst="rect">
            <a:avLst/>
          </a:prstGeom>
          <a:noFill/>
          <a:ln>
            <a:noFill/>
          </a:ln>
        </p:spPr>
        <p:txBody>
          <a:bodyPr spcFirstLastPara="1" wrap="square" lIns="117800" tIns="117800" rIns="117800" bIns="117800" anchor="t" anchorCtr="0">
            <a:spAutoFit/>
          </a:bodyPr>
          <a:lstStyle/>
          <a:p>
            <a:pPr marL="584200" lvl="0" indent="-457200" algn="l" rtl="0">
              <a:spcBef>
                <a:spcPts val="1300"/>
              </a:spcBef>
              <a:spcAft>
                <a:spcPts val="0"/>
              </a:spcAft>
              <a:buClr>
                <a:schemeClr val="lt1"/>
              </a:buClr>
              <a:buSzPts val="2600"/>
              <a:buFont typeface="Trebuchet MS"/>
              <a:buChar char="●"/>
            </a:pPr>
            <a:r>
              <a:rPr lang="es-MX" sz="2000" dirty="0">
                <a:solidFill>
                  <a:schemeClr val="lt1"/>
                </a:solidFill>
                <a:latin typeface="Trebuchet MS"/>
                <a:ea typeface="Trebuchet MS"/>
                <a:cs typeface="Trebuchet MS"/>
                <a:sym typeface="Trebuchet MS"/>
              </a:rPr>
              <a:t>Evaluar todas las preguntas y comentarios de manera cuidadosa y reflexiva</a:t>
            </a:r>
            <a:r>
              <a:rPr lang="en-US" sz="2000" dirty="0">
                <a:solidFill>
                  <a:schemeClr val="lt1"/>
                </a:solidFill>
                <a:latin typeface="Trebuchet MS"/>
                <a:ea typeface="Trebuchet MS"/>
                <a:cs typeface="Trebuchet MS"/>
                <a:sym typeface="Trebuchet MS"/>
              </a:rPr>
              <a:t>.</a:t>
            </a:r>
            <a:endParaRPr sz="2000" dirty="0">
              <a:solidFill>
                <a:schemeClr val="lt1"/>
              </a:solidFill>
              <a:latin typeface="Trebuchet MS"/>
              <a:ea typeface="Trebuchet MS"/>
              <a:cs typeface="Trebuchet MS"/>
              <a:sym typeface="Trebuchet MS"/>
            </a:endParaRPr>
          </a:p>
          <a:p>
            <a:pPr marL="584200" lvl="0" indent="-457200" algn="l" rtl="0">
              <a:spcBef>
                <a:spcPts val="1300"/>
              </a:spcBef>
              <a:spcAft>
                <a:spcPts val="0"/>
              </a:spcAft>
              <a:buClr>
                <a:schemeClr val="lt1"/>
              </a:buClr>
              <a:buSzPts val="2600"/>
              <a:buFont typeface="Trebuchet MS"/>
              <a:buChar char="●"/>
            </a:pPr>
            <a:r>
              <a:rPr lang="es-MX" sz="2000" dirty="0">
                <a:solidFill>
                  <a:schemeClr val="lt1"/>
                </a:solidFill>
                <a:latin typeface="Trebuchet MS"/>
                <a:ea typeface="Trebuchet MS"/>
                <a:cs typeface="Trebuchet MS"/>
                <a:sym typeface="Trebuchet MS"/>
              </a:rPr>
              <a:t>Identificar qué aportes pueden incorporarse ahora o en un futuro.</a:t>
            </a:r>
            <a:r>
              <a:rPr lang="en-US" sz="2000" dirty="0">
                <a:solidFill>
                  <a:schemeClr val="lt1"/>
                </a:solidFill>
                <a:latin typeface="Trebuchet MS"/>
                <a:ea typeface="Trebuchet MS"/>
                <a:cs typeface="Trebuchet MS"/>
                <a:sym typeface="Trebuchet MS"/>
              </a:rPr>
              <a:t> </a:t>
            </a:r>
            <a:endParaRPr sz="2000" dirty="0">
              <a:solidFill>
                <a:schemeClr val="lt1"/>
              </a:solidFill>
              <a:latin typeface="Trebuchet MS"/>
              <a:ea typeface="Trebuchet MS"/>
              <a:cs typeface="Trebuchet MS"/>
              <a:sym typeface="Trebuchet MS"/>
            </a:endParaRPr>
          </a:p>
          <a:p>
            <a:pPr marL="584200" lvl="0" indent="-457200" algn="l" rtl="0">
              <a:spcBef>
                <a:spcPts val="1300"/>
              </a:spcBef>
              <a:spcAft>
                <a:spcPts val="0"/>
              </a:spcAft>
              <a:buClr>
                <a:schemeClr val="lt1"/>
              </a:buClr>
              <a:buSzPts val="2600"/>
              <a:buFont typeface="Trebuchet MS"/>
              <a:buChar char="●"/>
            </a:pPr>
            <a:r>
              <a:rPr lang="es-MX" sz="2000" dirty="0">
                <a:solidFill>
                  <a:schemeClr val="lt1"/>
                </a:solidFill>
                <a:latin typeface="Trebuchet MS"/>
                <a:ea typeface="Trebuchet MS"/>
                <a:cs typeface="Trebuchet MS"/>
                <a:sym typeface="Trebuchet MS"/>
              </a:rPr>
              <a:t>Comunicar con transparencia los resultados derivados de los comentarios y preguntas.</a:t>
            </a:r>
            <a:r>
              <a:rPr lang="en-US" sz="2000" dirty="0">
                <a:solidFill>
                  <a:schemeClr val="lt1"/>
                </a:solidFill>
                <a:latin typeface="Trebuchet MS"/>
                <a:ea typeface="Trebuchet MS"/>
                <a:cs typeface="Trebuchet MS"/>
                <a:sym typeface="Trebuchet MS"/>
              </a:rPr>
              <a:t> </a:t>
            </a:r>
            <a:endParaRPr sz="2000" dirty="0">
              <a:solidFill>
                <a:schemeClr val="lt1"/>
              </a:solidFill>
              <a:latin typeface="Trebuchet MS"/>
              <a:ea typeface="Trebuchet MS"/>
              <a:cs typeface="Trebuchet MS"/>
              <a:sym typeface="Trebuchet MS"/>
            </a:endParaRPr>
          </a:p>
          <a:p>
            <a:pPr marL="584200" lvl="0" indent="-457200" algn="l" rtl="0">
              <a:spcBef>
                <a:spcPts val="1300"/>
              </a:spcBef>
              <a:spcAft>
                <a:spcPts val="0"/>
              </a:spcAft>
              <a:buClr>
                <a:schemeClr val="lt1"/>
              </a:buClr>
              <a:buSzPts val="2600"/>
              <a:buFont typeface="Trebuchet MS"/>
              <a:buChar char="●"/>
            </a:pPr>
            <a:r>
              <a:rPr lang="es-MX" sz="2000" dirty="0">
                <a:solidFill>
                  <a:schemeClr val="lt1"/>
                </a:solidFill>
                <a:latin typeface="Trebuchet MS"/>
                <a:ea typeface="Trebuchet MS"/>
                <a:cs typeface="Trebuchet MS"/>
                <a:sym typeface="Trebuchet MS"/>
              </a:rPr>
              <a:t>Referir a las personas a los recursos adecuados de HCPF cuando el tema esté fuera de alcance.</a:t>
            </a:r>
            <a:endParaRPr sz="2000" dirty="0">
              <a:solidFill>
                <a:schemeClr val="dk2"/>
              </a:solidFill>
              <a:latin typeface="Trebuchet MS"/>
              <a:ea typeface="Trebuchet MS"/>
              <a:cs typeface="Trebuchet MS"/>
              <a:sym typeface="Trebuchet MS"/>
            </a:endParaRPr>
          </a:p>
        </p:txBody>
      </p:sp>
      <p:sp>
        <p:nvSpPr>
          <p:cNvPr id="8" name="Google Shape;360;p69">
            <a:extLst>
              <a:ext uri="{FF2B5EF4-FFF2-40B4-BE49-F238E27FC236}">
                <a16:creationId xmlns:a16="http://schemas.microsoft.com/office/drawing/2014/main" id="{7E13BA64-8AB7-4651-9435-E89C3531D140}"/>
              </a:ext>
            </a:extLst>
          </p:cNvPr>
          <p:cNvSpPr txBox="1">
            <a:spLocks/>
          </p:cNvSpPr>
          <p:nvPr/>
        </p:nvSpPr>
        <p:spPr>
          <a:xfrm>
            <a:off x="6192193" y="335610"/>
            <a:ext cx="6082257" cy="960000"/>
          </a:xfrm>
          <a:prstGeom prst="rect">
            <a:avLst/>
          </a:prstGeom>
          <a:noFill/>
          <a:ln>
            <a:noFill/>
          </a:ln>
        </p:spPr>
        <p:txBody>
          <a:bodyPr spcFirstLastPara="1" wrap="square" lIns="91425" tIns="45700" rIns="91425" bIns="45700" anchor="b" anchorCtr="0">
            <a:noAutofit/>
          </a:bodyPr>
          <a:lstStyle>
            <a:defPPr marR="0" lvl="0" algn="l" rtl="0">
              <a:lnSpc>
                <a:spcPct val="100000"/>
              </a:lnSpc>
              <a:spcBef>
                <a:spcPts val="0"/>
              </a:spcBef>
              <a:spcAft>
                <a:spcPts val="0"/>
              </a:spcAft>
            </a:defPPr>
            <a:lvl1pPr marR="0" lvl="0" algn="ctr" rtl="0">
              <a:lnSpc>
                <a:spcPct val="90000"/>
              </a:lnSpc>
              <a:spcBef>
                <a:spcPts val="0"/>
              </a:spcBef>
              <a:spcAft>
                <a:spcPts val="0"/>
              </a:spcAft>
              <a:buClr>
                <a:schemeClr val="lt1"/>
              </a:buClr>
              <a:buSzPts val="6100"/>
              <a:buFont typeface="Trebuchet MS"/>
              <a:buNone/>
              <a:defRPr sz="6100" b="1" i="0" u="none" strike="noStrike" cap="none">
                <a:solidFill>
                  <a:schemeClr val="lt1"/>
                </a:solidFill>
                <a:latin typeface="Trebuchet MS"/>
                <a:ea typeface="Trebuchet MS"/>
                <a:cs typeface="Trebuchet MS"/>
                <a:sym typeface="Trebuchet MS"/>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a:buClr>
                <a:schemeClr val="dk2"/>
              </a:buClr>
              <a:buSzPts val="6000"/>
            </a:pPr>
            <a:r>
              <a:rPr lang="es-MX" sz="4400" dirty="0"/>
              <a:t>Compromiso con las partes interesadas</a:t>
            </a:r>
            <a:endParaRPr lang="en-US" sz="44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364"/>
        <p:cNvGrpSpPr/>
        <p:nvPr/>
      </p:nvGrpSpPr>
      <p:grpSpPr>
        <a:xfrm>
          <a:off x="0" y="0"/>
          <a:ext cx="0" cy="0"/>
          <a:chOff x="0" y="0"/>
          <a:chExt cx="0" cy="0"/>
        </a:xfrm>
      </p:grpSpPr>
      <p:sp>
        <p:nvSpPr>
          <p:cNvPr id="365" name="Google Shape;365;p70"/>
          <p:cNvSpPr txBox="1">
            <a:spLocks noGrp="1"/>
          </p:cNvSpPr>
          <p:nvPr>
            <p:ph type="title"/>
          </p:nvPr>
        </p:nvSpPr>
        <p:spPr>
          <a:xfrm>
            <a:off x="13743" y="437929"/>
            <a:ext cx="6082257" cy="53823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lt1"/>
              </a:buClr>
              <a:buSzPts val="6000"/>
              <a:buFont typeface="Trebuchet MS"/>
              <a:buNone/>
            </a:pPr>
            <a:r>
              <a:rPr lang="en-US" dirty="0"/>
              <a:t>Background on Acute Home Health Authorization</a:t>
            </a:r>
            <a:endParaRPr dirty="0"/>
          </a:p>
        </p:txBody>
      </p:sp>
      <p:sp>
        <p:nvSpPr>
          <p:cNvPr id="366" name="Google Shape;366;p70"/>
          <p:cNvSpPr txBox="1">
            <a:spLocks noGrp="1"/>
          </p:cNvSpPr>
          <p:nvPr>
            <p:ph type="sldNum" idx="12"/>
          </p:nvPr>
        </p:nvSpPr>
        <p:spPr>
          <a:xfrm>
            <a:off x="9174126" y="6370754"/>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12</a:t>
            </a:fld>
            <a:endParaRPr/>
          </a:p>
        </p:txBody>
      </p:sp>
      <p:sp>
        <p:nvSpPr>
          <p:cNvPr id="4" name="Google Shape;365;p70">
            <a:extLst>
              <a:ext uri="{FF2B5EF4-FFF2-40B4-BE49-F238E27FC236}">
                <a16:creationId xmlns:a16="http://schemas.microsoft.com/office/drawing/2014/main" id="{7AB2F667-1BE6-47DC-BBB9-9E20619A0564}"/>
              </a:ext>
            </a:extLst>
          </p:cNvPr>
          <p:cNvSpPr txBox="1">
            <a:spLocks/>
          </p:cNvSpPr>
          <p:nvPr/>
        </p:nvSpPr>
        <p:spPr>
          <a:xfrm>
            <a:off x="6117243" y="440429"/>
            <a:ext cx="6082257" cy="5382300"/>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R="0" lvl="0" algn="ctr" rtl="0">
              <a:lnSpc>
                <a:spcPct val="90000"/>
              </a:lnSpc>
              <a:spcBef>
                <a:spcPts val="0"/>
              </a:spcBef>
              <a:spcAft>
                <a:spcPts val="0"/>
              </a:spcAft>
              <a:buClr>
                <a:schemeClr val="lt1"/>
              </a:buClr>
              <a:buSzPts val="6000"/>
              <a:buFont typeface="Trebuchet MS"/>
              <a:buNone/>
              <a:defRPr sz="6000" b="1" i="0" u="none" strike="noStrike" cap="none">
                <a:solidFill>
                  <a:schemeClr val="lt1"/>
                </a:solidFill>
                <a:latin typeface="Trebuchet MS"/>
                <a:ea typeface="Trebuchet MS"/>
                <a:cs typeface="Trebuchet MS"/>
                <a:sym typeface="Trebuchet MS"/>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r>
              <a:rPr lang="es-MX" sz="5400" dirty="0"/>
              <a:t>Antecedentes sobre la autorización en atención domiciliaria aguda</a:t>
            </a:r>
            <a:endParaRPr lang="en-US" sz="54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370"/>
        <p:cNvGrpSpPr/>
        <p:nvPr/>
      </p:nvGrpSpPr>
      <p:grpSpPr>
        <a:xfrm>
          <a:off x="0" y="0"/>
          <a:ext cx="0" cy="0"/>
          <a:chOff x="0" y="0"/>
          <a:chExt cx="0" cy="0"/>
        </a:xfrm>
      </p:grpSpPr>
      <p:sp>
        <p:nvSpPr>
          <p:cNvPr id="371" name="Google Shape;371;p71"/>
          <p:cNvSpPr txBox="1">
            <a:spLocks noGrp="1"/>
          </p:cNvSpPr>
          <p:nvPr>
            <p:ph type="title"/>
          </p:nvPr>
        </p:nvSpPr>
        <p:spPr>
          <a:xfrm>
            <a:off x="-1248" y="437985"/>
            <a:ext cx="6097248" cy="960000"/>
          </a:xfrm>
          <a:prstGeom prst="rect">
            <a:avLst/>
          </a:prstGeom>
          <a:noFill/>
          <a:ln>
            <a:noFill/>
          </a:ln>
        </p:spPr>
        <p:txBody>
          <a:bodyPr spcFirstLastPara="1" wrap="square" lIns="91425" tIns="45700" rIns="91425" bIns="45700" anchor="b" anchorCtr="0">
            <a:noAutofit/>
          </a:bodyPr>
          <a:lstStyle/>
          <a:p>
            <a:pPr marL="0" lvl="0" indent="0" algn="ctr" rtl="0">
              <a:lnSpc>
                <a:spcPct val="90000"/>
              </a:lnSpc>
              <a:spcBef>
                <a:spcPts val="0"/>
              </a:spcBef>
              <a:spcAft>
                <a:spcPts val="0"/>
              </a:spcAft>
              <a:buClr>
                <a:schemeClr val="dk2"/>
              </a:buClr>
              <a:buSzPts val="6000"/>
              <a:buFont typeface="Trebuchet MS"/>
              <a:buNone/>
            </a:pPr>
            <a:r>
              <a:rPr lang="en-US" sz="5700" dirty="0"/>
              <a:t>Background </a:t>
            </a:r>
            <a:endParaRPr sz="5700" dirty="0"/>
          </a:p>
        </p:txBody>
      </p:sp>
      <p:sp>
        <p:nvSpPr>
          <p:cNvPr id="372" name="Google Shape;372;p71"/>
          <p:cNvSpPr txBox="1">
            <a:spLocks noGrp="1"/>
          </p:cNvSpPr>
          <p:nvPr>
            <p:ph type="body" idx="1"/>
          </p:nvPr>
        </p:nvSpPr>
        <p:spPr>
          <a:xfrm>
            <a:off x="-1246" y="1402597"/>
            <a:ext cx="6097246" cy="4208700"/>
          </a:xfrm>
          <a:prstGeom prst="rect">
            <a:avLst/>
          </a:prstGeom>
          <a:noFill/>
          <a:ln>
            <a:noFill/>
          </a:ln>
        </p:spPr>
        <p:txBody>
          <a:bodyPr spcFirstLastPara="1" wrap="square" lIns="91425" tIns="45700" rIns="91425" bIns="45700" anchor="t" anchorCtr="0">
            <a:noAutofit/>
          </a:bodyPr>
          <a:lstStyle/>
          <a:p>
            <a:pPr marL="342900" lvl="0" indent="-304800" algn="l" rtl="0">
              <a:lnSpc>
                <a:spcPct val="115000"/>
              </a:lnSpc>
              <a:spcBef>
                <a:spcPts val="1000"/>
              </a:spcBef>
              <a:spcAft>
                <a:spcPts val="0"/>
              </a:spcAft>
              <a:buSzPts val="3000"/>
              <a:buChar char="•"/>
            </a:pPr>
            <a:r>
              <a:rPr lang="en-US" sz="2800" dirty="0"/>
              <a:t>Currently, acute home health does not require prior authorization for any episodes</a:t>
            </a:r>
            <a:endParaRPr sz="2800" dirty="0"/>
          </a:p>
          <a:p>
            <a:pPr marL="342900" lvl="0" indent="-304800" algn="l" rtl="0">
              <a:lnSpc>
                <a:spcPct val="115000"/>
              </a:lnSpc>
              <a:spcBef>
                <a:spcPts val="1000"/>
              </a:spcBef>
              <a:spcAft>
                <a:spcPts val="0"/>
              </a:spcAft>
              <a:buSzPts val="3000"/>
              <a:buChar char="•"/>
            </a:pPr>
            <a:r>
              <a:rPr lang="en-US" sz="2800" dirty="0"/>
              <a:t>The Department identified abuse within the acute home health benefit, with regard to members receiving multiple acute home health episodes back-to-back</a:t>
            </a:r>
            <a:endParaRPr sz="2800" dirty="0"/>
          </a:p>
        </p:txBody>
      </p:sp>
      <p:sp>
        <p:nvSpPr>
          <p:cNvPr id="373" name="Google Shape;373;p71"/>
          <p:cNvSpPr txBox="1">
            <a:spLocks noGrp="1"/>
          </p:cNvSpPr>
          <p:nvPr>
            <p:ph type="sldNum" idx="12"/>
          </p:nvPr>
        </p:nvSpPr>
        <p:spPr>
          <a:xfrm>
            <a:off x="9174126" y="6373686"/>
            <a:ext cx="27432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13</a:t>
            </a:fld>
            <a:endParaRPr/>
          </a:p>
        </p:txBody>
      </p:sp>
      <p:sp>
        <p:nvSpPr>
          <p:cNvPr id="5" name="Google Shape;371;p71">
            <a:extLst>
              <a:ext uri="{FF2B5EF4-FFF2-40B4-BE49-F238E27FC236}">
                <a16:creationId xmlns:a16="http://schemas.microsoft.com/office/drawing/2014/main" id="{1D18E0A2-8DDA-42EB-850C-6B18EC4955D6}"/>
              </a:ext>
            </a:extLst>
          </p:cNvPr>
          <p:cNvSpPr txBox="1">
            <a:spLocks/>
          </p:cNvSpPr>
          <p:nvPr/>
        </p:nvSpPr>
        <p:spPr>
          <a:xfrm>
            <a:off x="6147218" y="440485"/>
            <a:ext cx="6097248" cy="960000"/>
          </a:xfrm>
          <a:prstGeom prst="rect">
            <a:avLst/>
          </a:prstGeom>
          <a:noFill/>
          <a:ln>
            <a:noFill/>
          </a:ln>
        </p:spPr>
        <p:txBody>
          <a:bodyPr spcFirstLastPara="1" wrap="square" lIns="91425" tIns="45700" rIns="91425" bIns="45700" anchor="b" anchorCtr="0">
            <a:noAutofit/>
          </a:bodyPr>
          <a:lstStyle>
            <a:defPPr marR="0" lvl="0" algn="l" rtl="0">
              <a:lnSpc>
                <a:spcPct val="100000"/>
              </a:lnSpc>
              <a:spcBef>
                <a:spcPts val="0"/>
              </a:spcBef>
              <a:spcAft>
                <a:spcPts val="0"/>
              </a:spcAft>
            </a:defPPr>
            <a:lvl1pPr marR="0" lvl="0" algn="ctr" rtl="0">
              <a:lnSpc>
                <a:spcPct val="90000"/>
              </a:lnSpc>
              <a:spcBef>
                <a:spcPts val="0"/>
              </a:spcBef>
              <a:spcAft>
                <a:spcPts val="0"/>
              </a:spcAft>
              <a:buClr>
                <a:schemeClr val="dk2"/>
              </a:buClr>
              <a:buSzPts val="6000"/>
              <a:buFont typeface="Trebuchet MS"/>
              <a:buNone/>
              <a:defRPr sz="6000" b="1" i="0" u="none" strike="noStrike" cap="none">
                <a:solidFill>
                  <a:schemeClr val="dk2"/>
                </a:solidFill>
                <a:latin typeface="Trebuchet MS"/>
                <a:ea typeface="Trebuchet MS"/>
                <a:cs typeface="Trebuchet MS"/>
                <a:sym typeface="Trebuchet MS"/>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r>
              <a:rPr lang="en-US" sz="5700" dirty="0" err="1"/>
              <a:t>Antecedentes</a:t>
            </a:r>
            <a:r>
              <a:rPr lang="en-US" sz="5700" dirty="0"/>
              <a:t> </a:t>
            </a:r>
          </a:p>
        </p:txBody>
      </p:sp>
      <p:sp>
        <p:nvSpPr>
          <p:cNvPr id="6" name="Google Shape;372;p71">
            <a:extLst>
              <a:ext uri="{FF2B5EF4-FFF2-40B4-BE49-F238E27FC236}">
                <a16:creationId xmlns:a16="http://schemas.microsoft.com/office/drawing/2014/main" id="{B3FE206B-9F4F-46F1-B5B5-3803559D0A67}"/>
              </a:ext>
            </a:extLst>
          </p:cNvPr>
          <p:cNvSpPr txBox="1">
            <a:spLocks/>
          </p:cNvSpPr>
          <p:nvPr/>
        </p:nvSpPr>
        <p:spPr>
          <a:xfrm>
            <a:off x="6147219" y="1405097"/>
            <a:ext cx="6044781" cy="4208700"/>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457200" algn="l" rtl="0">
              <a:lnSpc>
                <a:spcPct val="90000"/>
              </a:lnSpc>
              <a:spcBef>
                <a:spcPts val="1000"/>
              </a:spcBef>
              <a:spcAft>
                <a:spcPts val="0"/>
              </a:spcAft>
              <a:buClr>
                <a:schemeClr val="dk1"/>
              </a:buClr>
              <a:buSzPts val="3600"/>
              <a:buFont typeface="Arial"/>
              <a:buChar char="•"/>
              <a:defRPr sz="3600" b="0" i="0" u="none" strike="noStrike" cap="none">
                <a:solidFill>
                  <a:schemeClr val="dk1"/>
                </a:solidFill>
                <a:latin typeface="Trebuchet MS"/>
                <a:ea typeface="Trebuchet MS"/>
                <a:cs typeface="Trebuchet MS"/>
                <a:sym typeface="Trebuchet MS"/>
              </a:defRPr>
            </a:lvl1pPr>
            <a:lvl2pPr marL="914400" marR="0" lvl="1" indent="-375285" algn="l" rtl="0">
              <a:lnSpc>
                <a:spcPct val="90000"/>
              </a:lnSpc>
              <a:spcBef>
                <a:spcPts val="500"/>
              </a:spcBef>
              <a:spcAft>
                <a:spcPts val="0"/>
              </a:spcAft>
              <a:buClr>
                <a:schemeClr val="dk1"/>
              </a:buClr>
              <a:buSzPts val="2310"/>
              <a:buFont typeface="Noto Sans Symbols"/>
              <a:buChar char="⮚"/>
              <a:defRPr sz="3300" b="0" i="0" u="none" strike="noStrike" cap="none">
                <a:solidFill>
                  <a:schemeClr val="dk1"/>
                </a:solidFill>
                <a:latin typeface="Trebuchet MS"/>
                <a:ea typeface="Trebuchet MS"/>
                <a:cs typeface="Trebuchet MS"/>
                <a:sym typeface="Trebuchet MS"/>
              </a:defRPr>
            </a:lvl2pPr>
            <a:lvl3pPr marL="1371600" marR="0" lvl="2" indent="-400050" algn="l" rtl="0">
              <a:lnSpc>
                <a:spcPct val="90000"/>
              </a:lnSpc>
              <a:spcBef>
                <a:spcPts val="500"/>
              </a:spcBef>
              <a:spcAft>
                <a:spcPts val="0"/>
              </a:spcAft>
              <a:buClr>
                <a:schemeClr val="dk1"/>
              </a:buClr>
              <a:buSzPts val="2700"/>
              <a:buFont typeface="Noto Sans Symbols"/>
              <a:buChar char="▪"/>
              <a:defRPr sz="2700" b="0" i="0" u="none" strike="noStrike" cap="none">
                <a:solidFill>
                  <a:schemeClr val="dk1"/>
                </a:solidFill>
                <a:latin typeface="Trebuchet MS"/>
                <a:ea typeface="Trebuchet MS"/>
                <a:cs typeface="Trebuchet MS"/>
                <a:sym typeface="Trebuchet MS"/>
              </a:defRPr>
            </a:lvl3pPr>
            <a:lvl4pPr marL="1828800" marR="0" lvl="3"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Trebuchet MS"/>
                <a:ea typeface="Trebuchet MS"/>
                <a:cs typeface="Trebuchet MS"/>
                <a:sym typeface="Trebuchet MS"/>
              </a:defRPr>
            </a:lvl4pPr>
            <a:lvl5pPr marL="2286000" marR="0" lvl="4" indent="-228600" algn="l" rtl="0">
              <a:lnSpc>
                <a:spcPct val="90000"/>
              </a:lnSpc>
              <a:spcBef>
                <a:spcPts val="500"/>
              </a:spcBef>
              <a:spcAft>
                <a:spcPts val="0"/>
              </a:spcAft>
              <a:buClr>
                <a:srgbClr val="888888"/>
              </a:buClr>
              <a:buSzPts val="1600"/>
              <a:buFont typeface="Arial"/>
              <a:buNone/>
              <a:defRPr sz="1600" b="0" i="0" u="none" strike="noStrike" cap="none">
                <a:solidFill>
                  <a:srgbClr val="888888"/>
                </a:solidFill>
                <a:latin typeface="Calibri"/>
                <a:ea typeface="Calibri"/>
                <a:cs typeface="Calibri"/>
                <a:sym typeface="Calibri"/>
              </a:defRPr>
            </a:lvl5pPr>
            <a:lvl6pPr marL="2743200" marR="0" lvl="5" indent="-228600" algn="l" rtl="0">
              <a:lnSpc>
                <a:spcPct val="90000"/>
              </a:lnSpc>
              <a:spcBef>
                <a:spcPts val="500"/>
              </a:spcBef>
              <a:spcAft>
                <a:spcPts val="0"/>
              </a:spcAft>
              <a:buClr>
                <a:srgbClr val="888888"/>
              </a:buClr>
              <a:buSzPts val="1600"/>
              <a:buFont typeface="Arial"/>
              <a:buNone/>
              <a:defRPr sz="1600" b="0" i="0" u="none" strike="noStrike" cap="none">
                <a:solidFill>
                  <a:srgbClr val="888888"/>
                </a:solidFill>
                <a:latin typeface="Calibri"/>
                <a:ea typeface="Calibri"/>
                <a:cs typeface="Calibri"/>
                <a:sym typeface="Calibri"/>
              </a:defRPr>
            </a:lvl6pPr>
            <a:lvl7pPr marL="3200400" marR="0" lvl="6" indent="-228600" algn="l" rtl="0">
              <a:lnSpc>
                <a:spcPct val="90000"/>
              </a:lnSpc>
              <a:spcBef>
                <a:spcPts val="500"/>
              </a:spcBef>
              <a:spcAft>
                <a:spcPts val="0"/>
              </a:spcAft>
              <a:buClr>
                <a:srgbClr val="888888"/>
              </a:buClr>
              <a:buSzPts val="1600"/>
              <a:buFont typeface="Arial"/>
              <a:buNone/>
              <a:defRPr sz="1600" b="0" i="0" u="none" strike="noStrike" cap="none">
                <a:solidFill>
                  <a:srgbClr val="888888"/>
                </a:solidFill>
                <a:latin typeface="Calibri"/>
                <a:ea typeface="Calibri"/>
                <a:cs typeface="Calibri"/>
                <a:sym typeface="Calibri"/>
              </a:defRPr>
            </a:lvl7pPr>
            <a:lvl8pPr marL="3657600" marR="0" lvl="7" indent="-228600" algn="l" rtl="0">
              <a:lnSpc>
                <a:spcPct val="90000"/>
              </a:lnSpc>
              <a:spcBef>
                <a:spcPts val="500"/>
              </a:spcBef>
              <a:spcAft>
                <a:spcPts val="0"/>
              </a:spcAft>
              <a:buClr>
                <a:srgbClr val="888888"/>
              </a:buClr>
              <a:buSzPts val="1600"/>
              <a:buFont typeface="Arial"/>
              <a:buNone/>
              <a:defRPr sz="1600" b="0" i="0" u="none" strike="noStrike" cap="none">
                <a:solidFill>
                  <a:srgbClr val="888888"/>
                </a:solidFill>
                <a:latin typeface="Calibri"/>
                <a:ea typeface="Calibri"/>
                <a:cs typeface="Calibri"/>
                <a:sym typeface="Calibri"/>
              </a:defRPr>
            </a:lvl8pPr>
            <a:lvl9pPr marL="4114800" marR="0" lvl="8" indent="-228600" algn="l" rtl="0">
              <a:lnSpc>
                <a:spcPct val="90000"/>
              </a:lnSpc>
              <a:spcBef>
                <a:spcPts val="500"/>
              </a:spcBef>
              <a:spcAft>
                <a:spcPts val="0"/>
              </a:spcAft>
              <a:buClr>
                <a:srgbClr val="888888"/>
              </a:buClr>
              <a:buSzPts val="1600"/>
              <a:buFont typeface="Arial"/>
              <a:buNone/>
              <a:defRPr sz="1600" b="0" i="0" u="none" strike="noStrike" cap="none">
                <a:solidFill>
                  <a:srgbClr val="888888"/>
                </a:solidFill>
                <a:latin typeface="Calibri"/>
                <a:ea typeface="Calibri"/>
                <a:cs typeface="Calibri"/>
                <a:sym typeface="Calibri"/>
              </a:defRPr>
            </a:lvl9pPr>
          </a:lstStyle>
          <a:p>
            <a:pPr marL="342900" indent="-304800">
              <a:lnSpc>
                <a:spcPct val="115000"/>
              </a:lnSpc>
              <a:buSzPts val="3000"/>
            </a:pPr>
            <a:r>
              <a:rPr lang="es-MX" sz="2800" dirty="0"/>
              <a:t>Actualmente, la atención domiciliaria aguda no requiere autorización previa para el servicio.</a:t>
            </a:r>
            <a:endParaRPr lang="en-US" sz="2800" dirty="0"/>
          </a:p>
          <a:p>
            <a:pPr marL="342900" indent="-304800">
              <a:lnSpc>
                <a:spcPct val="115000"/>
              </a:lnSpc>
              <a:buSzPts val="3000"/>
            </a:pPr>
            <a:r>
              <a:rPr lang="es-MX" sz="2800" dirty="0"/>
              <a:t>El Departamento identificó casos de abuso en este beneficio, particularmente en miembros que recibían múltiples servicios de manera continua.</a:t>
            </a:r>
            <a:endParaRPr lang="en-US" sz="28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377"/>
        <p:cNvGrpSpPr/>
        <p:nvPr/>
      </p:nvGrpSpPr>
      <p:grpSpPr>
        <a:xfrm>
          <a:off x="0" y="0"/>
          <a:ext cx="0" cy="0"/>
          <a:chOff x="0" y="0"/>
          <a:chExt cx="0" cy="0"/>
        </a:xfrm>
      </p:grpSpPr>
      <p:sp>
        <p:nvSpPr>
          <p:cNvPr id="378" name="Google Shape;378;p72"/>
          <p:cNvSpPr txBox="1">
            <a:spLocks noGrp="1"/>
          </p:cNvSpPr>
          <p:nvPr>
            <p:ph type="title"/>
          </p:nvPr>
        </p:nvSpPr>
        <p:spPr>
          <a:xfrm>
            <a:off x="30126" y="407949"/>
            <a:ext cx="6065874" cy="53823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lt1"/>
              </a:buClr>
              <a:buSzPts val="6000"/>
              <a:buFont typeface="Trebuchet MS"/>
              <a:buNone/>
            </a:pPr>
            <a:r>
              <a:rPr lang="en-US" sz="5400" dirty="0"/>
              <a:t>Proposed Changes to Acute Home Health Authorization Policy</a:t>
            </a:r>
            <a:endParaRPr sz="5400" dirty="0"/>
          </a:p>
        </p:txBody>
      </p:sp>
      <p:sp>
        <p:nvSpPr>
          <p:cNvPr id="379" name="Google Shape;379;p72"/>
          <p:cNvSpPr txBox="1">
            <a:spLocks noGrp="1"/>
          </p:cNvSpPr>
          <p:nvPr>
            <p:ph type="sldNum" idx="12"/>
          </p:nvPr>
        </p:nvSpPr>
        <p:spPr>
          <a:xfrm>
            <a:off x="9174126" y="6370754"/>
            <a:ext cx="27432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14</a:t>
            </a:fld>
            <a:endParaRPr/>
          </a:p>
        </p:txBody>
      </p:sp>
      <p:sp>
        <p:nvSpPr>
          <p:cNvPr id="4" name="Google Shape;378;p72">
            <a:extLst>
              <a:ext uri="{FF2B5EF4-FFF2-40B4-BE49-F238E27FC236}">
                <a16:creationId xmlns:a16="http://schemas.microsoft.com/office/drawing/2014/main" id="{3B026BD4-B288-434A-B184-8D4ABA8E334E}"/>
              </a:ext>
            </a:extLst>
          </p:cNvPr>
          <p:cNvSpPr txBox="1">
            <a:spLocks/>
          </p:cNvSpPr>
          <p:nvPr/>
        </p:nvSpPr>
        <p:spPr>
          <a:xfrm>
            <a:off x="6131130" y="407949"/>
            <a:ext cx="6065874" cy="5382300"/>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R="0" lvl="0" algn="ctr" rtl="0">
              <a:lnSpc>
                <a:spcPct val="90000"/>
              </a:lnSpc>
              <a:spcBef>
                <a:spcPts val="0"/>
              </a:spcBef>
              <a:spcAft>
                <a:spcPts val="0"/>
              </a:spcAft>
              <a:buClr>
                <a:schemeClr val="lt1"/>
              </a:buClr>
              <a:buSzPts val="6000"/>
              <a:buFont typeface="Trebuchet MS"/>
              <a:buNone/>
              <a:defRPr sz="6000" b="1" i="0" u="none" strike="noStrike" cap="none">
                <a:solidFill>
                  <a:schemeClr val="lt1"/>
                </a:solidFill>
                <a:latin typeface="Trebuchet MS"/>
                <a:ea typeface="Trebuchet MS"/>
                <a:cs typeface="Trebuchet MS"/>
                <a:sym typeface="Trebuchet MS"/>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r>
              <a:rPr lang="es-MX" sz="5400" dirty="0"/>
              <a:t>Cambios Propuestos en la Política sobre la autorización en atención domiciliaria aguda</a:t>
            </a:r>
            <a:endParaRPr lang="en-US" sz="54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383"/>
        <p:cNvGrpSpPr/>
        <p:nvPr/>
      </p:nvGrpSpPr>
      <p:grpSpPr>
        <a:xfrm>
          <a:off x="0" y="0"/>
          <a:ext cx="0" cy="0"/>
          <a:chOff x="0" y="0"/>
          <a:chExt cx="0" cy="0"/>
        </a:xfrm>
      </p:grpSpPr>
      <p:sp>
        <p:nvSpPr>
          <p:cNvPr id="384" name="Google Shape;384;p73"/>
          <p:cNvSpPr txBox="1">
            <a:spLocks noGrp="1"/>
          </p:cNvSpPr>
          <p:nvPr>
            <p:ph type="title"/>
          </p:nvPr>
        </p:nvSpPr>
        <p:spPr>
          <a:xfrm>
            <a:off x="-1247" y="1235273"/>
            <a:ext cx="6097247" cy="960000"/>
          </a:xfrm>
          <a:prstGeom prst="rect">
            <a:avLst/>
          </a:prstGeom>
          <a:noFill/>
          <a:ln>
            <a:noFill/>
          </a:ln>
        </p:spPr>
        <p:txBody>
          <a:bodyPr spcFirstLastPara="1" wrap="square" lIns="91425" tIns="45700" rIns="91425" bIns="45700" anchor="b" anchorCtr="0">
            <a:noAutofit/>
          </a:bodyPr>
          <a:lstStyle/>
          <a:p>
            <a:pPr marL="0" lvl="0" indent="0" algn="ctr" rtl="0">
              <a:lnSpc>
                <a:spcPct val="90000"/>
              </a:lnSpc>
              <a:spcBef>
                <a:spcPts val="0"/>
              </a:spcBef>
              <a:spcAft>
                <a:spcPts val="0"/>
              </a:spcAft>
              <a:buClr>
                <a:schemeClr val="dk2"/>
              </a:buClr>
              <a:buSzPts val="6000"/>
              <a:buFont typeface="Trebuchet MS"/>
              <a:buNone/>
            </a:pPr>
            <a:r>
              <a:rPr lang="en-US" sz="4400" dirty="0"/>
              <a:t>Changes to Acute Home Health Authorization </a:t>
            </a:r>
            <a:endParaRPr sz="4400" dirty="0"/>
          </a:p>
        </p:txBody>
      </p:sp>
      <p:sp>
        <p:nvSpPr>
          <p:cNvPr id="385" name="Google Shape;385;p73"/>
          <p:cNvSpPr txBox="1">
            <a:spLocks noGrp="1"/>
          </p:cNvSpPr>
          <p:nvPr>
            <p:ph type="body" idx="1"/>
          </p:nvPr>
        </p:nvSpPr>
        <p:spPr>
          <a:xfrm>
            <a:off x="-46215" y="2302724"/>
            <a:ext cx="6142215" cy="4070961"/>
          </a:xfrm>
          <a:prstGeom prst="rect">
            <a:avLst/>
          </a:prstGeom>
          <a:noFill/>
          <a:ln>
            <a:noFill/>
          </a:ln>
        </p:spPr>
        <p:txBody>
          <a:bodyPr spcFirstLastPara="1" wrap="square" lIns="91425" tIns="45700" rIns="91425" bIns="45700" anchor="t" anchorCtr="0">
            <a:noAutofit/>
          </a:bodyPr>
          <a:lstStyle/>
          <a:p>
            <a:pPr marL="342900" lvl="0" indent="-304800" algn="l" rtl="0">
              <a:lnSpc>
                <a:spcPct val="115000"/>
              </a:lnSpc>
              <a:spcBef>
                <a:spcPts val="1000"/>
              </a:spcBef>
              <a:spcAft>
                <a:spcPts val="0"/>
              </a:spcAft>
              <a:buSzPts val="3000"/>
              <a:buChar char="•"/>
            </a:pPr>
            <a:r>
              <a:rPr lang="en-US" sz="2800" dirty="0"/>
              <a:t>Any additional acute home health episodes in a rolling calendar year must be prior authorized. The additional episode must meet the criteria in regulation </a:t>
            </a:r>
            <a:endParaRPr sz="2800" dirty="0"/>
          </a:p>
          <a:p>
            <a:pPr marL="685800" lvl="1" indent="-272415" algn="l" rtl="0">
              <a:lnSpc>
                <a:spcPct val="115000"/>
              </a:lnSpc>
              <a:spcBef>
                <a:spcPts val="500"/>
              </a:spcBef>
              <a:spcAft>
                <a:spcPts val="0"/>
              </a:spcAft>
              <a:buSzPts val="3000"/>
              <a:buChar char="⮚"/>
            </a:pPr>
            <a:r>
              <a:rPr lang="en-US" sz="2800" dirty="0"/>
              <a:t>8.520.4.C.1.c</a:t>
            </a:r>
            <a:endParaRPr sz="2800" dirty="0"/>
          </a:p>
        </p:txBody>
      </p:sp>
      <p:sp>
        <p:nvSpPr>
          <p:cNvPr id="386" name="Google Shape;386;p73"/>
          <p:cNvSpPr txBox="1">
            <a:spLocks noGrp="1"/>
          </p:cNvSpPr>
          <p:nvPr>
            <p:ph type="sldNum" idx="12"/>
          </p:nvPr>
        </p:nvSpPr>
        <p:spPr>
          <a:xfrm>
            <a:off x="9174126" y="6373686"/>
            <a:ext cx="27432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15</a:t>
            </a:fld>
            <a:endParaRPr/>
          </a:p>
        </p:txBody>
      </p:sp>
      <p:sp>
        <p:nvSpPr>
          <p:cNvPr id="5" name="Google Shape;384;p73">
            <a:extLst>
              <a:ext uri="{FF2B5EF4-FFF2-40B4-BE49-F238E27FC236}">
                <a16:creationId xmlns:a16="http://schemas.microsoft.com/office/drawing/2014/main" id="{B22435AD-945E-48BB-A501-1CF84BE3979A}"/>
              </a:ext>
            </a:extLst>
          </p:cNvPr>
          <p:cNvSpPr txBox="1">
            <a:spLocks/>
          </p:cNvSpPr>
          <p:nvPr/>
        </p:nvSpPr>
        <p:spPr>
          <a:xfrm>
            <a:off x="6089739" y="1178983"/>
            <a:ext cx="6154740" cy="960000"/>
          </a:xfrm>
          <a:prstGeom prst="rect">
            <a:avLst/>
          </a:prstGeom>
          <a:noFill/>
          <a:ln>
            <a:noFill/>
          </a:ln>
        </p:spPr>
        <p:txBody>
          <a:bodyPr spcFirstLastPara="1" wrap="square" lIns="91425" tIns="45700" rIns="91425" bIns="45700" anchor="b" anchorCtr="0">
            <a:noAutofit/>
          </a:bodyPr>
          <a:lstStyle>
            <a:defPPr marR="0" lvl="0" algn="l" rtl="0">
              <a:lnSpc>
                <a:spcPct val="100000"/>
              </a:lnSpc>
              <a:spcBef>
                <a:spcPts val="0"/>
              </a:spcBef>
              <a:spcAft>
                <a:spcPts val="0"/>
              </a:spcAft>
            </a:defPPr>
            <a:lvl1pPr marR="0" lvl="0" algn="ctr" rtl="0">
              <a:lnSpc>
                <a:spcPct val="90000"/>
              </a:lnSpc>
              <a:spcBef>
                <a:spcPts val="0"/>
              </a:spcBef>
              <a:spcAft>
                <a:spcPts val="0"/>
              </a:spcAft>
              <a:buClr>
                <a:schemeClr val="dk2"/>
              </a:buClr>
              <a:buSzPts val="6000"/>
              <a:buFont typeface="Trebuchet MS"/>
              <a:buNone/>
              <a:defRPr sz="6000" b="1" i="0" u="none" strike="noStrike" cap="none">
                <a:solidFill>
                  <a:schemeClr val="dk2"/>
                </a:solidFill>
                <a:latin typeface="Trebuchet MS"/>
                <a:ea typeface="Trebuchet MS"/>
                <a:cs typeface="Trebuchet MS"/>
                <a:sym typeface="Trebuchet MS"/>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r>
              <a:rPr lang="es-MX" sz="4000" dirty="0"/>
              <a:t>Cambios sobre la autorización en atención domiciliaria aguda</a:t>
            </a:r>
          </a:p>
        </p:txBody>
      </p:sp>
      <p:sp>
        <p:nvSpPr>
          <p:cNvPr id="6" name="Google Shape;385;p73">
            <a:extLst>
              <a:ext uri="{FF2B5EF4-FFF2-40B4-BE49-F238E27FC236}">
                <a16:creationId xmlns:a16="http://schemas.microsoft.com/office/drawing/2014/main" id="{27E6FAEA-0A19-41C5-B12A-0F639B69DED0}"/>
              </a:ext>
            </a:extLst>
          </p:cNvPr>
          <p:cNvSpPr txBox="1">
            <a:spLocks/>
          </p:cNvSpPr>
          <p:nvPr/>
        </p:nvSpPr>
        <p:spPr>
          <a:xfrm>
            <a:off x="6102263" y="2305224"/>
            <a:ext cx="6142215" cy="4070961"/>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457200" algn="l" rtl="0">
              <a:lnSpc>
                <a:spcPct val="90000"/>
              </a:lnSpc>
              <a:spcBef>
                <a:spcPts val="1000"/>
              </a:spcBef>
              <a:spcAft>
                <a:spcPts val="0"/>
              </a:spcAft>
              <a:buClr>
                <a:schemeClr val="dk1"/>
              </a:buClr>
              <a:buSzPts val="3600"/>
              <a:buFont typeface="Arial"/>
              <a:buChar char="•"/>
              <a:defRPr sz="3600" b="0" i="0" u="none" strike="noStrike" cap="none">
                <a:solidFill>
                  <a:schemeClr val="dk1"/>
                </a:solidFill>
                <a:latin typeface="Trebuchet MS"/>
                <a:ea typeface="Trebuchet MS"/>
                <a:cs typeface="Trebuchet MS"/>
                <a:sym typeface="Trebuchet MS"/>
              </a:defRPr>
            </a:lvl1pPr>
            <a:lvl2pPr marL="914400" marR="0" lvl="1" indent="-375285" algn="l" rtl="0">
              <a:lnSpc>
                <a:spcPct val="90000"/>
              </a:lnSpc>
              <a:spcBef>
                <a:spcPts val="500"/>
              </a:spcBef>
              <a:spcAft>
                <a:spcPts val="0"/>
              </a:spcAft>
              <a:buClr>
                <a:schemeClr val="dk1"/>
              </a:buClr>
              <a:buSzPts val="2310"/>
              <a:buFont typeface="Noto Sans Symbols"/>
              <a:buChar char="⮚"/>
              <a:defRPr sz="3300" b="0" i="0" u="none" strike="noStrike" cap="none">
                <a:solidFill>
                  <a:schemeClr val="dk1"/>
                </a:solidFill>
                <a:latin typeface="Trebuchet MS"/>
                <a:ea typeface="Trebuchet MS"/>
                <a:cs typeface="Trebuchet MS"/>
                <a:sym typeface="Trebuchet MS"/>
              </a:defRPr>
            </a:lvl2pPr>
            <a:lvl3pPr marL="1371600" marR="0" lvl="2" indent="-400050" algn="l" rtl="0">
              <a:lnSpc>
                <a:spcPct val="90000"/>
              </a:lnSpc>
              <a:spcBef>
                <a:spcPts val="500"/>
              </a:spcBef>
              <a:spcAft>
                <a:spcPts val="0"/>
              </a:spcAft>
              <a:buClr>
                <a:schemeClr val="dk1"/>
              </a:buClr>
              <a:buSzPts val="2700"/>
              <a:buFont typeface="Noto Sans Symbols"/>
              <a:buChar char="▪"/>
              <a:defRPr sz="2700" b="0" i="0" u="none" strike="noStrike" cap="none">
                <a:solidFill>
                  <a:schemeClr val="dk1"/>
                </a:solidFill>
                <a:latin typeface="Trebuchet MS"/>
                <a:ea typeface="Trebuchet MS"/>
                <a:cs typeface="Trebuchet MS"/>
                <a:sym typeface="Trebuchet MS"/>
              </a:defRPr>
            </a:lvl3pPr>
            <a:lvl4pPr marL="1828800" marR="0" lvl="3"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Trebuchet MS"/>
                <a:ea typeface="Trebuchet MS"/>
                <a:cs typeface="Trebuchet MS"/>
                <a:sym typeface="Trebuchet MS"/>
              </a:defRPr>
            </a:lvl4pPr>
            <a:lvl5pPr marL="2286000" marR="0" lvl="4" indent="-228600" algn="l" rtl="0">
              <a:lnSpc>
                <a:spcPct val="90000"/>
              </a:lnSpc>
              <a:spcBef>
                <a:spcPts val="500"/>
              </a:spcBef>
              <a:spcAft>
                <a:spcPts val="0"/>
              </a:spcAft>
              <a:buClr>
                <a:srgbClr val="888888"/>
              </a:buClr>
              <a:buSzPts val="1600"/>
              <a:buFont typeface="Arial"/>
              <a:buNone/>
              <a:defRPr sz="1600" b="0" i="0" u="none" strike="noStrike" cap="none">
                <a:solidFill>
                  <a:srgbClr val="888888"/>
                </a:solidFill>
                <a:latin typeface="Calibri"/>
                <a:ea typeface="Calibri"/>
                <a:cs typeface="Calibri"/>
                <a:sym typeface="Calibri"/>
              </a:defRPr>
            </a:lvl5pPr>
            <a:lvl6pPr marL="2743200" marR="0" lvl="5" indent="-228600" algn="l" rtl="0">
              <a:lnSpc>
                <a:spcPct val="90000"/>
              </a:lnSpc>
              <a:spcBef>
                <a:spcPts val="500"/>
              </a:spcBef>
              <a:spcAft>
                <a:spcPts val="0"/>
              </a:spcAft>
              <a:buClr>
                <a:srgbClr val="888888"/>
              </a:buClr>
              <a:buSzPts val="1600"/>
              <a:buFont typeface="Arial"/>
              <a:buNone/>
              <a:defRPr sz="1600" b="0" i="0" u="none" strike="noStrike" cap="none">
                <a:solidFill>
                  <a:srgbClr val="888888"/>
                </a:solidFill>
                <a:latin typeface="Calibri"/>
                <a:ea typeface="Calibri"/>
                <a:cs typeface="Calibri"/>
                <a:sym typeface="Calibri"/>
              </a:defRPr>
            </a:lvl6pPr>
            <a:lvl7pPr marL="3200400" marR="0" lvl="6" indent="-228600" algn="l" rtl="0">
              <a:lnSpc>
                <a:spcPct val="90000"/>
              </a:lnSpc>
              <a:spcBef>
                <a:spcPts val="500"/>
              </a:spcBef>
              <a:spcAft>
                <a:spcPts val="0"/>
              </a:spcAft>
              <a:buClr>
                <a:srgbClr val="888888"/>
              </a:buClr>
              <a:buSzPts val="1600"/>
              <a:buFont typeface="Arial"/>
              <a:buNone/>
              <a:defRPr sz="1600" b="0" i="0" u="none" strike="noStrike" cap="none">
                <a:solidFill>
                  <a:srgbClr val="888888"/>
                </a:solidFill>
                <a:latin typeface="Calibri"/>
                <a:ea typeface="Calibri"/>
                <a:cs typeface="Calibri"/>
                <a:sym typeface="Calibri"/>
              </a:defRPr>
            </a:lvl7pPr>
            <a:lvl8pPr marL="3657600" marR="0" lvl="7" indent="-228600" algn="l" rtl="0">
              <a:lnSpc>
                <a:spcPct val="90000"/>
              </a:lnSpc>
              <a:spcBef>
                <a:spcPts val="500"/>
              </a:spcBef>
              <a:spcAft>
                <a:spcPts val="0"/>
              </a:spcAft>
              <a:buClr>
                <a:srgbClr val="888888"/>
              </a:buClr>
              <a:buSzPts val="1600"/>
              <a:buFont typeface="Arial"/>
              <a:buNone/>
              <a:defRPr sz="1600" b="0" i="0" u="none" strike="noStrike" cap="none">
                <a:solidFill>
                  <a:srgbClr val="888888"/>
                </a:solidFill>
                <a:latin typeface="Calibri"/>
                <a:ea typeface="Calibri"/>
                <a:cs typeface="Calibri"/>
                <a:sym typeface="Calibri"/>
              </a:defRPr>
            </a:lvl8pPr>
            <a:lvl9pPr marL="4114800" marR="0" lvl="8" indent="-228600" algn="l" rtl="0">
              <a:lnSpc>
                <a:spcPct val="90000"/>
              </a:lnSpc>
              <a:spcBef>
                <a:spcPts val="500"/>
              </a:spcBef>
              <a:spcAft>
                <a:spcPts val="0"/>
              </a:spcAft>
              <a:buClr>
                <a:srgbClr val="888888"/>
              </a:buClr>
              <a:buSzPts val="1600"/>
              <a:buFont typeface="Arial"/>
              <a:buNone/>
              <a:defRPr sz="1600" b="0" i="0" u="none" strike="noStrike" cap="none">
                <a:solidFill>
                  <a:srgbClr val="888888"/>
                </a:solidFill>
                <a:latin typeface="Calibri"/>
                <a:ea typeface="Calibri"/>
                <a:cs typeface="Calibri"/>
                <a:sym typeface="Calibri"/>
              </a:defRPr>
            </a:lvl9pPr>
          </a:lstStyle>
          <a:p>
            <a:pPr marL="342900" indent="-304800">
              <a:lnSpc>
                <a:spcPct val="115000"/>
              </a:lnSpc>
              <a:buSzPts val="3000"/>
            </a:pPr>
            <a:r>
              <a:rPr lang="es-MX" sz="2800" dirty="0"/>
              <a:t>Cualquier episodio adicional de atención domiciliaria aguda dentro de un año calendario deberá contar con autorización previa. El episodio adicional deberá cumplir con los criterios establecidos en la regulación </a:t>
            </a:r>
            <a:r>
              <a:rPr lang="en-US" sz="2800" dirty="0"/>
              <a:t>8.520.4.C.1.c</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390"/>
        <p:cNvGrpSpPr/>
        <p:nvPr/>
      </p:nvGrpSpPr>
      <p:grpSpPr>
        <a:xfrm>
          <a:off x="0" y="0"/>
          <a:ext cx="0" cy="0"/>
          <a:chOff x="0" y="0"/>
          <a:chExt cx="0" cy="0"/>
        </a:xfrm>
      </p:grpSpPr>
      <p:sp>
        <p:nvSpPr>
          <p:cNvPr id="391" name="Google Shape;391;p74"/>
          <p:cNvSpPr txBox="1">
            <a:spLocks noGrp="1"/>
          </p:cNvSpPr>
          <p:nvPr>
            <p:ph type="title"/>
          </p:nvPr>
        </p:nvSpPr>
        <p:spPr>
          <a:xfrm>
            <a:off x="-16240" y="437929"/>
            <a:ext cx="6112240" cy="53823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lt1"/>
              </a:buClr>
              <a:buSzPts val="6000"/>
              <a:buFont typeface="Trebuchet MS"/>
              <a:buNone/>
            </a:pPr>
            <a:r>
              <a:rPr lang="en-US" dirty="0"/>
              <a:t>Acute Home Health Prior Authorization Process </a:t>
            </a:r>
            <a:endParaRPr dirty="0"/>
          </a:p>
          <a:p>
            <a:pPr marL="0" lvl="0" indent="0" algn="ctr" rtl="0">
              <a:lnSpc>
                <a:spcPct val="90000"/>
              </a:lnSpc>
              <a:spcBef>
                <a:spcPts val="0"/>
              </a:spcBef>
              <a:spcAft>
                <a:spcPts val="0"/>
              </a:spcAft>
              <a:buClr>
                <a:schemeClr val="lt1"/>
              </a:buClr>
              <a:buSzPts val="6000"/>
              <a:buFont typeface="Trebuchet MS"/>
              <a:buNone/>
            </a:pPr>
            <a:endParaRPr dirty="0"/>
          </a:p>
        </p:txBody>
      </p:sp>
      <p:sp>
        <p:nvSpPr>
          <p:cNvPr id="392" name="Google Shape;392;p74"/>
          <p:cNvSpPr txBox="1">
            <a:spLocks noGrp="1"/>
          </p:cNvSpPr>
          <p:nvPr>
            <p:ph type="sldNum" idx="12"/>
          </p:nvPr>
        </p:nvSpPr>
        <p:spPr>
          <a:xfrm>
            <a:off x="9174126" y="6370754"/>
            <a:ext cx="27432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16</a:t>
            </a:fld>
            <a:endParaRPr/>
          </a:p>
        </p:txBody>
      </p:sp>
      <p:sp>
        <p:nvSpPr>
          <p:cNvPr id="4" name="Google Shape;391;p74">
            <a:extLst>
              <a:ext uri="{FF2B5EF4-FFF2-40B4-BE49-F238E27FC236}">
                <a16:creationId xmlns:a16="http://schemas.microsoft.com/office/drawing/2014/main" id="{E694B1F9-E03F-4407-BFE8-6D64D96FC72E}"/>
              </a:ext>
            </a:extLst>
          </p:cNvPr>
          <p:cNvSpPr txBox="1">
            <a:spLocks/>
          </p:cNvSpPr>
          <p:nvPr/>
        </p:nvSpPr>
        <p:spPr>
          <a:xfrm>
            <a:off x="6132228" y="410449"/>
            <a:ext cx="6112240" cy="5382300"/>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R="0" lvl="0" algn="ctr" rtl="0">
              <a:lnSpc>
                <a:spcPct val="90000"/>
              </a:lnSpc>
              <a:spcBef>
                <a:spcPts val="0"/>
              </a:spcBef>
              <a:spcAft>
                <a:spcPts val="0"/>
              </a:spcAft>
              <a:buClr>
                <a:schemeClr val="lt1"/>
              </a:buClr>
              <a:buSzPts val="6000"/>
              <a:buFont typeface="Trebuchet MS"/>
              <a:buNone/>
              <a:defRPr sz="6000" b="1" i="0" u="none" strike="noStrike" cap="none">
                <a:solidFill>
                  <a:schemeClr val="lt1"/>
                </a:solidFill>
                <a:latin typeface="Trebuchet MS"/>
                <a:ea typeface="Trebuchet MS"/>
                <a:cs typeface="Trebuchet MS"/>
                <a:sym typeface="Trebuchet MS"/>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r>
              <a:rPr lang="es-MX" sz="5400" dirty="0"/>
              <a:t>Proceso de Autorización Previa en atención domiciliaria aguda</a:t>
            </a:r>
            <a:endParaRPr lang="en-US" sz="54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396"/>
        <p:cNvGrpSpPr/>
        <p:nvPr/>
      </p:nvGrpSpPr>
      <p:grpSpPr>
        <a:xfrm>
          <a:off x="0" y="0"/>
          <a:ext cx="0" cy="0"/>
          <a:chOff x="0" y="0"/>
          <a:chExt cx="0" cy="0"/>
        </a:xfrm>
      </p:grpSpPr>
      <p:sp>
        <p:nvSpPr>
          <p:cNvPr id="397" name="Google Shape;397;p75"/>
          <p:cNvSpPr txBox="1">
            <a:spLocks noGrp="1"/>
          </p:cNvSpPr>
          <p:nvPr>
            <p:ph type="title"/>
          </p:nvPr>
        </p:nvSpPr>
        <p:spPr>
          <a:xfrm>
            <a:off x="-121168" y="1299921"/>
            <a:ext cx="6442019" cy="960000"/>
          </a:xfrm>
          <a:prstGeom prst="rect">
            <a:avLst/>
          </a:prstGeom>
          <a:noFill/>
          <a:ln>
            <a:noFill/>
          </a:ln>
        </p:spPr>
        <p:txBody>
          <a:bodyPr spcFirstLastPara="1" wrap="square" lIns="91425" tIns="45700" rIns="91425" bIns="45700" anchor="b" anchorCtr="0">
            <a:noAutofit/>
          </a:bodyPr>
          <a:lstStyle/>
          <a:p>
            <a:pPr marL="0" lvl="0" indent="0" algn="ctr" rtl="0">
              <a:spcBef>
                <a:spcPts val="0"/>
              </a:spcBef>
              <a:spcAft>
                <a:spcPts val="0"/>
              </a:spcAft>
              <a:buNone/>
            </a:pPr>
            <a:r>
              <a:rPr lang="en-US" sz="4400" dirty="0"/>
              <a:t>Prior Authorization Request (PAR) Determination Process</a:t>
            </a:r>
          </a:p>
        </p:txBody>
      </p:sp>
      <p:sp>
        <p:nvSpPr>
          <p:cNvPr id="398" name="Google Shape;398;p75"/>
          <p:cNvSpPr txBox="1">
            <a:spLocks noGrp="1"/>
          </p:cNvSpPr>
          <p:nvPr>
            <p:ph type="body" idx="1"/>
          </p:nvPr>
        </p:nvSpPr>
        <p:spPr>
          <a:xfrm>
            <a:off x="88691" y="2545593"/>
            <a:ext cx="6007309" cy="4208700"/>
          </a:xfrm>
          <a:prstGeom prst="rect">
            <a:avLst/>
          </a:prstGeom>
          <a:noFill/>
          <a:ln>
            <a:noFill/>
          </a:ln>
        </p:spPr>
        <p:txBody>
          <a:bodyPr spcFirstLastPara="1" wrap="square" lIns="91425" tIns="45700" rIns="91425" bIns="45700" anchor="t" anchorCtr="0">
            <a:noAutofit/>
          </a:bodyPr>
          <a:lstStyle/>
          <a:p>
            <a:pPr marL="342900" lvl="0" indent="-304800" algn="l" rtl="0">
              <a:lnSpc>
                <a:spcPct val="115000"/>
              </a:lnSpc>
              <a:spcBef>
                <a:spcPts val="1000"/>
              </a:spcBef>
              <a:spcAft>
                <a:spcPts val="0"/>
              </a:spcAft>
              <a:buSzPts val="3000"/>
              <a:buChar char="•"/>
            </a:pPr>
            <a:r>
              <a:rPr lang="en-US" sz="2400" dirty="0"/>
              <a:t>After submission of a request, you will see one of the following actions occur:​</a:t>
            </a:r>
            <a:endParaRPr sz="2400" dirty="0"/>
          </a:p>
          <a:p>
            <a:pPr marL="685800" lvl="1" indent="-272415" algn="l" rtl="0">
              <a:lnSpc>
                <a:spcPct val="115000"/>
              </a:lnSpc>
              <a:spcBef>
                <a:spcPts val="500"/>
              </a:spcBef>
              <a:spcAft>
                <a:spcPts val="0"/>
              </a:spcAft>
              <a:buSzPts val="3000"/>
              <a:buChar char="⮚"/>
            </a:pPr>
            <a:r>
              <a:rPr lang="en-US" sz="2400" dirty="0"/>
              <a:t>Approval</a:t>
            </a:r>
            <a:endParaRPr sz="2400" dirty="0"/>
          </a:p>
          <a:p>
            <a:pPr marL="685800" lvl="1" indent="-272415" algn="l" rtl="0">
              <a:lnSpc>
                <a:spcPct val="115000"/>
              </a:lnSpc>
              <a:spcBef>
                <a:spcPts val="500"/>
              </a:spcBef>
              <a:spcAft>
                <a:spcPts val="0"/>
              </a:spcAft>
              <a:buSzPts val="3000"/>
              <a:buChar char="⮚"/>
            </a:pPr>
            <a:r>
              <a:rPr lang="en-US" sz="2400" dirty="0"/>
              <a:t>Pend</a:t>
            </a:r>
            <a:endParaRPr sz="2400" dirty="0"/>
          </a:p>
          <a:p>
            <a:pPr marL="685800" lvl="1" indent="-272415" algn="l" rtl="0">
              <a:lnSpc>
                <a:spcPct val="115000"/>
              </a:lnSpc>
              <a:spcBef>
                <a:spcPts val="500"/>
              </a:spcBef>
              <a:spcAft>
                <a:spcPts val="0"/>
              </a:spcAft>
              <a:buSzPts val="3000"/>
              <a:buChar char="⮚"/>
            </a:pPr>
            <a:r>
              <a:rPr lang="en-US" sz="2400" dirty="0"/>
              <a:t>Denial</a:t>
            </a:r>
            <a:endParaRPr sz="2400" dirty="0"/>
          </a:p>
          <a:p>
            <a:pPr marL="1200150" lvl="2" indent="-304800" algn="l" rtl="0">
              <a:lnSpc>
                <a:spcPct val="115000"/>
              </a:lnSpc>
              <a:spcBef>
                <a:spcPts val="500"/>
              </a:spcBef>
              <a:spcAft>
                <a:spcPts val="0"/>
              </a:spcAft>
              <a:buSzPts val="3000"/>
              <a:buChar char="▪"/>
            </a:pPr>
            <a:r>
              <a:rPr lang="en-US" sz="2400" dirty="0"/>
              <a:t>Technical or Medical Necessity </a:t>
            </a:r>
            <a:endParaRPr sz="2400" dirty="0"/>
          </a:p>
        </p:txBody>
      </p:sp>
      <p:sp>
        <p:nvSpPr>
          <p:cNvPr id="399" name="Google Shape;399;p75"/>
          <p:cNvSpPr txBox="1">
            <a:spLocks noGrp="1"/>
          </p:cNvSpPr>
          <p:nvPr>
            <p:ph type="sldNum" idx="12"/>
          </p:nvPr>
        </p:nvSpPr>
        <p:spPr>
          <a:xfrm>
            <a:off x="9174126" y="6373686"/>
            <a:ext cx="27432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17</a:t>
            </a:fld>
            <a:endParaRPr/>
          </a:p>
        </p:txBody>
      </p:sp>
      <p:sp>
        <p:nvSpPr>
          <p:cNvPr id="5" name="Google Shape;397;p75">
            <a:extLst>
              <a:ext uri="{FF2B5EF4-FFF2-40B4-BE49-F238E27FC236}">
                <a16:creationId xmlns:a16="http://schemas.microsoft.com/office/drawing/2014/main" id="{C5913B6F-95E6-4C5D-B42A-B74CBDBC7641}"/>
              </a:ext>
            </a:extLst>
          </p:cNvPr>
          <p:cNvSpPr txBox="1">
            <a:spLocks/>
          </p:cNvSpPr>
          <p:nvPr/>
        </p:nvSpPr>
        <p:spPr>
          <a:xfrm>
            <a:off x="5949854" y="1295182"/>
            <a:ext cx="6442019" cy="960000"/>
          </a:xfrm>
          <a:prstGeom prst="rect">
            <a:avLst/>
          </a:prstGeom>
          <a:noFill/>
          <a:ln>
            <a:noFill/>
          </a:ln>
        </p:spPr>
        <p:txBody>
          <a:bodyPr spcFirstLastPara="1" wrap="square" lIns="91425" tIns="45700" rIns="91425" bIns="45700" anchor="b" anchorCtr="0">
            <a:noAutofit/>
          </a:bodyPr>
          <a:lstStyle>
            <a:defPPr marR="0" lvl="0" algn="l" rtl="0">
              <a:lnSpc>
                <a:spcPct val="100000"/>
              </a:lnSpc>
              <a:spcBef>
                <a:spcPts val="0"/>
              </a:spcBef>
              <a:spcAft>
                <a:spcPts val="0"/>
              </a:spcAft>
            </a:defPPr>
            <a:lvl1pPr marR="0" lvl="0" algn="ctr" rtl="0">
              <a:lnSpc>
                <a:spcPct val="90000"/>
              </a:lnSpc>
              <a:spcBef>
                <a:spcPts val="0"/>
              </a:spcBef>
              <a:spcAft>
                <a:spcPts val="0"/>
              </a:spcAft>
              <a:buClr>
                <a:schemeClr val="dk2"/>
              </a:buClr>
              <a:buSzPts val="6000"/>
              <a:buFont typeface="Trebuchet MS"/>
              <a:buNone/>
              <a:defRPr sz="6000" b="1" i="0" u="none" strike="noStrike" cap="none">
                <a:solidFill>
                  <a:schemeClr val="dk2"/>
                </a:solidFill>
                <a:latin typeface="Trebuchet MS"/>
                <a:ea typeface="Trebuchet MS"/>
                <a:cs typeface="Trebuchet MS"/>
                <a:sym typeface="Trebuchet MS"/>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r>
              <a:rPr lang="es-MX" sz="4400" dirty="0"/>
              <a:t>Proceso de Autorización Previa (PAR)</a:t>
            </a:r>
            <a:endParaRPr lang="en-US" sz="4400" dirty="0"/>
          </a:p>
        </p:txBody>
      </p:sp>
      <p:sp>
        <p:nvSpPr>
          <p:cNvPr id="6" name="Google Shape;398;p75">
            <a:extLst>
              <a:ext uri="{FF2B5EF4-FFF2-40B4-BE49-F238E27FC236}">
                <a16:creationId xmlns:a16="http://schemas.microsoft.com/office/drawing/2014/main" id="{2E317C52-5BB5-4783-A311-3EC1F69D01CC}"/>
              </a:ext>
            </a:extLst>
          </p:cNvPr>
          <p:cNvSpPr txBox="1">
            <a:spLocks/>
          </p:cNvSpPr>
          <p:nvPr/>
        </p:nvSpPr>
        <p:spPr>
          <a:xfrm>
            <a:off x="6159713" y="2540854"/>
            <a:ext cx="6007309" cy="4208700"/>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457200" algn="l" rtl="0">
              <a:lnSpc>
                <a:spcPct val="90000"/>
              </a:lnSpc>
              <a:spcBef>
                <a:spcPts val="1000"/>
              </a:spcBef>
              <a:spcAft>
                <a:spcPts val="0"/>
              </a:spcAft>
              <a:buClr>
                <a:schemeClr val="dk1"/>
              </a:buClr>
              <a:buSzPts val="3600"/>
              <a:buFont typeface="Arial"/>
              <a:buChar char="•"/>
              <a:defRPr sz="3600" b="0" i="0" u="none" strike="noStrike" cap="none">
                <a:solidFill>
                  <a:schemeClr val="dk1"/>
                </a:solidFill>
                <a:latin typeface="Trebuchet MS"/>
                <a:ea typeface="Trebuchet MS"/>
                <a:cs typeface="Trebuchet MS"/>
                <a:sym typeface="Trebuchet MS"/>
              </a:defRPr>
            </a:lvl1pPr>
            <a:lvl2pPr marL="914400" marR="0" lvl="1" indent="-375285" algn="l" rtl="0">
              <a:lnSpc>
                <a:spcPct val="90000"/>
              </a:lnSpc>
              <a:spcBef>
                <a:spcPts val="500"/>
              </a:spcBef>
              <a:spcAft>
                <a:spcPts val="0"/>
              </a:spcAft>
              <a:buClr>
                <a:schemeClr val="dk1"/>
              </a:buClr>
              <a:buSzPts val="2310"/>
              <a:buFont typeface="Noto Sans Symbols"/>
              <a:buChar char="⮚"/>
              <a:defRPr sz="3300" b="0" i="0" u="none" strike="noStrike" cap="none">
                <a:solidFill>
                  <a:schemeClr val="dk1"/>
                </a:solidFill>
                <a:latin typeface="Trebuchet MS"/>
                <a:ea typeface="Trebuchet MS"/>
                <a:cs typeface="Trebuchet MS"/>
                <a:sym typeface="Trebuchet MS"/>
              </a:defRPr>
            </a:lvl2pPr>
            <a:lvl3pPr marL="1371600" marR="0" lvl="2" indent="-400050" algn="l" rtl="0">
              <a:lnSpc>
                <a:spcPct val="90000"/>
              </a:lnSpc>
              <a:spcBef>
                <a:spcPts val="500"/>
              </a:spcBef>
              <a:spcAft>
                <a:spcPts val="0"/>
              </a:spcAft>
              <a:buClr>
                <a:schemeClr val="dk1"/>
              </a:buClr>
              <a:buSzPts val="2700"/>
              <a:buFont typeface="Noto Sans Symbols"/>
              <a:buChar char="▪"/>
              <a:defRPr sz="2700" b="0" i="0" u="none" strike="noStrike" cap="none">
                <a:solidFill>
                  <a:schemeClr val="dk1"/>
                </a:solidFill>
                <a:latin typeface="Trebuchet MS"/>
                <a:ea typeface="Trebuchet MS"/>
                <a:cs typeface="Trebuchet MS"/>
                <a:sym typeface="Trebuchet MS"/>
              </a:defRPr>
            </a:lvl3pPr>
            <a:lvl4pPr marL="1828800" marR="0" lvl="3"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Trebuchet MS"/>
                <a:ea typeface="Trebuchet MS"/>
                <a:cs typeface="Trebuchet MS"/>
                <a:sym typeface="Trebuchet MS"/>
              </a:defRPr>
            </a:lvl4pPr>
            <a:lvl5pPr marL="2286000" marR="0" lvl="4" indent="-228600" algn="l" rtl="0">
              <a:lnSpc>
                <a:spcPct val="90000"/>
              </a:lnSpc>
              <a:spcBef>
                <a:spcPts val="500"/>
              </a:spcBef>
              <a:spcAft>
                <a:spcPts val="0"/>
              </a:spcAft>
              <a:buClr>
                <a:srgbClr val="888888"/>
              </a:buClr>
              <a:buSzPts val="1600"/>
              <a:buFont typeface="Arial"/>
              <a:buNone/>
              <a:defRPr sz="1600" b="0" i="0" u="none" strike="noStrike" cap="none">
                <a:solidFill>
                  <a:srgbClr val="888888"/>
                </a:solidFill>
                <a:latin typeface="Calibri"/>
                <a:ea typeface="Calibri"/>
                <a:cs typeface="Calibri"/>
                <a:sym typeface="Calibri"/>
              </a:defRPr>
            </a:lvl5pPr>
            <a:lvl6pPr marL="2743200" marR="0" lvl="5" indent="-228600" algn="l" rtl="0">
              <a:lnSpc>
                <a:spcPct val="90000"/>
              </a:lnSpc>
              <a:spcBef>
                <a:spcPts val="500"/>
              </a:spcBef>
              <a:spcAft>
                <a:spcPts val="0"/>
              </a:spcAft>
              <a:buClr>
                <a:srgbClr val="888888"/>
              </a:buClr>
              <a:buSzPts val="1600"/>
              <a:buFont typeface="Arial"/>
              <a:buNone/>
              <a:defRPr sz="1600" b="0" i="0" u="none" strike="noStrike" cap="none">
                <a:solidFill>
                  <a:srgbClr val="888888"/>
                </a:solidFill>
                <a:latin typeface="Calibri"/>
                <a:ea typeface="Calibri"/>
                <a:cs typeface="Calibri"/>
                <a:sym typeface="Calibri"/>
              </a:defRPr>
            </a:lvl6pPr>
            <a:lvl7pPr marL="3200400" marR="0" lvl="6" indent="-228600" algn="l" rtl="0">
              <a:lnSpc>
                <a:spcPct val="90000"/>
              </a:lnSpc>
              <a:spcBef>
                <a:spcPts val="500"/>
              </a:spcBef>
              <a:spcAft>
                <a:spcPts val="0"/>
              </a:spcAft>
              <a:buClr>
                <a:srgbClr val="888888"/>
              </a:buClr>
              <a:buSzPts val="1600"/>
              <a:buFont typeface="Arial"/>
              <a:buNone/>
              <a:defRPr sz="1600" b="0" i="0" u="none" strike="noStrike" cap="none">
                <a:solidFill>
                  <a:srgbClr val="888888"/>
                </a:solidFill>
                <a:latin typeface="Calibri"/>
                <a:ea typeface="Calibri"/>
                <a:cs typeface="Calibri"/>
                <a:sym typeface="Calibri"/>
              </a:defRPr>
            </a:lvl7pPr>
            <a:lvl8pPr marL="3657600" marR="0" lvl="7" indent="-228600" algn="l" rtl="0">
              <a:lnSpc>
                <a:spcPct val="90000"/>
              </a:lnSpc>
              <a:spcBef>
                <a:spcPts val="500"/>
              </a:spcBef>
              <a:spcAft>
                <a:spcPts val="0"/>
              </a:spcAft>
              <a:buClr>
                <a:srgbClr val="888888"/>
              </a:buClr>
              <a:buSzPts val="1600"/>
              <a:buFont typeface="Arial"/>
              <a:buNone/>
              <a:defRPr sz="1600" b="0" i="0" u="none" strike="noStrike" cap="none">
                <a:solidFill>
                  <a:srgbClr val="888888"/>
                </a:solidFill>
                <a:latin typeface="Calibri"/>
                <a:ea typeface="Calibri"/>
                <a:cs typeface="Calibri"/>
                <a:sym typeface="Calibri"/>
              </a:defRPr>
            </a:lvl8pPr>
            <a:lvl9pPr marL="4114800" marR="0" lvl="8" indent="-228600" algn="l" rtl="0">
              <a:lnSpc>
                <a:spcPct val="90000"/>
              </a:lnSpc>
              <a:spcBef>
                <a:spcPts val="500"/>
              </a:spcBef>
              <a:spcAft>
                <a:spcPts val="0"/>
              </a:spcAft>
              <a:buClr>
                <a:srgbClr val="888888"/>
              </a:buClr>
              <a:buSzPts val="1600"/>
              <a:buFont typeface="Arial"/>
              <a:buNone/>
              <a:defRPr sz="1600" b="0" i="0" u="none" strike="noStrike" cap="none">
                <a:solidFill>
                  <a:srgbClr val="888888"/>
                </a:solidFill>
                <a:latin typeface="Calibri"/>
                <a:ea typeface="Calibri"/>
                <a:cs typeface="Calibri"/>
                <a:sym typeface="Calibri"/>
              </a:defRPr>
            </a:lvl9pPr>
          </a:lstStyle>
          <a:p>
            <a:pPr marL="342900" indent="-304800">
              <a:lnSpc>
                <a:spcPct val="115000"/>
              </a:lnSpc>
              <a:buSzPts val="3000"/>
            </a:pPr>
            <a:r>
              <a:rPr lang="es-MX" sz="2400" dirty="0"/>
              <a:t>Tras enviar una solicitud, podrá ocurrir alguno de los siguientes resultados</a:t>
            </a:r>
            <a:r>
              <a:rPr lang="en-US" sz="2400" dirty="0"/>
              <a:t>:​</a:t>
            </a:r>
          </a:p>
          <a:p>
            <a:pPr marL="685800" lvl="1" indent="-272415">
              <a:lnSpc>
                <a:spcPct val="115000"/>
              </a:lnSpc>
              <a:buSzPts val="3000"/>
            </a:pPr>
            <a:r>
              <a:rPr lang="es-MX" sz="2400" dirty="0"/>
              <a:t>Aprobación</a:t>
            </a:r>
          </a:p>
          <a:p>
            <a:pPr marL="685800" lvl="1" indent="-272415">
              <a:lnSpc>
                <a:spcPct val="115000"/>
              </a:lnSpc>
              <a:buSzPts val="3000"/>
            </a:pPr>
            <a:r>
              <a:rPr lang="es-MX" sz="2400" dirty="0"/>
              <a:t>Pendiente</a:t>
            </a:r>
          </a:p>
          <a:p>
            <a:pPr marL="685800" lvl="1" indent="-272415">
              <a:lnSpc>
                <a:spcPct val="115000"/>
              </a:lnSpc>
              <a:buSzPts val="3000"/>
            </a:pPr>
            <a:r>
              <a:rPr lang="es-MX" sz="2400" dirty="0"/>
              <a:t>Negación </a:t>
            </a:r>
          </a:p>
          <a:p>
            <a:pPr marL="1213485" lvl="2" indent="-342900">
              <a:lnSpc>
                <a:spcPct val="115000"/>
              </a:lnSpc>
              <a:buSzPts val="3000"/>
              <a:buFont typeface="Wingdings" panose="05000000000000000000" pitchFamily="2" charset="2"/>
              <a:buChar char="§"/>
            </a:pPr>
            <a:r>
              <a:rPr lang="es-MX" sz="2400" dirty="0"/>
              <a:t>Técnica o por falta de necesidad médica</a:t>
            </a:r>
            <a:endParaRPr lang="en-US" sz="24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403"/>
        <p:cNvGrpSpPr/>
        <p:nvPr/>
      </p:nvGrpSpPr>
      <p:grpSpPr>
        <a:xfrm>
          <a:off x="0" y="0"/>
          <a:ext cx="0" cy="0"/>
          <a:chOff x="0" y="0"/>
          <a:chExt cx="0" cy="0"/>
        </a:xfrm>
      </p:grpSpPr>
      <p:sp>
        <p:nvSpPr>
          <p:cNvPr id="404" name="Google Shape;404;p76"/>
          <p:cNvSpPr txBox="1">
            <a:spLocks noGrp="1"/>
          </p:cNvSpPr>
          <p:nvPr>
            <p:ph type="title"/>
          </p:nvPr>
        </p:nvSpPr>
        <p:spPr>
          <a:xfrm>
            <a:off x="58713" y="895185"/>
            <a:ext cx="6037287" cy="960000"/>
          </a:xfrm>
          <a:prstGeom prst="rect">
            <a:avLst/>
          </a:prstGeom>
          <a:noFill/>
          <a:ln>
            <a:noFill/>
          </a:ln>
        </p:spPr>
        <p:txBody>
          <a:bodyPr spcFirstLastPara="1" wrap="square" lIns="91425" tIns="45700" rIns="91425" bIns="45700" anchor="b" anchorCtr="0">
            <a:noAutofit/>
          </a:bodyPr>
          <a:lstStyle/>
          <a:p>
            <a:pPr marL="0" lvl="0" indent="0" algn="ctr" rtl="0">
              <a:spcBef>
                <a:spcPts val="0"/>
              </a:spcBef>
              <a:spcAft>
                <a:spcPts val="0"/>
              </a:spcAft>
              <a:buNone/>
            </a:pPr>
            <a:r>
              <a:rPr lang="en-US" sz="4800" dirty="0"/>
              <a:t>PAR Determination Process- Approval </a:t>
            </a:r>
            <a:endParaRPr sz="4800" dirty="0"/>
          </a:p>
        </p:txBody>
      </p:sp>
      <p:sp>
        <p:nvSpPr>
          <p:cNvPr id="405" name="Google Shape;405;p76"/>
          <p:cNvSpPr txBox="1">
            <a:spLocks noGrp="1"/>
          </p:cNvSpPr>
          <p:nvPr>
            <p:ph type="body" idx="1"/>
          </p:nvPr>
        </p:nvSpPr>
        <p:spPr>
          <a:xfrm>
            <a:off x="-46218" y="2080900"/>
            <a:ext cx="6142218" cy="4208700"/>
          </a:xfrm>
          <a:prstGeom prst="rect">
            <a:avLst/>
          </a:prstGeom>
          <a:noFill/>
          <a:ln>
            <a:noFill/>
          </a:ln>
        </p:spPr>
        <p:txBody>
          <a:bodyPr spcFirstLastPara="1" wrap="square" lIns="91425" tIns="45700" rIns="91425" bIns="45700" anchor="t" anchorCtr="0">
            <a:noAutofit/>
          </a:bodyPr>
          <a:lstStyle/>
          <a:p>
            <a:pPr marL="342900" lvl="0" indent="-304800" algn="l" rtl="0">
              <a:lnSpc>
                <a:spcPct val="115000"/>
              </a:lnSpc>
              <a:spcBef>
                <a:spcPts val="1000"/>
              </a:spcBef>
              <a:spcAft>
                <a:spcPts val="0"/>
              </a:spcAft>
              <a:buSzPts val="3000"/>
              <a:buChar char="•"/>
            </a:pPr>
            <a:r>
              <a:rPr lang="en-US" sz="3000" dirty="0"/>
              <a:t>Approval</a:t>
            </a:r>
            <a:endParaRPr sz="3000" dirty="0"/>
          </a:p>
          <a:p>
            <a:pPr marL="685800" lvl="1" indent="-272415" algn="l" rtl="0">
              <a:lnSpc>
                <a:spcPct val="115000"/>
              </a:lnSpc>
              <a:spcBef>
                <a:spcPts val="500"/>
              </a:spcBef>
              <a:spcAft>
                <a:spcPts val="0"/>
              </a:spcAft>
              <a:buSzPts val="3000"/>
              <a:buChar char="⮚"/>
            </a:pPr>
            <a:r>
              <a:rPr lang="en-US" sz="3000" dirty="0"/>
              <a:t>Met criteria &amp; Code of Colorado Regulations (CCR) applied for the service requested</a:t>
            </a:r>
            <a:endParaRPr sz="3000" dirty="0"/>
          </a:p>
        </p:txBody>
      </p:sp>
      <p:sp>
        <p:nvSpPr>
          <p:cNvPr id="406" name="Google Shape;406;p76"/>
          <p:cNvSpPr txBox="1">
            <a:spLocks noGrp="1"/>
          </p:cNvSpPr>
          <p:nvPr>
            <p:ph type="sldNum" idx="12"/>
          </p:nvPr>
        </p:nvSpPr>
        <p:spPr>
          <a:xfrm>
            <a:off x="9174126" y="6373686"/>
            <a:ext cx="27432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18</a:t>
            </a:fld>
            <a:endParaRPr/>
          </a:p>
        </p:txBody>
      </p:sp>
      <p:sp>
        <p:nvSpPr>
          <p:cNvPr id="5" name="Google Shape;404;p76">
            <a:extLst>
              <a:ext uri="{FF2B5EF4-FFF2-40B4-BE49-F238E27FC236}">
                <a16:creationId xmlns:a16="http://schemas.microsoft.com/office/drawing/2014/main" id="{A42B6177-78EC-49C9-9472-721F8B814CD6}"/>
              </a:ext>
            </a:extLst>
          </p:cNvPr>
          <p:cNvSpPr txBox="1">
            <a:spLocks/>
          </p:cNvSpPr>
          <p:nvPr/>
        </p:nvSpPr>
        <p:spPr>
          <a:xfrm>
            <a:off x="6159719" y="904321"/>
            <a:ext cx="6037287" cy="960000"/>
          </a:xfrm>
          <a:prstGeom prst="rect">
            <a:avLst/>
          </a:prstGeom>
          <a:noFill/>
          <a:ln>
            <a:noFill/>
          </a:ln>
        </p:spPr>
        <p:txBody>
          <a:bodyPr spcFirstLastPara="1" wrap="square" lIns="91425" tIns="45700" rIns="91425" bIns="45700" anchor="b" anchorCtr="0">
            <a:noAutofit/>
          </a:bodyPr>
          <a:lstStyle>
            <a:defPPr marR="0" lvl="0" algn="l" rtl="0">
              <a:lnSpc>
                <a:spcPct val="100000"/>
              </a:lnSpc>
              <a:spcBef>
                <a:spcPts val="0"/>
              </a:spcBef>
              <a:spcAft>
                <a:spcPts val="0"/>
              </a:spcAft>
            </a:defPPr>
            <a:lvl1pPr marR="0" lvl="0" algn="ctr" rtl="0">
              <a:lnSpc>
                <a:spcPct val="90000"/>
              </a:lnSpc>
              <a:spcBef>
                <a:spcPts val="0"/>
              </a:spcBef>
              <a:spcAft>
                <a:spcPts val="0"/>
              </a:spcAft>
              <a:buClr>
                <a:schemeClr val="dk2"/>
              </a:buClr>
              <a:buSzPts val="6000"/>
              <a:buFont typeface="Trebuchet MS"/>
              <a:buNone/>
              <a:defRPr sz="6000" b="1" i="0" u="none" strike="noStrike" cap="none">
                <a:solidFill>
                  <a:schemeClr val="dk2"/>
                </a:solidFill>
                <a:latin typeface="Trebuchet MS"/>
                <a:ea typeface="Trebuchet MS"/>
                <a:cs typeface="Trebuchet MS"/>
                <a:sym typeface="Trebuchet MS"/>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r>
              <a:rPr lang="en-US" sz="4800" dirty="0" err="1"/>
              <a:t>Proceso</a:t>
            </a:r>
            <a:r>
              <a:rPr lang="en-US" sz="4800" dirty="0"/>
              <a:t> PAR - </a:t>
            </a:r>
            <a:r>
              <a:rPr lang="en-US" sz="4800" dirty="0" err="1"/>
              <a:t>Aprobación</a:t>
            </a:r>
            <a:r>
              <a:rPr lang="en-US" sz="4800" dirty="0"/>
              <a:t> </a:t>
            </a:r>
          </a:p>
        </p:txBody>
      </p:sp>
      <p:sp>
        <p:nvSpPr>
          <p:cNvPr id="6" name="Google Shape;405;p76">
            <a:extLst>
              <a:ext uri="{FF2B5EF4-FFF2-40B4-BE49-F238E27FC236}">
                <a16:creationId xmlns:a16="http://schemas.microsoft.com/office/drawing/2014/main" id="{18B48327-CB14-431C-899D-536543FD2493}"/>
              </a:ext>
            </a:extLst>
          </p:cNvPr>
          <p:cNvSpPr txBox="1">
            <a:spLocks/>
          </p:cNvSpPr>
          <p:nvPr/>
        </p:nvSpPr>
        <p:spPr>
          <a:xfrm>
            <a:off x="6054788" y="2090036"/>
            <a:ext cx="6142218" cy="4208700"/>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457200" algn="l" rtl="0">
              <a:lnSpc>
                <a:spcPct val="90000"/>
              </a:lnSpc>
              <a:spcBef>
                <a:spcPts val="1000"/>
              </a:spcBef>
              <a:spcAft>
                <a:spcPts val="0"/>
              </a:spcAft>
              <a:buClr>
                <a:schemeClr val="dk1"/>
              </a:buClr>
              <a:buSzPts val="3600"/>
              <a:buFont typeface="Arial"/>
              <a:buChar char="•"/>
              <a:defRPr sz="3600" b="0" i="0" u="none" strike="noStrike" cap="none">
                <a:solidFill>
                  <a:schemeClr val="dk1"/>
                </a:solidFill>
                <a:latin typeface="Trebuchet MS"/>
                <a:ea typeface="Trebuchet MS"/>
                <a:cs typeface="Trebuchet MS"/>
                <a:sym typeface="Trebuchet MS"/>
              </a:defRPr>
            </a:lvl1pPr>
            <a:lvl2pPr marL="914400" marR="0" lvl="1" indent="-375285" algn="l" rtl="0">
              <a:lnSpc>
                <a:spcPct val="90000"/>
              </a:lnSpc>
              <a:spcBef>
                <a:spcPts val="500"/>
              </a:spcBef>
              <a:spcAft>
                <a:spcPts val="0"/>
              </a:spcAft>
              <a:buClr>
                <a:schemeClr val="dk1"/>
              </a:buClr>
              <a:buSzPts val="2310"/>
              <a:buFont typeface="Noto Sans Symbols"/>
              <a:buChar char="⮚"/>
              <a:defRPr sz="3300" b="0" i="0" u="none" strike="noStrike" cap="none">
                <a:solidFill>
                  <a:schemeClr val="dk1"/>
                </a:solidFill>
                <a:latin typeface="Trebuchet MS"/>
                <a:ea typeface="Trebuchet MS"/>
                <a:cs typeface="Trebuchet MS"/>
                <a:sym typeface="Trebuchet MS"/>
              </a:defRPr>
            </a:lvl2pPr>
            <a:lvl3pPr marL="1371600" marR="0" lvl="2" indent="-400050" algn="l" rtl="0">
              <a:lnSpc>
                <a:spcPct val="90000"/>
              </a:lnSpc>
              <a:spcBef>
                <a:spcPts val="500"/>
              </a:spcBef>
              <a:spcAft>
                <a:spcPts val="0"/>
              </a:spcAft>
              <a:buClr>
                <a:schemeClr val="dk1"/>
              </a:buClr>
              <a:buSzPts val="2700"/>
              <a:buFont typeface="Noto Sans Symbols"/>
              <a:buChar char="▪"/>
              <a:defRPr sz="2700" b="0" i="0" u="none" strike="noStrike" cap="none">
                <a:solidFill>
                  <a:schemeClr val="dk1"/>
                </a:solidFill>
                <a:latin typeface="Trebuchet MS"/>
                <a:ea typeface="Trebuchet MS"/>
                <a:cs typeface="Trebuchet MS"/>
                <a:sym typeface="Trebuchet MS"/>
              </a:defRPr>
            </a:lvl3pPr>
            <a:lvl4pPr marL="1828800" marR="0" lvl="3"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Trebuchet MS"/>
                <a:ea typeface="Trebuchet MS"/>
                <a:cs typeface="Trebuchet MS"/>
                <a:sym typeface="Trebuchet MS"/>
              </a:defRPr>
            </a:lvl4pPr>
            <a:lvl5pPr marL="2286000" marR="0" lvl="4" indent="-228600" algn="l" rtl="0">
              <a:lnSpc>
                <a:spcPct val="90000"/>
              </a:lnSpc>
              <a:spcBef>
                <a:spcPts val="500"/>
              </a:spcBef>
              <a:spcAft>
                <a:spcPts val="0"/>
              </a:spcAft>
              <a:buClr>
                <a:srgbClr val="888888"/>
              </a:buClr>
              <a:buSzPts val="1600"/>
              <a:buFont typeface="Arial"/>
              <a:buNone/>
              <a:defRPr sz="1600" b="0" i="0" u="none" strike="noStrike" cap="none">
                <a:solidFill>
                  <a:srgbClr val="888888"/>
                </a:solidFill>
                <a:latin typeface="Calibri"/>
                <a:ea typeface="Calibri"/>
                <a:cs typeface="Calibri"/>
                <a:sym typeface="Calibri"/>
              </a:defRPr>
            </a:lvl5pPr>
            <a:lvl6pPr marL="2743200" marR="0" lvl="5" indent="-228600" algn="l" rtl="0">
              <a:lnSpc>
                <a:spcPct val="90000"/>
              </a:lnSpc>
              <a:spcBef>
                <a:spcPts val="500"/>
              </a:spcBef>
              <a:spcAft>
                <a:spcPts val="0"/>
              </a:spcAft>
              <a:buClr>
                <a:srgbClr val="888888"/>
              </a:buClr>
              <a:buSzPts val="1600"/>
              <a:buFont typeface="Arial"/>
              <a:buNone/>
              <a:defRPr sz="1600" b="0" i="0" u="none" strike="noStrike" cap="none">
                <a:solidFill>
                  <a:srgbClr val="888888"/>
                </a:solidFill>
                <a:latin typeface="Calibri"/>
                <a:ea typeface="Calibri"/>
                <a:cs typeface="Calibri"/>
                <a:sym typeface="Calibri"/>
              </a:defRPr>
            </a:lvl6pPr>
            <a:lvl7pPr marL="3200400" marR="0" lvl="6" indent="-228600" algn="l" rtl="0">
              <a:lnSpc>
                <a:spcPct val="90000"/>
              </a:lnSpc>
              <a:spcBef>
                <a:spcPts val="500"/>
              </a:spcBef>
              <a:spcAft>
                <a:spcPts val="0"/>
              </a:spcAft>
              <a:buClr>
                <a:srgbClr val="888888"/>
              </a:buClr>
              <a:buSzPts val="1600"/>
              <a:buFont typeface="Arial"/>
              <a:buNone/>
              <a:defRPr sz="1600" b="0" i="0" u="none" strike="noStrike" cap="none">
                <a:solidFill>
                  <a:srgbClr val="888888"/>
                </a:solidFill>
                <a:latin typeface="Calibri"/>
                <a:ea typeface="Calibri"/>
                <a:cs typeface="Calibri"/>
                <a:sym typeface="Calibri"/>
              </a:defRPr>
            </a:lvl7pPr>
            <a:lvl8pPr marL="3657600" marR="0" lvl="7" indent="-228600" algn="l" rtl="0">
              <a:lnSpc>
                <a:spcPct val="90000"/>
              </a:lnSpc>
              <a:spcBef>
                <a:spcPts val="500"/>
              </a:spcBef>
              <a:spcAft>
                <a:spcPts val="0"/>
              </a:spcAft>
              <a:buClr>
                <a:srgbClr val="888888"/>
              </a:buClr>
              <a:buSzPts val="1600"/>
              <a:buFont typeface="Arial"/>
              <a:buNone/>
              <a:defRPr sz="1600" b="0" i="0" u="none" strike="noStrike" cap="none">
                <a:solidFill>
                  <a:srgbClr val="888888"/>
                </a:solidFill>
                <a:latin typeface="Calibri"/>
                <a:ea typeface="Calibri"/>
                <a:cs typeface="Calibri"/>
                <a:sym typeface="Calibri"/>
              </a:defRPr>
            </a:lvl8pPr>
            <a:lvl9pPr marL="4114800" marR="0" lvl="8" indent="-228600" algn="l" rtl="0">
              <a:lnSpc>
                <a:spcPct val="90000"/>
              </a:lnSpc>
              <a:spcBef>
                <a:spcPts val="500"/>
              </a:spcBef>
              <a:spcAft>
                <a:spcPts val="0"/>
              </a:spcAft>
              <a:buClr>
                <a:srgbClr val="888888"/>
              </a:buClr>
              <a:buSzPts val="1600"/>
              <a:buFont typeface="Arial"/>
              <a:buNone/>
              <a:defRPr sz="1600" b="0" i="0" u="none" strike="noStrike" cap="none">
                <a:solidFill>
                  <a:srgbClr val="888888"/>
                </a:solidFill>
                <a:latin typeface="Calibri"/>
                <a:ea typeface="Calibri"/>
                <a:cs typeface="Calibri"/>
                <a:sym typeface="Calibri"/>
              </a:defRPr>
            </a:lvl9pPr>
          </a:lstStyle>
          <a:p>
            <a:pPr marL="342900" indent="-304800">
              <a:lnSpc>
                <a:spcPct val="115000"/>
              </a:lnSpc>
              <a:buSzPts val="3000"/>
            </a:pPr>
            <a:r>
              <a:rPr lang="en-US" sz="3000" dirty="0" err="1"/>
              <a:t>Aprobación</a:t>
            </a:r>
            <a:endParaRPr lang="en-US" sz="3000" dirty="0"/>
          </a:p>
          <a:p>
            <a:pPr marL="685800" lvl="1" indent="-272415">
              <a:lnSpc>
                <a:spcPct val="115000"/>
              </a:lnSpc>
              <a:buSzPts val="3000"/>
            </a:pPr>
            <a:r>
              <a:rPr lang="es-MX" sz="3000" dirty="0"/>
              <a:t>La solicitud cumple con los criterios y las Regulaciones del Estado de Colorado (CCR).</a:t>
            </a:r>
            <a:endParaRPr lang="en-US" sz="300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410"/>
        <p:cNvGrpSpPr/>
        <p:nvPr/>
      </p:nvGrpSpPr>
      <p:grpSpPr>
        <a:xfrm>
          <a:off x="0" y="0"/>
          <a:ext cx="0" cy="0"/>
          <a:chOff x="0" y="0"/>
          <a:chExt cx="0" cy="0"/>
        </a:xfrm>
      </p:grpSpPr>
      <p:sp>
        <p:nvSpPr>
          <p:cNvPr id="412" name="Google Shape;412;p77"/>
          <p:cNvSpPr txBox="1">
            <a:spLocks noGrp="1"/>
          </p:cNvSpPr>
          <p:nvPr>
            <p:ph type="body" idx="1"/>
          </p:nvPr>
        </p:nvSpPr>
        <p:spPr>
          <a:xfrm>
            <a:off x="-46219" y="2164986"/>
            <a:ext cx="6142219" cy="4208700"/>
          </a:xfrm>
          <a:prstGeom prst="rect">
            <a:avLst/>
          </a:prstGeom>
          <a:noFill/>
          <a:ln>
            <a:noFill/>
          </a:ln>
        </p:spPr>
        <p:txBody>
          <a:bodyPr spcFirstLastPara="1" wrap="square" lIns="91425" tIns="45700" rIns="91425" bIns="45700" anchor="t" anchorCtr="0">
            <a:noAutofit/>
          </a:bodyPr>
          <a:lstStyle/>
          <a:p>
            <a:pPr marL="342900" lvl="0" indent="-304800" algn="l" rtl="0">
              <a:lnSpc>
                <a:spcPct val="115000"/>
              </a:lnSpc>
              <a:spcBef>
                <a:spcPts val="1000"/>
              </a:spcBef>
              <a:spcAft>
                <a:spcPts val="0"/>
              </a:spcAft>
              <a:buSzPts val="3000"/>
              <a:buChar char="•"/>
            </a:pPr>
            <a:r>
              <a:rPr lang="en-US" sz="3000" dirty="0"/>
              <a:t>‘Pend’ the Request for additional information:</a:t>
            </a:r>
            <a:endParaRPr sz="3000" dirty="0"/>
          </a:p>
          <a:p>
            <a:pPr marL="685800" lvl="1" indent="-272415" algn="l" rtl="0">
              <a:lnSpc>
                <a:spcPct val="115000"/>
              </a:lnSpc>
              <a:spcBef>
                <a:spcPts val="500"/>
              </a:spcBef>
              <a:spcAft>
                <a:spcPts val="0"/>
              </a:spcAft>
              <a:buSzPts val="3000"/>
              <a:buChar char="⮚"/>
            </a:pPr>
            <a:r>
              <a:rPr lang="en-US" sz="3000" dirty="0"/>
              <a:t>Pertinent information for the determination is not included and will be requested by the vendor to complete the review</a:t>
            </a:r>
            <a:endParaRPr sz="3000" dirty="0"/>
          </a:p>
        </p:txBody>
      </p:sp>
      <p:sp>
        <p:nvSpPr>
          <p:cNvPr id="413" name="Google Shape;413;p77"/>
          <p:cNvSpPr txBox="1">
            <a:spLocks noGrp="1"/>
          </p:cNvSpPr>
          <p:nvPr>
            <p:ph type="sldNum" idx="12"/>
          </p:nvPr>
        </p:nvSpPr>
        <p:spPr>
          <a:xfrm>
            <a:off x="9174126" y="6373686"/>
            <a:ext cx="27432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19</a:t>
            </a:fld>
            <a:endParaRPr/>
          </a:p>
        </p:txBody>
      </p:sp>
      <p:sp>
        <p:nvSpPr>
          <p:cNvPr id="5" name="Google Shape;412;p77">
            <a:extLst>
              <a:ext uri="{FF2B5EF4-FFF2-40B4-BE49-F238E27FC236}">
                <a16:creationId xmlns:a16="http://schemas.microsoft.com/office/drawing/2014/main" id="{53603529-17B7-4A1E-94C9-D8F0D3E69010}"/>
              </a:ext>
            </a:extLst>
          </p:cNvPr>
          <p:cNvSpPr txBox="1">
            <a:spLocks/>
          </p:cNvSpPr>
          <p:nvPr/>
        </p:nvSpPr>
        <p:spPr>
          <a:xfrm>
            <a:off x="6102253" y="2167486"/>
            <a:ext cx="6142219" cy="4208700"/>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457200" algn="l" rtl="0">
              <a:lnSpc>
                <a:spcPct val="90000"/>
              </a:lnSpc>
              <a:spcBef>
                <a:spcPts val="1000"/>
              </a:spcBef>
              <a:spcAft>
                <a:spcPts val="0"/>
              </a:spcAft>
              <a:buClr>
                <a:schemeClr val="dk1"/>
              </a:buClr>
              <a:buSzPts val="3600"/>
              <a:buFont typeface="Arial"/>
              <a:buChar char="•"/>
              <a:defRPr sz="3600" b="0" i="0" u="none" strike="noStrike" cap="none">
                <a:solidFill>
                  <a:schemeClr val="dk1"/>
                </a:solidFill>
                <a:latin typeface="Trebuchet MS"/>
                <a:ea typeface="Trebuchet MS"/>
                <a:cs typeface="Trebuchet MS"/>
                <a:sym typeface="Trebuchet MS"/>
              </a:defRPr>
            </a:lvl1pPr>
            <a:lvl2pPr marL="914400" marR="0" lvl="1" indent="-375285" algn="l" rtl="0">
              <a:lnSpc>
                <a:spcPct val="90000"/>
              </a:lnSpc>
              <a:spcBef>
                <a:spcPts val="500"/>
              </a:spcBef>
              <a:spcAft>
                <a:spcPts val="0"/>
              </a:spcAft>
              <a:buClr>
                <a:schemeClr val="dk1"/>
              </a:buClr>
              <a:buSzPts val="2310"/>
              <a:buFont typeface="Noto Sans Symbols"/>
              <a:buChar char="⮚"/>
              <a:defRPr sz="3300" b="0" i="0" u="none" strike="noStrike" cap="none">
                <a:solidFill>
                  <a:schemeClr val="dk1"/>
                </a:solidFill>
                <a:latin typeface="Trebuchet MS"/>
                <a:ea typeface="Trebuchet MS"/>
                <a:cs typeface="Trebuchet MS"/>
                <a:sym typeface="Trebuchet MS"/>
              </a:defRPr>
            </a:lvl2pPr>
            <a:lvl3pPr marL="1371600" marR="0" lvl="2" indent="-400050" algn="l" rtl="0">
              <a:lnSpc>
                <a:spcPct val="90000"/>
              </a:lnSpc>
              <a:spcBef>
                <a:spcPts val="500"/>
              </a:spcBef>
              <a:spcAft>
                <a:spcPts val="0"/>
              </a:spcAft>
              <a:buClr>
                <a:schemeClr val="dk1"/>
              </a:buClr>
              <a:buSzPts val="2700"/>
              <a:buFont typeface="Noto Sans Symbols"/>
              <a:buChar char="▪"/>
              <a:defRPr sz="2700" b="0" i="0" u="none" strike="noStrike" cap="none">
                <a:solidFill>
                  <a:schemeClr val="dk1"/>
                </a:solidFill>
                <a:latin typeface="Trebuchet MS"/>
                <a:ea typeface="Trebuchet MS"/>
                <a:cs typeface="Trebuchet MS"/>
                <a:sym typeface="Trebuchet MS"/>
              </a:defRPr>
            </a:lvl3pPr>
            <a:lvl4pPr marL="1828800" marR="0" lvl="3"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Trebuchet MS"/>
                <a:ea typeface="Trebuchet MS"/>
                <a:cs typeface="Trebuchet MS"/>
                <a:sym typeface="Trebuchet MS"/>
              </a:defRPr>
            </a:lvl4pPr>
            <a:lvl5pPr marL="2286000" marR="0" lvl="4" indent="-228600" algn="l" rtl="0">
              <a:lnSpc>
                <a:spcPct val="90000"/>
              </a:lnSpc>
              <a:spcBef>
                <a:spcPts val="500"/>
              </a:spcBef>
              <a:spcAft>
                <a:spcPts val="0"/>
              </a:spcAft>
              <a:buClr>
                <a:srgbClr val="888888"/>
              </a:buClr>
              <a:buSzPts val="1600"/>
              <a:buFont typeface="Arial"/>
              <a:buNone/>
              <a:defRPr sz="1600" b="0" i="0" u="none" strike="noStrike" cap="none">
                <a:solidFill>
                  <a:srgbClr val="888888"/>
                </a:solidFill>
                <a:latin typeface="Calibri"/>
                <a:ea typeface="Calibri"/>
                <a:cs typeface="Calibri"/>
                <a:sym typeface="Calibri"/>
              </a:defRPr>
            </a:lvl5pPr>
            <a:lvl6pPr marL="2743200" marR="0" lvl="5" indent="-228600" algn="l" rtl="0">
              <a:lnSpc>
                <a:spcPct val="90000"/>
              </a:lnSpc>
              <a:spcBef>
                <a:spcPts val="500"/>
              </a:spcBef>
              <a:spcAft>
                <a:spcPts val="0"/>
              </a:spcAft>
              <a:buClr>
                <a:srgbClr val="888888"/>
              </a:buClr>
              <a:buSzPts val="1600"/>
              <a:buFont typeface="Arial"/>
              <a:buNone/>
              <a:defRPr sz="1600" b="0" i="0" u="none" strike="noStrike" cap="none">
                <a:solidFill>
                  <a:srgbClr val="888888"/>
                </a:solidFill>
                <a:latin typeface="Calibri"/>
                <a:ea typeface="Calibri"/>
                <a:cs typeface="Calibri"/>
                <a:sym typeface="Calibri"/>
              </a:defRPr>
            </a:lvl6pPr>
            <a:lvl7pPr marL="3200400" marR="0" lvl="6" indent="-228600" algn="l" rtl="0">
              <a:lnSpc>
                <a:spcPct val="90000"/>
              </a:lnSpc>
              <a:spcBef>
                <a:spcPts val="500"/>
              </a:spcBef>
              <a:spcAft>
                <a:spcPts val="0"/>
              </a:spcAft>
              <a:buClr>
                <a:srgbClr val="888888"/>
              </a:buClr>
              <a:buSzPts val="1600"/>
              <a:buFont typeface="Arial"/>
              <a:buNone/>
              <a:defRPr sz="1600" b="0" i="0" u="none" strike="noStrike" cap="none">
                <a:solidFill>
                  <a:srgbClr val="888888"/>
                </a:solidFill>
                <a:latin typeface="Calibri"/>
                <a:ea typeface="Calibri"/>
                <a:cs typeface="Calibri"/>
                <a:sym typeface="Calibri"/>
              </a:defRPr>
            </a:lvl7pPr>
            <a:lvl8pPr marL="3657600" marR="0" lvl="7" indent="-228600" algn="l" rtl="0">
              <a:lnSpc>
                <a:spcPct val="90000"/>
              </a:lnSpc>
              <a:spcBef>
                <a:spcPts val="500"/>
              </a:spcBef>
              <a:spcAft>
                <a:spcPts val="0"/>
              </a:spcAft>
              <a:buClr>
                <a:srgbClr val="888888"/>
              </a:buClr>
              <a:buSzPts val="1600"/>
              <a:buFont typeface="Arial"/>
              <a:buNone/>
              <a:defRPr sz="1600" b="0" i="0" u="none" strike="noStrike" cap="none">
                <a:solidFill>
                  <a:srgbClr val="888888"/>
                </a:solidFill>
                <a:latin typeface="Calibri"/>
                <a:ea typeface="Calibri"/>
                <a:cs typeface="Calibri"/>
                <a:sym typeface="Calibri"/>
              </a:defRPr>
            </a:lvl8pPr>
            <a:lvl9pPr marL="4114800" marR="0" lvl="8" indent="-228600" algn="l" rtl="0">
              <a:lnSpc>
                <a:spcPct val="90000"/>
              </a:lnSpc>
              <a:spcBef>
                <a:spcPts val="500"/>
              </a:spcBef>
              <a:spcAft>
                <a:spcPts val="0"/>
              </a:spcAft>
              <a:buClr>
                <a:srgbClr val="888888"/>
              </a:buClr>
              <a:buSzPts val="1600"/>
              <a:buFont typeface="Arial"/>
              <a:buNone/>
              <a:defRPr sz="1600" b="0" i="0" u="none" strike="noStrike" cap="none">
                <a:solidFill>
                  <a:srgbClr val="888888"/>
                </a:solidFill>
                <a:latin typeface="Calibri"/>
                <a:ea typeface="Calibri"/>
                <a:cs typeface="Calibri"/>
                <a:sym typeface="Calibri"/>
              </a:defRPr>
            </a:lvl9pPr>
          </a:lstStyle>
          <a:p>
            <a:pPr marL="342900" indent="-304800">
              <a:lnSpc>
                <a:spcPct val="115000"/>
              </a:lnSpc>
              <a:buSzPts val="3000"/>
            </a:pPr>
            <a:r>
              <a:rPr lang="en-US" sz="3000" dirty="0"/>
              <a:t>‘</a:t>
            </a:r>
            <a:r>
              <a:rPr lang="en-US" sz="3000" dirty="0" err="1"/>
              <a:t>Pendiente</a:t>
            </a:r>
            <a:r>
              <a:rPr lang="en-US" sz="3000" dirty="0"/>
              <a:t>’ de </a:t>
            </a:r>
            <a:r>
              <a:rPr lang="en-US" sz="3000" dirty="0" err="1"/>
              <a:t>información</a:t>
            </a:r>
            <a:r>
              <a:rPr lang="en-US" sz="3000" dirty="0"/>
              <a:t> </a:t>
            </a:r>
            <a:r>
              <a:rPr lang="en-US" sz="3000" dirty="0" err="1"/>
              <a:t>adicional</a:t>
            </a:r>
            <a:r>
              <a:rPr lang="en-US" sz="3000" dirty="0"/>
              <a:t>:</a:t>
            </a:r>
          </a:p>
          <a:p>
            <a:pPr marL="685800" lvl="1" indent="-272415">
              <a:lnSpc>
                <a:spcPct val="115000"/>
              </a:lnSpc>
              <a:buSzPts val="3000"/>
            </a:pPr>
            <a:r>
              <a:rPr lang="es-MX" sz="3000" dirty="0"/>
              <a:t>Falta información relevante para evaluar la solicitud; el proveedor deberá enviarla al contratista para completar la revisión.</a:t>
            </a:r>
            <a:endParaRPr lang="en-US" sz="3000" dirty="0"/>
          </a:p>
        </p:txBody>
      </p:sp>
      <p:sp>
        <p:nvSpPr>
          <p:cNvPr id="8" name="Google Shape;404;p76">
            <a:extLst>
              <a:ext uri="{FF2B5EF4-FFF2-40B4-BE49-F238E27FC236}">
                <a16:creationId xmlns:a16="http://schemas.microsoft.com/office/drawing/2014/main" id="{EDF5C3F4-3CB0-4F6D-8A62-AD3F442C4001}"/>
              </a:ext>
            </a:extLst>
          </p:cNvPr>
          <p:cNvSpPr txBox="1">
            <a:spLocks noGrp="1"/>
          </p:cNvSpPr>
          <p:nvPr>
            <p:ph type="title"/>
          </p:nvPr>
        </p:nvSpPr>
        <p:spPr>
          <a:xfrm>
            <a:off x="58713" y="895185"/>
            <a:ext cx="6037287" cy="960000"/>
          </a:xfrm>
          <a:prstGeom prst="rect">
            <a:avLst/>
          </a:prstGeom>
          <a:noFill/>
          <a:ln>
            <a:noFill/>
          </a:ln>
        </p:spPr>
        <p:txBody>
          <a:bodyPr spcFirstLastPara="1" wrap="square" lIns="91425" tIns="45700" rIns="91425" bIns="45700" anchor="b" anchorCtr="0">
            <a:noAutofit/>
          </a:bodyPr>
          <a:lstStyle/>
          <a:p>
            <a:pPr marL="0" lvl="0" indent="0" algn="ctr" rtl="0">
              <a:spcBef>
                <a:spcPts val="0"/>
              </a:spcBef>
              <a:spcAft>
                <a:spcPts val="0"/>
              </a:spcAft>
              <a:buNone/>
            </a:pPr>
            <a:r>
              <a:rPr lang="en-US" sz="4800" dirty="0"/>
              <a:t>PAR Determination Process- Pend </a:t>
            </a:r>
            <a:endParaRPr sz="4800" dirty="0"/>
          </a:p>
        </p:txBody>
      </p:sp>
      <p:sp>
        <p:nvSpPr>
          <p:cNvPr id="9" name="Google Shape;404;p76">
            <a:extLst>
              <a:ext uri="{FF2B5EF4-FFF2-40B4-BE49-F238E27FC236}">
                <a16:creationId xmlns:a16="http://schemas.microsoft.com/office/drawing/2014/main" id="{0CCC45DA-D18B-46F2-AC3F-381C20BEC078}"/>
              </a:ext>
            </a:extLst>
          </p:cNvPr>
          <p:cNvSpPr txBox="1">
            <a:spLocks/>
          </p:cNvSpPr>
          <p:nvPr/>
        </p:nvSpPr>
        <p:spPr>
          <a:xfrm>
            <a:off x="6159719" y="904321"/>
            <a:ext cx="6037287" cy="960000"/>
          </a:xfrm>
          <a:prstGeom prst="rect">
            <a:avLst/>
          </a:prstGeom>
          <a:noFill/>
          <a:ln>
            <a:noFill/>
          </a:ln>
        </p:spPr>
        <p:txBody>
          <a:bodyPr spcFirstLastPara="1" wrap="square" lIns="91425" tIns="45700" rIns="91425" bIns="45700" anchor="b" anchorCtr="0">
            <a:noAutofit/>
          </a:bodyPr>
          <a:lstStyle>
            <a:defPPr marR="0" lvl="0" algn="l" rtl="0">
              <a:lnSpc>
                <a:spcPct val="100000"/>
              </a:lnSpc>
              <a:spcBef>
                <a:spcPts val="0"/>
              </a:spcBef>
              <a:spcAft>
                <a:spcPts val="0"/>
              </a:spcAft>
            </a:defPPr>
            <a:lvl1pPr marR="0" lvl="0" algn="ctr" rtl="0">
              <a:lnSpc>
                <a:spcPct val="90000"/>
              </a:lnSpc>
              <a:spcBef>
                <a:spcPts val="0"/>
              </a:spcBef>
              <a:spcAft>
                <a:spcPts val="0"/>
              </a:spcAft>
              <a:buClr>
                <a:schemeClr val="dk2"/>
              </a:buClr>
              <a:buSzPts val="6000"/>
              <a:buFont typeface="Trebuchet MS"/>
              <a:buNone/>
              <a:defRPr sz="6000" b="1" i="0" u="none" strike="noStrike" cap="none">
                <a:solidFill>
                  <a:schemeClr val="dk2"/>
                </a:solidFill>
                <a:latin typeface="Trebuchet MS"/>
                <a:ea typeface="Trebuchet MS"/>
                <a:cs typeface="Trebuchet MS"/>
                <a:sym typeface="Trebuchet MS"/>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r>
              <a:rPr lang="en-US" sz="4800" dirty="0" err="1"/>
              <a:t>Proceso</a:t>
            </a:r>
            <a:r>
              <a:rPr lang="en-US" sz="4800" dirty="0"/>
              <a:t> PAR - </a:t>
            </a:r>
            <a:r>
              <a:rPr lang="en-US" sz="4800" dirty="0" err="1"/>
              <a:t>Pendiente</a:t>
            </a:r>
            <a:r>
              <a:rPr lang="en-US" sz="4800" dirty="0"/>
              <a:t>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68"/>
        <p:cNvGrpSpPr/>
        <p:nvPr/>
      </p:nvGrpSpPr>
      <p:grpSpPr>
        <a:xfrm>
          <a:off x="0" y="0"/>
          <a:ext cx="0" cy="0"/>
          <a:chOff x="0" y="0"/>
          <a:chExt cx="0" cy="0"/>
        </a:xfrm>
      </p:grpSpPr>
      <p:sp>
        <p:nvSpPr>
          <p:cNvPr id="269" name="Google Shape;269;p61"/>
          <p:cNvSpPr txBox="1">
            <a:spLocks noGrp="1"/>
          </p:cNvSpPr>
          <p:nvPr>
            <p:ph type="sldNum" idx="12"/>
          </p:nvPr>
        </p:nvSpPr>
        <p:spPr>
          <a:xfrm>
            <a:off x="11701289" y="6486660"/>
            <a:ext cx="156900" cy="314400"/>
          </a:xfrm>
          <a:prstGeom prst="rect">
            <a:avLst/>
          </a:prstGeom>
          <a:noFill/>
          <a:ln>
            <a:noFill/>
          </a:ln>
        </p:spPr>
        <p:txBody>
          <a:bodyPr spcFirstLastPara="1" wrap="square" lIns="41400" tIns="41400" rIns="41400" bIns="41400" anchor="ctr" anchorCtr="0">
            <a:spAutoFit/>
          </a:bodyPr>
          <a:lstStyle/>
          <a:p>
            <a:pPr marL="0" lvl="0" indent="0" algn="r" rtl="0">
              <a:lnSpc>
                <a:spcPct val="100000"/>
              </a:lnSpc>
              <a:spcBef>
                <a:spcPts val="0"/>
              </a:spcBef>
              <a:spcAft>
                <a:spcPts val="0"/>
              </a:spcAft>
              <a:buClr>
                <a:srgbClr val="000000"/>
              </a:buClr>
              <a:buSzPts val="1500"/>
              <a:buFont typeface="Arial"/>
              <a:buNone/>
            </a:pPr>
            <a:fld id="{00000000-1234-1234-1234-123412341234}" type="slidenum">
              <a:rPr lang="en-US"/>
              <a:t>2</a:t>
            </a:fld>
            <a:endParaRPr/>
          </a:p>
        </p:txBody>
      </p:sp>
      <p:sp>
        <p:nvSpPr>
          <p:cNvPr id="270" name="Google Shape;270;p61"/>
          <p:cNvSpPr txBox="1">
            <a:spLocks noGrp="1"/>
          </p:cNvSpPr>
          <p:nvPr>
            <p:ph type="title"/>
          </p:nvPr>
        </p:nvSpPr>
        <p:spPr>
          <a:xfrm>
            <a:off x="5815333" y="237420"/>
            <a:ext cx="6265500" cy="816900"/>
          </a:xfrm>
          <a:prstGeom prst="rect">
            <a:avLst/>
          </a:prstGeom>
          <a:no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chemeClr val="accent1"/>
              </a:buClr>
              <a:buSzPts val="4100"/>
              <a:buFont typeface="Trebuchet MS"/>
              <a:buNone/>
            </a:pPr>
            <a:r>
              <a:rPr lang="en-US" sz="3500"/>
              <a:t>Interpretación de idiomas</a:t>
            </a:r>
            <a:endParaRPr sz="3500"/>
          </a:p>
        </p:txBody>
      </p:sp>
      <p:sp>
        <p:nvSpPr>
          <p:cNvPr id="271" name="Google Shape;271;p61"/>
          <p:cNvSpPr txBox="1"/>
          <p:nvPr/>
        </p:nvSpPr>
        <p:spPr>
          <a:xfrm>
            <a:off x="349967" y="1174710"/>
            <a:ext cx="5510400" cy="4965900"/>
          </a:xfrm>
          <a:prstGeom prst="rect">
            <a:avLst/>
          </a:prstGeom>
          <a:noFill/>
          <a:ln>
            <a:noFill/>
          </a:ln>
        </p:spPr>
        <p:txBody>
          <a:bodyPr spcFirstLastPara="1" wrap="square" lIns="117800" tIns="117800" rIns="117800" bIns="117800" anchor="t" anchorCtr="0">
            <a:spAutoFit/>
          </a:bodyPr>
          <a:lstStyle/>
          <a:p>
            <a:pPr marL="584200" marR="0" lvl="0" indent="-438150" algn="l" rtl="0">
              <a:lnSpc>
                <a:spcPct val="100000"/>
              </a:lnSpc>
              <a:spcBef>
                <a:spcPts val="1300"/>
              </a:spcBef>
              <a:spcAft>
                <a:spcPts val="0"/>
              </a:spcAft>
              <a:buClr>
                <a:schemeClr val="dk2"/>
              </a:buClr>
              <a:buSzPts val="2300"/>
              <a:buFont typeface="Trebuchet MS"/>
              <a:buChar char="●"/>
            </a:pPr>
            <a:r>
              <a:rPr lang="en-US" sz="2300" b="0" i="0" u="none" strike="noStrike" cap="none">
                <a:solidFill>
                  <a:schemeClr val="dk2"/>
                </a:solidFill>
                <a:latin typeface="Trebuchet MS"/>
                <a:ea typeface="Trebuchet MS"/>
                <a:cs typeface="Trebuchet MS"/>
                <a:sym typeface="Trebuchet MS"/>
              </a:rPr>
              <a:t>To access language interpretation, click Interpretation      in your meeting/webinar controls.  </a:t>
            </a:r>
            <a:endParaRPr sz="2300" b="0" i="0" u="none" strike="noStrike" cap="none">
              <a:solidFill>
                <a:schemeClr val="dk2"/>
              </a:solidFill>
              <a:latin typeface="Trebuchet MS"/>
              <a:ea typeface="Trebuchet MS"/>
              <a:cs typeface="Trebuchet MS"/>
              <a:sym typeface="Trebuchet MS"/>
            </a:endParaRPr>
          </a:p>
          <a:p>
            <a:pPr marL="0" marR="0" lvl="0" indent="0" algn="l" rtl="0">
              <a:lnSpc>
                <a:spcPct val="100000"/>
              </a:lnSpc>
              <a:spcBef>
                <a:spcPts val="1300"/>
              </a:spcBef>
              <a:spcAft>
                <a:spcPts val="0"/>
              </a:spcAft>
              <a:buClr>
                <a:srgbClr val="000000"/>
              </a:buClr>
              <a:buSzPts val="2300"/>
              <a:buFont typeface="Arial"/>
              <a:buNone/>
            </a:pPr>
            <a:endParaRPr sz="2300" b="0" i="0" u="none" strike="noStrike" cap="none">
              <a:solidFill>
                <a:schemeClr val="dk2"/>
              </a:solidFill>
              <a:latin typeface="Trebuchet MS"/>
              <a:ea typeface="Trebuchet MS"/>
              <a:cs typeface="Trebuchet MS"/>
              <a:sym typeface="Trebuchet MS"/>
            </a:endParaRPr>
          </a:p>
          <a:p>
            <a:pPr marL="0" marR="0" lvl="0" indent="0" algn="l" rtl="0">
              <a:lnSpc>
                <a:spcPct val="100000"/>
              </a:lnSpc>
              <a:spcBef>
                <a:spcPts val="1300"/>
              </a:spcBef>
              <a:spcAft>
                <a:spcPts val="0"/>
              </a:spcAft>
              <a:buClr>
                <a:srgbClr val="000000"/>
              </a:buClr>
              <a:buSzPts val="2300"/>
              <a:buFont typeface="Arial"/>
              <a:buNone/>
            </a:pPr>
            <a:endParaRPr sz="2300" b="0" i="0" u="none" strike="noStrike" cap="none">
              <a:solidFill>
                <a:schemeClr val="dk2"/>
              </a:solidFill>
              <a:latin typeface="Trebuchet MS"/>
              <a:ea typeface="Trebuchet MS"/>
              <a:cs typeface="Trebuchet MS"/>
              <a:sym typeface="Trebuchet MS"/>
            </a:endParaRPr>
          </a:p>
          <a:p>
            <a:pPr marL="584200" marR="0" lvl="0" indent="-438150" algn="l" rtl="0">
              <a:lnSpc>
                <a:spcPct val="100000"/>
              </a:lnSpc>
              <a:spcBef>
                <a:spcPts val="1300"/>
              </a:spcBef>
              <a:spcAft>
                <a:spcPts val="0"/>
              </a:spcAft>
              <a:buClr>
                <a:schemeClr val="dk2"/>
              </a:buClr>
              <a:buSzPts val="2300"/>
              <a:buFont typeface="Trebuchet MS"/>
              <a:buChar char="●"/>
            </a:pPr>
            <a:r>
              <a:rPr lang="en-US" sz="2300" b="0" i="0" u="none" strike="noStrike" cap="none">
                <a:solidFill>
                  <a:schemeClr val="dk2"/>
                </a:solidFill>
                <a:latin typeface="Trebuchet MS"/>
                <a:ea typeface="Trebuchet MS"/>
                <a:cs typeface="Trebuchet MS"/>
                <a:sym typeface="Trebuchet MS"/>
              </a:rPr>
              <a:t>If you do not see the Interpretation button, click More, then Interpretation.</a:t>
            </a:r>
            <a:endParaRPr sz="2300" b="0" i="0" u="none" strike="noStrike" cap="none">
              <a:solidFill>
                <a:schemeClr val="dk2"/>
              </a:solidFill>
              <a:latin typeface="Trebuchet MS"/>
              <a:ea typeface="Trebuchet MS"/>
              <a:cs typeface="Trebuchet MS"/>
              <a:sym typeface="Trebuchet MS"/>
            </a:endParaRPr>
          </a:p>
          <a:p>
            <a:pPr marL="584200" marR="0" lvl="0" indent="0" algn="l" rtl="0">
              <a:lnSpc>
                <a:spcPct val="100000"/>
              </a:lnSpc>
              <a:spcBef>
                <a:spcPts val="1300"/>
              </a:spcBef>
              <a:spcAft>
                <a:spcPts val="0"/>
              </a:spcAft>
              <a:buClr>
                <a:srgbClr val="000000"/>
              </a:buClr>
              <a:buSzPts val="2300"/>
              <a:buFont typeface="Arial"/>
              <a:buNone/>
            </a:pPr>
            <a:endParaRPr sz="2300" b="0" i="0" u="none" strike="noStrike" cap="none">
              <a:solidFill>
                <a:schemeClr val="dk2"/>
              </a:solidFill>
              <a:latin typeface="Trebuchet MS"/>
              <a:ea typeface="Trebuchet MS"/>
              <a:cs typeface="Trebuchet MS"/>
              <a:sym typeface="Trebuchet MS"/>
            </a:endParaRPr>
          </a:p>
          <a:p>
            <a:pPr marL="584200" marR="0" lvl="0" indent="-438150" algn="l" rtl="0">
              <a:lnSpc>
                <a:spcPct val="100000"/>
              </a:lnSpc>
              <a:spcBef>
                <a:spcPts val="1300"/>
              </a:spcBef>
              <a:spcAft>
                <a:spcPts val="0"/>
              </a:spcAft>
              <a:buClr>
                <a:schemeClr val="dk2"/>
              </a:buClr>
              <a:buSzPts val="2300"/>
              <a:buFont typeface="Trebuchet MS"/>
              <a:buChar char="●"/>
            </a:pPr>
            <a:r>
              <a:rPr lang="en-US" sz="2300" b="0" i="0" u="none" strike="noStrike" cap="none">
                <a:solidFill>
                  <a:schemeClr val="dk2"/>
                </a:solidFill>
                <a:latin typeface="Trebuchet MS"/>
                <a:ea typeface="Trebuchet MS"/>
                <a:cs typeface="Trebuchet MS"/>
                <a:sym typeface="Trebuchet MS"/>
              </a:rPr>
              <a:t>Click the language that you would like to hear.</a:t>
            </a:r>
            <a:endParaRPr sz="2300" b="0" i="0" u="none" strike="noStrike" cap="none">
              <a:solidFill>
                <a:schemeClr val="dk2"/>
              </a:solidFill>
              <a:latin typeface="Arial"/>
              <a:ea typeface="Arial"/>
              <a:cs typeface="Arial"/>
              <a:sym typeface="Arial"/>
            </a:endParaRPr>
          </a:p>
        </p:txBody>
      </p:sp>
      <p:sp>
        <p:nvSpPr>
          <p:cNvPr id="272" name="Google Shape;272;p61"/>
          <p:cNvSpPr txBox="1"/>
          <p:nvPr/>
        </p:nvSpPr>
        <p:spPr>
          <a:xfrm>
            <a:off x="5815333" y="1143000"/>
            <a:ext cx="6376800" cy="5122315"/>
          </a:xfrm>
          <a:prstGeom prst="rect">
            <a:avLst/>
          </a:prstGeom>
          <a:noFill/>
          <a:ln>
            <a:noFill/>
          </a:ln>
        </p:spPr>
        <p:txBody>
          <a:bodyPr spcFirstLastPara="1" wrap="square" lIns="117800" tIns="117800" rIns="117800" bIns="117800" anchor="t" anchorCtr="0">
            <a:spAutoFit/>
          </a:bodyPr>
          <a:lstStyle/>
          <a:p>
            <a:pPr marL="749300" marR="0" lvl="0" indent="-514350" algn="l" rtl="0">
              <a:lnSpc>
                <a:spcPct val="115000"/>
              </a:lnSpc>
              <a:spcBef>
                <a:spcPts val="0"/>
              </a:spcBef>
              <a:spcAft>
                <a:spcPts val="0"/>
              </a:spcAft>
              <a:buClr>
                <a:schemeClr val="dk2"/>
              </a:buClr>
              <a:buSzPts val="2300"/>
              <a:buFont typeface="Trebuchet MS"/>
              <a:buChar char="●"/>
            </a:pPr>
            <a:r>
              <a:rPr lang="es-MX" sz="2300" b="0" i="0" u="none" strike="noStrike" cap="none" dirty="0">
                <a:solidFill>
                  <a:schemeClr val="dk2"/>
                </a:solidFill>
                <a:latin typeface="Trebuchet MS"/>
                <a:ea typeface="Trebuchet MS"/>
                <a:cs typeface="Trebuchet MS"/>
                <a:sym typeface="Trebuchet MS"/>
              </a:rPr>
              <a:t>Para acceder a la interpretación simultánea, haz clic en Interpretación dentro de los controles de la reunión o </a:t>
            </a:r>
            <a:r>
              <a:rPr lang="es-MX" sz="2300" b="0" i="0" u="none" strike="noStrike" cap="none" dirty="0" err="1">
                <a:solidFill>
                  <a:schemeClr val="dk2"/>
                </a:solidFill>
                <a:latin typeface="Trebuchet MS"/>
                <a:ea typeface="Trebuchet MS"/>
                <a:cs typeface="Trebuchet MS"/>
                <a:sym typeface="Trebuchet MS"/>
              </a:rPr>
              <a:t>webinar</a:t>
            </a:r>
            <a:r>
              <a:rPr lang="en-US" sz="2300" b="0" i="0" u="none" strike="noStrike" cap="none" dirty="0">
                <a:solidFill>
                  <a:schemeClr val="dk2"/>
                </a:solidFill>
                <a:latin typeface="Trebuchet MS"/>
                <a:ea typeface="Trebuchet MS"/>
                <a:cs typeface="Trebuchet MS"/>
                <a:sym typeface="Trebuchet MS"/>
              </a:rPr>
              <a:t>.</a:t>
            </a:r>
            <a:endParaRPr sz="2300" b="0" i="0" u="none" strike="noStrike" cap="none" dirty="0">
              <a:solidFill>
                <a:schemeClr val="dk2"/>
              </a:solidFill>
              <a:latin typeface="Trebuchet MS"/>
              <a:ea typeface="Trebuchet MS"/>
              <a:cs typeface="Trebuchet MS"/>
              <a:sym typeface="Trebuchet MS"/>
            </a:endParaRPr>
          </a:p>
          <a:p>
            <a:pPr marL="584200" marR="0" lvl="0" indent="0" algn="l" rtl="0">
              <a:lnSpc>
                <a:spcPct val="115000"/>
              </a:lnSpc>
              <a:spcBef>
                <a:spcPts val="0"/>
              </a:spcBef>
              <a:spcAft>
                <a:spcPts val="0"/>
              </a:spcAft>
              <a:buClr>
                <a:schemeClr val="dk1"/>
              </a:buClr>
              <a:buSzPts val="1400"/>
              <a:buFont typeface="Arial"/>
              <a:buNone/>
            </a:pPr>
            <a:r>
              <a:rPr lang="en-US" sz="2300" b="0" i="0" u="none" strike="noStrike" cap="none" dirty="0">
                <a:solidFill>
                  <a:schemeClr val="dk2"/>
                </a:solidFill>
                <a:latin typeface="Trebuchet MS"/>
                <a:ea typeface="Trebuchet MS"/>
                <a:cs typeface="Trebuchet MS"/>
                <a:sym typeface="Trebuchet MS"/>
              </a:rPr>
              <a:t>  </a:t>
            </a:r>
            <a:endParaRPr sz="2300" b="0" i="0" u="none" strike="noStrike" cap="none" dirty="0">
              <a:solidFill>
                <a:schemeClr val="dk2"/>
              </a:solidFill>
              <a:latin typeface="Trebuchet MS"/>
              <a:ea typeface="Trebuchet MS"/>
              <a:cs typeface="Trebuchet MS"/>
              <a:sym typeface="Trebuchet MS"/>
            </a:endParaRPr>
          </a:p>
          <a:p>
            <a:pPr marL="749300" marR="0" lvl="0" indent="-514350" algn="l" rtl="0">
              <a:lnSpc>
                <a:spcPct val="115000"/>
              </a:lnSpc>
              <a:spcBef>
                <a:spcPts val="0"/>
              </a:spcBef>
              <a:spcAft>
                <a:spcPts val="0"/>
              </a:spcAft>
              <a:buClr>
                <a:schemeClr val="dk2"/>
              </a:buClr>
              <a:buSzPts val="2300"/>
              <a:buFont typeface="Trebuchet MS"/>
              <a:buChar char="●"/>
            </a:pPr>
            <a:r>
              <a:rPr lang="es-MX" sz="2300" b="0" i="0" u="none" strike="noStrike" cap="none" dirty="0">
                <a:solidFill>
                  <a:schemeClr val="dk2"/>
                </a:solidFill>
                <a:latin typeface="Trebuchet MS"/>
                <a:ea typeface="Trebuchet MS"/>
                <a:cs typeface="Trebuchet MS"/>
                <a:sym typeface="Trebuchet MS"/>
              </a:rPr>
              <a:t>Si no ves el botón de Interpretación, selecciona Más y luego Interpretación.</a:t>
            </a:r>
          </a:p>
          <a:p>
            <a:pPr marL="584200" marR="0" lvl="0" indent="0" algn="l" rtl="0">
              <a:lnSpc>
                <a:spcPct val="115000"/>
              </a:lnSpc>
              <a:spcBef>
                <a:spcPts val="0"/>
              </a:spcBef>
              <a:spcAft>
                <a:spcPts val="0"/>
              </a:spcAft>
              <a:buClr>
                <a:srgbClr val="000000"/>
              </a:buClr>
              <a:buSzPts val="2300"/>
              <a:buFont typeface="Arial"/>
              <a:buNone/>
            </a:pPr>
            <a:endParaRPr lang="es-MX" sz="2300" b="0" i="0" u="none" strike="noStrike" cap="none" dirty="0">
              <a:solidFill>
                <a:schemeClr val="dk2"/>
              </a:solidFill>
              <a:latin typeface="Trebuchet MS"/>
              <a:ea typeface="Trebuchet MS"/>
              <a:cs typeface="Trebuchet MS"/>
              <a:sym typeface="Trebuchet MS"/>
            </a:endParaRPr>
          </a:p>
          <a:p>
            <a:pPr marL="584200" marR="0" lvl="0" indent="0" algn="l" rtl="0">
              <a:lnSpc>
                <a:spcPct val="115000"/>
              </a:lnSpc>
              <a:spcBef>
                <a:spcPts val="0"/>
              </a:spcBef>
              <a:spcAft>
                <a:spcPts val="0"/>
              </a:spcAft>
              <a:buClr>
                <a:srgbClr val="000000"/>
              </a:buClr>
              <a:buSzPts val="2300"/>
              <a:buFont typeface="Arial"/>
              <a:buNone/>
            </a:pPr>
            <a:endParaRPr lang="es-MX" sz="2300" b="0" i="0" u="none" strike="noStrike" cap="none" dirty="0">
              <a:solidFill>
                <a:schemeClr val="dk2"/>
              </a:solidFill>
              <a:latin typeface="Trebuchet MS"/>
              <a:ea typeface="Trebuchet MS"/>
              <a:cs typeface="Trebuchet MS"/>
              <a:sym typeface="Trebuchet MS"/>
            </a:endParaRPr>
          </a:p>
          <a:p>
            <a:pPr marL="749300" marR="0" lvl="0" indent="-514350" algn="l" rtl="0">
              <a:lnSpc>
                <a:spcPct val="115000"/>
              </a:lnSpc>
              <a:spcBef>
                <a:spcPts val="0"/>
              </a:spcBef>
              <a:spcAft>
                <a:spcPts val="0"/>
              </a:spcAft>
              <a:buClr>
                <a:schemeClr val="dk2"/>
              </a:buClr>
              <a:buSzPts val="2300"/>
              <a:buFont typeface="Trebuchet MS"/>
              <a:buChar char="●"/>
            </a:pPr>
            <a:endParaRPr lang="es-MX" sz="2300" b="0" i="0" u="none" strike="noStrike" cap="none" dirty="0">
              <a:solidFill>
                <a:schemeClr val="dk2"/>
              </a:solidFill>
              <a:latin typeface="Trebuchet MS"/>
              <a:ea typeface="Trebuchet MS"/>
              <a:cs typeface="Trebuchet MS"/>
              <a:sym typeface="Trebuchet MS"/>
            </a:endParaRPr>
          </a:p>
          <a:p>
            <a:pPr marL="749300" marR="0" lvl="0" indent="-514350" algn="l" rtl="0">
              <a:lnSpc>
                <a:spcPct val="115000"/>
              </a:lnSpc>
              <a:spcBef>
                <a:spcPts val="0"/>
              </a:spcBef>
              <a:spcAft>
                <a:spcPts val="0"/>
              </a:spcAft>
              <a:buClr>
                <a:schemeClr val="dk2"/>
              </a:buClr>
              <a:buSzPts val="2300"/>
              <a:buFont typeface="Trebuchet MS"/>
              <a:buChar char="●"/>
            </a:pPr>
            <a:r>
              <a:rPr lang="es-MX" sz="2300" b="0" i="0" u="none" strike="noStrike" cap="none" dirty="0">
                <a:solidFill>
                  <a:schemeClr val="dk2"/>
                </a:solidFill>
                <a:latin typeface="Trebuchet MS"/>
                <a:ea typeface="Trebuchet MS"/>
                <a:cs typeface="Trebuchet MS"/>
                <a:sym typeface="Trebuchet MS"/>
              </a:rPr>
              <a:t>Elige el idioma en el que deseas escuchar la sesión.</a:t>
            </a:r>
            <a:r>
              <a:rPr lang="en-US" sz="2300" b="0" i="0" u="none" strike="noStrike" cap="none" dirty="0">
                <a:solidFill>
                  <a:schemeClr val="dk2"/>
                </a:solidFill>
                <a:latin typeface="Trebuchet MS"/>
                <a:ea typeface="Trebuchet MS"/>
                <a:cs typeface="Trebuchet MS"/>
                <a:sym typeface="Trebuchet MS"/>
              </a:rPr>
              <a:t> </a:t>
            </a:r>
            <a:endParaRPr sz="2300" b="0" i="0" u="none" strike="noStrike" cap="none" dirty="0">
              <a:solidFill>
                <a:schemeClr val="dk2"/>
              </a:solidFill>
              <a:latin typeface="Trebuchet MS"/>
              <a:ea typeface="Trebuchet MS"/>
              <a:cs typeface="Trebuchet MS"/>
              <a:sym typeface="Trebuchet MS"/>
            </a:endParaRPr>
          </a:p>
        </p:txBody>
      </p:sp>
      <p:sp>
        <p:nvSpPr>
          <p:cNvPr id="273" name="Google Shape;273;p61"/>
          <p:cNvSpPr txBox="1"/>
          <p:nvPr/>
        </p:nvSpPr>
        <p:spPr>
          <a:xfrm>
            <a:off x="383367" y="285665"/>
            <a:ext cx="5443500" cy="776700"/>
          </a:xfrm>
          <a:prstGeom prst="rect">
            <a:avLst/>
          </a:prstGeom>
          <a:noFill/>
          <a:ln>
            <a:noFill/>
          </a:ln>
        </p:spPr>
        <p:txBody>
          <a:bodyPr spcFirstLastPara="1" wrap="square" lIns="117800" tIns="117800" rIns="117800" bIns="117800" anchor="t" anchorCtr="0">
            <a:spAutoFit/>
          </a:bodyPr>
          <a:lstStyle/>
          <a:p>
            <a:pPr marL="0" marR="0" lvl="0" indent="0" algn="ctr" rtl="0">
              <a:lnSpc>
                <a:spcPct val="100000"/>
              </a:lnSpc>
              <a:spcBef>
                <a:spcPts val="0"/>
              </a:spcBef>
              <a:spcAft>
                <a:spcPts val="0"/>
              </a:spcAft>
              <a:buClr>
                <a:schemeClr val="accent1"/>
              </a:buClr>
              <a:buSzPts val="4500"/>
              <a:buFont typeface="Trebuchet MS"/>
              <a:buNone/>
            </a:pPr>
            <a:r>
              <a:rPr lang="en-US" sz="3500" b="1" i="0" u="none" strike="noStrike" cap="none">
                <a:solidFill>
                  <a:schemeClr val="dk2"/>
                </a:solidFill>
                <a:latin typeface="Trebuchet MS"/>
                <a:ea typeface="Trebuchet MS"/>
                <a:cs typeface="Trebuchet MS"/>
                <a:sym typeface="Trebuchet MS"/>
              </a:rPr>
              <a:t>Language Interpretation</a:t>
            </a:r>
            <a:endParaRPr sz="3500" b="0" i="0" u="none" strike="noStrike" cap="none">
              <a:solidFill>
                <a:schemeClr val="dk2"/>
              </a:solidFill>
              <a:latin typeface="Arial"/>
              <a:ea typeface="Arial"/>
              <a:cs typeface="Arial"/>
              <a:sym typeface="Arial"/>
            </a:endParaRPr>
          </a:p>
        </p:txBody>
      </p:sp>
      <p:pic>
        <p:nvPicPr>
          <p:cNvPr id="274" name="Google Shape;274;p61"/>
          <p:cNvPicPr preferRelativeResize="0"/>
          <p:nvPr/>
        </p:nvPicPr>
        <p:blipFill rotWithShape="1">
          <a:blip r:embed="rId3">
            <a:alphaModFix/>
          </a:blip>
          <a:srcRect/>
          <a:stretch/>
        </p:blipFill>
        <p:spPr>
          <a:xfrm>
            <a:off x="3729767" y="1682538"/>
            <a:ext cx="299520" cy="299520"/>
          </a:xfrm>
          <a:prstGeom prst="rect">
            <a:avLst/>
          </a:prstGeom>
          <a:noFill/>
          <a:ln>
            <a:noFill/>
          </a:ln>
        </p:spPr>
      </p:pic>
      <p:pic>
        <p:nvPicPr>
          <p:cNvPr id="275" name="Google Shape;275;p61"/>
          <p:cNvPicPr preferRelativeResize="0"/>
          <p:nvPr/>
        </p:nvPicPr>
        <p:blipFill rotWithShape="1">
          <a:blip r:embed="rId4">
            <a:alphaModFix/>
          </a:blip>
          <a:srcRect r="45048"/>
          <a:stretch/>
        </p:blipFill>
        <p:spPr>
          <a:xfrm>
            <a:off x="2257265" y="2602229"/>
            <a:ext cx="1695800" cy="800089"/>
          </a:xfrm>
          <a:prstGeom prst="rect">
            <a:avLst/>
          </a:prstGeom>
          <a:noFill/>
          <a:ln>
            <a:noFill/>
          </a:ln>
        </p:spPr>
      </p:pic>
      <p:pic>
        <p:nvPicPr>
          <p:cNvPr id="276" name="Google Shape;276;p61"/>
          <p:cNvPicPr preferRelativeResize="0"/>
          <p:nvPr/>
        </p:nvPicPr>
        <p:blipFill rotWithShape="1">
          <a:blip r:embed="rId4">
            <a:alphaModFix/>
          </a:blip>
          <a:srcRect r="45048"/>
          <a:stretch/>
        </p:blipFill>
        <p:spPr>
          <a:xfrm>
            <a:off x="8321983" y="2602229"/>
            <a:ext cx="1363500" cy="643290"/>
          </a:xfrm>
          <a:prstGeom prst="rect">
            <a:avLst/>
          </a:prstGeom>
          <a:noFill/>
          <a:ln>
            <a:noFill/>
          </a:ln>
        </p:spPr>
      </p:pic>
      <p:pic>
        <p:nvPicPr>
          <p:cNvPr id="277" name="Google Shape;277;p61"/>
          <p:cNvPicPr preferRelativeResize="0"/>
          <p:nvPr/>
        </p:nvPicPr>
        <p:blipFill rotWithShape="1">
          <a:blip r:embed="rId4">
            <a:alphaModFix/>
          </a:blip>
          <a:srcRect l="65020"/>
          <a:stretch/>
        </p:blipFill>
        <p:spPr>
          <a:xfrm>
            <a:off x="8517791" y="4236991"/>
            <a:ext cx="971884" cy="720360"/>
          </a:xfrm>
          <a:prstGeom prst="rect">
            <a:avLst/>
          </a:prstGeom>
          <a:noFill/>
          <a:ln>
            <a:noFill/>
          </a:ln>
        </p:spPr>
      </p:pic>
      <p:pic>
        <p:nvPicPr>
          <p:cNvPr id="278" name="Google Shape;278;p61"/>
          <p:cNvPicPr preferRelativeResize="0"/>
          <p:nvPr/>
        </p:nvPicPr>
        <p:blipFill rotWithShape="1">
          <a:blip r:embed="rId4">
            <a:alphaModFix/>
          </a:blip>
          <a:srcRect l="65020"/>
          <a:stretch/>
        </p:blipFill>
        <p:spPr>
          <a:xfrm>
            <a:off x="3353717" y="4599026"/>
            <a:ext cx="805066" cy="596730"/>
          </a:xfrm>
          <a:prstGeom prst="rect">
            <a:avLst/>
          </a:prstGeom>
          <a:noFill/>
          <a:ln>
            <a:noFill/>
          </a:ln>
        </p:spPr>
      </p:pic>
      <p:pic>
        <p:nvPicPr>
          <p:cNvPr id="279" name="Google Shape;279;p61"/>
          <p:cNvPicPr preferRelativeResize="0"/>
          <p:nvPr/>
        </p:nvPicPr>
        <p:blipFill rotWithShape="1">
          <a:blip r:embed="rId3">
            <a:alphaModFix/>
          </a:blip>
          <a:srcRect/>
          <a:stretch/>
        </p:blipFill>
        <p:spPr>
          <a:xfrm>
            <a:off x="11758929" y="1682538"/>
            <a:ext cx="299520" cy="299520"/>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417"/>
        <p:cNvGrpSpPr/>
        <p:nvPr/>
      </p:nvGrpSpPr>
      <p:grpSpPr>
        <a:xfrm>
          <a:off x="0" y="0"/>
          <a:ext cx="0" cy="0"/>
          <a:chOff x="0" y="0"/>
          <a:chExt cx="0" cy="0"/>
        </a:xfrm>
      </p:grpSpPr>
      <p:sp>
        <p:nvSpPr>
          <p:cNvPr id="419" name="Google Shape;419;p78"/>
          <p:cNvSpPr txBox="1">
            <a:spLocks noGrp="1"/>
          </p:cNvSpPr>
          <p:nvPr>
            <p:ph type="body" idx="1"/>
          </p:nvPr>
        </p:nvSpPr>
        <p:spPr>
          <a:xfrm>
            <a:off x="-16239" y="2080900"/>
            <a:ext cx="6112239" cy="4208700"/>
          </a:xfrm>
          <a:prstGeom prst="rect">
            <a:avLst/>
          </a:prstGeom>
          <a:noFill/>
          <a:ln>
            <a:noFill/>
          </a:ln>
        </p:spPr>
        <p:txBody>
          <a:bodyPr spcFirstLastPara="1" wrap="square" lIns="91425" tIns="45700" rIns="91425" bIns="45700" anchor="t" anchorCtr="0">
            <a:noAutofit/>
          </a:bodyPr>
          <a:lstStyle/>
          <a:p>
            <a:pPr marL="342900" lvl="0" indent="-304800" algn="l" rtl="0">
              <a:lnSpc>
                <a:spcPct val="115000"/>
              </a:lnSpc>
              <a:spcBef>
                <a:spcPts val="1000"/>
              </a:spcBef>
              <a:spcAft>
                <a:spcPts val="0"/>
              </a:spcAft>
              <a:buSzPts val="3000"/>
              <a:buChar char="•"/>
            </a:pPr>
            <a:r>
              <a:rPr lang="en-US" sz="3000" dirty="0"/>
              <a:t>Technical Denial: Health First Colorado policy is not met for reasons including, but not limited to:</a:t>
            </a:r>
            <a:endParaRPr sz="3000" dirty="0"/>
          </a:p>
          <a:p>
            <a:pPr marL="685800" lvl="1" indent="-272415" algn="l" rtl="0">
              <a:lnSpc>
                <a:spcPct val="115000"/>
              </a:lnSpc>
              <a:spcBef>
                <a:spcPts val="500"/>
              </a:spcBef>
              <a:spcAft>
                <a:spcPts val="0"/>
              </a:spcAft>
              <a:buSzPts val="3000"/>
              <a:buChar char="⮚"/>
            </a:pPr>
            <a:r>
              <a:rPr lang="en-US" sz="3000" dirty="0"/>
              <a:t>Untimely Request​(s) </a:t>
            </a:r>
            <a:endParaRPr sz="3000" dirty="0"/>
          </a:p>
          <a:p>
            <a:pPr marL="685800" lvl="1" indent="-272415" algn="l" rtl="0">
              <a:lnSpc>
                <a:spcPct val="115000"/>
              </a:lnSpc>
              <a:spcBef>
                <a:spcPts val="500"/>
              </a:spcBef>
              <a:spcAft>
                <a:spcPts val="0"/>
              </a:spcAft>
              <a:buSzPts val="3000"/>
              <a:buChar char="⮚"/>
            </a:pPr>
            <a:r>
              <a:rPr lang="en-US" sz="3000" dirty="0"/>
              <a:t>Lack of Information (LOI)​​</a:t>
            </a:r>
            <a:endParaRPr sz="3000" dirty="0"/>
          </a:p>
          <a:p>
            <a:pPr marL="685800" lvl="1" indent="-272415" algn="l" rtl="0">
              <a:lnSpc>
                <a:spcPct val="115000"/>
              </a:lnSpc>
              <a:spcBef>
                <a:spcPts val="500"/>
              </a:spcBef>
              <a:spcAft>
                <a:spcPts val="0"/>
              </a:spcAft>
              <a:buSzPts val="3000"/>
              <a:buChar char="⮚"/>
            </a:pPr>
            <a:r>
              <a:rPr lang="en-US" sz="3000" dirty="0"/>
              <a:t>Duplicative services</a:t>
            </a:r>
            <a:endParaRPr sz="3000" dirty="0"/>
          </a:p>
        </p:txBody>
      </p:sp>
      <p:sp>
        <p:nvSpPr>
          <p:cNvPr id="420" name="Google Shape;420;p78"/>
          <p:cNvSpPr txBox="1">
            <a:spLocks noGrp="1"/>
          </p:cNvSpPr>
          <p:nvPr>
            <p:ph type="sldNum" idx="12"/>
          </p:nvPr>
        </p:nvSpPr>
        <p:spPr>
          <a:xfrm>
            <a:off x="9174126" y="6373686"/>
            <a:ext cx="27432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20</a:t>
            </a:fld>
            <a:endParaRPr/>
          </a:p>
        </p:txBody>
      </p:sp>
      <p:sp>
        <p:nvSpPr>
          <p:cNvPr id="5" name="Google Shape;419;p78">
            <a:extLst>
              <a:ext uri="{FF2B5EF4-FFF2-40B4-BE49-F238E27FC236}">
                <a16:creationId xmlns:a16="http://schemas.microsoft.com/office/drawing/2014/main" id="{AA4F6BA7-56FA-4B15-930C-FEA893192E2F}"/>
              </a:ext>
            </a:extLst>
          </p:cNvPr>
          <p:cNvSpPr txBox="1">
            <a:spLocks/>
          </p:cNvSpPr>
          <p:nvPr/>
        </p:nvSpPr>
        <p:spPr>
          <a:xfrm>
            <a:off x="6147225" y="2098390"/>
            <a:ext cx="6112239" cy="4208700"/>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457200" algn="l" rtl="0">
              <a:lnSpc>
                <a:spcPct val="90000"/>
              </a:lnSpc>
              <a:spcBef>
                <a:spcPts val="1000"/>
              </a:spcBef>
              <a:spcAft>
                <a:spcPts val="0"/>
              </a:spcAft>
              <a:buClr>
                <a:schemeClr val="dk1"/>
              </a:buClr>
              <a:buSzPts val="3600"/>
              <a:buFont typeface="Arial"/>
              <a:buChar char="•"/>
              <a:defRPr sz="3600" b="0" i="0" u="none" strike="noStrike" cap="none">
                <a:solidFill>
                  <a:schemeClr val="dk1"/>
                </a:solidFill>
                <a:latin typeface="Trebuchet MS"/>
                <a:ea typeface="Trebuchet MS"/>
                <a:cs typeface="Trebuchet MS"/>
                <a:sym typeface="Trebuchet MS"/>
              </a:defRPr>
            </a:lvl1pPr>
            <a:lvl2pPr marL="914400" marR="0" lvl="1" indent="-375285" algn="l" rtl="0">
              <a:lnSpc>
                <a:spcPct val="90000"/>
              </a:lnSpc>
              <a:spcBef>
                <a:spcPts val="500"/>
              </a:spcBef>
              <a:spcAft>
                <a:spcPts val="0"/>
              </a:spcAft>
              <a:buClr>
                <a:schemeClr val="dk1"/>
              </a:buClr>
              <a:buSzPts val="2310"/>
              <a:buFont typeface="Noto Sans Symbols"/>
              <a:buChar char="⮚"/>
              <a:defRPr sz="3300" b="0" i="0" u="none" strike="noStrike" cap="none">
                <a:solidFill>
                  <a:schemeClr val="dk1"/>
                </a:solidFill>
                <a:latin typeface="Trebuchet MS"/>
                <a:ea typeface="Trebuchet MS"/>
                <a:cs typeface="Trebuchet MS"/>
                <a:sym typeface="Trebuchet MS"/>
              </a:defRPr>
            </a:lvl2pPr>
            <a:lvl3pPr marL="1371600" marR="0" lvl="2" indent="-400050" algn="l" rtl="0">
              <a:lnSpc>
                <a:spcPct val="90000"/>
              </a:lnSpc>
              <a:spcBef>
                <a:spcPts val="500"/>
              </a:spcBef>
              <a:spcAft>
                <a:spcPts val="0"/>
              </a:spcAft>
              <a:buClr>
                <a:schemeClr val="dk1"/>
              </a:buClr>
              <a:buSzPts val="2700"/>
              <a:buFont typeface="Noto Sans Symbols"/>
              <a:buChar char="▪"/>
              <a:defRPr sz="2700" b="0" i="0" u="none" strike="noStrike" cap="none">
                <a:solidFill>
                  <a:schemeClr val="dk1"/>
                </a:solidFill>
                <a:latin typeface="Trebuchet MS"/>
                <a:ea typeface="Trebuchet MS"/>
                <a:cs typeface="Trebuchet MS"/>
                <a:sym typeface="Trebuchet MS"/>
              </a:defRPr>
            </a:lvl3pPr>
            <a:lvl4pPr marL="1828800" marR="0" lvl="3"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Trebuchet MS"/>
                <a:ea typeface="Trebuchet MS"/>
                <a:cs typeface="Trebuchet MS"/>
                <a:sym typeface="Trebuchet MS"/>
              </a:defRPr>
            </a:lvl4pPr>
            <a:lvl5pPr marL="2286000" marR="0" lvl="4" indent="-228600" algn="l" rtl="0">
              <a:lnSpc>
                <a:spcPct val="90000"/>
              </a:lnSpc>
              <a:spcBef>
                <a:spcPts val="500"/>
              </a:spcBef>
              <a:spcAft>
                <a:spcPts val="0"/>
              </a:spcAft>
              <a:buClr>
                <a:srgbClr val="888888"/>
              </a:buClr>
              <a:buSzPts val="1600"/>
              <a:buFont typeface="Arial"/>
              <a:buNone/>
              <a:defRPr sz="1600" b="0" i="0" u="none" strike="noStrike" cap="none">
                <a:solidFill>
                  <a:srgbClr val="888888"/>
                </a:solidFill>
                <a:latin typeface="Calibri"/>
                <a:ea typeface="Calibri"/>
                <a:cs typeface="Calibri"/>
                <a:sym typeface="Calibri"/>
              </a:defRPr>
            </a:lvl5pPr>
            <a:lvl6pPr marL="2743200" marR="0" lvl="5" indent="-228600" algn="l" rtl="0">
              <a:lnSpc>
                <a:spcPct val="90000"/>
              </a:lnSpc>
              <a:spcBef>
                <a:spcPts val="500"/>
              </a:spcBef>
              <a:spcAft>
                <a:spcPts val="0"/>
              </a:spcAft>
              <a:buClr>
                <a:srgbClr val="888888"/>
              </a:buClr>
              <a:buSzPts val="1600"/>
              <a:buFont typeface="Arial"/>
              <a:buNone/>
              <a:defRPr sz="1600" b="0" i="0" u="none" strike="noStrike" cap="none">
                <a:solidFill>
                  <a:srgbClr val="888888"/>
                </a:solidFill>
                <a:latin typeface="Calibri"/>
                <a:ea typeface="Calibri"/>
                <a:cs typeface="Calibri"/>
                <a:sym typeface="Calibri"/>
              </a:defRPr>
            </a:lvl6pPr>
            <a:lvl7pPr marL="3200400" marR="0" lvl="6" indent="-228600" algn="l" rtl="0">
              <a:lnSpc>
                <a:spcPct val="90000"/>
              </a:lnSpc>
              <a:spcBef>
                <a:spcPts val="500"/>
              </a:spcBef>
              <a:spcAft>
                <a:spcPts val="0"/>
              </a:spcAft>
              <a:buClr>
                <a:srgbClr val="888888"/>
              </a:buClr>
              <a:buSzPts val="1600"/>
              <a:buFont typeface="Arial"/>
              <a:buNone/>
              <a:defRPr sz="1600" b="0" i="0" u="none" strike="noStrike" cap="none">
                <a:solidFill>
                  <a:srgbClr val="888888"/>
                </a:solidFill>
                <a:latin typeface="Calibri"/>
                <a:ea typeface="Calibri"/>
                <a:cs typeface="Calibri"/>
                <a:sym typeface="Calibri"/>
              </a:defRPr>
            </a:lvl7pPr>
            <a:lvl8pPr marL="3657600" marR="0" lvl="7" indent="-228600" algn="l" rtl="0">
              <a:lnSpc>
                <a:spcPct val="90000"/>
              </a:lnSpc>
              <a:spcBef>
                <a:spcPts val="500"/>
              </a:spcBef>
              <a:spcAft>
                <a:spcPts val="0"/>
              </a:spcAft>
              <a:buClr>
                <a:srgbClr val="888888"/>
              </a:buClr>
              <a:buSzPts val="1600"/>
              <a:buFont typeface="Arial"/>
              <a:buNone/>
              <a:defRPr sz="1600" b="0" i="0" u="none" strike="noStrike" cap="none">
                <a:solidFill>
                  <a:srgbClr val="888888"/>
                </a:solidFill>
                <a:latin typeface="Calibri"/>
                <a:ea typeface="Calibri"/>
                <a:cs typeface="Calibri"/>
                <a:sym typeface="Calibri"/>
              </a:defRPr>
            </a:lvl8pPr>
            <a:lvl9pPr marL="4114800" marR="0" lvl="8" indent="-228600" algn="l" rtl="0">
              <a:lnSpc>
                <a:spcPct val="90000"/>
              </a:lnSpc>
              <a:spcBef>
                <a:spcPts val="500"/>
              </a:spcBef>
              <a:spcAft>
                <a:spcPts val="0"/>
              </a:spcAft>
              <a:buClr>
                <a:srgbClr val="888888"/>
              </a:buClr>
              <a:buSzPts val="1600"/>
              <a:buFont typeface="Arial"/>
              <a:buNone/>
              <a:defRPr sz="1600" b="0" i="0" u="none" strike="noStrike" cap="none">
                <a:solidFill>
                  <a:srgbClr val="888888"/>
                </a:solidFill>
                <a:latin typeface="Calibri"/>
                <a:ea typeface="Calibri"/>
                <a:cs typeface="Calibri"/>
                <a:sym typeface="Calibri"/>
              </a:defRPr>
            </a:lvl9pPr>
          </a:lstStyle>
          <a:p>
            <a:pPr marL="342900" indent="-304800">
              <a:lnSpc>
                <a:spcPct val="115000"/>
              </a:lnSpc>
              <a:buSzPts val="3000"/>
            </a:pPr>
            <a:r>
              <a:rPr lang="en-US" sz="3000" dirty="0" err="1"/>
              <a:t>Negación</a:t>
            </a:r>
            <a:r>
              <a:rPr lang="en-US" sz="3000" dirty="0"/>
              <a:t> Técnica: </a:t>
            </a:r>
            <a:r>
              <a:rPr lang="es-MX" sz="3000" dirty="0"/>
              <a:t>La política de </a:t>
            </a:r>
            <a:r>
              <a:rPr lang="es-MX" sz="3000" dirty="0" err="1"/>
              <a:t>Health</a:t>
            </a:r>
            <a:r>
              <a:rPr lang="es-MX" sz="3000" dirty="0"/>
              <a:t> First Colorado no se cumple por razones como</a:t>
            </a:r>
            <a:r>
              <a:rPr lang="en-US" sz="3000" dirty="0"/>
              <a:t>:</a:t>
            </a:r>
          </a:p>
          <a:p>
            <a:pPr marL="685800" lvl="1" indent="-272415">
              <a:lnSpc>
                <a:spcPct val="115000"/>
              </a:lnSpc>
              <a:buSzPts val="3000"/>
            </a:pPr>
            <a:r>
              <a:rPr lang="es-MX" sz="3000" dirty="0"/>
              <a:t>Solicitudes fuera de tiempo</a:t>
            </a:r>
          </a:p>
          <a:p>
            <a:pPr marL="685800" lvl="1" indent="-272415">
              <a:lnSpc>
                <a:spcPct val="115000"/>
              </a:lnSpc>
              <a:buSzPts val="3000"/>
            </a:pPr>
            <a:r>
              <a:rPr lang="es-MX" sz="3000" dirty="0"/>
              <a:t>Falta de información (LOI)</a:t>
            </a:r>
          </a:p>
          <a:p>
            <a:pPr marL="685800" lvl="1" indent="-272415">
              <a:lnSpc>
                <a:spcPct val="115000"/>
              </a:lnSpc>
              <a:buSzPts val="3000"/>
            </a:pPr>
            <a:r>
              <a:rPr lang="es-MX" sz="3000" dirty="0"/>
              <a:t>Servicios duplicados</a:t>
            </a:r>
            <a:endParaRPr lang="en-US" sz="3000" dirty="0"/>
          </a:p>
        </p:txBody>
      </p:sp>
      <p:sp>
        <p:nvSpPr>
          <p:cNvPr id="8" name="Google Shape;404;p76">
            <a:extLst>
              <a:ext uri="{FF2B5EF4-FFF2-40B4-BE49-F238E27FC236}">
                <a16:creationId xmlns:a16="http://schemas.microsoft.com/office/drawing/2014/main" id="{90BE56CE-4BE5-4457-BBDB-F3AC0F3B8085}"/>
              </a:ext>
            </a:extLst>
          </p:cNvPr>
          <p:cNvSpPr txBox="1">
            <a:spLocks noGrp="1"/>
          </p:cNvSpPr>
          <p:nvPr>
            <p:ph type="title"/>
          </p:nvPr>
        </p:nvSpPr>
        <p:spPr>
          <a:xfrm>
            <a:off x="58713" y="1120900"/>
            <a:ext cx="6037287" cy="960000"/>
          </a:xfrm>
          <a:prstGeom prst="rect">
            <a:avLst/>
          </a:prstGeom>
          <a:noFill/>
          <a:ln>
            <a:noFill/>
          </a:ln>
        </p:spPr>
        <p:txBody>
          <a:bodyPr spcFirstLastPara="1" wrap="square" lIns="91425" tIns="45700" rIns="91425" bIns="45700" anchor="b" anchorCtr="0">
            <a:noAutofit/>
          </a:bodyPr>
          <a:lstStyle/>
          <a:p>
            <a:pPr marL="0" lvl="0" indent="0" algn="ctr" rtl="0">
              <a:spcBef>
                <a:spcPts val="0"/>
              </a:spcBef>
              <a:spcAft>
                <a:spcPts val="0"/>
              </a:spcAft>
              <a:buNone/>
            </a:pPr>
            <a:r>
              <a:rPr lang="en-US" sz="4000" dirty="0"/>
              <a:t>PAR Determination Process- Technical Denial</a:t>
            </a:r>
            <a:endParaRPr sz="4000" dirty="0"/>
          </a:p>
        </p:txBody>
      </p:sp>
      <p:sp>
        <p:nvSpPr>
          <p:cNvPr id="9" name="Google Shape;404;p76">
            <a:extLst>
              <a:ext uri="{FF2B5EF4-FFF2-40B4-BE49-F238E27FC236}">
                <a16:creationId xmlns:a16="http://schemas.microsoft.com/office/drawing/2014/main" id="{1346516F-8484-4E4C-B7D3-D4EB25A66DDF}"/>
              </a:ext>
            </a:extLst>
          </p:cNvPr>
          <p:cNvSpPr txBox="1">
            <a:spLocks/>
          </p:cNvSpPr>
          <p:nvPr/>
        </p:nvSpPr>
        <p:spPr>
          <a:xfrm>
            <a:off x="6159719" y="904321"/>
            <a:ext cx="6037287" cy="960000"/>
          </a:xfrm>
          <a:prstGeom prst="rect">
            <a:avLst/>
          </a:prstGeom>
          <a:noFill/>
          <a:ln>
            <a:noFill/>
          </a:ln>
        </p:spPr>
        <p:txBody>
          <a:bodyPr spcFirstLastPara="1" wrap="square" lIns="91425" tIns="45700" rIns="91425" bIns="45700" anchor="b" anchorCtr="0">
            <a:noAutofit/>
          </a:bodyPr>
          <a:lstStyle>
            <a:defPPr marR="0" lvl="0" algn="l" rtl="0">
              <a:lnSpc>
                <a:spcPct val="100000"/>
              </a:lnSpc>
              <a:spcBef>
                <a:spcPts val="0"/>
              </a:spcBef>
              <a:spcAft>
                <a:spcPts val="0"/>
              </a:spcAft>
            </a:defPPr>
            <a:lvl1pPr marR="0" lvl="0" algn="ctr" rtl="0">
              <a:lnSpc>
                <a:spcPct val="90000"/>
              </a:lnSpc>
              <a:spcBef>
                <a:spcPts val="0"/>
              </a:spcBef>
              <a:spcAft>
                <a:spcPts val="0"/>
              </a:spcAft>
              <a:buClr>
                <a:schemeClr val="dk2"/>
              </a:buClr>
              <a:buSzPts val="6000"/>
              <a:buFont typeface="Trebuchet MS"/>
              <a:buNone/>
              <a:defRPr sz="6000" b="1" i="0" u="none" strike="noStrike" cap="none">
                <a:solidFill>
                  <a:schemeClr val="dk2"/>
                </a:solidFill>
                <a:latin typeface="Trebuchet MS"/>
                <a:ea typeface="Trebuchet MS"/>
                <a:cs typeface="Trebuchet MS"/>
                <a:sym typeface="Trebuchet MS"/>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r>
              <a:rPr lang="en-US" sz="4800" dirty="0" err="1"/>
              <a:t>Proceso</a:t>
            </a:r>
            <a:r>
              <a:rPr lang="en-US" sz="4800" dirty="0"/>
              <a:t> PAR - </a:t>
            </a:r>
            <a:r>
              <a:rPr lang="en-US" sz="4800" dirty="0" err="1"/>
              <a:t>Negación</a:t>
            </a:r>
            <a:r>
              <a:rPr lang="en-US" sz="4800" dirty="0"/>
              <a:t> </a:t>
            </a:r>
            <a:r>
              <a:rPr lang="en-US" sz="4800" dirty="0" err="1"/>
              <a:t>técnica</a:t>
            </a:r>
            <a:endParaRPr lang="en-US" sz="480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424"/>
        <p:cNvGrpSpPr/>
        <p:nvPr/>
      </p:nvGrpSpPr>
      <p:grpSpPr>
        <a:xfrm>
          <a:off x="0" y="0"/>
          <a:ext cx="0" cy="0"/>
          <a:chOff x="0" y="0"/>
          <a:chExt cx="0" cy="0"/>
        </a:xfrm>
      </p:grpSpPr>
      <p:sp>
        <p:nvSpPr>
          <p:cNvPr id="426" name="Google Shape;426;p79"/>
          <p:cNvSpPr txBox="1">
            <a:spLocks noGrp="1"/>
          </p:cNvSpPr>
          <p:nvPr>
            <p:ph type="body" idx="1"/>
          </p:nvPr>
        </p:nvSpPr>
        <p:spPr>
          <a:xfrm>
            <a:off x="-1248" y="2080900"/>
            <a:ext cx="6097248" cy="4208700"/>
          </a:xfrm>
          <a:prstGeom prst="rect">
            <a:avLst/>
          </a:prstGeom>
          <a:noFill/>
          <a:ln>
            <a:noFill/>
          </a:ln>
        </p:spPr>
        <p:txBody>
          <a:bodyPr spcFirstLastPara="1" wrap="square" lIns="91425" tIns="45700" rIns="91425" bIns="45700" anchor="t" anchorCtr="0">
            <a:noAutofit/>
          </a:bodyPr>
          <a:lstStyle/>
          <a:p>
            <a:pPr marL="342900" lvl="0" indent="-304800" algn="l" rtl="0">
              <a:lnSpc>
                <a:spcPct val="115000"/>
              </a:lnSpc>
              <a:spcBef>
                <a:spcPts val="1000"/>
              </a:spcBef>
              <a:spcAft>
                <a:spcPts val="0"/>
              </a:spcAft>
              <a:buSzPts val="3000"/>
              <a:buChar char="•"/>
            </a:pPr>
            <a:r>
              <a:rPr lang="en-US" sz="2800" dirty="0"/>
              <a:t>Medical Necessity Denial: Physician-level reviewer determines that medical necessity has not been met according to applicable guidelines</a:t>
            </a:r>
            <a:endParaRPr sz="2800" dirty="0"/>
          </a:p>
          <a:p>
            <a:pPr marL="685800" lvl="1" indent="-272415" algn="l" rtl="0">
              <a:lnSpc>
                <a:spcPct val="115000"/>
              </a:lnSpc>
              <a:spcBef>
                <a:spcPts val="500"/>
              </a:spcBef>
              <a:spcAft>
                <a:spcPts val="0"/>
              </a:spcAft>
              <a:buSzPts val="3000"/>
              <a:buChar char="⮚"/>
            </a:pPr>
            <a:r>
              <a:rPr lang="en-US" sz="2800" dirty="0"/>
              <a:t>The Physician may issue a ‘Full Denial’ or ‘Partial Denial’</a:t>
            </a:r>
            <a:endParaRPr sz="2800" dirty="0"/>
          </a:p>
        </p:txBody>
      </p:sp>
      <p:sp>
        <p:nvSpPr>
          <p:cNvPr id="427" name="Google Shape;427;p79"/>
          <p:cNvSpPr txBox="1">
            <a:spLocks noGrp="1"/>
          </p:cNvSpPr>
          <p:nvPr>
            <p:ph type="sldNum" idx="12"/>
          </p:nvPr>
        </p:nvSpPr>
        <p:spPr>
          <a:xfrm>
            <a:off x="9174126" y="6373686"/>
            <a:ext cx="27432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21</a:t>
            </a:fld>
            <a:endParaRPr/>
          </a:p>
        </p:txBody>
      </p:sp>
      <p:sp>
        <p:nvSpPr>
          <p:cNvPr id="5" name="Google Shape;404;p76">
            <a:extLst>
              <a:ext uri="{FF2B5EF4-FFF2-40B4-BE49-F238E27FC236}">
                <a16:creationId xmlns:a16="http://schemas.microsoft.com/office/drawing/2014/main" id="{7C4F903F-6634-43DC-B563-FC6717B7E1C3}"/>
              </a:ext>
            </a:extLst>
          </p:cNvPr>
          <p:cNvSpPr txBox="1">
            <a:spLocks/>
          </p:cNvSpPr>
          <p:nvPr/>
        </p:nvSpPr>
        <p:spPr>
          <a:xfrm>
            <a:off x="58713" y="1060940"/>
            <a:ext cx="6037287" cy="960000"/>
          </a:xfrm>
          <a:prstGeom prst="rect">
            <a:avLst/>
          </a:prstGeom>
          <a:noFill/>
          <a:ln>
            <a:noFill/>
          </a:ln>
        </p:spPr>
        <p:txBody>
          <a:bodyPr spcFirstLastPara="1" wrap="square" lIns="91425" tIns="45700" rIns="91425" bIns="45700" anchor="b" anchorCtr="0">
            <a:noAutofit/>
          </a:bodyPr>
          <a:lstStyle>
            <a:defPPr marR="0" lvl="0" algn="l" rtl="0">
              <a:lnSpc>
                <a:spcPct val="100000"/>
              </a:lnSpc>
              <a:spcBef>
                <a:spcPts val="0"/>
              </a:spcBef>
              <a:spcAft>
                <a:spcPts val="0"/>
              </a:spcAft>
            </a:defPPr>
            <a:lvl1pPr marR="0" lvl="0" algn="ctr" rtl="0">
              <a:lnSpc>
                <a:spcPct val="90000"/>
              </a:lnSpc>
              <a:spcBef>
                <a:spcPts val="0"/>
              </a:spcBef>
              <a:spcAft>
                <a:spcPts val="0"/>
              </a:spcAft>
              <a:buClr>
                <a:schemeClr val="dk2"/>
              </a:buClr>
              <a:buSzPts val="6000"/>
              <a:buFont typeface="Trebuchet MS"/>
              <a:buNone/>
              <a:defRPr sz="6000" b="1" i="0" u="none" strike="noStrike" cap="none">
                <a:solidFill>
                  <a:schemeClr val="dk2"/>
                </a:solidFill>
                <a:latin typeface="Trebuchet MS"/>
                <a:ea typeface="Trebuchet MS"/>
                <a:cs typeface="Trebuchet MS"/>
                <a:sym typeface="Trebuchet MS"/>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r>
              <a:rPr lang="fr-FR" sz="4000" dirty="0"/>
              <a:t>PAR </a:t>
            </a:r>
            <a:r>
              <a:rPr lang="fr-FR" sz="4000" dirty="0" err="1"/>
              <a:t>Determination</a:t>
            </a:r>
            <a:r>
              <a:rPr lang="fr-FR" sz="4000" dirty="0"/>
              <a:t> Process - </a:t>
            </a:r>
            <a:r>
              <a:rPr lang="fr-FR" sz="4000" dirty="0" err="1"/>
              <a:t>Medical</a:t>
            </a:r>
            <a:r>
              <a:rPr lang="fr-FR" sz="4000" dirty="0"/>
              <a:t> </a:t>
            </a:r>
            <a:r>
              <a:rPr lang="fr-FR" sz="4000" dirty="0" err="1"/>
              <a:t>Necessity</a:t>
            </a:r>
            <a:r>
              <a:rPr lang="fr-FR" sz="4000" dirty="0"/>
              <a:t> Denial </a:t>
            </a:r>
          </a:p>
        </p:txBody>
      </p:sp>
      <p:sp>
        <p:nvSpPr>
          <p:cNvPr id="6" name="Google Shape;404;p76">
            <a:extLst>
              <a:ext uri="{FF2B5EF4-FFF2-40B4-BE49-F238E27FC236}">
                <a16:creationId xmlns:a16="http://schemas.microsoft.com/office/drawing/2014/main" id="{3ED85F55-7FBD-42FA-8D03-7B3DD98F2E6E}"/>
              </a:ext>
            </a:extLst>
          </p:cNvPr>
          <p:cNvSpPr txBox="1">
            <a:spLocks/>
          </p:cNvSpPr>
          <p:nvPr/>
        </p:nvSpPr>
        <p:spPr>
          <a:xfrm>
            <a:off x="6159719" y="1129171"/>
            <a:ext cx="6037287" cy="960000"/>
          </a:xfrm>
          <a:prstGeom prst="rect">
            <a:avLst/>
          </a:prstGeom>
          <a:noFill/>
          <a:ln>
            <a:noFill/>
          </a:ln>
        </p:spPr>
        <p:txBody>
          <a:bodyPr spcFirstLastPara="1" wrap="square" lIns="91425" tIns="45700" rIns="91425" bIns="45700" anchor="b" anchorCtr="0">
            <a:noAutofit/>
          </a:bodyPr>
          <a:lstStyle>
            <a:defPPr marR="0" lvl="0" algn="l" rtl="0">
              <a:lnSpc>
                <a:spcPct val="100000"/>
              </a:lnSpc>
              <a:spcBef>
                <a:spcPts val="0"/>
              </a:spcBef>
              <a:spcAft>
                <a:spcPts val="0"/>
              </a:spcAft>
            </a:defPPr>
            <a:lvl1pPr marR="0" lvl="0" algn="ctr" rtl="0">
              <a:lnSpc>
                <a:spcPct val="90000"/>
              </a:lnSpc>
              <a:spcBef>
                <a:spcPts val="0"/>
              </a:spcBef>
              <a:spcAft>
                <a:spcPts val="0"/>
              </a:spcAft>
              <a:buClr>
                <a:schemeClr val="dk2"/>
              </a:buClr>
              <a:buSzPts val="6000"/>
              <a:buFont typeface="Trebuchet MS"/>
              <a:buNone/>
              <a:defRPr sz="6000" b="1" i="0" u="none" strike="noStrike" cap="none">
                <a:solidFill>
                  <a:schemeClr val="dk2"/>
                </a:solidFill>
                <a:latin typeface="Trebuchet MS"/>
                <a:ea typeface="Trebuchet MS"/>
                <a:cs typeface="Trebuchet MS"/>
                <a:sym typeface="Trebuchet MS"/>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r>
              <a:rPr lang="en-US" sz="4000" dirty="0" err="1"/>
              <a:t>Proceso</a:t>
            </a:r>
            <a:r>
              <a:rPr lang="en-US" sz="4000" dirty="0"/>
              <a:t> PAR - </a:t>
            </a:r>
            <a:r>
              <a:rPr lang="es-MX" sz="4000" dirty="0"/>
              <a:t>Negación por falta de necesidad médica</a:t>
            </a:r>
            <a:endParaRPr lang="en-US" sz="4000" dirty="0"/>
          </a:p>
        </p:txBody>
      </p:sp>
      <p:sp>
        <p:nvSpPr>
          <p:cNvPr id="9" name="Google Shape;426;p79">
            <a:extLst>
              <a:ext uri="{FF2B5EF4-FFF2-40B4-BE49-F238E27FC236}">
                <a16:creationId xmlns:a16="http://schemas.microsoft.com/office/drawing/2014/main" id="{DF21301F-F7C2-4443-87DF-5BB2DA5602A5}"/>
              </a:ext>
            </a:extLst>
          </p:cNvPr>
          <p:cNvSpPr txBox="1">
            <a:spLocks/>
          </p:cNvSpPr>
          <p:nvPr/>
        </p:nvSpPr>
        <p:spPr>
          <a:xfrm>
            <a:off x="6159719" y="2080900"/>
            <a:ext cx="6097248" cy="4208700"/>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457200" algn="l" rtl="0">
              <a:lnSpc>
                <a:spcPct val="90000"/>
              </a:lnSpc>
              <a:spcBef>
                <a:spcPts val="1000"/>
              </a:spcBef>
              <a:spcAft>
                <a:spcPts val="0"/>
              </a:spcAft>
              <a:buClr>
                <a:schemeClr val="dk1"/>
              </a:buClr>
              <a:buSzPts val="3600"/>
              <a:buFont typeface="Arial"/>
              <a:buChar char="•"/>
              <a:defRPr sz="3600" b="0" i="0" u="none" strike="noStrike" cap="none">
                <a:solidFill>
                  <a:schemeClr val="dk1"/>
                </a:solidFill>
                <a:latin typeface="Trebuchet MS"/>
                <a:ea typeface="Trebuchet MS"/>
                <a:cs typeface="Trebuchet MS"/>
                <a:sym typeface="Trebuchet MS"/>
              </a:defRPr>
            </a:lvl1pPr>
            <a:lvl2pPr marL="914400" marR="0" lvl="1" indent="-375285" algn="l" rtl="0">
              <a:lnSpc>
                <a:spcPct val="90000"/>
              </a:lnSpc>
              <a:spcBef>
                <a:spcPts val="500"/>
              </a:spcBef>
              <a:spcAft>
                <a:spcPts val="0"/>
              </a:spcAft>
              <a:buClr>
                <a:schemeClr val="dk1"/>
              </a:buClr>
              <a:buSzPts val="2310"/>
              <a:buFont typeface="Noto Sans Symbols"/>
              <a:buChar char="⮚"/>
              <a:defRPr sz="3300" b="0" i="0" u="none" strike="noStrike" cap="none">
                <a:solidFill>
                  <a:schemeClr val="dk1"/>
                </a:solidFill>
                <a:latin typeface="Trebuchet MS"/>
                <a:ea typeface="Trebuchet MS"/>
                <a:cs typeface="Trebuchet MS"/>
                <a:sym typeface="Trebuchet MS"/>
              </a:defRPr>
            </a:lvl2pPr>
            <a:lvl3pPr marL="1371600" marR="0" lvl="2" indent="-400050" algn="l" rtl="0">
              <a:lnSpc>
                <a:spcPct val="90000"/>
              </a:lnSpc>
              <a:spcBef>
                <a:spcPts val="500"/>
              </a:spcBef>
              <a:spcAft>
                <a:spcPts val="0"/>
              </a:spcAft>
              <a:buClr>
                <a:schemeClr val="dk1"/>
              </a:buClr>
              <a:buSzPts val="2700"/>
              <a:buFont typeface="Noto Sans Symbols"/>
              <a:buChar char="▪"/>
              <a:defRPr sz="2700" b="0" i="0" u="none" strike="noStrike" cap="none">
                <a:solidFill>
                  <a:schemeClr val="dk1"/>
                </a:solidFill>
                <a:latin typeface="Trebuchet MS"/>
                <a:ea typeface="Trebuchet MS"/>
                <a:cs typeface="Trebuchet MS"/>
                <a:sym typeface="Trebuchet MS"/>
              </a:defRPr>
            </a:lvl3pPr>
            <a:lvl4pPr marL="1828800" marR="0" lvl="3"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Trebuchet MS"/>
                <a:ea typeface="Trebuchet MS"/>
                <a:cs typeface="Trebuchet MS"/>
                <a:sym typeface="Trebuchet MS"/>
              </a:defRPr>
            </a:lvl4pPr>
            <a:lvl5pPr marL="2286000" marR="0" lvl="4" indent="-228600" algn="l" rtl="0">
              <a:lnSpc>
                <a:spcPct val="90000"/>
              </a:lnSpc>
              <a:spcBef>
                <a:spcPts val="500"/>
              </a:spcBef>
              <a:spcAft>
                <a:spcPts val="0"/>
              </a:spcAft>
              <a:buClr>
                <a:srgbClr val="888888"/>
              </a:buClr>
              <a:buSzPts val="1600"/>
              <a:buFont typeface="Arial"/>
              <a:buNone/>
              <a:defRPr sz="1600" b="0" i="0" u="none" strike="noStrike" cap="none">
                <a:solidFill>
                  <a:srgbClr val="888888"/>
                </a:solidFill>
                <a:latin typeface="Calibri"/>
                <a:ea typeface="Calibri"/>
                <a:cs typeface="Calibri"/>
                <a:sym typeface="Calibri"/>
              </a:defRPr>
            </a:lvl5pPr>
            <a:lvl6pPr marL="2743200" marR="0" lvl="5" indent="-228600" algn="l" rtl="0">
              <a:lnSpc>
                <a:spcPct val="90000"/>
              </a:lnSpc>
              <a:spcBef>
                <a:spcPts val="500"/>
              </a:spcBef>
              <a:spcAft>
                <a:spcPts val="0"/>
              </a:spcAft>
              <a:buClr>
                <a:srgbClr val="888888"/>
              </a:buClr>
              <a:buSzPts val="1600"/>
              <a:buFont typeface="Arial"/>
              <a:buNone/>
              <a:defRPr sz="1600" b="0" i="0" u="none" strike="noStrike" cap="none">
                <a:solidFill>
                  <a:srgbClr val="888888"/>
                </a:solidFill>
                <a:latin typeface="Calibri"/>
                <a:ea typeface="Calibri"/>
                <a:cs typeface="Calibri"/>
                <a:sym typeface="Calibri"/>
              </a:defRPr>
            </a:lvl6pPr>
            <a:lvl7pPr marL="3200400" marR="0" lvl="6" indent="-228600" algn="l" rtl="0">
              <a:lnSpc>
                <a:spcPct val="90000"/>
              </a:lnSpc>
              <a:spcBef>
                <a:spcPts val="500"/>
              </a:spcBef>
              <a:spcAft>
                <a:spcPts val="0"/>
              </a:spcAft>
              <a:buClr>
                <a:srgbClr val="888888"/>
              </a:buClr>
              <a:buSzPts val="1600"/>
              <a:buFont typeface="Arial"/>
              <a:buNone/>
              <a:defRPr sz="1600" b="0" i="0" u="none" strike="noStrike" cap="none">
                <a:solidFill>
                  <a:srgbClr val="888888"/>
                </a:solidFill>
                <a:latin typeface="Calibri"/>
                <a:ea typeface="Calibri"/>
                <a:cs typeface="Calibri"/>
                <a:sym typeface="Calibri"/>
              </a:defRPr>
            </a:lvl7pPr>
            <a:lvl8pPr marL="3657600" marR="0" lvl="7" indent="-228600" algn="l" rtl="0">
              <a:lnSpc>
                <a:spcPct val="90000"/>
              </a:lnSpc>
              <a:spcBef>
                <a:spcPts val="500"/>
              </a:spcBef>
              <a:spcAft>
                <a:spcPts val="0"/>
              </a:spcAft>
              <a:buClr>
                <a:srgbClr val="888888"/>
              </a:buClr>
              <a:buSzPts val="1600"/>
              <a:buFont typeface="Arial"/>
              <a:buNone/>
              <a:defRPr sz="1600" b="0" i="0" u="none" strike="noStrike" cap="none">
                <a:solidFill>
                  <a:srgbClr val="888888"/>
                </a:solidFill>
                <a:latin typeface="Calibri"/>
                <a:ea typeface="Calibri"/>
                <a:cs typeface="Calibri"/>
                <a:sym typeface="Calibri"/>
              </a:defRPr>
            </a:lvl8pPr>
            <a:lvl9pPr marL="4114800" marR="0" lvl="8" indent="-228600" algn="l" rtl="0">
              <a:lnSpc>
                <a:spcPct val="90000"/>
              </a:lnSpc>
              <a:spcBef>
                <a:spcPts val="500"/>
              </a:spcBef>
              <a:spcAft>
                <a:spcPts val="0"/>
              </a:spcAft>
              <a:buClr>
                <a:srgbClr val="888888"/>
              </a:buClr>
              <a:buSzPts val="1600"/>
              <a:buFont typeface="Arial"/>
              <a:buNone/>
              <a:defRPr sz="1600" b="0" i="0" u="none" strike="noStrike" cap="none">
                <a:solidFill>
                  <a:srgbClr val="888888"/>
                </a:solidFill>
                <a:latin typeface="Calibri"/>
                <a:ea typeface="Calibri"/>
                <a:cs typeface="Calibri"/>
                <a:sym typeface="Calibri"/>
              </a:defRPr>
            </a:lvl9pPr>
          </a:lstStyle>
          <a:p>
            <a:pPr marL="342900" indent="-304800">
              <a:lnSpc>
                <a:spcPct val="115000"/>
              </a:lnSpc>
              <a:buSzPts val="3000"/>
            </a:pPr>
            <a:r>
              <a:rPr lang="es-MX" sz="2800" dirty="0"/>
              <a:t>Negación por falta de necesidad médica</a:t>
            </a:r>
            <a:r>
              <a:rPr lang="en-US" sz="2800" dirty="0"/>
              <a:t>: </a:t>
            </a:r>
            <a:r>
              <a:rPr lang="es-MX" sz="2800" dirty="0"/>
              <a:t>Un revisor médico determina que no se justifica la necesidad, según las guías vigentes.</a:t>
            </a:r>
          </a:p>
          <a:p>
            <a:pPr marL="952500" lvl="1">
              <a:lnSpc>
                <a:spcPct val="115000"/>
              </a:lnSpc>
              <a:buSzPts val="3000"/>
              <a:buFont typeface="Wingdings" panose="05000000000000000000" pitchFamily="2" charset="2"/>
              <a:buChar char="Ø"/>
            </a:pPr>
            <a:r>
              <a:rPr lang="es-MX" sz="2500" dirty="0"/>
              <a:t>Puede emitirse una negación total o parcial.</a:t>
            </a:r>
            <a:endParaRPr lang="en-US" sz="2500"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431"/>
        <p:cNvGrpSpPr/>
        <p:nvPr/>
      </p:nvGrpSpPr>
      <p:grpSpPr>
        <a:xfrm>
          <a:off x="0" y="0"/>
          <a:ext cx="0" cy="0"/>
          <a:chOff x="0" y="0"/>
          <a:chExt cx="0" cy="0"/>
        </a:xfrm>
      </p:grpSpPr>
      <p:sp>
        <p:nvSpPr>
          <p:cNvPr id="433" name="Google Shape;433;p80"/>
          <p:cNvSpPr txBox="1">
            <a:spLocks noGrp="1"/>
          </p:cNvSpPr>
          <p:nvPr>
            <p:ph type="body" idx="1"/>
          </p:nvPr>
        </p:nvSpPr>
        <p:spPr>
          <a:xfrm>
            <a:off x="13743" y="2164986"/>
            <a:ext cx="6082257" cy="4208700"/>
          </a:xfrm>
          <a:prstGeom prst="rect">
            <a:avLst/>
          </a:prstGeom>
          <a:noFill/>
          <a:ln>
            <a:noFill/>
          </a:ln>
        </p:spPr>
        <p:txBody>
          <a:bodyPr spcFirstLastPara="1" wrap="square" lIns="91425" tIns="45700" rIns="91425" bIns="45700" anchor="t" anchorCtr="0">
            <a:noAutofit/>
          </a:bodyPr>
          <a:lstStyle/>
          <a:p>
            <a:pPr marL="342900" lvl="0" indent="-304800" algn="l" rtl="0">
              <a:lnSpc>
                <a:spcPct val="115000"/>
              </a:lnSpc>
              <a:spcBef>
                <a:spcPts val="1000"/>
              </a:spcBef>
              <a:spcAft>
                <a:spcPts val="0"/>
              </a:spcAft>
              <a:buSzPts val="3000"/>
              <a:buChar char="•"/>
            </a:pPr>
            <a:r>
              <a:rPr lang="en-US" sz="2400" dirty="0"/>
              <a:t>Steps to consider after a denial determination</a:t>
            </a:r>
            <a:endParaRPr sz="2400" dirty="0"/>
          </a:p>
          <a:p>
            <a:pPr marL="685800" lvl="1" indent="-272415" algn="l" rtl="0">
              <a:lnSpc>
                <a:spcPct val="115000"/>
              </a:lnSpc>
              <a:spcBef>
                <a:spcPts val="500"/>
              </a:spcBef>
              <a:spcAft>
                <a:spcPts val="0"/>
              </a:spcAft>
              <a:buSzPts val="3000"/>
              <a:buChar char="⮚"/>
            </a:pPr>
            <a:r>
              <a:rPr lang="en-US" sz="2400" dirty="0"/>
              <a:t>Reconsideration Request: the servicing provider may request a reconsideration to the vendor within 10 business days of the initial denial. </a:t>
            </a:r>
            <a:endParaRPr sz="2400" dirty="0"/>
          </a:p>
          <a:p>
            <a:pPr marL="1200150" lvl="2" indent="-304800" algn="l" rtl="0">
              <a:lnSpc>
                <a:spcPct val="115000"/>
              </a:lnSpc>
              <a:spcBef>
                <a:spcPts val="500"/>
              </a:spcBef>
              <a:spcAft>
                <a:spcPts val="0"/>
              </a:spcAft>
              <a:buSzPts val="3000"/>
              <a:buChar char="▪"/>
            </a:pPr>
            <a:r>
              <a:rPr lang="en-US" sz="2400" dirty="0"/>
              <a:t>If the reconsideration is not overturned, the next option is a Peer-to-Peer request.​</a:t>
            </a:r>
            <a:endParaRPr sz="2400" dirty="0"/>
          </a:p>
        </p:txBody>
      </p:sp>
      <p:sp>
        <p:nvSpPr>
          <p:cNvPr id="434" name="Google Shape;434;p80"/>
          <p:cNvSpPr txBox="1">
            <a:spLocks noGrp="1"/>
          </p:cNvSpPr>
          <p:nvPr>
            <p:ph type="sldNum" idx="12"/>
          </p:nvPr>
        </p:nvSpPr>
        <p:spPr>
          <a:xfrm>
            <a:off x="9174126" y="6373686"/>
            <a:ext cx="27432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22</a:t>
            </a:fld>
            <a:endParaRPr/>
          </a:p>
        </p:txBody>
      </p:sp>
      <p:sp>
        <p:nvSpPr>
          <p:cNvPr id="5" name="Google Shape;404;p76">
            <a:extLst>
              <a:ext uri="{FF2B5EF4-FFF2-40B4-BE49-F238E27FC236}">
                <a16:creationId xmlns:a16="http://schemas.microsoft.com/office/drawing/2014/main" id="{11CB9383-66C2-43F8-B419-C401EDB111C9}"/>
              </a:ext>
            </a:extLst>
          </p:cNvPr>
          <p:cNvSpPr txBox="1">
            <a:spLocks/>
          </p:cNvSpPr>
          <p:nvPr/>
        </p:nvSpPr>
        <p:spPr>
          <a:xfrm>
            <a:off x="58713" y="1060940"/>
            <a:ext cx="6037287" cy="960000"/>
          </a:xfrm>
          <a:prstGeom prst="rect">
            <a:avLst/>
          </a:prstGeom>
          <a:noFill/>
          <a:ln>
            <a:noFill/>
          </a:ln>
        </p:spPr>
        <p:txBody>
          <a:bodyPr spcFirstLastPara="1" wrap="square" lIns="91425" tIns="45700" rIns="91425" bIns="45700" anchor="b" anchorCtr="0">
            <a:noAutofit/>
          </a:bodyPr>
          <a:lstStyle>
            <a:defPPr marR="0" lvl="0" algn="l" rtl="0">
              <a:lnSpc>
                <a:spcPct val="100000"/>
              </a:lnSpc>
              <a:spcBef>
                <a:spcPts val="0"/>
              </a:spcBef>
              <a:spcAft>
                <a:spcPts val="0"/>
              </a:spcAft>
            </a:defPPr>
            <a:lvl1pPr marR="0" lvl="0" algn="ctr" rtl="0">
              <a:lnSpc>
                <a:spcPct val="90000"/>
              </a:lnSpc>
              <a:spcBef>
                <a:spcPts val="0"/>
              </a:spcBef>
              <a:spcAft>
                <a:spcPts val="0"/>
              </a:spcAft>
              <a:buClr>
                <a:schemeClr val="dk2"/>
              </a:buClr>
              <a:buSzPts val="6000"/>
              <a:buFont typeface="Trebuchet MS"/>
              <a:buNone/>
              <a:defRPr sz="6000" b="1" i="0" u="none" strike="noStrike" cap="none">
                <a:solidFill>
                  <a:schemeClr val="dk2"/>
                </a:solidFill>
                <a:latin typeface="Trebuchet MS"/>
                <a:ea typeface="Trebuchet MS"/>
                <a:cs typeface="Trebuchet MS"/>
                <a:sym typeface="Trebuchet MS"/>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r>
              <a:rPr lang="fr-FR" sz="4400" dirty="0"/>
              <a:t>PAR </a:t>
            </a:r>
            <a:r>
              <a:rPr lang="fr-FR" sz="4400" dirty="0" err="1"/>
              <a:t>Determination</a:t>
            </a:r>
            <a:r>
              <a:rPr lang="fr-FR" sz="4400" dirty="0"/>
              <a:t> Process - </a:t>
            </a:r>
            <a:r>
              <a:rPr lang="fr-FR" sz="4400" dirty="0" err="1"/>
              <a:t>After</a:t>
            </a:r>
            <a:r>
              <a:rPr lang="fr-FR" sz="4400" dirty="0"/>
              <a:t> a Denial </a:t>
            </a:r>
          </a:p>
        </p:txBody>
      </p:sp>
      <p:sp>
        <p:nvSpPr>
          <p:cNvPr id="6" name="Google Shape;404;p76">
            <a:extLst>
              <a:ext uri="{FF2B5EF4-FFF2-40B4-BE49-F238E27FC236}">
                <a16:creationId xmlns:a16="http://schemas.microsoft.com/office/drawing/2014/main" id="{E92C0A34-6469-4CEE-94D3-34F79FD3D67B}"/>
              </a:ext>
            </a:extLst>
          </p:cNvPr>
          <p:cNvSpPr txBox="1">
            <a:spLocks/>
          </p:cNvSpPr>
          <p:nvPr/>
        </p:nvSpPr>
        <p:spPr>
          <a:xfrm>
            <a:off x="6159719" y="757213"/>
            <a:ext cx="6037287" cy="960000"/>
          </a:xfrm>
          <a:prstGeom prst="rect">
            <a:avLst/>
          </a:prstGeom>
          <a:noFill/>
          <a:ln>
            <a:noFill/>
          </a:ln>
        </p:spPr>
        <p:txBody>
          <a:bodyPr spcFirstLastPara="1" wrap="square" lIns="91425" tIns="45700" rIns="91425" bIns="45700" anchor="b" anchorCtr="0">
            <a:noAutofit/>
          </a:bodyPr>
          <a:lstStyle>
            <a:defPPr marR="0" lvl="0" algn="l" rtl="0">
              <a:lnSpc>
                <a:spcPct val="100000"/>
              </a:lnSpc>
              <a:spcBef>
                <a:spcPts val="0"/>
              </a:spcBef>
              <a:spcAft>
                <a:spcPts val="0"/>
              </a:spcAft>
            </a:defPPr>
            <a:lvl1pPr marR="0" lvl="0" algn="ctr" rtl="0">
              <a:lnSpc>
                <a:spcPct val="90000"/>
              </a:lnSpc>
              <a:spcBef>
                <a:spcPts val="0"/>
              </a:spcBef>
              <a:spcAft>
                <a:spcPts val="0"/>
              </a:spcAft>
              <a:buClr>
                <a:schemeClr val="dk2"/>
              </a:buClr>
              <a:buSzPts val="6000"/>
              <a:buFont typeface="Trebuchet MS"/>
              <a:buNone/>
              <a:defRPr sz="6000" b="1" i="0" u="none" strike="noStrike" cap="none">
                <a:solidFill>
                  <a:schemeClr val="dk2"/>
                </a:solidFill>
                <a:latin typeface="Trebuchet MS"/>
                <a:ea typeface="Trebuchet MS"/>
                <a:cs typeface="Trebuchet MS"/>
                <a:sym typeface="Trebuchet MS"/>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r>
              <a:rPr lang="en-US" sz="4800" dirty="0" err="1"/>
              <a:t>Proceso</a:t>
            </a:r>
            <a:r>
              <a:rPr lang="en-US" sz="4800" dirty="0"/>
              <a:t> PAR – </a:t>
            </a:r>
            <a:r>
              <a:rPr lang="es-MX" sz="4800" dirty="0"/>
              <a:t>Luego de una negación</a:t>
            </a:r>
            <a:endParaRPr lang="en-US" sz="4800" dirty="0"/>
          </a:p>
        </p:txBody>
      </p:sp>
      <p:sp>
        <p:nvSpPr>
          <p:cNvPr id="9" name="Google Shape;433;p80">
            <a:extLst>
              <a:ext uri="{FF2B5EF4-FFF2-40B4-BE49-F238E27FC236}">
                <a16:creationId xmlns:a16="http://schemas.microsoft.com/office/drawing/2014/main" id="{9B83DDE0-FCC8-4935-A794-E8D1326F9AAC}"/>
              </a:ext>
            </a:extLst>
          </p:cNvPr>
          <p:cNvSpPr txBox="1">
            <a:spLocks/>
          </p:cNvSpPr>
          <p:nvPr/>
        </p:nvSpPr>
        <p:spPr>
          <a:xfrm>
            <a:off x="6148489" y="2177900"/>
            <a:ext cx="6082257" cy="4208700"/>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457200" algn="l" rtl="0">
              <a:lnSpc>
                <a:spcPct val="90000"/>
              </a:lnSpc>
              <a:spcBef>
                <a:spcPts val="1000"/>
              </a:spcBef>
              <a:spcAft>
                <a:spcPts val="0"/>
              </a:spcAft>
              <a:buClr>
                <a:schemeClr val="dk1"/>
              </a:buClr>
              <a:buSzPts val="3600"/>
              <a:buFont typeface="Arial"/>
              <a:buChar char="•"/>
              <a:defRPr sz="3600" b="0" i="0" u="none" strike="noStrike" cap="none">
                <a:solidFill>
                  <a:schemeClr val="dk1"/>
                </a:solidFill>
                <a:latin typeface="Trebuchet MS"/>
                <a:ea typeface="Trebuchet MS"/>
                <a:cs typeface="Trebuchet MS"/>
                <a:sym typeface="Trebuchet MS"/>
              </a:defRPr>
            </a:lvl1pPr>
            <a:lvl2pPr marL="914400" marR="0" lvl="1" indent="-375285" algn="l" rtl="0">
              <a:lnSpc>
                <a:spcPct val="90000"/>
              </a:lnSpc>
              <a:spcBef>
                <a:spcPts val="500"/>
              </a:spcBef>
              <a:spcAft>
                <a:spcPts val="0"/>
              </a:spcAft>
              <a:buClr>
                <a:schemeClr val="dk1"/>
              </a:buClr>
              <a:buSzPts val="2310"/>
              <a:buFont typeface="Noto Sans Symbols"/>
              <a:buChar char="⮚"/>
              <a:defRPr sz="3300" b="0" i="0" u="none" strike="noStrike" cap="none">
                <a:solidFill>
                  <a:schemeClr val="dk1"/>
                </a:solidFill>
                <a:latin typeface="Trebuchet MS"/>
                <a:ea typeface="Trebuchet MS"/>
                <a:cs typeface="Trebuchet MS"/>
                <a:sym typeface="Trebuchet MS"/>
              </a:defRPr>
            </a:lvl2pPr>
            <a:lvl3pPr marL="1371600" marR="0" lvl="2" indent="-400050" algn="l" rtl="0">
              <a:lnSpc>
                <a:spcPct val="90000"/>
              </a:lnSpc>
              <a:spcBef>
                <a:spcPts val="500"/>
              </a:spcBef>
              <a:spcAft>
                <a:spcPts val="0"/>
              </a:spcAft>
              <a:buClr>
                <a:schemeClr val="dk1"/>
              </a:buClr>
              <a:buSzPts val="2700"/>
              <a:buFont typeface="Noto Sans Symbols"/>
              <a:buChar char="▪"/>
              <a:defRPr sz="2700" b="0" i="0" u="none" strike="noStrike" cap="none">
                <a:solidFill>
                  <a:schemeClr val="dk1"/>
                </a:solidFill>
                <a:latin typeface="Trebuchet MS"/>
                <a:ea typeface="Trebuchet MS"/>
                <a:cs typeface="Trebuchet MS"/>
                <a:sym typeface="Trebuchet MS"/>
              </a:defRPr>
            </a:lvl3pPr>
            <a:lvl4pPr marL="1828800" marR="0" lvl="3"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Trebuchet MS"/>
                <a:ea typeface="Trebuchet MS"/>
                <a:cs typeface="Trebuchet MS"/>
                <a:sym typeface="Trebuchet MS"/>
              </a:defRPr>
            </a:lvl4pPr>
            <a:lvl5pPr marL="2286000" marR="0" lvl="4" indent="-228600" algn="l" rtl="0">
              <a:lnSpc>
                <a:spcPct val="90000"/>
              </a:lnSpc>
              <a:spcBef>
                <a:spcPts val="500"/>
              </a:spcBef>
              <a:spcAft>
                <a:spcPts val="0"/>
              </a:spcAft>
              <a:buClr>
                <a:srgbClr val="888888"/>
              </a:buClr>
              <a:buSzPts val="1600"/>
              <a:buFont typeface="Arial"/>
              <a:buNone/>
              <a:defRPr sz="1600" b="0" i="0" u="none" strike="noStrike" cap="none">
                <a:solidFill>
                  <a:srgbClr val="888888"/>
                </a:solidFill>
                <a:latin typeface="Calibri"/>
                <a:ea typeface="Calibri"/>
                <a:cs typeface="Calibri"/>
                <a:sym typeface="Calibri"/>
              </a:defRPr>
            </a:lvl5pPr>
            <a:lvl6pPr marL="2743200" marR="0" lvl="5" indent="-228600" algn="l" rtl="0">
              <a:lnSpc>
                <a:spcPct val="90000"/>
              </a:lnSpc>
              <a:spcBef>
                <a:spcPts val="500"/>
              </a:spcBef>
              <a:spcAft>
                <a:spcPts val="0"/>
              </a:spcAft>
              <a:buClr>
                <a:srgbClr val="888888"/>
              </a:buClr>
              <a:buSzPts val="1600"/>
              <a:buFont typeface="Arial"/>
              <a:buNone/>
              <a:defRPr sz="1600" b="0" i="0" u="none" strike="noStrike" cap="none">
                <a:solidFill>
                  <a:srgbClr val="888888"/>
                </a:solidFill>
                <a:latin typeface="Calibri"/>
                <a:ea typeface="Calibri"/>
                <a:cs typeface="Calibri"/>
                <a:sym typeface="Calibri"/>
              </a:defRPr>
            </a:lvl6pPr>
            <a:lvl7pPr marL="3200400" marR="0" lvl="6" indent="-228600" algn="l" rtl="0">
              <a:lnSpc>
                <a:spcPct val="90000"/>
              </a:lnSpc>
              <a:spcBef>
                <a:spcPts val="500"/>
              </a:spcBef>
              <a:spcAft>
                <a:spcPts val="0"/>
              </a:spcAft>
              <a:buClr>
                <a:srgbClr val="888888"/>
              </a:buClr>
              <a:buSzPts val="1600"/>
              <a:buFont typeface="Arial"/>
              <a:buNone/>
              <a:defRPr sz="1600" b="0" i="0" u="none" strike="noStrike" cap="none">
                <a:solidFill>
                  <a:srgbClr val="888888"/>
                </a:solidFill>
                <a:latin typeface="Calibri"/>
                <a:ea typeface="Calibri"/>
                <a:cs typeface="Calibri"/>
                <a:sym typeface="Calibri"/>
              </a:defRPr>
            </a:lvl7pPr>
            <a:lvl8pPr marL="3657600" marR="0" lvl="7" indent="-228600" algn="l" rtl="0">
              <a:lnSpc>
                <a:spcPct val="90000"/>
              </a:lnSpc>
              <a:spcBef>
                <a:spcPts val="500"/>
              </a:spcBef>
              <a:spcAft>
                <a:spcPts val="0"/>
              </a:spcAft>
              <a:buClr>
                <a:srgbClr val="888888"/>
              </a:buClr>
              <a:buSzPts val="1600"/>
              <a:buFont typeface="Arial"/>
              <a:buNone/>
              <a:defRPr sz="1600" b="0" i="0" u="none" strike="noStrike" cap="none">
                <a:solidFill>
                  <a:srgbClr val="888888"/>
                </a:solidFill>
                <a:latin typeface="Calibri"/>
                <a:ea typeface="Calibri"/>
                <a:cs typeface="Calibri"/>
                <a:sym typeface="Calibri"/>
              </a:defRPr>
            </a:lvl8pPr>
            <a:lvl9pPr marL="4114800" marR="0" lvl="8" indent="-228600" algn="l" rtl="0">
              <a:lnSpc>
                <a:spcPct val="90000"/>
              </a:lnSpc>
              <a:spcBef>
                <a:spcPts val="500"/>
              </a:spcBef>
              <a:spcAft>
                <a:spcPts val="0"/>
              </a:spcAft>
              <a:buClr>
                <a:srgbClr val="888888"/>
              </a:buClr>
              <a:buSzPts val="1600"/>
              <a:buFont typeface="Arial"/>
              <a:buNone/>
              <a:defRPr sz="1600" b="0" i="0" u="none" strike="noStrike" cap="none">
                <a:solidFill>
                  <a:srgbClr val="888888"/>
                </a:solidFill>
                <a:latin typeface="Calibri"/>
                <a:ea typeface="Calibri"/>
                <a:cs typeface="Calibri"/>
                <a:sym typeface="Calibri"/>
              </a:defRPr>
            </a:lvl9pPr>
          </a:lstStyle>
          <a:p>
            <a:pPr marL="342900" indent="-304800">
              <a:lnSpc>
                <a:spcPct val="115000"/>
              </a:lnSpc>
              <a:buSzPts val="3000"/>
            </a:pPr>
            <a:r>
              <a:rPr lang="es-MX" sz="2400" dirty="0"/>
              <a:t>Pasos posteriores a una negación</a:t>
            </a:r>
            <a:endParaRPr lang="en-US" sz="2400" dirty="0"/>
          </a:p>
          <a:p>
            <a:pPr marL="685800" lvl="1" indent="-272415">
              <a:lnSpc>
                <a:spcPct val="115000"/>
              </a:lnSpc>
              <a:buSzPts val="3000"/>
            </a:pPr>
            <a:r>
              <a:rPr lang="en-US" sz="2400" dirty="0" err="1"/>
              <a:t>Solicitud</a:t>
            </a:r>
            <a:r>
              <a:rPr lang="en-US" sz="2400" dirty="0"/>
              <a:t> de </a:t>
            </a:r>
            <a:r>
              <a:rPr lang="en-US" sz="2400" dirty="0" err="1"/>
              <a:t>Reconsideración</a:t>
            </a:r>
            <a:r>
              <a:rPr lang="en-US" sz="2400" dirty="0"/>
              <a:t>: </a:t>
            </a:r>
            <a:r>
              <a:rPr lang="es-MX" sz="2400" dirty="0"/>
              <a:t>el proveedor de servicio puede pedirla al contratista dentro de los 10 días hábiles siguientes</a:t>
            </a:r>
            <a:r>
              <a:rPr lang="en-US" sz="2400" dirty="0"/>
              <a:t>. </a:t>
            </a:r>
          </a:p>
          <a:p>
            <a:pPr marL="1200150" lvl="2" indent="-304800">
              <a:lnSpc>
                <a:spcPct val="115000"/>
              </a:lnSpc>
              <a:buSzPts val="3000"/>
            </a:pPr>
            <a:r>
              <a:rPr lang="es-MX" sz="2400" dirty="0"/>
              <a:t>si la reconsideración no prospera, la siguiente opción es una solicitud de Revisión entre pares</a:t>
            </a:r>
            <a:r>
              <a:rPr lang="en-US" sz="2400" dirty="0"/>
              <a:t>.​</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438"/>
        <p:cNvGrpSpPr/>
        <p:nvPr/>
      </p:nvGrpSpPr>
      <p:grpSpPr>
        <a:xfrm>
          <a:off x="0" y="0"/>
          <a:ext cx="0" cy="0"/>
          <a:chOff x="0" y="0"/>
          <a:chExt cx="0" cy="0"/>
        </a:xfrm>
      </p:grpSpPr>
      <p:sp>
        <p:nvSpPr>
          <p:cNvPr id="440" name="Google Shape;440;p81"/>
          <p:cNvSpPr txBox="1">
            <a:spLocks noGrp="1"/>
          </p:cNvSpPr>
          <p:nvPr>
            <p:ph type="body" idx="1"/>
          </p:nvPr>
        </p:nvSpPr>
        <p:spPr>
          <a:xfrm>
            <a:off x="1288" y="2080900"/>
            <a:ext cx="6094712" cy="4208700"/>
          </a:xfrm>
          <a:prstGeom prst="rect">
            <a:avLst/>
          </a:prstGeom>
          <a:noFill/>
          <a:ln>
            <a:noFill/>
          </a:ln>
        </p:spPr>
        <p:txBody>
          <a:bodyPr spcFirstLastPara="1" wrap="square" lIns="91425" tIns="45700" rIns="91425" bIns="45700" anchor="t" anchorCtr="0">
            <a:noAutofit/>
          </a:bodyPr>
          <a:lstStyle/>
          <a:p>
            <a:pPr marL="342900" lvl="0" indent="-304800" algn="l" rtl="0">
              <a:lnSpc>
                <a:spcPct val="115000"/>
              </a:lnSpc>
              <a:spcBef>
                <a:spcPts val="1000"/>
              </a:spcBef>
              <a:spcAft>
                <a:spcPts val="0"/>
              </a:spcAft>
              <a:buSzPts val="3000"/>
              <a:buChar char="•"/>
            </a:pPr>
            <a:r>
              <a:rPr lang="en-US" sz="2400" dirty="0"/>
              <a:t>Steps to consider after a denial determination</a:t>
            </a:r>
            <a:endParaRPr sz="2400" dirty="0"/>
          </a:p>
          <a:p>
            <a:pPr marL="685800" lvl="1" indent="-272415" algn="l" rtl="0">
              <a:lnSpc>
                <a:spcPct val="115000"/>
              </a:lnSpc>
              <a:spcBef>
                <a:spcPts val="500"/>
              </a:spcBef>
              <a:spcAft>
                <a:spcPts val="0"/>
              </a:spcAft>
              <a:buSzPts val="3000"/>
              <a:buChar char="⮚"/>
            </a:pPr>
            <a:r>
              <a:rPr lang="en-US" sz="2400" dirty="0"/>
              <a:t>Peer-to-Peer Request: An ordering provider may request a Peer-to-Peer review within 10 business days from the date of the denial determination</a:t>
            </a:r>
            <a:endParaRPr sz="2400" dirty="0"/>
          </a:p>
          <a:p>
            <a:pPr marL="685800" lvl="1" indent="-272415" algn="l" rtl="0">
              <a:lnSpc>
                <a:spcPct val="115000"/>
              </a:lnSpc>
              <a:spcBef>
                <a:spcPts val="500"/>
              </a:spcBef>
              <a:spcAft>
                <a:spcPts val="0"/>
              </a:spcAft>
              <a:buSzPts val="3000"/>
              <a:buChar char="⮚"/>
            </a:pPr>
            <a:r>
              <a:rPr lang="en-US" sz="2400" dirty="0"/>
              <a:t>Providers should submit these requests directly to the vendor within the portal for scheduling</a:t>
            </a:r>
            <a:endParaRPr sz="2400" dirty="0"/>
          </a:p>
        </p:txBody>
      </p:sp>
      <p:sp>
        <p:nvSpPr>
          <p:cNvPr id="441" name="Google Shape;441;p81"/>
          <p:cNvSpPr txBox="1">
            <a:spLocks noGrp="1"/>
          </p:cNvSpPr>
          <p:nvPr>
            <p:ph type="sldNum" idx="12"/>
          </p:nvPr>
        </p:nvSpPr>
        <p:spPr>
          <a:xfrm>
            <a:off x="9174126" y="6373686"/>
            <a:ext cx="27432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23</a:t>
            </a:fld>
            <a:endParaRPr/>
          </a:p>
        </p:txBody>
      </p:sp>
      <p:sp>
        <p:nvSpPr>
          <p:cNvPr id="7" name="Google Shape;404;p76">
            <a:extLst>
              <a:ext uri="{FF2B5EF4-FFF2-40B4-BE49-F238E27FC236}">
                <a16:creationId xmlns:a16="http://schemas.microsoft.com/office/drawing/2014/main" id="{D0284E5E-A1E8-4703-9562-6D42AAA52C27}"/>
              </a:ext>
            </a:extLst>
          </p:cNvPr>
          <p:cNvSpPr txBox="1">
            <a:spLocks/>
          </p:cNvSpPr>
          <p:nvPr/>
        </p:nvSpPr>
        <p:spPr>
          <a:xfrm>
            <a:off x="58713" y="1060940"/>
            <a:ext cx="6037287" cy="960000"/>
          </a:xfrm>
          <a:prstGeom prst="rect">
            <a:avLst/>
          </a:prstGeom>
          <a:noFill/>
          <a:ln>
            <a:noFill/>
          </a:ln>
        </p:spPr>
        <p:txBody>
          <a:bodyPr spcFirstLastPara="1" wrap="square" lIns="91425" tIns="45700" rIns="91425" bIns="45700" anchor="b" anchorCtr="0">
            <a:noAutofit/>
          </a:bodyPr>
          <a:lstStyle>
            <a:defPPr marR="0" lvl="0" algn="l" rtl="0">
              <a:lnSpc>
                <a:spcPct val="100000"/>
              </a:lnSpc>
              <a:spcBef>
                <a:spcPts val="0"/>
              </a:spcBef>
              <a:spcAft>
                <a:spcPts val="0"/>
              </a:spcAft>
            </a:defPPr>
            <a:lvl1pPr marR="0" lvl="0" algn="ctr" rtl="0">
              <a:lnSpc>
                <a:spcPct val="90000"/>
              </a:lnSpc>
              <a:spcBef>
                <a:spcPts val="0"/>
              </a:spcBef>
              <a:spcAft>
                <a:spcPts val="0"/>
              </a:spcAft>
              <a:buClr>
                <a:schemeClr val="dk2"/>
              </a:buClr>
              <a:buSzPts val="6000"/>
              <a:buFont typeface="Trebuchet MS"/>
              <a:buNone/>
              <a:defRPr sz="6000" b="1" i="0" u="none" strike="noStrike" cap="none">
                <a:solidFill>
                  <a:schemeClr val="dk2"/>
                </a:solidFill>
                <a:latin typeface="Trebuchet MS"/>
                <a:ea typeface="Trebuchet MS"/>
                <a:cs typeface="Trebuchet MS"/>
                <a:sym typeface="Trebuchet MS"/>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r>
              <a:rPr lang="fr-FR" sz="4400" dirty="0"/>
              <a:t>PAR </a:t>
            </a:r>
            <a:r>
              <a:rPr lang="fr-FR" sz="4400" dirty="0" err="1"/>
              <a:t>Determination</a:t>
            </a:r>
            <a:r>
              <a:rPr lang="fr-FR" sz="4400" dirty="0"/>
              <a:t> Process - </a:t>
            </a:r>
            <a:r>
              <a:rPr lang="fr-FR" sz="4400" dirty="0" err="1"/>
              <a:t>After</a:t>
            </a:r>
            <a:r>
              <a:rPr lang="fr-FR" sz="4400" dirty="0"/>
              <a:t> a Denial </a:t>
            </a:r>
          </a:p>
        </p:txBody>
      </p:sp>
      <p:sp>
        <p:nvSpPr>
          <p:cNvPr id="8" name="Google Shape;404;p76">
            <a:extLst>
              <a:ext uri="{FF2B5EF4-FFF2-40B4-BE49-F238E27FC236}">
                <a16:creationId xmlns:a16="http://schemas.microsoft.com/office/drawing/2014/main" id="{E6F292F2-7EED-4B9A-9B72-C2C225018BC3}"/>
              </a:ext>
            </a:extLst>
          </p:cNvPr>
          <p:cNvSpPr txBox="1">
            <a:spLocks/>
          </p:cNvSpPr>
          <p:nvPr/>
        </p:nvSpPr>
        <p:spPr>
          <a:xfrm>
            <a:off x="6159719" y="757213"/>
            <a:ext cx="6037287" cy="960000"/>
          </a:xfrm>
          <a:prstGeom prst="rect">
            <a:avLst/>
          </a:prstGeom>
          <a:noFill/>
          <a:ln>
            <a:noFill/>
          </a:ln>
        </p:spPr>
        <p:txBody>
          <a:bodyPr spcFirstLastPara="1" wrap="square" lIns="91425" tIns="45700" rIns="91425" bIns="45700" anchor="b" anchorCtr="0">
            <a:noAutofit/>
          </a:bodyPr>
          <a:lstStyle>
            <a:defPPr marR="0" lvl="0" algn="l" rtl="0">
              <a:lnSpc>
                <a:spcPct val="100000"/>
              </a:lnSpc>
              <a:spcBef>
                <a:spcPts val="0"/>
              </a:spcBef>
              <a:spcAft>
                <a:spcPts val="0"/>
              </a:spcAft>
            </a:defPPr>
            <a:lvl1pPr marR="0" lvl="0" algn="ctr" rtl="0">
              <a:lnSpc>
                <a:spcPct val="90000"/>
              </a:lnSpc>
              <a:spcBef>
                <a:spcPts val="0"/>
              </a:spcBef>
              <a:spcAft>
                <a:spcPts val="0"/>
              </a:spcAft>
              <a:buClr>
                <a:schemeClr val="dk2"/>
              </a:buClr>
              <a:buSzPts val="6000"/>
              <a:buFont typeface="Trebuchet MS"/>
              <a:buNone/>
              <a:defRPr sz="6000" b="1" i="0" u="none" strike="noStrike" cap="none">
                <a:solidFill>
                  <a:schemeClr val="dk2"/>
                </a:solidFill>
                <a:latin typeface="Trebuchet MS"/>
                <a:ea typeface="Trebuchet MS"/>
                <a:cs typeface="Trebuchet MS"/>
                <a:sym typeface="Trebuchet MS"/>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r>
              <a:rPr lang="en-US" sz="4800" dirty="0" err="1"/>
              <a:t>Proceso</a:t>
            </a:r>
            <a:r>
              <a:rPr lang="en-US" sz="4800" dirty="0"/>
              <a:t> PAR – </a:t>
            </a:r>
            <a:r>
              <a:rPr lang="es-MX" sz="4800" dirty="0"/>
              <a:t>Luego de una negación</a:t>
            </a:r>
            <a:endParaRPr lang="en-US" sz="4800" dirty="0"/>
          </a:p>
        </p:txBody>
      </p:sp>
      <p:sp>
        <p:nvSpPr>
          <p:cNvPr id="9" name="Google Shape;440;p81">
            <a:extLst>
              <a:ext uri="{FF2B5EF4-FFF2-40B4-BE49-F238E27FC236}">
                <a16:creationId xmlns:a16="http://schemas.microsoft.com/office/drawing/2014/main" id="{AFF4B35C-0AD0-4243-8A64-38FEECA7C382}"/>
              </a:ext>
            </a:extLst>
          </p:cNvPr>
          <p:cNvSpPr txBox="1">
            <a:spLocks/>
          </p:cNvSpPr>
          <p:nvPr/>
        </p:nvSpPr>
        <p:spPr>
          <a:xfrm>
            <a:off x="6074038" y="2078318"/>
            <a:ext cx="6094712" cy="4208700"/>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457200" algn="l" rtl="0">
              <a:lnSpc>
                <a:spcPct val="90000"/>
              </a:lnSpc>
              <a:spcBef>
                <a:spcPts val="1000"/>
              </a:spcBef>
              <a:spcAft>
                <a:spcPts val="0"/>
              </a:spcAft>
              <a:buClr>
                <a:schemeClr val="dk1"/>
              </a:buClr>
              <a:buSzPts val="3600"/>
              <a:buFont typeface="Arial"/>
              <a:buChar char="•"/>
              <a:defRPr sz="3600" b="0" i="0" u="none" strike="noStrike" cap="none">
                <a:solidFill>
                  <a:schemeClr val="dk1"/>
                </a:solidFill>
                <a:latin typeface="Trebuchet MS"/>
                <a:ea typeface="Trebuchet MS"/>
                <a:cs typeface="Trebuchet MS"/>
                <a:sym typeface="Trebuchet MS"/>
              </a:defRPr>
            </a:lvl1pPr>
            <a:lvl2pPr marL="914400" marR="0" lvl="1" indent="-375285" algn="l" rtl="0">
              <a:lnSpc>
                <a:spcPct val="90000"/>
              </a:lnSpc>
              <a:spcBef>
                <a:spcPts val="500"/>
              </a:spcBef>
              <a:spcAft>
                <a:spcPts val="0"/>
              </a:spcAft>
              <a:buClr>
                <a:schemeClr val="dk1"/>
              </a:buClr>
              <a:buSzPts val="2310"/>
              <a:buFont typeface="Noto Sans Symbols"/>
              <a:buChar char="⮚"/>
              <a:defRPr sz="3300" b="0" i="0" u="none" strike="noStrike" cap="none">
                <a:solidFill>
                  <a:schemeClr val="dk1"/>
                </a:solidFill>
                <a:latin typeface="Trebuchet MS"/>
                <a:ea typeface="Trebuchet MS"/>
                <a:cs typeface="Trebuchet MS"/>
                <a:sym typeface="Trebuchet MS"/>
              </a:defRPr>
            </a:lvl2pPr>
            <a:lvl3pPr marL="1371600" marR="0" lvl="2" indent="-400050" algn="l" rtl="0">
              <a:lnSpc>
                <a:spcPct val="90000"/>
              </a:lnSpc>
              <a:spcBef>
                <a:spcPts val="500"/>
              </a:spcBef>
              <a:spcAft>
                <a:spcPts val="0"/>
              </a:spcAft>
              <a:buClr>
                <a:schemeClr val="dk1"/>
              </a:buClr>
              <a:buSzPts val="2700"/>
              <a:buFont typeface="Noto Sans Symbols"/>
              <a:buChar char="▪"/>
              <a:defRPr sz="2700" b="0" i="0" u="none" strike="noStrike" cap="none">
                <a:solidFill>
                  <a:schemeClr val="dk1"/>
                </a:solidFill>
                <a:latin typeface="Trebuchet MS"/>
                <a:ea typeface="Trebuchet MS"/>
                <a:cs typeface="Trebuchet MS"/>
                <a:sym typeface="Trebuchet MS"/>
              </a:defRPr>
            </a:lvl3pPr>
            <a:lvl4pPr marL="1828800" marR="0" lvl="3"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Trebuchet MS"/>
                <a:ea typeface="Trebuchet MS"/>
                <a:cs typeface="Trebuchet MS"/>
                <a:sym typeface="Trebuchet MS"/>
              </a:defRPr>
            </a:lvl4pPr>
            <a:lvl5pPr marL="2286000" marR="0" lvl="4" indent="-228600" algn="l" rtl="0">
              <a:lnSpc>
                <a:spcPct val="90000"/>
              </a:lnSpc>
              <a:spcBef>
                <a:spcPts val="500"/>
              </a:spcBef>
              <a:spcAft>
                <a:spcPts val="0"/>
              </a:spcAft>
              <a:buClr>
                <a:srgbClr val="888888"/>
              </a:buClr>
              <a:buSzPts val="1600"/>
              <a:buFont typeface="Arial"/>
              <a:buNone/>
              <a:defRPr sz="1600" b="0" i="0" u="none" strike="noStrike" cap="none">
                <a:solidFill>
                  <a:srgbClr val="888888"/>
                </a:solidFill>
                <a:latin typeface="Calibri"/>
                <a:ea typeface="Calibri"/>
                <a:cs typeface="Calibri"/>
                <a:sym typeface="Calibri"/>
              </a:defRPr>
            </a:lvl5pPr>
            <a:lvl6pPr marL="2743200" marR="0" lvl="5" indent="-228600" algn="l" rtl="0">
              <a:lnSpc>
                <a:spcPct val="90000"/>
              </a:lnSpc>
              <a:spcBef>
                <a:spcPts val="500"/>
              </a:spcBef>
              <a:spcAft>
                <a:spcPts val="0"/>
              </a:spcAft>
              <a:buClr>
                <a:srgbClr val="888888"/>
              </a:buClr>
              <a:buSzPts val="1600"/>
              <a:buFont typeface="Arial"/>
              <a:buNone/>
              <a:defRPr sz="1600" b="0" i="0" u="none" strike="noStrike" cap="none">
                <a:solidFill>
                  <a:srgbClr val="888888"/>
                </a:solidFill>
                <a:latin typeface="Calibri"/>
                <a:ea typeface="Calibri"/>
                <a:cs typeface="Calibri"/>
                <a:sym typeface="Calibri"/>
              </a:defRPr>
            </a:lvl6pPr>
            <a:lvl7pPr marL="3200400" marR="0" lvl="6" indent="-228600" algn="l" rtl="0">
              <a:lnSpc>
                <a:spcPct val="90000"/>
              </a:lnSpc>
              <a:spcBef>
                <a:spcPts val="500"/>
              </a:spcBef>
              <a:spcAft>
                <a:spcPts val="0"/>
              </a:spcAft>
              <a:buClr>
                <a:srgbClr val="888888"/>
              </a:buClr>
              <a:buSzPts val="1600"/>
              <a:buFont typeface="Arial"/>
              <a:buNone/>
              <a:defRPr sz="1600" b="0" i="0" u="none" strike="noStrike" cap="none">
                <a:solidFill>
                  <a:srgbClr val="888888"/>
                </a:solidFill>
                <a:latin typeface="Calibri"/>
                <a:ea typeface="Calibri"/>
                <a:cs typeface="Calibri"/>
                <a:sym typeface="Calibri"/>
              </a:defRPr>
            </a:lvl7pPr>
            <a:lvl8pPr marL="3657600" marR="0" lvl="7" indent="-228600" algn="l" rtl="0">
              <a:lnSpc>
                <a:spcPct val="90000"/>
              </a:lnSpc>
              <a:spcBef>
                <a:spcPts val="500"/>
              </a:spcBef>
              <a:spcAft>
                <a:spcPts val="0"/>
              </a:spcAft>
              <a:buClr>
                <a:srgbClr val="888888"/>
              </a:buClr>
              <a:buSzPts val="1600"/>
              <a:buFont typeface="Arial"/>
              <a:buNone/>
              <a:defRPr sz="1600" b="0" i="0" u="none" strike="noStrike" cap="none">
                <a:solidFill>
                  <a:srgbClr val="888888"/>
                </a:solidFill>
                <a:latin typeface="Calibri"/>
                <a:ea typeface="Calibri"/>
                <a:cs typeface="Calibri"/>
                <a:sym typeface="Calibri"/>
              </a:defRPr>
            </a:lvl8pPr>
            <a:lvl9pPr marL="4114800" marR="0" lvl="8" indent="-228600" algn="l" rtl="0">
              <a:lnSpc>
                <a:spcPct val="90000"/>
              </a:lnSpc>
              <a:spcBef>
                <a:spcPts val="500"/>
              </a:spcBef>
              <a:spcAft>
                <a:spcPts val="0"/>
              </a:spcAft>
              <a:buClr>
                <a:srgbClr val="888888"/>
              </a:buClr>
              <a:buSzPts val="1600"/>
              <a:buFont typeface="Arial"/>
              <a:buNone/>
              <a:defRPr sz="1600" b="0" i="0" u="none" strike="noStrike" cap="none">
                <a:solidFill>
                  <a:srgbClr val="888888"/>
                </a:solidFill>
                <a:latin typeface="Calibri"/>
                <a:ea typeface="Calibri"/>
                <a:cs typeface="Calibri"/>
                <a:sym typeface="Calibri"/>
              </a:defRPr>
            </a:lvl9pPr>
          </a:lstStyle>
          <a:p>
            <a:pPr marL="342900" indent="-304800">
              <a:lnSpc>
                <a:spcPct val="115000"/>
              </a:lnSpc>
              <a:buSzPts val="3000"/>
            </a:pPr>
            <a:r>
              <a:rPr lang="es-MX" sz="2400" dirty="0"/>
              <a:t>Pasos posteriores a una negación</a:t>
            </a:r>
          </a:p>
          <a:p>
            <a:pPr marL="685800" lvl="1" indent="-272415">
              <a:lnSpc>
                <a:spcPct val="115000"/>
              </a:lnSpc>
              <a:buSzPts val="3000"/>
            </a:pPr>
            <a:r>
              <a:rPr lang="en-US" sz="2400" dirty="0" err="1"/>
              <a:t>Revisión</a:t>
            </a:r>
            <a:r>
              <a:rPr lang="en-US" sz="2400" dirty="0"/>
              <a:t> entre Pares (Peer-to-Peer): </a:t>
            </a:r>
            <a:r>
              <a:rPr lang="es-MX" sz="2400" dirty="0"/>
              <a:t>el médico solicitante puede pedirla dentro de los 10 días hábiles posteriores a la negación.</a:t>
            </a:r>
            <a:endParaRPr lang="en-US" sz="2400" dirty="0"/>
          </a:p>
          <a:p>
            <a:pPr marL="685800" lvl="1" indent="-272415">
              <a:lnSpc>
                <a:spcPct val="115000"/>
              </a:lnSpc>
              <a:buSzPts val="3000"/>
            </a:pPr>
            <a:r>
              <a:rPr lang="es-MX" sz="2400" dirty="0"/>
              <a:t>Los proveedores deben enviar estas solicitudes directamente al proveedor dentro del portal para su programación</a:t>
            </a:r>
            <a:endParaRPr lang="en-US" sz="2400"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445"/>
        <p:cNvGrpSpPr/>
        <p:nvPr/>
      </p:nvGrpSpPr>
      <p:grpSpPr>
        <a:xfrm>
          <a:off x="0" y="0"/>
          <a:ext cx="0" cy="0"/>
          <a:chOff x="0" y="0"/>
          <a:chExt cx="0" cy="0"/>
        </a:xfrm>
      </p:grpSpPr>
      <p:sp>
        <p:nvSpPr>
          <p:cNvPr id="447" name="Google Shape;447;p82"/>
          <p:cNvSpPr txBox="1">
            <a:spLocks noGrp="1"/>
          </p:cNvSpPr>
          <p:nvPr>
            <p:ph type="body" idx="1"/>
          </p:nvPr>
        </p:nvSpPr>
        <p:spPr>
          <a:xfrm>
            <a:off x="-31229" y="2080900"/>
            <a:ext cx="6127229" cy="4208700"/>
          </a:xfrm>
          <a:prstGeom prst="rect">
            <a:avLst/>
          </a:prstGeom>
          <a:noFill/>
          <a:ln>
            <a:noFill/>
          </a:ln>
        </p:spPr>
        <p:txBody>
          <a:bodyPr spcFirstLastPara="1" wrap="square" lIns="91425" tIns="45700" rIns="91425" bIns="45700" anchor="t" anchorCtr="0">
            <a:noAutofit/>
          </a:bodyPr>
          <a:lstStyle/>
          <a:p>
            <a:pPr marL="342900" lvl="0" indent="-304800" algn="l" rtl="0">
              <a:lnSpc>
                <a:spcPct val="115000"/>
              </a:lnSpc>
              <a:spcBef>
                <a:spcPts val="1000"/>
              </a:spcBef>
              <a:spcAft>
                <a:spcPts val="0"/>
              </a:spcAft>
              <a:buSzPts val="3000"/>
              <a:buChar char="•"/>
            </a:pPr>
            <a:r>
              <a:rPr lang="en-US" sz="2400" dirty="0"/>
              <a:t>Steps to consider after a denial determination</a:t>
            </a:r>
            <a:endParaRPr sz="2400" dirty="0"/>
          </a:p>
          <a:p>
            <a:pPr marL="685800" lvl="1" indent="-272415" algn="l" rtl="0">
              <a:lnSpc>
                <a:spcPct val="115000"/>
              </a:lnSpc>
              <a:spcBef>
                <a:spcPts val="500"/>
              </a:spcBef>
              <a:spcAft>
                <a:spcPts val="0"/>
              </a:spcAft>
              <a:buSzPts val="3000"/>
              <a:buChar char="⮚"/>
            </a:pPr>
            <a:r>
              <a:rPr lang="en-US" sz="2400" dirty="0"/>
              <a:t>Every denial notice contains instructions for members to appeal the determination(s) made</a:t>
            </a:r>
            <a:endParaRPr sz="2400" dirty="0"/>
          </a:p>
          <a:p>
            <a:pPr marL="1200150" lvl="2" indent="-304800" algn="l" rtl="0">
              <a:lnSpc>
                <a:spcPct val="115000"/>
              </a:lnSpc>
              <a:spcBef>
                <a:spcPts val="500"/>
              </a:spcBef>
              <a:spcAft>
                <a:spcPts val="0"/>
              </a:spcAft>
              <a:buSzPts val="3000"/>
              <a:buChar char="▪"/>
            </a:pPr>
            <a:r>
              <a:rPr lang="en-US" sz="2400" dirty="0"/>
              <a:t>Members can engage in the </a:t>
            </a:r>
            <a:r>
              <a:rPr lang="en-US" sz="2400" u="sng" dirty="0">
                <a:solidFill>
                  <a:schemeClr val="hlink"/>
                </a:solidFill>
                <a:hlinkClick r:id="rId3"/>
              </a:rPr>
              <a:t>appeal process</a:t>
            </a:r>
            <a:r>
              <a:rPr lang="en-US" sz="2400" dirty="0"/>
              <a:t> </a:t>
            </a:r>
            <a:endParaRPr sz="2400" dirty="0"/>
          </a:p>
          <a:p>
            <a:pPr marL="0" lvl="0" indent="0" algn="l" rtl="0">
              <a:lnSpc>
                <a:spcPct val="115000"/>
              </a:lnSpc>
              <a:spcBef>
                <a:spcPts val="1000"/>
              </a:spcBef>
              <a:spcAft>
                <a:spcPts val="0"/>
              </a:spcAft>
              <a:buNone/>
            </a:pPr>
            <a:endParaRPr sz="2400" dirty="0"/>
          </a:p>
        </p:txBody>
      </p:sp>
      <p:sp>
        <p:nvSpPr>
          <p:cNvPr id="448" name="Google Shape;448;p82"/>
          <p:cNvSpPr txBox="1">
            <a:spLocks noGrp="1"/>
          </p:cNvSpPr>
          <p:nvPr>
            <p:ph type="sldNum" idx="12"/>
          </p:nvPr>
        </p:nvSpPr>
        <p:spPr>
          <a:xfrm>
            <a:off x="9174126" y="6373686"/>
            <a:ext cx="27432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24</a:t>
            </a:fld>
            <a:endParaRPr/>
          </a:p>
        </p:txBody>
      </p:sp>
      <p:sp>
        <p:nvSpPr>
          <p:cNvPr id="9" name="Google Shape;404;p76">
            <a:extLst>
              <a:ext uri="{FF2B5EF4-FFF2-40B4-BE49-F238E27FC236}">
                <a16:creationId xmlns:a16="http://schemas.microsoft.com/office/drawing/2014/main" id="{36B28B56-0B0E-4070-9E69-7B9210EA0226}"/>
              </a:ext>
            </a:extLst>
          </p:cNvPr>
          <p:cNvSpPr txBox="1">
            <a:spLocks/>
          </p:cNvSpPr>
          <p:nvPr/>
        </p:nvSpPr>
        <p:spPr>
          <a:xfrm>
            <a:off x="58713" y="1060940"/>
            <a:ext cx="6037287" cy="960000"/>
          </a:xfrm>
          <a:prstGeom prst="rect">
            <a:avLst/>
          </a:prstGeom>
          <a:noFill/>
          <a:ln>
            <a:noFill/>
          </a:ln>
        </p:spPr>
        <p:txBody>
          <a:bodyPr spcFirstLastPara="1" wrap="square" lIns="91425" tIns="45700" rIns="91425" bIns="45700" anchor="b" anchorCtr="0">
            <a:noAutofit/>
          </a:bodyPr>
          <a:lstStyle>
            <a:defPPr marR="0" lvl="0" algn="l" rtl="0">
              <a:lnSpc>
                <a:spcPct val="100000"/>
              </a:lnSpc>
              <a:spcBef>
                <a:spcPts val="0"/>
              </a:spcBef>
              <a:spcAft>
                <a:spcPts val="0"/>
              </a:spcAft>
            </a:defPPr>
            <a:lvl1pPr marR="0" lvl="0" algn="ctr" rtl="0">
              <a:lnSpc>
                <a:spcPct val="90000"/>
              </a:lnSpc>
              <a:spcBef>
                <a:spcPts val="0"/>
              </a:spcBef>
              <a:spcAft>
                <a:spcPts val="0"/>
              </a:spcAft>
              <a:buClr>
                <a:schemeClr val="dk2"/>
              </a:buClr>
              <a:buSzPts val="6000"/>
              <a:buFont typeface="Trebuchet MS"/>
              <a:buNone/>
              <a:defRPr sz="6000" b="1" i="0" u="none" strike="noStrike" cap="none">
                <a:solidFill>
                  <a:schemeClr val="dk2"/>
                </a:solidFill>
                <a:latin typeface="Trebuchet MS"/>
                <a:ea typeface="Trebuchet MS"/>
                <a:cs typeface="Trebuchet MS"/>
                <a:sym typeface="Trebuchet MS"/>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r>
              <a:rPr lang="fr-FR" sz="4400" dirty="0"/>
              <a:t>PAR </a:t>
            </a:r>
            <a:r>
              <a:rPr lang="fr-FR" sz="4400" dirty="0" err="1"/>
              <a:t>Determination</a:t>
            </a:r>
            <a:r>
              <a:rPr lang="fr-FR" sz="4400" dirty="0"/>
              <a:t> Process - </a:t>
            </a:r>
            <a:r>
              <a:rPr lang="fr-FR" sz="4400" dirty="0" err="1"/>
              <a:t>After</a:t>
            </a:r>
            <a:r>
              <a:rPr lang="fr-FR" sz="4400" dirty="0"/>
              <a:t> a Denial </a:t>
            </a:r>
          </a:p>
        </p:txBody>
      </p:sp>
      <p:sp>
        <p:nvSpPr>
          <p:cNvPr id="10" name="Google Shape;404;p76">
            <a:extLst>
              <a:ext uri="{FF2B5EF4-FFF2-40B4-BE49-F238E27FC236}">
                <a16:creationId xmlns:a16="http://schemas.microsoft.com/office/drawing/2014/main" id="{4427F3AE-5D2D-40F8-9393-A982975DFF9D}"/>
              </a:ext>
            </a:extLst>
          </p:cNvPr>
          <p:cNvSpPr txBox="1">
            <a:spLocks/>
          </p:cNvSpPr>
          <p:nvPr/>
        </p:nvSpPr>
        <p:spPr>
          <a:xfrm>
            <a:off x="6159719" y="757213"/>
            <a:ext cx="6037287" cy="960000"/>
          </a:xfrm>
          <a:prstGeom prst="rect">
            <a:avLst/>
          </a:prstGeom>
          <a:noFill/>
          <a:ln>
            <a:noFill/>
          </a:ln>
        </p:spPr>
        <p:txBody>
          <a:bodyPr spcFirstLastPara="1" wrap="square" lIns="91425" tIns="45700" rIns="91425" bIns="45700" anchor="b" anchorCtr="0">
            <a:noAutofit/>
          </a:bodyPr>
          <a:lstStyle>
            <a:defPPr marR="0" lvl="0" algn="l" rtl="0">
              <a:lnSpc>
                <a:spcPct val="100000"/>
              </a:lnSpc>
              <a:spcBef>
                <a:spcPts val="0"/>
              </a:spcBef>
              <a:spcAft>
                <a:spcPts val="0"/>
              </a:spcAft>
            </a:defPPr>
            <a:lvl1pPr marR="0" lvl="0" algn="ctr" rtl="0">
              <a:lnSpc>
                <a:spcPct val="90000"/>
              </a:lnSpc>
              <a:spcBef>
                <a:spcPts val="0"/>
              </a:spcBef>
              <a:spcAft>
                <a:spcPts val="0"/>
              </a:spcAft>
              <a:buClr>
                <a:schemeClr val="dk2"/>
              </a:buClr>
              <a:buSzPts val="6000"/>
              <a:buFont typeface="Trebuchet MS"/>
              <a:buNone/>
              <a:defRPr sz="6000" b="1" i="0" u="none" strike="noStrike" cap="none">
                <a:solidFill>
                  <a:schemeClr val="dk2"/>
                </a:solidFill>
                <a:latin typeface="Trebuchet MS"/>
                <a:ea typeface="Trebuchet MS"/>
                <a:cs typeface="Trebuchet MS"/>
                <a:sym typeface="Trebuchet MS"/>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r>
              <a:rPr lang="en-US" sz="4800" dirty="0" err="1"/>
              <a:t>Proceso</a:t>
            </a:r>
            <a:r>
              <a:rPr lang="en-US" sz="4800" dirty="0"/>
              <a:t> PAR – </a:t>
            </a:r>
            <a:r>
              <a:rPr lang="es-MX" sz="4800" dirty="0"/>
              <a:t>Luego de una negación</a:t>
            </a:r>
            <a:endParaRPr lang="en-US" sz="4800" dirty="0"/>
          </a:p>
        </p:txBody>
      </p:sp>
      <p:sp>
        <p:nvSpPr>
          <p:cNvPr id="11" name="Google Shape;447;p82">
            <a:extLst>
              <a:ext uri="{FF2B5EF4-FFF2-40B4-BE49-F238E27FC236}">
                <a16:creationId xmlns:a16="http://schemas.microsoft.com/office/drawing/2014/main" id="{A7F7C689-34A4-4902-ADCB-AD3AE623DE00}"/>
              </a:ext>
            </a:extLst>
          </p:cNvPr>
          <p:cNvSpPr txBox="1">
            <a:spLocks/>
          </p:cNvSpPr>
          <p:nvPr/>
        </p:nvSpPr>
        <p:spPr>
          <a:xfrm>
            <a:off x="6102251" y="2083400"/>
            <a:ext cx="6127229" cy="4208700"/>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457200" algn="l" rtl="0">
              <a:lnSpc>
                <a:spcPct val="90000"/>
              </a:lnSpc>
              <a:spcBef>
                <a:spcPts val="1000"/>
              </a:spcBef>
              <a:spcAft>
                <a:spcPts val="0"/>
              </a:spcAft>
              <a:buClr>
                <a:schemeClr val="dk1"/>
              </a:buClr>
              <a:buSzPts val="3600"/>
              <a:buFont typeface="Arial"/>
              <a:buChar char="•"/>
              <a:defRPr sz="3600" b="0" i="0" u="none" strike="noStrike" cap="none">
                <a:solidFill>
                  <a:schemeClr val="dk1"/>
                </a:solidFill>
                <a:latin typeface="Trebuchet MS"/>
                <a:ea typeface="Trebuchet MS"/>
                <a:cs typeface="Trebuchet MS"/>
                <a:sym typeface="Trebuchet MS"/>
              </a:defRPr>
            </a:lvl1pPr>
            <a:lvl2pPr marL="914400" marR="0" lvl="1" indent="-375285" algn="l" rtl="0">
              <a:lnSpc>
                <a:spcPct val="90000"/>
              </a:lnSpc>
              <a:spcBef>
                <a:spcPts val="500"/>
              </a:spcBef>
              <a:spcAft>
                <a:spcPts val="0"/>
              </a:spcAft>
              <a:buClr>
                <a:schemeClr val="dk1"/>
              </a:buClr>
              <a:buSzPts val="2310"/>
              <a:buFont typeface="Noto Sans Symbols"/>
              <a:buChar char="⮚"/>
              <a:defRPr sz="3300" b="0" i="0" u="none" strike="noStrike" cap="none">
                <a:solidFill>
                  <a:schemeClr val="dk1"/>
                </a:solidFill>
                <a:latin typeface="Trebuchet MS"/>
                <a:ea typeface="Trebuchet MS"/>
                <a:cs typeface="Trebuchet MS"/>
                <a:sym typeface="Trebuchet MS"/>
              </a:defRPr>
            </a:lvl2pPr>
            <a:lvl3pPr marL="1371600" marR="0" lvl="2" indent="-400050" algn="l" rtl="0">
              <a:lnSpc>
                <a:spcPct val="90000"/>
              </a:lnSpc>
              <a:spcBef>
                <a:spcPts val="500"/>
              </a:spcBef>
              <a:spcAft>
                <a:spcPts val="0"/>
              </a:spcAft>
              <a:buClr>
                <a:schemeClr val="dk1"/>
              </a:buClr>
              <a:buSzPts val="2700"/>
              <a:buFont typeface="Noto Sans Symbols"/>
              <a:buChar char="▪"/>
              <a:defRPr sz="2700" b="0" i="0" u="none" strike="noStrike" cap="none">
                <a:solidFill>
                  <a:schemeClr val="dk1"/>
                </a:solidFill>
                <a:latin typeface="Trebuchet MS"/>
                <a:ea typeface="Trebuchet MS"/>
                <a:cs typeface="Trebuchet MS"/>
                <a:sym typeface="Trebuchet MS"/>
              </a:defRPr>
            </a:lvl3pPr>
            <a:lvl4pPr marL="1828800" marR="0" lvl="3"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Trebuchet MS"/>
                <a:ea typeface="Trebuchet MS"/>
                <a:cs typeface="Trebuchet MS"/>
                <a:sym typeface="Trebuchet MS"/>
              </a:defRPr>
            </a:lvl4pPr>
            <a:lvl5pPr marL="2286000" marR="0" lvl="4" indent="-228600" algn="l" rtl="0">
              <a:lnSpc>
                <a:spcPct val="90000"/>
              </a:lnSpc>
              <a:spcBef>
                <a:spcPts val="500"/>
              </a:spcBef>
              <a:spcAft>
                <a:spcPts val="0"/>
              </a:spcAft>
              <a:buClr>
                <a:srgbClr val="888888"/>
              </a:buClr>
              <a:buSzPts val="1600"/>
              <a:buFont typeface="Arial"/>
              <a:buNone/>
              <a:defRPr sz="1600" b="0" i="0" u="none" strike="noStrike" cap="none">
                <a:solidFill>
                  <a:srgbClr val="888888"/>
                </a:solidFill>
                <a:latin typeface="Calibri"/>
                <a:ea typeface="Calibri"/>
                <a:cs typeface="Calibri"/>
                <a:sym typeface="Calibri"/>
              </a:defRPr>
            </a:lvl5pPr>
            <a:lvl6pPr marL="2743200" marR="0" lvl="5" indent="-228600" algn="l" rtl="0">
              <a:lnSpc>
                <a:spcPct val="90000"/>
              </a:lnSpc>
              <a:spcBef>
                <a:spcPts val="500"/>
              </a:spcBef>
              <a:spcAft>
                <a:spcPts val="0"/>
              </a:spcAft>
              <a:buClr>
                <a:srgbClr val="888888"/>
              </a:buClr>
              <a:buSzPts val="1600"/>
              <a:buFont typeface="Arial"/>
              <a:buNone/>
              <a:defRPr sz="1600" b="0" i="0" u="none" strike="noStrike" cap="none">
                <a:solidFill>
                  <a:srgbClr val="888888"/>
                </a:solidFill>
                <a:latin typeface="Calibri"/>
                <a:ea typeface="Calibri"/>
                <a:cs typeface="Calibri"/>
                <a:sym typeface="Calibri"/>
              </a:defRPr>
            </a:lvl6pPr>
            <a:lvl7pPr marL="3200400" marR="0" lvl="6" indent="-228600" algn="l" rtl="0">
              <a:lnSpc>
                <a:spcPct val="90000"/>
              </a:lnSpc>
              <a:spcBef>
                <a:spcPts val="500"/>
              </a:spcBef>
              <a:spcAft>
                <a:spcPts val="0"/>
              </a:spcAft>
              <a:buClr>
                <a:srgbClr val="888888"/>
              </a:buClr>
              <a:buSzPts val="1600"/>
              <a:buFont typeface="Arial"/>
              <a:buNone/>
              <a:defRPr sz="1600" b="0" i="0" u="none" strike="noStrike" cap="none">
                <a:solidFill>
                  <a:srgbClr val="888888"/>
                </a:solidFill>
                <a:latin typeface="Calibri"/>
                <a:ea typeface="Calibri"/>
                <a:cs typeface="Calibri"/>
                <a:sym typeface="Calibri"/>
              </a:defRPr>
            </a:lvl7pPr>
            <a:lvl8pPr marL="3657600" marR="0" lvl="7" indent="-228600" algn="l" rtl="0">
              <a:lnSpc>
                <a:spcPct val="90000"/>
              </a:lnSpc>
              <a:spcBef>
                <a:spcPts val="500"/>
              </a:spcBef>
              <a:spcAft>
                <a:spcPts val="0"/>
              </a:spcAft>
              <a:buClr>
                <a:srgbClr val="888888"/>
              </a:buClr>
              <a:buSzPts val="1600"/>
              <a:buFont typeface="Arial"/>
              <a:buNone/>
              <a:defRPr sz="1600" b="0" i="0" u="none" strike="noStrike" cap="none">
                <a:solidFill>
                  <a:srgbClr val="888888"/>
                </a:solidFill>
                <a:latin typeface="Calibri"/>
                <a:ea typeface="Calibri"/>
                <a:cs typeface="Calibri"/>
                <a:sym typeface="Calibri"/>
              </a:defRPr>
            </a:lvl8pPr>
            <a:lvl9pPr marL="4114800" marR="0" lvl="8" indent="-228600" algn="l" rtl="0">
              <a:lnSpc>
                <a:spcPct val="90000"/>
              </a:lnSpc>
              <a:spcBef>
                <a:spcPts val="500"/>
              </a:spcBef>
              <a:spcAft>
                <a:spcPts val="0"/>
              </a:spcAft>
              <a:buClr>
                <a:srgbClr val="888888"/>
              </a:buClr>
              <a:buSzPts val="1600"/>
              <a:buFont typeface="Arial"/>
              <a:buNone/>
              <a:defRPr sz="1600" b="0" i="0" u="none" strike="noStrike" cap="none">
                <a:solidFill>
                  <a:srgbClr val="888888"/>
                </a:solidFill>
                <a:latin typeface="Calibri"/>
                <a:ea typeface="Calibri"/>
                <a:cs typeface="Calibri"/>
                <a:sym typeface="Calibri"/>
              </a:defRPr>
            </a:lvl9pPr>
          </a:lstStyle>
          <a:p>
            <a:pPr marL="342900" indent="-304800">
              <a:lnSpc>
                <a:spcPct val="115000"/>
              </a:lnSpc>
              <a:buSzPts val="3000"/>
            </a:pPr>
            <a:r>
              <a:rPr lang="es-MX" sz="2400" dirty="0"/>
              <a:t>Pasos posteriores a una negación</a:t>
            </a:r>
            <a:endParaRPr lang="en-US" sz="2400" dirty="0"/>
          </a:p>
          <a:p>
            <a:pPr marL="685800" lvl="1" indent="-272415">
              <a:lnSpc>
                <a:spcPct val="115000"/>
              </a:lnSpc>
              <a:buSzPts val="3000"/>
            </a:pPr>
            <a:r>
              <a:rPr lang="es-MX" sz="2400" dirty="0"/>
              <a:t>todas las notificaciones de negación incluyen instrucciones para que los miembros puedan apelar la decisión.</a:t>
            </a:r>
            <a:endParaRPr lang="en-US" sz="2400" dirty="0"/>
          </a:p>
          <a:p>
            <a:pPr marL="1200150" lvl="2" indent="-304800">
              <a:lnSpc>
                <a:spcPct val="115000"/>
              </a:lnSpc>
              <a:buSzPts val="3000"/>
            </a:pPr>
            <a:r>
              <a:rPr lang="es-MX" sz="2400" dirty="0"/>
              <a:t>Los miembros pueden participar en el</a:t>
            </a:r>
            <a:r>
              <a:rPr lang="en-US" sz="2400" dirty="0"/>
              <a:t> </a:t>
            </a:r>
            <a:r>
              <a:rPr lang="en-US" sz="2400" u="sng" dirty="0" err="1">
                <a:solidFill>
                  <a:schemeClr val="hlink"/>
                </a:solidFill>
                <a:hlinkClick r:id="rId3"/>
              </a:rPr>
              <a:t>proces</a:t>
            </a:r>
            <a:r>
              <a:rPr lang="en-US" sz="2400" u="sng" dirty="0" err="1">
                <a:solidFill>
                  <a:schemeClr val="hlink"/>
                </a:solidFill>
              </a:rPr>
              <a:t>o</a:t>
            </a:r>
            <a:r>
              <a:rPr lang="en-US" sz="2400" u="sng" dirty="0">
                <a:solidFill>
                  <a:schemeClr val="hlink"/>
                </a:solidFill>
              </a:rPr>
              <a:t> de </a:t>
            </a:r>
            <a:r>
              <a:rPr lang="en-US" sz="2400" u="sng" dirty="0" err="1">
                <a:solidFill>
                  <a:schemeClr val="hlink"/>
                </a:solidFill>
              </a:rPr>
              <a:t>apelación</a:t>
            </a:r>
            <a:r>
              <a:rPr lang="en-US" sz="2400" dirty="0"/>
              <a:t> </a:t>
            </a:r>
          </a:p>
          <a:p>
            <a:pPr marL="0" indent="0">
              <a:lnSpc>
                <a:spcPct val="115000"/>
              </a:lnSpc>
              <a:buFont typeface="Arial"/>
              <a:buNone/>
            </a:pPr>
            <a:endParaRPr lang="en-US" sz="2400"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453"/>
        <p:cNvGrpSpPr/>
        <p:nvPr/>
      </p:nvGrpSpPr>
      <p:grpSpPr>
        <a:xfrm>
          <a:off x="0" y="0"/>
          <a:ext cx="0" cy="0"/>
          <a:chOff x="0" y="0"/>
          <a:chExt cx="0" cy="0"/>
        </a:xfrm>
      </p:grpSpPr>
      <p:sp>
        <p:nvSpPr>
          <p:cNvPr id="454" name="Google Shape;454;p83"/>
          <p:cNvSpPr txBox="1">
            <a:spLocks noGrp="1"/>
          </p:cNvSpPr>
          <p:nvPr>
            <p:ph type="title"/>
          </p:nvPr>
        </p:nvSpPr>
        <p:spPr>
          <a:xfrm>
            <a:off x="6096000" y="406784"/>
            <a:ext cx="5381400" cy="2313900"/>
          </a:xfrm>
          <a:prstGeom prst="rect">
            <a:avLst/>
          </a:prstGeom>
        </p:spPr>
        <p:txBody>
          <a:bodyPr spcFirstLastPara="1" wrap="square" lIns="0" tIns="0" rIns="0" bIns="0" anchor="ctr" anchorCtr="0">
            <a:noAutofit/>
          </a:bodyPr>
          <a:lstStyle/>
          <a:p>
            <a:pPr marL="0" lvl="0" indent="0" algn="l" rtl="0">
              <a:spcBef>
                <a:spcPts val="0"/>
              </a:spcBef>
              <a:spcAft>
                <a:spcPts val="0"/>
              </a:spcAft>
              <a:buNone/>
            </a:pPr>
            <a:r>
              <a:rPr lang="en-US" dirty="0"/>
              <a:t>Questions?</a:t>
            </a:r>
            <a:endParaRPr dirty="0"/>
          </a:p>
        </p:txBody>
      </p:sp>
      <p:sp>
        <p:nvSpPr>
          <p:cNvPr id="455" name="Google Shape;455;p83"/>
          <p:cNvSpPr txBox="1">
            <a:spLocks noGrp="1"/>
          </p:cNvSpPr>
          <p:nvPr>
            <p:ph type="sldNum" idx="12"/>
          </p:nvPr>
        </p:nvSpPr>
        <p:spPr>
          <a:xfrm>
            <a:off x="9174126" y="6373686"/>
            <a:ext cx="27432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25</a:t>
            </a:fld>
            <a:endParaRPr/>
          </a:p>
        </p:txBody>
      </p:sp>
      <p:sp>
        <p:nvSpPr>
          <p:cNvPr id="4" name="Google Shape;454;p83">
            <a:extLst>
              <a:ext uri="{FF2B5EF4-FFF2-40B4-BE49-F238E27FC236}">
                <a16:creationId xmlns:a16="http://schemas.microsoft.com/office/drawing/2014/main" id="{9425795E-0548-4E71-9757-35289A7B921C}"/>
              </a:ext>
            </a:extLst>
          </p:cNvPr>
          <p:cNvSpPr txBox="1">
            <a:spLocks/>
          </p:cNvSpPr>
          <p:nvPr/>
        </p:nvSpPr>
        <p:spPr>
          <a:xfrm>
            <a:off x="6096000" y="3677138"/>
            <a:ext cx="5768646" cy="2313900"/>
          </a:xfrm>
          <a:prstGeom prst="rect">
            <a:avLst/>
          </a:prstGeom>
          <a:noFill/>
          <a:ln>
            <a:noFill/>
          </a:ln>
        </p:spPr>
        <p:txBody>
          <a:bodyPr spcFirstLastPara="1" wrap="square" lIns="0" tIns="0" rIns="0" bIns="0" anchor="ctr" anchorCtr="0">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2"/>
              </a:buClr>
              <a:buSzPts val="8086"/>
              <a:buFont typeface="Trebuchet MS"/>
              <a:buNone/>
              <a:defRPr sz="8086" b="1" i="0" u="none" strike="noStrike" cap="none">
                <a:solidFill>
                  <a:schemeClr val="dk2"/>
                </a:solidFill>
                <a:latin typeface="Trebuchet MS"/>
                <a:ea typeface="Trebuchet MS"/>
                <a:cs typeface="Trebuchet MS"/>
                <a:sym typeface="Trebuchet MS"/>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r>
              <a:rPr lang="en-US" dirty="0"/>
              <a:t>¿</a:t>
            </a:r>
            <a:r>
              <a:rPr lang="en-US" dirty="0" err="1"/>
              <a:t>Preguntas</a:t>
            </a:r>
            <a:r>
              <a:rPr lang="en-US" dirty="0"/>
              <a:t>?</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460"/>
        <p:cNvGrpSpPr/>
        <p:nvPr/>
      </p:nvGrpSpPr>
      <p:grpSpPr>
        <a:xfrm>
          <a:off x="0" y="0"/>
          <a:ext cx="0" cy="0"/>
          <a:chOff x="0" y="0"/>
          <a:chExt cx="0" cy="0"/>
        </a:xfrm>
      </p:grpSpPr>
      <p:sp>
        <p:nvSpPr>
          <p:cNvPr id="461" name="Google Shape;461;p84"/>
          <p:cNvSpPr txBox="1">
            <a:spLocks noGrp="1"/>
          </p:cNvSpPr>
          <p:nvPr>
            <p:ph type="title"/>
          </p:nvPr>
        </p:nvSpPr>
        <p:spPr>
          <a:xfrm>
            <a:off x="210006" y="600671"/>
            <a:ext cx="5666136" cy="959890"/>
          </a:xfrm>
          <a:prstGeom prst="rect">
            <a:avLst/>
          </a:prstGeom>
          <a:noFill/>
          <a:ln>
            <a:noFill/>
          </a:ln>
        </p:spPr>
        <p:txBody>
          <a:bodyPr spcFirstLastPara="1" wrap="square" lIns="91425" tIns="45700" rIns="91425" bIns="45700" anchor="b" anchorCtr="0">
            <a:noAutofit/>
          </a:bodyPr>
          <a:lstStyle/>
          <a:p>
            <a:pPr marL="0" lvl="0" indent="0" algn="ctr" rtl="0">
              <a:lnSpc>
                <a:spcPct val="90000"/>
              </a:lnSpc>
              <a:spcBef>
                <a:spcPts val="0"/>
              </a:spcBef>
              <a:spcAft>
                <a:spcPts val="0"/>
              </a:spcAft>
              <a:buClr>
                <a:schemeClr val="lt1"/>
              </a:buClr>
              <a:buSzPts val="6000"/>
              <a:buFont typeface="Trebuchet MS"/>
              <a:buNone/>
            </a:pPr>
            <a:r>
              <a:rPr lang="en-US" sz="4800" dirty="0"/>
              <a:t>Contact Information</a:t>
            </a:r>
            <a:endParaRPr sz="4800" dirty="0"/>
          </a:p>
        </p:txBody>
      </p:sp>
      <p:sp>
        <p:nvSpPr>
          <p:cNvPr id="462" name="Google Shape;462;p84"/>
          <p:cNvSpPr/>
          <p:nvPr/>
        </p:nvSpPr>
        <p:spPr>
          <a:xfrm>
            <a:off x="-4926" y="2219474"/>
            <a:ext cx="6096000" cy="3108600"/>
          </a:xfrm>
          <a:prstGeom prst="rect">
            <a:avLst/>
          </a:prstGeom>
          <a:noFill/>
          <a:ln>
            <a:noFill/>
          </a:ln>
        </p:spPr>
        <p:txBody>
          <a:bodyPr spcFirstLastPara="1" wrap="square" lIns="91425" tIns="45700" rIns="91425" bIns="45700" anchor="t" anchorCtr="0">
            <a:noAutofit/>
          </a:bodyPr>
          <a:lstStyle/>
          <a:p>
            <a:pPr marL="0" marR="0" lvl="0" indent="0" algn="ctr" rtl="0">
              <a:lnSpc>
                <a:spcPct val="115000"/>
              </a:lnSpc>
              <a:spcBef>
                <a:spcPts val="0"/>
              </a:spcBef>
              <a:spcAft>
                <a:spcPts val="0"/>
              </a:spcAft>
              <a:buNone/>
            </a:pPr>
            <a:r>
              <a:rPr lang="en-US" sz="3200" b="1" dirty="0">
                <a:solidFill>
                  <a:schemeClr val="lt1"/>
                </a:solidFill>
                <a:latin typeface="Trebuchet MS"/>
                <a:ea typeface="Trebuchet MS"/>
                <a:cs typeface="Trebuchet MS"/>
                <a:sym typeface="Trebuchet MS"/>
              </a:rPr>
              <a:t>Website:</a:t>
            </a:r>
            <a:r>
              <a:rPr lang="en-US" sz="3200" b="1" u="sng" dirty="0">
                <a:solidFill>
                  <a:schemeClr val="lt1"/>
                </a:solidFill>
                <a:latin typeface="Trebuchet MS"/>
                <a:ea typeface="Trebuchet MS"/>
                <a:cs typeface="Trebuchet MS"/>
                <a:sym typeface="Trebuchet MS"/>
                <a:hlinkClick r:id="rId3">
                  <a:extLst>
                    <a:ext uri="{A12FA001-AC4F-418D-AE19-62706E023703}">
                      <ahyp:hlinkClr xmlns:ahyp="http://schemas.microsoft.com/office/drawing/2018/hyperlinkcolor" val="tx"/>
                    </a:ext>
                  </a:extLst>
                </a:hlinkClick>
              </a:rPr>
              <a:t> Acute Home Health Prior Authorization Changes Webpage </a:t>
            </a:r>
            <a:endParaRPr sz="3200" b="1" dirty="0">
              <a:solidFill>
                <a:schemeClr val="lt1"/>
              </a:solidFill>
              <a:latin typeface="Trebuchet MS"/>
              <a:ea typeface="Trebuchet MS"/>
              <a:cs typeface="Trebuchet MS"/>
              <a:sym typeface="Trebuchet MS"/>
            </a:endParaRPr>
          </a:p>
          <a:p>
            <a:pPr marL="0" marR="0" lvl="0" indent="0" algn="ctr" rtl="0">
              <a:lnSpc>
                <a:spcPct val="115000"/>
              </a:lnSpc>
              <a:spcBef>
                <a:spcPts val="0"/>
              </a:spcBef>
              <a:spcAft>
                <a:spcPts val="0"/>
              </a:spcAft>
              <a:buNone/>
            </a:pPr>
            <a:r>
              <a:rPr lang="en-US" sz="3200" b="1" u="sng" dirty="0">
                <a:solidFill>
                  <a:schemeClr val="lt1"/>
                </a:solidFill>
                <a:latin typeface="Trebuchet MS"/>
                <a:ea typeface="Trebuchet MS"/>
                <a:cs typeface="Trebuchet MS"/>
                <a:sym typeface="Trebuchet MS"/>
                <a:hlinkClick r:id="rId4">
                  <a:extLst>
                    <a:ext uri="{A12FA001-AC4F-418D-AE19-62706E023703}">
                      <ahyp:hlinkClr xmlns:ahyp="http://schemas.microsoft.com/office/drawing/2018/hyperlinkcolor" val="tx"/>
                    </a:ext>
                  </a:extLst>
                </a:hlinkClick>
              </a:rPr>
              <a:t>Sign up for our updates</a:t>
            </a:r>
            <a:endParaRPr sz="3200" b="1" dirty="0">
              <a:solidFill>
                <a:schemeClr val="lt1"/>
              </a:solidFill>
              <a:latin typeface="Trebuchet MS"/>
              <a:ea typeface="Trebuchet MS"/>
              <a:cs typeface="Trebuchet MS"/>
              <a:sym typeface="Trebuchet MS"/>
            </a:endParaRPr>
          </a:p>
          <a:p>
            <a:pPr marL="0" marR="0" lvl="0" indent="0" algn="ctr" rtl="0">
              <a:lnSpc>
                <a:spcPct val="115000"/>
              </a:lnSpc>
              <a:spcBef>
                <a:spcPts val="0"/>
              </a:spcBef>
              <a:spcAft>
                <a:spcPts val="0"/>
              </a:spcAft>
              <a:buNone/>
            </a:pPr>
            <a:r>
              <a:rPr lang="en-US" sz="3200" b="1" dirty="0">
                <a:solidFill>
                  <a:schemeClr val="lt1"/>
                </a:solidFill>
                <a:latin typeface="Trebuchet MS"/>
                <a:ea typeface="Trebuchet MS"/>
                <a:cs typeface="Trebuchet MS"/>
                <a:sym typeface="Trebuchet MS"/>
              </a:rPr>
              <a:t>Questions: </a:t>
            </a:r>
            <a:r>
              <a:rPr lang="en-US" sz="3200" b="1" u="sng" dirty="0">
                <a:solidFill>
                  <a:schemeClr val="lt1"/>
                </a:solidFill>
                <a:latin typeface="Trebuchet MS"/>
                <a:ea typeface="Trebuchet MS"/>
                <a:cs typeface="Trebuchet MS"/>
                <a:sym typeface="Trebuchet MS"/>
                <a:hlinkClick r:id="rId5">
                  <a:extLst>
                    <a:ext uri="{A12FA001-AC4F-418D-AE19-62706E023703}">
                      <ahyp:hlinkClr xmlns:ahyp="http://schemas.microsoft.com/office/drawing/2018/hyperlinkcolor" val="tx"/>
                    </a:ext>
                  </a:extLst>
                </a:hlinkClick>
              </a:rPr>
              <a:t>devinne.parsons@state.co.us</a:t>
            </a:r>
            <a:endParaRPr sz="3200" b="1" dirty="0">
              <a:solidFill>
                <a:schemeClr val="lt1"/>
              </a:solidFill>
              <a:latin typeface="Trebuchet MS"/>
              <a:ea typeface="Trebuchet MS"/>
              <a:cs typeface="Trebuchet MS"/>
              <a:sym typeface="Trebuchet MS"/>
            </a:endParaRPr>
          </a:p>
          <a:p>
            <a:pPr marL="0" marR="0" lvl="0" indent="0" algn="ctr" rtl="0">
              <a:spcBef>
                <a:spcPts val="0"/>
              </a:spcBef>
              <a:spcAft>
                <a:spcPts val="0"/>
              </a:spcAft>
              <a:buNone/>
            </a:pPr>
            <a:endParaRPr sz="3200" b="1" dirty="0">
              <a:solidFill>
                <a:schemeClr val="lt1"/>
              </a:solidFill>
              <a:latin typeface="Trebuchet MS"/>
              <a:ea typeface="Trebuchet MS"/>
              <a:cs typeface="Trebuchet MS"/>
              <a:sym typeface="Trebuchet MS"/>
            </a:endParaRPr>
          </a:p>
        </p:txBody>
      </p:sp>
      <p:sp>
        <p:nvSpPr>
          <p:cNvPr id="463" name="Google Shape;463;p84"/>
          <p:cNvSpPr txBox="1">
            <a:spLocks noGrp="1"/>
          </p:cNvSpPr>
          <p:nvPr>
            <p:ph type="sldNum" idx="12"/>
          </p:nvPr>
        </p:nvSpPr>
        <p:spPr>
          <a:xfrm>
            <a:off x="9174126" y="6370754"/>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26</a:t>
            </a:fld>
            <a:endParaRPr/>
          </a:p>
        </p:txBody>
      </p:sp>
      <p:sp>
        <p:nvSpPr>
          <p:cNvPr id="5" name="Google Shape;461;p84">
            <a:extLst>
              <a:ext uri="{FF2B5EF4-FFF2-40B4-BE49-F238E27FC236}">
                <a16:creationId xmlns:a16="http://schemas.microsoft.com/office/drawing/2014/main" id="{0FC32DAA-494B-46FA-8AB5-3D7624DA3B9C}"/>
              </a:ext>
            </a:extLst>
          </p:cNvPr>
          <p:cNvSpPr txBox="1">
            <a:spLocks/>
          </p:cNvSpPr>
          <p:nvPr/>
        </p:nvSpPr>
        <p:spPr>
          <a:xfrm>
            <a:off x="6358476" y="603171"/>
            <a:ext cx="5666136" cy="959890"/>
          </a:xfrm>
          <a:prstGeom prst="rect">
            <a:avLst/>
          </a:prstGeom>
          <a:noFill/>
          <a:ln>
            <a:noFill/>
          </a:ln>
        </p:spPr>
        <p:txBody>
          <a:bodyPr spcFirstLastPara="1" wrap="square" lIns="91425" tIns="45700" rIns="91425" bIns="45700" anchor="b" anchorCtr="0">
            <a:noAutofit/>
          </a:bodyPr>
          <a:lstStyle>
            <a:defPPr marR="0" lvl="0" algn="l" rtl="0">
              <a:lnSpc>
                <a:spcPct val="100000"/>
              </a:lnSpc>
              <a:spcBef>
                <a:spcPts val="0"/>
              </a:spcBef>
              <a:spcAft>
                <a:spcPts val="0"/>
              </a:spcAft>
            </a:defPPr>
            <a:lvl1pPr marR="0" lvl="0" algn="ctr" rtl="0">
              <a:lnSpc>
                <a:spcPct val="90000"/>
              </a:lnSpc>
              <a:spcBef>
                <a:spcPts val="0"/>
              </a:spcBef>
              <a:spcAft>
                <a:spcPts val="0"/>
              </a:spcAft>
              <a:buClr>
                <a:schemeClr val="lt1"/>
              </a:buClr>
              <a:buSzPts val="6000"/>
              <a:buFont typeface="Trebuchet MS"/>
              <a:buNone/>
              <a:defRPr sz="6000" b="1" i="0" u="none" strike="noStrike" cap="none">
                <a:solidFill>
                  <a:schemeClr val="lt1"/>
                </a:solidFill>
                <a:latin typeface="Trebuchet MS"/>
                <a:ea typeface="Trebuchet MS"/>
                <a:cs typeface="Trebuchet MS"/>
                <a:sym typeface="Trebuchet MS"/>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r>
              <a:rPr lang="en-US" sz="4800" dirty="0" err="1"/>
              <a:t>Información</a:t>
            </a:r>
            <a:r>
              <a:rPr lang="en-US" sz="4800" dirty="0"/>
              <a:t> de </a:t>
            </a:r>
            <a:r>
              <a:rPr lang="en-US" sz="4800" dirty="0" err="1"/>
              <a:t>Contacto</a:t>
            </a:r>
            <a:endParaRPr lang="en-US" sz="4800" dirty="0"/>
          </a:p>
        </p:txBody>
      </p:sp>
      <p:sp>
        <p:nvSpPr>
          <p:cNvPr id="6" name="Google Shape;462;p84">
            <a:extLst>
              <a:ext uri="{FF2B5EF4-FFF2-40B4-BE49-F238E27FC236}">
                <a16:creationId xmlns:a16="http://schemas.microsoft.com/office/drawing/2014/main" id="{A72FAF34-7AFB-4212-84A6-B9C6307510E1}"/>
              </a:ext>
            </a:extLst>
          </p:cNvPr>
          <p:cNvSpPr/>
          <p:nvPr/>
        </p:nvSpPr>
        <p:spPr>
          <a:xfrm>
            <a:off x="6143544" y="2221974"/>
            <a:ext cx="6096000" cy="3108600"/>
          </a:xfrm>
          <a:prstGeom prst="rect">
            <a:avLst/>
          </a:prstGeom>
          <a:noFill/>
          <a:ln>
            <a:noFill/>
          </a:ln>
        </p:spPr>
        <p:txBody>
          <a:bodyPr spcFirstLastPara="1" wrap="square" lIns="91425" tIns="45700" rIns="91425" bIns="45700" anchor="t" anchorCtr="0">
            <a:noAutofit/>
          </a:bodyPr>
          <a:lstStyle/>
          <a:p>
            <a:pPr marL="0" marR="0" lvl="0" indent="0" algn="ctr" rtl="0">
              <a:lnSpc>
                <a:spcPct val="115000"/>
              </a:lnSpc>
              <a:spcBef>
                <a:spcPts val="0"/>
              </a:spcBef>
              <a:spcAft>
                <a:spcPts val="0"/>
              </a:spcAft>
              <a:buNone/>
            </a:pPr>
            <a:r>
              <a:rPr lang="en-US" sz="3200" b="1" dirty="0">
                <a:solidFill>
                  <a:schemeClr val="lt1"/>
                </a:solidFill>
                <a:latin typeface="Trebuchet MS"/>
                <a:ea typeface="Trebuchet MS"/>
                <a:cs typeface="Trebuchet MS"/>
                <a:sym typeface="Trebuchet MS"/>
              </a:rPr>
              <a:t>Sitio web:</a:t>
            </a:r>
            <a:r>
              <a:rPr lang="en-US" sz="3200" b="1" u="sng" dirty="0">
                <a:solidFill>
                  <a:schemeClr val="lt1"/>
                </a:solidFill>
                <a:latin typeface="Trebuchet MS"/>
                <a:ea typeface="Trebuchet MS"/>
                <a:cs typeface="Trebuchet MS"/>
                <a:sym typeface="Trebuchet MS"/>
                <a:hlinkClick r:id="rId3">
                  <a:extLst>
                    <a:ext uri="{A12FA001-AC4F-418D-AE19-62706E023703}">
                      <ahyp:hlinkClr xmlns:ahyp="http://schemas.microsoft.com/office/drawing/2018/hyperlinkcolor" val="tx"/>
                    </a:ext>
                  </a:extLst>
                </a:hlinkClick>
              </a:rPr>
              <a:t> </a:t>
            </a:r>
            <a:r>
              <a:rPr lang="en-US" sz="3200" b="1" u="sng" dirty="0" err="1">
                <a:solidFill>
                  <a:schemeClr val="lt1"/>
                </a:solidFill>
                <a:latin typeface="Trebuchet MS"/>
                <a:ea typeface="Trebuchet MS"/>
                <a:cs typeface="Trebuchet MS"/>
                <a:sym typeface="Trebuchet MS"/>
              </a:rPr>
              <a:t>Página</a:t>
            </a:r>
            <a:r>
              <a:rPr lang="en-US" sz="3200" b="1" u="sng" dirty="0">
                <a:solidFill>
                  <a:schemeClr val="lt1"/>
                </a:solidFill>
                <a:latin typeface="Trebuchet MS"/>
                <a:ea typeface="Trebuchet MS"/>
                <a:cs typeface="Trebuchet MS"/>
                <a:sym typeface="Trebuchet MS"/>
              </a:rPr>
              <a:t> </a:t>
            </a:r>
            <a:r>
              <a:rPr lang="es-MX" sz="3200" b="1" u="sng" dirty="0">
                <a:solidFill>
                  <a:schemeClr val="lt1"/>
                </a:solidFill>
                <a:latin typeface="Trebuchet MS"/>
                <a:ea typeface="Trebuchet MS"/>
                <a:cs typeface="Trebuchet MS"/>
                <a:sym typeface="Trebuchet MS"/>
              </a:rPr>
              <a:t>Cambios en la autorización previa para atención domiciliaria aguda</a:t>
            </a:r>
          </a:p>
          <a:p>
            <a:pPr marL="0" marR="0" lvl="0" indent="0" algn="ctr" rtl="0">
              <a:lnSpc>
                <a:spcPct val="115000"/>
              </a:lnSpc>
              <a:spcBef>
                <a:spcPts val="0"/>
              </a:spcBef>
              <a:spcAft>
                <a:spcPts val="0"/>
              </a:spcAft>
              <a:buNone/>
            </a:pPr>
            <a:r>
              <a:rPr lang="es-MX" sz="3200" b="1" u="sng" dirty="0">
                <a:solidFill>
                  <a:schemeClr val="lt1"/>
                </a:solidFill>
                <a:latin typeface="Trebuchet MS"/>
                <a:ea typeface="Trebuchet MS"/>
                <a:cs typeface="Trebuchet MS"/>
                <a:sym typeface="Trebuchet MS"/>
              </a:rPr>
              <a:t>Regístrate para recibir nuestras novedades</a:t>
            </a:r>
            <a:endParaRPr sz="3200" b="1" dirty="0">
              <a:solidFill>
                <a:schemeClr val="lt1"/>
              </a:solidFill>
              <a:latin typeface="Trebuchet MS"/>
              <a:ea typeface="Trebuchet MS"/>
              <a:cs typeface="Trebuchet MS"/>
              <a:sym typeface="Trebuchet MS"/>
            </a:endParaRPr>
          </a:p>
          <a:p>
            <a:pPr marL="0" marR="0" lvl="0" indent="0" algn="ctr" rtl="0">
              <a:lnSpc>
                <a:spcPct val="115000"/>
              </a:lnSpc>
              <a:spcBef>
                <a:spcPts val="0"/>
              </a:spcBef>
              <a:spcAft>
                <a:spcPts val="0"/>
              </a:spcAft>
              <a:buNone/>
            </a:pPr>
            <a:r>
              <a:rPr lang="en-US" sz="3200" b="1" dirty="0" err="1">
                <a:solidFill>
                  <a:schemeClr val="lt1"/>
                </a:solidFill>
                <a:latin typeface="Trebuchet MS"/>
                <a:ea typeface="Trebuchet MS"/>
                <a:cs typeface="Trebuchet MS"/>
                <a:sym typeface="Trebuchet MS"/>
              </a:rPr>
              <a:t>Preguntas</a:t>
            </a:r>
            <a:r>
              <a:rPr lang="en-US" sz="3200" b="1" dirty="0">
                <a:solidFill>
                  <a:schemeClr val="lt1"/>
                </a:solidFill>
                <a:latin typeface="Trebuchet MS"/>
                <a:ea typeface="Trebuchet MS"/>
                <a:cs typeface="Trebuchet MS"/>
                <a:sym typeface="Trebuchet MS"/>
              </a:rPr>
              <a:t>: </a:t>
            </a:r>
            <a:r>
              <a:rPr lang="en-US" sz="3200" b="1" u="sng" dirty="0">
                <a:solidFill>
                  <a:schemeClr val="lt1"/>
                </a:solidFill>
                <a:latin typeface="Trebuchet MS"/>
                <a:ea typeface="Trebuchet MS"/>
                <a:cs typeface="Trebuchet MS"/>
                <a:sym typeface="Trebuchet MS"/>
                <a:hlinkClick r:id="rId5">
                  <a:extLst>
                    <a:ext uri="{A12FA001-AC4F-418D-AE19-62706E023703}">
                      <ahyp:hlinkClr xmlns:ahyp="http://schemas.microsoft.com/office/drawing/2018/hyperlinkcolor" val="tx"/>
                    </a:ext>
                  </a:extLst>
                </a:hlinkClick>
              </a:rPr>
              <a:t>devinne.parsons@state.co.us</a:t>
            </a:r>
            <a:endParaRPr sz="3200" b="1" dirty="0">
              <a:solidFill>
                <a:schemeClr val="lt1"/>
              </a:solidFill>
              <a:latin typeface="Trebuchet MS"/>
              <a:ea typeface="Trebuchet MS"/>
              <a:cs typeface="Trebuchet MS"/>
              <a:sym typeface="Trebuchet MS"/>
            </a:endParaRPr>
          </a:p>
          <a:p>
            <a:pPr marL="0" marR="0" lvl="0" indent="0" algn="ctr" rtl="0">
              <a:spcBef>
                <a:spcPts val="0"/>
              </a:spcBef>
              <a:spcAft>
                <a:spcPts val="0"/>
              </a:spcAft>
              <a:buNone/>
            </a:pPr>
            <a:endParaRPr sz="3200" b="1" dirty="0">
              <a:solidFill>
                <a:schemeClr val="lt1"/>
              </a:solidFill>
              <a:latin typeface="Trebuchet MS"/>
              <a:ea typeface="Trebuchet MS"/>
              <a:cs typeface="Trebuchet MS"/>
              <a:sym typeface="Trebuchet MS"/>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468"/>
        <p:cNvGrpSpPr/>
        <p:nvPr/>
      </p:nvGrpSpPr>
      <p:grpSpPr>
        <a:xfrm>
          <a:off x="0" y="0"/>
          <a:ext cx="0" cy="0"/>
          <a:chOff x="0" y="0"/>
          <a:chExt cx="0" cy="0"/>
        </a:xfrm>
      </p:grpSpPr>
      <p:sp>
        <p:nvSpPr>
          <p:cNvPr id="469" name="Google Shape;469;p85"/>
          <p:cNvSpPr txBox="1">
            <a:spLocks noGrp="1"/>
          </p:cNvSpPr>
          <p:nvPr>
            <p:ph type="title"/>
          </p:nvPr>
        </p:nvSpPr>
        <p:spPr>
          <a:xfrm>
            <a:off x="730224" y="734505"/>
            <a:ext cx="11001375" cy="1626319"/>
          </a:xfrm>
          <a:prstGeom prst="rect">
            <a:avLst/>
          </a:prstGeom>
          <a:noFill/>
          <a:ln>
            <a:noFill/>
          </a:ln>
        </p:spPr>
        <p:txBody>
          <a:bodyPr spcFirstLastPara="1" wrap="square" lIns="0" tIns="0" rIns="0" bIns="0" anchor="ctr" anchorCtr="0">
            <a:noAutofit/>
          </a:bodyPr>
          <a:lstStyle/>
          <a:p>
            <a:pPr marL="0" lvl="0" indent="0" algn="ctr" rtl="0">
              <a:lnSpc>
                <a:spcPct val="90000"/>
              </a:lnSpc>
              <a:spcBef>
                <a:spcPts val="0"/>
              </a:spcBef>
              <a:spcAft>
                <a:spcPts val="0"/>
              </a:spcAft>
              <a:buClr>
                <a:schemeClr val="lt1"/>
              </a:buClr>
              <a:buSzPts val="6700"/>
              <a:buFont typeface="Trebuchet MS"/>
              <a:buNone/>
            </a:pPr>
            <a:r>
              <a:rPr lang="en-US" dirty="0"/>
              <a:t>Thank you!</a:t>
            </a:r>
            <a:endParaRPr dirty="0"/>
          </a:p>
        </p:txBody>
      </p:sp>
      <p:sp>
        <p:nvSpPr>
          <p:cNvPr id="470" name="Google Shape;470;p85"/>
          <p:cNvSpPr txBox="1">
            <a:spLocks noGrp="1"/>
          </p:cNvSpPr>
          <p:nvPr>
            <p:ph type="sldNum" idx="12"/>
          </p:nvPr>
        </p:nvSpPr>
        <p:spPr>
          <a:xfrm>
            <a:off x="9174126" y="6370754"/>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27</a:t>
            </a:fld>
            <a:endParaRPr/>
          </a:p>
        </p:txBody>
      </p:sp>
      <p:sp>
        <p:nvSpPr>
          <p:cNvPr id="4" name="Google Shape;469;p85">
            <a:extLst>
              <a:ext uri="{FF2B5EF4-FFF2-40B4-BE49-F238E27FC236}">
                <a16:creationId xmlns:a16="http://schemas.microsoft.com/office/drawing/2014/main" id="{0D3F6441-AC73-48CA-AB0D-1CD1CB743B15}"/>
              </a:ext>
            </a:extLst>
          </p:cNvPr>
          <p:cNvSpPr txBox="1">
            <a:spLocks/>
          </p:cNvSpPr>
          <p:nvPr/>
        </p:nvSpPr>
        <p:spPr>
          <a:xfrm>
            <a:off x="730223" y="3552629"/>
            <a:ext cx="11001375" cy="1626319"/>
          </a:xfrm>
          <a:prstGeom prst="rect">
            <a:avLst/>
          </a:prstGeom>
          <a:noFill/>
          <a:ln>
            <a:noFill/>
          </a:ln>
        </p:spPr>
        <p:txBody>
          <a:bodyPr spcFirstLastPara="1" wrap="square" lIns="0" tIns="0" rIns="0" bIns="0" anchor="ctr" anchorCtr="0">
            <a:noAutofit/>
          </a:bodyPr>
          <a:lstStyle>
            <a:defPPr marR="0" lvl="0" algn="l" rtl="0">
              <a:lnSpc>
                <a:spcPct val="100000"/>
              </a:lnSpc>
              <a:spcBef>
                <a:spcPts val="0"/>
              </a:spcBef>
              <a:spcAft>
                <a:spcPts val="0"/>
              </a:spcAft>
            </a:defPPr>
            <a:lvl1pPr marR="0" lvl="0" algn="ctr" rtl="0">
              <a:lnSpc>
                <a:spcPct val="90000"/>
              </a:lnSpc>
              <a:spcBef>
                <a:spcPts val="0"/>
              </a:spcBef>
              <a:spcAft>
                <a:spcPts val="0"/>
              </a:spcAft>
              <a:buClr>
                <a:schemeClr val="lt1"/>
              </a:buClr>
              <a:buSzPts val="6750"/>
              <a:buFont typeface="Trebuchet MS"/>
              <a:buNone/>
              <a:defRPr sz="6750" b="1" i="0" u="none" strike="noStrike" cap="none">
                <a:solidFill>
                  <a:schemeClr val="lt1"/>
                </a:solidFill>
                <a:latin typeface="Trebuchet MS"/>
                <a:ea typeface="Trebuchet MS"/>
                <a:cs typeface="Trebuchet MS"/>
                <a:sym typeface="Trebuchet MS"/>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a:buSzPts val="6700"/>
            </a:pPr>
            <a:r>
              <a:rPr lang="en-US" dirty="0"/>
              <a:t>¡Gracias!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83"/>
        <p:cNvGrpSpPr/>
        <p:nvPr/>
      </p:nvGrpSpPr>
      <p:grpSpPr>
        <a:xfrm>
          <a:off x="0" y="0"/>
          <a:ext cx="0" cy="0"/>
          <a:chOff x="0" y="0"/>
          <a:chExt cx="0" cy="0"/>
        </a:xfrm>
      </p:grpSpPr>
      <p:sp>
        <p:nvSpPr>
          <p:cNvPr id="284" name="Google Shape;284;p62"/>
          <p:cNvSpPr txBox="1">
            <a:spLocks noGrp="1"/>
          </p:cNvSpPr>
          <p:nvPr>
            <p:ph type="sldNum" idx="12"/>
          </p:nvPr>
        </p:nvSpPr>
        <p:spPr>
          <a:xfrm>
            <a:off x="11701289" y="6486660"/>
            <a:ext cx="156900" cy="314400"/>
          </a:xfrm>
          <a:prstGeom prst="rect">
            <a:avLst/>
          </a:prstGeom>
          <a:noFill/>
          <a:ln>
            <a:noFill/>
          </a:ln>
        </p:spPr>
        <p:txBody>
          <a:bodyPr spcFirstLastPara="1" wrap="square" lIns="41400" tIns="41400" rIns="41400" bIns="41400" anchor="ctr" anchorCtr="0">
            <a:spAutoFit/>
          </a:bodyPr>
          <a:lstStyle/>
          <a:p>
            <a:pPr marL="0" lvl="0" indent="0" algn="r" rtl="0">
              <a:lnSpc>
                <a:spcPct val="100000"/>
              </a:lnSpc>
              <a:spcBef>
                <a:spcPts val="0"/>
              </a:spcBef>
              <a:spcAft>
                <a:spcPts val="0"/>
              </a:spcAft>
              <a:buClr>
                <a:srgbClr val="000000"/>
              </a:buClr>
              <a:buSzPts val="1500"/>
              <a:buFont typeface="Arial"/>
              <a:buNone/>
            </a:pPr>
            <a:fld id="{00000000-1234-1234-1234-123412341234}" type="slidenum">
              <a:rPr lang="en-US"/>
              <a:t>3</a:t>
            </a:fld>
            <a:endParaRPr/>
          </a:p>
        </p:txBody>
      </p:sp>
      <p:sp>
        <p:nvSpPr>
          <p:cNvPr id="285" name="Google Shape;285;p62"/>
          <p:cNvSpPr txBox="1">
            <a:spLocks noGrp="1"/>
          </p:cNvSpPr>
          <p:nvPr>
            <p:ph type="title"/>
          </p:nvPr>
        </p:nvSpPr>
        <p:spPr>
          <a:xfrm>
            <a:off x="5971600" y="589535"/>
            <a:ext cx="6220500" cy="538800"/>
          </a:xfrm>
          <a:prstGeom prst="rect">
            <a:avLst/>
          </a:prstGeom>
          <a:noFill/>
          <a:ln>
            <a:noFill/>
          </a:ln>
        </p:spPr>
        <p:txBody>
          <a:bodyPr spcFirstLastPara="1" wrap="square" lIns="0" tIns="0" rIns="0" bIns="0" anchor="ctr" anchorCtr="0">
            <a:spAutoFit/>
          </a:bodyPr>
          <a:lstStyle/>
          <a:p>
            <a:pPr marL="0" marR="0" lvl="0" indent="0" algn="ctr" rtl="0">
              <a:lnSpc>
                <a:spcPct val="100000"/>
              </a:lnSpc>
              <a:spcBef>
                <a:spcPts val="0"/>
              </a:spcBef>
              <a:spcAft>
                <a:spcPts val="0"/>
              </a:spcAft>
              <a:buClr>
                <a:schemeClr val="accent1"/>
              </a:buClr>
              <a:buSzPts val="4100"/>
              <a:buFont typeface="Trebuchet MS"/>
              <a:buNone/>
            </a:pPr>
            <a:r>
              <a:rPr lang="en-US" sz="3500" dirty="0" err="1"/>
              <a:t>Subtítulos</a:t>
            </a:r>
            <a:endParaRPr sz="6400" dirty="0"/>
          </a:p>
        </p:txBody>
      </p:sp>
      <p:sp>
        <p:nvSpPr>
          <p:cNvPr id="286" name="Google Shape;286;p62"/>
          <p:cNvSpPr txBox="1"/>
          <p:nvPr/>
        </p:nvSpPr>
        <p:spPr>
          <a:xfrm>
            <a:off x="349933" y="1357590"/>
            <a:ext cx="5658300" cy="4999200"/>
          </a:xfrm>
          <a:prstGeom prst="rect">
            <a:avLst/>
          </a:prstGeom>
          <a:noFill/>
          <a:ln>
            <a:noFill/>
          </a:ln>
        </p:spPr>
        <p:txBody>
          <a:bodyPr spcFirstLastPara="1" wrap="square" lIns="117800" tIns="117800" rIns="117800" bIns="117800" anchor="t" anchorCtr="0">
            <a:spAutoFit/>
          </a:bodyPr>
          <a:lstStyle/>
          <a:p>
            <a:pPr marL="584200" marR="0" lvl="0" indent="-438150" algn="l" rtl="0">
              <a:lnSpc>
                <a:spcPct val="100000"/>
              </a:lnSpc>
              <a:spcBef>
                <a:spcPts val="1300"/>
              </a:spcBef>
              <a:spcAft>
                <a:spcPts val="0"/>
              </a:spcAft>
              <a:buClr>
                <a:schemeClr val="dk2"/>
              </a:buClr>
              <a:buSzPts val="2300"/>
              <a:buFont typeface="Trebuchet MS"/>
              <a:buChar char="●"/>
            </a:pPr>
            <a:r>
              <a:rPr lang="en-US" sz="2300" b="0" i="0" u="none" strike="noStrike" cap="none">
                <a:solidFill>
                  <a:schemeClr val="dk2"/>
                </a:solidFill>
                <a:latin typeface="Trebuchet MS"/>
                <a:ea typeface="Trebuchet MS"/>
                <a:cs typeface="Trebuchet MS"/>
                <a:sym typeface="Trebuchet MS"/>
              </a:rPr>
              <a:t>Closed Captions are available in the meeting controls toolbar at the bottom of your screen. To turn them on, click the Show Captions icon. </a:t>
            </a:r>
            <a:endParaRPr sz="2300" b="0" i="0" u="none" strike="noStrike" cap="none">
              <a:solidFill>
                <a:schemeClr val="dk2"/>
              </a:solidFill>
              <a:latin typeface="Trebuchet MS"/>
              <a:ea typeface="Trebuchet MS"/>
              <a:cs typeface="Trebuchet MS"/>
              <a:sym typeface="Trebuchet MS"/>
            </a:endParaRPr>
          </a:p>
          <a:p>
            <a:pPr marL="0" marR="0" lvl="0" indent="0" algn="l" rtl="0">
              <a:lnSpc>
                <a:spcPct val="100000"/>
              </a:lnSpc>
              <a:spcBef>
                <a:spcPts val="1300"/>
              </a:spcBef>
              <a:spcAft>
                <a:spcPts val="0"/>
              </a:spcAft>
              <a:buClr>
                <a:srgbClr val="000000"/>
              </a:buClr>
              <a:buSzPts val="2300"/>
              <a:buFont typeface="Arial"/>
              <a:buNone/>
            </a:pPr>
            <a:endParaRPr sz="2300" b="0" i="0" u="none" strike="noStrike" cap="none">
              <a:solidFill>
                <a:schemeClr val="dk2"/>
              </a:solidFill>
              <a:latin typeface="Trebuchet MS"/>
              <a:ea typeface="Trebuchet MS"/>
              <a:cs typeface="Trebuchet MS"/>
              <a:sym typeface="Trebuchet MS"/>
            </a:endParaRPr>
          </a:p>
          <a:p>
            <a:pPr marL="0" marR="0" lvl="0" indent="0" algn="l" rtl="0">
              <a:lnSpc>
                <a:spcPct val="100000"/>
              </a:lnSpc>
              <a:spcBef>
                <a:spcPts val="1300"/>
              </a:spcBef>
              <a:spcAft>
                <a:spcPts val="0"/>
              </a:spcAft>
              <a:buClr>
                <a:srgbClr val="000000"/>
              </a:buClr>
              <a:buSzPts val="2300"/>
              <a:buFont typeface="Arial"/>
              <a:buNone/>
            </a:pPr>
            <a:endParaRPr sz="2300" b="0" i="0" u="none" strike="noStrike" cap="none">
              <a:solidFill>
                <a:schemeClr val="dk2"/>
              </a:solidFill>
              <a:latin typeface="Trebuchet MS"/>
              <a:ea typeface="Trebuchet MS"/>
              <a:cs typeface="Trebuchet MS"/>
              <a:sym typeface="Trebuchet MS"/>
            </a:endParaRPr>
          </a:p>
          <a:p>
            <a:pPr marL="584200" marR="0" lvl="0" indent="-438150" algn="l" rtl="0">
              <a:lnSpc>
                <a:spcPct val="100000"/>
              </a:lnSpc>
              <a:spcBef>
                <a:spcPts val="1300"/>
              </a:spcBef>
              <a:spcAft>
                <a:spcPts val="0"/>
              </a:spcAft>
              <a:buClr>
                <a:schemeClr val="dk2"/>
              </a:buClr>
              <a:buSzPts val="2300"/>
              <a:buFont typeface="Trebuchet MS"/>
              <a:buChar char="●"/>
            </a:pPr>
            <a:r>
              <a:rPr lang="en-US" sz="2300" b="0" i="0" u="none" strike="noStrike" cap="none">
                <a:solidFill>
                  <a:schemeClr val="dk2"/>
                </a:solidFill>
                <a:latin typeface="Trebuchet MS"/>
                <a:ea typeface="Trebuchet MS"/>
                <a:cs typeface="Trebuchet MS"/>
                <a:sym typeface="Trebuchet MS"/>
              </a:rPr>
              <a:t>Captions can be translated into different languages by clicking on the up arrow next to the Closed Captions button and then selecting your preferred language. </a:t>
            </a:r>
            <a:endParaRPr sz="2300" b="0" i="0" u="none" strike="noStrike" cap="none">
              <a:solidFill>
                <a:schemeClr val="dk2"/>
              </a:solidFill>
              <a:latin typeface="Trebuchet MS"/>
              <a:ea typeface="Trebuchet MS"/>
              <a:cs typeface="Trebuchet MS"/>
              <a:sym typeface="Trebuchet MS"/>
            </a:endParaRPr>
          </a:p>
          <a:p>
            <a:pPr marL="0" marR="0" lvl="0" indent="0" algn="l" rtl="0">
              <a:lnSpc>
                <a:spcPct val="100000"/>
              </a:lnSpc>
              <a:spcBef>
                <a:spcPts val="1300"/>
              </a:spcBef>
              <a:spcAft>
                <a:spcPts val="0"/>
              </a:spcAft>
              <a:buClr>
                <a:srgbClr val="000000"/>
              </a:buClr>
              <a:buSzPts val="1300"/>
              <a:buFont typeface="Arial"/>
              <a:buNone/>
            </a:pPr>
            <a:endParaRPr sz="1300" b="0" i="0" u="none" strike="noStrike" cap="none">
              <a:solidFill>
                <a:schemeClr val="dk2"/>
              </a:solidFill>
              <a:highlight>
                <a:schemeClr val="lt2"/>
              </a:highlight>
              <a:latin typeface="Arial"/>
              <a:ea typeface="Arial"/>
              <a:cs typeface="Arial"/>
              <a:sym typeface="Arial"/>
            </a:endParaRPr>
          </a:p>
        </p:txBody>
      </p:sp>
      <p:sp>
        <p:nvSpPr>
          <p:cNvPr id="287" name="Google Shape;287;p62"/>
          <p:cNvSpPr txBox="1"/>
          <p:nvPr/>
        </p:nvSpPr>
        <p:spPr>
          <a:xfrm>
            <a:off x="457351" y="483335"/>
            <a:ext cx="5443500" cy="776700"/>
          </a:xfrm>
          <a:prstGeom prst="rect">
            <a:avLst/>
          </a:prstGeom>
          <a:noFill/>
          <a:ln>
            <a:noFill/>
          </a:ln>
        </p:spPr>
        <p:txBody>
          <a:bodyPr spcFirstLastPara="1" wrap="square" lIns="117800" tIns="117800" rIns="117800" bIns="117800" anchor="t" anchorCtr="0">
            <a:spAutoFit/>
          </a:bodyPr>
          <a:lstStyle/>
          <a:p>
            <a:pPr marL="0" marR="0" lvl="0" indent="0" algn="ctr" rtl="0">
              <a:lnSpc>
                <a:spcPct val="100000"/>
              </a:lnSpc>
              <a:spcBef>
                <a:spcPts val="0"/>
              </a:spcBef>
              <a:spcAft>
                <a:spcPts val="0"/>
              </a:spcAft>
              <a:buClr>
                <a:schemeClr val="accent1"/>
              </a:buClr>
              <a:buSzPts val="4500"/>
              <a:buFont typeface="Trebuchet MS"/>
              <a:buNone/>
            </a:pPr>
            <a:r>
              <a:rPr lang="en-US" sz="3500" b="1" i="0" u="none" strike="noStrike" cap="none">
                <a:solidFill>
                  <a:schemeClr val="dk2"/>
                </a:solidFill>
                <a:latin typeface="Trebuchet MS"/>
                <a:ea typeface="Trebuchet MS"/>
                <a:cs typeface="Trebuchet MS"/>
                <a:sym typeface="Trebuchet MS"/>
              </a:rPr>
              <a:t>Closed Captions</a:t>
            </a:r>
            <a:endParaRPr sz="3500" b="0" i="0" u="none" strike="noStrike" cap="none">
              <a:solidFill>
                <a:schemeClr val="dk2"/>
              </a:solidFill>
              <a:latin typeface="Arial"/>
              <a:ea typeface="Arial"/>
              <a:cs typeface="Arial"/>
              <a:sym typeface="Arial"/>
            </a:endParaRPr>
          </a:p>
        </p:txBody>
      </p:sp>
      <p:pic>
        <p:nvPicPr>
          <p:cNvPr id="288" name="Google Shape;288;p62" descr="Screenshot of Zoom toolbar showing the "/>
          <p:cNvPicPr preferRelativeResize="0"/>
          <p:nvPr/>
        </p:nvPicPr>
        <p:blipFill rotWithShape="1">
          <a:blip r:embed="rId3">
            <a:alphaModFix/>
          </a:blip>
          <a:srcRect/>
          <a:stretch/>
        </p:blipFill>
        <p:spPr>
          <a:xfrm>
            <a:off x="2064585" y="3099980"/>
            <a:ext cx="2006190" cy="1010010"/>
          </a:xfrm>
          <a:prstGeom prst="rect">
            <a:avLst/>
          </a:prstGeom>
          <a:noFill/>
          <a:ln>
            <a:noFill/>
          </a:ln>
        </p:spPr>
      </p:pic>
      <p:sp>
        <p:nvSpPr>
          <p:cNvPr id="289" name="Google Shape;289;p62"/>
          <p:cNvSpPr txBox="1"/>
          <p:nvPr/>
        </p:nvSpPr>
        <p:spPr>
          <a:xfrm>
            <a:off x="5750128" y="1240002"/>
            <a:ext cx="6460500" cy="5144700"/>
          </a:xfrm>
          <a:prstGeom prst="rect">
            <a:avLst/>
          </a:prstGeom>
          <a:noFill/>
          <a:ln>
            <a:noFill/>
          </a:ln>
        </p:spPr>
        <p:txBody>
          <a:bodyPr spcFirstLastPara="1" wrap="square" lIns="151825" tIns="151825" rIns="151825" bIns="151825" anchor="t" anchorCtr="0">
            <a:spAutoFit/>
          </a:bodyPr>
          <a:lstStyle/>
          <a:p>
            <a:pPr marL="749300" marR="0" lvl="0" indent="-514350" algn="l" rtl="0">
              <a:lnSpc>
                <a:spcPct val="115000"/>
              </a:lnSpc>
              <a:spcBef>
                <a:spcPts val="0"/>
              </a:spcBef>
              <a:spcAft>
                <a:spcPts val="0"/>
              </a:spcAft>
              <a:buClr>
                <a:srgbClr val="001970"/>
              </a:buClr>
              <a:buSzPts val="2300"/>
              <a:buFont typeface="Trebuchet MS"/>
              <a:buChar char="●"/>
            </a:pPr>
            <a:r>
              <a:rPr lang="es-MX" sz="2300" b="0" i="0" u="none" strike="noStrike" cap="none" dirty="0">
                <a:solidFill>
                  <a:srgbClr val="001970"/>
                </a:solidFill>
                <a:latin typeface="Trebuchet MS"/>
                <a:ea typeface="Trebuchet MS"/>
                <a:cs typeface="Trebuchet MS"/>
                <a:sym typeface="Trebuchet MS"/>
              </a:rPr>
              <a:t>Los subtítulos están disponibles en la barra de herramientas ubicada en la parte inferior de tu pantalla. Para activarlos, haz clic en el ícono Mostrar subtítulos.</a:t>
            </a:r>
            <a:endParaRPr sz="2300" b="0" i="0" u="none" strike="noStrike" cap="none" dirty="0">
              <a:solidFill>
                <a:srgbClr val="001970"/>
              </a:solidFill>
              <a:latin typeface="Trebuchet MS"/>
              <a:ea typeface="Trebuchet MS"/>
              <a:cs typeface="Trebuchet MS"/>
              <a:sym typeface="Trebuchet MS"/>
            </a:endParaRPr>
          </a:p>
          <a:p>
            <a:pPr marL="0" marR="0" lvl="0" indent="0" algn="l" rtl="0">
              <a:lnSpc>
                <a:spcPct val="115000"/>
              </a:lnSpc>
              <a:spcBef>
                <a:spcPts val="0"/>
              </a:spcBef>
              <a:spcAft>
                <a:spcPts val="0"/>
              </a:spcAft>
              <a:buClr>
                <a:srgbClr val="000000"/>
              </a:buClr>
              <a:buSzPts val="2700"/>
              <a:buFont typeface="Arial"/>
              <a:buNone/>
            </a:pPr>
            <a:endParaRPr sz="2300" b="0" i="0" u="none" strike="noStrike" cap="none" dirty="0">
              <a:solidFill>
                <a:srgbClr val="001970"/>
              </a:solidFill>
              <a:latin typeface="Trebuchet MS"/>
              <a:ea typeface="Trebuchet MS"/>
              <a:cs typeface="Trebuchet MS"/>
              <a:sym typeface="Trebuchet MS"/>
            </a:endParaRPr>
          </a:p>
          <a:p>
            <a:pPr marL="0" marR="0" lvl="0" indent="0" algn="l" rtl="0">
              <a:lnSpc>
                <a:spcPct val="115000"/>
              </a:lnSpc>
              <a:spcBef>
                <a:spcPts val="0"/>
              </a:spcBef>
              <a:spcAft>
                <a:spcPts val="0"/>
              </a:spcAft>
              <a:buClr>
                <a:srgbClr val="000000"/>
              </a:buClr>
              <a:buSzPts val="2700"/>
              <a:buFont typeface="Arial"/>
              <a:buNone/>
            </a:pPr>
            <a:endParaRPr sz="2300" b="0" i="0" u="none" strike="noStrike" cap="none" dirty="0">
              <a:solidFill>
                <a:srgbClr val="001970"/>
              </a:solidFill>
              <a:latin typeface="Trebuchet MS"/>
              <a:ea typeface="Trebuchet MS"/>
              <a:cs typeface="Trebuchet MS"/>
              <a:sym typeface="Trebuchet MS"/>
            </a:endParaRPr>
          </a:p>
          <a:p>
            <a:pPr marL="749300" marR="0" lvl="0" indent="-514350" algn="l" rtl="0">
              <a:lnSpc>
                <a:spcPct val="100000"/>
              </a:lnSpc>
              <a:spcBef>
                <a:spcPts val="1700"/>
              </a:spcBef>
              <a:spcAft>
                <a:spcPts val="0"/>
              </a:spcAft>
              <a:buClr>
                <a:srgbClr val="001970"/>
              </a:buClr>
              <a:buSzPts val="2300"/>
              <a:buFont typeface="Trebuchet MS"/>
              <a:buChar char="●"/>
            </a:pPr>
            <a:r>
              <a:rPr lang="es-MX" sz="2300" b="0" i="0" u="none" strike="noStrike" cap="none" dirty="0">
                <a:solidFill>
                  <a:srgbClr val="001970"/>
                </a:solidFill>
                <a:latin typeface="Trebuchet MS"/>
                <a:ea typeface="Trebuchet MS"/>
                <a:cs typeface="Trebuchet MS"/>
                <a:sym typeface="Trebuchet MS"/>
              </a:rPr>
              <a:t>También puedes traducirlos a otros idiomas haciendo clic en la flecha que aparece junto al botón de subtítulos y seleccionando el idioma de tu preferencia.</a:t>
            </a:r>
            <a:endParaRPr sz="2300" b="0" i="0" u="none" strike="noStrike" cap="none" dirty="0">
              <a:solidFill>
                <a:srgbClr val="001970"/>
              </a:solidFill>
              <a:latin typeface="Trebuchet MS"/>
              <a:ea typeface="Trebuchet MS"/>
              <a:cs typeface="Trebuchet MS"/>
              <a:sym typeface="Trebuchet MS"/>
            </a:endParaRPr>
          </a:p>
        </p:txBody>
      </p:sp>
      <p:pic>
        <p:nvPicPr>
          <p:cNvPr id="290" name="Google Shape;290;p62" descr="Screenshot of Zoom toolbar showing the "/>
          <p:cNvPicPr preferRelativeResize="0"/>
          <p:nvPr/>
        </p:nvPicPr>
        <p:blipFill rotWithShape="1">
          <a:blip r:embed="rId3">
            <a:alphaModFix/>
          </a:blip>
          <a:srcRect/>
          <a:stretch/>
        </p:blipFill>
        <p:spPr>
          <a:xfrm>
            <a:off x="8433384" y="3232337"/>
            <a:ext cx="1860335" cy="97990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94"/>
        <p:cNvGrpSpPr/>
        <p:nvPr/>
      </p:nvGrpSpPr>
      <p:grpSpPr>
        <a:xfrm>
          <a:off x="0" y="0"/>
          <a:ext cx="0" cy="0"/>
          <a:chOff x="0" y="0"/>
          <a:chExt cx="0" cy="0"/>
        </a:xfrm>
      </p:grpSpPr>
      <p:sp>
        <p:nvSpPr>
          <p:cNvPr id="295" name="Google Shape;295;p63"/>
          <p:cNvSpPr txBox="1">
            <a:spLocks noGrp="1"/>
          </p:cNvSpPr>
          <p:nvPr>
            <p:ph type="title"/>
          </p:nvPr>
        </p:nvSpPr>
        <p:spPr>
          <a:xfrm>
            <a:off x="838200" y="437985"/>
            <a:ext cx="5257800" cy="960000"/>
          </a:xfrm>
          <a:prstGeom prst="rect">
            <a:avLst/>
          </a:prstGeom>
          <a:noFill/>
          <a:ln>
            <a:noFill/>
          </a:ln>
        </p:spPr>
        <p:txBody>
          <a:bodyPr spcFirstLastPara="1" wrap="square" lIns="91425" tIns="45700" rIns="91425" bIns="45700" anchor="b" anchorCtr="0">
            <a:noAutofit/>
          </a:bodyPr>
          <a:lstStyle/>
          <a:p>
            <a:pPr marL="0" lvl="0" indent="0" algn="ctr" rtl="0">
              <a:lnSpc>
                <a:spcPct val="90000"/>
              </a:lnSpc>
              <a:spcBef>
                <a:spcPts val="0"/>
              </a:spcBef>
              <a:spcAft>
                <a:spcPts val="0"/>
              </a:spcAft>
              <a:buClr>
                <a:schemeClr val="dk2"/>
              </a:buClr>
              <a:buSzPts val="6000"/>
              <a:buFont typeface="Trebuchet MS"/>
              <a:buNone/>
            </a:pPr>
            <a:r>
              <a:rPr lang="en-US" sz="5700" dirty="0"/>
              <a:t>Speakers</a:t>
            </a:r>
            <a:endParaRPr sz="5700" dirty="0"/>
          </a:p>
        </p:txBody>
      </p:sp>
      <p:sp>
        <p:nvSpPr>
          <p:cNvPr id="296" name="Google Shape;296;p63"/>
          <p:cNvSpPr txBox="1">
            <a:spLocks noGrp="1"/>
          </p:cNvSpPr>
          <p:nvPr>
            <p:ph type="body" idx="1"/>
          </p:nvPr>
        </p:nvSpPr>
        <p:spPr>
          <a:xfrm>
            <a:off x="209725" y="1474800"/>
            <a:ext cx="5886275" cy="4205700"/>
          </a:xfrm>
          <a:prstGeom prst="rect">
            <a:avLst/>
          </a:prstGeom>
          <a:noFill/>
          <a:ln>
            <a:noFill/>
          </a:ln>
        </p:spPr>
        <p:txBody>
          <a:bodyPr spcFirstLastPara="1" wrap="square" lIns="91425" tIns="45700" rIns="91425" bIns="45700" anchor="t" anchorCtr="0">
            <a:noAutofit/>
          </a:bodyPr>
          <a:lstStyle/>
          <a:p>
            <a:pPr marL="342900" lvl="0" indent="0" algn="l" rtl="0">
              <a:spcBef>
                <a:spcPts val="0"/>
              </a:spcBef>
              <a:spcAft>
                <a:spcPts val="0"/>
              </a:spcAft>
              <a:buNone/>
            </a:pPr>
            <a:endParaRPr sz="2800" b="1" dirty="0"/>
          </a:p>
          <a:p>
            <a:pPr marL="342900" lvl="0" indent="0" algn="l" rtl="0">
              <a:lnSpc>
                <a:spcPct val="90000"/>
              </a:lnSpc>
              <a:spcBef>
                <a:spcPts val="0"/>
              </a:spcBef>
              <a:spcAft>
                <a:spcPts val="0"/>
              </a:spcAft>
              <a:buNone/>
            </a:pPr>
            <a:r>
              <a:rPr lang="en-US" sz="2800" b="1" dirty="0"/>
              <a:t>Kelsey Leva </a:t>
            </a:r>
            <a:endParaRPr sz="2800" b="1" dirty="0"/>
          </a:p>
          <a:p>
            <a:pPr marL="342900" lvl="0" indent="0" algn="l" rtl="0">
              <a:lnSpc>
                <a:spcPct val="90000"/>
              </a:lnSpc>
              <a:spcBef>
                <a:spcPts val="0"/>
              </a:spcBef>
              <a:spcAft>
                <a:spcPts val="0"/>
              </a:spcAft>
              <a:buNone/>
            </a:pPr>
            <a:r>
              <a:rPr lang="en-US" sz="2800" dirty="0"/>
              <a:t>Policy Development Stakeholder Relations Specialist</a:t>
            </a:r>
            <a:endParaRPr sz="2800" dirty="0"/>
          </a:p>
          <a:p>
            <a:pPr marL="342900" lvl="0" indent="0" algn="l" rtl="0">
              <a:lnSpc>
                <a:spcPct val="90000"/>
              </a:lnSpc>
              <a:spcBef>
                <a:spcPts val="0"/>
              </a:spcBef>
              <a:spcAft>
                <a:spcPts val="0"/>
              </a:spcAft>
              <a:buNone/>
            </a:pPr>
            <a:endParaRPr lang="es-CO" sz="2800" b="1" dirty="0"/>
          </a:p>
          <a:p>
            <a:pPr marL="342900" lvl="0" indent="0" algn="l" rtl="0">
              <a:lnSpc>
                <a:spcPct val="90000"/>
              </a:lnSpc>
              <a:spcBef>
                <a:spcPts val="0"/>
              </a:spcBef>
              <a:spcAft>
                <a:spcPts val="0"/>
              </a:spcAft>
              <a:buNone/>
            </a:pPr>
            <a:endParaRPr sz="2800" b="1" dirty="0"/>
          </a:p>
          <a:p>
            <a:pPr marL="342900" lvl="0" indent="0" algn="l" rtl="0">
              <a:lnSpc>
                <a:spcPct val="90000"/>
              </a:lnSpc>
              <a:spcBef>
                <a:spcPts val="0"/>
              </a:spcBef>
              <a:spcAft>
                <a:spcPts val="0"/>
              </a:spcAft>
              <a:buNone/>
            </a:pPr>
            <a:r>
              <a:rPr lang="en-US" sz="2800" b="1" dirty="0" err="1"/>
              <a:t>Devinne</a:t>
            </a:r>
            <a:r>
              <a:rPr lang="en-US" sz="2800" b="1" dirty="0"/>
              <a:t> Parsons </a:t>
            </a:r>
            <a:endParaRPr sz="2800" b="1" dirty="0"/>
          </a:p>
          <a:p>
            <a:pPr marL="342900" lvl="0" indent="0" algn="l" rtl="0">
              <a:lnSpc>
                <a:spcPct val="90000"/>
              </a:lnSpc>
              <a:spcBef>
                <a:spcPts val="0"/>
              </a:spcBef>
              <a:spcAft>
                <a:spcPts val="0"/>
              </a:spcAft>
              <a:buNone/>
            </a:pPr>
            <a:r>
              <a:rPr lang="en-US" sz="2800" dirty="0"/>
              <a:t>Medicaid Benefits Policy Specialist</a:t>
            </a:r>
            <a:endParaRPr sz="2800" dirty="0"/>
          </a:p>
          <a:p>
            <a:pPr marL="342900" lvl="0" indent="0" algn="l" rtl="0">
              <a:lnSpc>
                <a:spcPct val="90000"/>
              </a:lnSpc>
              <a:spcBef>
                <a:spcPts val="0"/>
              </a:spcBef>
              <a:spcAft>
                <a:spcPts val="0"/>
              </a:spcAft>
              <a:buNone/>
            </a:pPr>
            <a:endParaRPr sz="2800" b="1" dirty="0"/>
          </a:p>
          <a:p>
            <a:pPr marL="342900" lvl="0" indent="0" algn="l" rtl="0">
              <a:lnSpc>
                <a:spcPct val="90000"/>
              </a:lnSpc>
              <a:spcBef>
                <a:spcPts val="0"/>
              </a:spcBef>
              <a:spcAft>
                <a:spcPts val="0"/>
              </a:spcAft>
              <a:buNone/>
            </a:pPr>
            <a:r>
              <a:rPr lang="en-US" sz="2800" b="1" dirty="0"/>
              <a:t>Flora Martinez</a:t>
            </a:r>
            <a:endParaRPr sz="2800" b="1" dirty="0"/>
          </a:p>
          <a:p>
            <a:pPr marL="342900" lvl="0" indent="0" algn="l" rtl="0">
              <a:lnSpc>
                <a:spcPct val="90000"/>
              </a:lnSpc>
              <a:spcBef>
                <a:spcPts val="0"/>
              </a:spcBef>
              <a:spcAft>
                <a:spcPts val="0"/>
              </a:spcAft>
              <a:buNone/>
            </a:pPr>
            <a:r>
              <a:rPr lang="en-US" sz="2800" dirty="0"/>
              <a:t>Clinical Operations Nurse</a:t>
            </a:r>
            <a:endParaRPr sz="2800" dirty="0"/>
          </a:p>
        </p:txBody>
      </p:sp>
      <p:sp>
        <p:nvSpPr>
          <p:cNvPr id="297" name="Google Shape;297;p63"/>
          <p:cNvSpPr txBox="1">
            <a:spLocks noGrp="1"/>
          </p:cNvSpPr>
          <p:nvPr>
            <p:ph type="sldNum" idx="12"/>
          </p:nvPr>
        </p:nvSpPr>
        <p:spPr>
          <a:xfrm>
            <a:off x="9174126" y="6373686"/>
            <a:ext cx="27432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4</a:t>
            </a:fld>
            <a:endParaRPr/>
          </a:p>
        </p:txBody>
      </p:sp>
      <p:sp>
        <p:nvSpPr>
          <p:cNvPr id="5" name="Google Shape;295;p63">
            <a:extLst>
              <a:ext uri="{FF2B5EF4-FFF2-40B4-BE49-F238E27FC236}">
                <a16:creationId xmlns:a16="http://schemas.microsoft.com/office/drawing/2014/main" id="{5830EBC1-4139-47AF-97C3-1FD733E74174}"/>
              </a:ext>
            </a:extLst>
          </p:cNvPr>
          <p:cNvSpPr txBox="1">
            <a:spLocks/>
          </p:cNvSpPr>
          <p:nvPr/>
        </p:nvSpPr>
        <p:spPr>
          <a:xfrm>
            <a:off x="6659526" y="437985"/>
            <a:ext cx="5257800" cy="960000"/>
          </a:xfrm>
          <a:prstGeom prst="rect">
            <a:avLst/>
          </a:prstGeom>
          <a:noFill/>
          <a:ln>
            <a:noFill/>
          </a:ln>
        </p:spPr>
        <p:txBody>
          <a:bodyPr spcFirstLastPara="1" wrap="square" lIns="91425" tIns="45700" rIns="91425" bIns="45700" anchor="b" anchorCtr="0">
            <a:noAutofit/>
          </a:bodyPr>
          <a:lstStyle>
            <a:defPPr marR="0" lvl="0" algn="l" rtl="0">
              <a:lnSpc>
                <a:spcPct val="100000"/>
              </a:lnSpc>
              <a:spcBef>
                <a:spcPts val="0"/>
              </a:spcBef>
              <a:spcAft>
                <a:spcPts val="0"/>
              </a:spcAft>
            </a:defPPr>
            <a:lvl1pPr marR="0" lvl="0" algn="ctr" rtl="0">
              <a:lnSpc>
                <a:spcPct val="90000"/>
              </a:lnSpc>
              <a:spcBef>
                <a:spcPts val="0"/>
              </a:spcBef>
              <a:spcAft>
                <a:spcPts val="0"/>
              </a:spcAft>
              <a:buClr>
                <a:schemeClr val="dk2"/>
              </a:buClr>
              <a:buSzPts val="6000"/>
              <a:buFont typeface="Trebuchet MS"/>
              <a:buNone/>
              <a:defRPr sz="6000" b="1" i="0" u="none" strike="noStrike" cap="none">
                <a:solidFill>
                  <a:schemeClr val="dk2"/>
                </a:solidFill>
                <a:latin typeface="Trebuchet MS"/>
                <a:ea typeface="Trebuchet MS"/>
                <a:cs typeface="Trebuchet MS"/>
                <a:sym typeface="Trebuchet MS"/>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r>
              <a:rPr lang="en-US" sz="5700" dirty="0" err="1"/>
              <a:t>Expositores</a:t>
            </a:r>
            <a:endParaRPr lang="en-US" sz="5700" dirty="0"/>
          </a:p>
        </p:txBody>
      </p:sp>
      <p:sp>
        <p:nvSpPr>
          <p:cNvPr id="6" name="Google Shape;296;p63">
            <a:extLst>
              <a:ext uri="{FF2B5EF4-FFF2-40B4-BE49-F238E27FC236}">
                <a16:creationId xmlns:a16="http://schemas.microsoft.com/office/drawing/2014/main" id="{75C32009-77EA-4D66-A950-9D22CA9B7E44}"/>
              </a:ext>
            </a:extLst>
          </p:cNvPr>
          <p:cNvSpPr txBox="1">
            <a:spLocks/>
          </p:cNvSpPr>
          <p:nvPr/>
        </p:nvSpPr>
        <p:spPr>
          <a:xfrm>
            <a:off x="5756223" y="1474800"/>
            <a:ext cx="6161103" cy="4205700"/>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457200" algn="l" rtl="0">
              <a:lnSpc>
                <a:spcPct val="90000"/>
              </a:lnSpc>
              <a:spcBef>
                <a:spcPts val="1000"/>
              </a:spcBef>
              <a:spcAft>
                <a:spcPts val="0"/>
              </a:spcAft>
              <a:buClr>
                <a:schemeClr val="dk1"/>
              </a:buClr>
              <a:buSzPts val="3600"/>
              <a:buFont typeface="Arial"/>
              <a:buChar char="•"/>
              <a:defRPr sz="3600" b="0" i="0" u="none" strike="noStrike" cap="none">
                <a:solidFill>
                  <a:schemeClr val="dk1"/>
                </a:solidFill>
                <a:latin typeface="Trebuchet MS"/>
                <a:ea typeface="Trebuchet MS"/>
                <a:cs typeface="Trebuchet MS"/>
                <a:sym typeface="Trebuchet MS"/>
              </a:defRPr>
            </a:lvl1pPr>
            <a:lvl2pPr marL="914400" marR="0" lvl="1" indent="-375285" algn="l" rtl="0">
              <a:lnSpc>
                <a:spcPct val="90000"/>
              </a:lnSpc>
              <a:spcBef>
                <a:spcPts val="500"/>
              </a:spcBef>
              <a:spcAft>
                <a:spcPts val="0"/>
              </a:spcAft>
              <a:buClr>
                <a:schemeClr val="dk1"/>
              </a:buClr>
              <a:buSzPts val="2310"/>
              <a:buFont typeface="Noto Sans Symbols"/>
              <a:buChar char="⮚"/>
              <a:defRPr sz="3300" b="0" i="0" u="none" strike="noStrike" cap="none">
                <a:solidFill>
                  <a:schemeClr val="dk1"/>
                </a:solidFill>
                <a:latin typeface="Trebuchet MS"/>
                <a:ea typeface="Trebuchet MS"/>
                <a:cs typeface="Trebuchet MS"/>
                <a:sym typeface="Trebuchet MS"/>
              </a:defRPr>
            </a:lvl2pPr>
            <a:lvl3pPr marL="1371600" marR="0" lvl="2" indent="-400050" algn="l" rtl="0">
              <a:lnSpc>
                <a:spcPct val="90000"/>
              </a:lnSpc>
              <a:spcBef>
                <a:spcPts val="500"/>
              </a:spcBef>
              <a:spcAft>
                <a:spcPts val="0"/>
              </a:spcAft>
              <a:buClr>
                <a:schemeClr val="dk1"/>
              </a:buClr>
              <a:buSzPts val="2700"/>
              <a:buFont typeface="Noto Sans Symbols"/>
              <a:buChar char="▪"/>
              <a:defRPr sz="2700" b="0" i="0" u="none" strike="noStrike" cap="none">
                <a:solidFill>
                  <a:schemeClr val="dk1"/>
                </a:solidFill>
                <a:latin typeface="Trebuchet MS"/>
                <a:ea typeface="Trebuchet MS"/>
                <a:cs typeface="Trebuchet MS"/>
                <a:sym typeface="Trebuchet MS"/>
              </a:defRPr>
            </a:lvl3pPr>
            <a:lvl4pPr marL="1828800" marR="0" lvl="3"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Trebuchet MS"/>
                <a:ea typeface="Trebuchet MS"/>
                <a:cs typeface="Trebuchet MS"/>
                <a:sym typeface="Trebuchet MS"/>
              </a:defRPr>
            </a:lvl4pPr>
            <a:lvl5pPr marL="2286000" marR="0" lvl="4" indent="-228600" algn="l" rtl="0">
              <a:lnSpc>
                <a:spcPct val="90000"/>
              </a:lnSpc>
              <a:spcBef>
                <a:spcPts val="500"/>
              </a:spcBef>
              <a:spcAft>
                <a:spcPts val="0"/>
              </a:spcAft>
              <a:buClr>
                <a:srgbClr val="888888"/>
              </a:buClr>
              <a:buSzPts val="1600"/>
              <a:buFont typeface="Arial"/>
              <a:buNone/>
              <a:defRPr sz="1600" b="0" i="0" u="none" strike="noStrike" cap="none">
                <a:solidFill>
                  <a:srgbClr val="888888"/>
                </a:solidFill>
                <a:latin typeface="Calibri"/>
                <a:ea typeface="Calibri"/>
                <a:cs typeface="Calibri"/>
                <a:sym typeface="Calibri"/>
              </a:defRPr>
            </a:lvl5pPr>
            <a:lvl6pPr marL="2743200" marR="0" lvl="5" indent="-228600" algn="l" rtl="0">
              <a:lnSpc>
                <a:spcPct val="90000"/>
              </a:lnSpc>
              <a:spcBef>
                <a:spcPts val="500"/>
              </a:spcBef>
              <a:spcAft>
                <a:spcPts val="0"/>
              </a:spcAft>
              <a:buClr>
                <a:srgbClr val="888888"/>
              </a:buClr>
              <a:buSzPts val="1600"/>
              <a:buFont typeface="Arial"/>
              <a:buNone/>
              <a:defRPr sz="1600" b="0" i="0" u="none" strike="noStrike" cap="none">
                <a:solidFill>
                  <a:srgbClr val="888888"/>
                </a:solidFill>
                <a:latin typeface="Calibri"/>
                <a:ea typeface="Calibri"/>
                <a:cs typeface="Calibri"/>
                <a:sym typeface="Calibri"/>
              </a:defRPr>
            </a:lvl6pPr>
            <a:lvl7pPr marL="3200400" marR="0" lvl="6" indent="-228600" algn="l" rtl="0">
              <a:lnSpc>
                <a:spcPct val="90000"/>
              </a:lnSpc>
              <a:spcBef>
                <a:spcPts val="500"/>
              </a:spcBef>
              <a:spcAft>
                <a:spcPts val="0"/>
              </a:spcAft>
              <a:buClr>
                <a:srgbClr val="888888"/>
              </a:buClr>
              <a:buSzPts val="1600"/>
              <a:buFont typeface="Arial"/>
              <a:buNone/>
              <a:defRPr sz="1600" b="0" i="0" u="none" strike="noStrike" cap="none">
                <a:solidFill>
                  <a:srgbClr val="888888"/>
                </a:solidFill>
                <a:latin typeface="Calibri"/>
                <a:ea typeface="Calibri"/>
                <a:cs typeface="Calibri"/>
                <a:sym typeface="Calibri"/>
              </a:defRPr>
            </a:lvl7pPr>
            <a:lvl8pPr marL="3657600" marR="0" lvl="7" indent="-228600" algn="l" rtl="0">
              <a:lnSpc>
                <a:spcPct val="90000"/>
              </a:lnSpc>
              <a:spcBef>
                <a:spcPts val="500"/>
              </a:spcBef>
              <a:spcAft>
                <a:spcPts val="0"/>
              </a:spcAft>
              <a:buClr>
                <a:srgbClr val="888888"/>
              </a:buClr>
              <a:buSzPts val="1600"/>
              <a:buFont typeface="Arial"/>
              <a:buNone/>
              <a:defRPr sz="1600" b="0" i="0" u="none" strike="noStrike" cap="none">
                <a:solidFill>
                  <a:srgbClr val="888888"/>
                </a:solidFill>
                <a:latin typeface="Calibri"/>
                <a:ea typeface="Calibri"/>
                <a:cs typeface="Calibri"/>
                <a:sym typeface="Calibri"/>
              </a:defRPr>
            </a:lvl8pPr>
            <a:lvl9pPr marL="4114800" marR="0" lvl="8" indent="-228600" algn="l" rtl="0">
              <a:lnSpc>
                <a:spcPct val="90000"/>
              </a:lnSpc>
              <a:spcBef>
                <a:spcPts val="500"/>
              </a:spcBef>
              <a:spcAft>
                <a:spcPts val="0"/>
              </a:spcAft>
              <a:buClr>
                <a:srgbClr val="888888"/>
              </a:buClr>
              <a:buSzPts val="1600"/>
              <a:buFont typeface="Arial"/>
              <a:buNone/>
              <a:defRPr sz="1600" b="0" i="0" u="none" strike="noStrike" cap="none">
                <a:solidFill>
                  <a:srgbClr val="888888"/>
                </a:solidFill>
                <a:latin typeface="Calibri"/>
                <a:ea typeface="Calibri"/>
                <a:cs typeface="Calibri"/>
                <a:sym typeface="Calibri"/>
              </a:defRPr>
            </a:lvl9pPr>
          </a:lstStyle>
          <a:p>
            <a:pPr marL="342900" indent="0">
              <a:spcBef>
                <a:spcPts val="0"/>
              </a:spcBef>
              <a:buFont typeface="Arial"/>
              <a:buNone/>
            </a:pPr>
            <a:endParaRPr lang="es-CO" sz="2800" b="1" dirty="0"/>
          </a:p>
          <a:p>
            <a:pPr marL="342900" indent="0">
              <a:spcBef>
                <a:spcPts val="0"/>
              </a:spcBef>
              <a:buFont typeface="Arial"/>
              <a:buNone/>
            </a:pPr>
            <a:r>
              <a:rPr lang="es-CO" sz="2800" b="1" dirty="0" err="1"/>
              <a:t>Kelsey</a:t>
            </a:r>
            <a:r>
              <a:rPr lang="es-CO" sz="2800" b="1" dirty="0"/>
              <a:t> Leva </a:t>
            </a:r>
          </a:p>
          <a:p>
            <a:pPr marL="342900" indent="0">
              <a:spcBef>
                <a:spcPts val="0"/>
              </a:spcBef>
              <a:buFont typeface="Arial"/>
              <a:buNone/>
            </a:pPr>
            <a:r>
              <a:rPr lang="es-MX" sz="2800" dirty="0"/>
              <a:t>Especialista en Relaciones con Grupos de Interés y Desarrollo de Políticas</a:t>
            </a:r>
            <a:endParaRPr lang="es-CO" sz="2800" b="1" dirty="0"/>
          </a:p>
          <a:p>
            <a:pPr marL="342900" indent="0">
              <a:spcBef>
                <a:spcPts val="0"/>
              </a:spcBef>
              <a:buFont typeface="Arial"/>
              <a:buNone/>
            </a:pPr>
            <a:endParaRPr lang="es-CO" sz="2800" b="1" dirty="0"/>
          </a:p>
          <a:p>
            <a:pPr marL="342900" indent="0">
              <a:spcBef>
                <a:spcPts val="0"/>
              </a:spcBef>
              <a:buFont typeface="Arial"/>
              <a:buNone/>
            </a:pPr>
            <a:r>
              <a:rPr lang="es-CO" sz="2800" b="1" dirty="0" err="1"/>
              <a:t>Devinne</a:t>
            </a:r>
            <a:r>
              <a:rPr lang="es-CO" sz="2800" b="1" dirty="0"/>
              <a:t> Parsons </a:t>
            </a:r>
          </a:p>
          <a:p>
            <a:pPr marL="342900" indent="0">
              <a:spcBef>
                <a:spcPts val="0"/>
              </a:spcBef>
              <a:buFont typeface="Arial"/>
              <a:buNone/>
            </a:pPr>
            <a:r>
              <a:rPr lang="es-CO" sz="2800" dirty="0"/>
              <a:t>Especialista en Políticas de Beneficios de Medicaid</a:t>
            </a:r>
          </a:p>
          <a:p>
            <a:pPr marL="342900" indent="0">
              <a:spcBef>
                <a:spcPts val="0"/>
              </a:spcBef>
              <a:buFont typeface="Arial"/>
              <a:buNone/>
            </a:pPr>
            <a:endParaRPr lang="es-CO" sz="2800" b="1" dirty="0"/>
          </a:p>
          <a:p>
            <a:pPr marL="342900" indent="0">
              <a:spcBef>
                <a:spcPts val="0"/>
              </a:spcBef>
              <a:buFont typeface="Arial"/>
              <a:buNone/>
            </a:pPr>
            <a:r>
              <a:rPr lang="es-CO" sz="2800" b="1" dirty="0"/>
              <a:t>Flora </a:t>
            </a:r>
            <a:r>
              <a:rPr lang="es-CO" sz="2800" b="1" dirty="0" err="1"/>
              <a:t>Martinez</a:t>
            </a:r>
            <a:endParaRPr lang="es-CO" sz="2800" b="1" dirty="0"/>
          </a:p>
          <a:p>
            <a:pPr marL="342900" indent="0">
              <a:spcBef>
                <a:spcPts val="0"/>
              </a:spcBef>
              <a:buFont typeface="Arial"/>
              <a:buNone/>
            </a:pPr>
            <a:r>
              <a:rPr lang="es-CO" sz="2800" dirty="0"/>
              <a:t>Enfermera de Operaciones Clínicas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301"/>
        <p:cNvGrpSpPr/>
        <p:nvPr/>
      </p:nvGrpSpPr>
      <p:grpSpPr>
        <a:xfrm>
          <a:off x="0" y="0"/>
          <a:ext cx="0" cy="0"/>
          <a:chOff x="0" y="0"/>
          <a:chExt cx="0" cy="0"/>
        </a:xfrm>
      </p:grpSpPr>
      <p:sp>
        <p:nvSpPr>
          <p:cNvPr id="302" name="Google Shape;302;p64"/>
          <p:cNvSpPr txBox="1">
            <a:spLocks noGrp="1"/>
          </p:cNvSpPr>
          <p:nvPr>
            <p:ph type="title"/>
          </p:nvPr>
        </p:nvSpPr>
        <p:spPr>
          <a:xfrm>
            <a:off x="595313" y="-857251"/>
            <a:ext cx="10515600" cy="452700"/>
          </a:xfrm>
          <a:prstGeom prst="rect">
            <a:avLst/>
          </a:prstGeom>
          <a:noFill/>
          <a:ln>
            <a:noFill/>
          </a:ln>
        </p:spPr>
        <p:txBody>
          <a:bodyPr spcFirstLastPara="1" wrap="square" lIns="91425" tIns="45700" rIns="91425" bIns="45700" anchor="b" anchorCtr="0">
            <a:noAutofit/>
          </a:bodyPr>
          <a:lstStyle/>
          <a:p>
            <a:pPr marL="0" lvl="0" indent="0" algn="ctr" rtl="0">
              <a:lnSpc>
                <a:spcPct val="90000"/>
              </a:lnSpc>
              <a:spcBef>
                <a:spcPts val="0"/>
              </a:spcBef>
              <a:spcAft>
                <a:spcPts val="0"/>
              </a:spcAft>
              <a:buClr>
                <a:schemeClr val="lt1"/>
              </a:buClr>
              <a:buSzPts val="2400"/>
              <a:buFont typeface="Trebuchet MS"/>
              <a:buNone/>
            </a:pPr>
            <a:r>
              <a:rPr lang="en-US" sz="2400"/>
              <a:t>Our Mission - photo</a:t>
            </a:r>
            <a:endParaRPr/>
          </a:p>
        </p:txBody>
      </p:sp>
      <p:pic>
        <p:nvPicPr>
          <p:cNvPr id="303" name="Google Shape;303;p64" descr="Father points out something on laptop to family, seated on couch, as wife, son and daughter look on."/>
          <p:cNvPicPr preferRelativeResize="0"/>
          <p:nvPr/>
        </p:nvPicPr>
        <p:blipFill rotWithShape="1">
          <a:blip r:embed="rId3">
            <a:alphaModFix/>
          </a:blip>
          <a:srcRect l="10386" t="16327" b="8636"/>
          <a:stretch/>
        </p:blipFill>
        <p:spPr>
          <a:xfrm>
            <a:off x="-1" y="-1"/>
            <a:ext cx="12191998" cy="6268917"/>
          </a:xfrm>
          <a:prstGeom prst="rect">
            <a:avLst/>
          </a:prstGeom>
          <a:noFill/>
          <a:ln>
            <a:noFill/>
          </a:ln>
        </p:spPr>
      </p:pic>
      <p:sp>
        <p:nvSpPr>
          <p:cNvPr id="304" name="Google Shape;304;p64"/>
          <p:cNvSpPr/>
          <p:nvPr/>
        </p:nvSpPr>
        <p:spPr>
          <a:xfrm>
            <a:off x="0" y="3600525"/>
            <a:ext cx="6096000" cy="2435100"/>
          </a:xfrm>
          <a:prstGeom prst="rect">
            <a:avLst/>
          </a:prstGeom>
          <a:solidFill>
            <a:srgbClr val="001970">
              <a:alpha val="80000"/>
            </a:srgbClr>
          </a:solidFill>
          <a:ln>
            <a:noFill/>
          </a:ln>
        </p:spPr>
        <p:txBody>
          <a:bodyPr spcFirstLastPara="1" wrap="square" lIns="130025" tIns="65000" rIns="130025" bIns="182875" anchor="ctr" anchorCtr="0">
            <a:noAutofit/>
          </a:bodyPr>
          <a:lstStyle/>
          <a:p>
            <a:pPr marL="161925" lvl="0" indent="0" algn="l" rtl="0">
              <a:spcBef>
                <a:spcPts val="0"/>
              </a:spcBef>
              <a:spcAft>
                <a:spcPts val="0"/>
              </a:spcAft>
              <a:buClr>
                <a:schemeClr val="dk1"/>
              </a:buClr>
              <a:buSzPts val="3400"/>
              <a:buFont typeface="Arial"/>
              <a:buNone/>
            </a:pPr>
            <a:r>
              <a:rPr lang="en-US" sz="3000" b="1" dirty="0">
                <a:solidFill>
                  <a:schemeClr val="lt1"/>
                </a:solidFill>
                <a:latin typeface="Trebuchet MS"/>
                <a:ea typeface="Trebuchet MS"/>
                <a:cs typeface="Trebuchet MS"/>
                <a:sym typeface="Trebuchet MS"/>
              </a:rPr>
              <a:t>Our Mission</a:t>
            </a:r>
            <a:r>
              <a:rPr lang="en-US" sz="3000" dirty="0">
                <a:solidFill>
                  <a:schemeClr val="lt1"/>
                </a:solidFill>
                <a:latin typeface="Trebuchet MS"/>
                <a:ea typeface="Trebuchet MS"/>
                <a:cs typeface="Trebuchet MS"/>
                <a:sym typeface="Trebuchet MS"/>
              </a:rPr>
              <a:t> </a:t>
            </a:r>
            <a:endParaRPr sz="3000" b="1" dirty="0">
              <a:solidFill>
                <a:schemeClr val="dk1"/>
              </a:solidFill>
            </a:endParaRPr>
          </a:p>
          <a:p>
            <a:pPr marL="161925" lvl="0" indent="0" algn="l" rtl="0">
              <a:spcBef>
                <a:spcPts val="0"/>
              </a:spcBef>
              <a:spcAft>
                <a:spcPts val="0"/>
              </a:spcAft>
              <a:buClr>
                <a:schemeClr val="dk1"/>
              </a:buClr>
              <a:buSzPts val="2000"/>
              <a:buFont typeface="Arial"/>
              <a:buNone/>
            </a:pPr>
            <a:r>
              <a:rPr lang="en-US" sz="1800" dirty="0">
                <a:solidFill>
                  <a:schemeClr val="lt1"/>
                </a:solidFill>
                <a:latin typeface="Trebuchet MS"/>
                <a:ea typeface="Trebuchet MS"/>
                <a:cs typeface="Trebuchet MS"/>
                <a:sym typeface="Trebuchet MS"/>
              </a:rPr>
              <a:t>Improving health care equity, access and outcomes for the people we serve while saving Coloradans money on health care and driving value for Colorado.</a:t>
            </a:r>
            <a:endParaRPr sz="1800" dirty="0">
              <a:solidFill>
                <a:schemeClr val="lt1"/>
              </a:solidFill>
              <a:latin typeface="Trebuchet MS"/>
              <a:ea typeface="Trebuchet MS"/>
              <a:cs typeface="Trebuchet MS"/>
              <a:sym typeface="Trebuchet MS"/>
            </a:endParaRPr>
          </a:p>
          <a:p>
            <a:pPr marL="161925" lvl="0" indent="0" algn="l" rtl="0">
              <a:spcBef>
                <a:spcPts val="0"/>
              </a:spcBef>
              <a:spcAft>
                <a:spcPts val="0"/>
              </a:spcAft>
              <a:buClr>
                <a:schemeClr val="dk1"/>
              </a:buClr>
              <a:buSzPts val="2000"/>
              <a:buFont typeface="Arial"/>
              <a:buNone/>
            </a:pPr>
            <a:endParaRPr sz="1800" b="1" dirty="0">
              <a:solidFill>
                <a:srgbClr val="FFFFFF"/>
              </a:solidFill>
              <a:latin typeface="Trebuchet MS"/>
              <a:ea typeface="Trebuchet MS"/>
              <a:cs typeface="Trebuchet MS"/>
              <a:sym typeface="Trebuchet MS"/>
            </a:endParaRPr>
          </a:p>
        </p:txBody>
      </p:sp>
      <p:sp>
        <p:nvSpPr>
          <p:cNvPr id="305" name="Google Shape;305;p64"/>
          <p:cNvSpPr txBox="1">
            <a:spLocks noGrp="1"/>
          </p:cNvSpPr>
          <p:nvPr>
            <p:ph type="sldNum" idx="12"/>
          </p:nvPr>
        </p:nvSpPr>
        <p:spPr>
          <a:xfrm>
            <a:off x="9174126" y="6370754"/>
            <a:ext cx="27432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5</a:t>
            </a:fld>
            <a:endParaRPr/>
          </a:p>
        </p:txBody>
      </p:sp>
      <p:sp>
        <p:nvSpPr>
          <p:cNvPr id="6" name="Google Shape;304;p64">
            <a:extLst>
              <a:ext uri="{FF2B5EF4-FFF2-40B4-BE49-F238E27FC236}">
                <a16:creationId xmlns:a16="http://schemas.microsoft.com/office/drawing/2014/main" id="{F46D6D3A-16DF-48E1-8966-862C6E8F74E9}"/>
              </a:ext>
            </a:extLst>
          </p:cNvPr>
          <p:cNvSpPr/>
          <p:nvPr/>
        </p:nvSpPr>
        <p:spPr>
          <a:xfrm>
            <a:off x="6095996" y="3600525"/>
            <a:ext cx="6096000" cy="2435100"/>
          </a:xfrm>
          <a:prstGeom prst="rect">
            <a:avLst/>
          </a:prstGeom>
          <a:solidFill>
            <a:srgbClr val="001970">
              <a:alpha val="80000"/>
            </a:srgbClr>
          </a:solidFill>
          <a:ln>
            <a:noFill/>
          </a:ln>
        </p:spPr>
        <p:txBody>
          <a:bodyPr spcFirstLastPara="1" wrap="square" lIns="130025" tIns="65000" rIns="130025" bIns="182875" anchor="ctr" anchorCtr="0">
            <a:noAutofit/>
          </a:bodyPr>
          <a:lstStyle/>
          <a:p>
            <a:pPr marL="161925" lvl="0" indent="0" algn="l" rtl="0">
              <a:spcBef>
                <a:spcPts val="0"/>
              </a:spcBef>
              <a:spcAft>
                <a:spcPts val="0"/>
              </a:spcAft>
              <a:buClr>
                <a:schemeClr val="dk1"/>
              </a:buClr>
              <a:buSzPts val="3400"/>
              <a:buFont typeface="Arial"/>
              <a:buNone/>
            </a:pPr>
            <a:r>
              <a:rPr lang="es-CO" sz="3000" b="1" dirty="0">
                <a:solidFill>
                  <a:schemeClr val="lt1"/>
                </a:solidFill>
                <a:latin typeface="Trebuchet MS"/>
                <a:ea typeface="Trebuchet MS"/>
                <a:cs typeface="Trebuchet MS"/>
                <a:sym typeface="Trebuchet MS"/>
              </a:rPr>
              <a:t>Nuestra Misión</a:t>
            </a:r>
            <a:endParaRPr sz="3000" b="1" dirty="0">
              <a:solidFill>
                <a:schemeClr val="dk1"/>
              </a:solidFill>
            </a:endParaRPr>
          </a:p>
          <a:p>
            <a:pPr marL="161925" lvl="0" indent="0" algn="l" rtl="0">
              <a:spcBef>
                <a:spcPts val="0"/>
              </a:spcBef>
              <a:spcAft>
                <a:spcPts val="0"/>
              </a:spcAft>
              <a:buClr>
                <a:schemeClr val="dk1"/>
              </a:buClr>
              <a:buSzPts val="2000"/>
              <a:buFont typeface="Arial"/>
              <a:buNone/>
            </a:pPr>
            <a:r>
              <a:rPr lang="es-MX" sz="1800" dirty="0">
                <a:solidFill>
                  <a:schemeClr val="lt1"/>
                </a:solidFill>
                <a:latin typeface="Trebuchet MS"/>
                <a:ea typeface="Trebuchet MS"/>
                <a:cs typeface="Trebuchet MS"/>
                <a:sym typeface="Trebuchet MS"/>
              </a:rPr>
              <a:t>Mejorar la equidad, el acceso y los resultados en la atención en salud de las personas a las que servimos, al mismo tiempo que ayudamos a los habitantes de Colorado a reducir sus gastos médicos y generamos mayor valor para el estado.</a:t>
            </a:r>
            <a:endParaRPr sz="1800" dirty="0">
              <a:solidFill>
                <a:schemeClr val="lt1"/>
              </a:solidFill>
              <a:latin typeface="Trebuchet MS"/>
              <a:ea typeface="Trebuchet MS"/>
              <a:cs typeface="Trebuchet MS"/>
              <a:sym typeface="Trebuchet MS"/>
            </a:endParaRPr>
          </a:p>
          <a:p>
            <a:pPr marL="161925" lvl="0" indent="0" algn="l" rtl="0">
              <a:spcBef>
                <a:spcPts val="0"/>
              </a:spcBef>
              <a:spcAft>
                <a:spcPts val="0"/>
              </a:spcAft>
              <a:buClr>
                <a:schemeClr val="dk1"/>
              </a:buClr>
              <a:buSzPts val="2000"/>
              <a:buFont typeface="Arial"/>
              <a:buNone/>
            </a:pPr>
            <a:endParaRPr sz="1800" b="1" dirty="0">
              <a:solidFill>
                <a:srgbClr val="FFFFFF"/>
              </a:solidFill>
              <a:latin typeface="Trebuchet MS"/>
              <a:ea typeface="Trebuchet MS"/>
              <a:cs typeface="Trebuchet MS"/>
              <a:sym typeface="Trebuchet MS"/>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309"/>
        <p:cNvGrpSpPr/>
        <p:nvPr/>
      </p:nvGrpSpPr>
      <p:grpSpPr>
        <a:xfrm>
          <a:off x="0" y="0"/>
          <a:ext cx="0" cy="0"/>
          <a:chOff x="0" y="0"/>
          <a:chExt cx="0" cy="0"/>
        </a:xfrm>
      </p:grpSpPr>
      <p:sp>
        <p:nvSpPr>
          <p:cNvPr id="310" name="Google Shape;310;p65"/>
          <p:cNvSpPr txBox="1">
            <a:spLocks noGrp="1"/>
          </p:cNvSpPr>
          <p:nvPr>
            <p:ph type="title"/>
          </p:nvPr>
        </p:nvSpPr>
        <p:spPr>
          <a:xfrm>
            <a:off x="545246" y="515925"/>
            <a:ext cx="5213100" cy="960000"/>
          </a:xfrm>
          <a:prstGeom prst="rect">
            <a:avLst/>
          </a:prstGeom>
          <a:noFill/>
          <a:ln>
            <a:noFill/>
          </a:ln>
        </p:spPr>
        <p:txBody>
          <a:bodyPr spcFirstLastPara="1" wrap="square" lIns="91425" tIns="45700" rIns="91425" bIns="45700" anchor="b" anchorCtr="0">
            <a:noAutofit/>
          </a:bodyPr>
          <a:lstStyle/>
          <a:p>
            <a:pPr marL="0" lvl="0" indent="0" algn="ctr" rtl="0">
              <a:lnSpc>
                <a:spcPct val="90000"/>
              </a:lnSpc>
              <a:spcBef>
                <a:spcPts val="0"/>
              </a:spcBef>
              <a:spcAft>
                <a:spcPts val="0"/>
              </a:spcAft>
              <a:buSzPts val="6000"/>
              <a:buNone/>
            </a:pPr>
            <a:r>
              <a:rPr lang="en-US" dirty="0"/>
              <a:t>What We Do</a:t>
            </a:r>
            <a:endParaRPr dirty="0"/>
          </a:p>
        </p:txBody>
      </p:sp>
      <p:sp>
        <p:nvSpPr>
          <p:cNvPr id="311" name="Google Shape;311;p65"/>
          <p:cNvSpPr txBox="1">
            <a:spLocks noGrp="1"/>
          </p:cNvSpPr>
          <p:nvPr>
            <p:ph type="body" idx="1"/>
          </p:nvPr>
        </p:nvSpPr>
        <p:spPr>
          <a:xfrm>
            <a:off x="148654" y="2121300"/>
            <a:ext cx="5947346" cy="39369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SzPts val="3600"/>
              <a:buNone/>
            </a:pPr>
            <a:r>
              <a:rPr lang="en-US" sz="3200" dirty="0"/>
              <a:t>The Colorado Department of Health Care Policy and Financing administers Health First Colorado (Colorado’s Medicaid program), Child Health Plan </a:t>
            </a:r>
            <a:r>
              <a:rPr lang="en-US" sz="3200" i="1" dirty="0"/>
              <a:t>Plus </a:t>
            </a:r>
            <a:r>
              <a:rPr lang="en-US" sz="3200" dirty="0"/>
              <a:t>(CHP+) and other health care programs for Coloradans who qualify. </a:t>
            </a:r>
            <a:endParaRPr sz="3200" b="0" i="0" u="none" strike="noStrike" dirty="0">
              <a:solidFill>
                <a:schemeClr val="lt1"/>
              </a:solidFill>
              <a:latin typeface="Trebuchet MS"/>
              <a:ea typeface="Trebuchet MS"/>
              <a:cs typeface="Trebuchet MS"/>
              <a:sym typeface="Trebuchet MS"/>
            </a:endParaRPr>
          </a:p>
        </p:txBody>
      </p:sp>
      <p:sp>
        <p:nvSpPr>
          <p:cNvPr id="312" name="Google Shape;312;p65"/>
          <p:cNvSpPr txBox="1">
            <a:spLocks noGrp="1"/>
          </p:cNvSpPr>
          <p:nvPr>
            <p:ph type="sldNum" idx="12"/>
          </p:nvPr>
        </p:nvSpPr>
        <p:spPr>
          <a:xfrm>
            <a:off x="6880607" y="6370750"/>
            <a:ext cx="50043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6</a:t>
            </a:fld>
            <a:endParaRPr/>
          </a:p>
        </p:txBody>
      </p:sp>
      <p:sp>
        <p:nvSpPr>
          <p:cNvPr id="5" name="Google Shape;310;p65">
            <a:extLst>
              <a:ext uri="{FF2B5EF4-FFF2-40B4-BE49-F238E27FC236}">
                <a16:creationId xmlns:a16="http://schemas.microsoft.com/office/drawing/2014/main" id="{DB18D7F1-DAB2-4B58-B179-41F18E9355C2}"/>
              </a:ext>
            </a:extLst>
          </p:cNvPr>
          <p:cNvSpPr txBox="1">
            <a:spLocks/>
          </p:cNvSpPr>
          <p:nvPr/>
        </p:nvSpPr>
        <p:spPr>
          <a:xfrm>
            <a:off x="6095999" y="515925"/>
            <a:ext cx="5947345" cy="960000"/>
          </a:xfrm>
          <a:prstGeom prst="rect">
            <a:avLst/>
          </a:prstGeom>
          <a:noFill/>
          <a:ln>
            <a:noFill/>
          </a:ln>
        </p:spPr>
        <p:txBody>
          <a:bodyPr spcFirstLastPara="1" wrap="square" lIns="91425" tIns="45700" rIns="91425" bIns="45700" anchor="b" anchorCtr="0">
            <a:noAutofit/>
          </a:bodyPr>
          <a:lstStyle>
            <a:defPPr marR="0" lvl="0" algn="l" rtl="0">
              <a:lnSpc>
                <a:spcPct val="100000"/>
              </a:lnSpc>
              <a:spcBef>
                <a:spcPts val="0"/>
              </a:spcBef>
              <a:spcAft>
                <a:spcPts val="0"/>
              </a:spcAft>
            </a:defPPr>
            <a:lvl1pPr marR="0" lvl="0" algn="ctr" rtl="0">
              <a:lnSpc>
                <a:spcPct val="90000"/>
              </a:lnSpc>
              <a:spcBef>
                <a:spcPts val="0"/>
              </a:spcBef>
              <a:spcAft>
                <a:spcPts val="0"/>
              </a:spcAft>
              <a:buClr>
                <a:schemeClr val="lt1"/>
              </a:buClr>
              <a:buSzPts val="6000"/>
              <a:buFont typeface="Trebuchet MS"/>
              <a:buNone/>
              <a:defRPr sz="6000" b="1" i="0" u="none" strike="noStrike" cap="none">
                <a:solidFill>
                  <a:schemeClr val="lt1"/>
                </a:solidFill>
                <a:latin typeface="Trebuchet MS"/>
                <a:ea typeface="Trebuchet MS"/>
                <a:cs typeface="Trebuchet MS"/>
                <a:sym typeface="Trebuchet MS"/>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r>
              <a:rPr lang="en-US" sz="5400" dirty="0"/>
              <a:t>Lo que </a:t>
            </a:r>
            <a:r>
              <a:rPr lang="en-US" sz="5400" dirty="0" err="1"/>
              <a:t>hacemos</a:t>
            </a:r>
            <a:endParaRPr lang="en-US" sz="5400" dirty="0"/>
          </a:p>
        </p:txBody>
      </p:sp>
      <p:sp>
        <p:nvSpPr>
          <p:cNvPr id="6" name="Google Shape;311;p65">
            <a:extLst>
              <a:ext uri="{FF2B5EF4-FFF2-40B4-BE49-F238E27FC236}">
                <a16:creationId xmlns:a16="http://schemas.microsoft.com/office/drawing/2014/main" id="{D5B7E9A4-4FDB-4032-9093-68225426C6DA}"/>
              </a:ext>
            </a:extLst>
          </p:cNvPr>
          <p:cNvSpPr txBox="1">
            <a:spLocks/>
          </p:cNvSpPr>
          <p:nvPr/>
        </p:nvSpPr>
        <p:spPr>
          <a:xfrm>
            <a:off x="6244654" y="2121300"/>
            <a:ext cx="5947346" cy="3936900"/>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457200" algn="l" rtl="0">
              <a:lnSpc>
                <a:spcPct val="90000"/>
              </a:lnSpc>
              <a:spcBef>
                <a:spcPts val="1000"/>
              </a:spcBef>
              <a:spcAft>
                <a:spcPts val="0"/>
              </a:spcAft>
              <a:buClr>
                <a:schemeClr val="lt1"/>
              </a:buClr>
              <a:buSzPts val="3600"/>
              <a:buFont typeface="Arial"/>
              <a:buChar char="•"/>
              <a:defRPr sz="3600" b="0" i="0" u="none" strike="noStrike" cap="none">
                <a:solidFill>
                  <a:schemeClr val="lt1"/>
                </a:solidFill>
                <a:latin typeface="Trebuchet MS"/>
                <a:ea typeface="Trebuchet MS"/>
                <a:cs typeface="Trebuchet MS"/>
                <a:sym typeface="Trebuchet MS"/>
              </a:defRPr>
            </a:lvl1pPr>
            <a:lvl2pPr marL="914400" marR="0" lvl="1" indent="-375285" algn="l" rtl="0">
              <a:lnSpc>
                <a:spcPct val="90000"/>
              </a:lnSpc>
              <a:spcBef>
                <a:spcPts val="500"/>
              </a:spcBef>
              <a:spcAft>
                <a:spcPts val="0"/>
              </a:spcAft>
              <a:buClr>
                <a:schemeClr val="lt1"/>
              </a:buClr>
              <a:buSzPts val="2310"/>
              <a:buFont typeface="Noto Sans Symbols"/>
              <a:buChar char="⮚"/>
              <a:defRPr sz="3300" b="0" i="0" u="none" strike="noStrike" cap="none">
                <a:solidFill>
                  <a:schemeClr val="lt1"/>
                </a:solidFill>
                <a:latin typeface="Trebuchet MS"/>
                <a:ea typeface="Trebuchet MS"/>
                <a:cs typeface="Trebuchet MS"/>
                <a:sym typeface="Trebuchet MS"/>
              </a:defRPr>
            </a:lvl2pPr>
            <a:lvl3pPr marL="1371600" marR="0" lvl="2" indent="-400050" algn="l" rtl="0">
              <a:lnSpc>
                <a:spcPct val="90000"/>
              </a:lnSpc>
              <a:spcBef>
                <a:spcPts val="500"/>
              </a:spcBef>
              <a:spcAft>
                <a:spcPts val="0"/>
              </a:spcAft>
              <a:buClr>
                <a:schemeClr val="lt1"/>
              </a:buClr>
              <a:buSzPts val="2700"/>
              <a:buFont typeface="Noto Sans Symbols"/>
              <a:buChar char="▪"/>
              <a:defRPr sz="2700" b="0" i="0" u="none" strike="noStrike" cap="none">
                <a:solidFill>
                  <a:schemeClr val="lt1"/>
                </a:solidFill>
                <a:latin typeface="Trebuchet MS"/>
                <a:ea typeface="Trebuchet MS"/>
                <a:cs typeface="Trebuchet MS"/>
                <a:sym typeface="Trebuchet MS"/>
              </a:defRPr>
            </a:lvl3pPr>
            <a:lvl4pPr marL="1828800" marR="0" lvl="3" indent="-381000" algn="l" rtl="0">
              <a:lnSpc>
                <a:spcPct val="90000"/>
              </a:lnSpc>
              <a:spcBef>
                <a:spcPts val="500"/>
              </a:spcBef>
              <a:spcAft>
                <a:spcPts val="0"/>
              </a:spcAft>
              <a:buClr>
                <a:schemeClr val="lt1"/>
              </a:buClr>
              <a:buSzPts val="2400"/>
              <a:buFont typeface="Arial"/>
              <a:buChar char="•"/>
              <a:defRPr sz="2400" b="0" i="0" u="none" strike="noStrike" cap="none">
                <a:solidFill>
                  <a:schemeClr val="lt1"/>
                </a:solidFill>
                <a:latin typeface="Trebuchet MS"/>
                <a:ea typeface="Trebuchet MS"/>
                <a:cs typeface="Trebuchet MS"/>
                <a:sym typeface="Trebuchet MS"/>
              </a:defRPr>
            </a:lvl4pPr>
            <a:lvl5pPr marL="2286000" marR="0" lvl="4" indent="-228600" algn="l" rtl="0">
              <a:lnSpc>
                <a:spcPct val="90000"/>
              </a:lnSpc>
              <a:spcBef>
                <a:spcPts val="500"/>
              </a:spcBef>
              <a:spcAft>
                <a:spcPts val="0"/>
              </a:spcAft>
              <a:buClr>
                <a:schemeClr val="lt1"/>
              </a:buClr>
              <a:buSzPts val="1600"/>
              <a:buFont typeface="Arial"/>
              <a:buNone/>
              <a:defRPr sz="1600" b="0" i="0" u="none" strike="noStrike" cap="none">
                <a:solidFill>
                  <a:schemeClr val="lt1"/>
                </a:solidFill>
                <a:latin typeface="Calibri"/>
                <a:ea typeface="Calibri"/>
                <a:cs typeface="Calibri"/>
                <a:sym typeface="Calibri"/>
              </a:defRPr>
            </a:lvl5pPr>
            <a:lvl6pPr marL="2743200" marR="0" lvl="5" indent="-228600" algn="l" rtl="0">
              <a:lnSpc>
                <a:spcPct val="90000"/>
              </a:lnSpc>
              <a:spcBef>
                <a:spcPts val="500"/>
              </a:spcBef>
              <a:spcAft>
                <a:spcPts val="0"/>
              </a:spcAft>
              <a:buClr>
                <a:schemeClr val="lt1"/>
              </a:buClr>
              <a:buSzPts val="1600"/>
              <a:buFont typeface="Arial"/>
              <a:buNone/>
              <a:defRPr sz="1600" b="0" i="0" u="none" strike="noStrike" cap="none">
                <a:solidFill>
                  <a:schemeClr val="lt1"/>
                </a:solidFill>
                <a:latin typeface="Calibri"/>
                <a:ea typeface="Calibri"/>
                <a:cs typeface="Calibri"/>
                <a:sym typeface="Calibri"/>
              </a:defRPr>
            </a:lvl6pPr>
            <a:lvl7pPr marL="3200400" marR="0" lvl="6" indent="-228600" algn="l" rtl="0">
              <a:lnSpc>
                <a:spcPct val="90000"/>
              </a:lnSpc>
              <a:spcBef>
                <a:spcPts val="500"/>
              </a:spcBef>
              <a:spcAft>
                <a:spcPts val="0"/>
              </a:spcAft>
              <a:buClr>
                <a:schemeClr val="lt1"/>
              </a:buClr>
              <a:buSzPts val="1600"/>
              <a:buFont typeface="Arial"/>
              <a:buNone/>
              <a:defRPr sz="1600" b="0" i="0" u="none" strike="noStrike" cap="none">
                <a:solidFill>
                  <a:schemeClr val="lt1"/>
                </a:solidFill>
                <a:latin typeface="Calibri"/>
                <a:ea typeface="Calibri"/>
                <a:cs typeface="Calibri"/>
                <a:sym typeface="Calibri"/>
              </a:defRPr>
            </a:lvl7pPr>
            <a:lvl8pPr marL="3657600" marR="0" lvl="7" indent="-228600" algn="l" rtl="0">
              <a:lnSpc>
                <a:spcPct val="90000"/>
              </a:lnSpc>
              <a:spcBef>
                <a:spcPts val="500"/>
              </a:spcBef>
              <a:spcAft>
                <a:spcPts val="0"/>
              </a:spcAft>
              <a:buClr>
                <a:schemeClr val="lt1"/>
              </a:buClr>
              <a:buSzPts val="1600"/>
              <a:buFont typeface="Arial"/>
              <a:buNone/>
              <a:defRPr sz="1600" b="0" i="0" u="none" strike="noStrike" cap="none">
                <a:solidFill>
                  <a:schemeClr val="lt1"/>
                </a:solidFill>
                <a:latin typeface="Calibri"/>
                <a:ea typeface="Calibri"/>
                <a:cs typeface="Calibri"/>
                <a:sym typeface="Calibri"/>
              </a:defRPr>
            </a:lvl8pPr>
            <a:lvl9pPr marL="4114800" marR="0" lvl="8" indent="-228600" algn="l" rtl="0">
              <a:lnSpc>
                <a:spcPct val="90000"/>
              </a:lnSpc>
              <a:spcBef>
                <a:spcPts val="500"/>
              </a:spcBef>
              <a:spcAft>
                <a:spcPts val="0"/>
              </a:spcAft>
              <a:buClr>
                <a:schemeClr val="lt1"/>
              </a:buClr>
              <a:buSzPts val="1600"/>
              <a:buFont typeface="Arial"/>
              <a:buNone/>
              <a:defRPr sz="1600" b="0" i="0" u="none" strike="noStrike" cap="none">
                <a:solidFill>
                  <a:schemeClr val="lt1"/>
                </a:solidFill>
                <a:latin typeface="Calibri"/>
                <a:ea typeface="Calibri"/>
                <a:cs typeface="Calibri"/>
                <a:sym typeface="Calibri"/>
              </a:defRPr>
            </a:lvl9pPr>
          </a:lstStyle>
          <a:p>
            <a:pPr marL="0" indent="0">
              <a:spcBef>
                <a:spcPts val="0"/>
              </a:spcBef>
              <a:buFont typeface="Arial"/>
              <a:buNone/>
            </a:pPr>
            <a:r>
              <a:rPr lang="es-MX" sz="2800" dirty="0"/>
              <a:t>El Departamento de Políticas y Financiamiento de la Atención en Salud de Colorado administra </a:t>
            </a:r>
            <a:r>
              <a:rPr lang="es-MX" sz="2800" dirty="0" err="1"/>
              <a:t>Health</a:t>
            </a:r>
            <a:r>
              <a:rPr lang="es-MX" sz="2800" dirty="0"/>
              <a:t> First Colorado (programa Medicaid de Colorado), Child </a:t>
            </a:r>
            <a:r>
              <a:rPr lang="es-MX" sz="2800" dirty="0" err="1"/>
              <a:t>Health</a:t>
            </a:r>
            <a:r>
              <a:rPr lang="es-MX" sz="2800" dirty="0"/>
              <a:t> Plan Plus (CHP+), y otros programas de salud dirigidos a los residentes que cumplen con los requisitos</a:t>
            </a:r>
            <a:r>
              <a:rPr lang="en-US" sz="2800" dirty="0"/>
              <a:t>.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316"/>
        <p:cNvGrpSpPr/>
        <p:nvPr/>
      </p:nvGrpSpPr>
      <p:grpSpPr>
        <a:xfrm>
          <a:off x="0" y="0"/>
          <a:ext cx="0" cy="0"/>
          <a:chOff x="0" y="0"/>
          <a:chExt cx="0" cy="0"/>
        </a:xfrm>
      </p:grpSpPr>
      <p:sp>
        <p:nvSpPr>
          <p:cNvPr id="317" name="Google Shape;317;p66"/>
          <p:cNvSpPr txBox="1">
            <a:spLocks noGrp="1"/>
          </p:cNvSpPr>
          <p:nvPr>
            <p:ph type="title"/>
          </p:nvPr>
        </p:nvSpPr>
        <p:spPr>
          <a:xfrm>
            <a:off x="-1248" y="437985"/>
            <a:ext cx="6097248" cy="960000"/>
          </a:xfrm>
          <a:prstGeom prst="rect">
            <a:avLst/>
          </a:prstGeom>
          <a:noFill/>
          <a:ln>
            <a:noFill/>
          </a:ln>
        </p:spPr>
        <p:txBody>
          <a:bodyPr spcFirstLastPara="1" wrap="square" lIns="91425" tIns="45700" rIns="91425" bIns="45700" anchor="b" anchorCtr="0">
            <a:noAutofit/>
          </a:bodyPr>
          <a:lstStyle/>
          <a:p>
            <a:pPr marL="0" lvl="0" indent="0" algn="ctr" rtl="0">
              <a:lnSpc>
                <a:spcPct val="90000"/>
              </a:lnSpc>
              <a:spcBef>
                <a:spcPts val="0"/>
              </a:spcBef>
              <a:spcAft>
                <a:spcPts val="0"/>
              </a:spcAft>
              <a:buClr>
                <a:schemeClr val="dk2"/>
              </a:buClr>
              <a:buSzPts val="6000"/>
              <a:buFont typeface="Trebuchet MS"/>
              <a:buNone/>
            </a:pPr>
            <a:r>
              <a:rPr lang="en-US" sz="5700" dirty="0"/>
              <a:t>Agenda</a:t>
            </a:r>
            <a:endParaRPr sz="5700" dirty="0"/>
          </a:p>
        </p:txBody>
      </p:sp>
      <p:sp>
        <p:nvSpPr>
          <p:cNvPr id="318" name="Google Shape;318;p66"/>
          <p:cNvSpPr txBox="1">
            <a:spLocks noGrp="1"/>
          </p:cNvSpPr>
          <p:nvPr>
            <p:ph type="body" idx="1"/>
          </p:nvPr>
        </p:nvSpPr>
        <p:spPr>
          <a:xfrm>
            <a:off x="-31224" y="1852302"/>
            <a:ext cx="6252144" cy="4205700"/>
          </a:xfrm>
          <a:prstGeom prst="rect">
            <a:avLst/>
          </a:prstGeom>
          <a:noFill/>
          <a:ln>
            <a:noFill/>
          </a:ln>
        </p:spPr>
        <p:txBody>
          <a:bodyPr spcFirstLastPara="1" wrap="square" lIns="91425" tIns="45700" rIns="91425" bIns="45700" anchor="t" anchorCtr="0">
            <a:noAutofit/>
          </a:bodyPr>
          <a:lstStyle/>
          <a:p>
            <a:pPr marL="342900" lvl="0" indent="-342900" algn="l" rtl="0">
              <a:lnSpc>
                <a:spcPct val="115000"/>
              </a:lnSpc>
              <a:spcBef>
                <a:spcPts val="1000"/>
              </a:spcBef>
              <a:spcAft>
                <a:spcPts val="0"/>
              </a:spcAft>
              <a:buSzPct val="90000"/>
              <a:buAutoNum type="arabicPeriod"/>
            </a:pPr>
            <a:r>
              <a:rPr lang="en-US" sz="2800" dirty="0"/>
              <a:t>Meeting Overview </a:t>
            </a:r>
            <a:r>
              <a:rPr lang="en-US" sz="2000" dirty="0"/>
              <a:t>(2:00-2:05 p.m.) </a:t>
            </a:r>
            <a:endParaRPr sz="2800" dirty="0"/>
          </a:p>
          <a:p>
            <a:pPr marL="342900" lvl="0" indent="-342900" algn="l" rtl="0">
              <a:lnSpc>
                <a:spcPct val="115000"/>
              </a:lnSpc>
              <a:spcBef>
                <a:spcPts val="1000"/>
              </a:spcBef>
              <a:spcAft>
                <a:spcPts val="0"/>
              </a:spcAft>
              <a:buSzPct val="90000"/>
              <a:buAutoNum type="arabicPeriod"/>
            </a:pPr>
            <a:r>
              <a:rPr lang="en-US" sz="2800" dirty="0"/>
              <a:t>Acute Home Health Prior Authorization Changes </a:t>
            </a:r>
            <a:r>
              <a:rPr lang="en-US" sz="2000" dirty="0"/>
              <a:t>(2:05-2:25 p.m.) </a:t>
            </a:r>
            <a:endParaRPr sz="2800" dirty="0"/>
          </a:p>
          <a:p>
            <a:pPr marL="342900" lvl="0" indent="-342900" algn="l" rtl="0">
              <a:lnSpc>
                <a:spcPct val="115000"/>
              </a:lnSpc>
              <a:spcBef>
                <a:spcPts val="1000"/>
              </a:spcBef>
              <a:spcAft>
                <a:spcPts val="0"/>
              </a:spcAft>
              <a:buSzPct val="90000"/>
              <a:buAutoNum type="arabicPeriod"/>
            </a:pPr>
            <a:r>
              <a:rPr lang="en-US" sz="2800" dirty="0"/>
              <a:t>Stakeholder Questions </a:t>
            </a:r>
            <a:r>
              <a:rPr lang="en-US" sz="2000" dirty="0"/>
              <a:t>(2:25-3:55 p.m.)</a:t>
            </a:r>
            <a:endParaRPr sz="2800" dirty="0"/>
          </a:p>
          <a:p>
            <a:pPr marL="342900" lvl="0" indent="-342900" algn="l" rtl="0">
              <a:lnSpc>
                <a:spcPct val="115000"/>
              </a:lnSpc>
              <a:spcBef>
                <a:spcPts val="1000"/>
              </a:spcBef>
              <a:spcAft>
                <a:spcPts val="0"/>
              </a:spcAft>
              <a:buSzPct val="90000"/>
              <a:buAutoNum type="arabicPeriod"/>
            </a:pPr>
            <a:r>
              <a:rPr lang="en-US" sz="2800" dirty="0"/>
              <a:t>Next Steps </a:t>
            </a:r>
            <a:r>
              <a:rPr lang="en-US" sz="2000" dirty="0"/>
              <a:t>(3:55-4:00 p.m.) </a:t>
            </a:r>
            <a:endParaRPr sz="2800" dirty="0"/>
          </a:p>
        </p:txBody>
      </p:sp>
      <p:sp>
        <p:nvSpPr>
          <p:cNvPr id="319" name="Google Shape;319;p66"/>
          <p:cNvSpPr txBox="1">
            <a:spLocks noGrp="1"/>
          </p:cNvSpPr>
          <p:nvPr>
            <p:ph type="sldNum" idx="12"/>
          </p:nvPr>
        </p:nvSpPr>
        <p:spPr>
          <a:xfrm>
            <a:off x="9174126" y="6373686"/>
            <a:ext cx="27432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7</a:t>
            </a:fld>
            <a:endParaRPr/>
          </a:p>
        </p:txBody>
      </p:sp>
      <p:sp>
        <p:nvSpPr>
          <p:cNvPr id="8" name="Google Shape;317;p66">
            <a:extLst>
              <a:ext uri="{FF2B5EF4-FFF2-40B4-BE49-F238E27FC236}">
                <a16:creationId xmlns:a16="http://schemas.microsoft.com/office/drawing/2014/main" id="{34451CB6-321D-4535-852F-B44FB2466AF7}"/>
              </a:ext>
            </a:extLst>
          </p:cNvPr>
          <p:cNvSpPr txBox="1">
            <a:spLocks/>
          </p:cNvSpPr>
          <p:nvPr/>
        </p:nvSpPr>
        <p:spPr>
          <a:xfrm>
            <a:off x="6026049" y="437985"/>
            <a:ext cx="6097248" cy="960000"/>
          </a:xfrm>
          <a:prstGeom prst="rect">
            <a:avLst/>
          </a:prstGeom>
          <a:noFill/>
          <a:ln>
            <a:noFill/>
          </a:ln>
        </p:spPr>
        <p:txBody>
          <a:bodyPr spcFirstLastPara="1" wrap="square" lIns="91425" tIns="45700" rIns="91425" bIns="45700" anchor="b" anchorCtr="0">
            <a:noAutofit/>
          </a:bodyPr>
          <a:lstStyle>
            <a:defPPr marR="0" lvl="0" algn="l" rtl="0">
              <a:lnSpc>
                <a:spcPct val="100000"/>
              </a:lnSpc>
              <a:spcBef>
                <a:spcPts val="0"/>
              </a:spcBef>
              <a:spcAft>
                <a:spcPts val="0"/>
              </a:spcAft>
            </a:defPPr>
            <a:lvl1pPr marR="0" lvl="0" algn="ctr" rtl="0">
              <a:lnSpc>
                <a:spcPct val="90000"/>
              </a:lnSpc>
              <a:spcBef>
                <a:spcPts val="0"/>
              </a:spcBef>
              <a:spcAft>
                <a:spcPts val="0"/>
              </a:spcAft>
              <a:buClr>
                <a:schemeClr val="dk2"/>
              </a:buClr>
              <a:buSzPts val="6000"/>
              <a:buFont typeface="Trebuchet MS"/>
              <a:buNone/>
              <a:defRPr sz="6000" b="1" i="0" u="none" strike="noStrike" cap="none">
                <a:solidFill>
                  <a:schemeClr val="dk2"/>
                </a:solidFill>
                <a:latin typeface="Trebuchet MS"/>
                <a:ea typeface="Trebuchet MS"/>
                <a:cs typeface="Trebuchet MS"/>
                <a:sym typeface="Trebuchet MS"/>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r>
              <a:rPr lang="en-US" sz="5700"/>
              <a:t>Agenda</a:t>
            </a:r>
            <a:endParaRPr lang="en-US" sz="5700" dirty="0"/>
          </a:p>
        </p:txBody>
      </p:sp>
      <p:sp>
        <p:nvSpPr>
          <p:cNvPr id="9" name="Google Shape;318;p66">
            <a:extLst>
              <a:ext uri="{FF2B5EF4-FFF2-40B4-BE49-F238E27FC236}">
                <a16:creationId xmlns:a16="http://schemas.microsoft.com/office/drawing/2014/main" id="{98F690E1-E172-48A5-85CE-0B20229E9D50}"/>
              </a:ext>
            </a:extLst>
          </p:cNvPr>
          <p:cNvSpPr txBox="1">
            <a:spLocks/>
          </p:cNvSpPr>
          <p:nvPr/>
        </p:nvSpPr>
        <p:spPr>
          <a:xfrm>
            <a:off x="6071023" y="1852302"/>
            <a:ext cx="6252144" cy="4205700"/>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457200" algn="l" rtl="0">
              <a:lnSpc>
                <a:spcPct val="90000"/>
              </a:lnSpc>
              <a:spcBef>
                <a:spcPts val="1000"/>
              </a:spcBef>
              <a:spcAft>
                <a:spcPts val="0"/>
              </a:spcAft>
              <a:buClr>
                <a:schemeClr val="dk1"/>
              </a:buClr>
              <a:buSzPts val="3600"/>
              <a:buFont typeface="Arial"/>
              <a:buChar char="•"/>
              <a:defRPr sz="3600" b="0" i="0" u="none" strike="noStrike" cap="none">
                <a:solidFill>
                  <a:schemeClr val="dk1"/>
                </a:solidFill>
                <a:latin typeface="Trebuchet MS"/>
                <a:ea typeface="Trebuchet MS"/>
                <a:cs typeface="Trebuchet MS"/>
                <a:sym typeface="Trebuchet MS"/>
              </a:defRPr>
            </a:lvl1pPr>
            <a:lvl2pPr marL="914400" marR="0" lvl="1" indent="-375285" algn="l" rtl="0">
              <a:lnSpc>
                <a:spcPct val="90000"/>
              </a:lnSpc>
              <a:spcBef>
                <a:spcPts val="500"/>
              </a:spcBef>
              <a:spcAft>
                <a:spcPts val="0"/>
              </a:spcAft>
              <a:buClr>
                <a:schemeClr val="dk1"/>
              </a:buClr>
              <a:buSzPts val="2310"/>
              <a:buFont typeface="Noto Sans Symbols"/>
              <a:buChar char="⮚"/>
              <a:defRPr sz="3300" b="0" i="0" u="none" strike="noStrike" cap="none">
                <a:solidFill>
                  <a:schemeClr val="dk1"/>
                </a:solidFill>
                <a:latin typeface="Trebuchet MS"/>
                <a:ea typeface="Trebuchet MS"/>
                <a:cs typeface="Trebuchet MS"/>
                <a:sym typeface="Trebuchet MS"/>
              </a:defRPr>
            </a:lvl2pPr>
            <a:lvl3pPr marL="1371600" marR="0" lvl="2" indent="-400050" algn="l" rtl="0">
              <a:lnSpc>
                <a:spcPct val="90000"/>
              </a:lnSpc>
              <a:spcBef>
                <a:spcPts val="500"/>
              </a:spcBef>
              <a:spcAft>
                <a:spcPts val="0"/>
              </a:spcAft>
              <a:buClr>
                <a:schemeClr val="dk1"/>
              </a:buClr>
              <a:buSzPts val="2700"/>
              <a:buFont typeface="Noto Sans Symbols"/>
              <a:buChar char="▪"/>
              <a:defRPr sz="2700" b="0" i="0" u="none" strike="noStrike" cap="none">
                <a:solidFill>
                  <a:schemeClr val="dk1"/>
                </a:solidFill>
                <a:latin typeface="Trebuchet MS"/>
                <a:ea typeface="Trebuchet MS"/>
                <a:cs typeface="Trebuchet MS"/>
                <a:sym typeface="Trebuchet MS"/>
              </a:defRPr>
            </a:lvl3pPr>
            <a:lvl4pPr marL="1828800" marR="0" lvl="3"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Trebuchet MS"/>
                <a:ea typeface="Trebuchet MS"/>
                <a:cs typeface="Trebuchet MS"/>
                <a:sym typeface="Trebuchet MS"/>
              </a:defRPr>
            </a:lvl4pPr>
            <a:lvl5pPr marL="2286000" marR="0" lvl="4" indent="-228600" algn="l" rtl="0">
              <a:lnSpc>
                <a:spcPct val="90000"/>
              </a:lnSpc>
              <a:spcBef>
                <a:spcPts val="500"/>
              </a:spcBef>
              <a:spcAft>
                <a:spcPts val="0"/>
              </a:spcAft>
              <a:buClr>
                <a:srgbClr val="888888"/>
              </a:buClr>
              <a:buSzPts val="1600"/>
              <a:buFont typeface="Arial"/>
              <a:buNone/>
              <a:defRPr sz="1600" b="0" i="0" u="none" strike="noStrike" cap="none">
                <a:solidFill>
                  <a:srgbClr val="888888"/>
                </a:solidFill>
                <a:latin typeface="Calibri"/>
                <a:ea typeface="Calibri"/>
                <a:cs typeface="Calibri"/>
                <a:sym typeface="Calibri"/>
              </a:defRPr>
            </a:lvl5pPr>
            <a:lvl6pPr marL="2743200" marR="0" lvl="5" indent="-228600" algn="l" rtl="0">
              <a:lnSpc>
                <a:spcPct val="90000"/>
              </a:lnSpc>
              <a:spcBef>
                <a:spcPts val="500"/>
              </a:spcBef>
              <a:spcAft>
                <a:spcPts val="0"/>
              </a:spcAft>
              <a:buClr>
                <a:srgbClr val="888888"/>
              </a:buClr>
              <a:buSzPts val="1600"/>
              <a:buFont typeface="Arial"/>
              <a:buNone/>
              <a:defRPr sz="1600" b="0" i="0" u="none" strike="noStrike" cap="none">
                <a:solidFill>
                  <a:srgbClr val="888888"/>
                </a:solidFill>
                <a:latin typeface="Calibri"/>
                <a:ea typeface="Calibri"/>
                <a:cs typeface="Calibri"/>
                <a:sym typeface="Calibri"/>
              </a:defRPr>
            </a:lvl6pPr>
            <a:lvl7pPr marL="3200400" marR="0" lvl="6" indent="-228600" algn="l" rtl="0">
              <a:lnSpc>
                <a:spcPct val="90000"/>
              </a:lnSpc>
              <a:spcBef>
                <a:spcPts val="500"/>
              </a:spcBef>
              <a:spcAft>
                <a:spcPts val="0"/>
              </a:spcAft>
              <a:buClr>
                <a:srgbClr val="888888"/>
              </a:buClr>
              <a:buSzPts val="1600"/>
              <a:buFont typeface="Arial"/>
              <a:buNone/>
              <a:defRPr sz="1600" b="0" i="0" u="none" strike="noStrike" cap="none">
                <a:solidFill>
                  <a:srgbClr val="888888"/>
                </a:solidFill>
                <a:latin typeface="Calibri"/>
                <a:ea typeface="Calibri"/>
                <a:cs typeface="Calibri"/>
                <a:sym typeface="Calibri"/>
              </a:defRPr>
            </a:lvl7pPr>
            <a:lvl8pPr marL="3657600" marR="0" lvl="7" indent="-228600" algn="l" rtl="0">
              <a:lnSpc>
                <a:spcPct val="90000"/>
              </a:lnSpc>
              <a:spcBef>
                <a:spcPts val="500"/>
              </a:spcBef>
              <a:spcAft>
                <a:spcPts val="0"/>
              </a:spcAft>
              <a:buClr>
                <a:srgbClr val="888888"/>
              </a:buClr>
              <a:buSzPts val="1600"/>
              <a:buFont typeface="Arial"/>
              <a:buNone/>
              <a:defRPr sz="1600" b="0" i="0" u="none" strike="noStrike" cap="none">
                <a:solidFill>
                  <a:srgbClr val="888888"/>
                </a:solidFill>
                <a:latin typeface="Calibri"/>
                <a:ea typeface="Calibri"/>
                <a:cs typeface="Calibri"/>
                <a:sym typeface="Calibri"/>
              </a:defRPr>
            </a:lvl8pPr>
            <a:lvl9pPr marL="4114800" marR="0" lvl="8" indent="-228600" algn="l" rtl="0">
              <a:lnSpc>
                <a:spcPct val="90000"/>
              </a:lnSpc>
              <a:spcBef>
                <a:spcPts val="500"/>
              </a:spcBef>
              <a:spcAft>
                <a:spcPts val="0"/>
              </a:spcAft>
              <a:buClr>
                <a:srgbClr val="888888"/>
              </a:buClr>
              <a:buSzPts val="1600"/>
              <a:buFont typeface="Arial"/>
              <a:buNone/>
              <a:defRPr sz="1600" b="0" i="0" u="none" strike="noStrike" cap="none">
                <a:solidFill>
                  <a:srgbClr val="888888"/>
                </a:solidFill>
                <a:latin typeface="Calibri"/>
                <a:ea typeface="Calibri"/>
                <a:cs typeface="Calibri"/>
                <a:sym typeface="Calibri"/>
              </a:defRPr>
            </a:lvl9pPr>
          </a:lstStyle>
          <a:p>
            <a:pPr marL="342900" indent="-342900">
              <a:lnSpc>
                <a:spcPct val="115000"/>
              </a:lnSpc>
              <a:buSzPct val="90000"/>
              <a:buFont typeface="Arial"/>
              <a:buAutoNum type="arabicPeriod"/>
            </a:pPr>
            <a:r>
              <a:rPr lang="en-US" sz="2800" dirty="0" err="1"/>
              <a:t>Resumen</a:t>
            </a:r>
            <a:r>
              <a:rPr lang="en-US" sz="2800" dirty="0"/>
              <a:t> de la </a:t>
            </a:r>
            <a:r>
              <a:rPr lang="en-US" sz="2800" dirty="0" err="1"/>
              <a:t>reunión</a:t>
            </a:r>
            <a:r>
              <a:rPr lang="en-US" sz="2800" dirty="0"/>
              <a:t> </a:t>
            </a:r>
            <a:r>
              <a:rPr lang="en-US" sz="2000" dirty="0"/>
              <a:t>(2:00-2:05 p.m.) </a:t>
            </a:r>
          </a:p>
          <a:p>
            <a:pPr marL="342900" indent="-342900">
              <a:lnSpc>
                <a:spcPct val="115000"/>
              </a:lnSpc>
              <a:buSzPct val="90000"/>
              <a:buFont typeface="Arial"/>
              <a:buAutoNum type="arabicPeriod"/>
            </a:pPr>
            <a:r>
              <a:rPr lang="es-MX" sz="2800" dirty="0"/>
              <a:t>Cambios en la autorización previa para atención domiciliaria aguda </a:t>
            </a:r>
            <a:r>
              <a:rPr lang="en-US" sz="2000" dirty="0"/>
              <a:t>(2:05-2:25 p.m.) </a:t>
            </a:r>
          </a:p>
          <a:p>
            <a:pPr marL="342900" indent="-342900">
              <a:lnSpc>
                <a:spcPct val="115000"/>
              </a:lnSpc>
              <a:buSzPct val="90000"/>
              <a:buFont typeface="Arial"/>
              <a:buAutoNum type="arabicPeriod"/>
            </a:pPr>
            <a:r>
              <a:rPr lang="en-US" sz="2800" dirty="0" err="1"/>
              <a:t>Preguntas</a:t>
            </a:r>
            <a:r>
              <a:rPr lang="en-US" sz="2800" dirty="0"/>
              <a:t> de los </a:t>
            </a:r>
            <a:r>
              <a:rPr lang="en-US" sz="2800" dirty="0" err="1"/>
              <a:t>participantes</a:t>
            </a:r>
            <a:r>
              <a:rPr lang="en-US" sz="2800" dirty="0"/>
              <a:t> </a:t>
            </a:r>
            <a:r>
              <a:rPr lang="en-US" sz="2000" dirty="0"/>
              <a:t>(2:25-3:55 p.m.)</a:t>
            </a:r>
          </a:p>
          <a:p>
            <a:pPr marL="342900" indent="-342900">
              <a:lnSpc>
                <a:spcPct val="115000"/>
              </a:lnSpc>
              <a:buSzPct val="90000"/>
              <a:buFont typeface="Arial"/>
              <a:buAutoNum type="arabicPeriod"/>
            </a:pPr>
            <a:r>
              <a:rPr lang="en-US" sz="2800" dirty="0" err="1"/>
              <a:t>Próximos</a:t>
            </a:r>
            <a:r>
              <a:rPr lang="en-US" sz="2800" dirty="0"/>
              <a:t> pasos </a:t>
            </a:r>
            <a:r>
              <a:rPr lang="en-US" sz="2000" dirty="0"/>
              <a:t>(3:55-4:00 p.m.) </a:t>
            </a:r>
            <a:endParaRPr lang="en-US" sz="28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323"/>
        <p:cNvGrpSpPr/>
        <p:nvPr/>
      </p:nvGrpSpPr>
      <p:grpSpPr>
        <a:xfrm>
          <a:off x="0" y="0"/>
          <a:ext cx="0" cy="0"/>
          <a:chOff x="0" y="0"/>
          <a:chExt cx="0" cy="0"/>
        </a:xfrm>
      </p:grpSpPr>
      <p:sp>
        <p:nvSpPr>
          <p:cNvPr id="324" name="Google Shape;324;p67"/>
          <p:cNvSpPr txBox="1">
            <a:spLocks noGrp="1"/>
          </p:cNvSpPr>
          <p:nvPr>
            <p:ph type="sldNum" idx="12"/>
          </p:nvPr>
        </p:nvSpPr>
        <p:spPr>
          <a:xfrm>
            <a:off x="11701289" y="6486660"/>
            <a:ext cx="156900" cy="314400"/>
          </a:xfrm>
          <a:prstGeom prst="rect">
            <a:avLst/>
          </a:prstGeom>
          <a:noFill/>
          <a:ln>
            <a:noFill/>
          </a:ln>
        </p:spPr>
        <p:txBody>
          <a:bodyPr spcFirstLastPara="1" wrap="square" lIns="41400" tIns="41400" rIns="41400" bIns="41400" anchor="ctr" anchorCtr="0">
            <a:spAutoFit/>
          </a:bodyPr>
          <a:lstStyle/>
          <a:p>
            <a:pPr marL="0" lvl="0" indent="0" algn="r" rtl="0">
              <a:lnSpc>
                <a:spcPct val="100000"/>
              </a:lnSpc>
              <a:spcBef>
                <a:spcPts val="0"/>
              </a:spcBef>
              <a:spcAft>
                <a:spcPts val="0"/>
              </a:spcAft>
              <a:buClr>
                <a:srgbClr val="000000"/>
              </a:buClr>
              <a:buSzPts val="1500"/>
              <a:buFont typeface="Arial"/>
              <a:buNone/>
            </a:pPr>
            <a:fld id="{00000000-1234-1234-1234-123412341234}" type="slidenum">
              <a:rPr lang="en-US"/>
              <a:t>8</a:t>
            </a:fld>
            <a:endParaRPr/>
          </a:p>
        </p:txBody>
      </p:sp>
      <p:sp>
        <p:nvSpPr>
          <p:cNvPr id="325" name="Google Shape;325;p67"/>
          <p:cNvSpPr txBox="1"/>
          <p:nvPr/>
        </p:nvSpPr>
        <p:spPr>
          <a:xfrm>
            <a:off x="-84727" y="1143000"/>
            <a:ext cx="6180727" cy="4967401"/>
          </a:xfrm>
          <a:prstGeom prst="rect">
            <a:avLst/>
          </a:prstGeom>
          <a:noFill/>
          <a:ln>
            <a:noFill/>
          </a:ln>
        </p:spPr>
        <p:txBody>
          <a:bodyPr spcFirstLastPara="1" wrap="square" lIns="117800" tIns="117800" rIns="117800" bIns="117800" anchor="t" anchorCtr="0">
            <a:spAutoFit/>
          </a:bodyPr>
          <a:lstStyle/>
          <a:p>
            <a:pPr marL="584200" lvl="0" indent="-457200" algn="l" rtl="0">
              <a:spcBef>
                <a:spcPts val="1300"/>
              </a:spcBef>
              <a:spcAft>
                <a:spcPts val="0"/>
              </a:spcAft>
              <a:buClr>
                <a:schemeClr val="dk2"/>
              </a:buClr>
              <a:buSzPts val="2600"/>
              <a:buFont typeface="Trebuchet MS"/>
              <a:buChar char="●"/>
            </a:pPr>
            <a:r>
              <a:rPr lang="en-US" sz="2400" dirty="0">
                <a:solidFill>
                  <a:schemeClr val="dk2"/>
                </a:solidFill>
                <a:latin typeface="Trebuchet MS"/>
                <a:ea typeface="Trebuchet MS"/>
                <a:cs typeface="Trebuchet MS"/>
                <a:sym typeface="Trebuchet MS"/>
              </a:rPr>
              <a:t>Use Q and A feature to ask questions.</a:t>
            </a:r>
            <a:endParaRPr sz="2400" dirty="0">
              <a:solidFill>
                <a:schemeClr val="dk2"/>
              </a:solidFill>
              <a:latin typeface="Trebuchet MS"/>
              <a:ea typeface="Trebuchet MS"/>
              <a:cs typeface="Trebuchet MS"/>
              <a:sym typeface="Trebuchet MS"/>
            </a:endParaRPr>
          </a:p>
          <a:p>
            <a:pPr marL="584200" lvl="0" indent="-457200" algn="l" rtl="0">
              <a:spcBef>
                <a:spcPts val="1300"/>
              </a:spcBef>
              <a:spcAft>
                <a:spcPts val="0"/>
              </a:spcAft>
              <a:buClr>
                <a:schemeClr val="dk2"/>
              </a:buClr>
              <a:buSzPts val="2600"/>
              <a:buFont typeface="Trebuchet MS"/>
              <a:buChar char="●"/>
            </a:pPr>
            <a:r>
              <a:rPr lang="en-US" sz="2400" dirty="0">
                <a:solidFill>
                  <a:schemeClr val="dk2"/>
                </a:solidFill>
                <a:latin typeface="Trebuchet MS"/>
                <a:ea typeface="Trebuchet MS"/>
                <a:cs typeface="Trebuchet MS"/>
                <a:sym typeface="Trebuchet MS"/>
              </a:rPr>
              <a:t>Attendees can also raise their hand to ask questions. Once called upon, you will be asked to un-mute to ask your question.</a:t>
            </a:r>
            <a:endParaRPr sz="2400" dirty="0">
              <a:solidFill>
                <a:schemeClr val="dk2"/>
              </a:solidFill>
              <a:latin typeface="Trebuchet MS"/>
              <a:ea typeface="Trebuchet MS"/>
              <a:cs typeface="Trebuchet MS"/>
              <a:sym typeface="Trebuchet MS"/>
            </a:endParaRPr>
          </a:p>
          <a:p>
            <a:pPr marL="0" lvl="0" indent="0" algn="l" rtl="0">
              <a:spcBef>
                <a:spcPts val="1300"/>
              </a:spcBef>
              <a:spcAft>
                <a:spcPts val="0"/>
              </a:spcAft>
              <a:buNone/>
            </a:pPr>
            <a:endParaRPr sz="2400" dirty="0">
              <a:solidFill>
                <a:schemeClr val="dk2"/>
              </a:solidFill>
              <a:latin typeface="Trebuchet MS"/>
              <a:ea typeface="Trebuchet MS"/>
              <a:cs typeface="Trebuchet MS"/>
              <a:sym typeface="Trebuchet MS"/>
            </a:endParaRPr>
          </a:p>
          <a:p>
            <a:pPr marL="584200" lvl="0" indent="-457200" algn="l" rtl="0">
              <a:spcBef>
                <a:spcPts val="1300"/>
              </a:spcBef>
              <a:spcAft>
                <a:spcPts val="0"/>
              </a:spcAft>
              <a:buClr>
                <a:schemeClr val="dk2"/>
              </a:buClr>
              <a:buSzPts val="2600"/>
              <a:buFont typeface="Trebuchet MS"/>
              <a:buChar char="●"/>
            </a:pPr>
            <a:r>
              <a:rPr lang="en-US" sz="2400" dirty="0">
                <a:solidFill>
                  <a:schemeClr val="dk2"/>
                </a:solidFill>
                <a:latin typeface="Trebuchet MS"/>
                <a:ea typeface="Trebuchet MS"/>
                <a:cs typeface="Trebuchet MS"/>
                <a:sym typeface="Trebuchet MS"/>
              </a:rPr>
              <a:t>Due to the number of attendees, each speaker will have up to 3 minutes to ask their question aloud. Attendees can request additional time to accommodate a disability.</a:t>
            </a:r>
            <a:endParaRPr sz="2400" dirty="0">
              <a:solidFill>
                <a:schemeClr val="dk2"/>
              </a:solidFill>
              <a:latin typeface="Trebuchet MS"/>
              <a:ea typeface="Trebuchet MS"/>
              <a:cs typeface="Trebuchet MS"/>
              <a:sym typeface="Trebuchet MS"/>
            </a:endParaRPr>
          </a:p>
        </p:txBody>
      </p:sp>
      <p:sp>
        <p:nvSpPr>
          <p:cNvPr id="326" name="Google Shape;326;p67"/>
          <p:cNvSpPr txBox="1"/>
          <p:nvPr/>
        </p:nvSpPr>
        <p:spPr>
          <a:xfrm>
            <a:off x="-19537" y="309000"/>
            <a:ext cx="6115537" cy="776700"/>
          </a:xfrm>
          <a:prstGeom prst="rect">
            <a:avLst/>
          </a:prstGeom>
          <a:noFill/>
          <a:ln>
            <a:noFill/>
          </a:ln>
        </p:spPr>
        <p:txBody>
          <a:bodyPr spcFirstLastPara="1" wrap="square" lIns="117800" tIns="117800" rIns="117800" bIns="117800" anchor="t" anchorCtr="0">
            <a:spAutoFit/>
          </a:bodyPr>
          <a:lstStyle/>
          <a:p>
            <a:pPr marL="0" marR="0" lvl="0" indent="0" algn="ctr" rtl="0">
              <a:lnSpc>
                <a:spcPct val="100000"/>
              </a:lnSpc>
              <a:spcBef>
                <a:spcPts val="0"/>
              </a:spcBef>
              <a:spcAft>
                <a:spcPts val="0"/>
              </a:spcAft>
              <a:buClr>
                <a:schemeClr val="accent1"/>
              </a:buClr>
              <a:buSzPts val="4500"/>
              <a:buFont typeface="Trebuchet MS"/>
              <a:buNone/>
            </a:pPr>
            <a:r>
              <a:rPr lang="en-US" sz="3500" b="1" dirty="0">
                <a:solidFill>
                  <a:schemeClr val="dk2"/>
                </a:solidFill>
                <a:latin typeface="Trebuchet MS"/>
                <a:ea typeface="Trebuchet MS"/>
                <a:cs typeface="Trebuchet MS"/>
                <a:sym typeface="Trebuchet MS"/>
              </a:rPr>
              <a:t>Meeting Logistics</a:t>
            </a:r>
            <a:endParaRPr sz="3500" b="0" i="0" u="none" strike="noStrike" cap="none" dirty="0">
              <a:solidFill>
                <a:schemeClr val="dk2"/>
              </a:solidFill>
              <a:latin typeface="Arial"/>
              <a:ea typeface="Arial"/>
              <a:cs typeface="Arial"/>
              <a:sym typeface="Arial"/>
            </a:endParaRPr>
          </a:p>
        </p:txBody>
      </p:sp>
      <p:pic>
        <p:nvPicPr>
          <p:cNvPr id="327" name="Google Shape;327;p67"/>
          <p:cNvPicPr preferRelativeResize="0"/>
          <p:nvPr/>
        </p:nvPicPr>
        <p:blipFill>
          <a:blip r:embed="rId3">
            <a:alphaModFix/>
          </a:blip>
          <a:stretch>
            <a:fillRect/>
          </a:stretch>
        </p:blipFill>
        <p:spPr>
          <a:xfrm>
            <a:off x="2497972" y="3182363"/>
            <a:ext cx="1489412" cy="888674"/>
          </a:xfrm>
          <a:prstGeom prst="rect">
            <a:avLst/>
          </a:prstGeom>
          <a:noFill/>
          <a:ln>
            <a:noFill/>
          </a:ln>
        </p:spPr>
      </p:pic>
      <p:sp>
        <p:nvSpPr>
          <p:cNvPr id="6" name="Google Shape;325;p67">
            <a:extLst>
              <a:ext uri="{FF2B5EF4-FFF2-40B4-BE49-F238E27FC236}">
                <a16:creationId xmlns:a16="http://schemas.microsoft.com/office/drawing/2014/main" id="{A44A4BD8-AFD4-45A2-BBA2-330B57E71E52}"/>
              </a:ext>
            </a:extLst>
          </p:cNvPr>
          <p:cNvSpPr txBox="1"/>
          <p:nvPr/>
        </p:nvSpPr>
        <p:spPr>
          <a:xfrm>
            <a:off x="6033761" y="1145500"/>
            <a:ext cx="6180727" cy="4967401"/>
          </a:xfrm>
          <a:prstGeom prst="rect">
            <a:avLst/>
          </a:prstGeom>
          <a:noFill/>
          <a:ln>
            <a:noFill/>
          </a:ln>
        </p:spPr>
        <p:txBody>
          <a:bodyPr spcFirstLastPara="1" wrap="square" lIns="117800" tIns="117800" rIns="117800" bIns="117800" anchor="t" anchorCtr="0">
            <a:spAutoFit/>
          </a:bodyPr>
          <a:lstStyle/>
          <a:p>
            <a:pPr marL="584200" lvl="0" indent="-457200" algn="l" rtl="0">
              <a:spcBef>
                <a:spcPts val="1300"/>
              </a:spcBef>
              <a:spcAft>
                <a:spcPts val="0"/>
              </a:spcAft>
              <a:buClr>
                <a:schemeClr val="dk2"/>
              </a:buClr>
              <a:buSzPts val="2600"/>
              <a:buFont typeface="Trebuchet MS"/>
              <a:buChar char="●"/>
            </a:pPr>
            <a:r>
              <a:rPr lang="es-MX" sz="2400" dirty="0">
                <a:solidFill>
                  <a:schemeClr val="dk2"/>
                </a:solidFill>
                <a:latin typeface="Trebuchet MS"/>
                <a:ea typeface="Trebuchet MS"/>
                <a:cs typeface="Trebuchet MS"/>
                <a:sym typeface="Trebuchet MS"/>
              </a:rPr>
              <a:t>Para realizar preguntas, utiliza la función Q&amp;A</a:t>
            </a:r>
            <a:endParaRPr sz="2400" dirty="0">
              <a:solidFill>
                <a:schemeClr val="dk2"/>
              </a:solidFill>
              <a:latin typeface="Trebuchet MS"/>
              <a:ea typeface="Trebuchet MS"/>
              <a:cs typeface="Trebuchet MS"/>
              <a:sym typeface="Trebuchet MS"/>
            </a:endParaRPr>
          </a:p>
          <a:p>
            <a:pPr marL="584200" lvl="0" indent="-457200" algn="l" rtl="0">
              <a:spcBef>
                <a:spcPts val="1300"/>
              </a:spcBef>
              <a:spcAft>
                <a:spcPts val="0"/>
              </a:spcAft>
              <a:buClr>
                <a:schemeClr val="dk2"/>
              </a:buClr>
              <a:buSzPts val="2600"/>
              <a:buFont typeface="Trebuchet MS"/>
              <a:buChar char="●"/>
            </a:pPr>
            <a:r>
              <a:rPr lang="es-MX" sz="2400" dirty="0">
                <a:solidFill>
                  <a:schemeClr val="dk2"/>
                </a:solidFill>
                <a:latin typeface="Trebuchet MS"/>
                <a:ea typeface="Trebuchet MS"/>
                <a:cs typeface="Trebuchet MS"/>
                <a:sym typeface="Trebuchet MS"/>
              </a:rPr>
              <a:t>También puedes levantar la mano. Una vez se te dé la palabra, deberás activar tu micrófono.</a:t>
            </a:r>
            <a:endParaRPr sz="2400" dirty="0">
              <a:solidFill>
                <a:schemeClr val="dk2"/>
              </a:solidFill>
              <a:latin typeface="Trebuchet MS"/>
              <a:ea typeface="Trebuchet MS"/>
              <a:cs typeface="Trebuchet MS"/>
              <a:sym typeface="Trebuchet MS"/>
            </a:endParaRPr>
          </a:p>
          <a:p>
            <a:pPr marL="0" lvl="0" indent="0" algn="l" rtl="0">
              <a:spcBef>
                <a:spcPts val="1300"/>
              </a:spcBef>
              <a:spcAft>
                <a:spcPts val="0"/>
              </a:spcAft>
              <a:buNone/>
            </a:pPr>
            <a:endParaRPr sz="2400" dirty="0">
              <a:solidFill>
                <a:schemeClr val="dk2"/>
              </a:solidFill>
              <a:latin typeface="Trebuchet MS"/>
              <a:ea typeface="Trebuchet MS"/>
              <a:cs typeface="Trebuchet MS"/>
              <a:sym typeface="Trebuchet MS"/>
            </a:endParaRPr>
          </a:p>
          <a:p>
            <a:pPr marL="584200" lvl="0" indent="-457200" algn="l" rtl="0">
              <a:spcBef>
                <a:spcPts val="1300"/>
              </a:spcBef>
              <a:spcAft>
                <a:spcPts val="0"/>
              </a:spcAft>
              <a:buClr>
                <a:schemeClr val="dk2"/>
              </a:buClr>
              <a:buSzPts val="2600"/>
              <a:buFont typeface="Trebuchet MS"/>
              <a:buChar char="●"/>
            </a:pPr>
            <a:r>
              <a:rPr lang="es-MX" sz="2400" dirty="0">
                <a:solidFill>
                  <a:schemeClr val="dk2"/>
                </a:solidFill>
                <a:latin typeface="Trebuchet MS"/>
                <a:ea typeface="Trebuchet MS"/>
                <a:cs typeface="Trebuchet MS"/>
                <a:sym typeface="Trebuchet MS"/>
              </a:rPr>
              <a:t>Debido al número de participantes, cada persona tendrá hasta 3 minutos para plantear su pregunta en voz alta. Si necesitas más tiempo por motivos de discapacidad, podrás solicitarlo.</a:t>
            </a:r>
            <a:endParaRPr sz="2400" dirty="0">
              <a:solidFill>
                <a:schemeClr val="dk2"/>
              </a:solidFill>
              <a:latin typeface="Trebuchet MS"/>
              <a:ea typeface="Trebuchet MS"/>
              <a:cs typeface="Trebuchet MS"/>
              <a:sym typeface="Trebuchet MS"/>
            </a:endParaRPr>
          </a:p>
        </p:txBody>
      </p:sp>
      <p:sp>
        <p:nvSpPr>
          <p:cNvPr id="7" name="Google Shape;326;p67">
            <a:extLst>
              <a:ext uri="{FF2B5EF4-FFF2-40B4-BE49-F238E27FC236}">
                <a16:creationId xmlns:a16="http://schemas.microsoft.com/office/drawing/2014/main" id="{3FB777D1-5BDC-4B4D-93E0-F9073ECD8ADB}"/>
              </a:ext>
            </a:extLst>
          </p:cNvPr>
          <p:cNvSpPr txBox="1"/>
          <p:nvPr/>
        </p:nvSpPr>
        <p:spPr>
          <a:xfrm>
            <a:off x="6098951" y="311500"/>
            <a:ext cx="6115537" cy="776700"/>
          </a:xfrm>
          <a:prstGeom prst="rect">
            <a:avLst/>
          </a:prstGeom>
          <a:noFill/>
          <a:ln>
            <a:noFill/>
          </a:ln>
        </p:spPr>
        <p:txBody>
          <a:bodyPr spcFirstLastPara="1" wrap="square" lIns="117800" tIns="117800" rIns="117800" bIns="117800" anchor="t" anchorCtr="0">
            <a:spAutoFit/>
          </a:bodyPr>
          <a:lstStyle/>
          <a:p>
            <a:pPr marL="0" marR="0" lvl="0" indent="0" algn="ctr" rtl="0">
              <a:lnSpc>
                <a:spcPct val="100000"/>
              </a:lnSpc>
              <a:spcBef>
                <a:spcPts val="0"/>
              </a:spcBef>
              <a:spcAft>
                <a:spcPts val="0"/>
              </a:spcAft>
              <a:buClr>
                <a:schemeClr val="accent1"/>
              </a:buClr>
              <a:buSzPts val="4500"/>
              <a:buFont typeface="Trebuchet MS"/>
              <a:buNone/>
            </a:pPr>
            <a:r>
              <a:rPr lang="en-US" sz="3500" b="1" dirty="0" err="1">
                <a:solidFill>
                  <a:schemeClr val="dk2"/>
                </a:solidFill>
                <a:latin typeface="Trebuchet MS"/>
                <a:ea typeface="Trebuchet MS"/>
                <a:cs typeface="Trebuchet MS"/>
                <a:sym typeface="Trebuchet MS"/>
              </a:rPr>
              <a:t>Logística</a:t>
            </a:r>
            <a:r>
              <a:rPr lang="en-US" sz="3500" b="1" dirty="0">
                <a:solidFill>
                  <a:schemeClr val="dk2"/>
                </a:solidFill>
                <a:latin typeface="Trebuchet MS"/>
                <a:ea typeface="Trebuchet MS"/>
                <a:cs typeface="Trebuchet MS"/>
                <a:sym typeface="Trebuchet MS"/>
              </a:rPr>
              <a:t> de la </a:t>
            </a:r>
            <a:r>
              <a:rPr lang="en-US" sz="3500" b="1" dirty="0" err="1">
                <a:solidFill>
                  <a:schemeClr val="dk2"/>
                </a:solidFill>
                <a:latin typeface="Trebuchet MS"/>
                <a:ea typeface="Trebuchet MS"/>
                <a:cs typeface="Trebuchet MS"/>
                <a:sym typeface="Trebuchet MS"/>
              </a:rPr>
              <a:t>Reunión</a:t>
            </a:r>
            <a:endParaRPr sz="3500" b="0" i="0" u="none" strike="noStrike" cap="none" dirty="0">
              <a:solidFill>
                <a:schemeClr val="dk2"/>
              </a:solidFill>
              <a:latin typeface="Arial"/>
              <a:ea typeface="Arial"/>
              <a:cs typeface="Arial"/>
              <a:sym typeface="Arial"/>
            </a:endParaRPr>
          </a:p>
        </p:txBody>
      </p:sp>
      <p:pic>
        <p:nvPicPr>
          <p:cNvPr id="8" name="Google Shape;327;p67">
            <a:extLst>
              <a:ext uri="{FF2B5EF4-FFF2-40B4-BE49-F238E27FC236}">
                <a16:creationId xmlns:a16="http://schemas.microsoft.com/office/drawing/2014/main" id="{145B0583-E450-43E4-B9A9-5C10579B0ECF}"/>
              </a:ext>
            </a:extLst>
          </p:cNvPr>
          <p:cNvPicPr preferRelativeResize="0"/>
          <p:nvPr/>
        </p:nvPicPr>
        <p:blipFill>
          <a:blip r:embed="rId3">
            <a:alphaModFix/>
          </a:blip>
          <a:stretch>
            <a:fillRect/>
          </a:stretch>
        </p:blipFill>
        <p:spPr>
          <a:xfrm>
            <a:off x="9935594" y="3182363"/>
            <a:ext cx="1489412" cy="888674"/>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332"/>
        <p:cNvGrpSpPr/>
        <p:nvPr/>
      </p:nvGrpSpPr>
      <p:grpSpPr>
        <a:xfrm>
          <a:off x="0" y="0"/>
          <a:ext cx="0" cy="0"/>
          <a:chOff x="0" y="0"/>
          <a:chExt cx="0" cy="0"/>
        </a:xfrm>
      </p:grpSpPr>
      <p:pic>
        <p:nvPicPr>
          <p:cNvPr id="333" name="Google Shape;333;p68"/>
          <p:cNvPicPr preferRelativeResize="0"/>
          <p:nvPr/>
        </p:nvPicPr>
        <p:blipFill rotWithShape="1">
          <a:blip r:embed="rId3">
            <a:alphaModFix/>
          </a:blip>
          <a:srcRect t="6662" b="15692"/>
          <a:stretch/>
        </p:blipFill>
        <p:spPr>
          <a:xfrm flipH="1">
            <a:off x="2" y="-9031"/>
            <a:ext cx="5379898" cy="6267356"/>
          </a:xfrm>
          <a:prstGeom prst="rect">
            <a:avLst/>
          </a:prstGeom>
          <a:noFill/>
          <a:ln>
            <a:noFill/>
          </a:ln>
        </p:spPr>
      </p:pic>
      <p:sp>
        <p:nvSpPr>
          <p:cNvPr id="334" name="Google Shape;334;p68"/>
          <p:cNvSpPr txBox="1">
            <a:spLocks noGrp="1"/>
          </p:cNvSpPr>
          <p:nvPr>
            <p:ph type="body" idx="1"/>
          </p:nvPr>
        </p:nvSpPr>
        <p:spPr>
          <a:xfrm>
            <a:off x="6060325" y="321975"/>
            <a:ext cx="5692500" cy="502500"/>
          </a:xfrm>
          <a:prstGeom prst="rect">
            <a:avLst/>
          </a:prstGeom>
        </p:spPr>
        <p:txBody>
          <a:bodyPr spcFirstLastPara="1" wrap="square" lIns="91650" tIns="45825" rIns="91650" bIns="45825" anchor="t" anchorCtr="0">
            <a:noAutofit/>
          </a:bodyPr>
          <a:lstStyle/>
          <a:p>
            <a:pPr marL="0" lvl="0" indent="0" algn="l" rtl="0">
              <a:spcBef>
                <a:spcPts val="1000"/>
              </a:spcBef>
              <a:spcAft>
                <a:spcPts val="1300"/>
              </a:spcAft>
              <a:buNone/>
            </a:pPr>
            <a:r>
              <a:rPr lang="en-US" sz="2900" b="1"/>
              <a:t>The chat is not open given the number of attendees. </a:t>
            </a:r>
            <a:endParaRPr sz="2900" b="1"/>
          </a:p>
        </p:txBody>
      </p:sp>
      <p:sp>
        <p:nvSpPr>
          <p:cNvPr id="335" name="Google Shape;335;p68" descr="Picture of a woman typing at a computer."/>
          <p:cNvSpPr/>
          <p:nvPr/>
        </p:nvSpPr>
        <p:spPr>
          <a:xfrm>
            <a:off x="0" y="-9150"/>
            <a:ext cx="5379900" cy="6267600"/>
          </a:xfrm>
          <a:prstGeom prst="rect">
            <a:avLst/>
          </a:prstGeom>
          <a:solidFill>
            <a:srgbClr val="001970">
              <a:alpha val="60000"/>
            </a:srgbClr>
          </a:solidFill>
          <a:ln>
            <a:noFill/>
          </a:ln>
        </p:spPr>
        <p:txBody>
          <a:bodyPr spcFirstLastPara="1" wrap="square" lIns="121900" tIns="121900" rIns="121900" bIns="121900" anchor="ctr" anchorCtr="0">
            <a:noAutofit/>
          </a:bodyPr>
          <a:lstStyle/>
          <a:p>
            <a:pPr marL="0" lvl="0" indent="0" algn="ctr" rtl="0">
              <a:spcBef>
                <a:spcPts val="0"/>
              </a:spcBef>
              <a:spcAft>
                <a:spcPts val="0"/>
              </a:spcAft>
              <a:buNone/>
            </a:pPr>
            <a:endParaRPr sz="1900"/>
          </a:p>
        </p:txBody>
      </p:sp>
      <p:sp>
        <p:nvSpPr>
          <p:cNvPr id="336" name="Google Shape;336;p68"/>
          <p:cNvSpPr txBox="1">
            <a:spLocks noGrp="1"/>
          </p:cNvSpPr>
          <p:nvPr>
            <p:ph type="title"/>
          </p:nvPr>
        </p:nvSpPr>
        <p:spPr>
          <a:xfrm>
            <a:off x="246666" y="824350"/>
            <a:ext cx="4531500" cy="1742100"/>
          </a:xfrm>
          <a:prstGeom prst="rect">
            <a:avLst/>
          </a:prstGeom>
        </p:spPr>
        <p:txBody>
          <a:bodyPr spcFirstLastPara="1" wrap="square" lIns="91650" tIns="45825" rIns="91650" bIns="45825" anchor="ctr" anchorCtr="0">
            <a:noAutofit/>
          </a:bodyPr>
          <a:lstStyle/>
          <a:p>
            <a:pPr marL="0" lvl="0" indent="0" algn="l" rtl="0">
              <a:spcBef>
                <a:spcPts val="0"/>
              </a:spcBef>
              <a:spcAft>
                <a:spcPts val="0"/>
              </a:spcAft>
              <a:buNone/>
            </a:pPr>
            <a:r>
              <a:rPr lang="en-US" sz="7500">
                <a:solidFill>
                  <a:schemeClr val="lt1"/>
                </a:solidFill>
              </a:rPr>
              <a:t>Meeting Etiquette</a:t>
            </a:r>
            <a:endParaRPr sz="7500">
              <a:solidFill>
                <a:schemeClr val="lt1"/>
              </a:solidFill>
            </a:endParaRPr>
          </a:p>
        </p:txBody>
      </p:sp>
      <p:sp>
        <p:nvSpPr>
          <p:cNvPr id="337" name="Google Shape;337;p68"/>
          <p:cNvSpPr txBox="1">
            <a:spLocks noGrp="1"/>
          </p:cNvSpPr>
          <p:nvPr>
            <p:ph type="body" idx="1"/>
          </p:nvPr>
        </p:nvSpPr>
        <p:spPr>
          <a:xfrm>
            <a:off x="6060325" y="1255200"/>
            <a:ext cx="5692500" cy="722100"/>
          </a:xfrm>
          <a:prstGeom prst="rect">
            <a:avLst/>
          </a:prstGeom>
        </p:spPr>
        <p:txBody>
          <a:bodyPr spcFirstLastPara="1" wrap="square" lIns="91650" tIns="45825" rIns="91650" bIns="45825" anchor="t" anchorCtr="0">
            <a:noAutofit/>
          </a:bodyPr>
          <a:lstStyle/>
          <a:p>
            <a:pPr marL="0" lvl="0" indent="0" algn="l" rtl="0">
              <a:lnSpc>
                <a:spcPct val="80000"/>
              </a:lnSpc>
              <a:spcBef>
                <a:spcPts val="0"/>
              </a:spcBef>
              <a:spcAft>
                <a:spcPts val="0"/>
              </a:spcAft>
              <a:buNone/>
            </a:pPr>
            <a:r>
              <a:rPr lang="en-US" sz="2000"/>
              <a:t>HCPF staff will use the chat to communicate information during the webinar.</a:t>
            </a:r>
            <a:endParaRPr sz="2000"/>
          </a:p>
        </p:txBody>
      </p:sp>
      <p:sp>
        <p:nvSpPr>
          <p:cNvPr id="338" name="Google Shape;338;p68"/>
          <p:cNvSpPr txBox="1">
            <a:spLocks noGrp="1"/>
          </p:cNvSpPr>
          <p:nvPr>
            <p:ph type="body" idx="1"/>
          </p:nvPr>
        </p:nvSpPr>
        <p:spPr>
          <a:xfrm>
            <a:off x="6060325" y="2206417"/>
            <a:ext cx="5692500" cy="502500"/>
          </a:xfrm>
          <a:prstGeom prst="rect">
            <a:avLst/>
          </a:prstGeom>
        </p:spPr>
        <p:txBody>
          <a:bodyPr spcFirstLastPara="1" wrap="square" lIns="91650" tIns="45825" rIns="91650" bIns="45825" anchor="t" anchorCtr="0">
            <a:noAutofit/>
          </a:bodyPr>
          <a:lstStyle/>
          <a:p>
            <a:pPr marL="0" lvl="0" indent="0" algn="l" rtl="0">
              <a:spcBef>
                <a:spcPts val="1000"/>
              </a:spcBef>
              <a:spcAft>
                <a:spcPts val="1300"/>
              </a:spcAft>
              <a:buNone/>
            </a:pPr>
            <a:r>
              <a:rPr lang="en-US" sz="2900" b="1"/>
              <a:t>The Q&amp;A is open</a:t>
            </a:r>
            <a:endParaRPr sz="2900" b="1"/>
          </a:p>
        </p:txBody>
      </p:sp>
      <p:sp>
        <p:nvSpPr>
          <p:cNvPr id="339" name="Google Shape;339;p68"/>
          <p:cNvSpPr txBox="1">
            <a:spLocks noGrp="1"/>
          </p:cNvSpPr>
          <p:nvPr>
            <p:ph type="body" idx="1"/>
          </p:nvPr>
        </p:nvSpPr>
        <p:spPr>
          <a:xfrm>
            <a:off x="6060325" y="2638013"/>
            <a:ext cx="5692500" cy="916500"/>
          </a:xfrm>
          <a:prstGeom prst="rect">
            <a:avLst/>
          </a:prstGeom>
        </p:spPr>
        <p:txBody>
          <a:bodyPr spcFirstLastPara="1" wrap="square" lIns="91650" tIns="45825" rIns="91650" bIns="45825" anchor="t" anchorCtr="0">
            <a:noAutofit/>
          </a:bodyPr>
          <a:lstStyle/>
          <a:p>
            <a:pPr marL="0" lvl="0" indent="0" algn="l" rtl="0">
              <a:lnSpc>
                <a:spcPct val="80000"/>
              </a:lnSpc>
              <a:spcBef>
                <a:spcPts val="1000"/>
              </a:spcBef>
              <a:spcAft>
                <a:spcPts val="1300"/>
              </a:spcAft>
              <a:buNone/>
            </a:pPr>
            <a:r>
              <a:rPr lang="en-US" sz="2000"/>
              <a:t>Feel free to submit questions in the Q&amp;A and we will do our best to answer them either in the Q&amp;A or aloud. There may not be time to get to every question or every raised hand. </a:t>
            </a:r>
            <a:endParaRPr sz="2000"/>
          </a:p>
        </p:txBody>
      </p:sp>
      <p:sp>
        <p:nvSpPr>
          <p:cNvPr id="340" name="Google Shape;340;p68"/>
          <p:cNvSpPr txBox="1">
            <a:spLocks noGrp="1"/>
          </p:cNvSpPr>
          <p:nvPr>
            <p:ph type="body" idx="1"/>
          </p:nvPr>
        </p:nvSpPr>
        <p:spPr>
          <a:xfrm>
            <a:off x="6060325" y="4593217"/>
            <a:ext cx="5692500" cy="916500"/>
          </a:xfrm>
          <a:prstGeom prst="rect">
            <a:avLst/>
          </a:prstGeom>
        </p:spPr>
        <p:txBody>
          <a:bodyPr spcFirstLastPara="1" wrap="square" lIns="91650" tIns="45825" rIns="91650" bIns="45825" anchor="t" anchorCtr="0">
            <a:noAutofit/>
          </a:bodyPr>
          <a:lstStyle/>
          <a:p>
            <a:pPr marL="0" lvl="0" indent="0" algn="l" rtl="0">
              <a:lnSpc>
                <a:spcPct val="80000"/>
              </a:lnSpc>
              <a:spcBef>
                <a:spcPts val="0"/>
              </a:spcBef>
              <a:spcAft>
                <a:spcPts val="0"/>
              </a:spcAft>
              <a:buClr>
                <a:schemeClr val="dk1"/>
              </a:buClr>
              <a:buSzPts val="1500"/>
              <a:buFont typeface="Arial"/>
              <a:buNone/>
            </a:pPr>
            <a:r>
              <a:rPr lang="en-US" sz="2000"/>
              <a:t>Please refrain from sharing Protected Health Information (PHI) or Personal Identifiable Information (PII). Meeting recordings must have all PHI and PII removed prior to sharing the recording.</a:t>
            </a:r>
            <a:endParaRPr sz="2100"/>
          </a:p>
        </p:txBody>
      </p:sp>
      <p:grpSp>
        <p:nvGrpSpPr>
          <p:cNvPr id="341" name="Google Shape;341;p68"/>
          <p:cNvGrpSpPr/>
          <p:nvPr/>
        </p:nvGrpSpPr>
        <p:grpSpPr>
          <a:xfrm>
            <a:off x="4778172" y="438433"/>
            <a:ext cx="1132079" cy="1059900"/>
            <a:chOff x="4850750" y="181450"/>
            <a:chExt cx="1059900" cy="1059900"/>
          </a:xfrm>
        </p:grpSpPr>
        <p:sp>
          <p:nvSpPr>
            <p:cNvPr id="342" name="Google Shape;342;p68"/>
            <p:cNvSpPr/>
            <p:nvPr/>
          </p:nvSpPr>
          <p:spPr>
            <a:xfrm>
              <a:off x="4850750" y="181450"/>
              <a:ext cx="1059900" cy="1059900"/>
            </a:xfrm>
            <a:prstGeom prst="ellipse">
              <a:avLst/>
            </a:prstGeom>
            <a:solidFill>
              <a:srgbClr val="D15F27"/>
            </a:solidFill>
            <a:ln>
              <a:noFill/>
            </a:ln>
          </p:spPr>
          <p:txBody>
            <a:bodyPr spcFirstLastPara="1" wrap="square" lIns="121900" tIns="121900" rIns="121900" bIns="121900" anchor="ctr" anchorCtr="0">
              <a:noAutofit/>
            </a:bodyPr>
            <a:lstStyle/>
            <a:p>
              <a:pPr marL="0" lvl="0" indent="0" algn="ctr" rtl="0">
                <a:spcBef>
                  <a:spcPts val="0"/>
                </a:spcBef>
                <a:spcAft>
                  <a:spcPts val="0"/>
                </a:spcAft>
                <a:buNone/>
              </a:pPr>
              <a:endParaRPr sz="1900"/>
            </a:p>
          </p:txBody>
        </p:sp>
        <p:pic>
          <p:nvPicPr>
            <p:cNvPr id="343" name="Google Shape;343;p68"/>
            <p:cNvPicPr preferRelativeResize="0"/>
            <p:nvPr/>
          </p:nvPicPr>
          <p:blipFill>
            <a:blip r:embed="rId4">
              <a:alphaModFix/>
            </a:blip>
            <a:stretch>
              <a:fillRect/>
            </a:stretch>
          </p:blipFill>
          <p:spPr>
            <a:xfrm>
              <a:off x="5014938" y="345638"/>
              <a:ext cx="731520" cy="731520"/>
            </a:xfrm>
            <a:prstGeom prst="rect">
              <a:avLst/>
            </a:prstGeom>
            <a:noFill/>
            <a:ln>
              <a:noFill/>
            </a:ln>
          </p:spPr>
        </p:pic>
      </p:grpSp>
      <p:grpSp>
        <p:nvGrpSpPr>
          <p:cNvPr id="344" name="Google Shape;344;p68"/>
          <p:cNvGrpSpPr/>
          <p:nvPr/>
        </p:nvGrpSpPr>
        <p:grpSpPr>
          <a:xfrm>
            <a:off x="4778737" y="2419067"/>
            <a:ext cx="1132079" cy="1059900"/>
            <a:chOff x="4850750" y="2296450"/>
            <a:chExt cx="1059900" cy="1059900"/>
          </a:xfrm>
        </p:grpSpPr>
        <p:sp>
          <p:nvSpPr>
            <p:cNvPr id="345" name="Google Shape;345;p68"/>
            <p:cNvSpPr/>
            <p:nvPr/>
          </p:nvSpPr>
          <p:spPr>
            <a:xfrm>
              <a:off x="4850750" y="2296450"/>
              <a:ext cx="1059900" cy="1059900"/>
            </a:xfrm>
            <a:prstGeom prst="ellipse">
              <a:avLst/>
            </a:prstGeom>
            <a:solidFill>
              <a:srgbClr val="D15F27"/>
            </a:solidFill>
            <a:ln>
              <a:noFill/>
            </a:ln>
          </p:spPr>
          <p:txBody>
            <a:bodyPr spcFirstLastPara="1" wrap="square" lIns="121900" tIns="121900" rIns="121900" bIns="121900" anchor="ctr" anchorCtr="0">
              <a:noAutofit/>
            </a:bodyPr>
            <a:lstStyle/>
            <a:p>
              <a:pPr marL="0" lvl="0" indent="0" algn="ctr" rtl="0">
                <a:spcBef>
                  <a:spcPts val="0"/>
                </a:spcBef>
                <a:spcAft>
                  <a:spcPts val="0"/>
                </a:spcAft>
                <a:buNone/>
              </a:pPr>
              <a:endParaRPr sz="1900"/>
            </a:p>
          </p:txBody>
        </p:sp>
        <p:pic>
          <p:nvPicPr>
            <p:cNvPr id="346" name="Google Shape;346;p68"/>
            <p:cNvPicPr preferRelativeResize="0"/>
            <p:nvPr/>
          </p:nvPicPr>
          <p:blipFill>
            <a:blip r:embed="rId5">
              <a:alphaModFix/>
            </a:blip>
            <a:stretch>
              <a:fillRect/>
            </a:stretch>
          </p:blipFill>
          <p:spPr>
            <a:xfrm>
              <a:off x="5014940" y="2460640"/>
              <a:ext cx="731520" cy="731520"/>
            </a:xfrm>
            <a:prstGeom prst="rect">
              <a:avLst/>
            </a:prstGeom>
            <a:noFill/>
            <a:ln>
              <a:noFill/>
            </a:ln>
          </p:spPr>
        </p:pic>
      </p:grpSp>
      <p:grpSp>
        <p:nvGrpSpPr>
          <p:cNvPr id="347" name="Google Shape;347;p68"/>
          <p:cNvGrpSpPr/>
          <p:nvPr/>
        </p:nvGrpSpPr>
        <p:grpSpPr>
          <a:xfrm>
            <a:off x="4778407" y="4399667"/>
            <a:ext cx="1132079" cy="1059900"/>
            <a:chOff x="4850750" y="4399650"/>
            <a:chExt cx="1059900" cy="1059900"/>
          </a:xfrm>
        </p:grpSpPr>
        <p:sp>
          <p:nvSpPr>
            <p:cNvPr id="348" name="Google Shape;348;p68"/>
            <p:cNvSpPr/>
            <p:nvPr/>
          </p:nvSpPr>
          <p:spPr>
            <a:xfrm>
              <a:off x="4850750" y="4399650"/>
              <a:ext cx="1059900" cy="1059900"/>
            </a:xfrm>
            <a:prstGeom prst="ellipse">
              <a:avLst/>
            </a:prstGeom>
            <a:solidFill>
              <a:srgbClr val="D15F27"/>
            </a:solidFill>
            <a:ln>
              <a:noFill/>
            </a:ln>
          </p:spPr>
          <p:txBody>
            <a:bodyPr spcFirstLastPara="1" wrap="square" lIns="121900" tIns="121900" rIns="121900" bIns="121900" anchor="ctr" anchorCtr="0">
              <a:noAutofit/>
            </a:bodyPr>
            <a:lstStyle/>
            <a:p>
              <a:pPr marL="0" lvl="0" indent="0" algn="ctr" rtl="0">
                <a:spcBef>
                  <a:spcPts val="0"/>
                </a:spcBef>
                <a:spcAft>
                  <a:spcPts val="0"/>
                </a:spcAft>
                <a:buNone/>
              </a:pPr>
              <a:endParaRPr sz="1900"/>
            </a:p>
          </p:txBody>
        </p:sp>
        <p:pic>
          <p:nvPicPr>
            <p:cNvPr id="349" name="Google Shape;349;p68"/>
            <p:cNvPicPr preferRelativeResize="0"/>
            <p:nvPr/>
          </p:nvPicPr>
          <p:blipFill>
            <a:blip r:embed="rId6">
              <a:alphaModFix/>
            </a:blip>
            <a:stretch>
              <a:fillRect/>
            </a:stretch>
          </p:blipFill>
          <p:spPr>
            <a:xfrm>
              <a:off x="5014938" y="4563838"/>
              <a:ext cx="731520" cy="731520"/>
            </a:xfrm>
            <a:prstGeom prst="rect">
              <a:avLst/>
            </a:prstGeom>
            <a:noFill/>
            <a:ln>
              <a:noFill/>
            </a:ln>
          </p:spPr>
        </p:pic>
      </p:grpSp>
      <p:sp>
        <p:nvSpPr>
          <p:cNvPr id="350" name="Google Shape;350;p68"/>
          <p:cNvSpPr txBox="1">
            <a:spLocks noGrp="1"/>
          </p:cNvSpPr>
          <p:nvPr>
            <p:ph type="body" idx="1"/>
          </p:nvPr>
        </p:nvSpPr>
        <p:spPr>
          <a:xfrm>
            <a:off x="6060325" y="4090842"/>
            <a:ext cx="5692500" cy="502500"/>
          </a:xfrm>
          <a:prstGeom prst="rect">
            <a:avLst/>
          </a:prstGeom>
        </p:spPr>
        <p:txBody>
          <a:bodyPr spcFirstLastPara="1" wrap="square" lIns="91650" tIns="45825" rIns="91650" bIns="45825" anchor="t" anchorCtr="0">
            <a:noAutofit/>
          </a:bodyPr>
          <a:lstStyle/>
          <a:p>
            <a:pPr marL="0" lvl="0" indent="0" algn="l" rtl="0">
              <a:spcBef>
                <a:spcPts val="1000"/>
              </a:spcBef>
              <a:spcAft>
                <a:spcPts val="1300"/>
              </a:spcAft>
              <a:buNone/>
            </a:pPr>
            <a:r>
              <a:rPr lang="en-US" sz="2900" b="1"/>
              <a:t>Do not share PHI or PII.</a:t>
            </a:r>
            <a:endParaRPr sz="2900" b="1"/>
          </a:p>
        </p:txBody>
      </p:sp>
      <p:sp>
        <p:nvSpPr>
          <p:cNvPr id="351" name="Google Shape;351;p68"/>
          <p:cNvSpPr txBox="1">
            <a:spLocks noGrp="1"/>
          </p:cNvSpPr>
          <p:nvPr>
            <p:ph type="sldNum" idx="12"/>
          </p:nvPr>
        </p:nvSpPr>
        <p:spPr>
          <a:xfrm>
            <a:off x="9174126" y="6370754"/>
            <a:ext cx="2743200" cy="365100"/>
          </a:xfrm>
          <a:prstGeom prst="rect">
            <a:avLst/>
          </a:prstGeom>
        </p:spPr>
        <p:txBody>
          <a:bodyPr spcFirstLastPara="1" wrap="square" lIns="91650" tIns="45825" rIns="91650" bIns="4582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9</a:t>
            </a:fld>
            <a:endParaRPr/>
          </a:p>
        </p:txBody>
      </p:sp>
    </p:spTree>
  </p:cSld>
  <p:clrMapOvr>
    <a:masterClrMapping/>
  </p:clrMapOvr>
</p:sld>
</file>

<file path=ppt/theme/theme1.xml><?xml version="1.0" encoding="utf-8"?>
<a:theme xmlns:a="http://schemas.openxmlformats.org/drawingml/2006/main" name="White Theme">
  <a:themeElements>
    <a:clrScheme name="HCPF">
      <a:dk1>
        <a:srgbClr val="000000"/>
      </a:dk1>
      <a:lt1>
        <a:srgbClr val="FFFFFF"/>
      </a:lt1>
      <a:dk2>
        <a:srgbClr val="001970"/>
      </a:dk2>
      <a:lt2>
        <a:srgbClr val="FFD100"/>
      </a:lt2>
      <a:accent1>
        <a:srgbClr val="001970"/>
      </a:accent1>
      <a:accent2>
        <a:srgbClr val="245D38"/>
      </a:accent2>
      <a:accent3>
        <a:srgbClr val="6D3A5D"/>
      </a:accent3>
      <a:accent4>
        <a:srgbClr val="7A853B"/>
      </a:accent4>
      <a:accent5>
        <a:srgbClr val="35647E"/>
      </a:accent5>
      <a:accent6>
        <a:srgbClr val="C3002F"/>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Blue Theme">
  <a:themeElements>
    <a:clrScheme name="HCPF">
      <a:dk1>
        <a:srgbClr val="000000"/>
      </a:dk1>
      <a:lt1>
        <a:srgbClr val="FFFFFF"/>
      </a:lt1>
      <a:dk2>
        <a:srgbClr val="001970"/>
      </a:dk2>
      <a:lt2>
        <a:srgbClr val="FFD100"/>
      </a:lt2>
      <a:accent1>
        <a:srgbClr val="001970"/>
      </a:accent1>
      <a:accent2>
        <a:srgbClr val="245D38"/>
      </a:accent2>
      <a:accent3>
        <a:srgbClr val="6D3A5D"/>
      </a:accent3>
      <a:accent4>
        <a:srgbClr val="7A853B"/>
      </a:accent4>
      <a:accent5>
        <a:srgbClr val="35647E"/>
      </a:accent5>
      <a:accent6>
        <a:srgbClr val="C3002F"/>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Blue Theme">
  <a:themeElements>
    <a:clrScheme name="HCPF">
      <a:dk1>
        <a:srgbClr val="000000"/>
      </a:dk1>
      <a:lt1>
        <a:srgbClr val="FFFFFF"/>
      </a:lt1>
      <a:dk2>
        <a:srgbClr val="001970"/>
      </a:dk2>
      <a:lt2>
        <a:srgbClr val="FFD100"/>
      </a:lt2>
      <a:accent1>
        <a:srgbClr val="001970"/>
      </a:accent1>
      <a:accent2>
        <a:srgbClr val="245D38"/>
      </a:accent2>
      <a:accent3>
        <a:srgbClr val="6D3A5D"/>
      </a:accent3>
      <a:accent4>
        <a:srgbClr val="7A853B"/>
      </a:accent4>
      <a:accent5>
        <a:srgbClr val="35647E"/>
      </a:accent5>
      <a:accent6>
        <a:srgbClr val="C3002F"/>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White Theme">
  <a:themeElements>
    <a:clrScheme name="HCPF">
      <a:dk1>
        <a:srgbClr val="000000"/>
      </a:dk1>
      <a:lt1>
        <a:srgbClr val="FFFFFF"/>
      </a:lt1>
      <a:dk2>
        <a:srgbClr val="001970"/>
      </a:dk2>
      <a:lt2>
        <a:srgbClr val="FFD100"/>
      </a:lt2>
      <a:accent1>
        <a:srgbClr val="001970"/>
      </a:accent1>
      <a:accent2>
        <a:srgbClr val="245D38"/>
      </a:accent2>
      <a:accent3>
        <a:srgbClr val="6D3A5D"/>
      </a:accent3>
      <a:accent4>
        <a:srgbClr val="7A853B"/>
      </a:accent4>
      <a:accent5>
        <a:srgbClr val="35647E"/>
      </a:accent5>
      <a:accent6>
        <a:srgbClr val="C3002F"/>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374</TotalTime>
  <Words>3415</Words>
  <Application>Microsoft Office PowerPoint</Application>
  <PresentationFormat>Widescreen</PresentationFormat>
  <Paragraphs>332</Paragraphs>
  <Slides>27</Slides>
  <Notes>27</Notes>
  <HiddenSlides>0</HiddenSlides>
  <MMClips>0</MMClips>
  <ScaleCrop>false</ScaleCrop>
  <HeadingPairs>
    <vt:vector size="6" baseType="variant">
      <vt:variant>
        <vt:lpstr>Fonts Used</vt:lpstr>
      </vt:variant>
      <vt:variant>
        <vt:i4>5</vt:i4>
      </vt:variant>
      <vt:variant>
        <vt:lpstr>Theme</vt:lpstr>
      </vt:variant>
      <vt:variant>
        <vt:i4>4</vt:i4>
      </vt:variant>
      <vt:variant>
        <vt:lpstr>Slide Titles</vt:lpstr>
      </vt:variant>
      <vt:variant>
        <vt:i4>27</vt:i4>
      </vt:variant>
    </vt:vector>
  </HeadingPairs>
  <TitlesOfParts>
    <vt:vector size="36" baseType="lpstr">
      <vt:lpstr>Arial</vt:lpstr>
      <vt:lpstr>Calibri</vt:lpstr>
      <vt:lpstr>Noto Sans Symbols</vt:lpstr>
      <vt:lpstr>Trebuchet MS</vt:lpstr>
      <vt:lpstr>Wingdings</vt:lpstr>
      <vt:lpstr>White Theme</vt:lpstr>
      <vt:lpstr>Blue Theme</vt:lpstr>
      <vt:lpstr>Blue Theme</vt:lpstr>
      <vt:lpstr>White Theme</vt:lpstr>
      <vt:lpstr>Acute Home Health Prior Authorization Changes </vt:lpstr>
      <vt:lpstr>Interpretación de idiomas</vt:lpstr>
      <vt:lpstr>Subtítulos</vt:lpstr>
      <vt:lpstr>Speakers</vt:lpstr>
      <vt:lpstr>Our Mission - photo</vt:lpstr>
      <vt:lpstr>What We Do</vt:lpstr>
      <vt:lpstr>Agenda</vt:lpstr>
      <vt:lpstr>PowerPoint Presentation</vt:lpstr>
      <vt:lpstr>Meeting Etiquette</vt:lpstr>
      <vt:lpstr>Normas de la Reunión</vt:lpstr>
      <vt:lpstr>Commitment to Stakeholders</vt:lpstr>
      <vt:lpstr>Background on Acute Home Health Authorization</vt:lpstr>
      <vt:lpstr>Background </vt:lpstr>
      <vt:lpstr>Proposed Changes to Acute Home Health Authorization Policy</vt:lpstr>
      <vt:lpstr>Changes to Acute Home Health Authorization </vt:lpstr>
      <vt:lpstr>Acute Home Health Prior Authorization Process  </vt:lpstr>
      <vt:lpstr>Prior Authorization Request (PAR) Determination Process</vt:lpstr>
      <vt:lpstr>PAR Determination Process- Approval </vt:lpstr>
      <vt:lpstr>PAR Determination Process- Pend </vt:lpstr>
      <vt:lpstr>PAR Determination Process- Technical Denial</vt:lpstr>
      <vt:lpstr>PowerPoint Presentation</vt:lpstr>
      <vt:lpstr>PowerPoint Presentation</vt:lpstr>
      <vt:lpstr>PowerPoint Presentation</vt:lpstr>
      <vt:lpstr>PowerPoint Presentation</vt:lpstr>
      <vt:lpstr>Questions?</vt:lpstr>
      <vt:lpstr>Contact Information</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Acute Home Health Prior Authorization Changes </dc:title>
  <cp:lastModifiedBy>Sound Ventures Inc</cp:lastModifiedBy>
  <cp:revision>20</cp:revision>
  <dcterms:modified xsi:type="dcterms:W3CDTF">2025-09-11T18:25:20Z</dcterms:modified>
</cp:coreProperties>
</file>