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6.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41" r:id="rId1"/>
    <p:sldMasterId id="2147483742" r:id="rId2"/>
    <p:sldMasterId id="2147483743" r:id="rId3"/>
    <p:sldMasterId id="2147483744" r:id="rId4"/>
    <p:sldMasterId id="2147483745" r:id="rId5"/>
    <p:sldMasterId id="2147483746" r:id="rId6"/>
    <p:sldMasterId id="2147483755" r:id="rId7"/>
  </p:sldMasterIdLst>
  <p:notesMasterIdLst>
    <p:notesMasterId r:id="rId67"/>
  </p:notesMasterIdLst>
  <p:sldIdLst>
    <p:sldId id="256" r:id="rId8"/>
    <p:sldId id="286" r:id="rId9"/>
    <p:sldId id="257" r:id="rId10"/>
    <p:sldId id="258" r:id="rId11"/>
    <p:sldId id="287" r:id="rId12"/>
    <p:sldId id="259" r:id="rId13"/>
    <p:sldId id="317" r:id="rId14"/>
    <p:sldId id="260" r:id="rId15"/>
    <p:sldId id="318" r:id="rId16"/>
    <p:sldId id="261" r:id="rId17"/>
    <p:sldId id="290" r:id="rId18"/>
    <p:sldId id="262" r:id="rId19"/>
    <p:sldId id="291" r:id="rId20"/>
    <p:sldId id="263" r:id="rId21"/>
    <p:sldId id="292" r:id="rId22"/>
    <p:sldId id="264" r:id="rId23"/>
    <p:sldId id="320" r:id="rId24"/>
    <p:sldId id="265" r:id="rId25"/>
    <p:sldId id="293" r:id="rId26"/>
    <p:sldId id="266" r:id="rId27"/>
    <p:sldId id="294" r:id="rId28"/>
    <p:sldId id="267" r:id="rId29"/>
    <p:sldId id="295" r:id="rId30"/>
    <p:sldId id="268" r:id="rId31"/>
    <p:sldId id="296" r:id="rId32"/>
    <p:sldId id="269" r:id="rId33"/>
    <p:sldId id="297" r:id="rId34"/>
    <p:sldId id="270" r:id="rId35"/>
    <p:sldId id="298" r:id="rId36"/>
    <p:sldId id="271" r:id="rId37"/>
    <p:sldId id="299" r:id="rId38"/>
    <p:sldId id="272" r:id="rId39"/>
    <p:sldId id="300" r:id="rId40"/>
    <p:sldId id="273" r:id="rId41"/>
    <p:sldId id="321" r:id="rId42"/>
    <p:sldId id="274" r:id="rId43"/>
    <p:sldId id="302" r:id="rId44"/>
    <p:sldId id="275" r:id="rId45"/>
    <p:sldId id="303" r:id="rId46"/>
    <p:sldId id="276" r:id="rId47"/>
    <p:sldId id="304" r:id="rId48"/>
    <p:sldId id="277" r:id="rId49"/>
    <p:sldId id="305" r:id="rId50"/>
    <p:sldId id="278" r:id="rId51"/>
    <p:sldId id="306" r:id="rId52"/>
    <p:sldId id="279" r:id="rId53"/>
    <p:sldId id="307" r:id="rId54"/>
    <p:sldId id="280" r:id="rId55"/>
    <p:sldId id="308" r:id="rId56"/>
    <p:sldId id="281" r:id="rId57"/>
    <p:sldId id="310" r:id="rId58"/>
    <p:sldId id="282" r:id="rId59"/>
    <p:sldId id="312" r:id="rId60"/>
    <p:sldId id="283" r:id="rId61"/>
    <p:sldId id="313" r:id="rId62"/>
    <p:sldId id="284" r:id="rId63"/>
    <p:sldId id="314" r:id="rId64"/>
    <p:sldId id="285" r:id="rId65"/>
    <p:sldId id="315" r:id="rId66"/>
  </p:sldIdLst>
  <p:sldSz cx="12192000" cy="6858000"/>
  <p:notesSz cx="6858000" cy="9144000"/>
  <p:embeddedFontLst>
    <p:embeddedFont>
      <p:font typeface="Helvetica Neue" panose="020B0604020202020204" charset="0"/>
      <p:regular r:id="rId68"/>
      <p:bold r:id="rId69"/>
      <p:italic r:id="rId70"/>
      <p:boldItalic r:id="rId71"/>
    </p:embeddedFont>
    <p:embeddedFont>
      <p:font typeface="Noto Sans" panose="020B0502040504020204" pitchFamily="34" charset="0"/>
      <p:regular r:id="rId72"/>
      <p:bold r:id="rId73"/>
      <p:italic r:id="rId74"/>
      <p:boldItalic r:id="rId75"/>
    </p:embeddedFont>
    <p:embeddedFont>
      <p:font typeface="Open Sans" panose="020B0606030504020204" pitchFamily="34" charset="0"/>
      <p:regular r:id="rId76"/>
      <p:bold r:id="rId77"/>
      <p:italic r:id="rId78"/>
      <p:boldItalic r:id="rId79"/>
    </p:embeddedFont>
    <p:embeddedFont>
      <p:font typeface="Open Sans SemiBold" panose="020B0706030804020204" pitchFamily="34" charset="0"/>
      <p:regular r:id="rId80"/>
      <p:bold r:id="rId81"/>
      <p:italic r:id="rId82"/>
      <p:boldItalic r:id="rId83"/>
    </p:embeddedFont>
    <p:embeddedFont>
      <p:font typeface="Roboto" panose="02000000000000000000" pitchFamily="2" charset="0"/>
      <p:regular r:id="rId84"/>
      <p:bold r:id="rId85"/>
      <p:italic r:id="rId86"/>
      <p:boldItalic r:id="rId87"/>
    </p:embeddedFont>
    <p:embeddedFont>
      <p:font typeface="Trebuchet MS" panose="020B0603020202020204" pitchFamily="34" charset="0"/>
      <p:regular r:id="rId88"/>
      <p:bold r:id="rId89"/>
      <p:italic r:id="rId90"/>
      <p:boldItalic r:id="rId9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28">
          <p15:clr>
            <a:srgbClr val="747775"/>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chel Entrican - HCPF She Her Ella" initials="" lastIdx="1" clrIdx="0"/>
  <p:cmAuthor id="1" name="Kristen Lundy - HCPF" initials="" lastIdx="1" clrIdx="1"/>
  <p:cmAuthor id="2" name="Ryan Lazo - HCPF He Him" initial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2" autoAdjust="0"/>
    <p:restoredTop sz="94660"/>
  </p:normalViewPr>
  <p:slideViewPr>
    <p:cSldViewPr snapToGrid="0">
      <p:cViewPr varScale="1">
        <p:scale>
          <a:sx n="103" d="100"/>
          <a:sy n="103" d="100"/>
        </p:scale>
        <p:origin x="114" y="186"/>
      </p:cViewPr>
      <p:guideLst>
        <p:guide pos="528"/>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font" Target="fonts/font1.fntdata"/><Relationship Id="rId84" Type="http://schemas.openxmlformats.org/officeDocument/2006/relationships/font" Target="fonts/font17.fntdata"/><Relationship Id="rId89" Type="http://schemas.openxmlformats.org/officeDocument/2006/relationships/font" Target="fonts/font22.fntdata"/><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font" Target="fonts/font7.fntdata"/><Relationship Id="rId79" Type="http://schemas.openxmlformats.org/officeDocument/2006/relationships/font" Target="fonts/font12.fntdata"/><Relationship Id="rId5" Type="http://schemas.openxmlformats.org/officeDocument/2006/relationships/slideMaster" Target="slideMasters/slideMaster5.xml"/><Relationship Id="rId90" Type="http://schemas.openxmlformats.org/officeDocument/2006/relationships/font" Target="fonts/font23.fntdata"/><Relationship Id="rId95" Type="http://schemas.openxmlformats.org/officeDocument/2006/relationships/theme" Target="theme/theme1.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font" Target="fonts/font2.fntdata"/><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font" Target="fonts/font5.fntdata"/><Relationship Id="rId80" Type="http://schemas.openxmlformats.org/officeDocument/2006/relationships/font" Target="fonts/font13.fntdata"/><Relationship Id="rId85" Type="http://schemas.openxmlformats.org/officeDocument/2006/relationships/font" Target="fonts/font18.fntdata"/><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font" Target="fonts/font3.fntdata"/><Relationship Id="rId75" Type="http://schemas.openxmlformats.org/officeDocument/2006/relationships/font" Target="fonts/font8.fntdata"/><Relationship Id="rId83" Type="http://schemas.openxmlformats.org/officeDocument/2006/relationships/font" Target="fonts/font16.fntdata"/><Relationship Id="rId88" Type="http://schemas.openxmlformats.org/officeDocument/2006/relationships/font" Target="fonts/font21.fntdata"/><Relationship Id="rId91" Type="http://schemas.openxmlformats.org/officeDocument/2006/relationships/font" Target="fonts/font24.fntdata"/><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font" Target="fonts/font6.fntdata"/><Relationship Id="rId78" Type="http://schemas.openxmlformats.org/officeDocument/2006/relationships/font" Target="fonts/font11.fntdata"/><Relationship Id="rId81" Type="http://schemas.openxmlformats.org/officeDocument/2006/relationships/font" Target="fonts/font14.fntdata"/><Relationship Id="rId86" Type="http://schemas.openxmlformats.org/officeDocument/2006/relationships/font" Target="fonts/font19.fntdata"/><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font" Target="fonts/font9.fntdata"/><Relationship Id="rId7" Type="http://schemas.openxmlformats.org/officeDocument/2006/relationships/slideMaster" Target="slideMasters/slideMaster7.xml"/><Relationship Id="rId71" Type="http://schemas.openxmlformats.org/officeDocument/2006/relationships/font" Target="fonts/font4.fntdata"/><Relationship Id="rId92" Type="http://schemas.openxmlformats.org/officeDocument/2006/relationships/commentAuthors" Target="commentAuthors.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font" Target="fonts/font20.fntdata"/><Relationship Id="rId61" Type="http://schemas.openxmlformats.org/officeDocument/2006/relationships/slide" Target="slides/slide54.xml"/><Relationship Id="rId82" Type="http://schemas.openxmlformats.org/officeDocument/2006/relationships/font" Target="fonts/font15.fntdata"/><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dirty="0">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us02web.zoom.us/webinar/register/WN_kkuzp0epQCSOb98D-0IA3A#/registration"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us02web.zoom.us/webinar/register/WN_kkuzp0epQCSOb98D-0IA3A#/registration"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hcpf.colorado.gov/publications" TargetMode="External"/><Relationship Id="rId2" Type="http://schemas.openxmlformats.org/officeDocument/2006/relationships/slide" Target="../slides/slide54.xml"/><Relationship Id="rId1" Type="http://schemas.openxmlformats.org/officeDocument/2006/relationships/notesMaster" Target="../notesMasters/notesMaster1.xml"/><Relationship Id="rId4" Type="http://schemas.openxmlformats.org/officeDocument/2006/relationships/hyperlink" Target="https://us02web.zoom.us/webinar/register/WN_sAvaYeFpSDWUXOBB9naAig" TargetMode="Externa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hcpf.colorado.gov/publications" TargetMode="External"/><Relationship Id="rId2" Type="http://schemas.openxmlformats.org/officeDocument/2006/relationships/slide" Target="../slides/slide55.xml"/><Relationship Id="rId1" Type="http://schemas.openxmlformats.org/officeDocument/2006/relationships/notesMaster" Target="../notesMasters/notesMaster1.xml"/><Relationship Id="rId4" Type="http://schemas.openxmlformats.org/officeDocument/2006/relationships/hyperlink" Target="https://us02web.zoom.us/webinar/register/WN_sAvaYeFpSDWUXOBB9naAig" TargetMode="Externa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444" name="Google Shape;444;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a:p>
            <a:pPr marL="0" lvl="0" indent="0" algn="l" rtl="0">
              <a:spcBef>
                <a:spcPts val="0"/>
              </a:spcBef>
              <a:spcAft>
                <a:spcPts val="0"/>
              </a:spcAft>
              <a:buNone/>
            </a:pPr>
            <a:endParaRPr dirty="0"/>
          </a:p>
        </p:txBody>
      </p:sp>
      <p:sp>
        <p:nvSpPr>
          <p:cNvPr id="445" name="Google Shape;445;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p:txBody>
      </p:sp>
      <p:sp>
        <p:nvSpPr>
          <p:cNvPr id="493" name="Google Shape;493;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Ryan</a:t>
            </a:r>
            <a:endParaRPr lang="es-ES" sz="1200" b="0" u="none" strike="noStrike" dirty="0">
              <a:solidFill>
                <a:srgbClr val="000000"/>
              </a:solidFill>
              <a:effectLst/>
              <a:uFillTx/>
              <a:latin typeface="Arial"/>
            </a:endParaRPr>
          </a:p>
        </p:txBody>
      </p:sp>
      <p:sp>
        <p:nvSpPr>
          <p:cNvPr id="629"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2ab0c5d613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dirty="0"/>
              <a:t>Ryan</a:t>
            </a:r>
            <a:endParaRPr dirty="0"/>
          </a:p>
        </p:txBody>
      </p:sp>
      <p:sp>
        <p:nvSpPr>
          <p:cNvPr id="501" name="Google Shape;501;g32ab0c5d613_0_0: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15000"/>
              </a:lnSpc>
              <a:buNone/>
              <a:tabLst>
                <a:tab pos="0" algn="l"/>
              </a:tabLst>
            </a:pPr>
            <a:r>
              <a:rPr lang="en-US" sz="1200" b="1" u="none" strike="noStrike" dirty="0">
                <a:solidFill>
                  <a:schemeClr val="dk1"/>
                </a:solidFill>
                <a:effectLst/>
                <a:uFillTx/>
                <a:latin typeface="Trebuchet MS"/>
                <a:ea typeface="Trebuchet MS"/>
              </a:rPr>
              <a:t>Ryan</a:t>
            </a:r>
            <a:endParaRPr lang="es-ES" sz="1200" b="0" u="none" strike="noStrike" dirty="0">
              <a:solidFill>
                <a:srgbClr val="000000"/>
              </a:solidFill>
              <a:effectLst/>
              <a:uFillTx/>
              <a:latin typeface="Arial"/>
            </a:endParaRPr>
          </a:p>
        </p:txBody>
      </p:sp>
      <p:sp>
        <p:nvSpPr>
          <p:cNvPr id="631"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p:txBody>
      </p:sp>
      <p:sp>
        <p:nvSpPr>
          <p:cNvPr id="508" name="Google Shape;508;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Ryan</a:t>
            </a:r>
            <a:endParaRPr lang="es-ES" sz="1200" b="0" u="none" strike="noStrike" dirty="0">
              <a:solidFill>
                <a:srgbClr val="000000"/>
              </a:solidFill>
              <a:effectLst/>
              <a:uFillTx/>
              <a:latin typeface="Arial"/>
            </a:endParaRPr>
          </a:p>
        </p:txBody>
      </p:sp>
      <p:sp>
        <p:nvSpPr>
          <p:cNvPr id="633"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515" name="Google Shape;515;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p:txBody>
      </p:sp>
      <p:sp>
        <p:nvSpPr>
          <p:cNvPr id="516" name="Google Shape;516;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 name="PlaceHolder 1"/>
          <p:cNvSpPr>
            <a:spLocks noGrp="1" noRot="1" noChangeAspect="1"/>
          </p:cNvSpPr>
          <p:nvPr>
            <p:ph type="sldImg"/>
          </p:nvPr>
        </p:nvSpPr>
        <p:spPr>
          <a:xfrm>
            <a:off x="-596900" y="279400"/>
            <a:ext cx="8058150" cy="4532313"/>
          </a:xfrm>
          <a:prstGeom prst="rect">
            <a:avLst/>
          </a:prstGeom>
          <a:ln w="0">
            <a:noFill/>
          </a:ln>
        </p:spPr>
        <p:txBody>
          <a:bodyPr/>
          <a:lstStyle/>
          <a:p>
            <a:endParaRPr lang="es-419" dirty="0"/>
          </a:p>
        </p:txBody>
      </p:sp>
      <p:sp>
        <p:nvSpPr>
          <p:cNvPr id="635" name="PlaceHolder 2"/>
          <p:cNvSpPr>
            <a:spLocks noGrp="1"/>
          </p:cNvSpPr>
          <p:nvPr>
            <p:ph type="body"/>
          </p:nvPr>
        </p:nvSpPr>
        <p:spPr>
          <a:xfrm>
            <a:off x="410760" y="4904280"/>
            <a:ext cx="6042600" cy="29008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Ryan</a:t>
            </a:r>
            <a:endParaRPr lang="es-ES" sz="1200" b="0" u="none" strike="noStrike" dirty="0">
              <a:solidFill>
                <a:srgbClr val="000000"/>
              </a:solidFill>
              <a:effectLst/>
              <a:uFillTx/>
              <a:latin typeface="Arial"/>
            </a:endParaRPr>
          </a:p>
        </p:txBody>
      </p:sp>
      <p:sp>
        <p:nvSpPr>
          <p:cNvPr id="636" name="PlaceHolder 3"/>
          <p:cNvSpPr>
            <a:spLocks noGrp="1"/>
          </p:cNvSpPr>
          <p:nvPr>
            <p:ph type="sldNum" idx="134"/>
          </p:nvPr>
        </p:nvSpPr>
        <p:spPr>
          <a:xfrm>
            <a:off x="3481920" y="8053200"/>
            <a:ext cx="2971440" cy="4582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800" b="0" u="none" strike="noStrike">
                <a:solidFill>
                  <a:srgbClr val="000000"/>
                </a:solidFill>
                <a:effectLst/>
                <a:uFillTx/>
                <a:latin typeface="Times New Roman"/>
              </a:defRPr>
            </a:lvl1pPr>
          </a:lstStyle>
          <a:p>
            <a:pPr marL="0" marR="0" lvl="0" indent="0" algn="r" defTabSz="914400" rtl="0" eaLnBrk="1" fontAlgn="auto" latinLnBrk="0" hangingPunct="1">
              <a:lnSpc>
                <a:spcPct val="100000"/>
              </a:lnSpc>
              <a:spcBef>
                <a:spcPts val="0"/>
              </a:spcBef>
              <a:spcAft>
                <a:spcPts val="0"/>
              </a:spcAft>
              <a:buClrTx/>
              <a:buSzTx/>
              <a:buFontTx/>
              <a:buNone/>
              <a:tabLst>
                <a:tab pos="0" algn="l"/>
              </a:tabLst>
              <a:defRPr/>
            </a:pPr>
            <a:fld id="{AB0FDDDA-E2AF-47F1-A864-AB1CD504C6C7}" type="slidenum">
              <a:rPr kumimoji="0" lang="en-US" sz="1800" b="0" i="0" u="none" strike="noStrike" kern="1200" cap="none" spc="0" normalizeH="0" baseline="0" noProof="0">
                <a:ln>
                  <a:noFill/>
                </a:ln>
                <a:solidFill>
                  <a:srgbClr val="000000"/>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tab pos="0" algn="l"/>
                </a:tabLst>
                <a:defRPr/>
              </a:pPr>
              <a:t>17</a:t>
            </a:fld>
            <a:endParaRPr kumimoji="0" lang="es-ES" sz="1800" b="0" i="0" u="none" strike="noStrike" kern="1200" cap="none" spc="0" normalizeH="0" baseline="0" noProof="0" dirty="0">
              <a:ln>
                <a:noFill/>
              </a:ln>
              <a:solidFill>
                <a:srgbClr val="000000"/>
              </a:solidFill>
              <a:effectLst/>
              <a:uLnTx/>
              <a:uFillTx/>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p:txBody>
      </p:sp>
      <p:sp>
        <p:nvSpPr>
          <p:cNvPr id="524" name="Google Shape;524;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Ryan</a:t>
            </a:r>
            <a:endParaRPr lang="es-ES" sz="1200" b="0" u="none" strike="noStrike" dirty="0">
              <a:solidFill>
                <a:srgbClr val="000000"/>
              </a:solidFill>
              <a:effectLst/>
              <a:uFillTx/>
              <a:latin typeface="Arial"/>
            </a:endParaRPr>
          </a:p>
        </p:txBody>
      </p:sp>
      <p:sp>
        <p:nvSpPr>
          <p:cNvPr id="638"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PlaceHolder 1"/>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
        <p:nvSpPr>
          <p:cNvPr id="616" name="PlaceHolder 2"/>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Ryan</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p:txBody>
      </p:sp>
      <p:sp>
        <p:nvSpPr>
          <p:cNvPr id="617" name="PlaceHolder 3"/>
          <p:cNvSpPr>
            <a:spLocks noGrp="1"/>
          </p:cNvSpPr>
          <p:nvPr>
            <p:ph type="sldNum" idx="131"/>
          </p:nvPr>
        </p:nvSpPr>
        <p:spPr>
          <a:xfrm>
            <a:off x="3520800" y="8499600"/>
            <a:ext cx="2971440" cy="4582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800" b="0" u="none" strike="noStrike">
                <a:solidFill>
                  <a:srgbClr val="000000"/>
                </a:solidFill>
                <a:effectLst/>
                <a:uFillTx/>
                <a:latin typeface="Times New Roman"/>
              </a:defRPr>
            </a:lvl1pPr>
          </a:lstStyle>
          <a:p>
            <a:pPr indent="0" algn="r">
              <a:lnSpc>
                <a:spcPct val="100000"/>
              </a:lnSpc>
              <a:buNone/>
              <a:tabLst>
                <a:tab pos="0" algn="l"/>
              </a:tabLst>
            </a:pPr>
            <a:fld id="{A43E9EA8-BB0C-47A9-8520-50D4E7F401F1}" type="slidenum">
              <a:rPr lang="en-US" sz="1800" b="0" u="none" strike="noStrike">
                <a:solidFill>
                  <a:srgbClr val="000000"/>
                </a:solidFill>
                <a:effectLst/>
                <a:uFillTx/>
                <a:latin typeface="Times New Roman"/>
              </a:rPr>
              <a:t>2</a:t>
            </a:fld>
            <a:endParaRPr lang="es-ES" sz="1800" b="0" u="none" strike="noStrike" dirty="0">
              <a:solidFill>
                <a:srgbClr val="000000"/>
              </a:solidFill>
              <a:effectLst/>
              <a:uFillTx/>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3822ee0a22e_0_4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p:txBody>
      </p:sp>
      <p:sp>
        <p:nvSpPr>
          <p:cNvPr id="531" name="Google Shape;531;g3822ee0a22e_0_4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Ryan</a:t>
            </a:r>
            <a:endParaRPr lang="es-ES" sz="1200" b="0" u="none" strike="noStrike" dirty="0">
              <a:solidFill>
                <a:srgbClr val="000000"/>
              </a:solidFill>
              <a:effectLst/>
              <a:uFillTx/>
              <a:latin typeface="Arial"/>
            </a:endParaRPr>
          </a:p>
        </p:txBody>
      </p:sp>
      <p:sp>
        <p:nvSpPr>
          <p:cNvPr id="640"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Kristen</a:t>
            </a:r>
            <a:endParaRPr dirty="0"/>
          </a:p>
          <a:p>
            <a:pPr marL="0" lvl="0" indent="0" algn="l" rtl="0">
              <a:spcBef>
                <a:spcPts val="0"/>
              </a:spcBef>
              <a:spcAft>
                <a:spcPts val="0"/>
              </a:spcAft>
              <a:buNone/>
            </a:pPr>
            <a:endParaRPr dirty="0"/>
          </a:p>
        </p:txBody>
      </p:sp>
      <p:sp>
        <p:nvSpPr>
          <p:cNvPr id="538" name="Google Shape;538;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Kristen</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p:txBody>
      </p:sp>
      <p:sp>
        <p:nvSpPr>
          <p:cNvPr id="642"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be2cfd0744_0_66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544" name="Google Shape;544;g3be2cfd0744_0_66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45" name="Google Shape;545;g3be2cfd0744_0_669: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 name="PlaceHolder 1"/>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
        <p:nvSpPr>
          <p:cNvPr id="644" name="PlaceHolder 2"/>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buNone/>
            </a:pPr>
            <a:endParaRPr lang="es-ES" sz="1200" b="1" u="none" strike="noStrike" dirty="0">
              <a:solidFill>
                <a:schemeClr val="dk1"/>
              </a:solidFill>
              <a:effectLst/>
              <a:uFillTx/>
              <a:latin typeface="Trebuchet MS"/>
              <a:ea typeface="Trebuchet MS"/>
            </a:endParaRPr>
          </a:p>
        </p:txBody>
      </p:sp>
      <p:sp>
        <p:nvSpPr>
          <p:cNvPr id="645" name="PlaceHolder 3"/>
          <p:cNvSpPr>
            <a:spLocks noGrp="1"/>
          </p:cNvSpPr>
          <p:nvPr>
            <p:ph type="sldNum" idx="135"/>
          </p:nvPr>
        </p:nvSpPr>
        <p:spPr>
          <a:xfrm>
            <a:off x="3520800" y="8499600"/>
            <a:ext cx="2971440" cy="4582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800" b="0" u="none" strike="noStrike">
                <a:solidFill>
                  <a:srgbClr val="000000"/>
                </a:solidFill>
                <a:effectLst/>
                <a:uFillTx/>
                <a:latin typeface="Times New Roman"/>
              </a:defRPr>
            </a:lvl1pPr>
          </a:lstStyle>
          <a:p>
            <a:pPr indent="0" algn="r">
              <a:lnSpc>
                <a:spcPct val="100000"/>
              </a:lnSpc>
              <a:buNone/>
              <a:tabLst>
                <a:tab pos="0" algn="l"/>
              </a:tabLst>
            </a:pPr>
            <a:fld id="{DDC9CE92-E2FA-4C47-B8C0-CBF19D19359B}" type="slidenum">
              <a:rPr lang="en-US" sz="1800" b="0" u="none" strike="noStrike">
                <a:solidFill>
                  <a:srgbClr val="000000"/>
                </a:solidFill>
                <a:effectLst/>
                <a:uFillTx/>
                <a:latin typeface="Times New Roman"/>
              </a:rPr>
              <a:t>25</a:t>
            </a:fld>
            <a:endParaRPr lang="es-ES" sz="1800" b="0" u="none" strike="noStrike" dirty="0">
              <a:solidFill>
                <a:srgbClr val="000000"/>
              </a:solidFill>
              <a:effectLst/>
              <a:uFillTx/>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3bcb4a8bcc4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Kristen</a:t>
            </a:r>
            <a:endParaRPr dirty="0"/>
          </a:p>
          <a:p>
            <a:pPr marL="0" lvl="0" indent="0" algn="l" rtl="0">
              <a:spcBef>
                <a:spcPts val="0"/>
              </a:spcBef>
              <a:spcAft>
                <a:spcPts val="0"/>
              </a:spcAft>
              <a:buNone/>
            </a:pPr>
            <a:endParaRPr dirty="0"/>
          </a:p>
        </p:txBody>
      </p:sp>
      <p:sp>
        <p:nvSpPr>
          <p:cNvPr id="579" name="Google Shape;579;g3bcb4a8bcc4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Kristen</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p:txBody>
      </p:sp>
      <p:sp>
        <p:nvSpPr>
          <p:cNvPr id="647"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ba62a22e76_0_13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dirty="0"/>
              <a:t>Kristen</a:t>
            </a:r>
            <a:endParaRPr b="0" dirty="0"/>
          </a:p>
        </p:txBody>
      </p:sp>
      <p:sp>
        <p:nvSpPr>
          <p:cNvPr id="585" name="Google Shape;585;g3ba62a22e76_0_13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0" u="none" strike="noStrike" dirty="0">
                <a:solidFill>
                  <a:schemeClr val="dk1"/>
                </a:solidFill>
                <a:effectLst/>
                <a:uFillTx/>
                <a:latin typeface="Trebuchet MS"/>
                <a:ea typeface="Trebuchet MS"/>
              </a:rPr>
              <a:t>Kristen</a:t>
            </a:r>
            <a:endParaRPr lang="es-ES" sz="1200" b="0" u="none" strike="noStrike" dirty="0">
              <a:solidFill>
                <a:srgbClr val="000000"/>
              </a:solidFill>
              <a:effectLst/>
              <a:uFillTx/>
              <a:latin typeface="Arial"/>
            </a:endParaRPr>
          </a:p>
        </p:txBody>
      </p:sp>
      <p:sp>
        <p:nvSpPr>
          <p:cNvPr id="649"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8119e22d5e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dirty="0"/>
          </a:p>
        </p:txBody>
      </p:sp>
      <p:sp>
        <p:nvSpPr>
          <p:cNvPr id="453" name="Google Shape;453;g38119e22d5e_0_1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Speaker: Ryan</a:t>
            </a:r>
            <a:endParaRPr dirty="0"/>
          </a:p>
          <a:p>
            <a:pPr marL="0" lvl="0" indent="0" algn="l" rtl="0">
              <a:lnSpc>
                <a:spcPct val="100000"/>
              </a:lnSpc>
              <a:spcBef>
                <a:spcPts val="0"/>
              </a:spcBef>
              <a:spcAft>
                <a:spcPts val="0"/>
              </a:spcAft>
              <a:buClr>
                <a:schemeClr val="dk1"/>
              </a:buClr>
              <a:buSzPts val="1400"/>
              <a:buFont typeface="Arial"/>
              <a:buNone/>
            </a:pPr>
            <a:endParaRPr b="0" dirty="0"/>
          </a:p>
          <a:p>
            <a:pPr marL="0" lvl="0" indent="0" algn="l" rtl="0">
              <a:lnSpc>
                <a:spcPct val="100000"/>
              </a:lnSpc>
              <a:spcBef>
                <a:spcPts val="0"/>
              </a:spcBef>
              <a:spcAft>
                <a:spcPts val="0"/>
              </a:spcAft>
              <a:buClr>
                <a:schemeClr val="dk1"/>
              </a:buClr>
              <a:buSzPts val="1400"/>
              <a:buFont typeface="Arial"/>
              <a:buNone/>
            </a:pPr>
            <a:r>
              <a:rPr lang="en-US" b="0" dirty="0"/>
              <a:t>I’d like to let the Spanish interpreter introduce themselves right now. </a:t>
            </a:r>
            <a:endParaRPr b="0" dirty="0"/>
          </a:p>
          <a:p>
            <a:pPr marL="0" lvl="0" indent="0" algn="l" rtl="0">
              <a:lnSpc>
                <a:spcPct val="100000"/>
              </a:lnSpc>
              <a:spcBef>
                <a:spcPts val="0"/>
              </a:spcBef>
              <a:spcAft>
                <a:spcPts val="0"/>
              </a:spcAft>
              <a:buClr>
                <a:schemeClr val="dk1"/>
              </a:buClr>
              <a:buSzPts val="1400"/>
              <a:buFont typeface="Arial"/>
              <a:buNone/>
            </a:pPr>
            <a:endParaRPr dirty="0"/>
          </a:p>
          <a:p>
            <a:pPr marL="457200" lvl="0" indent="-304800" algn="l" rtl="0">
              <a:lnSpc>
                <a:spcPct val="100000"/>
              </a:lnSpc>
              <a:spcBef>
                <a:spcPts val="0"/>
              </a:spcBef>
              <a:spcAft>
                <a:spcPts val="0"/>
              </a:spcAft>
              <a:buClr>
                <a:srgbClr val="202124"/>
              </a:buClr>
              <a:buSzPts val="1200"/>
              <a:buFont typeface="Trebuchet MS"/>
              <a:buChar char="●"/>
            </a:pPr>
            <a:r>
              <a:rPr lang="en-US" b="0" dirty="0">
                <a:solidFill>
                  <a:srgbClr val="202124"/>
                </a:solidFill>
              </a:rPr>
              <a:t>SPANISH INTERPRETER COMES ON SCREEN and IS HIGHLIGHTED; Interpreter READS SCRIPT BELOW VERBATIM. </a:t>
            </a: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dirty="0">
                <a:solidFill>
                  <a:srgbClr val="202124"/>
                </a:solidFill>
              </a:rPr>
              <a:t>Interpreter reads (in Spanish, </a:t>
            </a:r>
            <a:r>
              <a:rPr lang="en-US" b="0" dirty="0">
                <a:solidFill>
                  <a:srgbClr val="202124"/>
                </a:solidFill>
              </a:rPr>
              <a:t>but this is what she is saying in English</a:t>
            </a:r>
            <a:r>
              <a:rPr lang="en-US" dirty="0">
                <a:solidFill>
                  <a:srgbClr val="202124"/>
                </a:solidFill>
              </a:rPr>
              <a:t>):  </a:t>
            </a:r>
            <a:endParaRPr dirty="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dirty="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dirty="0"/>
          </a:p>
          <a:p>
            <a:pPr marL="0" lvl="0" indent="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Clr>
                <a:schemeClr val="dk1"/>
              </a:buClr>
              <a:buSzPts val="1400"/>
              <a:buFont typeface="Arial"/>
              <a:buNone/>
            </a:pPr>
            <a:r>
              <a:rPr lang="en-US" dirty="0">
                <a:solidFill>
                  <a:srgbClr val="202124"/>
                </a:solidFill>
              </a:rPr>
              <a:t>Then [Webinar Leader] speaks once the interpreter is done: </a:t>
            </a:r>
            <a:endParaRPr dirty="0">
              <a:solidFill>
                <a:srgbClr val="202124"/>
              </a:solidFill>
            </a:endParaRPr>
          </a:p>
          <a:p>
            <a:pPr marL="457200" lvl="0" indent="0" algn="l" rtl="0">
              <a:lnSpc>
                <a:spcPct val="100000"/>
              </a:lnSpc>
              <a:spcBef>
                <a:spcPts val="0"/>
              </a:spcBef>
              <a:spcAft>
                <a:spcPts val="0"/>
              </a:spcAft>
              <a:buSzPts val="1400"/>
              <a:buNone/>
            </a:pPr>
            <a:r>
              <a:rPr lang="en-US" b="0" dirty="0"/>
              <a:t>Thank you, [</a:t>
            </a:r>
            <a:r>
              <a:rPr lang="en-US" dirty="0"/>
              <a:t>Interpreter Name</a:t>
            </a:r>
            <a:r>
              <a:rPr lang="en-US" b="0" dirty="0"/>
              <a:t>]. If you would like to listen to this webinar in Spanish, please select the “Interpretation” pod on your Zoom toolbar and select “Spanish”. We have also posted instructions for now to access language interpretation in the chat. </a:t>
            </a:r>
            <a:endParaRPr b="0" dirty="0"/>
          </a:p>
          <a:p>
            <a:pPr marL="457200" lvl="0" indent="0" algn="l" rtl="0">
              <a:lnSpc>
                <a:spcPct val="100000"/>
              </a:lnSpc>
              <a:spcBef>
                <a:spcPts val="0"/>
              </a:spcBef>
              <a:spcAft>
                <a:spcPts val="0"/>
              </a:spcAft>
              <a:buSzPts val="1400"/>
              <a:buNone/>
            </a:pPr>
            <a:endParaRPr b="0" dirty="0"/>
          </a:p>
          <a:p>
            <a:pPr marL="457200" lvl="0" indent="0" algn="l" rtl="0">
              <a:lnSpc>
                <a:spcPct val="100000"/>
              </a:lnSpc>
              <a:spcBef>
                <a:spcPts val="0"/>
              </a:spcBef>
              <a:spcAft>
                <a:spcPts val="0"/>
              </a:spcAft>
              <a:buClr>
                <a:schemeClr val="dk1"/>
              </a:buClr>
              <a:buSzPts val="1400"/>
              <a:buFont typeface="Arial"/>
              <a:buNone/>
            </a:pPr>
            <a:endParaRPr b="0" dirty="0"/>
          </a:p>
          <a:p>
            <a:pPr marL="0" lvl="0" indent="0" algn="l" rtl="0">
              <a:lnSpc>
                <a:spcPct val="115000"/>
              </a:lnSpc>
              <a:spcBef>
                <a:spcPts val="0"/>
              </a:spcBef>
              <a:spcAft>
                <a:spcPts val="0"/>
              </a:spcAft>
              <a:buSzPts val="1400"/>
              <a:buNone/>
            </a:pPr>
            <a:r>
              <a:rPr lang="en-US" u="sng" dirty="0">
                <a:solidFill>
                  <a:srgbClr val="444444"/>
                </a:solidFill>
              </a:rPr>
              <a:t>[Webinar Tech] </a:t>
            </a:r>
            <a:r>
              <a:rPr lang="en-US" b="0" u="sng" dirty="0">
                <a:solidFill>
                  <a:srgbClr val="444444"/>
                </a:solidFill>
              </a:rPr>
              <a:t>Post in Chat:​</a:t>
            </a:r>
            <a:endParaRPr b="0" dirty="0"/>
          </a:p>
          <a:p>
            <a:pPr marL="0" lvl="0" indent="0" algn="l" rtl="0">
              <a:lnSpc>
                <a:spcPct val="100000"/>
              </a:lnSpc>
              <a:spcBef>
                <a:spcPts val="0"/>
              </a:spcBef>
              <a:spcAft>
                <a:spcPts val="0"/>
              </a:spcAft>
              <a:buNone/>
            </a:pPr>
            <a:endParaRPr b="0" dirty="0"/>
          </a:p>
          <a:p>
            <a:pPr marL="0" lvl="0" indent="0" algn="l" rtl="0">
              <a:lnSpc>
                <a:spcPct val="100000"/>
              </a:lnSpc>
              <a:spcBef>
                <a:spcPts val="0"/>
              </a:spcBef>
              <a:spcAft>
                <a:spcPts val="0"/>
              </a:spcAft>
              <a:buNone/>
            </a:pPr>
            <a:r>
              <a:rPr lang="en-US" b="0" dirty="0"/>
              <a:t>How to listen to Language Interpretation: </a:t>
            </a:r>
            <a:r>
              <a:rPr lang="en-US" b="0" u="sng" dirty="0">
                <a:solidFill>
                  <a:schemeClr val="hlink"/>
                </a:solidFill>
                <a:hlinkClick r:id="rId3"/>
              </a:rPr>
              <a:t>https://support.zoom.com/hc/en/article?id=zm_kb&amp;sysparm_article=KB0064768#h_6802bbbc-2ec9-47cb-a04c-6aac35914d82</a:t>
            </a:r>
            <a:r>
              <a:rPr lang="en-US" b="0" dirty="0"/>
              <a:t> </a:t>
            </a:r>
            <a:endParaRPr b="0" dirty="0"/>
          </a:p>
          <a:p>
            <a:pPr marL="0" lvl="0" indent="0" algn="l" rtl="0">
              <a:lnSpc>
                <a:spcPct val="100000"/>
              </a:lnSpc>
              <a:spcBef>
                <a:spcPts val="0"/>
              </a:spcBef>
              <a:spcAft>
                <a:spcPts val="0"/>
              </a:spcAft>
              <a:buNone/>
            </a:pPr>
            <a:r>
              <a:rPr lang="en-US" b="0" dirty="0"/>
              <a:t> </a:t>
            </a:r>
            <a:endParaRPr b="0" dirty="0"/>
          </a:p>
          <a:p>
            <a:pPr marL="0" lvl="0" indent="0" algn="l" rtl="0">
              <a:lnSpc>
                <a:spcPct val="115000"/>
              </a:lnSpc>
              <a:spcBef>
                <a:spcPts val="0"/>
              </a:spcBef>
              <a:spcAft>
                <a:spcPts val="0"/>
              </a:spcAft>
              <a:buSzPts val="1400"/>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bd492334b7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592" name="Google Shape;592;g3bd492334b7_5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bc3a074a5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598" name="Google Shape;598;g3bc3a074a53_0_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bd916309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04" name="Google Shape;604;g3bd916309a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a:extLst>
            <a:ext uri="{FF2B5EF4-FFF2-40B4-BE49-F238E27FC236}">
              <a16:creationId xmlns:a16="http://schemas.microsoft.com/office/drawing/2014/main" id="{66923054-818A-1530-0444-FCF5EA5AFB86}"/>
            </a:ext>
          </a:extLst>
        </p:cNvPr>
        <p:cNvGrpSpPr/>
        <p:nvPr/>
      </p:nvGrpSpPr>
      <p:grpSpPr>
        <a:xfrm>
          <a:off x="0" y="0"/>
          <a:ext cx="0" cy="0"/>
          <a:chOff x="0" y="0"/>
          <a:chExt cx="0" cy="0"/>
        </a:xfrm>
      </p:grpSpPr>
      <p:sp>
        <p:nvSpPr>
          <p:cNvPr id="603" name="Google Shape;603;g3bd916309a6_0_0:notes">
            <a:extLst>
              <a:ext uri="{FF2B5EF4-FFF2-40B4-BE49-F238E27FC236}">
                <a16:creationId xmlns:a16="http://schemas.microsoft.com/office/drawing/2014/main" id="{5BA5D5D8-2F37-241B-9A55-8FE7945BAE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04" name="Google Shape;604;g3bd916309a6_0_0:notes">
            <a:extLst>
              <a:ext uri="{FF2B5EF4-FFF2-40B4-BE49-F238E27FC236}">
                <a16:creationId xmlns:a16="http://schemas.microsoft.com/office/drawing/2014/main" id="{7A8A2CC3-2A34-BF8B-09E7-9F55E104E244}"/>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650351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bcb4a8bcc4_0_1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Kristen</a:t>
            </a:r>
            <a:endParaRPr dirty="0"/>
          </a:p>
          <a:p>
            <a:pPr marL="0" lvl="0" indent="0" algn="l" rtl="0">
              <a:spcBef>
                <a:spcPts val="0"/>
              </a:spcBef>
              <a:spcAft>
                <a:spcPts val="0"/>
              </a:spcAft>
              <a:buNone/>
            </a:pPr>
            <a:endParaRPr dirty="0"/>
          </a:p>
        </p:txBody>
      </p:sp>
      <p:sp>
        <p:nvSpPr>
          <p:cNvPr id="610" name="Google Shape;610;g3bcb4a8bcc4_0_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Kristen</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p:txBody>
      </p:sp>
      <p:sp>
        <p:nvSpPr>
          <p:cNvPr id="651"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3ba62a22e76_0_12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dirty="0"/>
              <a:t>Kristen</a:t>
            </a:r>
            <a:endParaRPr b="0" dirty="0"/>
          </a:p>
        </p:txBody>
      </p:sp>
      <p:sp>
        <p:nvSpPr>
          <p:cNvPr id="616" name="Google Shape;616;g3ba62a22e76_0_12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0" u="none" strike="noStrike" dirty="0">
                <a:solidFill>
                  <a:schemeClr val="dk1"/>
                </a:solidFill>
                <a:effectLst/>
                <a:uFillTx/>
                <a:latin typeface="Trebuchet MS"/>
                <a:ea typeface="Trebuchet MS"/>
              </a:rPr>
              <a:t>Kristen</a:t>
            </a:r>
            <a:endParaRPr lang="es-ES" sz="1200" b="0" u="none" strike="noStrike" dirty="0">
              <a:solidFill>
                <a:srgbClr val="000000"/>
              </a:solidFill>
              <a:effectLst/>
              <a:uFillTx/>
              <a:latin typeface="Arial"/>
            </a:endParaRPr>
          </a:p>
        </p:txBody>
      </p:sp>
      <p:sp>
        <p:nvSpPr>
          <p:cNvPr id="653"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be2cfd0744_0_6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23" name="Google Shape;623;g3be2cfd0744_0_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24" name="Google Shape;624;g3be2cfd0744_0_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PlaceHolder 1"/>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
        <p:nvSpPr>
          <p:cNvPr id="655" name="PlaceHolder 2"/>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buNone/>
            </a:pPr>
            <a:endParaRPr lang="es-ES" sz="1200" b="1" u="none" strike="noStrike" dirty="0">
              <a:solidFill>
                <a:schemeClr val="dk1"/>
              </a:solidFill>
              <a:effectLst/>
              <a:uFillTx/>
              <a:latin typeface="Trebuchet MS"/>
              <a:ea typeface="Trebuchet MS"/>
            </a:endParaRPr>
          </a:p>
        </p:txBody>
      </p:sp>
      <p:sp>
        <p:nvSpPr>
          <p:cNvPr id="656" name="PlaceHolder 3"/>
          <p:cNvSpPr>
            <a:spLocks noGrp="1"/>
          </p:cNvSpPr>
          <p:nvPr>
            <p:ph type="sldNum" idx="136"/>
          </p:nvPr>
        </p:nvSpPr>
        <p:spPr>
          <a:xfrm>
            <a:off x="3520800" y="8499600"/>
            <a:ext cx="2971440" cy="4582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800" b="0" u="none" strike="noStrike">
                <a:solidFill>
                  <a:srgbClr val="000000"/>
                </a:solidFill>
                <a:effectLst/>
                <a:uFillTx/>
                <a:latin typeface="Times New Roman"/>
              </a:defRPr>
            </a:lvl1pPr>
          </a:lstStyle>
          <a:p>
            <a:pPr indent="0" algn="r">
              <a:lnSpc>
                <a:spcPct val="100000"/>
              </a:lnSpc>
              <a:buNone/>
              <a:tabLst>
                <a:tab pos="0" algn="l"/>
              </a:tabLst>
            </a:pPr>
            <a:fld id="{669D246D-5830-455A-9EB0-3043794FF542}" type="slidenum">
              <a:rPr lang="en-US" sz="1800" b="0" u="none" strike="noStrike">
                <a:solidFill>
                  <a:srgbClr val="000000"/>
                </a:solidFill>
                <a:effectLst/>
                <a:uFillTx/>
                <a:latin typeface="Times New Roman"/>
              </a:rPr>
              <a:t>41</a:t>
            </a:fld>
            <a:endParaRPr lang="es-ES" sz="1800" b="0" u="none" strike="noStrike" dirty="0">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3cfdbf8afd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68" name="Google Shape;468;g33cfdbf8afd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p:txBody>
      </p:sp>
      <p:sp>
        <p:nvSpPr>
          <p:cNvPr id="469" name="Google Shape;469;g33cfdbf8afd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3bcb4a8bcc4_0_1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Kristen</a:t>
            </a:r>
            <a:endParaRPr dirty="0"/>
          </a:p>
          <a:p>
            <a:pPr marL="0" lvl="0" indent="0" algn="l" rtl="0">
              <a:spcBef>
                <a:spcPts val="0"/>
              </a:spcBef>
              <a:spcAft>
                <a:spcPts val="0"/>
              </a:spcAft>
              <a:buNone/>
            </a:pPr>
            <a:endParaRPr dirty="0"/>
          </a:p>
        </p:txBody>
      </p:sp>
      <p:sp>
        <p:nvSpPr>
          <p:cNvPr id="631" name="Google Shape;631;g3bcb4a8bcc4_0_1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Kristen</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p:txBody>
      </p:sp>
      <p:sp>
        <p:nvSpPr>
          <p:cNvPr id="658"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bc3a074a5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37" name="Google Shape;637;g3bc3a074a53_0_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3bcb4a8bcc4_0_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Kristen</a:t>
            </a:r>
            <a:endParaRPr dirty="0"/>
          </a:p>
          <a:p>
            <a:pPr marL="0" lvl="0" indent="0" algn="l" rtl="0">
              <a:spcBef>
                <a:spcPts val="0"/>
              </a:spcBef>
              <a:spcAft>
                <a:spcPts val="0"/>
              </a:spcAft>
              <a:buNone/>
            </a:pPr>
            <a:endParaRPr dirty="0"/>
          </a:p>
        </p:txBody>
      </p:sp>
      <p:sp>
        <p:nvSpPr>
          <p:cNvPr id="644" name="Google Shape;644;g3bcb4a8bcc4_0_2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 name="PlaceHolder 1"/>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Kristen</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p:txBody>
      </p:sp>
      <p:sp>
        <p:nvSpPr>
          <p:cNvPr id="660" name="PlaceHolder 2"/>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ba62a22e76_0_1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50" name="Google Shape;650;g3ba62a22e76_0_13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dirty="0"/>
              <a:t>Registration link, 2/24/26 H.R. 1 Webinar with HCPF: </a:t>
            </a:r>
            <a:r>
              <a:rPr lang="en-US" b="0" u="sng" dirty="0">
                <a:solidFill>
                  <a:schemeClr val="hlink"/>
                </a:solidFill>
                <a:hlinkClick r:id="rId3"/>
              </a:rPr>
              <a:t>https://us02web.zoom.us/webinar/register/WN_kkuzp0epQCSOb98D-0IA3A#/registration</a:t>
            </a:r>
            <a:r>
              <a:rPr lang="en-US" b="0" dirty="0"/>
              <a:t> </a:t>
            </a:r>
            <a:endParaRPr b="0" dirty="0"/>
          </a:p>
        </p:txBody>
      </p:sp>
      <p:sp>
        <p:nvSpPr>
          <p:cNvPr id="651" name="Google Shape;651;g3ba62a22e76_0_13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48</a:t>
            </a:fld>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 name="PlaceHolder 1"/>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
        <p:nvSpPr>
          <p:cNvPr id="662" name="PlaceHolder 2"/>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0" u="none" strike="noStrike" dirty="0">
                <a:solidFill>
                  <a:schemeClr val="dk1"/>
                </a:solidFill>
                <a:effectLst/>
                <a:uFillTx/>
                <a:latin typeface="Trebuchet MS"/>
                <a:ea typeface="Trebuchet MS"/>
              </a:rPr>
              <a:t>Registration link, 2/24/26 H.R. 1 Webinar with HCPF: </a:t>
            </a:r>
            <a:r>
              <a:rPr lang="en-US" sz="1200" b="0" u="sng" strike="noStrike" dirty="0">
                <a:solidFill>
                  <a:schemeClr val="hlink"/>
                </a:solidFill>
                <a:effectLst/>
                <a:uFillTx/>
                <a:latin typeface="Trebuchet MS"/>
                <a:ea typeface="Trebuchet MS"/>
                <a:hlinkClick r:id="rId3"/>
              </a:rPr>
              <a:t>https://us02web.zoom.us/webinar/register/WN_kkuzp0epQCSOb98D-0IA3A#/registration</a:t>
            </a:r>
            <a:r>
              <a:rPr lang="en-US" sz="1200" b="0" u="none" strike="noStrike" dirty="0">
                <a:solidFill>
                  <a:schemeClr val="dk1"/>
                </a:solidFill>
                <a:effectLst/>
                <a:uFillTx/>
                <a:latin typeface="Trebuchet MS"/>
                <a:ea typeface="Trebuchet MS"/>
              </a:rPr>
              <a:t> </a:t>
            </a:r>
            <a:endParaRPr lang="es-ES" sz="1200" b="0" u="none" strike="noStrike" dirty="0">
              <a:solidFill>
                <a:srgbClr val="000000"/>
              </a:solidFill>
              <a:effectLst/>
              <a:uFillTx/>
              <a:latin typeface="Arial"/>
            </a:endParaRPr>
          </a:p>
        </p:txBody>
      </p:sp>
      <p:sp>
        <p:nvSpPr>
          <p:cNvPr id="663" name="PlaceHolder 3"/>
          <p:cNvSpPr>
            <a:spLocks noGrp="1"/>
          </p:cNvSpPr>
          <p:nvPr>
            <p:ph type="sldNum" idx="137"/>
          </p:nvPr>
        </p:nvSpPr>
        <p:spPr>
          <a:xfrm>
            <a:off x="3520800" y="8499600"/>
            <a:ext cx="2971440" cy="4582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800" b="0" u="none" strike="noStrike">
                <a:solidFill>
                  <a:srgbClr val="000000"/>
                </a:solidFill>
                <a:effectLst/>
                <a:uFillTx/>
                <a:latin typeface="Times New Roman"/>
              </a:defRPr>
            </a:lvl1pPr>
          </a:lstStyle>
          <a:p>
            <a:pPr indent="0" algn="r">
              <a:lnSpc>
                <a:spcPct val="100000"/>
              </a:lnSpc>
              <a:buNone/>
              <a:tabLst>
                <a:tab pos="0" algn="l"/>
              </a:tabLst>
            </a:pPr>
            <a:fld id="{C3D3AF02-322C-46EF-B8E5-B052134316C5}" type="slidenum">
              <a:rPr lang="en-US" sz="1800" b="0" u="none" strike="noStrike">
                <a:solidFill>
                  <a:srgbClr val="000000"/>
                </a:solidFill>
                <a:effectLst/>
                <a:uFillTx/>
                <a:latin typeface="Times New Roman"/>
              </a:rPr>
              <a:t>49</a:t>
            </a:fld>
            <a:endParaRPr lang="es-ES" sz="1800" b="0" u="none" strike="noStrike" dirty="0">
              <a:solidFill>
                <a:srgbClr val="000000"/>
              </a:solidFill>
              <a:effectLst/>
              <a:uFillTx/>
              <a:latin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822ee0a22e_0_4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dirty="0"/>
              <a:t>Kristen</a:t>
            </a:r>
            <a:endParaRPr b="0" dirty="0"/>
          </a:p>
        </p:txBody>
      </p:sp>
      <p:sp>
        <p:nvSpPr>
          <p:cNvPr id="658" name="Google Shape;658;g3822ee0a22e_0_4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0BF7E79D-FB22-1CF9-161D-0990E3ED7159}"/>
            </a:ext>
          </a:extLst>
        </p:cNvPr>
        <p:cNvGrpSpPr/>
        <p:nvPr/>
      </p:nvGrpSpPr>
      <p:grpSpPr>
        <a:xfrm>
          <a:off x="0" y="0"/>
          <a:ext cx="0" cy="0"/>
          <a:chOff x="0" y="0"/>
          <a:chExt cx="0" cy="0"/>
        </a:xfrm>
      </p:grpSpPr>
      <p:sp>
        <p:nvSpPr>
          <p:cNvPr id="657" name="Google Shape;657;g3822ee0a22e_0_447:notes">
            <a:extLst>
              <a:ext uri="{FF2B5EF4-FFF2-40B4-BE49-F238E27FC236}">
                <a16:creationId xmlns:a16="http://schemas.microsoft.com/office/drawing/2014/main" id="{1FA6AD21-6A30-51C5-FBC8-3714719BB953}"/>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0" dirty="0"/>
              <a:t>Kristen</a:t>
            </a:r>
            <a:endParaRPr b="0" dirty="0"/>
          </a:p>
        </p:txBody>
      </p:sp>
      <p:sp>
        <p:nvSpPr>
          <p:cNvPr id="658" name="Google Shape;658;g3822ee0a22e_0_447:notes">
            <a:extLst>
              <a:ext uri="{FF2B5EF4-FFF2-40B4-BE49-F238E27FC236}">
                <a16:creationId xmlns:a16="http://schemas.microsoft.com/office/drawing/2014/main" id="{203D40A8-C969-D78A-4C1D-C1E3837DB181}"/>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Tree>
    <p:extLst>
      <p:ext uri="{BB962C8B-B14F-4D97-AF65-F5344CB8AC3E}">
        <p14:creationId xmlns:p14="http://schemas.microsoft.com/office/powerpoint/2010/main" val="138734292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30f438cacf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65" name="Google Shape;665;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 take over for Q and A - call on people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Reminder leave enough time to </a:t>
            </a:r>
            <a:endParaRPr dirty="0"/>
          </a:p>
        </p:txBody>
      </p:sp>
      <p:sp>
        <p:nvSpPr>
          <p:cNvPr id="666" name="Google Shape;666;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PlaceHolder 1"/>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
        <p:nvSpPr>
          <p:cNvPr id="621" name="PlaceHolder 2"/>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Ryan</a:t>
            </a:r>
            <a:endParaRPr lang="es-ES" sz="1200" b="0" u="none" strike="noStrike" dirty="0">
              <a:solidFill>
                <a:srgbClr val="000000"/>
              </a:solidFill>
              <a:effectLst/>
              <a:uFillTx/>
              <a:latin typeface="Arial"/>
            </a:endParaRPr>
          </a:p>
        </p:txBody>
      </p:sp>
      <p:sp>
        <p:nvSpPr>
          <p:cNvPr id="622" name="PlaceHolder 3"/>
          <p:cNvSpPr>
            <a:spLocks noGrp="1"/>
          </p:cNvSpPr>
          <p:nvPr>
            <p:ph type="sldNum" idx="132"/>
          </p:nvPr>
        </p:nvSpPr>
        <p:spPr>
          <a:xfrm>
            <a:off x="3520800" y="8499600"/>
            <a:ext cx="2971440" cy="4582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800" b="0" u="none" strike="noStrike">
                <a:solidFill>
                  <a:srgbClr val="000000"/>
                </a:solidFill>
                <a:effectLst/>
                <a:uFillTx/>
                <a:latin typeface="Times New Roman"/>
              </a:defRPr>
            </a:lvl1pPr>
          </a:lstStyle>
          <a:p>
            <a:pPr indent="0" algn="r">
              <a:lnSpc>
                <a:spcPct val="100000"/>
              </a:lnSpc>
              <a:buNone/>
              <a:tabLst>
                <a:tab pos="0" algn="l"/>
              </a:tabLst>
            </a:pPr>
            <a:fld id="{4B920677-7EC6-44C0-87B0-4A8ACC631C2A}" type="slidenum">
              <a:rPr lang="en-US" sz="1800" b="0" u="none" strike="noStrike">
                <a:solidFill>
                  <a:srgbClr val="000000"/>
                </a:solidFill>
                <a:effectLst/>
                <a:uFillTx/>
                <a:latin typeface="Times New Roman"/>
              </a:rPr>
              <a:t>5</a:t>
            </a:fld>
            <a:endParaRPr lang="es-ES" sz="1800" b="0" u="none" strike="noStrike" dirty="0">
              <a:solidFill>
                <a:srgbClr val="000000"/>
              </a:solidFill>
              <a:effectLst/>
              <a:uFillTx/>
              <a:latin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a:extLst>
            <a:ext uri="{FF2B5EF4-FFF2-40B4-BE49-F238E27FC236}">
              <a16:creationId xmlns:a16="http://schemas.microsoft.com/office/drawing/2014/main" id="{8BD654B3-049F-782B-0F91-DA10CC404E6A}"/>
            </a:ext>
          </a:extLst>
        </p:cNvPr>
        <p:cNvGrpSpPr/>
        <p:nvPr/>
      </p:nvGrpSpPr>
      <p:grpSpPr>
        <a:xfrm>
          <a:off x="0" y="0"/>
          <a:ext cx="0" cy="0"/>
          <a:chOff x="0" y="0"/>
          <a:chExt cx="0" cy="0"/>
        </a:xfrm>
      </p:grpSpPr>
      <p:sp>
        <p:nvSpPr>
          <p:cNvPr id="664" name="Google Shape;664;g330f438cacf_0_7:notes">
            <a:extLst>
              <a:ext uri="{FF2B5EF4-FFF2-40B4-BE49-F238E27FC236}">
                <a16:creationId xmlns:a16="http://schemas.microsoft.com/office/drawing/2014/main" id="{4D58F018-9E94-43A5-96C8-9BE1F0D52844}"/>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65" name="Google Shape;665;g330f438cacf_0_7:notes">
            <a:extLst>
              <a:ext uri="{FF2B5EF4-FFF2-40B4-BE49-F238E27FC236}">
                <a16:creationId xmlns:a16="http://schemas.microsoft.com/office/drawing/2014/main" id="{655487F3-A536-6595-4A01-51D22163800F}"/>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 take over for Q and A - call on people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Reminder leave enough time to </a:t>
            </a:r>
            <a:endParaRPr dirty="0"/>
          </a:p>
        </p:txBody>
      </p:sp>
      <p:sp>
        <p:nvSpPr>
          <p:cNvPr id="666" name="Google Shape;666;g330f438cacf_0_7:notes">
            <a:extLst>
              <a:ext uri="{FF2B5EF4-FFF2-40B4-BE49-F238E27FC236}">
                <a16:creationId xmlns:a16="http://schemas.microsoft.com/office/drawing/2014/main" id="{F833E5D8-512B-C55E-FD55-A40FD8856AD1}"/>
              </a:ext>
            </a:extLst>
          </p:cNvPr>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dirty="0"/>
          </a:p>
        </p:txBody>
      </p:sp>
    </p:spTree>
    <p:extLst>
      <p:ext uri="{BB962C8B-B14F-4D97-AF65-F5344CB8AC3E}">
        <p14:creationId xmlns:p14="http://schemas.microsoft.com/office/powerpoint/2010/main" val="8409651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36e338021f3_0_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672" name="Google Shape;672;g36e338021f3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Speaker: Kristen </a:t>
            </a:r>
            <a:br>
              <a:rPr lang="en-US" dirty="0"/>
            </a:br>
            <a:r>
              <a:rPr lang="en-US" dirty="0"/>
              <a:t>Links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Member Correspondence Improvements website: https://hcpf.colorado.gov/member-correspondence-improvements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Sign up for HCPF newsletters and publications: </a:t>
            </a:r>
            <a:r>
              <a:rPr lang="en-US" u="sng" dirty="0">
                <a:solidFill>
                  <a:schemeClr val="hlink"/>
                </a:solidFill>
                <a:hlinkClick r:id="rId3"/>
              </a:rPr>
              <a:t>https://hcpf.colorado.gov/publications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Register for upcoming Member Correspondence Improvements Meetings: </a:t>
            </a:r>
            <a:r>
              <a:rPr lang="en-US" u="sng" dirty="0">
                <a:solidFill>
                  <a:schemeClr val="hlink"/>
                </a:solidFill>
                <a:hlinkClick r:id="rId4"/>
              </a:rPr>
              <a:t>https://us02web.zoom.us/webinar/register/WN_sAvaYeFpSDWUXOBB9naAig</a:t>
            </a:r>
            <a:r>
              <a:rPr lang="en-US"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400"/>
              <a:buFont typeface="Arial"/>
              <a:buNone/>
            </a:pPr>
            <a:r>
              <a:rPr lang="en-US" dirty="0"/>
              <a:t>Sitio web sobre mejoras en la correspondencia de miembros: https://hcpf.colorado.gov/member-correspondence-improvements</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t>Suscríbase a los boletines y publicaciones de HCPF: </a:t>
            </a:r>
            <a:r>
              <a:rPr lang="en-US" u="sng" dirty="0">
                <a:solidFill>
                  <a:schemeClr val="hlink"/>
                </a:solidFill>
                <a:hlinkClick r:id="rId3"/>
              </a:rPr>
              <a:t>https://hcpf.colorado.gov/publications</a:t>
            </a:r>
            <a:endParaRPr dirty="0"/>
          </a:p>
          <a:p>
            <a:pPr marL="0" lvl="0" indent="0" algn="l" rtl="0">
              <a:spcBef>
                <a:spcPts val="0"/>
              </a:spcBef>
              <a:spcAft>
                <a:spcPts val="0"/>
              </a:spcAft>
              <a:buClr>
                <a:schemeClr val="dk1"/>
              </a:buClr>
              <a:buSzPts val="1400"/>
              <a:buFont typeface="Arial"/>
              <a:buNone/>
            </a:pPr>
            <a:endParaRPr dirty="0"/>
          </a:p>
          <a:p>
            <a:pPr marL="0" lvl="0" indent="0" algn="l" rtl="0">
              <a:spcBef>
                <a:spcPts val="0"/>
              </a:spcBef>
              <a:spcAft>
                <a:spcPts val="0"/>
              </a:spcAft>
              <a:buClr>
                <a:schemeClr val="dk1"/>
              </a:buClr>
              <a:buSzPts val="1400"/>
              <a:buFont typeface="Arial"/>
              <a:buNone/>
            </a:pPr>
            <a:r>
              <a:rPr lang="en-US" dirty="0"/>
              <a:t>Inscríbase en las próximas reuniones sobre mejoras en la correspondencia de miembros: </a:t>
            </a:r>
            <a:r>
              <a:rPr lang="en-US" u="sng" dirty="0">
                <a:solidFill>
                  <a:schemeClr val="hlink"/>
                </a:solidFill>
                <a:hlinkClick r:id="rId4"/>
              </a:rPr>
              <a:t>https://us02web.zoom.us/webinar/register/WN_sAvaYeFpSDWUXOBB9naAig</a:t>
            </a:r>
            <a:r>
              <a:rPr lang="en-US" dirty="0"/>
              <a:t> </a:t>
            </a:r>
            <a:endParaRPr dirty="0"/>
          </a:p>
        </p:txBody>
      </p:sp>
      <p:sp>
        <p:nvSpPr>
          <p:cNvPr id="673" name="Google Shape;673;g36e338021f3_0_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PlaceHolder 1"/>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
        <p:nvSpPr>
          <p:cNvPr id="670" name="PlaceHolder 2"/>
          <p:cNvSpPr>
            <a:spLocks noGrp="1"/>
          </p:cNvSpPr>
          <p:nvPr>
            <p:ph type="body"/>
          </p:nvPr>
        </p:nvSpPr>
        <p:spPr>
          <a:xfrm>
            <a:off x="365400" y="3803400"/>
            <a:ext cx="6127200" cy="453168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Speaker: Kristen </a:t>
            </a:r>
            <a:br>
              <a:rPr sz="1200" dirty="0"/>
            </a:br>
            <a:r>
              <a:rPr lang="en-US" sz="1200" b="1" u="none" strike="noStrike" dirty="0">
                <a:solidFill>
                  <a:schemeClr val="dk1"/>
                </a:solidFill>
                <a:effectLst/>
                <a:uFillTx/>
                <a:latin typeface="Trebuchet MS"/>
                <a:ea typeface="Trebuchet MS"/>
              </a:rPr>
              <a:t>Links</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a:p>
            <a:pPr indent="0">
              <a:lnSpc>
                <a:spcPct val="100000"/>
              </a:lnSpc>
              <a:buNone/>
              <a:tabLst>
                <a:tab pos="0" algn="l"/>
              </a:tabLst>
            </a:pPr>
            <a:r>
              <a:rPr lang="en-US" sz="1200" b="1" u="none" strike="noStrike" dirty="0">
                <a:solidFill>
                  <a:schemeClr val="dk1"/>
                </a:solidFill>
                <a:effectLst/>
                <a:uFillTx/>
                <a:latin typeface="Trebuchet MS"/>
                <a:ea typeface="Trebuchet MS"/>
              </a:rPr>
              <a:t>Member Correspondence Improvements website: https://hcpf.colorado.gov/member-correspondence-improvements</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a:p>
            <a:pPr indent="0">
              <a:lnSpc>
                <a:spcPct val="100000"/>
              </a:lnSpc>
              <a:buNone/>
              <a:tabLst>
                <a:tab pos="0" algn="l"/>
              </a:tabLst>
            </a:pPr>
            <a:r>
              <a:rPr lang="en-US" sz="1200" b="1" u="none" strike="noStrike" dirty="0">
                <a:solidFill>
                  <a:schemeClr val="dk1"/>
                </a:solidFill>
                <a:effectLst/>
                <a:uFillTx/>
                <a:latin typeface="Trebuchet MS"/>
                <a:ea typeface="Trebuchet MS"/>
              </a:rPr>
              <a:t>Sign up for HCPF newsletters and publications: </a:t>
            </a:r>
            <a:r>
              <a:rPr lang="en-US" sz="1200" b="1" u="sng" strike="noStrike" dirty="0">
                <a:solidFill>
                  <a:schemeClr val="hlink"/>
                </a:solidFill>
                <a:effectLst/>
                <a:uFillTx/>
                <a:latin typeface="Trebuchet MS"/>
                <a:ea typeface="Trebuchet MS"/>
                <a:hlinkClick r:id="rId3"/>
              </a:rPr>
              <a:t>https://hcpf.colorado.gov/publications</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a:p>
            <a:pPr indent="0">
              <a:lnSpc>
                <a:spcPct val="100000"/>
              </a:lnSpc>
              <a:buNone/>
              <a:tabLst>
                <a:tab pos="0" algn="l"/>
              </a:tabLst>
            </a:pPr>
            <a:r>
              <a:rPr lang="en-US" sz="1200" b="1" u="none" strike="noStrike" dirty="0">
                <a:solidFill>
                  <a:schemeClr val="dk1"/>
                </a:solidFill>
                <a:effectLst/>
                <a:uFillTx/>
                <a:latin typeface="Trebuchet MS"/>
                <a:ea typeface="Trebuchet MS"/>
              </a:rPr>
              <a:t>Register for upcoming Member Correspondence Improvements Meetings: </a:t>
            </a:r>
            <a:r>
              <a:rPr lang="en-US" sz="1200" b="1" u="sng" strike="noStrike" dirty="0">
                <a:solidFill>
                  <a:schemeClr val="hlink"/>
                </a:solidFill>
                <a:effectLst/>
                <a:uFillTx/>
                <a:latin typeface="Trebuchet MS"/>
                <a:ea typeface="Trebuchet MS"/>
                <a:hlinkClick r:id="rId4"/>
              </a:rPr>
              <a:t>https://us02web.zoom.us/webinar/register/WN_sAvaYeFpSDWUXOBB9naAig</a:t>
            </a:r>
            <a:r>
              <a:rPr lang="en-US" sz="1200" b="1" u="none" strike="noStrike" dirty="0">
                <a:solidFill>
                  <a:schemeClr val="dk1"/>
                </a:solidFill>
                <a:effectLst/>
                <a:uFillTx/>
                <a:latin typeface="Trebuchet MS"/>
                <a:ea typeface="Trebuchet MS"/>
              </a:rPr>
              <a:t> </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a:p>
            <a:pPr indent="0">
              <a:lnSpc>
                <a:spcPct val="100000"/>
              </a:lnSpc>
              <a:buNone/>
              <a:tabLst>
                <a:tab pos="0" algn="l"/>
              </a:tabLst>
            </a:pPr>
            <a:r>
              <a:rPr lang="en-US" sz="1200" b="1" u="none" strike="noStrike" dirty="0">
                <a:solidFill>
                  <a:schemeClr val="dk1"/>
                </a:solidFill>
                <a:effectLst/>
                <a:uFillTx/>
                <a:latin typeface="Trebuchet MS"/>
                <a:ea typeface="Trebuchet MS"/>
              </a:rPr>
              <a:t>Sitio web sobre mejoras en la correspondencia de miembros: https://hcpf.colorado.gov/member-correspondence-improvements</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a:p>
            <a:pPr indent="0">
              <a:lnSpc>
                <a:spcPct val="100000"/>
              </a:lnSpc>
              <a:buNone/>
              <a:tabLst>
                <a:tab pos="0" algn="l"/>
              </a:tabLst>
            </a:pPr>
            <a:r>
              <a:rPr lang="en-US" sz="1200" b="1" u="none" strike="noStrike" dirty="0">
                <a:solidFill>
                  <a:schemeClr val="dk1"/>
                </a:solidFill>
                <a:effectLst/>
                <a:uFillTx/>
                <a:latin typeface="Trebuchet MS"/>
                <a:ea typeface="Trebuchet MS"/>
              </a:rPr>
              <a:t>Suscríbase a los boletines y publicaciones de HCPF: </a:t>
            </a:r>
            <a:r>
              <a:rPr lang="en-US" sz="1200" b="1" u="sng" strike="noStrike" dirty="0">
                <a:solidFill>
                  <a:schemeClr val="hlink"/>
                </a:solidFill>
                <a:effectLst/>
                <a:uFillTx/>
                <a:latin typeface="Trebuchet MS"/>
                <a:ea typeface="Trebuchet MS"/>
                <a:hlinkClick r:id="rId3"/>
              </a:rPr>
              <a:t>https://hcpf.colorado.gov/publications</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a:p>
            <a:pPr indent="0">
              <a:lnSpc>
                <a:spcPct val="100000"/>
              </a:lnSpc>
              <a:buNone/>
              <a:tabLst>
                <a:tab pos="0" algn="l"/>
              </a:tabLst>
            </a:pPr>
            <a:r>
              <a:rPr lang="en-US" sz="1200" b="1" u="none" strike="noStrike" dirty="0">
                <a:solidFill>
                  <a:schemeClr val="dk1"/>
                </a:solidFill>
                <a:effectLst/>
                <a:uFillTx/>
                <a:latin typeface="Trebuchet MS"/>
                <a:ea typeface="Trebuchet MS"/>
              </a:rPr>
              <a:t>Inscríbase en las próximas reuniones sobre mejoras en la correspondencia de miembros: </a:t>
            </a:r>
            <a:r>
              <a:rPr lang="en-US" sz="1200" b="1" u="sng" strike="noStrike" dirty="0">
                <a:solidFill>
                  <a:schemeClr val="hlink"/>
                </a:solidFill>
                <a:effectLst/>
                <a:uFillTx/>
                <a:latin typeface="Trebuchet MS"/>
                <a:ea typeface="Trebuchet MS"/>
                <a:hlinkClick r:id="rId4"/>
              </a:rPr>
              <a:t>https://us02web.zoom.us/webinar/register/WN_sAvaYeFpSDWUXOBB9naAig</a:t>
            </a:r>
            <a:r>
              <a:rPr lang="en-US" sz="1200" b="1" u="none" strike="noStrike" dirty="0">
                <a:solidFill>
                  <a:schemeClr val="dk1"/>
                </a:solidFill>
                <a:effectLst/>
                <a:uFillTx/>
                <a:latin typeface="Trebuchet MS"/>
                <a:ea typeface="Trebuchet MS"/>
              </a:rPr>
              <a:t> </a:t>
            </a:r>
            <a:endParaRPr lang="es-ES" sz="1200" b="0" u="none" strike="noStrike" dirty="0">
              <a:solidFill>
                <a:srgbClr val="000000"/>
              </a:solidFill>
              <a:effectLst/>
              <a:uFillTx/>
              <a:latin typeface="Arial"/>
            </a:endParaRPr>
          </a:p>
        </p:txBody>
      </p:sp>
      <p:sp>
        <p:nvSpPr>
          <p:cNvPr id="671" name="PlaceHolder 3"/>
          <p:cNvSpPr>
            <a:spLocks noGrp="1"/>
          </p:cNvSpPr>
          <p:nvPr>
            <p:ph type="sldNum" idx="139"/>
          </p:nvPr>
        </p:nvSpPr>
        <p:spPr>
          <a:xfrm>
            <a:off x="3520800" y="8499600"/>
            <a:ext cx="2971440" cy="4582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800" b="0" u="none" strike="noStrike">
                <a:solidFill>
                  <a:srgbClr val="000000"/>
                </a:solidFill>
                <a:effectLst/>
                <a:uFillTx/>
                <a:latin typeface="Times New Roman"/>
              </a:defRPr>
            </a:lvl1pPr>
          </a:lstStyle>
          <a:p>
            <a:pPr indent="0" algn="r">
              <a:lnSpc>
                <a:spcPct val="100000"/>
              </a:lnSpc>
              <a:buNone/>
              <a:tabLst>
                <a:tab pos="0" algn="l"/>
              </a:tabLst>
            </a:pPr>
            <a:fld id="{29CE8E8A-1BC6-45AA-AFC2-F9752D270228}" type="slidenum">
              <a:rPr lang="en-US" sz="1800" b="0" u="none" strike="noStrike">
                <a:solidFill>
                  <a:srgbClr val="000000"/>
                </a:solidFill>
                <a:effectLst/>
                <a:uFillTx/>
                <a:latin typeface="Times New Roman"/>
              </a:rPr>
              <a:t>55</a:t>
            </a:fld>
            <a:endParaRPr lang="es-ES" sz="1800" b="0" u="none" strike="noStrike" dirty="0">
              <a:solidFill>
                <a:srgbClr val="000000"/>
              </a:solidFill>
              <a:effectLst/>
              <a:uFillTx/>
              <a:latin typeface="Times New Roman"/>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8119e22d5e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dirty="0"/>
          </a:p>
        </p:txBody>
      </p:sp>
      <p:sp>
        <p:nvSpPr>
          <p:cNvPr id="680" name="Google Shape;680;g38119e22d5e_0_27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r>
              <a:rPr lang="en-US" dirty="0"/>
              <a:t>Kristen Lundy: kristen.lundy@state.co.us</a:t>
            </a:r>
            <a:endParaRPr dirty="0"/>
          </a:p>
          <a:p>
            <a:pPr marL="0" lvl="0" indent="0" algn="l" rtl="0">
              <a:spcBef>
                <a:spcPts val="0"/>
              </a:spcBef>
              <a:spcAft>
                <a:spcPts val="0"/>
              </a:spcAft>
              <a:buClr>
                <a:srgbClr val="000000"/>
              </a:buClr>
              <a:buFont typeface="Arial"/>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laceHolder 1"/>
          <p:cNvSpPr>
            <a:spLocks noGrp="1" noRot="1" noChangeAspect="1"/>
          </p:cNvSpPr>
          <p:nvPr>
            <p:ph type="sldImg"/>
          </p:nvPr>
        </p:nvSpPr>
        <p:spPr>
          <a:xfrm>
            <a:off x="381000" y="685800"/>
            <a:ext cx="6096000" cy="3429000"/>
          </a:xfrm>
          <a:prstGeom prst="rect">
            <a:avLst/>
          </a:prstGeom>
          <a:ln w="0">
            <a:noFill/>
          </a:ln>
        </p:spPr>
        <p:txBody>
          <a:bodyPr/>
          <a:lstStyle/>
          <a:p>
            <a:endParaRPr lang="es-419" dirty="0"/>
          </a:p>
        </p:txBody>
      </p:sp>
      <p:sp>
        <p:nvSpPr>
          <p:cNvPr id="673" name="PlaceHolder 2"/>
          <p:cNvSpPr>
            <a:spLocks noGrp="1"/>
          </p:cNvSpPr>
          <p:nvPr>
            <p:ph type="body"/>
          </p:nvPr>
        </p:nvSpPr>
        <p:spPr>
          <a:xfrm>
            <a:off x="914400" y="4343400"/>
            <a:ext cx="5028840" cy="4114440"/>
          </a:xfrm>
          <a:prstGeom prst="rect">
            <a:avLst/>
          </a:prstGeom>
          <a:noFill/>
          <a:ln w="0">
            <a:noFill/>
          </a:ln>
        </p:spPr>
        <p:txBody>
          <a:bodyPr lIns="91440" tIns="45720" rIns="91440" bIns="45720" anchor="t">
            <a:noAutofit/>
          </a:bodyPr>
          <a:lstStyle/>
          <a:p>
            <a:pPr indent="0">
              <a:lnSpc>
                <a:spcPct val="100000"/>
              </a:lnSpc>
              <a:buNone/>
              <a:tabLst>
                <a:tab pos="0" algn="l"/>
              </a:tabLst>
            </a:pPr>
            <a:r>
              <a:rPr lang="en-US" sz="1200" b="1" u="none" strike="noStrike" dirty="0">
                <a:solidFill>
                  <a:schemeClr val="dk1"/>
                </a:solidFill>
                <a:effectLst/>
                <a:uFillTx/>
                <a:latin typeface="Trebuchet MS"/>
                <a:ea typeface="Trebuchet MS"/>
              </a:rPr>
              <a:t>Kristen Lundy: kristen.lundy@state.co.us</a:t>
            </a:r>
            <a:endParaRPr lang="es-ES" sz="1200" b="0" u="none" strike="noStrike" dirty="0">
              <a:solidFill>
                <a:srgbClr val="000000"/>
              </a:solidFill>
              <a:effectLst/>
              <a:uFillTx/>
              <a:latin typeface="Arial"/>
            </a:endParaRPr>
          </a:p>
          <a:p>
            <a:pPr indent="0">
              <a:lnSpc>
                <a:spcPct val="100000"/>
              </a:lnSpc>
              <a:buNone/>
              <a:tabLst>
                <a:tab pos="0" algn="l"/>
              </a:tabLst>
            </a:pPr>
            <a:endParaRPr lang="es-ES" sz="1200" b="0" u="none" strike="noStrike" dirty="0">
              <a:solidFill>
                <a:srgbClr val="000000"/>
              </a:solidFill>
              <a:effectLst/>
              <a:uFillTx/>
              <a:latin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419" dirty="0"/>
          </a:p>
        </p:txBody>
      </p:sp>
      <p:sp>
        <p:nvSpPr>
          <p:cNvPr id="687" name="Google Shape;687;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88" name="Google Shape;688;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58</a:t>
            </a:fld>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 name="PlaceHolder 1"/>
          <p:cNvSpPr>
            <a:spLocks noGrp="1" noRot="1" noChangeAspect="1"/>
          </p:cNvSpPr>
          <p:nvPr>
            <p:ph type="sldImg"/>
          </p:nvPr>
        </p:nvSpPr>
        <p:spPr>
          <a:xfrm>
            <a:off x="365125" y="185738"/>
            <a:ext cx="6127750" cy="3446462"/>
          </a:xfrm>
          <a:prstGeom prst="rect">
            <a:avLst/>
          </a:prstGeom>
          <a:ln w="0">
            <a:noFill/>
          </a:ln>
        </p:spPr>
        <p:txBody>
          <a:bodyPr/>
          <a:lstStyle/>
          <a:p>
            <a:endParaRPr lang="es-419" dirty="0"/>
          </a:p>
        </p:txBody>
      </p:sp>
      <p:sp>
        <p:nvSpPr>
          <p:cNvPr id="675" name="PlaceHolder 2"/>
          <p:cNvSpPr>
            <a:spLocks noGrp="1"/>
          </p:cNvSpPr>
          <p:nvPr>
            <p:ph type="body"/>
          </p:nvPr>
        </p:nvSpPr>
        <p:spPr>
          <a:xfrm>
            <a:off x="365400" y="3803400"/>
            <a:ext cx="6127200" cy="4532040"/>
          </a:xfrm>
          <a:prstGeom prst="rect">
            <a:avLst/>
          </a:prstGeom>
          <a:noFill/>
          <a:ln w="0">
            <a:noFill/>
          </a:ln>
        </p:spPr>
        <p:txBody>
          <a:bodyPr lIns="91440" tIns="45720" rIns="91440" bIns="45720" anchor="t">
            <a:noAutofit/>
          </a:bodyPr>
          <a:lstStyle/>
          <a:p>
            <a:pPr indent="0">
              <a:buNone/>
            </a:pPr>
            <a:endParaRPr lang="es-ES" sz="1200" b="1" u="none" strike="noStrike" dirty="0">
              <a:solidFill>
                <a:schemeClr val="dk1"/>
              </a:solidFill>
              <a:effectLst/>
              <a:uFillTx/>
              <a:latin typeface="Trebuchet MS"/>
              <a:ea typeface="Trebuchet MS"/>
            </a:endParaRPr>
          </a:p>
        </p:txBody>
      </p:sp>
      <p:sp>
        <p:nvSpPr>
          <p:cNvPr id="676" name="PlaceHolder 3"/>
          <p:cNvSpPr>
            <a:spLocks noGrp="1"/>
          </p:cNvSpPr>
          <p:nvPr>
            <p:ph type="sldNum" idx="140"/>
          </p:nvPr>
        </p:nvSpPr>
        <p:spPr>
          <a:xfrm>
            <a:off x="3520800" y="8499600"/>
            <a:ext cx="2971440" cy="4582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800" b="0" u="none" strike="noStrike">
                <a:solidFill>
                  <a:srgbClr val="000000"/>
                </a:solidFill>
                <a:effectLst/>
                <a:uFillTx/>
                <a:latin typeface="Times New Roman"/>
              </a:defRPr>
            </a:lvl1pPr>
          </a:lstStyle>
          <a:p>
            <a:pPr indent="0" algn="r">
              <a:lnSpc>
                <a:spcPct val="100000"/>
              </a:lnSpc>
              <a:buNone/>
              <a:tabLst>
                <a:tab pos="0" algn="l"/>
              </a:tabLst>
            </a:pPr>
            <a:fld id="{9A41CC49-20FA-4DF9-AEBE-5A60B3C648B1}" type="slidenum">
              <a:rPr lang="en-US" sz="1800" b="0" u="none" strike="noStrike">
                <a:solidFill>
                  <a:srgbClr val="000000"/>
                </a:solidFill>
                <a:effectLst/>
                <a:uFillTx/>
                <a:latin typeface="Times New Roman"/>
              </a:rPr>
              <a:t>59</a:t>
            </a:fld>
            <a:endParaRPr lang="es-ES" sz="1800" b="0" u="none" strike="noStrike" dirty="0">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77" name="Google Shape;477;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p:txBody>
      </p:sp>
      <p:sp>
        <p:nvSpPr>
          <p:cNvPr id="478" name="Google Shape;478;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a:extLst>
            <a:ext uri="{FF2B5EF4-FFF2-40B4-BE49-F238E27FC236}">
              <a16:creationId xmlns:a16="http://schemas.microsoft.com/office/drawing/2014/main" id="{2DE90334-3580-9675-A66D-1AB4C1CA0F18}"/>
            </a:ext>
          </a:extLst>
        </p:cNvPr>
        <p:cNvGrpSpPr/>
        <p:nvPr/>
      </p:nvGrpSpPr>
      <p:grpSpPr>
        <a:xfrm>
          <a:off x="0" y="0"/>
          <a:ext cx="0" cy="0"/>
          <a:chOff x="0" y="0"/>
          <a:chExt cx="0" cy="0"/>
        </a:xfrm>
      </p:grpSpPr>
      <p:sp>
        <p:nvSpPr>
          <p:cNvPr id="476" name="Google Shape;476;g330f48a0caf_0_0:notes">
            <a:extLst>
              <a:ext uri="{FF2B5EF4-FFF2-40B4-BE49-F238E27FC236}">
                <a16:creationId xmlns:a16="http://schemas.microsoft.com/office/drawing/2014/main" id="{4FD7281B-8722-CDE6-C2A7-8B70F69FDE4F}"/>
              </a:ext>
            </a:extLst>
          </p:cNvPr>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419" dirty="0"/>
          </a:p>
        </p:txBody>
      </p:sp>
      <p:sp>
        <p:nvSpPr>
          <p:cNvPr id="477" name="Google Shape;477;g330f48a0caf_0_0:notes">
            <a:extLst>
              <a:ext uri="{FF2B5EF4-FFF2-40B4-BE49-F238E27FC236}">
                <a16:creationId xmlns:a16="http://schemas.microsoft.com/office/drawing/2014/main" id="{69799252-FB49-A609-7085-A5009B764A4D}"/>
              </a:ext>
            </a:extLst>
          </p:cNvPr>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Ryan</a:t>
            </a:r>
            <a:endParaRPr dirty="0"/>
          </a:p>
        </p:txBody>
      </p:sp>
      <p:sp>
        <p:nvSpPr>
          <p:cNvPr id="478" name="Google Shape;478;g330f48a0caf_0_0:notes">
            <a:extLst>
              <a:ext uri="{FF2B5EF4-FFF2-40B4-BE49-F238E27FC236}">
                <a16:creationId xmlns:a16="http://schemas.microsoft.com/office/drawing/2014/main" id="{4F218153-59F1-E822-96C5-D5A7B7040764}"/>
              </a:ext>
            </a:extLst>
          </p:cNvPr>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dirty="0"/>
          </a:p>
        </p:txBody>
      </p:sp>
    </p:spTree>
    <p:extLst>
      <p:ext uri="{BB962C8B-B14F-4D97-AF65-F5344CB8AC3E}">
        <p14:creationId xmlns:p14="http://schemas.microsoft.com/office/powerpoint/2010/main" val="701075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6c18c894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dirty="0"/>
          </a:p>
        </p:txBody>
      </p:sp>
      <p:sp>
        <p:nvSpPr>
          <p:cNvPr id="485" name="Google Shape;485;g36c18c894d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dirty="0">
                <a:solidFill>
                  <a:srgbClr val="444444"/>
                </a:solidFill>
              </a:rPr>
              <a:t>[Ryan]: </a:t>
            </a:r>
            <a:r>
              <a:rPr lang="en-US" b="0" dirty="0">
                <a:solidFill>
                  <a:srgbClr val="444444"/>
                </a:solidFill>
              </a:rPr>
              <a:t>for those calling in you may mute and unmute using *6 and raise your hand using *9</a:t>
            </a:r>
            <a:endParaRPr b="0" dirty="0">
              <a:solidFill>
                <a:srgbClr val="444444"/>
              </a:solidFill>
            </a:endParaRPr>
          </a:p>
          <a:p>
            <a:pPr marL="0" lvl="0" indent="0" algn="l" rtl="0">
              <a:lnSpc>
                <a:spcPct val="115000"/>
              </a:lnSpc>
              <a:spcBef>
                <a:spcPts val="0"/>
              </a:spcBef>
              <a:spcAft>
                <a:spcPts val="0"/>
              </a:spcAft>
              <a:buNone/>
            </a:pPr>
            <a:endParaRPr dirty="0">
              <a:solidFill>
                <a:srgbClr val="444444"/>
              </a:solidFill>
            </a:endParaRPr>
          </a:p>
          <a:p>
            <a:pPr marL="0" lvl="0" indent="0" algn="l" rtl="0">
              <a:lnSpc>
                <a:spcPct val="115000"/>
              </a:lnSpc>
              <a:spcBef>
                <a:spcPts val="0"/>
              </a:spcBef>
              <a:spcAft>
                <a:spcPts val="0"/>
              </a:spcAft>
              <a:buNone/>
            </a:pPr>
            <a:r>
              <a:rPr lang="en-US" dirty="0">
                <a:solidFill>
                  <a:srgbClr val="444444"/>
                </a:solidFill>
              </a:rPr>
              <a:t>[Webinar Tech] </a:t>
            </a:r>
            <a:r>
              <a:rPr lang="en-US" b="0" dirty="0">
                <a:solidFill>
                  <a:srgbClr val="444444"/>
                </a:solidFill>
              </a:rPr>
              <a:t>Post in Chat:​ </a:t>
            </a:r>
            <a:endParaRPr b="0" dirty="0">
              <a:solidFill>
                <a:srgbClr val="444444"/>
              </a:solidFill>
            </a:endParaRPr>
          </a:p>
          <a:p>
            <a:pPr marL="0" lvl="0" indent="0" algn="l" rtl="0">
              <a:lnSpc>
                <a:spcPct val="115000"/>
              </a:lnSpc>
              <a:spcBef>
                <a:spcPts val="0"/>
              </a:spcBef>
              <a:spcAft>
                <a:spcPts val="0"/>
              </a:spcAft>
              <a:buNone/>
            </a:pPr>
            <a:endParaRPr b="0" dirty="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dirty="0">
                <a:solidFill>
                  <a:srgbClr val="444444"/>
                </a:solidFill>
              </a:rPr>
              <a:t>Enter specific Meeting logistics here</a:t>
            </a:r>
            <a:endParaRPr b="0" dirty="0">
              <a:solidFill>
                <a:srgbClr val="444444"/>
              </a:solidFill>
            </a:endParaRPr>
          </a:p>
          <a:p>
            <a:pPr marL="0" lvl="0" indent="0" algn="l" rtl="0">
              <a:lnSpc>
                <a:spcPct val="115000"/>
              </a:lnSpc>
              <a:spcBef>
                <a:spcPts val="0"/>
              </a:spcBef>
              <a:spcAft>
                <a:spcPts val="0"/>
              </a:spcAft>
              <a:buNone/>
            </a:pPr>
            <a:endParaRPr b="0" u="sng" dirty="0">
              <a:solidFill>
                <a:srgbClr val="444444"/>
              </a:solidFill>
            </a:endParaRPr>
          </a:p>
          <a:p>
            <a:pPr marL="0" lvl="0" indent="0" algn="l" rtl="0">
              <a:lnSpc>
                <a:spcPct val="115000"/>
              </a:lnSpc>
              <a:spcBef>
                <a:spcPts val="0"/>
              </a:spcBef>
              <a:spcAft>
                <a:spcPts val="0"/>
              </a:spcAft>
              <a:buNone/>
            </a:pPr>
            <a:endParaRPr b="0" u="sng" dirty="0">
              <a:solidFill>
                <a:srgbClr val="444444"/>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PlaceHolder 1"/>
          <p:cNvSpPr>
            <a:spLocks noGrp="1" noRot="1" noChangeAspect="1"/>
          </p:cNvSpPr>
          <p:nvPr>
            <p:ph type="sldImg"/>
          </p:nvPr>
        </p:nvSpPr>
        <p:spPr>
          <a:xfrm>
            <a:off x="381000" y="685800"/>
            <a:ext cx="6096000" cy="3429000"/>
          </a:xfrm>
          <a:prstGeom prst="rect">
            <a:avLst/>
          </a:prstGeom>
          <a:ln w="0">
            <a:noFill/>
          </a:ln>
        </p:spPr>
        <p:txBody>
          <a:bodyPr/>
          <a:lstStyle/>
          <a:p>
            <a:endParaRPr lang="es-419" dirty="0"/>
          </a:p>
        </p:txBody>
      </p:sp>
      <p:sp>
        <p:nvSpPr>
          <p:cNvPr id="627" name="PlaceHolder 2"/>
          <p:cNvSpPr>
            <a:spLocks noGrp="1"/>
          </p:cNvSpPr>
          <p:nvPr>
            <p:ph type="body"/>
          </p:nvPr>
        </p:nvSpPr>
        <p:spPr>
          <a:xfrm>
            <a:off x="914400" y="4343400"/>
            <a:ext cx="5028840" cy="4114440"/>
          </a:xfrm>
          <a:prstGeom prst="rect">
            <a:avLst/>
          </a:prstGeom>
          <a:noFill/>
          <a:ln w="0">
            <a:noFill/>
          </a:ln>
        </p:spPr>
        <p:txBody>
          <a:bodyPr lIns="91440" tIns="45720" rIns="91440" bIns="45720" anchor="t">
            <a:noAutofit/>
          </a:bodyPr>
          <a:lstStyle/>
          <a:p>
            <a:pPr indent="0">
              <a:lnSpc>
                <a:spcPct val="115000"/>
              </a:lnSpc>
              <a:buNone/>
              <a:tabLst>
                <a:tab pos="0" algn="l"/>
              </a:tabLst>
            </a:pPr>
            <a:r>
              <a:rPr lang="en-US" sz="1200" b="1" u="none" strike="noStrike" dirty="0">
                <a:solidFill>
                  <a:srgbClr val="444444"/>
                </a:solidFill>
                <a:effectLst/>
                <a:uFillTx/>
                <a:latin typeface="Trebuchet MS"/>
                <a:ea typeface="Trebuchet MS"/>
              </a:rPr>
              <a:t>[Ryan]: </a:t>
            </a:r>
            <a:r>
              <a:rPr lang="en-US" sz="1200" b="0" u="none" strike="noStrike" dirty="0">
                <a:solidFill>
                  <a:srgbClr val="444444"/>
                </a:solidFill>
                <a:effectLst/>
                <a:uFillTx/>
                <a:latin typeface="Trebuchet MS"/>
                <a:ea typeface="Trebuchet MS"/>
              </a:rPr>
              <a:t>for those calling in you may mute and unmute using *6 and raise your hand using *9</a:t>
            </a:r>
            <a:endParaRPr lang="es-ES" sz="1200" b="0" u="none" strike="noStrike" dirty="0">
              <a:solidFill>
                <a:srgbClr val="000000"/>
              </a:solidFill>
              <a:effectLst/>
              <a:uFillTx/>
              <a:latin typeface="Arial"/>
            </a:endParaRPr>
          </a:p>
          <a:p>
            <a:pPr indent="0">
              <a:lnSpc>
                <a:spcPct val="115000"/>
              </a:lnSpc>
              <a:buNone/>
              <a:tabLst>
                <a:tab pos="0" algn="l"/>
              </a:tabLst>
            </a:pPr>
            <a:endParaRPr lang="es-ES" sz="1200" b="0" u="none" strike="noStrike" dirty="0">
              <a:solidFill>
                <a:srgbClr val="000000"/>
              </a:solidFill>
              <a:effectLst/>
              <a:uFillTx/>
              <a:latin typeface="Arial"/>
            </a:endParaRPr>
          </a:p>
          <a:p>
            <a:pPr indent="0">
              <a:lnSpc>
                <a:spcPct val="115000"/>
              </a:lnSpc>
              <a:buNone/>
              <a:tabLst>
                <a:tab pos="0" algn="l"/>
              </a:tabLst>
            </a:pPr>
            <a:r>
              <a:rPr lang="en-US" sz="1200" b="1" u="none" strike="noStrike" dirty="0">
                <a:solidFill>
                  <a:srgbClr val="444444"/>
                </a:solidFill>
                <a:effectLst/>
                <a:uFillTx/>
                <a:latin typeface="Trebuchet MS"/>
                <a:ea typeface="Trebuchet MS"/>
              </a:rPr>
              <a:t>[Webinar Tech] </a:t>
            </a:r>
            <a:r>
              <a:rPr lang="en-US" sz="1200" b="0" u="none" strike="noStrike" dirty="0">
                <a:solidFill>
                  <a:srgbClr val="444444"/>
                </a:solidFill>
                <a:effectLst/>
                <a:uFillTx/>
                <a:latin typeface="Trebuchet MS"/>
                <a:ea typeface="Trebuchet MS"/>
              </a:rPr>
              <a:t>Post in Chat:​ </a:t>
            </a:r>
            <a:endParaRPr lang="es-ES" sz="1200" b="0" u="none" strike="noStrike" dirty="0">
              <a:solidFill>
                <a:srgbClr val="000000"/>
              </a:solidFill>
              <a:effectLst/>
              <a:uFillTx/>
              <a:latin typeface="Arial"/>
            </a:endParaRPr>
          </a:p>
          <a:p>
            <a:pPr indent="0">
              <a:lnSpc>
                <a:spcPct val="115000"/>
              </a:lnSpc>
              <a:buNone/>
              <a:tabLst>
                <a:tab pos="0" algn="l"/>
              </a:tabLst>
            </a:pPr>
            <a:endParaRPr lang="es-ES" sz="1200" b="0" u="none" strike="noStrike" dirty="0">
              <a:solidFill>
                <a:srgbClr val="000000"/>
              </a:solidFill>
              <a:effectLst/>
              <a:uFillTx/>
              <a:latin typeface="Arial"/>
            </a:endParaRPr>
          </a:p>
          <a:p>
            <a:pPr marL="457200" indent="-317520">
              <a:lnSpc>
                <a:spcPct val="115000"/>
              </a:lnSpc>
              <a:buClr>
                <a:srgbClr val="444444"/>
              </a:buClr>
              <a:buFont typeface="OpenSymbol"/>
              <a:buAutoNum type="arabicPeriod"/>
              <a:tabLst>
                <a:tab pos="0" algn="l"/>
              </a:tabLst>
            </a:pPr>
            <a:r>
              <a:rPr lang="en-US" sz="1200" b="0" u="none" strike="noStrike" dirty="0">
                <a:solidFill>
                  <a:srgbClr val="444444"/>
                </a:solidFill>
                <a:effectLst/>
                <a:uFillTx/>
                <a:latin typeface="Trebuchet MS"/>
                <a:ea typeface="Trebuchet MS"/>
              </a:rPr>
              <a:t>Enter specific Meeting logistics here</a:t>
            </a:r>
            <a:endParaRPr lang="es-ES" sz="1200" b="0" u="none" strike="noStrike" dirty="0">
              <a:solidFill>
                <a:srgbClr val="000000"/>
              </a:solidFill>
              <a:effectLst/>
              <a:uFillTx/>
              <a:latin typeface="Arial"/>
            </a:endParaRPr>
          </a:p>
          <a:p>
            <a:pPr indent="0">
              <a:lnSpc>
                <a:spcPct val="115000"/>
              </a:lnSpc>
              <a:buNone/>
              <a:tabLst>
                <a:tab pos="0" algn="l"/>
              </a:tabLst>
            </a:pPr>
            <a:endParaRPr lang="es-ES" sz="1200" b="0" u="none" strike="noStrike" dirty="0">
              <a:solidFill>
                <a:srgbClr val="000000"/>
              </a:solidFill>
              <a:effectLst/>
              <a:uFillTx/>
              <a:latin typeface="Arial"/>
            </a:endParaRPr>
          </a:p>
          <a:p>
            <a:pPr indent="0">
              <a:lnSpc>
                <a:spcPct val="115000"/>
              </a:lnSpc>
              <a:buNone/>
              <a:tabLst>
                <a:tab pos="0" algn="l"/>
              </a:tabLst>
            </a:pPr>
            <a:endParaRPr lang="es-ES" sz="1200" b="0" u="none" strike="noStrike" dirty="0">
              <a:solidFill>
                <a:srgbClr val="000000"/>
              </a:solidFill>
              <a:effectLst/>
              <a:uFillTx/>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437"/>
        <p:cNvGrpSpPr/>
        <p:nvPr/>
      </p:nvGrpSpPr>
      <p:grpSpPr>
        <a:xfrm>
          <a:off x="0" y="0"/>
          <a:ext cx="0" cy="0"/>
          <a:chOff x="0" y="0"/>
          <a:chExt cx="0" cy="0"/>
        </a:xfrm>
      </p:grpSpPr>
      <p:sp>
        <p:nvSpPr>
          <p:cNvPr id="438" name="Google Shape;438;p99"/>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90000"/>
              </a:lnSpc>
              <a:spcBef>
                <a:spcPts val="4000"/>
              </a:spcBef>
              <a:spcAft>
                <a:spcPts val="0"/>
              </a:spcAft>
              <a:buClr>
                <a:srgbClr val="001970"/>
              </a:buClr>
              <a:buSzPts val="1500"/>
              <a:buFont typeface="Arial"/>
              <a:buNone/>
              <a:defRPr sz="6100" b="1" i="0" u="none" strike="noStrike" cap="none">
                <a:solidFill>
                  <a:srgbClr val="001970"/>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39" name="Google Shape;439;p99"/>
          <p:cNvSpPr txBox="1">
            <a:spLocks noGrp="1"/>
          </p:cNvSpPr>
          <p:nvPr>
            <p:ph type="body" idx="2"/>
          </p:nvPr>
        </p:nvSpPr>
        <p:spPr>
          <a:xfrm>
            <a:off x="309739" y="1467883"/>
            <a:ext cx="5813100" cy="4532700"/>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90000"/>
              </a:lnSpc>
              <a:spcBef>
                <a:spcPts val="4000"/>
              </a:spcBef>
              <a:spcAft>
                <a:spcPts val="0"/>
              </a:spcAft>
              <a:buClr>
                <a:srgbClr val="7F7F7F"/>
              </a:buClr>
              <a:buSzPts val="32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40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40" name="Google Shape;440;p99"/>
          <p:cNvSpPr txBox="1">
            <a:spLocks noGrp="1"/>
          </p:cNvSpPr>
          <p:nvPr>
            <p:ph type="body" idx="3"/>
          </p:nvPr>
        </p:nvSpPr>
        <p:spPr>
          <a:xfrm>
            <a:off x="6765706" y="1485188"/>
            <a:ext cx="51162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4000"/>
              </a:spcBef>
              <a:spcAft>
                <a:spcPts val="0"/>
              </a:spcAft>
              <a:buClr>
                <a:schemeClr val="dk1"/>
              </a:buClr>
              <a:buSzPts val="1500"/>
              <a:buFont typeface="Arial"/>
              <a:buNone/>
              <a:defRPr sz="3700" b="0" i="0" u="none" strike="noStrike" cap="none">
                <a:solidFill>
                  <a:schemeClr val="dk1"/>
                </a:solidFill>
                <a:latin typeface="Trebuchet MS"/>
                <a:ea typeface="Trebuchet MS"/>
                <a:cs typeface="Trebuchet MS"/>
                <a:sym typeface="Trebuchet MS"/>
              </a:defRPr>
            </a:lvl1pPr>
            <a:lvl2pPr marL="914400" marR="0" lvl="1" indent="-228600" algn="l">
              <a:lnSpc>
                <a:spcPct val="90000"/>
              </a:lnSpc>
              <a:spcBef>
                <a:spcPts val="4000"/>
              </a:spcBef>
              <a:spcAft>
                <a:spcPts val="0"/>
              </a:spcAft>
              <a:buClr>
                <a:schemeClr val="dk1"/>
              </a:buClr>
              <a:buSzPts val="15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a:lnSpc>
                <a:spcPct val="90000"/>
              </a:lnSpc>
              <a:spcBef>
                <a:spcPts val="4000"/>
              </a:spcBef>
              <a:spcAft>
                <a:spcPts val="0"/>
              </a:spcAft>
              <a:buClr>
                <a:schemeClr val="dk1"/>
              </a:buClr>
              <a:buSzPts val="1500"/>
              <a:buFont typeface="Arial"/>
              <a:buNone/>
              <a:defRPr sz="2800" b="0" i="0" u="none" strike="noStrike" cap="none">
                <a:solidFill>
                  <a:schemeClr val="dk1"/>
                </a:solidFill>
                <a:latin typeface="Trebuchet MS"/>
                <a:ea typeface="Trebuchet MS"/>
                <a:cs typeface="Trebuchet MS"/>
                <a:sym typeface="Trebuchet MS"/>
              </a:defRPr>
            </a:lvl3pPr>
            <a:lvl4pPr marL="1828800" marR="0" lvl="3" indent="-228600" algn="l">
              <a:lnSpc>
                <a:spcPct val="90000"/>
              </a:lnSpc>
              <a:spcBef>
                <a:spcPts val="4000"/>
              </a:spcBef>
              <a:spcAft>
                <a:spcPts val="0"/>
              </a:spcAft>
              <a:buClr>
                <a:schemeClr val="dk1"/>
              </a:buClr>
              <a:buSzPts val="1500"/>
              <a:buFont typeface="Arial"/>
              <a:buNone/>
              <a:defRPr sz="25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90000"/>
              </a:lnSpc>
              <a:spcBef>
                <a:spcPts val="4000"/>
              </a:spcBef>
              <a:spcAft>
                <a:spcPts val="0"/>
              </a:spcAft>
              <a:buClr>
                <a:srgbClr val="5C667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41" name="Google Shape;441;p9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cSld name="Predeterminado 58">
    <p:bg>
      <p:bgPr>
        <a:solidFill>
          <a:schemeClr val="lt1"/>
        </a:solidFill>
        <a:effectLst/>
      </p:bgPr>
    </p:bg>
    <p:spTree>
      <p:nvGrpSpPr>
        <p:cNvPr id="1" name=""/>
        <p:cNvGrpSpPr/>
        <p:nvPr/>
      </p:nvGrpSpPr>
      <p:grpSpPr>
        <a:xfrm>
          <a:off x="0" y="0"/>
          <a:ext cx="0" cy="0"/>
          <a:chOff x="0" y="0"/>
          <a:chExt cx="0" cy="0"/>
        </a:xfrm>
      </p:grpSpPr>
      <p:sp>
        <p:nvSpPr>
          <p:cNvPr id="453" name="Google Shape;321;p75" descr="&quot;&quot;"/>
          <p:cNvSpPr/>
          <p:nvPr/>
        </p:nvSpPr>
        <p:spPr>
          <a:xfrm>
            <a:off x="0" y="6375960"/>
            <a:ext cx="12215520" cy="482040"/>
          </a:xfrm>
          <a:custGeom>
            <a:avLst/>
            <a:gdLst>
              <a:gd name="textAreaLeft" fmla="*/ 0 w 12215520"/>
              <a:gd name="textAreaRight" fmla="*/ 12215880 w 12215520"/>
              <a:gd name="textAreaTop" fmla="*/ 0 h 482040"/>
              <a:gd name="textAreaBottom" fmla="*/ 482400 h 482040"/>
            </a:gdLst>
            <a:ahLst/>
            <a:cxnLst/>
            <a:rect l="textAreaLeft" t="textAreaTop" r="textAreaRight" b="textAreaBottom"/>
            <a:pathLst>
              <a:path w="21600" h="21600">
                <a:moveTo>
                  <a:pt x="0" y="0"/>
                </a:moveTo>
                <a:lnTo>
                  <a:pt x="21599" y="0"/>
                </a:lnTo>
                <a:lnTo>
                  <a:pt x="21599" y="21600"/>
                </a:lnTo>
                <a:lnTo>
                  <a:pt x="0" y="2160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tabLst>
                <a:tab pos="0" algn="l"/>
              </a:tabLst>
            </a:pPr>
            <a:endParaRPr lang="es-ES" sz="2000" b="0" u="none" strike="noStrike" dirty="0">
              <a:solidFill>
                <a:schemeClr val="dk1"/>
              </a:solidFill>
              <a:effectLst/>
              <a:uFillTx/>
              <a:latin typeface="Trebuchet MS"/>
              <a:ea typeface="Trebuchet MS"/>
            </a:endParaRPr>
          </a:p>
        </p:txBody>
      </p:sp>
      <p:pic>
        <p:nvPicPr>
          <p:cNvPr id="454" name="Google Shape;322;p75"/>
          <p:cNvPicPr/>
          <p:nvPr/>
        </p:nvPicPr>
        <p:blipFill>
          <a:blip r:embed="rId2"/>
          <a:stretch/>
        </p:blipFill>
        <p:spPr>
          <a:xfrm>
            <a:off x="309600" y="6467400"/>
            <a:ext cx="1776240" cy="298440"/>
          </a:xfrm>
          <a:prstGeom prst="rect">
            <a:avLst/>
          </a:prstGeom>
          <a:noFill/>
          <a:ln w="0">
            <a:noFill/>
          </a:ln>
        </p:spPr>
      </p:pic>
      <p:sp>
        <p:nvSpPr>
          <p:cNvPr id="455" name="PlaceHolder 1"/>
          <p:cNvSpPr>
            <a:spLocks noGrp="1"/>
          </p:cNvSpPr>
          <p:nvPr>
            <p:ph type="title"/>
          </p:nvPr>
        </p:nvSpPr>
        <p:spPr>
          <a:xfrm>
            <a:off x="838080" y="438120"/>
            <a:ext cx="10515240" cy="959760"/>
          </a:xfrm>
          <a:prstGeom prst="rect">
            <a:avLst/>
          </a:prstGeom>
          <a:noFill/>
          <a:ln w="0">
            <a:noFill/>
          </a:ln>
        </p:spPr>
        <p:txBody>
          <a:bodyPr lIns="91440" tIns="45720" rIns="91440" bIns="45720" anchor="b">
            <a:normAutofit fontScale="62500" lnSpcReduction="19999"/>
          </a:bodyPr>
          <a:lstStyle/>
          <a:p>
            <a:pPr indent="0">
              <a:buNone/>
            </a:pPr>
            <a:r>
              <a:rPr lang="es-ES" sz="6000" b="0" u="none" strike="noStrike">
                <a:solidFill>
                  <a:srgbClr val="000000"/>
                </a:solidFill>
                <a:effectLst/>
                <a:uFillTx/>
                <a:latin typeface="Arial"/>
              </a:rPr>
              <a:t>Pulse para editar el formato del texto de título</a:t>
            </a:r>
          </a:p>
        </p:txBody>
      </p:sp>
      <p:sp>
        <p:nvSpPr>
          <p:cNvPr id="456" name="PlaceHolder 2"/>
          <p:cNvSpPr>
            <a:spLocks noGrp="1"/>
          </p:cNvSpPr>
          <p:nvPr>
            <p:ph type="body"/>
          </p:nvPr>
        </p:nvSpPr>
        <p:spPr>
          <a:xfrm>
            <a:off x="838080" y="1852200"/>
            <a:ext cx="10515240" cy="4205520"/>
          </a:xfrm>
          <a:prstGeom prst="rect">
            <a:avLst/>
          </a:prstGeom>
          <a:noFill/>
          <a:ln w="0">
            <a:noFill/>
          </a:ln>
        </p:spPr>
        <p:txBody>
          <a:bodyPr lIns="91440" tIns="45720" rIns="91440" bIns="45720" anchor="t">
            <a:noAutofit/>
          </a:bodyPr>
          <a:lstStyle/>
          <a:p>
            <a:pPr marL="432000" indent="-324000">
              <a:spcBef>
                <a:spcPts val="1417"/>
              </a:spcBef>
              <a:buClr>
                <a:srgbClr val="000000"/>
              </a:buClr>
              <a:buSzPct val="45000"/>
              <a:buFont typeface="Wingdings" charset="2"/>
              <a:buChar char=""/>
            </a:pPr>
            <a:r>
              <a:rPr lang="es-ES" sz="3600" b="0" u="none" strike="noStrike">
                <a:solidFill>
                  <a:srgbClr val="000000"/>
                </a:solidFill>
                <a:effectLst/>
                <a:uFillTx/>
                <a:latin typeface="Arial"/>
              </a:rPr>
              <a:t>Pulse para editar el formato de texto del esquema</a:t>
            </a:r>
          </a:p>
          <a:p>
            <a:pPr marL="864000" lvl="1" indent="-324000">
              <a:spcBef>
                <a:spcPts val="1134"/>
              </a:spcBef>
              <a:buClr>
                <a:srgbClr val="000000"/>
              </a:buClr>
              <a:buSzPct val="75000"/>
              <a:buFont typeface="Symbol" charset="2"/>
              <a:buChar char=""/>
            </a:pPr>
            <a:r>
              <a:rPr lang="es-ES" sz="3600" b="0" u="none" strike="noStrike">
                <a:solidFill>
                  <a:srgbClr val="000000"/>
                </a:solidFill>
                <a:effectLst/>
                <a:uFillTx/>
                <a:latin typeface="Arial"/>
              </a:rPr>
              <a:t>Segundo nivel del esquema</a:t>
            </a:r>
          </a:p>
          <a:p>
            <a:pPr marL="1296000" lvl="2" indent="-288000">
              <a:spcBef>
                <a:spcPts val="850"/>
              </a:spcBef>
              <a:buClr>
                <a:srgbClr val="000000"/>
              </a:buClr>
              <a:buSzPct val="45000"/>
              <a:buFont typeface="Wingdings" charset="2"/>
              <a:buChar char=""/>
            </a:pPr>
            <a:r>
              <a:rPr lang="es-ES" sz="3600" b="0" u="none" strike="noStrike">
                <a:solidFill>
                  <a:srgbClr val="000000"/>
                </a:solidFill>
                <a:effectLst/>
                <a:uFillTx/>
                <a:latin typeface="Arial"/>
              </a:rPr>
              <a:t>Tercer nivel del esquema</a:t>
            </a:r>
          </a:p>
          <a:p>
            <a:pPr marL="1728000" lvl="3" indent="-216000">
              <a:spcBef>
                <a:spcPts val="567"/>
              </a:spcBef>
              <a:buClr>
                <a:srgbClr val="000000"/>
              </a:buClr>
              <a:buSzPct val="75000"/>
              <a:buFont typeface="Symbol" charset="2"/>
              <a:buChar char=""/>
            </a:pPr>
            <a:r>
              <a:rPr lang="es-ES" sz="3600" b="0" u="none" strike="noStrike">
                <a:solidFill>
                  <a:srgbClr val="000000"/>
                </a:solidFill>
                <a:effectLst/>
                <a:uFillTx/>
                <a:latin typeface="Arial"/>
              </a:rPr>
              <a:t>Cuarto nivel del esquema</a:t>
            </a:r>
          </a:p>
          <a:p>
            <a:pPr marL="2160000" lvl="4"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Quinto nivel del esquema</a:t>
            </a:r>
          </a:p>
          <a:p>
            <a:pPr marL="2592000" lvl="5"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Sexto nivel del esquema</a:t>
            </a:r>
          </a:p>
          <a:p>
            <a:pPr marL="3024000" lvl="6"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Séptimo nivel del esquema</a:t>
            </a:r>
          </a:p>
        </p:txBody>
      </p:sp>
      <p:sp>
        <p:nvSpPr>
          <p:cNvPr id="457" name="PlaceHolder 3"/>
          <p:cNvSpPr>
            <a:spLocks noGrp="1"/>
          </p:cNvSpPr>
          <p:nvPr>
            <p:ph type="sldNum" idx="96"/>
          </p:nvPr>
        </p:nvSpPr>
        <p:spPr>
          <a:xfrm>
            <a:off x="9870480" y="6434280"/>
            <a:ext cx="201168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1" u="none" strike="noStrike">
                <a:solidFill>
                  <a:schemeClr val="dk1"/>
                </a:solidFill>
                <a:effectLst/>
                <a:uFillTx/>
                <a:latin typeface="Trebuchet MS"/>
                <a:ea typeface="Trebuchet MS"/>
              </a:defRPr>
            </a:lvl1pPr>
          </a:lstStyle>
          <a:p>
            <a:pPr indent="0" algn="r">
              <a:lnSpc>
                <a:spcPct val="100000"/>
              </a:lnSpc>
              <a:buNone/>
              <a:tabLst>
                <a:tab pos="0" algn="l"/>
              </a:tabLst>
            </a:pPr>
            <a:fld id="{940EF1FB-CE85-48F6-8D83-457C788D21AF}" type="slidenum">
              <a:rPr lang="en-US" sz="1200" b="1" u="none" strike="noStrike">
                <a:solidFill>
                  <a:schemeClr val="dk1"/>
                </a:solidFill>
                <a:effectLst/>
                <a:uFillTx/>
                <a:latin typeface="Trebuchet MS"/>
                <a:ea typeface="Trebuchet MS"/>
              </a:rPr>
              <a:t>‹#›</a:t>
            </a:fld>
            <a:endParaRPr lang="es-E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32758902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Predeterminado 12">
    <p:bg>
      <p:bgPr>
        <a:solidFill>
          <a:schemeClr val="dk2"/>
        </a:solidFill>
        <a:effectLst/>
      </p:bgPr>
    </p:bg>
    <p:spTree>
      <p:nvGrpSpPr>
        <p:cNvPr id="1" name=""/>
        <p:cNvGrpSpPr/>
        <p:nvPr/>
      </p:nvGrpSpPr>
      <p:grpSpPr>
        <a:xfrm>
          <a:off x="0" y="0"/>
          <a:ext cx="0" cy="0"/>
          <a:chOff x="0" y="0"/>
          <a:chExt cx="0" cy="0"/>
        </a:xfrm>
      </p:grpSpPr>
      <p:sp>
        <p:nvSpPr>
          <p:cNvPr id="131"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32"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33" name="PlaceHolder 1"/>
          <p:cNvSpPr>
            <a:spLocks noGrp="1"/>
          </p:cNvSpPr>
          <p:nvPr>
            <p:ph type="title"/>
          </p:nvPr>
        </p:nvSpPr>
        <p:spPr>
          <a:xfrm>
            <a:off x="1040400" y="1505520"/>
            <a:ext cx="10110600" cy="990000"/>
          </a:xfrm>
          <a:prstGeom prst="rect">
            <a:avLst/>
          </a:prstGeom>
          <a:noFill/>
          <a:ln w="0">
            <a:noFill/>
          </a:ln>
        </p:spPr>
        <p:txBody>
          <a:bodyPr lIns="91800" tIns="45720" rIns="91800" bIns="45720" anchor="ctr">
            <a:noAutofit/>
          </a:bodyPr>
          <a:lstStyle/>
          <a:p>
            <a:pPr indent="0">
              <a:buNone/>
            </a:pPr>
            <a:r>
              <a:rPr lang="es-ES" sz="6100" b="0" u="none" strike="noStrike">
                <a:solidFill>
                  <a:srgbClr val="000000"/>
                </a:solidFill>
                <a:effectLst/>
                <a:uFillTx/>
                <a:latin typeface="Arial"/>
              </a:rPr>
              <a:t>Pulse para editar el formato del texto de título</a:t>
            </a:r>
          </a:p>
        </p:txBody>
      </p:sp>
      <p:sp>
        <p:nvSpPr>
          <p:cNvPr id="134" name="PlaceHolder 2"/>
          <p:cNvSpPr>
            <a:spLocks noGrp="1"/>
          </p:cNvSpPr>
          <p:nvPr>
            <p:ph type="dt" idx="29"/>
          </p:nvPr>
        </p:nvSpPr>
        <p:spPr>
          <a:xfrm>
            <a:off x="4724280" y="4917600"/>
            <a:ext cx="2742840" cy="364680"/>
          </a:xfrm>
          <a:prstGeom prst="rect">
            <a:avLst/>
          </a:prstGeom>
          <a:noFill/>
          <a:ln w="0">
            <a:noFill/>
          </a:ln>
        </p:spPr>
        <p:txBody>
          <a:bodyPr lIns="91800" tIns="45720" rIns="91800" bIns="45720" anchor="ctr">
            <a:noAutofit/>
          </a:bodyPr>
          <a:lstStyle>
            <a:lvl1pPr indent="0">
              <a:buNone/>
              <a:defRPr lang="es-ES" sz="1400" b="0" u="none" strike="noStrike">
                <a:solidFill>
                  <a:srgbClr val="FFFFFF"/>
                </a:solidFill>
                <a:effectLst/>
                <a:uFillTx/>
                <a:latin typeface="Times New Roman"/>
              </a:defRPr>
            </a:lvl1pPr>
          </a:lstStyle>
          <a:p>
            <a:pPr indent="0">
              <a:buNone/>
            </a:pPr>
            <a:r>
              <a:rPr lang="es-ES" sz="1400" b="0" u="none" strike="noStrike" dirty="0">
                <a:solidFill>
                  <a:srgbClr val="FFFFFF"/>
                </a:solidFill>
                <a:effectLst/>
                <a:uFillTx/>
                <a:latin typeface="Times New Roman"/>
              </a:rPr>
              <a:t>&lt;fecha/hora&gt;</a:t>
            </a:r>
          </a:p>
        </p:txBody>
      </p:sp>
      <p:sp>
        <p:nvSpPr>
          <p:cNvPr id="135" name="PlaceHolder 3"/>
          <p:cNvSpPr>
            <a:spLocks noGrp="1"/>
          </p:cNvSpPr>
          <p:nvPr>
            <p:ph type="sldNum" idx="30"/>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5C9CBB1F-F165-4271-92EA-24F8C6DD5D84}"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
        <p:nvSpPr>
          <p:cNvPr id="136" name="PlaceHolder 4"/>
          <p:cNvSpPr>
            <a:spLocks noGrp="1"/>
          </p:cNvSpPr>
          <p:nvPr>
            <p:ph type="body"/>
          </p:nvPr>
        </p:nvSpPr>
        <p:spPr>
          <a:xfrm>
            <a:off x="1913760" y="3680640"/>
            <a:ext cx="8363880" cy="914040"/>
          </a:xfrm>
          <a:prstGeom prst="rect">
            <a:avLst/>
          </a:prstGeom>
          <a:noFill/>
          <a:ln w="0">
            <a:noFill/>
          </a:ln>
        </p:spPr>
        <p:txBody>
          <a:bodyPr lIns="91800" tIns="45720" rIns="91800" bIns="45720" anchor="ctr">
            <a:noAutofit/>
          </a:bodyPr>
          <a:lstStyle/>
          <a:p>
            <a:pPr marL="432000" indent="-324000">
              <a:spcBef>
                <a:spcPts val="1417"/>
              </a:spcBef>
              <a:buClr>
                <a:srgbClr val="FFFFFF"/>
              </a:buClr>
              <a:buSzPct val="45000"/>
              <a:buFont typeface="Wingdings" charset="2"/>
              <a:buChar char=""/>
            </a:pPr>
            <a:r>
              <a:rPr lang="es-ES" sz="3400" b="0" u="none" strike="noStrike">
                <a:solidFill>
                  <a:srgbClr val="000000"/>
                </a:solidFill>
                <a:effectLst/>
                <a:uFillTx/>
                <a:latin typeface="Arial"/>
              </a:rPr>
              <a:t>Pulse para editar el formato de texto del esquema</a:t>
            </a:r>
          </a:p>
          <a:p>
            <a:pPr marL="864000" lvl="1" indent="-324000">
              <a:spcBef>
                <a:spcPts val="1134"/>
              </a:spcBef>
              <a:buClr>
                <a:srgbClr val="FFFFFF"/>
              </a:buClr>
              <a:buSzPct val="75000"/>
              <a:buFont typeface="Symbol" charset="2"/>
              <a:buChar char=""/>
            </a:pPr>
            <a:r>
              <a:rPr lang="es-ES" sz="3400" b="0" u="none" strike="noStrike">
                <a:solidFill>
                  <a:srgbClr val="000000"/>
                </a:solidFill>
                <a:effectLst/>
                <a:uFillTx/>
                <a:latin typeface="Arial"/>
              </a:rPr>
              <a:t>Segundo nivel del esquema</a:t>
            </a:r>
          </a:p>
          <a:p>
            <a:pPr marL="1296000" lvl="2" indent="-288000">
              <a:spcBef>
                <a:spcPts val="850"/>
              </a:spcBef>
              <a:buClr>
                <a:srgbClr val="FFFFFF"/>
              </a:buClr>
              <a:buSzPct val="45000"/>
              <a:buFont typeface="Wingdings" charset="2"/>
              <a:buChar char=""/>
            </a:pPr>
            <a:r>
              <a:rPr lang="es-ES" sz="3400" b="0" u="none" strike="noStrike">
                <a:solidFill>
                  <a:srgbClr val="000000"/>
                </a:solidFill>
                <a:effectLst/>
                <a:uFillTx/>
                <a:latin typeface="Arial"/>
              </a:rPr>
              <a:t>Tercer nivel del esquema</a:t>
            </a:r>
          </a:p>
          <a:p>
            <a:pPr marL="1728000" lvl="3" indent="-216000">
              <a:spcBef>
                <a:spcPts val="567"/>
              </a:spcBef>
              <a:buClr>
                <a:srgbClr val="FFFFFF"/>
              </a:buClr>
              <a:buSzPct val="75000"/>
              <a:buFont typeface="Symbol" charset="2"/>
              <a:buChar char=""/>
            </a:pPr>
            <a:r>
              <a:rPr lang="es-ES" sz="3400" b="0" u="none" strike="noStrike">
                <a:solidFill>
                  <a:srgbClr val="000000"/>
                </a:solidFill>
                <a:effectLst/>
                <a:uFillTx/>
                <a:latin typeface="Arial"/>
              </a:rPr>
              <a:t>Cuarto nivel del esquema</a:t>
            </a:r>
          </a:p>
          <a:p>
            <a:pPr marL="2160000" lvl="4" indent="-216000">
              <a:spcBef>
                <a:spcPts val="283"/>
              </a:spcBef>
              <a:buClr>
                <a:srgbClr val="FFFFFF"/>
              </a:buClr>
              <a:buSzPct val="45000"/>
              <a:buFont typeface="Wingdings" charset="2"/>
              <a:buChar char=""/>
            </a:pPr>
            <a:r>
              <a:rPr lang="es-ES" sz="3400" b="0" u="none" strike="noStrike">
                <a:solidFill>
                  <a:srgbClr val="000000"/>
                </a:solidFill>
                <a:effectLst/>
                <a:uFillTx/>
                <a:latin typeface="Arial"/>
              </a:rPr>
              <a:t>Quinto nivel del esquema</a:t>
            </a:r>
          </a:p>
          <a:p>
            <a:pPr marL="2592000" lvl="5" indent="-216000">
              <a:spcBef>
                <a:spcPts val="283"/>
              </a:spcBef>
              <a:buClr>
                <a:srgbClr val="FFFFFF"/>
              </a:buClr>
              <a:buSzPct val="45000"/>
              <a:buFont typeface="Wingdings" charset="2"/>
              <a:buChar char=""/>
            </a:pPr>
            <a:r>
              <a:rPr lang="es-ES" sz="3400" b="0" u="none" strike="noStrike">
                <a:solidFill>
                  <a:srgbClr val="000000"/>
                </a:solidFill>
                <a:effectLst/>
                <a:uFillTx/>
                <a:latin typeface="Arial"/>
              </a:rPr>
              <a:t>Sexto nivel del esquema</a:t>
            </a:r>
          </a:p>
          <a:p>
            <a:pPr marL="3024000" lvl="6" indent="-216000">
              <a:spcBef>
                <a:spcPts val="283"/>
              </a:spcBef>
              <a:buClr>
                <a:srgbClr val="FFFFFF"/>
              </a:buClr>
              <a:buSzPct val="45000"/>
              <a:buFont typeface="Wingdings" charset="2"/>
              <a:buChar char=""/>
            </a:pPr>
            <a:r>
              <a:rPr lang="es-ES" sz="3400" b="0" u="none" strike="noStrike">
                <a:solidFill>
                  <a:srgbClr val="000000"/>
                </a:solidFill>
                <a:effectLst/>
                <a:uFillTx/>
                <a:latin typeface="Arial"/>
              </a:rPr>
              <a:t>Séptimo nivel del esquema</a:t>
            </a:r>
          </a:p>
        </p:txBody>
      </p:sp>
    </p:spTree>
    <p:extLst>
      <p:ext uri="{BB962C8B-B14F-4D97-AF65-F5344CB8AC3E}">
        <p14:creationId xmlns:p14="http://schemas.microsoft.com/office/powerpoint/2010/main" val="2803885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Predeterminado 13">
    <p:bg>
      <p:bgPr>
        <a:solidFill>
          <a:schemeClr val="dk2"/>
        </a:solidFill>
        <a:effectLst/>
      </p:bgPr>
    </p:bg>
    <p:spTree>
      <p:nvGrpSpPr>
        <p:cNvPr id="1" name=""/>
        <p:cNvGrpSpPr/>
        <p:nvPr/>
      </p:nvGrpSpPr>
      <p:grpSpPr>
        <a:xfrm>
          <a:off x="0" y="0"/>
          <a:ext cx="0" cy="0"/>
          <a:chOff x="0" y="0"/>
          <a:chExt cx="0" cy="0"/>
        </a:xfrm>
      </p:grpSpPr>
      <p:sp>
        <p:nvSpPr>
          <p:cNvPr id="137"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38"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39" name="PlaceHolder 1"/>
          <p:cNvSpPr>
            <a:spLocks noGrp="1"/>
          </p:cNvSpPr>
          <p:nvPr>
            <p:ph type="title"/>
          </p:nvPr>
        </p:nvSpPr>
        <p:spPr>
          <a:xfrm>
            <a:off x="183960" y="2168280"/>
            <a:ext cx="11824200" cy="1325520"/>
          </a:xfrm>
          <a:prstGeom prst="rect">
            <a:avLst/>
          </a:prstGeom>
          <a:noFill/>
          <a:ln w="0">
            <a:noFill/>
          </a:ln>
        </p:spPr>
        <p:txBody>
          <a:bodyPr lIns="91800" tIns="45720" rIns="91800" bIns="45720" anchor="ctr">
            <a:noAutofit/>
          </a:bodyPr>
          <a:lstStyle/>
          <a:p>
            <a:pPr indent="0">
              <a:buNone/>
            </a:pPr>
            <a:r>
              <a:rPr lang="es-ES" sz="6100" b="0" u="none" strike="noStrike">
                <a:solidFill>
                  <a:srgbClr val="000000"/>
                </a:solidFill>
                <a:effectLst/>
                <a:uFillTx/>
                <a:latin typeface="Arial"/>
              </a:rPr>
              <a:t>Pulse para editar el formato del texto de título</a:t>
            </a:r>
          </a:p>
        </p:txBody>
      </p:sp>
      <p:sp>
        <p:nvSpPr>
          <p:cNvPr id="140" name="PlaceHolder 2"/>
          <p:cNvSpPr>
            <a:spLocks noGrp="1"/>
          </p:cNvSpPr>
          <p:nvPr>
            <p:ph type="sldNum" idx="31"/>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093B2323-44D1-4B3A-B50F-29B0BAB52AF4}"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Tree>
    <p:extLst>
      <p:ext uri="{BB962C8B-B14F-4D97-AF65-F5344CB8AC3E}">
        <p14:creationId xmlns:p14="http://schemas.microsoft.com/office/powerpoint/2010/main" val="333903769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Predeterminado 14">
    <p:bg>
      <p:bgPr>
        <a:solidFill>
          <a:schemeClr val="dk2"/>
        </a:solidFill>
        <a:effectLst/>
      </p:bgPr>
    </p:bg>
    <p:spTree>
      <p:nvGrpSpPr>
        <p:cNvPr id="1" name=""/>
        <p:cNvGrpSpPr/>
        <p:nvPr/>
      </p:nvGrpSpPr>
      <p:grpSpPr>
        <a:xfrm>
          <a:off x="0" y="0"/>
          <a:ext cx="0" cy="0"/>
          <a:chOff x="0" y="0"/>
          <a:chExt cx="0" cy="0"/>
        </a:xfrm>
      </p:grpSpPr>
      <p:sp>
        <p:nvSpPr>
          <p:cNvPr id="141"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42"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43" name="PlaceHolder 1"/>
          <p:cNvSpPr>
            <a:spLocks noGrp="1"/>
          </p:cNvSpPr>
          <p:nvPr>
            <p:ph type="sldNum" idx="32"/>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77B5A386-B4CF-431A-8DEF-2BCB8960A0DD}"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Tree>
    <p:extLst>
      <p:ext uri="{BB962C8B-B14F-4D97-AF65-F5344CB8AC3E}">
        <p14:creationId xmlns:p14="http://schemas.microsoft.com/office/powerpoint/2010/main" val="60863949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Predeterminado 15">
    <p:bg>
      <p:bgPr>
        <a:solidFill>
          <a:schemeClr val="dk2"/>
        </a:solidFill>
        <a:effectLst/>
      </p:bgPr>
    </p:bg>
    <p:spTree>
      <p:nvGrpSpPr>
        <p:cNvPr id="1" name=""/>
        <p:cNvGrpSpPr/>
        <p:nvPr/>
      </p:nvGrpSpPr>
      <p:grpSpPr>
        <a:xfrm>
          <a:off x="0" y="0"/>
          <a:ext cx="0" cy="0"/>
          <a:chOff x="0" y="0"/>
          <a:chExt cx="0" cy="0"/>
        </a:xfrm>
      </p:grpSpPr>
      <p:sp>
        <p:nvSpPr>
          <p:cNvPr id="144"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45"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46" name="PlaceHolder 1"/>
          <p:cNvSpPr>
            <a:spLocks noGrp="1"/>
          </p:cNvSpPr>
          <p:nvPr>
            <p:ph type="title"/>
          </p:nvPr>
        </p:nvSpPr>
        <p:spPr>
          <a:xfrm>
            <a:off x="6122880" y="2253960"/>
            <a:ext cx="5758920" cy="2349720"/>
          </a:xfrm>
          <a:prstGeom prst="rect">
            <a:avLst/>
          </a:prstGeom>
          <a:noFill/>
          <a:ln w="0">
            <a:noFill/>
          </a:ln>
        </p:spPr>
        <p:txBody>
          <a:bodyPr lIns="0" tIns="0" rIns="0" bIns="0" anchor="ctr">
            <a:noAutofit/>
          </a:bodyPr>
          <a:lstStyle/>
          <a:p>
            <a:pPr indent="0">
              <a:buNone/>
            </a:pPr>
            <a:r>
              <a:rPr lang="es-ES" sz="8100" b="0" u="none" strike="noStrike">
                <a:solidFill>
                  <a:srgbClr val="000000"/>
                </a:solidFill>
                <a:effectLst/>
                <a:uFillTx/>
                <a:latin typeface="Arial"/>
              </a:rPr>
              <a:t>Pulse para editar el formato del texto de título</a:t>
            </a:r>
          </a:p>
        </p:txBody>
      </p:sp>
      <p:sp>
        <p:nvSpPr>
          <p:cNvPr id="147" name="PlaceHolder 2"/>
          <p:cNvSpPr>
            <a:spLocks noGrp="1"/>
          </p:cNvSpPr>
          <p:nvPr>
            <p:ph type="sldNum" idx="33"/>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7CB211FE-7588-44B8-8CBB-473AB22EBA6C}"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pic>
        <p:nvPicPr>
          <p:cNvPr id="148" name="Google Shape;175;p41" descr="Chat icon"/>
          <p:cNvPicPr/>
          <p:nvPr/>
        </p:nvPicPr>
        <p:blipFill>
          <a:blip r:embed="rId3"/>
          <a:stretch/>
        </p:blipFill>
        <p:spPr>
          <a:xfrm>
            <a:off x="-226080" y="107280"/>
            <a:ext cx="5930640" cy="5930640"/>
          </a:xfrm>
          <a:prstGeom prst="rect">
            <a:avLst/>
          </a:prstGeom>
          <a:noFill/>
          <a:ln w="0">
            <a:noFill/>
          </a:ln>
        </p:spPr>
      </p:pic>
    </p:spTree>
    <p:extLst>
      <p:ext uri="{BB962C8B-B14F-4D97-AF65-F5344CB8AC3E}">
        <p14:creationId xmlns:p14="http://schemas.microsoft.com/office/powerpoint/2010/main" val="150969375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Predeterminado 16">
    <p:bg>
      <p:bgPr>
        <a:solidFill>
          <a:schemeClr val="dk2"/>
        </a:solidFill>
        <a:effectLst/>
      </p:bgPr>
    </p:bg>
    <p:spTree>
      <p:nvGrpSpPr>
        <p:cNvPr id="1" name=""/>
        <p:cNvGrpSpPr/>
        <p:nvPr/>
      </p:nvGrpSpPr>
      <p:grpSpPr>
        <a:xfrm>
          <a:off x="0" y="0"/>
          <a:ext cx="0" cy="0"/>
          <a:chOff x="0" y="0"/>
          <a:chExt cx="0" cy="0"/>
        </a:xfrm>
      </p:grpSpPr>
      <p:sp>
        <p:nvSpPr>
          <p:cNvPr id="149"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50"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51" name="PlaceHolder 1"/>
          <p:cNvSpPr>
            <a:spLocks noGrp="1"/>
          </p:cNvSpPr>
          <p:nvPr>
            <p:ph type="title"/>
          </p:nvPr>
        </p:nvSpPr>
        <p:spPr>
          <a:xfrm>
            <a:off x="838080" y="438120"/>
            <a:ext cx="10515240" cy="959760"/>
          </a:xfrm>
          <a:prstGeom prst="rect">
            <a:avLst/>
          </a:prstGeom>
          <a:noFill/>
          <a:ln w="0">
            <a:noFill/>
          </a:ln>
        </p:spPr>
        <p:txBody>
          <a:bodyPr lIns="91800" tIns="45720" rIns="91800" bIns="45720" anchor="b">
            <a:noAutofit/>
          </a:bodyPr>
          <a:lstStyle/>
          <a:p>
            <a:pPr indent="0">
              <a:buNone/>
            </a:pPr>
            <a:r>
              <a:rPr lang="es-ES" sz="6100" b="0" u="none" strike="noStrike">
                <a:solidFill>
                  <a:srgbClr val="000000"/>
                </a:solidFill>
                <a:effectLst/>
                <a:uFillTx/>
                <a:latin typeface="Arial"/>
              </a:rPr>
              <a:t>Pulse para editar el formato del texto de título</a:t>
            </a:r>
          </a:p>
        </p:txBody>
      </p:sp>
      <p:sp>
        <p:nvSpPr>
          <p:cNvPr id="152" name="PlaceHolder 2"/>
          <p:cNvSpPr>
            <a:spLocks noGrp="1"/>
          </p:cNvSpPr>
          <p:nvPr>
            <p:ph type="body"/>
          </p:nvPr>
        </p:nvSpPr>
        <p:spPr>
          <a:xfrm>
            <a:off x="838080" y="1852200"/>
            <a:ext cx="10515240" cy="4205520"/>
          </a:xfrm>
          <a:prstGeom prst="rect">
            <a:avLst/>
          </a:prstGeom>
          <a:noFill/>
          <a:ln w="0">
            <a:noFill/>
          </a:ln>
        </p:spPr>
        <p:txBody>
          <a:bodyPr lIns="91800" tIns="45720" rIns="91800" bIns="45720" anchor="t">
            <a:noAutofit/>
          </a:bodyPr>
          <a:lstStyle/>
          <a:p>
            <a:pPr marL="432000" indent="-324000">
              <a:spcBef>
                <a:spcPts val="1417"/>
              </a:spcBef>
              <a:buClr>
                <a:srgbClr val="FFFFFF"/>
              </a:buClr>
              <a:buSzPct val="45000"/>
              <a:buFont typeface="Wingdings" charset="2"/>
              <a:buChar char=""/>
            </a:pPr>
            <a:r>
              <a:rPr lang="es-ES" sz="3600" b="0" u="none" strike="noStrike">
                <a:solidFill>
                  <a:srgbClr val="000000"/>
                </a:solidFill>
                <a:effectLst/>
                <a:uFillTx/>
                <a:latin typeface="Arial"/>
              </a:rPr>
              <a:t>Pulse para editar el formato de texto del esquema</a:t>
            </a:r>
          </a:p>
          <a:p>
            <a:pPr marL="864000" lvl="1" indent="-324000">
              <a:spcBef>
                <a:spcPts val="1134"/>
              </a:spcBef>
              <a:buClr>
                <a:srgbClr val="FFFFFF"/>
              </a:buClr>
              <a:buSzPct val="75000"/>
              <a:buFont typeface="Symbol" charset="2"/>
              <a:buChar char=""/>
            </a:pPr>
            <a:r>
              <a:rPr lang="es-ES" sz="3600" b="0" u="none" strike="noStrike">
                <a:solidFill>
                  <a:srgbClr val="000000"/>
                </a:solidFill>
                <a:effectLst/>
                <a:uFillTx/>
                <a:latin typeface="Arial"/>
              </a:rPr>
              <a:t>Segundo nivel del esquema</a:t>
            </a:r>
          </a:p>
          <a:p>
            <a:pPr marL="1296000" lvl="2" indent="-288000">
              <a:spcBef>
                <a:spcPts val="850"/>
              </a:spcBef>
              <a:buClr>
                <a:srgbClr val="FFFFFF"/>
              </a:buClr>
              <a:buSzPct val="45000"/>
              <a:buFont typeface="Wingdings" charset="2"/>
              <a:buChar char=""/>
            </a:pPr>
            <a:r>
              <a:rPr lang="es-ES" sz="3600" b="0" u="none" strike="noStrike">
                <a:solidFill>
                  <a:srgbClr val="000000"/>
                </a:solidFill>
                <a:effectLst/>
                <a:uFillTx/>
                <a:latin typeface="Arial"/>
              </a:rPr>
              <a:t>Tercer nivel del esquema</a:t>
            </a:r>
          </a:p>
          <a:p>
            <a:pPr marL="1728000" lvl="3" indent="-216000">
              <a:spcBef>
                <a:spcPts val="567"/>
              </a:spcBef>
              <a:buClr>
                <a:srgbClr val="FFFFFF"/>
              </a:buClr>
              <a:buSzPct val="75000"/>
              <a:buFont typeface="Symbol" charset="2"/>
              <a:buChar char=""/>
            </a:pPr>
            <a:r>
              <a:rPr lang="es-ES" sz="3600" b="0" u="none" strike="noStrike">
                <a:solidFill>
                  <a:srgbClr val="000000"/>
                </a:solidFill>
                <a:effectLst/>
                <a:uFillTx/>
                <a:latin typeface="Arial"/>
              </a:rPr>
              <a:t>Cuarto nivel del esquema</a:t>
            </a:r>
          </a:p>
          <a:p>
            <a:pPr marL="2160000" lvl="4" indent="-216000">
              <a:spcBef>
                <a:spcPts val="283"/>
              </a:spcBef>
              <a:buClr>
                <a:srgbClr val="FFFFFF"/>
              </a:buClr>
              <a:buSzPct val="45000"/>
              <a:buFont typeface="Wingdings" charset="2"/>
              <a:buChar char=""/>
            </a:pPr>
            <a:r>
              <a:rPr lang="es-ES" sz="3600" b="0" u="none" strike="noStrike">
                <a:solidFill>
                  <a:srgbClr val="000000"/>
                </a:solidFill>
                <a:effectLst/>
                <a:uFillTx/>
                <a:latin typeface="Arial"/>
              </a:rPr>
              <a:t>Quinto nivel del esquema</a:t>
            </a:r>
          </a:p>
          <a:p>
            <a:pPr marL="2592000" lvl="5" indent="-216000">
              <a:spcBef>
                <a:spcPts val="283"/>
              </a:spcBef>
              <a:buClr>
                <a:srgbClr val="FFFFFF"/>
              </a:buClr>
              <a:buSzPct val="45000"/>
              <a:buFont typeface="Wingdings" charset="2"/>
              <a:buChar char=""/>
            </a:pPr>
            <a:r>
              <a:rPr lang="es-ES" sz="3600" b="0" u="none" strike="noStrike">
                <a:solidFill>
                  <a:srgbClr val="000000"/>
                </a:solidFill>
                <a:effectLst/>
                <a:uFillTx/>
                <a:latin typeface="Arial"/>
              </a:rPr>
              <a:t>Sexto nivel del esquema</a:t>
            </a:r>
          </a:p>
          <a:p>
            <a:pPr marL="3024000" lvl="6" indent="-216000">
              <a:spcBef>
                <a:spcPts val="283"/>
              </a:spcBef>
              <a:buClr>
                <a:srgbClr val="FFFFFF"/>
              </a:buClr>
              <a:buSzPct val="45000"/>
              <a:buFont typeface="Wingdings" charset="2"/>
              <a:buChar char=""/>
            </a:pPr>
            <a:r>
              <a:rPr lang="es-ES" sz="3600" b="0" u="none" strike="noStrike">
                <a:solidFill>
                  <a:srgbClr val="000000"/>
                </a:solidFill>
                <a:effectLst/>
                <a:uFillTx/>
                <a:latin typeface="Arial"/>
              </a:rPr>
              <a:t>Séptimo nivel del esquema</a:t>
            </a:r>
          </a:p>
        </p:txBody>
      </p:sp>
      <p:sp>
        <p:nvSpPr>
          <p:cNvPr id="153" name="PlaceHolder 3"/>
          <p:cNvSpPr>
            <a:spLocks noGrp="1"/>
          </p:cNvSpPr>
          <p:nvPr>
            <p:ph type="sldNum" idx="34"/>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F2339EC3-C71B-48DE-9DB0-6EEFD520EAAF}"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Tree>
    <p:extLst>
      <p:ext uri="{BB962C8B-B14F-4D97-AF65-F5344CB8AC3E}">
        <p14:creationId xmlns:p14="http://schemas.microsoft.com/office/powerpoint/2010/main" val="242671197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Predeterminado 17">
    <p:bg>
      <p:bgPr>
        <a:solidFill>
          <a:schemeClr val="dk2"/>
        </a:solidFill>
        <a:effectLst/>
      </p:bgPr>
    </p:bg>
    <p:spTree>
      <p:nvGrpSpPr>
        <p:cNvPr id="1" name=""/>
        <p:cNvGrpSpPr/>
        <p:nvPr/>
      </p:nvGrpSpPr>
      <p:grpSpPr>
        <a:xfrm>
          <a:off x="0" y="0"/>
          <a:ext cx="0" cy="0"/>
          <a:chOff x="0" y="0"/>
          <a:chExt cx="0" cy="0"/>
        </a:xfrm>
      </p:grpSpPr>
      <p:sp>
        <p:nvSpPr>
          <p:cNvPr id="154"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55"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pic>
        <p:nvPicPr>
          <p:cNvPr id="156" name="Google Shape;139;p32" descr="Icon of person with hand raised and empty text bubble."/>
          <p:cNvPicPr/>
          <p:nvPr/>
        </p:nvPicPr>
        <p:blipFill>
          <a:blip r:embed="rId3"/>
          <a:stretch/>
        </p:blipFill>
        <p:spPr>
          <a:xfrm>
            <a:off x="308520" y="410400"/>
            <a:ext cx="5365800" cy="5263200"/>
          </a:xfrm>
          <a:prstGeom prst="rect">
            <a:avLst/>
          </a:prstGeom>
          <a:noFill/>
          <a:ln w="0">
            <a:noFill/>
          </a:ln>
        </p:spPr>
      </p:pic>
      <p:sp>
        <p:nvSpPr>
          <p:cNvPr id="157" name="PlaceHolder 1"/>
          <p:cNvSpPr>
            <a:spLocks noGrp="1"/>
          </p:cNvSpPr>
          <p:nvPr>
            <p:ph type="title"/>
          </p:nvPr>
        </p:nvSpPr>
        <p:spPr>
          <a:xfrm>
            <a:off x="6122880" y="2625480"/>
            <a:ext cx="5381280" cy="2313720"/>
          </a:xfrm>
          <a:prstGeom prst="rect">
            <a:avLst/>
          </a:prstGeom>
          <a:noFill/>
          <a:ln w="0">
            <a:noFill/>
          </a:ln>
        </p:spPr>
        <p:txBody>
          <a:bodyPr lIns="0" tIns="0" rIns="0" bIns="0" anchor="ctr">
            <a:noAutofit/>
          </a:bodyPr>
          <a:lstStyle/>
          <a:p>
            <a:pPr indent="0">
              <a:buNone/>
            </a:pPr>
            <a:r>
              <a:rPr lang="es-ES" sz="8100" b="0" u="none" strike="noStrike">
                <a:solidFill>
                  <a:srgbClr val="000000"/>
                </a:solidFill>
                <a:effectLst/>
                <a:uFillTx/>
                <a:latin typeface="Arial"/>
              </a:rPr>
              <a:t>Pulse para editar el formato del texto de título</a:t>
            </a:r>
          </a:p>
        </p:txBody>
      </p:sp>
      <p:sp>
        <p:nvSpPr>
          <p:cNvPr id="158" name="PlaceHolder 2"/>
          <p:cNvSpPr>
            <a:spLocks noGrp="1"/>
          </p:cNvSpPr>
          <p:nvPr>
            <p:ph type="sldNum" idx="35"/>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0295F0DC-981E-484D-A2FF-352B7FC032AA}"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Tree>
    <p:extLst>
      <p:ext uri="{BB962C8B-B14F-4D97-AF65-F5344CB8AC3E}">
        <p14:creationId xmlns:p14="http://schemas.microsoft.com/office/powerpoint/2010/main" val="4462056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Predeterminado 18">
    <p:bg>
      <p:bgPr>
        <a:solidFill>
          <a:schemeClr val="dk2"/>
        </a:solidFill>
        <a:effectLst/>
      </p:bgPr>
    </p:bg>
    <p:spTree>
      <p:nvGrpSpPr>
        <p:cNvPr id="1" name=""/>
        <p:cNvGrpSpPr/>
        <p:nvPr/>
      </p:nvGrpSpPr>
      <p:grpSpPr>
        <a:xfrm>
          <a:off x="0" y="0"/>
          <a:ext cx="0" cy="0"/>
          <a:chOff x="0" y="0"/>
          <a:chExt cx="0" cy="0"/>
        </a:xfrm>
      </p:grpSpPr>
      <p:sp>
        <p:nvSpPr>
          <p:cNvPr id="159"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60"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61" name="PlaceHolder 1"/>
          <p:cNvSpPr>
            <a:spLocks noGrp="1"/>
          </p:cNvSpPr>
          <p:nvPr>
            <p:ph type="sldNum" idx="36"/>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338C0174-072D-421E-9608-2CDBAD570C8F}"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
        <p:nvSpPr>
          <p:cNvPr id="162" name="PlaceHolder 2"/>
          <p:cNvSpPr>
            <a:spLocks noGrp="1"/>
          </p:cNvSpPr>
          <p:nvPr>
            <p:ph type="title"/>
          </p:nvPr>
        </p:nvSpPr>
        <p:spPr>
          <a:xfrm>
            <a:off x="838080" y="438120"/>
            <a:ext cx="10515240" cy="959760"/>
          </a:xfrm>
          <a:prstGeom prst="rect">
            <a:avLst/>
          </a:prstGeom>
          <a:noFill/>
          <a:ln w="0">
            <a:noFill/>
          </a:ln>
        </p:spPr>
        <p:txBody>
          <a:bodyPr lIns="91800" tIns="45720" rIns="91800" bIns="45720" anchor="b">
            <a:noAutofit/>
          </a:bodyPr>
          <a:lstStyle/>
          <a:p>
            <a:pPr indent="0">
              <a:buNone/>
            </a:pPr>
            <a:r>
              <a:rPr lang="es-ES" sz="6100" b="0" u="none" strike="noStrike">
                <a:solidFill>
                  <a:srgbClr val="000000"/>
                </a:solidFill>
                <a:effectLst/>
                <a:uFillTx/>
                <a:latin typeface="Arial"/>
              </a:rPr>
              <a:t>Pulse para editar el formato del texto de título</a:t>
            </a:r>
          </a:p>
        </p:txBody>
      </p:sp>
      <p:sp>
        <p:nvSpPr>
          <p:cNvPr id="163" name="PlaceHolder 3"/>
          <p:cNvSpPr>
            <a:spLocks noGrp="1"/>
          </p:cNvSpPr>
          <p:nvPr>
            <p:ph type="body"/>
          </p:nvPr>
        </p:nvSpPr>
        <p:spPr>
          <a:xfrm>
            <a:off x="2220120" y="2162160"/>
            <a:ext cx="7751520" cy="3819600"/>
          </a:xfrm>
          <a:prstGeom prst="rect">
            <a:avLst/>
          </a:prstGeom>
          <a:noFill/>
          <a:ln w="0">
            <a:noFill/>
          </a:ln>
        </p:spPr>
        <p:txBody>
          <a:bodyPr lIns="91800" tIns="45720" rIns="91800" bIns="45720" anchor="t">
            <a:noAutofit/>
          </a:bodyPr>
          <a:lstStyle/>
          <a:p>
            <a:pPr marL="432000" indent="-324000">
              <a:spcBef>
                <a:spcPts val="1417"/>
              </a:spcBef>
              <a:buClr>
                <a:srgbClr val="FFFFFF"/>
              </a:buClr>
              <a:buSzPct val="45000"/>
              <a:buFont typeface="Wingdings" charset="2"/>
              <a:buChar char=""/>
            </a:pPr>
            <a:r>
              <a:rPr lang="es-ES" sz="2800" b="0" u="none" strike="noStrike">
                <a:solidFill>
                  <a:srgbClr val="000000"/>
                </a:solidFill>
                <a:effectLst/>
                <a:uFillTx/>
                <a:latin typeface="Arial"/>
              </a:rPr>
              <a:t>Pulse para editar el formato de texto del esquema</a:t>
            </a:r>
          </a:p>
          <a:p>
            <a:pPr marL="864000" lvl="1" indent="-324000">
              <a:spcBef>
                <a:spcPts val="1134"/>
              </a:spcBef>
              <a:buClr>
                <a:srgbClr val="FFFFFF"/>
              </a:buClr>
              <a:buSzPct val="75000"/>
              <a:buFont typeface="Symbol" charset="2"/>
              <a:buChar char=""/>
            </a:pPr>
            <a:r>
              <a:rPr lang="es-ES" sz="2800" b="0" u="none" strike="noStrike">
                <a:solidFill>
                  <a:srgbClr val="000000"/>
                </a:solidFill>
                <a:effectLst/>
                <a:uFillTx/>
                <a:latin typeface="Arial"/>
              </a:rPr>
              <a:t>Segundo nivel del esquema</a:t>
            </a:r>
          </a:p>
          <a:p>
            <a:pPr marL="1296000" lvl="2" indent="-288000">
              <a:spcBef>
                <a:spcPts val="850"/>
              </a:spcBef>
              <a:buClr>
                <a:srgbClr val="FFFFFF"/>
              </a:buClr>
              <a:buSzPct val="45000"/>
              <a:buFont typeface="Wingdings" charset="2"/>
              <a:buChar char=""/>
            </a:pPr>
            <a:r>
              <a:rPr lang="es-ES" sz="2800" b="0" u="none" strike="noStrike">
                <a:solidFill>
                  <a:srgbClr val="000000"/>
                </a:solidFill>
                <a:effectLst/>
                <a:uFillTx/>
                <a:latin typeface="Arial"/>
              </a:rPr>
              <a:t>Tercer nivel del esquema</a:t>
            </a:r>
          </a:p>
          <a:p>
            <a:pPr marL="1728000" lvl="3" indent="-216000">
              <a:spcBef>
                <a:spcPts val="567"/>
              </a:spcBef>
              <a:buClr>
                <a:srgbClr val="FFFFFF"/>
              </a:buClr>
              <a:buSzPct val="75000"/>
              <a:buFont typeface="Symbol" charset="2"/>
              <a:buChar char=""/>
            </a:pPr>
            <a:r>
              <a:rPr lang="es-ES" sz="2800" b="0" u="none" strike="noStrike">
                <a:solidFill>
                  <a:srgbClr val="000000"/>
                </a:solidFill>
                <a:effectLst/>
                <a:uFillTx/>
                <a:latin typeface="Arial"/>
              </a:rPr>
              <a:t>Cuarto nivel del esquema</a:t>
            </a:r>
          </a:p>
          <a:p>
            <a:pPr marL="2160000" lvl="4" indent="-216000">
              <a:spcBef>
                <a:spcPts val="283"/>
              </a:spcBef>
              <a:buClr>
                <a:srgbClr val="FFFFFF"/>
              </a:buClr>
              <a:buSzPct val="45000"/>
              <a:buFont typeface="Wingdings" charset="2"/>
              <a:buChar char=""/>
            </a:pPr>
            <a:r>
              <a:rPr lang="es-ES" sz="2800" b="0" u="none" strike="noStrike">
                <a:solidFill>
                  <a:srgbClr val="000000"/>
                </a:solidFill>
                <a:effectLst/>
                <a:uFillTx/>
                <a:latin typeface="Arial"/>
              </a:rPr>
              <a:t>Quinto nivel del esquema</a:t>
            </a:r>
          </a:p>
          <a:p>
            <a:pPr marL="2592000" lvl="5" indent="-216000">
              <a:spcBef>
                <a:spcPts val="283"/>
              </a:spcBef>
              <a:buClr>
                <a:srgbClr val="FFFFFF"/>
              </a:buClr>
              <a:buSzPct val="45000"/>
              <a:buFont typeface="Wingdings" charset="2"/>
              <a:buChar char=""/>
            </a:pPr>
            <a:r>
              <a:rPr lang="es-ES" sz="2800" b="0" u="none" strike="noStrike">
                <a:solidFill>
                  <a:srgbClr val="000000"/>
                </a:solidFill>
                <a:effectLst/>
                <a:uFillTx/>
                <a:latin typeface="Arial"/>
              </a:rPr>
              <a:t>Sexto nivel del esquema</a:t>
            </a:r>
          </a:p>
          <a:p>
            <a:pPr marL="3024000" lvl="6" indent="-216000">
              <a:spcBef>
                <a:spcPts val="283"/>
              </a:spcBef>
              <a:buClr>
                <a:srgbClr val="FFFFFF"/>
              </a:buClr>
              <a:buSzPct val="45000"/>
              <a:buFont typeface="Wingdings" charset="2"/>
              <a:buChar char=""/>
            </a:pPr>
            <a:r>
              <a:rPr lang="es-ES" sz="2800" b="0" u="none" strike="noStrike">
                <a:solidFill>
                  <a:srgbClr val="000000"/>
                </a:solidFill>
                <a:effectLst/>
                <a:uFillTx/>
                <a:latin typeface="Arial"/>
              </a:rPr>
              <a:t>Séptimo nivel del esquema</a:t>
            </a:r>
          </a:p>
        </p:txBody>
      </p:sp>
    </p:spTree>
    <p:extLst>
      <p:ext uri="{BB962C8B-B14F-4D97-AF65-F5344CB8AC3E}">
        <p14:creationId xmlns:p14="http://schemas.microsoft.com/office/powerpoint/2010/main" val="212271089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Predeterminado 19">
    <p:bg>
      <p:bgPr>
        <a:solidFill>
          <a:schemeClr val="dk2"/>
        </a:solidFill>
        <a:effectLst/>
      </p:bgPr>
    </p:bg>
    <p:spTree>
      <p:nvGrpSpPr>
        <p:cNvPr id="1" name=""/>
        <p:cNvGrpSpPr/>
        <p:nvPr/>
      </p:nvGrpSpPr>
      <p:grpSpPr>
        <a:xfrm>
          <a:off x="0" y="0"/>
          <a:ext cx="0" cy="0"/>
          <a:chOff x="0" y="0"/>
          <a:chExt cx="0" cy="0"/>
        </a:xfrm>
      </p:grpSpPr>
      <p:sp>
        <p:nvSpPr>
          <p:cNvPr id="164"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65"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66" name="PlaceHolder 1"/>
          <p:cNvSpPr>
            <a:spLocks noGrp="1"/>
          </p:cNvSpPr>
          <p:nvPr>
            <p:ph type="title"/>
          </p:nvPr>
        </p:nvSpPr>
        <p:spPr>
          <a:xfrm>
            <a:off x="595440" y="2188440"/>
            <a:ext cx="11000880" cy="1626120"/>
          </a:xfrm>
          <a:prstGeom prst="rect">
            <a:avLst/>
          </a:prstGeom>
          <a:noFill/>
          <a:ln w="0">
            <a:noFill/>
          </a:ln>
        </p:spPr>
        <p:txBody>
          <a:bodyPr lIns="0" tIns="0" rIns="0" bIns="0" anchor="ctr">
            <a:noAutofit/>
          </a:bodyPr>
          <a:lstStyle/>
          <a:p>
            <a:pPr indent="0">
              <a:buNone/>
            </a:pPr>
            <a:r>
              <a:rPr lang="es-ES" sz="6800" b="0" u="none" strike="noStrike">
                <a:solidFill>
                  <a:srgbClr val="000000"/>
                </a:solidFill>
                <a:effectLst/>
                <a:uFillTx/>
                <a:latin typeface="Arial"/>
              </a:rPr>
              <a:t>Pulse para editar el formato del texto de título</a:t>
            </a:r>
          </a:p>
        </p:txBody>
      </p:sp>
      <p:sp>
        <p:nvSpPr>
          <p:cNvPr id="167" name="PlaceHolder 2"/>
          <p:cNvSpPr>
            <a:spLocks noGrp="1"/>
          </p:cNvSpPr>
          <p:nvPr>
            <p:ph type="sldNum" idx="37"/>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932D168F-914B-4FD6-822D-2456D6861252}"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Tree>
    <p:extLst>
      <p:ext uri="{BB962C8B-B14F-4D97-AF65-F5344CB8AC3E}">
        <p14:creationId xmlns:p14="http://schemas.microsoft.com/office/powerpoint/2010/main" val="719893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Predeterminado 20">
    <p:bg>
      <p:bgPr>
        <a:solidFill>
          <a:schemeClr val="dk2"/>
        </a:solidFill>
        <a:effectLst/>
      </p:bgPr>
    </p:bg>
    <p:spTree>
      <p:nvGrpSpPr>
        <p:cNvPr id="1" name=""/>
        <p:cNvGrpSpPr/>
        <p:nvPr/>
      </p:nvGrpSpPr>
      <p:grpSpPr>
        <a:xfrm>
          <a:off x="0" y="0"/>
          <a:ext cx="0" cy="0"/>
          <a:chOff x="0" y="0"/>
          <a:chExt cx="0" cy="0"/>
        </a:xfrm>
      </p:grpSpPr>
      <p:sp>
        <p:nvSpPr>
          <p:cNvPr id="168"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69"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70" name="PlaceHolder 1"/>
          <p:cNvSpPr>
            <a:spLocks noGrp="1"/>
          </p:cNvSpPr>
          <p:nvPr>
            <p:ph type="sldNum" idx="38"/>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2DC1F95C-1FFD-481A-8064-65629D9C0503}"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
        <p:nvSpPr>
          <p:cNvPr id="171" name="Google Shape;151;p35"/>
          <p:cNvSpPr/>
          <p:nvPr/>
        </p:nvSpPr>
        <p:spPr>
          <a:xfrm>
            <a:off x="838080" y="1873440"/>
            <a:ext cx="10433520" cy="2307960"/>
          </a:xfrm>
          <a:prstGeom prst="rect">
            <a:avLst/>
          </a:prstGeom>
          <a:noFill/>
          <a:ln w="0">
            <a:noFill/>
          </a:ln>
        </p:spPr>
        <p:style>
          <a:lnRef idx="0">
            <a:scrgbClr r="0" g="0" b="0"/>
          </a:lnRef>
          <a:fillRef idx="0">
            <a:scrgbClr r="0" g="0" b="0"/>
          </a:fillRef>
          <a:effectRef idx="0">
            <a:scrgbClr r="0" g="0" b="0"/>
          </a:effectRef>
          <a:fontRef idx="minor"/>
        </p:style>
        <p:txBody>
          <a:bodyPr lIns="91800" rIns="91800" anchor="t">
            <a:noAutofit/>
          </a:bodyPr>
          <a:lstStyle/>
          <a:p>
            <a:pPr>
              <a:lnSpc>
                <a:spcPct val="100000"/>
              </a:lnSpc>
              <a:tabLst>
                <a:tab pos="0" algn="l"/>
              </a:tabLst>
            </a:pPr>
            <a:r>
              <a:rPr lang="en-US" sz="3600" b="0" u="none" strike="noStrike" dirty="0">
                <a:solidFill>
                  <a:schemeClr val="lt1"/>
                </a:solidFill>
                <a:effectLst/>
                <a:uFillTx/>
                <a:latin typeface="Trebuchet MS"/>
                <a:ea typeface="Trebuchet MS"/>
              </a:rPr>
              <a:t>Improving health care equity, access and outcomes for the people we serve while saving Coloradans money on health care and driving value for Colorado.</a:t>
            </a:r>
            <a:endParaRPr lang="es-ES" sz="3600" b="0" u="none" strike="noStrike" dirty="0">
              <a:solidFill>
                <a:srgbClr val="FFFFFF"/>
              </a:solidFill>
              <a:effectLst/>
              <a:uFillTx/>
              <a:latin typeface="Arial"/>
            </a:endParaRPr>
          </a:p>
        </p:txBody>
      </p:sp>
      <p:sp>
        <p:nvSpPr>
          <p:cNvPr id="172" name="Google Shape;152;p35"/>
          <p:cNvSpPr/>
          <p:nvPr/>
        </p:nvSpPr>
        <p:spPr>
          <a:xfrm>
            <a:off x="838080" y="417960"/>
            <a:ext cx="10433520" cy="1015560"/>
          </a:xfrm>
          <a:prstGeom prst="rect">
            <a:avLst/>
          </a:prstGeom>
          <a:noFill/>
          <a:ln w="0">
            <a:noFill/>
          </a:ln>
        </p:spPr>
        <p:style>
          <a:lnRef idx="0">
            <a:scrgbClr r="0" g="0" b="0"/>
          </a:lnRef>
          <a:fillRef idx="0">
            <a:scrgbClr r="0" g="0" b="0"/>
          </a:fillRef>
          <a:effectRef idx="0">
            <a:scrgbClr r="0" g="0" b="0"/>
          </a:effectRef>
          <a:fontRef idx="minor"/>
        </p:style>
        <p:txBody>
          <a:bodyPr lIns="91800" rIns="91800" anchor="t">
            <a:noAutofit/>
          </a:bodyPr>
          <a:lstStyle/>
          <a:p>
            <a:pPr algn="ctr">
              <a:lnSpc>
                <a:spcPct val="100000"/>
              </a:lnSpc>
              <a:tabLst>
                <a:tab pos="0" algn="l"/>
              </a:tabLst>
            </a:pPr>
            <a:r>
              <a:rPr lang="en-US" sz="6100" b="1" u="none" strike="noStrike" dirty="0">
                <a:solidFill>
                  <a:srgbClr val="FFFFFF"/>
                </a:solidFill>
                <a:effectLst/>
                <a:uFillTx/>
                <a:latin typeface="Trebuchet MS"/>
                <a:ea typeface="Trebuchet MS"/>
              </a:rPr>
              <a:t>Our Mission</a:t>
            </a:r>
            <a:endParaRPr lang="es-ES" sz="6100" b="0" u="none" strike="noStrike" dirty="0">
              <a:solidFill>
                <a:srgbClr val="FFFFFF"/>
              </a:solidFill>
              <a:effectLst/>
              <a:uFillTx/>
              <a:latin typeface="Arial"/>
            </a:endParaRPr>
          </a:p>
        </p:txBody>
      </p:sp>
    </p:spTree>
    <p:extLst>
      <p:ext uri="{BB962C8B-B14F-4D97-AF65-F5344CB8AC3E}">
        <p14:creationId xmlns:p14="http://schemas.microsoft.com/office/powerpoint/2010/main" val="405599816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Predeterminado 21">
    <p:bg>
      <p:bgPr>
        <a:solidFill>
          <a:schemeClr val="dk2"/>
        </a:solidFill>
        <a:effectLst/>
      </p:bgPr>
    </p:bg>
    <p:spTree>
      <p:nvGrpSpPr>
        <p:cNvPr id="1" name=""/>
        <p:cNvGrpSpPr/>
        <p:nvPr/>
      </p:nvGrpSpPr>
      <p:grpSpPr>
        <a:xfrm>
          <a:off x="0" y="0"/>
          <a:ext cx="0" cy="0"/>
          <a:chOff x="0" y="0"/>
          <a:chExt cx="0" cy="0"/>
        </a:xfrm>
      </p:grpSpPr>
      <p:sp>
        <p:nvSpPr>
          <p:cNvPr id="173"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74"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75" name="PlaceHolder 1"/>
          <p:cNvSpPr>
            <a:spLocks noGrp="1"/>
          </p:cNvSpPr>
          <p:nvPr>
            <p:ph type="sldNum" idx="39"/>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31F44CC3-F588-4458-B9C3-76F642C51876}"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
        <p:nvSpPr>
          <p:cNvPr id="176" name="Google Shape;155;p36"/>
          <p:cNvSpPr/>
          <p:nvPr/>
        </p:nvSpPr>
        <p:spPr>
          <a:xfrm>
            <a:off x="13628520" y="8737200"/>
            <a:ext cx="2171520" cy="393840"/>
          </a:xfrm>
          <a:prstGeom prst="rect">
            <a:avLst/>
          </a:prstGeom>
          <a:noFill/>
          <a:ln w="0">
            <a:noFill/>
          </a:ln>
        </p:spPr>
        <p:style>
          <a:lnRef idx="0">
            <a:scrgbClr r="0" g="0" b="0"/>
          </a:lnRef>
          <a:fillRef idx="0">
            <a:scrgbClr r="0" g="0" b="0"/>
          </a:fillRef>
          <a:effectRef idx="0">
            <a:scrgbClr r="0" g="0" b="0"/>
          </a:effectRef>
          <a:fontRef idx="minor"/>
        </p:style>
        <p:txBody>
          <a:bodyPr lIns="91800" rIns="91800" anchor="t">
            <a:noAutofit/>
          </a:bodyPr>
          <a:lstStyle/>
          <a:p>
            <a:pPr algn="r">
              <a:lnSpc>
                <a:spcPct val="100000"/>
              </a:lnSpc>
              <a:tabLst>
                <a:tab pos="0" algn="l"/>
              </a:tabLst>
            </a:pPr>
            <a:fld id="{E1E101EA-39E8-431B-9104-5E98B69CFC8E}" type="slidenum">
              <a:rPr lang="en-US" sz="1800" b="1" u="none" strike="noStrike">
                <a:solidFill>
                  <a:srgbClr val="000000"/>
                </a:solidFill>
                <a:effectLst/>
                <a:uFillTx/>
                <a:latin typeface="Trebuchet MS"/>
                <a:ea typeface="Trebuchet MS"/>
              </a:rPr>
              <a:t>‹#›</a:t>
            </a:fld>
            <a:endParaRPr lang="es-ES" sz="1800" b="0" u="none" strike="noStrike" dirty="0">
              <a:solidFill>
                <a:srgbClr val="FFFFFF"/>
              </a:solidFill>
              <a:effectLst/>
              <a:uFillTx/>
              <a:latin typeface="Arial"/>
            </a:endParaRPr>
          </a:p>
        </p:txBody>
      </p:sp>
      <p:pic>
        <p:nvPicPr>
          <p:cNvPr id="177" name="Google Shape;156;p36" descr="Father points out something on laptop to family, seated on couch, as wife, son and daughter look on."/>
          <p:cNvPicPr/>
          <p:nvPr/>
        </p:nvPicPr>
        <p:blipFill>
          <a:blip r:embed="rId3"/>
          <a:srcRect l="1681" t="12785" b="4828"/>
          <a:stretch/>
        </p:blipFill>
        <p:spPr>
          <a:xfrm>
            <a:off x="0" y="0"/>
            <a:ext cx="12191760" cy="6259680"/>
          </a:xfrm>
          <a:prstGeom prst="rect">
            <a:avLst/>
          </a:prstGeom>
          <a:noFill/>
          <a:ln w="0">
            <a:noFill/>
          </a:ln>
        </p:spPr>
      </p:pic>
      <p:sp>
        <p:nvSpPr>
          <p:cNvPr id="178" name="Google Shape;157;p36"/>
          <p:cNvSpPr/>
          <p:nvPr/>
        </p:nvSpPr>
        <p:spPr>
          <a:xfrm>
            <a:off x="0" y="3445920"/>
            <a:ext cx="12215880" cy="2558520"/>
          </a:xfrm>
          <a:prstGeom prst="rect">
            <a:avLst/>
          </a:prstGeom>
          <a:solidFill>
            <a:srgbClr val="001970">
              <a:alpha val="80000"/>
            </a:srgbClr>
          </a:solidFill>
          <a:ln w="0">
            <a:noFill/>
          </a:ln>
        </p:spPr>
        <p:style>
          <a:lnRef idx="0">
            <a:scrgbClr r="0" g="0" b="0"/>
          </a:lnRef>
          <a:fillRef idx="0">
            <a:scrgbClr r="0" g="0" b="0"/>
          </a:fillRef>
          <a:effectRef idx="0">
            <a:scrgbClr r="0" g="0" b="0"/>
          </a:effectRef>
          <a:fontRef idx="minor"/>
        </p:style>
        <p:txBody>
          <a:bodyPr lIns="130320" tIns="65160" rIns="130320" bIns="183240" anchor="ctr">
            <a:noAutofit/>
          </a:bodyPr>
          <a:lstStyle/>
          <a:p>
            <a:pPr marL="165240">
              <a:lnSpc>
                <a:spcPct val="100000"/>
              </a:lnSpc>
              <a:tabLst>
                <a:tab pos="0" algn="l"/>
              </a:tabLst>
            </a:pPr>
            <a:r>
              <a:rPr lang="en-US" sz="5400" b="1" u="none" strike="noStrike" dirty="0">
                <a:solidFill>
                  <a:srgbClr val="FFFFFF"/>
                </a:solidFill>
                <a:effectLst/>
                <a:uFillTx/>
                <a:latin typeface="Trebuchet MS"/>
                <a:ea typeface="Trebuchet MS"/>
              </a:rPr>
              <a:t>Our Mission: </a:t>
            </a:r>
            <a:endParaRPr lang="es-ES" sz="5400" b="0" u="none" strike="noStrike" dirty="0">
              <a:solidFill>
                <a:srgbClr val="FFFFFF"/>
              </a:solidFill>
              <a:effectLst/>
              <a:uFillTx/>
              <a:latin typeface="Arial"/>
            </a:endParaRPr>
          </a:p>
          <a:p>
            <a:pPr marL="165240">
              <a:lnSpc>
                <a:spcPct val="100000"/>
              </a:lnSpc>
              <a:tabLst>
                <a:tab pos="0" algn="l"/>
              </a:tabLst>
            </a:pPr>
            <a:r>
              <a:rPr lang="en-US" sz="3200" b="0" u="none" strike="noStrike" dirty="0">
                <a:solidFill>
                  <a:srgbClr val="FFFFFF"/>
                </a:solidFill>
                <a:effectLst/>
                <a:uFillTx/>
                <a:latin typeface="Trebuchet MS"/>
                <a:ea typeface="Trebuchet MS"/>
              </a:rPr>
              <a:t>Improving health care equity, access and outcomes for the people we serve while saving Coloradans money on health care and driving value for Colorado.</a:t>
            </a:r>
            <a:endParaRPr lang="es-ES" sz="3200" b="0" u="none" strike="noStrike" dirty="0">
              <a:solidFill>
                <a:srgbClr val="FFFFFF"/>
              </a:solidFill>
              <a:effectLst/>
              <a:uFillTx/>
              <a:latin typeface="Arial"/>
            </a:endParaRPr>
          </a:p>
        </p:txBody>
      </p:sp>
    </p:spTree>
    <p:extLst>
      <p:ext uri="{BB962C8B-B14F-4D97-AF65-F5344CB8AC3E}">
        <p14:creationId xmlns:p14="http://schemas.microsoft.com/office/powerpoint/2010/main" val="320127327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Predeterminado 22">
    <p:bg>
      <p:bgPr>
        <a:solidFill>
          <a:schemeClr val="dk2"/>
        </a:solidFill>
        <a:effectLst/>
      </p:bgPr>
    </p:bg>
    <p:spTree>
      <p:nvGrpSpPr>
        <p:cNvPr id="1" name=""/>
        <p:cNvGrpSpPr/>
        <p:nvPr/>
      </p:nvGrpSpPr>
      <p:grpSpPr>
        <a:xfrm>
          <a:off x="0" y="0"/>
          <a:ext cx="0" cy="0"/>
          <a:chOff x="0" y="0"/>
          <a:chExt cx="0" cy="0"/>
        </a:xfrm>
      </p:grpSpPr>
      <p:sp>
        <p:nvSpPr>
          <p:cNvPr id="179"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80"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81" name="PlaceHolder 1"/>
          <p:cNvSpPr>
            <a:spLocks noGrp="1"/>
          </p:cNvSpPr>
          <p:nvPr>
            <p:ph type="sldNum" idx="40"/>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F4FC659B-4736-4D5B-9A1D-3BB6CB8E1AD3}"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
        <p:nvSpPr>
          <p:cNvPr id="182" name="Google Shape;160;p37"/>
          <p:cNvSpPr/>
          <p:nvPr/>
        </p:nvSpPr>
        <p:spPr>
          <a:xfrm>
            <a:off x="838080" y="1873440"/>
            <a:ext cx="10433520" cy="2862000"/>
          </a:xfrm>
          <a:prstGeom prst="rect">
            <a:avLst/>
          </a:prstGeom>
          <a:noFill/>
          <a:ln w="0">
            <a:noFill/>
          </a:ln>
        </p:spPr>
        <p:style>
          <a:lnRef idx="0">
            <a:scrgbClr r="0" g="0" b="0"/>
          </a:lnRef>
          <a:fillRef idx="0">
            <a:scrgbClr r="0" g="0" b="0"/>
          </a:fillRef>
          <a:effectRef idx="0">
            <a:scrgbClr r="0" g="0" b="0"/>
          </a:effectRef>
          <a:fontRef idx="minor"/>
        </p:style>
        <p:txBody>
          <a:bodyPr lIns="91800" rIns="91800" anchor="t">
            <a:noAutofit/>
          </a:bodyPr>
          <a:lstStyle/>
          <a:p>
            <a:pPr>
              <a:lnSpc>
                <a:spcPct val="100000"/>
              </a:lnSpc>
              <a:tabLst>
                <a:tab pos="0" algn="l"/>
              </a:tabLst>
            </a:pPr>
            <a:r>
              <a:rPr lang="en-US" sz="3600" b="0" u="none" strike="noStrike" dirty="0">
                <a:solidFill>
                  <a:schemeClr val="lt1"/>
                </a:solidFill>
                <a:effectLst/>
                <a:uFillTx/>
                <a:latin typeface="Trebuchet MS"/>
                <a:ea typeface="Trebuchet MS"/>
              </a:rPr>
              <a:t>The Department of Health Care Policy &amp; Financing administers Health First Colorado (Colorado’s Medicaid program), Child Health Plan </a:t>
            </a:r>
            <a:r>
              <a:rPr lang="en-US" sz="3600" b="0" i="1" u="none" strike="noStrike" dirty="0">
                <a:solidFill>
                  <a:schemeClr val="lt1"/>
                </a:solidFill>
                <a:effectLst/>
                <a:uFillTx/>
                <a:latin typeface="Trebuchet MS"/>
                <a:ea typeface="Trebuchet MS"/>
              </a:rPr>
              <a:t>Plus </a:t>
            </a:r>
            <a:r>
              <a:rPr lang="en-US" sz="3600" b="0" u="none" strike="noStrike" dirty="0">
                <a:solidFill>
                  <a:schemeClr val="lt1"/>
                </a:solidFill>
                <a:effectLst/>
                <a:uFillTx/>
                <a:latin typeface="Trebuchet MS"/>
                <a:ea typeface="Trebuchet MS"/>
              </a:rPr>
              <a:t>(CHP+) and other health care programs for Coloradans who qualify. </a:t>
            </a:r>
            <a:endParaRPr lang="es-ES" sz="3600" b="0" u="none" strike="noStrike" dirty="0">
              <a:solidFill>
                <a:srgbClr val="FFFFFF"/>
              </a:solidFill>
              <a:effectLst/>
              <a:uFillTx/>
              <a:latin typeface="Arial"/>
            </a:endParaRPr>
          </a:p>
        </p:txBody>
      </p:sp>
      <p:sp>
        <p:nvSpPr>
          <p:cNvPr id="183" name="Google Shape;161;p37"/>
          <p:cNvSpPr/>
          <p:nvPr/>
        </p:nvSpPr>
        <p:spPr>
          <a:xfrm>
            <a:off x="838080" y="382320"/>
            <a:ext cx="10433520" cy="1015560"/>
          </a:xfrm>
          <a:prstGeom prst="rect">
            <a:avLst/>
          </a:prstGeom>
          <a:noFill/>
          <a:ln w="0">
            <a:noFill/>
          </a:ln>
        </p:spPr>
        <p:style>
          <a:lnRef idx="0">
            <a:scrgbClr r="0" g="0" b="0"/>
          </a:lnRef>
          <a:fillRef idx="0">
            <a:scrgbClr r="0" g="0" b="0"/>
          </a:fillRef>
          <a:effectRef idx="0">
            <a:scrgbClr r="0" g="0" b="0"/>
          </a:effectRef>
          <a:fontRef idx="minor"/>
        </p:style>
        <p:txBody>
          <a:bodyPr lIns="91800" rIns="91800" anchor="t">
            <a:noAutofit/>
          </a:bodyPr>
          <a:lstStyle/>
          <a:p>
            <a:pPr algn="ctr">
              <a:lnSpc>
                <a:spcPct val="100000"/>
              </a:lnSpc>
              <a:tabLst>
                <a:tab pos="0" algn="l"/>
              </a:tabLst>
            </a:pPr>
            <a:r>
              <a:rPr lang="en-US" sz="6100" b="1" u="none" strike="noStrike" dirty="0">
                <a:solidFill>
                  <a:schemeClr val="lt1"/>
                </a:solidFill>
                <a:effectLst/>
                <a:uFillTx/>
                <a:latin typeface="Trebuchet MS"/>
                <a:ea typeface="Trebuchet MS"/>
              </a:rPr>
              <a:t>What We Do</a:t>
            </a:r>
            <a:endParaRPr lang="es-ES" sz="6100" b="0" u="none" strike="noStrike" dirty="0">
              <a:solidFill>
                <a:srgbClr val="FFFFFF"/>
              </a:solidFill>
              <a:effectLst/>
              <a:uFillTx/>
              <a:latin typeface="Arial"/>
            </a:endParaRPr>
          </a:p>
        </p:txBody>
      </p:sp>
    </p:spTree>
    <p:extLst>
      <p:ext uri="{BB962C8B-B14F-4D97-AF65-F5344CB8AC3E}">
        <p14:creationId xmlns:p14="http://schemas.microsoft.com/office/powerpoint/2010/main" val="18678143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Predeterminado 23">
    <p:bg>
      <p:bgPr>
        <a:solidFill>
          <a:schemeClr val="dk2"/>
        </a:solidFill>
        <a:effectLst/>
      </p:bgPr>
    </p:bg>
    <p:spTree>
      <p:nvGrpSpPr>
        <p:cNvPr id="1" name=""/>
        <p:cNvGrpSpPr/>
        <p:nvPr/>
      </p:nvGrpSpPr>
      <p:grpSpPr>
        <a:xfrm>
          <a:off x="0" y="0"/>
          <a:ext cx="0" cy="0"/>
          <a:chOff x="0" y="0"/>
          <a:chExt cx="0" cy="0"/>
        </a:xfrm>
      </p:grpSpPr>
      <p:sp>
        <p:nvSpPr>
          <p:cNvPr id="184" name="Google Shape;125;p29"/>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91800" rIns="9180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85" name="Google Shape;127;p29" descr="Colorado Department of Health Care Policy &amp; Financing"/>
          <p:cNvPicPr/>
          <p:nvPr/>
        </p:nvPicPr>
        <p:blipFill>
          <a:blip r:embed="rId2"/>
          <a:stretch/>
        </p:blipFill>
        <p:spPr>
          <a:xfrm>
            <a:off x="274680" y="6363720"/>
            <a:ext cx="1992240" cy="341280"/>
          </a:xfrm>
          <a:prstGeom prst="rect">
            <a:avLst/>
          </a:prstGeom>
          <a:noFill/>
          <a:ln w="0">
            <a:noFill/>
          </a:ln>
        </p:spPr>
      </p:pic>
      <p:sp>
        <p:nvSpPr>
          <p:cNvPr id="186" name="PlaceHolder 1"/>
          <p:cNvSpPr>
            <a:spLocks noGrp="1"/>
          </p:cNvSpPr>
          <p:nvPr>
            <p:ph type="title"/>
          </p:nvPr>
        </p:nvSpPr>
        <p:spPr>
          <a:xfrm>
            <a:off x="807480" y="1806120"/>
            <a:ext cx="4803120" cy="2970720"/>
          </a:xfrm>
          <a:prstGeom prst="rect">
            <a:avLst/>
          </a:prstGeom>
          <a:noFill/>
          <a:ln w="0">
            <a:noFill/>
          </a:ln>
        </p:spPr>
        <p:txBody>
          <a:bodyPr lIns="91800" tIns="45720" rIns="91800" bIns="45720" anchor="ctr">
            <a:noAutofit/>
          </a:bodyPr>
          <a:lstStyle/>
          <a:p>
            <a:pPr indent="0">
              <a:buNone/>
            </a:pPr>
            <a:r>
              <a:rPr lang="es-ES" sz="7200" b="0" u="none" strike="noStrike">
                <a:solidFill>
                  <a:srgbClr val="000000"/>
                </a:solidFill>
                <a:effectLst/>
                <a:uFillTx/>
                <a:latin typeface="Arial"/>
              </a:rPr>
              <a:t>Pulse para editar el formato del texto de título</a:t>
            </a:r>
          </a:p>
        </p:txBody>
      </p:sp>
      <p:sp>
        <p:nvSpPr>
          <p:cNvPr id="187" name="PlaceHolder 2"/>
          <p:cNvSpPr>
            <a:spLocks noGrp="1"/>
          </p:cNvSpPr>
          <p:nvPr>
            <p:ph type="body"/>
          </p:nvPr>
        </p:nvSpPr>
        <p:spPr>
          <a:xfrm>
            <a:off x="6476400" y="1806120"/>
            <a:ext cx="4855680" cy="2970720"/>
          </a:xfrm>
          <a:prstGeom prst="rect">
            <a:avLst/>
          </a:prstGeom>
          <a:noFill/>
          <a:ln w="0">
            <a:noFill/>
          </a:ln>
        </p:spPr>
        <p:txBody>
          <a:bodyPr lIns="91800" tIns="45720" rIns="91800" bIns="45720" anchor="t">
            <a:noAutofit/>
          </a:bodyPr>
          <a:lstStyle/>
          <a:p>
            <a:pPr marL="432000" indent="-324000">
              <a:spcBef>
                <a:spcPts val="1417"/>
              </a:spcBef>
              <a:buClr>
                <a:srgbClr val="FFFFFF"/>
              </a:buClr>
              <a:buSzPct val="45000"/>
              <a:buFont typeface="Wingdings" charset="2"/>
              <a:buChar char=""/>
            </a:pPr>
            <a:r>
              <a:rPr lang="es-ES" sz="3600" b="0" u="none" strike="noStrike">
                <a:solidFill>
                  <a:srgbClr val="000000"/>
                </a:solidFill>
                <a:effectLst/>
                <a:uFillTx/>
                <a:latin typeface="Arial"/>
              </a:rPr>
              <a:t>Pulse para editar el formato de texto del esquema</a:t>
            </a:r>
          </a:p>
          <a:p>
            <a:pPr marL="864000" lvl="1" indent="-324000">
              <a:spcBef>
                <a:spcPts val="1134"/>
              </a:spcBef>
              <a:buClr>
                <a:srgbClr val="FFFFFF"/>
              </a:buClr>
              <a:buSzPct val="75000"/>
              <a:buFont typeface="Symbol" charset="2"/>
              <a:buChar char=""/>
            </a:pPr>
            <a:r>
              <a:rPr lang="es-ES" sz="3600" b="0" u="none" strike="noStrike">
                <a:solidFill>
                  <a:srgbClr val="000000"/>
                </a:solidFill>
                <a:effectLst/>
                <a:uFillTx/>
                <a:latin typeface="Arial"/>
              </a:rPr>
              <a:t>Segundo nivel del esquema</a:t>
            </a:r>
          </a:p>
          <a:p>
            <a:pPr marL="1296000" lvl="2" indent="-288000">
              <a:spcBef>
                <a:spcPts val="850"/>
              </a:spcBef>
              <a:buClr>
                <a:srgbClr val="FFFFFF"/>
              </a:buClr>
              <a:buSzPct val="45000"/>
              <a:buFont typeface="Wingdings" charset="2"/>
              <a:buChar char=""/>
            </a:pPr>
            <a:r>
              <a:rPr lang="es-ES" sz="3600" b="0" u="none" strike="noStrike">
                <a:solidFill>
                  <a:srgbClr val="000000"/>
                </a:solidFill>
                <a:effectLst/>
                <a:uFillTx/>
                <a:latin typeface="Arial"/>
              </a:rPr>
              <a:t>Tercer nivel del esquema</a:t>
            </a:r>
          </a:p>
          <a:p>
            <a:pPr marL="1728000" lvl="3" indent="-216000">
              <a:spcBef>
                <a:spcPts val="567"/>
              </a:spcBef>
              <a:buClr>
                <a:srgbClr val="FFFFFF"/>
              </a:buClr>
              <a:buSzPct val="75000"/>
              <a:buFont typeface="Symbol" charset="2"/>
              <a:buChar char=""/>
            </a:pPr>
            <a:r>
              <a:rPr lang="es-ES" sz="3600" b="0" u="none" strike="noStrike">
                <a:solidFill>
                  <a:srgbClr val="000000"/>
                </a:solidFill>
                <a:effectLst/>
                <a:uFillTx/>
                <a:latin typeface="Arial"/>
              </a:rPr>
              <a:t>Cuarto nivel del esquema</a:t>
            </a:r>
          </a:p>
          <a:p>
            <a:pPr marL="2160000" lvl="4" indent="-216000">
              <a:spcBef>
                <a:spcPts val="283"/>
              </a:spcBef>
              <a:buClr>
                <a:srgbClr val="FFFFFF"/>
              </a:buClr>
              <a:buSzPct val="45000"/>
              <a:buFont typeface="Wingdings" charset="2"/>
              <a:buChar char=""/>
            </a:pPr>
            <a:r>
              <a:rPr lang="es-ES" sz="3600" b="0" u="none" strike="noStrike">
                <a:solidFill>
                  <a:srgbClr val="000000"/>
                </a:solidFill>
                <a:effectLst/>
                <a:uFillTx/>
                <a:latin typeface="Arial"/>
              </a:rPr>
              <a:t>Quinto nivel del esquema</a:t>
            </a:r>
          </a:p>
          <a:p>
            <a:pPr marL="2592000" lvl="5" indent="-216000">
              <a:spcBef>
                <a:spcPts val="283"/>
              </a:spcBef>
              <a:buClr>
                <a:srgbClr val="FFFFFF"/>
              </a:buClr>
              <a:buSzPct val="45000"/>
              <a:buFont typeface="Wingdings" charset="2"/>
              <a:buChar char=""/>
            </a:pPr>
            <a:r>
              <a:rPr lang="es-ES" sz="3600" b="0" u="none" strike="noStrike">
                <a:solidFill>
                  <a:srgbClr val="000000"/>
                </a:solidFill>
                <a:effectLst/>
                <a:uFillTx/>
                <a:latin typeface="Arial"/>
              </a:rPr>
              <a:t>Sexto nivel del esquema</a:t>
            </a:r>
          </a:p>
          <a:p>
            <a:pPr marL="3024000" lvl="6" indent="-216000">
              <a:spcBef>
                <a:spcPts val="283"/>
              </a:spcBef>
              <a:buClr>
                <a:srgbClr val="FFFFFF"/>
              </a:buClr>
              <a:buSzPct val="45000"/>
              <a:buFont typeface="Wingdings" charset="2"/>
              <a:buChar char=""/>
            </a:pPr>
            <a:r>
              <a:rPr lang="es-ES" sz="3600" b="0" u="none" strike="noStrike">
                <a:solidFill>
                  <a:srgbClr val="000000"/>
                </a:solidFill>
                <a:effectLst/>
                <a:uFillTx/>
                <a:latin typeface="Arial"/>
              </a:rPr>
              <a:t>Séptimo nivel del esquema</a:t>
            </a:r>
          </a:p>
        </p:txBody>
      </p:sp>
      <p:sp>
        <p:nvSpPr>
          <p:cNvPr id="188" name="PlaceHolder 3"/>
          <p:cNvSpPr>
            <a:spLocks noGrp="1"/>
          </p:cNvSpPr>
          <p:nvPr>
            <p:ph type="sldNum" idx="41"/>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BD943F4A-86E1-43AE-AF20-43BF41EBA87E}"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cxnSp>
        <p:nvCxnSpPr>
          <p:cNvPr id="189" name="Google Shape;166;p38"/>
          <p:cNvCxnSpPr/>
          <p:nvPr/>
        </p:nvCxnSpPr>
        <p:spPr>
          <a:xfrm>
            <a:off x="6095880" y="1326960"/>
            <a:ext cx="360" cy="4204080"/>
          </a:xfrm>
          <a:prstGeom prst="straightConnector1">
            <a:avLst/>
          </a:prstGeom>
          <a:ln w="38100">
            <a:solidFill>
              <a:srgbClr val="FFFFFF"/>
            </a:solidFill>
            <a:miter/>
          </a:ln>
        </p:spPr>
      </p:cxnSp>
    </p:spTree>
    <p:extLst>
      <p:ext uri="{BB962C8B-B14F-4D97-AF65-F5344CB8AC3E}">
        <p14:creationId xmlns:p14="http://schemas.microsoft.com/office/powerpoint/2010/main" val="2897481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66" name="Google Shape;66;p15"/>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67" name="Google Shape;67;p1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SECTION_HEADER">
    <p:bg>
      <p:bgPr>
        <a:solidFill>
          <a:schemeClr val="lt1"/>
        </a:solidFill>
        <a:effectLst/>
      </p:bgPr>
    </p:bg>
    <p:spTree>
      <p:nvGrpSpPr>
        <p:cNvPr id="1" name=""/>
        <p:cNvGrpSpPr/>
        <p:nvPr/>
      </p:nvGrpSpPr>
      <p:grpSpPr>
        <a:xfrm>
          <a:off x="0" y="0"/>
          <a:ext cx="0" cy="0"/>
          <a:chOff x="0" y="0"/>
          <a:chExt cx="0" cy="0"/>
        </a:xfrm>
      </p:grpSpPr>
      <p:sp>
        <p:nvSpPr>
          <p:cNvPr id="29" name="Google Shape;9;p1"/>
          <p:cNvSpPr/>
          <p:nvPr/>
        </p:nvSpPr>
        <p:spPr>
          <a:xfrm>
            <a:off x="0" y="6256440"/>
            <a:ext cx="12191760" cy="609120"/>
          </a:xfrm>
          <a:prstGeom prst="rect">
            <a:avLst/>
          </a:prstGeom>
          <a:solidFill>
            <a:schemeClr val="dk2"/>
          </a:solid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30" name="Google Shape;11;p1" descr="Colorado Department of Health Care Policy &amp; Financing"/>
          <p:cNvPicPr/>
          <p:nvPr/>
        </p:nvPicPr>
        <p:blipFill>
          <a:blip r:embed="rId2"/>
          <a:stretch/>
        </p:blipFill>
        <p:spPr>
          <a:xfrm>
            <a:off x="274320" y="6364080"/>
            <a:ext cx="2267640" cy="383760"/>
          </a:xfrm>
          <a:prstGeom prst="rect">
            <a:avLst/>
          </a:prstGeom>
          <a:noFill/>
          <a:ln w="0">
            <a:noFill/>
          </a:ln>
        </p:spPr>
      </p:pic>
      <p:sp>
        <p:nvSpPr>
          <p:cNvPr id="31" name="PlaceHolder 1"/>
          <p:cNvSpPr>
            <a:spLocks noGrp="1"/>
          </p:cNvSpPr>
          <p:nvPr>
            <p:ph type="title"/>
          </p:nvPr>
        </p:nvSpPr>
        <p:spPr>
          <a:xfrm>
            <a:off x="838080" y="438120"/>
            <a:ext cx="10515240" cy="959400"/>
          </a:xfrm>
          <a:prstGeom prst="rect">
            <a:avLst/>
          </a:prstGeom>
          <a:noFill/>
          <a:ln w="0">
            <a:noFill/>
          </a:ln>
        </p:spPr>
        <p:txBody>
          <a:bodyPr lIns="91440" tIns="45720" rIns="91440" bIns="45720" anchor="b">
            <a:noAutofit/>
          </a:bodyPr>
          <a:lstStyle/>
          <a:p>
            <a:pPr indent="0">
              <a:buNone/>
            </a:pPr>
            <a:r>
              <a:rPr lang="es-ES" sz="6000" b="0" u="none" strike="noStrike">
                <a:solidFill>
                  <a:srgbClr val="000000"/>
                </a:solidFill>
                <a:effectLst/>
                <a:uFillTx/>
                <a:latin typeface="Arial"/>
              </a:rPr>
              <a:t>Pulse para editar el formato del texto de título</a:t>
            </a:r>
          </a:p>
        </p:txBody>
      </p:sp>
      <p:sp>
        <p:nvSpPr>
          <p:cNvPr id="32" name="PlaceHolder 2"/>
          <p:cNvSpPr>
            <a:spLocks noGrp="1"/>
          </p:cNvSpPr>
          <p:nvPr>
            <p:ph type="body"/>
          </p:nvPr>
        </p:nvSpPr>
        <p:spPr>
          <a:xfrm>
            <a:off x="838080" y="1852200"/>
            <a:ext cx="10515240" cy="4205160"/>
          </a:xfrm>
          <a:prstGeom prst="rect">
            <a:avLst/>
          </a:prstGeom>
          <a:noFill/>
          <a:ln w="0">
            <a:noFill/>
          </a:ln>
        </p:spPr>
        <p:txBody>
          <a:bodyPr lIns="91440" tIns="45720" rIns="91440" bIns="45720" anchor="t">
            <a:noAutofit/>
          </a:bodyPr>
          <a:lstStyle/>
          <a:p>
            <a:pPr marL="432000" indent="-324000">
              <a:spcBef>
                <a:spcPts val="1417"/>
              </a:spcBef>
              <a:buClr>
                <a:srgbClr val="000000"/>
              </a:buClr>
              <a:buSzPct val="45000"/>
              <a:buFont typeface="Wingdings" charset="2"/>
              <a:buChar char=""/>
            </a:pPr>
            <a:r>
              <a:rPr lang="es-ES" sz="3600" b="0" u="none" strike="noStrike">
                <a:solidFill>
                  <a:srgbClr val="000000"/>
                </a:solidFill>
                <a:effectLst/>
                <a:uFillTx/>
                <a:latin typeface="Arial"/>
              </a:rPr>
              <a:t>Pulse para editar el formato de texto del esquema</a:t>
            </a:r>
          </a:p>
          <a:p>
            <a:pPr marL="864000" lvl="1" indent="-324000">
              <a:spcBef>
                <a:spcPts val="1134"/>
              </a:spcBef>
              <a:buClr>
                <a:srgbClr val="000000"/>
              </a:buClr>
              <a:buSzPct val="75000"/>
              <a:buFont typeface="Symbol" charset="2"/>
              <a:buChar char=""/>
            </a:pPr>
            <a:r>
              <a:rPr lang="es-ES" sz="3600" b="0" u="none" strike="noStrike">
                <a:solidFill>
                  <a:srgbClr val="000000"/>
                </a:solidFill>
                <a:effectLst/>
                <a:uFillTx/>
                <a:latin typeface="Arial"/>
              </a:rPr>
              <a:t>Segundo nivel del esquema</a:t>
            </a:r>
          </a:p>
          <a:p>
            <a:pPr marL="1296000" lvl="2" indent="-288000">
              <a:spcBef>
                <a:spcPts val="850"/>
              </a:spcBef>
              <a:buClr>
                <a:srgbClr val="000000"/>
              </a:buClr>
              <a:buSzPct val="45000"/>
              <a:buFont typeface="Wingdings" charset="2"/>
              <a:buChar char=""/>
            </a:pPr>
            <a:r>
              <a:rPr lang="es-ES" sz="3600" b="0" u="none" strike="noStrike">
                <a:solidFill>
                  <a:srgbClr val="000000"/>
                </a:solidFill>
                <a:effectLst/>
                <a:uFillTx/>
                <a:latin typeface="Arial"/>
              </a:rPr>
              <a:t>Tercer nivel del esquema</a:t>
            </a:r>
          </a:p>
          <a:p>
            <a:pPr marL="1728000" lvl="3" indent="-216000">
              <a:spcBef>
                <a:spcPts val="567"/>
              </a:spcBef>
              <a:buClr>
                <a:srgbClr val="000000"/>
              </a:buClr>
              <a:buSzPct val="75000"/>
              <a:buFont typeface="Symbol" charset="2"/>
              <a:buChar char=""/>
            </a:pPr>
            <a:r>
              <a:rPr lang="es-ES" sz="3600" b="0" u="none" strike="noStrike">
                <a:solidFill>
                  <a:srgbClr val="000000"/>
                </a:solidFill>
                <a:effectLst/>
                <a:uFillTx/>
                <a:latin typeface="Arial"/>
              </a:rPr>
              <a:t>Cuarto nivel del esquema</a:t>
            </a:r>
          </a:p>
          <a:p>
            <a:pPr marL="2160000" lvl="4"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Quinto nivel del esquema</a:t>
            </a:r>
          </a:p>
          <a:p>
            <a:pPr marL="2592000" lvl="5"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Sexto nivel del esquema</a:t>
            </a:r>
          </a:p>
          <a:p>
            <a:pPr marL="3024000" lvl="6"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Séptimo nivel del esquema</a:t>
            </a:r>
          </a:p>
        </p:txBody>
      </p:sp>
      <p:sp>
        <p:nvSpPr>
          <p:cNvPr id="33" name="PlaceHolder 3"/>
          <p:cNvSpPr>
            <a:spLocks noGrp="1"/>
          </p:cNvSpPr>
          <p:nvPr>
            <p:ph type="sldNum" idx="7"/>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327D0112-B42D-4989-B93B-62E5E6245685}" type="slidenum">
              <a:rPr lang="en-US" sz="1200" b="0" u="none" strike="noStrike">
                <a:solidFill>
                  <a:schemeClr val="lt1"/>
                </a:solidFill>
                <a:effectLst/>
                <a:uFillTx/>
                <a:latin typeface="Trebuchet MS"/>
                <a:ea typeface="Trebuchet MS"/>
              </a:rPr>
              <a:t>‹#›</a:t>
            </a:fld>
            <a:endParaRPr lang="es-E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3183355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_AND_BODY">
    <p:bg>
      <p:bgPr>
        <a:solidFill>
          <a:schemeClr val="lt1"/>
        </a:solidFill>
        <a:effectLst/>
      </p:bgPr>
    </p:bg>
    <p:spTree>
      <p:nvGrpSpPr>
        <p:cNvPr id="1" name=""/>
        <p:cNvGrpSpPr/>
        <p:nvPr/>
      </p:nvGrpSpPr>
      <p:grpSpPr>
        <a:xfrm>
          <a:off x="0" y="0"/>
          <a:ext cx="0" cy="0"/>
          <a:chOff x="0" y="0"/>
          <a:chExt cx="0" cy="0"/>
        </a:xfrm>
      </p:grpSpPr>
      <p:sp>
        <p:nvSpPr>
          <p:cNvPr id="19" name="Google Shape;9;p1"/>
          <p:cNvSpPr/>
          <p:nvPr/>
        </p:nvSpPr>
        <p:spPr>
          <a:xfrm>
            <a:off x="0" y="6256440"/>
            <a:ext cx="12191760" cy="609120"/>
          </a:xfrm>
          <a:prstGeom prst="rect">
            <a:avLst/>
          </a:prstGeom>
          <a:solidFill>
            <a:schemeClr val="dk2"/>
          </a:solid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20" name="Google Shape;11;p1" descr="Colorado Department of Health Care Policy &amp; Financing"/>
          <p:cNvPicPr/>
          <p:nvPr/>
        </p:nvPicPr>
        <p:blipFill>
          <a:blip r:embed="rId2"/>
          <a:stretch/>
        </p:blipFill>
        <p:spPr>
          <a:xfrm>
            <a:off x="274320" y="6364080"/>
            <a:ext cx="2267640" cy="383760"/>
          </a:xfrm>
          <a:prstGeom prst="rect">
            <a:avLst/>
          </a:prstGeom>
          <a:noFill/>
          <a:ln w="0">
            <a:noFill/>
          </a:ln>
        </p:spPr>
      </p:pic>
      <p:sp>
        <p:nvSpPr>
          <p:cNvPr id="21" name="PlaceHolder 1"/>
          <p:cNvSpPr>
            <a:spLocks noGrp="1"/>
          </p:cNvSpPr>
          <p:nvPr>
            <p:ph type="title"/>
          </p:nvPr>
        </p:nvSpPr>
        <p:spPr>
          <a:xfrm>
            <a:off x="415440" y="593280"/>
            <a:ext cx="11360520" cy="763200"/>
          </a:xfrm>
          <a:prstGeom prst="rect">
            <a:avLst/>
          </a:prstGeom>
          <a:noFill/>
          <a:ln w="0">
            <a:noFill/>
          </a:ln>
        </p:spPr>
        <p:txBody>
          <a:bodyPr lIns="117720" tIns="59040" rIns="117720" bIns="59040" anchor="ctr">
            <a:noAutofit/>
          </a:bodyPr>
          <a:lstStyle/>
          <a:p>
            <a:pPr indent="0">
              <a:buNone/>
            </a:pPr>
            <a:r>
              <a:rPr lang="es-ES" sz="6000" b="0" u="none" strike="noStrike">
                <a:solidFill>
                  <a:srgbClr val="000000"/>
                </a:solidFill>
                <a:effectLst/>
                <a:uFillTx/>
                <a:latin typeface="Arial"/>
              </a:rPr>
              <a:t>Pulse para editar el formato del texto de título</a:t>
            </a:r>
          </a:p>
        </p:txBody>
      </p:sp>
      <p:sp>
        <p:nvSpPr>
          <p:cNvPr id="22" name="PlaceHolder 2"/>
          <p:cNvSpPr>
            <a:spLocks noGrp="1"/>
          </p:cNvSpPr>
          <p:nvPr>
            <p:ph type="body"/>
          </p:nvPr>
        </p:nvSpPr>
        <p:spPr>
          <a:xfrm>
            <a:off x="415440" y="1536480"/>
            <a:ext cx="11360520" cy="4554720"/>
          </a:xfrm>
          <a:prstGeom prst="rect">
            <a:avLst/>
          </a:prstGeom>
          <a:noFill/>
          <a:ln w="0">
            <a:noFill/>
          </a:ln>
        </p:spPr>
        <p:txBody>
          <a:bodyPr lIns="156960" tIns="156960" rIns="156960" bIns="156960" anchor="ctr">
            <a:noAutofit/>
          </a:bodyPr>
          <a:lstStyle/>
          <a:p>
            <a:pPr marL="432000" indent="-324000">
              <a:spcBef>
                <a:spcPts val="1417"/>
              </a:spcBef>
              <a:buClr>
                <a:srgbClr val="000000"/>
              </a:buClr>
              <a:buSzPct val="45000"/>
              <a:buFont typeface="Wingdings" charset="2"/>
              <a:buChar char=""/>
            </a:pPr>
            <a:r>
              <a:rPr lang="es-ES" sz="2400" b="0" u="none" strike="noStrike">
                <a:solidFill>
                  <a:srgbClr val="000000"/>
                </a:solidFill>
                <a:effectLst/>
                <a:uFillTx/>
                <a:latin typeface="Arial"/>
              </a:rPr>
              <a:t>Pulse para editar el formato de texto del esquema</a:t>
            </a:r>
          </a:p>
          <a:p>
            <a:pPr marL="864000" lvl="1" indent="-324000">
              <a:spcBef>
                <a:spcPts val="1134"/>
              </a:spcBef>
              <a:buClr>
                <a:srgbClr val="000000"/>
              </a:buClr>
              <a:buSzPct val="75000"/>
              <a:buFont typeface="Symbol" charset="2"/>
              <a:buChar char=""/>
            </a:pPr>
            <a:r>
              <a:rPr lang="es-ES" sz="2400" b="0" u="none" strike="noStrike">
                <a:solidFill>
                  <a:srgbClr val="000000"/>
                </a:solidFill>
                <a:effectLst/>
                <a:uFillTx/>
                <a:latin typeface="Arial"/>
              </a:rPr>
              <a:t>Segundo nivel del esquema</a:t>
            </a:r>
          </a:p>
          <a:p>
            <a:pPr marL="1296000" lvl="2" indent="-288000">
              <a:spcBef>
                <a:spcPts val="850"/>
              </a:spcBef>
              <a:buClr>
                <a:srgbClr val="000000"/>
              </a:buClr>
              <a:buSzPct val="45000"/>
              <a:buFont typeface="Wingdings" charset="2"/>
              <a:buChar char=""/>
            </a:pPr>
            <a:r>
              <a:rPr lang="es-ES" sz="2400" b="0" u="none" strike="noStrike">
                <a:solidFill>
                  <a:srgbClr val="000000"/>
                </a:solidFill>
                <a:effectLst/>
                <a:uFillTx/>
                <a:latin typeface="Arial"/>
              </a:rPr>
              <a:t>Tercer nivel del esquema</a:t>
            </a:r>
          </a:p>
          <a:p>
            <a:pPr marL="1728000" lvl="3" indent="-216000">
              <a:spcBef>
                <a:spcPts val="567"/>
              </a:spcBef>
              <a:buClr>
                <a:srgbClr val="000000"/>
              </a:buClr>
              <a:buSzPct val="75000"/>
              <a:buFont typeface="Symbol" charset="2"/>
              <a:buChar char=""/>
            </a:pPr>
            <a:r>
              <a:rPr lang="es-ES" sz="2400" b="0" u="none" strike="noStrike">
                <a:solidFill>
                  <a:srgbClr val="000000"/>
                </a:solidFill>
                <a:effectLst/>
                <a:uFillTx/>
                <a:latin typeface="Arial"/>
              </a:rPr>
              <a:t>Cuarto nivel del esquema</a:t>
            </a:r>
          </a:p>
          <a:p>
            <a:pPr marL="2160000" lvl="4" indent="-216000">
              <a:spcBef>
                <a:spcPts val="283"/>
              </a:spcBef>
              <a:buClr>
                <a:srgbClr val="000000"/>
              </a:buClr>
              <a:buSzPct val="45000"/>
              <a:buFont typeface="Wingdings" charset="2"/>
              <a:buChar char=""/>
            </a:pPr>
            <a:r>
              <a:rPr lang="es-ES" sz="2400" b="0" u="none" strike="noStrike">
                <a:solidFill>
                  <a:srgbClr val="000000"/>
                </a:solidFill>
                <a:effectLst/>
                <a:uFillTx/>
                <a:latin typeface="Arial"/>
              </a:rPr>
              <a:t>Quinto nivel del esquema</a:t>
            </a:r>
          </a:p>
          <a:p>
            <a:pPr marL="2592000" lvl="5" indent="-216000">
              <a:spcBef>
                <a:spcPts val="283"/>
              </a:spcBef>
              <a:buClr>
                <a:srgbClr val="000000"/>
              </a:buClr>
              <a:buSzPct val="45000"/>
              <a:buFont typeface="Wingdings" charset="2"/>
              <a:buChar char=""/>
            </a:pPr>
            <a:r>
              <a:rPr lang="es-ES" sz="2400" b="0" u="none" strike="noStrike">
                <a:solidFill>
                  <a:srgbClr val="000000"/>
                </a:solidFill>
                <a:effectLst/>
                <a:uFillTx/>
                <a:latin typeface="Arial"/>
              </a:rPr>
              <a:t>Sexto nivel del esquema</a:t>
            </a:r>
          </a:p>
          <a:p>
            <a:pPr marL="3024000" lvl="6" indent="-216000">
              <a:spcBef>
                <a:spcPts val="283"/>
              </a:spcBef>
              <a:buClr>
                <a:srgbClr val="000000"/>
              </a:buClr>
              <a:buSzPct val="45000"/>
              <a:buFont typeface="Wingdings" charset="2"/>
              <a:buChar char=""/>
            </a:pPr>
            <a:r>
              <a:rPr lang="es-ES" sz="2400" b="0" u="none" strike="noStrike">
                <a:solidFill>
                  <a:srgbClr val="000000"/>
                </a:solidFill>
                <a:effectLst/>
                <a:uFillTx/>
                <a:latin typeface="Arial"/>
              </a:rPr>
              <a:t>Séptimo nivel del esquema</a:t>
            </a:r>
          </a:p>
        </p:txBody>
      </p:sp>
      <p:sp>
        <p:nvSpPr>
          <p:cNvPr id="23" name="PlaceHolder 3"/>
          <p:cNvSpPr>
            <a:spLocks noGrp="1"/>
          </p:cNvSpPr>
          <p:nvPr>
            <p:ph type="sldNum" idx="5"/>
          </p:nvPr>
        </p:nvSpPr>
        <p:spPr>
          <a:xfrm>
            <a:off x="11296440" y="6217560"/>
            <a:ext cx="731520" cy="524520"/>
          </a:xfrm>
          <a:prstGeom prst="rect">
            <a:avLst/>
          </a:prstGeom>
          <a:noFill/>
          <a:ln w="0">
            <a:noFill/>
          </a:ln>
        </p:spPr>
        <p:txBody>
          <a:bodyPr lIns="117720" tIns="59040" rIns="117720" bIns="59040" anchor="ctr">
            <a:noAutofit/>
          </a:bodyPr>
          <a:lstStyle>
            <a:lvl1pPr indent="0" algn="r">
              <a:lnSpc>
                <a:spcPct val="100000"/>
              </a:lnSpc>
              <a:buNone/>
              <a:tabLst>
                <a:tab pos="0" algn="l"/>
              </a:tabLst>
              <a:defRPr lang="en-US" sz="1500" b="0" u="none" strike="noStrike">
                <a:solidFill>
                  <a:schemeClr val="lt1"/>
                </a:solidFill>
                <a:effectLst/>
                <a:uFillTx/>
                <a:latin typeface="Trebuchet MS"/>
                <a:ea typeface="Trebuchet MS"/>
              </a:defRPr>
            </a:lvl1pPr>
          </a:lstStyle>
          <a:p>
            <a:pPr indent="0" algn="r">
              <a:lnSpc>
                <a:spcPct val="100000"/>
              </a:lnSpc>
              <a:buNone/>
              <a:tabLst>
                <a:tab pos="0" algn="l"/>
              </a:tabLst>
            </a:pPr>
            <a:fld id="{C73C2955-0DF4-4CE4-9CDC-56F107DD5EC2}" type="slidenum">
              <a:rPr lang="en-US" sz="1500" b="0" u="none" strike="noStrike">
                <a:solidFill>
                  <a:schemeClr val="lt1"/>
                </a:solidFill>
                <a:effectLst/>
                <a:uFillTx/>
                <a:latin typeface="Trebuchet MS"/>
                <a:ea typeface="Trebuchet MS"/>
              </a:rPr>
              <a:t>‹#›</a:t>
            </a:fld>
            <a:endParaRPr lang="es-ES" sz="15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1211090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p:bg>
      <p:bgPr>
        <a:solidFill>
          <a:schemeClr val="lt1"/>
        </a:solidFill>
        <a:effectLst/>
      </p:bgPr>
    </p:bg>
    <p:spTree>
      <p:nvGrpSpPr>
        <p:cNvPr id="1" name=""/>
        <p:cNvGrpSpPr/>
        <p:nvPr/>
      </p:nvGrpSpPr>
      <p:grpSpPr>
        <a:xfrm>
          <a:off x="0" y="0"/>
          <a:ext cx="0" cy="0"/>
          <a:chOff x="0" y="0"/>
          <a:chExt cx="0" cy="0"/>
        </a:xfrm>
      </p:grpSpPr>
      <p:sp>
        <p:nvSpPr>
          <p:cNvPr id="24" name="Google Shape;9;p1"/>
          <p:cNvSpPr/>
          <p:nvPr/>
        </p:nvSpPr>
        <p:spPr>
          <a:xfrm>
            <a:off x="0" y="6256440"/>
            <a:ext cx="12191760" cy="609120"/>
          </a:xfrm>
          <a:prstGeom prst="rect">
            <a:avLst/>
          </a:prstGeom>
          <a:solidFill>
            <a:schemeClr val="dk2"/>
          </a:solid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25" name="Google Shape;11;p1" descr="Colorado Department of Health Care Policy &amp; Financing"/>
          <p:cNvPicPr/>
          <p:nvPr/>
        </p:nvPicPr>
        <p:blipFill>
          <a:blip r:embed="rId2"/>
          <a:stretch/>
        </p:blipFill>
        <p:spPr>
          <a:xfrm>
            <a:off x="274320" y="6364080"/>
            <a:ext cx="2267640" cy="383760"/>
          </a:xfrm>
          <a:prstGeom prst="rect">
            <a:avLst/>
          </a:prstGeom>
          <a:noFill/>
          <a:ln w="0">
            <a:noFill/>
          </a:ln>
        </p:spPr>
      </p:pic>
      <p:sp>
        <p:nvSpPr>
          <p:cNvPr id="26" name="PlaceHolder 1"/>
          <p:cNvSpPr>
            <a:spLocks noGrp="1"/>
          </p:cNvSpPr>
          <p:nvPr>
            <p:ph type="title"/>
          </p:nvPr>
        </p:nvSpPr>
        <p:spPr>
          <a:xfrm>
            <a:off x="415440" y="992880"/>
            <a:ext cx="11360520" cy="2736720"/>
          </a:xfrm>
          <a:prstGeom prst="rect">
            <a:avLst/>
          </a:prstGeom>
          <a:noFill/>
          <a:ln w="0">
            <a:noFill/>
          </a:ln>
        </p:spPr>
        <p:txBody>
          <a:bodyPr lIns="91440" tIns="45720" rIns="91440" bIns="45720" anchor="b">
            <a:noAutofit/>
          </a:bodyPr>
          <a:lstStyle/>
          <a:p>
            <a:pPr indent="0">
              <a:buNone/>
            </a:pPr>
            <a:r>
              <a:rPr lang="es-ES" sz="6900" b="0" u="none" strike="noStrike">
                <a:solidFill>
                  <a:srgbClr val="000000"/>
                </a:solidFill>
                <a:effectLst/>
                <a:uFillTx/>
                <a:latin typeface="Arial"/>
              </a:rPr>
              <a:t>Pulse para editar el formato del texto de título</a:t>
            </a:r>
          </a:p>
        </p:txBody>
      </p:sp>
      <p:sp>
        <p:nvSpPr>
          <p:cNvPr id="27" name="PlaceHolder 2"/>
          <p:cNvSpPr>
            <a:spLocks noGrp="1"/>
          </p:cNvSpPr>
          <p:nvPr>
            <p:ph type="sldNum" idx="6"/>
          </p:nvPr>
        </p:nvSpPr>
        <p:spPr>
          <a:xfrm>
            <a:off x="11296440" y="6217560"/>
            <a:ext cx="731520" cy="52452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5C8D6F51-DC6E-4E3F-AD02-9B0167E57515}" type="slidenum">
              <a:rPr lang="en-US" sz="1200" b="0" u="none" strike="noStrike">
                <a:solidFill>
                  <a:schemeClr val="lt1"/>
                </a:solidFill>
                <a:effectLst/>
                <a:uFillTx/>
                <a:latin typeface="Trebuchet MS"/>
                <a:ea typeface="Trebuchet MS"/>
              </a:rPr>
              <a:t>‹#›</a:t>
            </a:fld>
            <a:endParaRPr lang="es-ES" sz="1200" b="0" u="none" strike="noStrike" dirty="0">
              <a:solidFill>
                <a:srgbClr val="000000"/>
              </a:solidFill>
              <a:effectLst/>
              <a:uFillTx/>
              <a:latin typeface="Times New Roman"/>
            </a:endParaRPr>
          </a:p>
        </p:txBody>
      </p:sp>
      <p:sp>
        <p:nvSpPr>
          <p:cNvPr id="28" name="PlaceHolder 3"/>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s-ES" sz="1400" b="0" u="none" strike="noStrike">
                <a:solidFill>
                  <a:srgbClr val="000000"/>
                </a:solidFill>
                <a:effectLst/>
                <a:uFillTx/>
                <a:latin typeface="Arial"/>
              </a:rPr>
              <a:t>Pulse para editar el formato de texto del esquema</a:t>
            </a:r>
          </a:p>
          <a:p>
            <a:pPr marL="864000" lvl="1" indent="-324000">
              <a:spcBef>
                <a:spcPts val="1134"/>
              </a:spcBef>
              <a:buClr>
                <a:srgbClr val="000000"/>
              </a:buClr>
              <a:buSzPct val="75000"/>
              <a:buFont typeface="Symbol" charset="2"/>
              <a:buChar char=""/>
            </a:pPr>
            <a:r>
              <a:rPr lang="es-ES" sz="1400" b="0" u="none" strike="noStrike">
                <a:solidFill>
                  <a:srgbClr val="000000"/>
                </a:solidFill>
                <a:effectLst/>
                <a:uFillTx/>
                <a:latin typeface="Arial"/>
              </a:rPr>
              <a:t>Segundo nivel del esquema</a:t>
            </a:r>
          </a:p>
          <a:p>
            <a:pPr marL="1296000" lvl="2" indent="-288000">
              <a:spcBef>
                <a:spcPts val="850"/>
              </a:spcBef>
              <a:buClr>
                <a:srgbClr val="000000"/>
              </a:buClr>
              <a:buSzPct val="45000"/>
              <a:buFont typeface="Wingdings" charset="2"/>
              <a:buChar char=""/>
            </a:pPr>
            <a:r>
              <a:rPr lang="es-ES" sz="1400" b="0" u="none" strike="noStrike">
                <a:solidFill>
                  <a:srgbClr val="000000"/>
                </a:solidFill>
                <a:effectLst/>
                <a:uFillTx/>
                <a:latin typeface="Arial"/>
              </a:rPr>
              <a:t>Tercer nivel del esquema</a:t>
            </a:r>
          </a:p>
          <a:p>
            <a:pPr marL="1728000" lvl="3" indent="-216000">
              <a:spcBef>
                <a:spcPts val="567"/>
              </a:spcBef>
              <a:buClr>
                <a:srgbClr val="000000"/>
              </a:buClr>
              <a:buSzPct val="75000"/>
              <a:buFont typeface="Symbol" charset="2"/>
              <a:buChar char=""/>
            </a:pPr>
            <a:r>
              <a:rPr lang="es-ES" sz="1400" b="0" u="none" strike="noStrike">
                <a:solidFill>
                  <a:srgbClr val="000000"/>
                </a:solidFill>
                <a:effectLst/>
                <a:uFillTx/>
                <a:latin typeface="Arial"/>
              </a:rPr>
              <a:t>Cuarto nivel del esquema</a:t>
            </a:r>
          </a:p>
          <a:p>
            <a:pPr marL="2160000" lvl="4" indent="-216000">
              <a:spcBef>
                <a:spcPts val="283"/>
              </a:spcBef>
              <a:buClr>
                <a:srgbClr val="000000"/>
              </a:buClr>
              <a:buSzPct val="45000"/>
              <a:buFont typeface="Wingdings" charset="2"/>
              <a:buChar char=""/>
            </a:pPr>
            <a:r>
              <a:rPr lang="es-ES" sz="2000" b="0" u="none" strike="noStrike">
                <a:solidFill>
                  <a:srgbClr val="000000"/>
                </a:solidFill>
                <a:effectLst/>
                <a:uFillTx/>
                <a:latin typeface="Arial"/>
              </a:rPr>
              <a:t>Quinto nivel del esquema</a:t>
            </a:r>
          </a:p>
          <a:p>
            <a:pPr marL="2592000" lvl="5" indent="-216000">
              <a:spcBef>
                <a:spcPts val="283"/>
              </a:spcBef>
              <a:buClr>
                <a:srgbClr val="000000"/>
              </a:buClr>
              <a:buSzPct val="45000"/>
              <a:buFont typeface="Wingdings" charset="2"/>
              <a:buChar char=""/>
            </a:pPr>
            <a:r>
              <a:rPr lang="es-ES" sz="2000" b="0" u="none" strike="noStrike">
                <a:solidFill>
                  <a:srgbClr val="000000"/>
                </a:solidFill>
                <a:effectLst/>
                <a:uFillTx/>
                <a:latin typeface="Arial"/>
              </a:rPr>
              <a:t>Sexto nivel del esquema</a:t>
            </a:r>
          </a:p>
          <a:p>
            <a:pPr marL="3024000" lvl="6" indent="-216000">
              <a:spcBef>
                <a:spcPts val="283"/>
              </a:spcBef>
              <a:buClr>
                <a:srgbClr val="000000"/>
              </a:buClr>
              <a:buSzPct val="45000"/>
              <a:buFont typeface="Wingdings" charset="2"/>
              <a:buChar char=""/>
            </a:pPr>
            <a:r>
              <a:rPr lang="es-ES" sz="2000" b="0" u="none" strike="noStrike">
                <a:solidFill>
                  <a:srgbClr val="000000"/>
                </a:solidFill>
                <a:effectLst/>
                <a:uFillTx/>
                <a:latin typeface="Arial"/>
              </a:rPr>
              <a:t>Séptimo nivel del esquema</a:t>
            </a:r>
          </a:p>
        </p:txBody>
      </p:sp>
    </p:spTree>
    <p:extLst>
      <p:ext uri="{BB962C8B-B14F-4D97-AF65-F5344CB8AC3E}">
        <p14:creationId xmlns:p14="http://schemas.microsoft.com/office/powerpoint/2010/main" val="2076390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4"/>
        <p:cNvGrpSpPr/>
        <p:nvPr/>
      </p:nvGrpSpPr>
      <p:grpSpPr>
        <a:xfrm>
          <a:off x="0" y="0"/>
          <a:ext cx="0" cy="0"/>
          <a:chOff x="0" y="0"/>
          <a:chExt cx="0" cy="0"/>
        </a:xfrm>
      </p:grpSpPr>
      <p:sp>
        <p:nvSpPr>
          <p:cNvPr id="75" name="Google Shape;75;p17"/>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7"/>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7" name="Google Shape;77;p17"/>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8" name="Google Shape;78;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79" name="Google Shape;79;p17"/>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83" name="Google Shape;83;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4"/>
        <p:cNvGrpSpPr/>
        <p:nvPr/>
      </p:nvGrpSpPr>
      <p:grpSpPr>
        <a:xfrm>
          <a:off x="0" y="0"/>
          <a:ext cx="0" cy="0"/>
          <a:chOff x="0" y="0"/>
          <a:chExt cx="0" cy="0"/>
        </a:xfrm>
      </p:grpSpPr>
      <p:pic>
        <p:nvPicPr>
          <p:cNvPr id="85" name="Google Shape;85;p19"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86" name="Google Shape;86;p1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8"/>
        <p:cNvGrpSpPr/>
        <p:nvPr/>
      </p:nvGrpSpPr>
      <p:grpSpPr>
        <a:xfrm>
          <a:off x="0" y="0"/>
          <a:ext cx="0" cy="0"/>
          <a:chOff x="0" y="0"/>
          <a:chExt cx="0" cy="0"/>
        </a:xfrm>
      </p:grpSpPr>
      <p:sp>
        <p:nvSpPr>
          <p:cNvPr id="89" name="Google Shape;89;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90" name="Google Shape;90;p2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20"/>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97" name="Google Shape;97;p22"/>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98" name="Google Shape;98;p22"/>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FFFFFF"/>
                </a:solidFill>
                <a:latin typeface="Trebuchet MS"/>
                <a:ea typeface="Trebuchet MS"/>
                <a:cs typeface="Trebuchet MS"/>
                <a:sym typeface="Trebuchet MS"/>
              </a:rPr>
              <a:t>Our Mission</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9"/>
        <p:cNvGrpSpPr/>
        <p:nvPr/>
      </p:nvGrpSpPr>
      <p:grpSpPr>
        <a:xfrm>
          <a:off x="0" y="0"/>
          <a:ext cx="0" cy="0"/>
          <a:chOff x="0" y="0"/>
          <a:chExt cx="0" cy="0"/>
        </a:xfrm>
      </p:grpSpPr>
      <p:sp>
        <p:nvSpPr>
          <p:cNvPr id="100" name="Google Shape;100;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01" name="Google Shape;101;p23"/>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102" name="Google Shape;102;p23"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103" name="Google Shape;103;p23"/>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4"/>
        <p:cNvGrpSpPr/>
        <p:nvPr/>
      </p:nvGrpSpPr>
      <p:grpSpPr>
        <a:xfrm>
          <a:off x="0" y="0"/>
          <a:ext cx="0" cy="0"/>
          <a:chOff x="0" y="0"/>
          <a:chExt cx="0" cy="0"/>
        </a:xfrm>
      </p:grpSpPr>
      <p:sp>
        <p:nvSpPr>
          <p:cNvPr id="105" name="Google Shape;105;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06" name="Google Shape;106;p24"/>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lt1"/>
                </a:solidFill>
                <a:latin typeface="Trebuchet MS"/>
                <a:ea typeface="Trebuchet MS"/>
                <a:cs typeface="Trebuchet MS"/>
                <a:sym typeface="Trebuchet MS"/>
              </a:rPr>
              <a:t>Plus </a:t>
            </a:r>
            <a:r>
              <a:rPr lang="en-US" sz="3600" dirty="0">
                <a:solidFill>
                  <a:schemeClr val="lt1"/>
                </a:solidFill>
                <a:latin typeface="Trebuchet MS"/>
                <a:ea typeface="Trebuchet MS"/>
                <a:cs typeface="Trebuchet MS"/>
                <a:sym typeface="Trebuchet MS"/>
              </a:rPr>
              <a:t>(CHP+) and other health care programs for Coloradans who qualify. </a:t>
            </a:r>
            <a:endParaRPr sz="3600" b="1" dirty="0">
              <a:solidFill>
                <a:schemeClr val="lt1"/>
              </a:solidFill>
              <a:latin typeface="Trebuchet MS"/>
              <a:ea typeface="Trebuchet MS"/>
              <a:cs typeface="Trebuchet MS"/>
              <a:sym typeface="Trebuchet MS"/>
            </a:endParaRPr>
          </a:p>
        </p:txBody>
      </p:sp>
      <p:sp>
        <p:nvSpPr>
          <p:cNvPr id="107" name="Google Shape;107;p24"/>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lt1"/>
                </a:solidFill>
                <a:latin typeface="Trebuchet MS"/>
                <a:ea typeface="Trebuchet MS"/>
                <a:cs typeface="Trebuchet MS"/>
                <a:sym typeface="Trebuchet MS"/>
              </a:rPr>
              <a:t>What We Do</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8"/>
        <p:cNvGrpSpPr/>
        <p:nvPr/>
      </p:nvGrpSpPr>
      <p:grpSpPr>
        <a:xfrm>
          <a:off x="0" y="0"/>
          <a:ext cx="0" cy="0"/>
          <a:chOff x="0" y="0"/>
          <a:chExt cx="0" cy="0"/>
        </a:xfrm>
      </p:grpSpPr>
      <p:sp>
        <p:nvSpPr>
          <p:cNvPr id="109" name="Google Shape;109;p25"/>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5"/>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11" name="Google Shape;111;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112" name="Google Shape;112;p25"/>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3"/>
        <p:cNvGrpSpPr/>
        <p:nvPr/>
      </p:nvGrpSpPr>
      <p:grpSpPr>
        <a:xfrm>
          <a:off x="0" y="0"/>
          <a:ext cx="0" cy="0"/>
          <a:chOff x="0" y="0"/>
          <a:chExt cx="0" cy="0"/>
        </a:xfrm>
      </p:grpSpPr>
      <p:sp>
        <p:nvSpPr>
          <p:cNvPr id="114" name="Google Shape;114;p2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
        <p:cNvGrpSpPr/>
        <p:nvPr/>
      </p:nvGrpSpPr>
      <p:grpSpPr>
        <a:xfrm>
          <a:off x="0" y="0"/>
          <a:ext cx="0" cy="0"/>
          <a:chOff x="0" y="0"/>
          <a:chExt cx="0" cy="0"/>
        </a:xfrm>
      </p:grpSpPr>
      <p:sp>
        <p:nvSpPr>
          <p:cNvPr id="117" name="Google Shape;117;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121" name="Google Shape;121;p28"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Predeterminado">
    <p:bg>
      <p:bgPr>
        <a:solidFill>
          <a:schemeClr val="dk2"/>
        </a:solidFill>
        <a:effectLst/>
      </p:bgPr>
    </p:bg>
    <p:spTree>
      <p:nvGrpSpPr>
        <p:cNvPr id="1" name=""/>
        <p:cNvGrpSpPr/>
        <p:nvPr/>
      </p:nvGrpSpPr>
      <p:grpSpPr>
        <a:xfrm>
          <a:off x="0" y="0"/>
          <a:ext cx="0" cy="0"/>
          <a:chOff x="0" y="0"/>
          <a:chExt cx="0" cy="0"/>
        </a:xfrm>
      </p:grpSpPr>
      <p:sp>
        <p:nvSpPr>
          <p:cNvPr id="72" name="Google Shape;71;p16"/>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73" name="Google Shape;73;p16" descr="Colorado Department of Health Care Policy &amp; Financing"/>
          <p:cNvPicPr/>
          <p:nvPr/>
        </p:nvPicPr>
        <p:blipFill>
          <a:blip r:embed="rId2"/>
          <a:stretch/>
        </p:blipFill>
        <p:spPr>
          <a:xfrm>
            <a:off x="274680" y="6363720"/>
            <a:ext cx="2213640" cy="379080"/>
          </a:xfrm>
          <a:prstGeom prst="rect">
            <a:avLst/>
          </a:prstGeom>
          <a:noFill/>
          <a:ln w="0">
            <a:noFill/>
          </a:ln>
        </p:spPr>
      </p:pic>
      <p:sp>
        <p:nvSpPr>
          <p:cNvPr id="74" name="PlaceHolder 1"/>
          <p:cNvSpPr>
            <a:spLocks noGrp="1"/>
          </p:cNvSpPr>
          <p:nvPr>
            <p:ph type="title"/>
          </p:nvPr>
        </p:nvSpPr>
        <p:spPr>
          <a:xfrm>
            <a:off x="1040400" y="1505520"/>
            <a:ext cx="10110600" cy="990000"/>
          </a:xfrm>
          <a:prstGeom prst="rect">
            <a:avLst/>
          </a:prstGeom>
          <a:noFill/>
          <a:ln w="0">
            <a:noFill/>
          </a:ln>
        </p:spPr>
        <p:txBody>
          <a:bodyPr lIns="91440" tIns="45720" rIns="91440" bIns="45720" anchor="ctr">
            <a:noAutofit/>
          </a:bodyPr>
          <a:lstStyle/>
          <a:p>
            <a:pPr indent="0">
              <a:buNone/>
            </a:pPr>
            <a:r>
              <a:rPr lang="es-ES" sz="6000" b="0" u="none" strike="noStrike">
                <a:solidFill>
                  <a:srgbClr val="000000"/>
                </a:solidFill>
                <a:effectLst/>
                <a:uFillTx/>
                <a:latin typeface="Arial"/>
              </a:rPr>
              <a:t>Pulse para editar el formato del texto de título</a:t>
            </a:r>
          </a:p>
        </p:txBody>
      </p:sp>
      <p:sp>
        <p:nvSpPr>
          <p:cNvPr id="75" name="PlaceHolder 2"/>
          <p:cNvSpPr>
            <a:spLocks noGrp="1"/>
          </p:cNvSpPr>
          <p:nvPr>
            <p:ph type="dt" idx="16"/>
          </p:nvPr>
        </p:nvSpPr>
        <p:spPr>
          <a:xfrm>
            <a:off x="4724280" y="4917600"/>
            <a:ext cx="2742840" cy="364680"/>
          </a:xfrm>
          <a:prstGeom prst="rect">
            <a:avLst/>
          </a:prstGeom>
          <a:noFill/>
          <a:ln w="0">
            <a:noFill/>
          </a:ln>
        </p:spPr>
        <p:txBody>
          <a:bodyPr lIns="91440" tIns="45720" rIns="91440" bIns="45720" anchor="ctr">
            <a:noAutofit/>
          </a:bodyPr>
          <a:lstStyle>
            <a:lvl1pPr indent="0">
              <a:buNone/>
              <a:defRPr lang="es-ES" sz="1400" b="0" u="none" strike="noStrike">
                <a:solidFill>
                  <a:srgbClr val="FFFFFF"/>
                </a:solidFill>
                <a:effectLst/>
                <a:uFillTx/>
                <a:latin typeface="Times New Roman"/>
              </a:defRPr>
            </a:lvl1pPr>
          </a:lstStyle>
          <a:p>
            <a:pPr indent="0">
              <a:buNone/>
            </a:pPr>
            <a:r>
              <a:rPr lang="es-ES" sz="1400" b="0" u="none" strike="noStrike" dirty="0">
                <a:solidFill>
                  <a:srgbClr val="FFFFFF"/>
                </a:solidFill>
                <a:effectLst/>
                <a:uFillTx/>
                <a:latin typeface="Times New Roman"/>
              </a:rPr>
              <a:t>&lt;fecha/hora&gt;</a:t>
            </a:r>
          </a:p>
        </p:txBody>
      </p:sp>
      <p:sp>
        <p:nvSpPr>
          <p:cNvPr id="76" name="PlaceHolder 3"/>
          <p:cNvSpPr>
            <a:spLocks noGrp="1"/>
          </p:cNvSpPr>
          <p:nvPr>
            <p:ph type="sldNum" idx="17"/>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29918D60-8EA4-457C-AAF5-D6BEC5EF614D}"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
        <p:nvSpPr>
          <p:cNvPr id="77" name="PlaceHolder 4"/>
          <p:cNvSpPr>
            <a:spLocks noGrp="1"/>
          </p:cNvSpPr>
          <p:nvPr>
            <p:ph type="body"/>
          </p:nvPr>
        </p:nvSpPr>
        <p:spPr>
          <a:xfrm>
            <a:off x="1913760" y="3680640"/>
            <a:ext cx="8363880" cy="914040"/>
          </a:xfrm>
          <a:prstGeom prst="rect">
            <a:avLst/>
          </a:prstGeom>
          <a:noFill/>
          <a:ln w="0">
            <a:noFill/>
          </a:ln>
        </p:spPr>
        <p:txBody>
          <a:bodyPr lIns="91440" tIns="45720" rIns="91440" bIns="45720" anchor="ctr">
            <a:noAutofit/>
          </a:bodyPr>
          <a:lstStyle/>
          <a:p>
            <a:pPr marL="432000" indent="-324000">
              <a:spcBef>
                <a:spcPts val="1417"/>
              </a:spcBef>
              <a:buClr>
                <a:srgbClr val="FFFFFF"/>
              </a:buClr>
              <a:buSzPct val="45000"/>
              <a:buFont typeface="Wingdings" charset="2"/>
              <a:buChar char=""/>
            </a:pPr>
            <a:r>
              <a:rPr lang="es-ES" sz="3300" b="0" u="none" strike="noStrike">
                <a:solidFill>
                  <a:srgbClr val="000000"/>
                </a:solidFill>
                <a:effectLst/>
                <a:uFillTx/>
                <a:latin typeface="Arial"/>
              </a:rPr>
              <a:t>Pulse para editar el formato de texto del esquema</a:t>
            </a:r>
          </a:p>
          <a:p>
            <a:pPr marL="864000" lvl="1" indent="-324000">
              <a:spcBef>
                <a:spcPts val="1134"/>
              </a:spcBef>
              <a:buClr>
                <a:srgbClr val="FFFFFF"/>
              </a:buClr>
              <a:buSzPct val="75000"/>
              <a:buFont typeface="Symbol" charset="2"/>
              <a:buChar char=""/>
            </a:pPr>
            <a:r>
              <a:rPr lang="es-ES" sz="3300" b="0" u="none" strike="noStrike">
                <a:solidFill>
                  <a:srgbClr val="000000"/>
                </a:solidFill>
                <a:effectLst/>
                <a:uFillTx/>
                <a:latin typeface="Arial"/>
              </a:rPr>
              <a:t>Segundo nivel del esquema</a:t>
            </a:r>
          </a:p>
          <a:p>
            <a:pPr marL="1296000" lvl="2" indent="-288000">
              <a:spcBef>
                <a:spcPts val="850"/>
              </a:spcBef>
              <a:buClr>
                <a:srgbClr val="FFFFFF"/>
              </a:buClr>
              <a:buSzPct val="45000"/>
              <a:buFont typeface="Wingdings" charset="2"/>
              <a:buChar char=""/>
            </a:pPr>
            <a:r>
              <a:rPr lang="es-ES" sz="3300" b="0" u="none" strike="noStrike">
                <a:solidFill>
                  <a:srgbClr val="000000"/>
                </a:solidFill>
                <a:effectLst/>
                <a:uFillTx/>
                <a:latin typeface="Arial"/>
              </a:rPr>
              <a:t>Tercer nivel del esquema</a:t>
            </a:r>
          </a:p>
          <a:p>
            <a:pPr marL="1728000" lvl="3" indent="-216000">
              <a:spcBef>
                <a:spcPts val="567"/>
              </a:spcBef>
              <a:buClr>
                <a:srgbClr val="FFFFFF"/>
              </a:buClr>
              <a:buSzPct val="75000"/>
              <a:buFont typeface="Symbol" charset="2"/>
              <a:buChar char=""/>
            </a:pPr>
            <a:r>
              <a:rPr lang="es-ES" sz="3300" b="0" u="none" strike="noStrike">
                <a:solidFill>
                  <a:srgbClr val="000000"/>
                </a:solidFill>
                <a:effectLst/>
                <a:uFillTx/>
                <a:latin typeface="Arial"/>
              </a:rPr>
              <a:t>Cuarto nivel del esquema</a:t>
            </a:r>
          </a:p>
          <a:p>
            <a:pPr marL="2160000" lvl="4" indent="-216000">
              <a:spcBef>
                <a:spcPts val="283"/>
              </a:spcBef>
              <a:buClr>
                <a:srgbClr val="FFFFFF"/>
              </a:buClr>
              <a:buSzPct val="45000"/>
              <a:buFont typeface="Wingdings" charset="2"/>
              <a:buChar char=""/>
            </a:pPr>
            <a:r>
              <a:rPr lang="es-ES" sz="3300" b="0" u="none" strike="noStrike">
                <a:solidFill>
                  <a:srgbClr val="000000"/>
                </a:solidFill>
                <a:effectLst/>
                <a:uFillTx/>
                <a:latin typeface="Arial"/>
              </a:rPr>
              <a:t>Quinto nivel del esquema</a:t>
            </a:r>
          </a:p>
          <a:p>
            <a:pPr marL="2592000" lvl="5" indent="-216000">
              <a:spcBef>
                <a:spcPts val="283"/>
              </a:spcBef>
              <a:buClr>
                <a:srgbClr val="FFFFFF"/>
              </a:buClr>
              <a:buSzPct val="45000"/>
              <a:buFont typeface="Wingdings" charset="2"/>
              <a:buChar char=""/>
            </a:pPr>
            <a:r>
              <a:rPr lang="es-ES" sz="3300" b="0" u="none" strike="noStrike">
                <a:solidFill>
                  <a:srgbClr val="000000"/>
                </a:solidFill>
                <a:effectLst/>
                <a:uFillTx/>
                <a:latin typeface="Arial"/>
              </a:rPr>
              <a:t>Sexto nivel del esquema</a:t>
            </a:r>
          </a:p>
          <a:p>
            <a:pPr marL="3024000" lvl="6" indent="-216000">
              <a:spcBef>
                <a:spcPts val="283"/>
              </a:spcBef>
              <a:buClr>
                <a:srgbClr val="FFFFFF"/>
              </a:buClr>
              <a:buSzPct val="45000"/>
              <a:buFont typeface="Wingdings" charset="2"/>
              <a:buChar char=""/>
            </a:pPr>
            <a:r>
              <a:rPr lang="es-ES" sz="3300" b="0" u="none" strike="noStrike">
                <a:solidFill>
                  <a:srgbClr val="000000"/>
                </a:solidFill>
                <a:effectLst/>
                <a:uFillTx/>
                <a:latin typeface="Arial"/>
              </a:rPr>
              <a:t>Séptimo nivel del esquema</a:t>
            </a:r>
          </a:p>
        </p:txBody>
      </p:sp>
    </p:spTree>
    <p:extLst>
      <p:ext uri="{BB962C8B-B14F-4D97-AF65-F5344CB8AC3E}">
        <p14:creationId xmlns:p14="http://schemas.microsoft.com/office/powerpoint/2010/main" val="18962766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Predeterminado 7">
    <p:bg>
      <p:bgPr>
        <a:solidFill>
          <a:schemeClr val="dk2"/>
        </a:solidFill>
        <a:effectLst/>
      </p:bgPr>
    </p:bg>
    <p:spTree>
      <p:nvGrpSpPr>
        <p:cNvPr id="1" name=""/>
        <p:cNvGrpSpPr/>
        <p:nvPr/>
      </p:nvGrpSpPr>
      <p:grpSpPr>
        <a:xfrm>
          <a:off x="0" y="0"/>
          <a:ext cx="0" cy="0"/>
          <a:chOff x="0" y="0"/>
          <a:chExt cx="0" cy="0"/>
        </a:xfrm>
      </p:grpSpPr>
      <p:sp>
        <p:nvSpPr>
          <p:cNvPr id="105" name="Google Shape;71;p16"/>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106" name="Google Shape;73;p16" descr="Colorado Department of Health Care Policy &amp; Financing"/>
          <p:cNvPicPr/>
          <p:nvPr/>
        </p:nvPicPr>
        <p:blipFill>
          <a:blip r:embed="rId2"/>
          <a:stretch/>
        </p:blipFill>
        <p:spPr>
          <a:xfrm>
            <a:off x="274680" y="6363720"/>
            <a:ext cx="2213640" cy="379080"/>
          </a:xfrm>
          <a:prstGeom prst="rect">
            <a:avLst/>
          </a:prstGeom>
          <a:noFill/>
          <a:ln w="0">
            <a:noFill/>
          </a:ln>
        </p:spPr>
      </p:pic>
      <p:sp>
        <p:nvSpPr>
          <p:cNvPr id="107" name="PlaceHolder 1"/>
          <p:cNvSpPr>
            <a:spLocks noGrp="1"/>
          </p:cNvSpPr>
          <p:nvPr>
            <p:ph type="title"/>
          </p:nvPr>
        </p:nvSpPr>
        <p:spPr>
          <a:xfrm>
            <a:off x="595440" y="2188440"/>
            <a:ext cx="11000880" cy="1626120"/>
          </a:xfrm>
          <a:prstGeom prst="rect">
            <a:avLst/>
          </a:prstGeom>
          <a:noFill/>
          <a:ln w="0">
            <a:noFill/>
          </a:ln>
        </p:spPr>
        <p:txBody>
          <a:bodyPr lIns="0" tIns="0" rIns="0" bIns="0" anchor="ctr">
            <a:noAutofit/>
          </a:bodyPr>
          <a:lstStyle/>
          <a:p>
            <a:pPr indent="0">
              <a:buNone/>
            </a:pPr>
            <a:r>
              <a:rPr lang="es-ES" sz="6750" b="0" u="none" strike="noStrike">
                <a:solidFill>
                  <a:srgbClr val="000000"/>
                </a:solidFill>
                <a:effectLst/>
                <a:uFillTx/>
                <a:latin typeface="Arial"/>
              </a:rPr>
              <a:t>Pulse para editar el formato del texto de título</a:t>
            </a:r>
          </a:p>
        </p:txBody>
      </p:sp>
      <p:sp>
        <p:nvSpPr>
          <p:cNvPr id="108" name="PlaceHolder 2"/>
          <p:cNvSpPr>
            <a:spLocks noGrp="1"/>
          </p:cNvSpPr>
          <p:nvPr>
            <p:ph type="sldNum" idx="24"/>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CA29C263-6499-40B4-8412-BB65EE8EEDB4}"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Tree>
    <p:extLst>
      <p:ext uri="{BB962C8B-B14F-4D97-AF65-F5344CB8AC3E}">
        <p14:creationId xmlns:p14="http://schemas.microsoft.com/office/powerpoint/2010/main" val="985955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8"/>
        <p:cNvGrpSpPr/>
        <p:nvPr/>
      </p:nvGrpSpPr>
      <p:grpSpPr>
        <a:xfrm>
          <a:off x="0" y="0"/>
          <a:ext cx="0" cy="0"/>
          <a:chOff x="0" y="0"/>
          <a:chExt cx="0" cy="0"/>
        </a:xfrm>
      </p:grpSpPr>
      <p:sp>
        <p:nvSpPr>
          <p:cNvPr id="129" name="Google Shape;129;p30"/>
          <p:cNvSpPr txBox="1">
            <a:spLocks noGrp="1"/>
          </p:cNvSpPr>
          <p:nvPr>
            <p:ph type="ctrTitle"/>
          </p:nvPr>
        </p:nvSpPr>
        <p:spPr>
          <a:xfrm>
            <a:off x="1040524" y="1505698"/>
            <a:ext cx="10110900" cy="9903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30"/>
          <p:cNvSpPr txBox="1">
            <a:spLocks noGrp="1"/>
          </p:cNvSpPr>
          <p:nvPr>
            <p:ph type="subTitle" idx="1"/>
          </p:nvPr>
        </p:nvSpPr>
        <p:spPr>
          <a:xfrm>
            <a:off x="1524000" y="2593827"/>
            <a:ext cx="9144000" cy="7386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1" name="Google Shape;131;p30"/>
          <p:cNvSpPr txBox="1">
            <a:spLocks noGrp="1"/>
          </p:cNvSpPr>
          <p:nvPr>
            <p:ph type="dt" idx="10"/>
          </p:nvPr>
        </p:nvSpPr>
        <p:spPr>
          <a:xfrm>
            <a:off x="4724400" y="4917556"/>
            <a:ext cx="2743200" cy="365100"/>
          </a:xfrm>
          <a:prstGeom prst="rect">
            <a:avLst/>
          </a:prstGeom>
          <a:noFill/>
          <a:ln>
            <a:noFill/>
          </a:ln>
        </p:spPr>
        <p:txBody>
          <a:bodyPr spcFirstLastPara="1" wrap="square" lIns="91650" tIns="45825" rIns="91650" bIns="458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32" name="Google Shape;132;p3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33" name="Google Shape;133;p30"/>
          <p:cNvSpPr txBox="1">
            <a:spLocks noGrp="1"/>
          </p:cNvSpPr>
          <p:nvPr>
            <p:ph type="body" idx="2"/>
          </p:nvPr>
        </p:nvSpPr>
        <p:spPr>
          <a:xfrm>
            <a:off x="1913861" y="3680568"/>
            <a:ext cx="8364300" cy="914400"/>
          </a:xfrm>
          <a:prstGeom prst="rect">
            <a:avLst/>
          </a:prstGeom>
          <a:noFill/>
          <a:ln>
            <a:noFill/>
          </a:ln>
        </p:spPr>
        <p:txBody>
          <a:bodyPr spcFirstLastPara="1" wrap="square" lIns="91650" tIns="45825" rIns="91650" bIns="45825" anchor="ctr" anchorCtr="0">
            <a:noAutofit/>
          </a:bodyPr>
          <a:lstStyle>
            <a:lvl1pPr marL="457200" marR="0" lvl="0" indent="-228600" algn="ctr">
              <a:lnSpc>
                <a:spcPct val="90000"/>
              </a:lnSpc>
              <a:spcBef>
                <a:spcPts val="1000"/>
              </a:spcBef>
              <a:spcAft>
                <a:spcPts val="0"/>
              </a:spcAft>
              <a:buClr>
                <a:schemeClr val="lt1"/>
              </a:buClr>
              <a:buSzPts val="3400"/>
              <a:buFont typeface="Arial"/>
              <a:buNone/>
              <a:defRPr sz="34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31"/>
          <p:cNvSpPr txBox="1">
            <a:spLocks noGrp="1"/>
          </p:cNvSpPr>
          <p:nvPr>
            <p:ph type="body" idx="1"/>
          </p:nvPr>
        </p:nvSpPr>
        <p:spPr>
          <a:xfrm>
            <a:off x="838200" y="1852302"/>
            <a:ext cx="10515600" cy="42060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4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7" name="Google Shape;137;p3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38"/>
        <p:cNvGrpSpPr/>
        <p:nvPr/>
      </p:nvGrpSpPr>
      <p:grpSpPr>
        <a:xfrm>
          <a:off x="0" y="0"/>
          <a:ext cx="0" cy="0"/>
          <a:chOff x="0" y="0"/>
          <a:chExt cx="0" cy="0"/>
        </a:xfrm>
      </p:grpSpPr>
      <p:pic>
        <p:nvPicPr>
          <p:cNvPr id="139" name="Google Shape;139;p32" descr="Icon of person with hand raised and empty text bubble."/>
          <p:cNvPicPr preferRelativeResize="0"/>
          <p:nvPr/>
        </p:nvPicPr>
        <p:blipFill rotWithShape="1">
          <a:blip r:embed="rId2">
            <a:alphaModFix/>
          </a:blip>
          <a:srcRect/>
          <a:stretch/>
        </p:blipFill>
        <p:spPr>
          <a:xfrm>
            <a:off x="308600" y="410308"/>
            <a:ext cx="5366112" cy="5263464"/>
          </a:xfrm>
          <a:prstGeom prst="rect">
            <a:avLst/>
          </a:prstGeom>
          <a:noFill/>
          <a:ln>
            <a:noFill/>
          </a:ln>
        </p:spPr>
      </p:pic>
      <p:sp>
        <p:nvSpPr>
          <p:cNvPr id="140" name="Google Shape;140;p32"/>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32"/>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42"/>
        <p:cNvGrpSpPr/>
        <p:nvPr/>
      </p:nvGrpSpPr>
      <p:grpSpPr>
        <a:xfrm>
          <a:off x="0" y="0"/>
          <a:ext cx="0" cy="0"/>
          <a:chOff x="0" y="0"/>
          <a:chExt cx="0" cy="0"/>
        </a:xfrm>
      </p:grpSpPr>
      <p:sp>
        <p:nvSpPr>
          <p:cNvPr id="143" name="Google Shape;143;p33"/>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44" name="Google Shape;144;p33"/>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33"/>
          <p:cNvSpPr txBox="1">
            <a:spLocks noGrp="1"/>
          </p:cNvSpPr>
          <p:nvPr>
            <p:ph type="body" idx="1"/>
          </p:nvPr>
        </p:nvSpPr>
        <p:spPr>
          <a:xfrm>
            <a:off x="2220148" y="2162013"/>
            <a:ext cx="7751700" cy="3819900"/>
          </a:xfrm>
          <a:prstGeom prst="rect">
            <a:avLst/>
          </a:prstGeom>
          <a:noFill/>
          <a:ln>
            <a:noFill/>
          </a:ln>
        </p:spPr>
        <p:txBody>
          <a:bodyPr spcFirstLastPara="1" wrap="square" lIns="91650" tIns="45825" rIns="91650" bIns="458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61950" algn="l">
              <a:lnSpc>
                <a:spcPct val="90000"/>
              </a:lnSpc>
              <a:spcBef>
                <a:spcPts val="5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46"/>
        <p:cNvGrpSpPr/>
        <p:nvPr/>
      </p:nvGrpSpPr>
      <p:grpSpPr>
        <a:xfrm>
          <a:off x="0" y="0"/>
          <a:ext cx="0" cy="0"/>
          <a:chOff x="0" y="0"/>
          <a:chExt cx="0" cy="0"/>
        </a:xfrm>
      </p:grpSpPr>
      <p:sp>
        <p:nvSpPr>
          <p:cNvPr id="147" name="Google Shape;147;p34"/>
          <p:cNvSpPr txBox="1">
            <a:spLocks noGrp="1"/>
          </p:cNvSpPr>
          <p:nvPr>
            <p:ph type="title"/>
          </p:nvPr>
        </p:nvSpPr>
        <p:spPr>
          <a:xfrm>
            <a:off x="595312" y="2188551"/>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34"/>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49"/>
        <p:cNvGrpSpPr/>
        <p:nvPr/>
      </p:nvGrpSpPr>
      <p:grpSpPr>
        <a:xfrm>
          <a:off x="0" y="0"/>
          <a:ext cx="0" cy="0"/>
          <a:chOff x="0" y="0"/>
          <a:chExt cx="0" cy="0"/>
        </a:xfrm>
      </p:grpSpPr>
      <p:sp>
        <p:nvSpPr>
          <p:cNvPr id="150" name="Google Shape;150;p35"/>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51" name="Google Shape;151;p35"/>
          <p:cNvSpPr/>
          <p:nvPr/>
        </p:nvSpPr>
        <p:spPr>
          <a:xfrm>
            <a:off x="838199" y="1873473"/>
            <a:ext cx="10433700" cy="2308200"/>
          </a:xfrm>
          <a:prstGeom prst="rect">
            <a:avLst/>
          </a:prstGeom>
          <a:noFill/>
          <a:ln>
            <a:noFill/>
          </a:ln>
        </p:spPr>
        <p:txBody>
          <a:bodyPr spcFirstLastPara="1" wrap="square" lIns="91650" tIns="45825" rIns="91650" bIns="45825" anchor="t" anchorCtr="0">
            <a:noAutofit/>
          </a:bodyPr>
          <a:lstStyle/>
          <a:p>
            <a:pPr marL="0" marR="0" lvl="0" indent="0" algn="l" rtl="0">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dirty="0"/>
          </a:p>
        </p:txBody>
      </p:sp>
      <p:sp>
        <p:nvSpPr>
          <p:cNvPr id="152" name="Google Shape;152;p35"/>
          <p:cNvSpPr/>
          <p:nvPr/>
        </p:nvSpPr>
        <p:spPr>
          <a:xfrm>
            <a:off x="838199" y="417889"/>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dirty="0">
                <a:solidFill>
                  <a:srgbClr val="FFFFFF"/>
                </a:solidFill>
                <a:latin typeface="Trebuchet MS"/>
                <a:ea typeface="Trebuchet MS"/>
                <a:cs typeface="Trebuchet MS"/>
                <a:sym typeface="Trebuchet MS"/>
              </a:rPr>
              <a:t>Our Mission</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3"/>
        <p:cNvGrpSpPr/>
        <p:nvPr/>
      </p:nvGrpSpPr>
      <p:grpSpPr>
        <a:xfrm>
          <a:off x="0" y="0"/>
          <a:ext cx="0" cy="0"/>
          <a:chOff x="0" y="0"/>
          <a:chExt cx="0" cy="0"/>
        </a:xfrm>
      </p:grpSpPr>
      <p:sp>
        <p:nvSpPr>
          <p:cNvPr id="154" name="Google Shape;154;p36"/>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55" name="Google Shape;155;p36"/>
          <p:cNvSpPr txBox="1"/>
          <p:nvPr/>
        </p:nvSpPr>
        <p:spPr>
          <a:xfrm>
            <a:off x="13628419" y="8737353"/>
            <a:ext cx="2172000" cy="394200"/>
          </a:xfrm>
          <a:prstGeom prst="rect">
            <a:avLst/>
          </a:prstGeom>
          <a:noFill/>
          <a:ln>
            <a:noFill/>
          </a:ln>
        </p:spPr>
        <p:txBody>
          <a:bodyPr spcFirstLastPara="1" wrap="square" lIns="91650" tIns="45825" rIns="91650" bIns="45825"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a:ea typeface="Trebuchet MS"/>
                <a:cs typeface="Trebuchet MS"/>
                <a:sym typeface="Trebuchet MS"/>
              </a:rPr>
              <a:t>‹#›</a:t>
            </a:fld>
            <a:endParaRPr sz="1800" b="1" dirty="0">
              <a:solidFill>
                <a:srgbClr val="000000"/>
              </a:solidFill>
              <a:latin typeface="Trebuchet MS"/>
              <a:ea typeface="Trebuchet MS"/>
              <a:cs typeface="Trebuchet MS"/>
              <a:sym typeface="Trebuchet MS"/>
            </a:endParaRPr>
          </a:p>
        </p:txBody>
      </p:sp>
      <p:pic>
        <p:nvPicPr>
          <p:cNvPr id="156" name="Google Shape;156;p36"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157" name="Google Shape;157;p36"/>
          <p:cNvSpPr/>
          <p:nvPr/>
        </p:nvSpPr>
        <p:spPr>
          <a:xfrm>
            <a:off x="0" y="3445746"/>
            <a:ext cx="12216300" cy="2559000"/>
          </a:xfrm>
          <a:prstGeom prst="rect">
            <a:avLst/>
          </a:prstGeom>
          <a:solidFill>
            <a:srgbClr val="001970">
              <a:alpha val="80000"/>
            </a:srgbClr>
          </a:solidFill>
          <a:ln>
            <a:noFill/>
          </a:ln>
        </p:spPr>
        <p:txBody>
          <a:bodyPr spcFirstLastPara="1" wrap="square" lIns="130350" tIns="65150" rIns="130350" bIns="183300" anchor="ctr" anchorCtr="0">
            <a:noAutofit/>
          </a:bodyPr>
          <a:lstStyle/>
          <a:p>
            <a:pPr marL="165100"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58"/>
        <p:cNvGrpSpPr/>
        <p:nvPr/>
      </p:nvGrpSpPr>
      <p:grpSpPr>
        <a:xfrm>
          <a:off x="0" y="0"/>
          <a:ext cx="0" cy="0"/>
          <a:chOff x="0" y="0"/>
          <a:chExt cx="0" cy="0"/>
        </a:xfrm>
      </p:grpSpPr>
      <p:sp>
        <p:nvSpPr>
          <p:cNvPr id="159" name="Google Shape;159;p37"/>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160" name="Google Shape;160;p37"/>
          <p:cNvSpPr/>
          <p:nvPr/>
        </p:nvSpPr>
        <p:spPr>
          <a:xfrm>
            <a:off x="838199" y="1873473"/>
            <a:ext cx="10433700" cy="2862300"/>
          </a:xfrm>
          <a:prstGeom prst="rect">
            <a:avLst/>
          </a:prstGeom>
          <a:noFill/>
          <a:ln>
            <a:noFill/>
          </a:ln>
        </p:spPr>
        <p:txBody>
          <a:bodyPr spcFirstLastPara="1" wrap="square" lIns="91650" tIns="45825" rIns="91650" bIns="45825"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dirty="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lt1"/>
                </a:solidFill>
                <a:latin typeface="Trebuchet MS"/>
                <a:ea typeface="Trebuchet MS"/>
                <a:cs typeface="Trebuchet MS"/>
                <a:sym typeface="Trebuchet MS"/>
              </a:rPr>
              <a:t>Plus </a:t>
            </a:r>
            <a:r>
              <a:rPr lang="en-US" sz="3600" dirty="0">
                <a:solidFill>
                  <a:schemeClr val="lt1"/>
                </a:solidFill>
                <a:latin typeface="Trebuchet MS"/>
                <a:ea typeface="Trebuchet MS"/>
                <a:cs typeface="Trebuchet MS"/>
                <a:sym typeface="Trebuchet MS"/>
              </a:rPr>
              <a:t>(CHP+) and other health care programs for Coloradans who qualify. </a:t>
            </a:r>
            <a:endParaRPr sz="3600" b="1" dirty="0">
              <a:solidFill>
                <a:schemeClr val="lt1"/>
              </a:solidFill>
              <a:latin typeface="Trebuchet MS"/>
              <a:ea typeface="Trebuchet MS"/>
              <a:cs typeface="Trebuchet MS"/>
              <a:sym typeface="Trebuchet MS"/>
            </a:endParaRPr>
          </a:p>
        </p:txBody>
      </p:sp>
      <p:sp>
        <p:nvSpPr>
          <p:cNvPr id="161" name="Google Shape;161;p37"/>
          <p:cNvSpPr/>
          <p:nvPr/>
        </p:nvSpPr>
        <p:spPr>
          <a:xfrm>
            <a:off x="838199" y="382212"/>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dirty="0">
                <a:solidFill>
                  <a:schemeClr val="lt1"/>
                </a:solidFill>
                <a:latin typeface="Trebuchet MS"/>
                <a:ea typeface="Trebuchet MS"/>
                <a:cs typeface="Trebuchet MS"/>
                <a:sym typeface="Trebuchet MS"/>
              </a:rPr>
              <a:t>What We Do</a:t>
            </a: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dirty="0"/>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chemeClr val="dk2"/>
                </a:solidFill>
                <a:latin typeface="Trebuchet MS"/>
                <a:ea typeface="Trebuchet MS"/>
                <a:cs typeface="Trebuchet MS"/>
                <a:sym typeface="Trebuchet MS"/>
              </a:rPr>
              <a:t>Our Mission</a:t>
            </a:r>
            <a:endParaRPr sz="1800" dirty="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807546" y="1806137"/>
            <a:ext cx="4803300" cy="2971200"/>
          </a:xfrm>
          <a:prstGeom prst="rect">
            <a:avLst/>
          </a:prstGeom>
          <a:noFill/>
          <a:ln>
            <a:noFill/>
          </a:ln>
        </p:spPr>
        <p:txBody>
          <a:bodyPr spcFirstLastPara="1" wrap="square" lIns="91650" tIns="45825" rIns="91650" bIns="458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38"/>
          <p:cNvSpPr txBox="1">
            <a:spLocks noGrp="1"/>
          </p:cNvSpPr>
          <p:nvPr>
            <p:ph type="body" idx="1"/>
          </p:nvPr>
        </p:nvSpPr>
        <p:spPr>
          <a:xfrm>
            <a:off x="6476562" y="1806136"/>
            <a:ext cx="4856100" cy="29712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65" name="Google Shape;165;p3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166" name="Google Shape;166;p38"/>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7"/>
        <p:cNvGrpSpPr/>
        <p:nvPr/>
      </p:nvGrpSpPr>
      <p:grpSpPr>
        <a:xfrm>
          <a:off x="0" y="0"/>
          <a:ext cx="0" cy="0"/>
          <a:chOff x="0" y="0"/>
          <a:chExt cx="0" cy="0"/>
        </a:xfrm>
      </p:grpSpPr>
      <p:sp>
        <p:nvSpPr>
          <p:cNvPr id="168" name="Google Shape;168;p39"/>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3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0"/>
        <p:cNvGrpSpPr/>
        <p:nvPr/>
      </p:nvGrpSpPr>
      <p:grpSpPr>
        <a:xfrm>
          <a:off x="0" y="0"/>
          <a:ext cx="0" cy="0"/>
          <a:chOff x="0" y="0"/>
          <a:chExt cx="0" cy="0"/>
        </a:xfrm>
      </p:grpSpPr>
      <p:sp>
        <p:nvSpPr>
          <p:cNvPr id="171" name="Google Shape;171;p4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2"/>
        <p:cNvGrpSpPr/>
        <p:nvPr/>
      </p:nvGrpSpPr>
      <p:grpSpPr>
        <a:xfrm>
          <a:off x="0" y="0"/>
          <a:ext cx="0" cy="0"/>
          <a:chOff x="0" y="0"/>
          <a:chExt cx="0" cy="0"/>
        </a:xfrm>
      </p:grpSpPr>
      <p:sp>
        <p:nvSpPr>
          <p:cNvPr id="173" name="Google Shape;173;p41"/>
          <p:cNvSpPr txBox="1">
            <a:spLocks noGrp="1"/>
          </p:cNvSpPr>
          <p:nvPr>
            <p:ph type="title"/>
          </p:nvPr>
        </p:nvSpPr>
        <p:spPr>
          <a:xfrm>
            <a:off x="6122788" y="2253854"/>
            <a:ext cx="57591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4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175" name="Google Shape;175;p41" descr="Chat icon"/>
          <p:cNvPicPr preferRelativeResize="0"/>
          <p:nvPr/>
        </p:nvPicPr>
        <p:blipFill rotWithShape="1">
          <a:blip r:embed="rId2">
            <a:alphaModFix/>
          </a:blip>
          <a:srcRect/>
          <a:stretch/>
        </p:blipFill>
        <p:spPr>
          <a:xfrm>
            <a:off x="-226026" y="107156"/>
            <a:ext cx="5930918" cy="59311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SECTION_HEADER">
    <p:bg>
      <p:bgPr>
        <a:solidFill>
          <a:schemeClr val="lt1"/>
        </a:solidFill>
        <a:effectLst/>
      </p:bgPr>
    </p:bg>
    <p:spTree>
      <p:nvGrpSpPr>
        <p:cNvPr id="1" name=""/>
        <p:cNvGrpSpPr/>
        <p:nvPr/>
      </p:nvGrpSpPr>
      <p:grpSpPr>
        <a:xfrm>
          <a:off x="0" y="0"/>
          <a:ext cx="0" cy="0"/>
          <a:chOff x="0" y="0"/>
          <a:chExt cx="0" cy="0"/>
        </a:xfrm>
      </p:grpSpPr>
      <p:sp>
        <p:nvSpPr>
          <p:cNvPr id="29" name="Google Shape;9;p1"/>
          <p:cNvSpPr/>
          <p:nvPr/>
        </p:nvSpPr>
        <p:spPr>
          <a:xfrm>
            <a:off x="0" y="6256440"/>
            <a:ext cx="12191760" cy="609120"/>
          </a:xfrm>
          <a:prstGeom prst="rect">
            <a:avLst/>
          </a:prstGeom>
          <a:solidFill>
            <a:schemeClr val="dk2"/>
          </a:solid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30" name="Google Shape;11;p1" descr="Colorado Department of Health Care Policy &amp; Financing"/>
          <p:cNvPicPr/>
          <p:nvPr/>
        </p:nvPicPr>
        <p:blipFill>
          <a:blip r:embed="rId2"/>
          <a:stretch/>
        </p:blipFill>
        <p:spPr>
          <a:xfrm>
            <a:off x="274320" y="6364080"/>
            <a:ext cx="2267640" cy="383760"/>
          </a:xfrm>
          <a:prstGeom prst="rect">
            <a:avLst/>
          </a:prstGeom>
          <a:noFill/>
          <a:ln w="0">
            <a:noFill/>
          </a:ln>
        </p:spPr>
      </p:pic>
      <p:sp>
        <p:nvSpPr>
          <p:cNvPr id="31" name="PlaceHolder 1"/>
          <p:cNvSpPr>
            <a:spLocks noGrp="1"/>
          </p:cNvSpPr>
          <p:nvPr>
            <p:ph type="title"/>
          </p:nvPr>
        </p:nvSpPr>
        <p:spPr>
          <a:xfrm>
            <a:off x="838080" y="438120"/>
            <a:ext cx="10515240" cy="959400"/>
          </a:xfrm>
          <a:prstGeom prst="rect">
            <a:avLst/>
          </a:prstGeom>
          <a:noFill/>
          <a:ln w="0">
            <a:noFill/>
          </a:ln>
        </p:spPr>
        <p:txBody>
          <a:bodyPr lIns="91440" tIns="45720" rIns="91440" bIns="45720" anchor="b">
            <a:noAutofit/>
          </a:bodyPr>
          <a:lstStyle/>
          <a:p>
            <a:pPr indent="0">
              <a:buNone/>
            </a:pPr>
            <a:r>
              <a:rPr lang="es-ES" sz="6000" b="0" u="none" strike="noStrike">
                <a:solidFill>
                  <a:srgbClr val="000000"/>
                </a:solidFill>
                <a:effectLst/>
                <a:uFillTx/>
                <a:latin typeface="Arial"/>
              </a:rPr>
              <a:t>Pulse para editar el formato del texto de título</a:t>
            </a:r>
          </a:p>
        </p:txBody>
      </p:sp>
      <p:sp>
        <p:nvSpPr>
          <p:cNvPr id="32" name="PlaceHolder 2"/>
          <p:cNvSpPr>
            <a:spLocks noGrp="1"/>
          </p:cNvSpPr>
          <p:nvPr>
            <p:ph type="body"/>
          </p:nvPr>
        </p:nvSpPr>
        <p:spPr>
          <a:xfrm>
            <a:off x="838080" y="1852200"/>
            <a:ext cx="10515240" cy="4205160"/>
          </a:xfrm>
          <a:prstGeom prst="rect">
            <a:avLst/>
          </a:prstGeom>
          <a:noFill/>
          <a:ln w="0">
            <a:noFill/>
          </a:ln>
        </p:spPr>
        <p:txBody>
          <a:bodyPr lIns="91440" tIns="45720" rIns="91440" bIns="45720" anchor="t">
            <a:noAutofit/>
          </a:bodyPr>
          <a:lstStyle/>
          <a:p>
            <a:pPr marL="432000" indent="-324000">
              <a:spcBef>
                <a:spcPts val="1417"/>
              </a:spcBef>
              <a:buClr>
                <a:srgbClr val="000000"/>
              </a:buClr>
              <a:buSzPct val="45000"/>
              <a:buFont typeface="Wingdings" charset="2"/>
              <a:buChar char=""/>
            </a:pPr>
            <a:r>
              <a:rPr lang="es-ES" sz="3600" b="0" u="none" strike="noStrike">
                <a:solidFill>
                  <a:srgbClr val="000000"/>
                </a:solidFill>
                <a:effectLst/>
                <a:uFillTx/>
                <a:latin typeface="Arial"/>
              </a:rPr>
              <a:t>Pulse para editar el formato de texto del esquema</a:t>
            </a:r>
          </a:p>
          <a:p>
            <a:pPr marL="864000" lvl="1" indent="-324000">
              <a:spcBef>
                <a:spcPts val="1134"/>
              </a:spcBef>
              <a:buClr>
                <a:srgbClr val="000000"/>
              </a:buClr>
              <a:buSzPct val="75000"/>
              <a:buFont typeface="Symbol" charset="2"/>
              <a:buChar char=""/>
            </a:pPr>
            <a:r>
              <a:rPr lang="es-ES" sz="3600" b="0" u="none" strike="noStrike">
                <a:solidFill>
                  <a:srgbClr val="000000"/>
                </a:solidFill>
                <a:effectLst/>
                <a:uFillTx/>
                <a:latin typeface="Arial"/>
              </a:rPr>
              <a:t>Segundo nivel del esquema</a:t>
            </a:r>
          </a:p>
          <a:p>
            <a:pPr marL="1296000" lvl="2" indent="-288000">
              <a:spcBef>
                <a:spcPts val="850"/>
              </a:spcBef>
              <a:buClr>
                <a:srgbClr val="000000"/>
              </a:buClr>
              <a:buSzPct val="45000"/>
              <a:buFont typeface="Wingdings" charset="2"/>
              <a:buChar char=""/>
            </a:pPr>
            <a:r>
              <a:rPr lang="es-ES" sz="3600" b="0" u="none" strike="noStrike">
                <a:solidFill>
                  <a:srgbClr val="000000"/>
                </a:solidFill>
                <a:effectLst/>
                <a:uFillTx/>
                <a:latin typeface="Arial"/>
              </a:rPr>
              <a:t>Tercer nivel del esquema</a:t>
            </a:r>
          </a:p>
          <a:p>
            <a:pPr marL="1728000" lvl="3" indent="-216000">
              <a:spcBef>
                <a:spcPts val="567"/>
              </a:spcBef>
              <a:buClr>
                <a:srgbClr val="000000"/>
              </a:buClr>
              <a:buSzPct val="75000"/>
              <a:buFont typeface="Symbol" charset="2"/>
              <a:buChar char=""/>
            </a:pPr>
            <a:r>
              <a:rPr lang="es-ES" sz="3600" b="0" u="none" strike="noStrike">
                <a:solidFill>
                  <a:srgbClr val="000000"/>
                </a:solidFill>
                <a:effectLst/>
                <a:uFillTx/>
                <a:latin typeface="Arial"/>
              </a:rPr>
              <a:t>Cuarto nivel del esquema</a:t>
            </a:r>
          </a:p>
          <a:p>
            <a:pPr marL="2160000" lvl="4"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Quinto nivel del esquema</a:t>
            </a:r>
          </a:p>
          <a:p>
            <a:pPr marL="2592000" lvl="5"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Sexto nivel del esquema</a:t>
            </a:r>
          </a:p>
          <a:p>
            <a:pPr marL="3024000" lvl="6" indent="-216000">
              <a:spcBef>
                <a:spcPts val="283"/>
              </a:spcBef>
              <a:buClr>
                <a:srgbClr val="000000"/>
              </a:buClr>
              <a:buSzPct val="45000"/>
              <a:buFont typeface="Wingdings" charset="2"/>
              <a:buChar char=""/>
            </a:pPr>
            <a:r>
              <a:rPr lang="es-ES" sz="3600" b="0" u="none" strike="noStrike">
                <a:solidFill>
                  <a:srgbClr val="000000"/>
                </a:solidFill>
                <a:effectLst/>
                <a:uFillTx/>
                <a:latin typeface="Arial"/>
              </a:rPr>
              <a:t>Séptimo nivel del esquema</a:t>
            </a:r>
          </a:p>
        </p:txBody>
      </p:sp>
      <p:sp>
        <p:nvSpPr>
          <p:cNvPr id="33" name="PlaceHolder 3"/>
          <p:cNvSpPr>
            <a:spLocks noGrp="1"/>
          </p:cNvSpPr>
          <p:nvPr>
            <p:ph type="sldNum" idx="7"/>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327D0112-B42D-4989-B93B-62E5E6245685}" type="slidenum">
              <a:rPr lang="en-US" sz="1200" b="0" u="none" strike="noStrike">
                <a:solidFill>
                  <a:schemeClr val="lt1"/>
                </a:solidFill>
                <a:effectLst/>
                <a:uFillTx/>
                <a:latin typeface="Trebuchet MS"/>
                <a:ea typeface="Trebuchet MS"/>
              </a:rPr>
              <a:t>‹#›</a:t>
            </a:fld>
            <a:endParaRPr lang="es-ES" sz="1200" b="0" u="none" strike="noStrike" dirty="0">
              <a:solidFill>
                <a:srgbClr val="000000"/>
              </a:solidFill>
              <a:effectLst/>
              <a:uFillTx/>
              <a:latin typeface="Times New Roman"/>
            </a:endParaRPr>
          </a:p>
        </p:txBody>
      </p:sp>
    </p:spTree>
    <p:extLst>
      <p:ext uri="{BB962C8B-B14F-4D97-AF65-F5344CB8AC3E}">
        <p14:creationId xmlns:p14="http://schemas.microsoft.com/office/powerpoint/2010/main" val="40299562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2"/>
        <p:cNvGrpSpPr/>
        <p:nvPr/>
      </p:nvGrpSpPr>
      <p:grpSpPr>
        <a:xfrm>
          <a:off x="0" y="0"/>
          <a:ext cx="0" cy="0"/>
          <a:chOff x="0" y="0"/>
          <a:chExt cx="0" cy="0"/>
        </a:xfrm>
      </p:grpSpPr>
      <p:sp>
        <p:nvSpPr>
          <p:cNvPr id="183" name="Google Shape;183;p43"/>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4" name="Google Shape;184;p43"/>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85" name="Google Shape;185;p43"/>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dirty="0"/>
          </a:p>
        </p:txBody>
      </p:sp>
      <p:sp>
        <p:nvSpPr>
          <p:cNvPr id="186" name="Google Shape;186;p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187" name="Google Shape;187;p43"/>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8"/>
        <p:cNvGrpSpPr/>
        <p:nvPr/>
      </p:nvGrpSpPr>
      <p:grpSpPr>
        <a:xfrm>
          <a:off x="0" y="0"/>
          <a:ext cx="0" cy="0"/>
          <a:chOff x="0" y="0"/>
          <a:chExt cx="0" cy="0"/>
        </a:xfrm>
      </p:grpSpPr>
      <p:sp>
        <p:nvSpPr>
          <p:cNvPr id="189" name="Google Shape;189;p4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90" name="Google Shape;190;p4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91" name="Google Shape;191;p4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94" name="Google Shape;194;p45"/>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95" name="Google Shape;195;p4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96"/>
        <p:cNvGrpSpPr/>
        <p:nvPr/>
      </p:nvGrpSpPr>
      <p:grpSpPr>
        <a:xfrm>
          <a:off x="0" y="0"/>
          <a:ext cx="0" cy="0"/>
          <a:chOff x="0" y="0"/>
          <a:chExt cx="0" cy="0"/>
        </a:xfrm>
      </p:grpSpPr>
      <p:sp>
        <p:nvSpPr>
          <p:cNvPr id="197" name="Google Shape;197;p46"/>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dirty="0">
              <a:solidFill>
                <a:srgbClr val="FFFFFF"/>
              </a:solidFill>
              <a:latin typeface="Calibri"/>
              <a:ea typeface="Calibri"/>
              <a:cs typeface="Calibri"/>
              <a:sym typeface="Calibri"/>
            </a:endParaRPr>
          </a:p>
        </p:txBody>
      </p:sp>
      <p:pic>
        <p:nvPicPr>
          <p:cNvPr id="198" name="Google Shape;198;p46"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99" name="Google Shape;199;p46"/>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00" name="Google Shape;200;p46"/>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01" name="Google Shape;201;p46"/>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dirty="0">
              <a:solidFill>
                <a:schemeClr val="lt1"/>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02"/>
        <p:cNvGrpSpPr/>
        <p:nvPr/>
      </p:nvGrpSpPr>
      <p:grpSpPr>
        <a:xfrm>
          <a:off x="0" y="0"/>
          <a:ext cx="0" cy="0"/>
          <a:chOff x="0" y="0"/>
          <a:chExt cx="0" cy="0"/>
        </a:xfrm>
      </p:grpSpPr>
      <p:sp>
        <p:nvSpPr>
          <p:cNvPr id="203" name="Google Shape;203;p47"/>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4" name="Google Shape;204;p4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205" name="Google Shape;205;p47"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dirty="0">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dirty="0">
                <a:solidFill>
                  <a:srgbClr val="FFFFFF"/>
                </a:solidFill>
                <a:latin typeface="Trebuchet MS"/>
                <a:ea typeface="Trebuchet MS"/>
                <a:cs typeface="Trebuchet MS"/>
                <a:sym typeface="Trebuchet MS"/>
              </a:rPr>
              <a:t>Our Mission: </a:t>
            </a:r>
            <a:endParaRPr sz="5400" b="0" i="0" u="none" strike="noStrike" cap="none" dirty="0">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06"/>
        <p:cNvGrpSpPr/>
        <p:nvPr/>
      </p:nvGrpSpPr>
      <p:grpSpPr>
        <a:xfrm>
          <a:off x="0" y="0"/>
          <a:ext cx="0" cy="0"/>
          <a:chOff x="0" y="0"/>
          <a:chExt cx="0" cy="0"/>
        </a:xfrm>
      </p:grpSpPr>
      <p:sp>
        <p:nvSpPr>
          <p:cNvPr id="207" name="Google Shape;207;p4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208" name="Google Shape;208;p48"/>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9" name="Google Shape;209;p48"/>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10"/>
        <p:cNvGrpSpPr/>
        <p:nvPr/>
      </p:nvGrpSpPr>
      <p:grpSpPr>
        <a:xfrm>
          <a:off x="0" y="0"/>
          <a:ext cx="0" cy="0"/>
          <a:chOff x="0" y="0"/>
          <a:chExt cx="0" cy="0"/>
        </a:xfrm>
      </p:grpSpPr>
      <p:sp>
        <p:nvSpPr>
          <p:cNvPr id="211" name="Google Shape;211;p49"/>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12" name="Google Shape;212;p4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13"/>
        <p:cNvGrpSpPr/>
        <p:nvPr/>
      </p:nvGrpSpPr>
      <p:grpSpPr>
        <a:xfrm>
          <a:off x="0" y="0"/>
          <a:ext cx="0" cy="0"/>
          <a:chOff x="0" y="0"/>
          <a:chExt cx="0" cy="0"/>
        </a:xfrm>
      </p:grpSpPr>
      <p:sp>
        <p:nvSpPr>
          <p:cNvPr id="214" name="Google Shape;214;p5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215" name="Google Shape;215;p50"/>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dirty="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dirty="0">
              <a:solidFill>
                <a:srgbClr val="000000"/>
              </a:solidFill>
              <a:latin typeface="Arial"/>
              <a:ea typeface="Arial"/>
              <a:cs typeface="Arial"/>
              <a:sym typeface="Arial"/>
            </a:endParaRPr>
          </a:p>
        </p:txBody>
      </p:sp>
      <p:sp>
        <p:nvSpPr>
          <p:cNvPr id="216" name="Google Shape;216;p50"/>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dirty="0">
                <a:solidFill>
                  <a:schemeClr val="dk2"/>
                </a:solidFill>
                <a:latin typeface="Trebuchet MS"/>
                <a:ea typeface="Trebuchet MS"/>
                <a:cs typeface="Trebuchet MS"/>
                <a:sym typeface="Trebuchet MS"/>
              </a:rPr>
              <a:t>Our Mission</a:t>
            </a:r>
            <a:endParaRPr sz="2300" b="0" i="0" u="none" strike="noStrike" cap="none" dirty="0">
              <a:solidFill>
                <a:schemeClr val="dk2"/>
              </a:solidFill>
              <a:latin typeface="Calibri"/>
              <a:ea typeface="Calibri"/>
              <a:cs typeface="Calibri"/>
              <a:sym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17"/>
        <p:cNvGrpSpPr/>
        <p:nvPr/>
      </p:nvGrpSpPr>
      <p:grpSpPr>
        <a:xfrm>
          <a:off x="0" y="0"/>
          <a:ext cx="0" cy="0"/>
          <a:chOff x="0" y="0"/>
          <a:chExt cx="0" cy="0"/>
        </a:xfrm>
      </p:grpSpPr>
      <p:sp>
        <p:nvSpPr>
          <p:cNvPr id="218" name="Google Shape;218;p5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219" name="Google Shape;219;p51"/>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dirty="0">
              <a:solidFill>
                <a:srgbClr val="000000"/>
              </a:solidFill>
              <a:latin typeface="Trebuchet MS"/>
              <a:ea typeface="Trebuchet MS"/>
              <a:cs typeface="Trebuchet MS"/>
              <a:sym typeface="Trebuchet MS"/>
            </a:endParaRPr>
          </a:p>
        </p:txBody>
      </p:sp>
      <p:pic>
        <p:nvPicPr>
          <p:cNvPr id="220" name="Google Shape;220;p51"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4" cy="6260124"/>
          </a:xfrm>
          <a:prstGeom prst="rect">
            <a:avLst/>
          </a:prstGeom>
          <a:noFill/>
          <a:ln>
            <a:noFill/>
          </a:ln>
        </p:spPr>
      </p:pic>
      <p:sp>
        <p:nvSpPr>
          <p:cNvPr id="221" name="Google Shape;221;p51"/>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dirty="0">
                <a:solidFill>
                  <a:srgbClr val="FFFFFF"/>
                </a:solidFill>
                <a:latin typeface="Trebuchet MS"/>
                <a:ea typeface="Trebuchet MS"/>
                <a:cs typeface="Trebuchet MS"/>
                <a:sym typeface="Trebuchet MS"/>
              </a:rPr>
              <a:t>Our Mission: </a:t>
            </a:r>
            <a:endParaRPr sz="7000" b="0" i="0" u="none" strike="noStrike" cap="none" dirty="0">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dirty="0">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dirty="0">
              <a:solidFill>
                <a:srgbClr val="FFFFFF"/>
              </a:solidFill>
              <a:latin typeface="Trebuchet MS"/>
              <a:ea typeface="Trebuchet MS"/>
              <a:cs typeface="Trebuchet MS"/>
              <a:sym typeface="Trebuchet M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22"/>
        <p:cNvGrpSpPr/>
        <p:nvPr/>
      </p:nvGrpSpPr>
      <p:grpSpPr>
        <a:xfrm>
          <a:off x="0" y="0"/>
          <a:ext cx="0" cy="0"/>
          <a:chOff x="0" y="0"/>
          <a:chExt cx="0" cy="0"/>
        </a:xfrm>
      </p:grpSpPr>
      <p:sp>
        <p:nvSpPr>
          <p:cNvPr id="223" name="Google Shape;223;p5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224" name="Google Shape;224;p52"/>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dirty="0">
                <a:solidFill>
                  <a:schemeClr val="dk1"/>
                </a:solidFill>
                <a:latin typeface="Trebuchet MS"/>
                <a:ea typeface="Trebuchet MS"/>
                <a:cs typeface="Trebuchet MS"/>
                <a:sym typeface="Trebuchet MS"/>
              </a:rPr>
              <a:t>Plus </a:t>
            </a:r>
            <a:r>
              <a:rPr lang="en-US" sz="4600" b="0" i="0" u="none" strike="noStrike" cap="none" dirty="0">
                <a:solidFill>
                  <a:schemeClr val="dk1"/>
                </a:solidFill>
                <a:latin typeface="Trebuchet MS"/>
                <a:ea typeface="Trebuchet MS"/>
                <a:cs typeface="Trebuchet MS"/>
                <a:sym typeface="Trebuchet MS"/>
              </a:rPr>
              <a:t>(CHP+) and other health care programs for Coloradans who qualify. </a:t>
            </a:r>
            <a:endParaRPr sz="4600" b="1" i="0" u="none" strike="noStrike" cap="none" dirty="0">
              <a:solidFill>
                <a:schemeClr val="dk1"/>
              </a:solidFill>
              <a:latin typeface="Trebuchet MS"/>
              <a:ea typeface="Trebuchet MS"/>
              <a:cs typeface="Trebuchet MS"/>
              <a:sym typeface="Trebuchet MS"/>
            </a:endParaRPr>
          </a:p>
        </p:txBody>
      </p:sp>
      <p:sp>
        <p:nvSpPr>
          <p:cNvPr id="225" name="Google Shape;225;p52"/>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dirty="0">
                <a:solidFill>
                  <a:srgbClr val="232C68"/>
                </a:solidFill>
                <a:latin typeface="Trebuchet MS"/>
                <a:ea typeface="Trebuchet MS"/>
                <a:cs typeface="Trebuchet MS"/>
                <a:sym typeface="Trebuchet MS"/>
              </a:rPr>
              <a:t>What We Do</a:t>
            </a:r>
            <a:endParaRPr sz="2300" b="0" i="0" u="none" strike="noStrike" cap="none" dirty="0">
              <a:solidFill>
                <a:schemeClr val="dk1"/>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6"/>
        <p:cNvGrpSpPr/>
        <p:nvPr/>
      </p:nvGrpSpPr>
      <p:grpSpPr>
        <a:xfrm>
          <a:off x="0" y="0"/>
          <a:ext cx="0" cy="0"/>
          <a:chOff x="0" y="0"/>
          <a:chExt cx="0" cy="0"/>
        </a:xfrm>
      </p:grpSpPr>
      <p:sp>
        <p:nvSpPr>
          <p:cNvPr id="227" name="Google Shape;227;p53"/>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28" name="Google Shape;228;p5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29"/>
        <p:cNvGrpSpPr/>
        <p:nvPr/>
      </p:nvGrpSpPr>
      <p:grpSpPr>
        <a:xfrm>
          <a:off x="0" y="0"/>
          <a:ext cx="0" cy="0"/>
          <a:chOff x="0" y="0"/>
          <a:chExt cx="0" cy="0"/>
        </a:xfrm>
      </p:grpSpPr>
      <p:sp>
        <p:nvSpPr>
          <p:cNvPr id="230" name="Google Shape;230;p54"/>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31" name="Google Shape;231;p54"/>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232" name="Google Shape;232;p5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cxnSp>
        <p:nvCxnSpPr>
          <p:cNvPr id="233" name="Google Shape;233;p54"/>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4"/>
        <p:cNvGrpSpPr/>
        <p:nvPr/>
      </p:nvGrpSpPr>
      <p:grpSpPr>
        <a:xfrm>
          <a:off x="0" y="0"/>
          <a:ext cx="0" cy="0"/>
          <a:chOff x="0" y="0"/>
          <a:chExt cx="0" cy="0"/>
        </a:xfrm>
      </p:grpSpPr>
      <p:sp>
        <p:nvSpPr>
          <p:cNvPr id="235" name="Google Shape;235;p5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36"/>
        <p:cNvGrpSpPr/>
        <p:nvPr/>
      </p:nvGrpSpPr>
      <p:grpSpPr>
        <a:xfrm>
          <a:off x="0" y="0"/>
          <a:ext cx="0" cy="0"/>
          <a:chOff x="0" y="0"/>
          <a:chExt cx="0" cy="0"/>
        </a:xfrm>
      </p:grpSpPr>
      <p:sp>
        <p:nvSpPr>
          <p:cNvPr id="237" name="Google Shape;237;p56"/>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38" name="Google Shape;238;p5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239" name="Google Shape;239;p56"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40"/>
        <p:cNvGrpSpPr/>
        <p:nvPr/>
      </p:nvGrpSpPr>
      <p:grpSpPr>
        <a:xfrm>
          <a:off x="0" y="0"/>
          <a:ext cx="0" cy="0"/>
          <a:chOff x="0" y="0"/>
          <a:chExt cx="0" cy="0"/>
        </a:xfrm>
      </p:grpSpPr>
      <p:sp>
        <p:nvSpPr>
          <p:cNvPr id="241" name="Google Shape;241;p57"/>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242" name="Google Shape;242;p5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dirty="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dirty="0">
                <a:solidFill>
                  <a:schemeClr val="dk1"/>
                </a:solidFill>
                <a:latin typeface="Trebuchet MS"/>
                <a:ea typeface="Trebuchet MS"/>
                <a:cs typeface="Trebuchet MS"/>
                <a:sym typeface="Trebuchet MS"/>
              </a:rPr>
              <a:t>Plus </a:t>
            </a:r>
            <a:r>
              <a:rPr lang="en-US" sz="3600" dirty="0">
                <a:solidFill>
                  <a:schemeClr val="dk1"/>
                </a:solidFill>
                <a:latin typeface="Trebuchet MS"/>
                <a:ea typeface="Trebuchet MS"/>
                <a:cs typeface="Trebuchet MS"/>
                <a:sym typeface="Trebuchet MS"/>
              </a:rPr>
              <a:t>(CHP+) and other health care programs for Coloradans who qualify. </a:t>
            </a:r>
            <a:endParaRPr sz="3600" b="1" dirty="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dirty="0">
                <a:solidFill>
                  <a:srgbClr val="232C68"/>
                </a:solidFill>
                <a:latin typeface="Trebuchet MS"/>
                <a:ea typeface="Trebuchet MS"/>
                <a:cs typeface="Trebuchet MS"/>
                <a:sym typeface="Trebuchet MS"/>
              </a:rPr>
              <a:t>What We Do</a:t>
            </a:r>
            <a:endParaRPr sz="1800" dirty="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43"/>
        <p:cNvGrpSpPr/>
        <p:nvPr/>
      </p:nvGrpSpPr>
      <p:grpSpPr>
        <a:xfrm>
          <a:off x="0" y="0"/>
          <a:ext cx="0" cy="0"/>
          <a:chOff x="0" y="0"/>
          <a:chExt cx="0" cy="0"/>
        </a:xfrm>
      </p:grpSpPr>
      <p:sp>
        <p:nvSpPr>
          <p:cNvPr id="244" name="Google Shape;244;p58"/>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245" name="Google Shape;245;p58"/>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246" name="Google Shape;246;p58"/>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247"/>
        <p:cNvGrpSpPr/>
        <p:nvPr/>
      </p:nvGrpSpPr>
      <p:grpSpPr>
        <a:xfrm>
          <a:off x="0" y="0"/>
          <a:ext cx="0" cy="0"/>
          <a:chOff x="0" y="0"/>
          <a:chExt cx="0" cy="0"/>
        </a:xfrm>
      </p:grpSpPr>
      <p:sp>
        <p:nvSpPr>
          <p:cNvPr id="248" name="Google Shape;248;p59"/>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dirty="0">
              <a:solidFill>
                <a:srgbClr val="FFFFFF"/>
              </a:solidFill>
              <a:latin typeface="Calibri"/>
              <a:ea typeface="Calibri"/>
              <a:cs typeface="Calibri"/>
              <a:sym typeface="Calibri"/>
            </a:endParaRPr>
          </a:p>
        </p:txBody>
      </p:sp>
      <p:pic>
        <p:nvPicPr>
          <p:cNvPr id="249" name="Google Shape;249;p59"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50" name="Google Shape;250;p59"/>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51" name="Google Shape;251;p59"/>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52" name="Google Shape;252;p59"/>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solidFill>
                <a:schemeClr val="lt1"/>
              </a:solidFill>
            </a:endParaRPr>
          </a:p>
        </p:txBody>
      </p:sp>
      <p:sp>
        <p:nvSpPr>
          <p:cNvPr id="253" name="Google Shape;253;p59"/>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254"/>
        <p:cNvGrpSpPr/>
        <p:nvPr/>
      </p:nvGrpSpPr>
      <p:grpSpPr>
        <a:xfrm>
          <a:off x="0" y="0"/>
          <a:ext cx="0" cy="0"/>
          <a:chOff x="0" y="0"/>
          <a:chExt cx="0" cy="0"/>
        </a:xfrm>
      </p:grpSpPr>
      <p:sp>
        <p:nvSpPr>
          <p:cNvPr id="255" name="Google Shape;255;p60"/>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dirty="0">
              <a:solidFill>
                <a:srgbClr val="FFFFFF"/>
              </a:solidFill>
              <a:latin typeface="Calibri"/>
              <a:ea typeface="Calibri"/>
              <a:cs typeface="Calibri"/>
              <a:sym typeface="Calibri"/>
            </a:endParaRPr>
          </a:p>
        </p:txBody>
      </p:sp>
      <p:pic>
        <p:nvPicPr>
          <p:cNvPr id="256" name="Google Shape;256;p60"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57" name="Google Shape;257;p60"/>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58" name="Google Shape;258;p60"/>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59" name="Google Shape;259;p60"/>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solidFill>
                <a:schemeClr val="lt1"/>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266"/>
        <p:cNvGrpSpPr/>
        <p:nvPr/>
      </p:nvGrpSpPr>
      <p:grpSpPr>
        <a:xfrm>
          <a:off x="0" y="0"/>
          <a:ext cx="0" cy="0"/>
          <a:chOff x="0" y="0"/>
          <a:chExt cx="0" cy="0"/>
        </a:xfrm>
      </p:grpSpPr>
      <p:sp>
        <p:nvSpPr>
          <p:cNvPr id="267" name="Google Shape;267;p62"/>
          <p:cNvSpPr txBox="1">
            <a:spLocks noGrp="1"/>
          </p:cNvSpPr>
          <p:nvPr>
            <p:ph type="ctrTitle"/>
          </p:nvPr>
        </p:nvSpPr>
        <p:spPr>
          <a:xfrm>
            <a:off x="1040524" y="1411694"/>
            <a:ext cx="10110900" cy="9903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400"/>
              <a:buFont typeface="Trebuchet MS"/>
              <a:buNone/>
              <a:defRPr sz="64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68" name="Google Shape;268;p62"/>
          <p:cNvSpPr txBox="1">
            <a:spLocks noGrp="1"/>
          </p:cNvSpPr>
          <p:nvPr>
            <p:ph type="subTitle" idx="1"/>
          </p:nvPr>
        </p:nvSpPr>
        <p:spPr>
          <a:xfrm>
            <a:off x="1524000" y="2489967"/>
            <a:ext cx="9144000" cy="7389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69" name="Google Shape;269;p62"/>
          <p:cNvSpPr txBox="1">
            <a:spLocks noGrp="1"/>
          </p:cNvSpPr>
          <p:nvPr>
            <p:ph type="body" idx="2"/>
          </p:nvPr>
        </p:nvSpPr>
        <p:spPr>
          <a:xfrm>
            <a:off x="1913861" y="3586564"/>
            <a:ext cx="8364300" cy="914400"/>
          </a:xfrm>
          <a:prstGeom prst="rect">
            <a:avLst/>
          </a:prstGeom>
          <a:noFill/>
          <a:ln>
            <a:noFill/>
          </a:ln>
        </p:spPr>
        <p:txBody>
          <a:bodyPr spcFirstLastPara="1" wrap="square" lIns="121900" tIns="60925" rIns="121900" bIns="60925"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70" name="Google Shape;270;p62"/>
          <p:cNvSpPr txBox="1">
            <a:spLocks noGrp="1"/>
          </p:cNvSpPr>
          <p:nvPr>
            <p:ph type="dt" idx="10"/>
          </p:nvPr>
        </p:nvSpPr>
        <p:spPr>
          <a:xfrm>
            <a:off x="4724400" y="4917557"/>
            <a:ext cx="2743200" cy="365100"/>
          </a:xfrm>
          <a:prstGeom prst="rect">
            <a:avLst/>
          </a:prstGeom>
          <a:noFill/>
          <a:ln>
            <a:noFill/>
          </a:ln>
        </p:spPr>
        <p:txBody>
          <a:bodyPr spcFirstLastPara="1" wrap="square" lIns="121900" tIns="60925" rIns="121900" bIns="60925" anchor="ctr" anchorCtr="0">
            <a:noAutofit/>
          </a:bodyPr>
          <a:lstStyle>
            <a:lvl1pPr lvl="0" algn="ctr">
              <a:lnSpc>
                <a:spcPct val="100000"/>
              </a:lnSpc>
              <a:spcBef>
                <a:spcPts val="0"/>
              </a:spcBef>
              <a:spcAft>
                <a:spcPts val="0"/>
              </a:spcAft>
              <a:buSzPts val="19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dirty="0"/>
          </a:p>
        </p:txBody>
      </p:sp>
      <p:sp>
        <p:nvSpPr>
          <p:cNvPr id="271" name="Google Shape;271;p62"/>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72"/>
        <p:cNvGrpSpPr/>
        <p:nvPr/>
      </p:nvGrpSpPr>
      <p:grpSpPr>
        <a:xfrm>
          <a:off x="0" y="0"/>
          <a:ext cx="0" cy="0"/>
          <a:chOff x="0" y="0"/>
          <a:chExt cx="0" cy="0"/>
        </a:xfrm>
      </p:grpSpPr>
      <p:sp>
        <p:nvSpPr>
          <p:cNvPr id="273" name="Google Shape;273;p63"/>
          <p:cNvSpPr txBox="1">
            <a:spLocks noGrp="1"/>
          </p:cNvSpPr>
          <p:nvPr>
            <p:ph type="body" idx="1"/>
          </p:nvPr>
        </p:nvSpPr>
        <p:spPr>
          <a:xfrm>
            <a:off x="309739" y="1714500"/>
            <a:ext cx="11572500" cy="4340100"/>
          </a:xfrm>
          <a:prstGeom prst="rect">
            <a:avLst/>
          </a:prstGeom>
          <a:noFill/>
          <a:ln>
            <a:noFill/>
          </a:ln>
        </p:spPr>
        <p:txBody>
          <a:bodyPr spcFirstLastPara="1" wrap="square" lIns="85700" tIns="42825" rIns="85700" bIns="42825" anchor="t" anchorCtr="0">
            <a:noAutofit/>
          </a:bodyPr>
          <a:lstStyle>
            <a:lvl1pPr marL="457200" marR="0" lvl="0" indent="-228600" algn="l">
              <a:lnSpc>
                <a:spcPct val="100000"/>
              </a:lnSpc>
              <a:spcBef>
                <a:spcPts val="5200"/>
              </a:spcBef>
              <a:spcAft>
                <a:spcPts val="0"/>
              </a:spcAft>
              <a:buClr>
                <a:srgbClr val="000000"/>
              </a:buClr>
              <a:buSzPts val="1300"/>
              <a:buFont typeface="Arial"/>
              <a:buNone/>
              <a:defRPr sz="4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200"/>
              </a:spcBef>
              <a:spcAft>
                <a:spcPts val="0"/>
              </a:spcAft>
              <a:buClr>
                <a:srgbClr val="000000"/>
              </a:buClr>
              <a:buSzPts val="1300"/>
              <a:buFont typeface="Arial"/>
              <a:buNone/>
              <a:defRPr sz="4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200"/>
              </a:spcBef>
              <a:spcAft>
                <a:spcPts val="0"/>
              </a:spcAft>
              <a:buClr>
                <a:srgbClr val="000000"/>
              </a:buClr>
              <a:buSzPts val="1300"/>
              <a:buFont typeface="Arial"/>
              <a:buNone/>
              <a:defRPr sz="3300" b="0" i="0" u="none" strike="noStrike" cap="none">
                <a:solidFill>
                  <a:schemeClr val="dk1"/>
                </a:solidFill>
                <a:latin typeface="Trebuchet MS"/>
                <a:ea typeface="Trebuchet MS"/>
                <a:cs typeface="Trebuchet MS"/>
                <a:sym typeface="Trebuchet MS"/>
              </a:defRPr>
            </a:lvl3pPr>
            <a:lvl4pPr marL="1828800" marR="0" lvl="3" indent="-412750" algn="l">
              <a:lnSpc>
                <a:spcPct val="100000"/>
              </a:lnSpc>
              <a:spcBef>
                <a:spcPts val="5200"/>
              </a:spcBef>
              <a:spcAft>
                <a:spcPts val="0"/>
              </a:spcAft>
              <a:buClr>
                <a:schemeClr val="dk1"/>
              </a:buClr>
              <a:buSzPts val="2900"/>
              <a:buFont typeface="Noto Sans Symbols"/>
              <a:buChar char="❖"/>
              <a:defRPr sz="29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9pPr>
          </a:lstStyle>
          <a:p>
            <a:endParaRPr/>
          </a:p>
        </p:txBody>
      </p:sp>
      <p:sp>
        <p:nvSpPr>
          <p:cNvPr id="274" name="Google Shape;274;p63"/>
          <p:cNvSpPr txBox="1">
            <a:spLocks noGrp="1"/>
          </p:cNvSpPr>
          <p:nvPr>
            <p:ph type="sldNum" idx="12"/>
          </p:nvPr>
        </p:nvSpPr>
        <p:spPr>
          <a:xfrm>
            <a:off x="9846361" y="6425136"/>
            <a:ext cx="2012100" cy="365100"/>
          </a:xfrm>
          <a:prstGeom prst="rect">
            <a:avLst/>
          </a:prstGeom>
          <a:noFill/>
          <a:ln>
            <a:noFill/>
          </a:ln>
        </p:spPr>
        <p:txBody>
          <a:bodyPr spcFirstLastPara="1" wrap="square" lIns="85700" tIns="42825" rIns="85700" bIns="428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275" name="Google Shape;275;p63"/>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900"/>
              <a:buFont typeface="Arial"/>
              <a:buNone/>
              <a:defRPr sz="83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76"/>
        <p:cNvGrpSpPr/>
        <p:nvPr/>
      </p:nvGrpSpPr>
      <p:grpSpPr>
        <a:xfrm>
          <a:off x="0" y="0"/>
          <a:ext cx="0" cy="0"/>
          <a:chOff x="0" y="0"/>
          <a:chExt cx="0" cy="0"/>
        </a:xfrm>
      </p:grpSpPr>
      <p:sp>
        <p:nvSpPr>
          <p:cNvPr id="277" name="Google Shape;277;p64"/>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8" name="Google Shape;278;p64"/>
          <p:cNvSpPr txBox="1">
            <a:spLocks noGrp="1"/>
          </p:cNvSpPr>
          <p:nvPr>
            <p:ph type="body" idx="1"/>
          </p:nvPr>
        </p:nvSpPr>
        <p:spPr>
          <a:xfrm>
            <a:off x="838200" y="1852302"/>
            <a:ext cx="10515600" cy="42057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79" name="Google Shape;279;p64"/>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0"/>
        <p:cNvGrpSpPr/>
        <p:nvPr/>
      </p:nvGrpSpPr>
      <p:grpSpPr>
        <a:xfrm>
          <a:off x="0" y="0"/>
          <a:ext cx="0" cy="0"/>
          <a:chOff x="0" y="0"/>
          <a:chExt cx="0" cy="0"/>
        </a:xfrm>
      </p:grpSpPr>
      <p:sp>
        <p:nvSpPr>
          <p:cNvPr id="281" name="Google Shape;281;p65"/>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24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82" name="Google Shape;282;p65"/>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3"/>
        <p:cNvGrpSpPr/>
        <p:nvPr/>
      </p:nvGrpSpPr>
      <p:grpSpPr>
        <a:xfrm>
          <a:off x="0" y="0"/>
          <a:ext cx="0" cy="0"/>
          <a:chOff x="0" y="0"/>
          <a:chExt cx="0" cy="0"/>
        </a:xfrm>
      </p:grpSpPr>
      <p:sp>
        <p:nvSpPr>
          <p:cNvPr id="284" name="Google Shape;284;p66"/>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85"/>
        <p:cNvGrpSpPr/>
        <p:nvPr/>
      </p:nvGrpSpPr>
      <p:grpSpPr>
        <a:xfrm>
          <a:off x="0" y="0"/>
          <a:ext cx="0" cy="0"/>
          <a:chOff x="0" y="0"/>
          <a:chExt cx="0" cy="0"/>
        </a:xfrm>
      </p:grpSpPr>
      <p:sp>
        <p:nvSpPr>
          <p:cNvPr id="286" name="Google Shape;286;p67"/>
          <p:cNvSpPr txBox="1">
            <a:spLocks noGrp="1"/>
          </p:cNvSpPr>
          <p:nvPr>
            <p:ph type="title"/>
          </p:nvPr>
        </p:nvSpPr>
        <p:spPr>
          <a:xfrm>
            <a:off x="6122789"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pic>
        <p:nvPicPr>
          <p:cNvPr id="287" name="Google Shape;287;p67"/>
          <p:cNvPicPr preferRelativeResize="0"/>
          <p:nvPr/>
        </p:nvPicPr>
        <p:blipFill rotWithShape="1">
          <a:blip r:embed="rId2">
            <a:alphaModFix/>
          </a:blip>
          <a:srcRect/>
          <a:stretch/>
        </p:blipFill>
        <p:spPr>
          <a:xfrm>
            <a:off x="-664821" y="1148206"/>
            <a:ext cx="5014913" cy="5014913"/>
          </a:xfrm>
          <a:prstGeom prst="rect">
            <a:avLst/>
          </a:prstGeom>
          <a:noFill/>
          <a:ln>
            <a:noFill/>
          </a:ln>
        </p:spPr>
      </p:pic>
      <p:sp>
        <p:nvSpPr>
          <p:cNvPr id="288" name="Google Shape;288;p67"/>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89"/>
        <p:cNvGrpSpPr/>
        <p:nvPr/>
      </p:nvGrpSpPr>
      <p:grpSpPr>
        <a:xfrm>
          <a:off x="0" y="0"/>
          <a:ext cx="0" cy="0"/>
          <a:chOff x="0" y="0"/>
          <a:chExt cx="0" cy="0"/>
        </a:xfrm>
      </p:grpSpPr>
      <p:sp>
        <p:nvSpPr>
          <p:cNvPr id="290" name="Google Shape;290;p68"/>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1" name="Google Shape;291;p68"/>
          <p:cNvSpPr txBox="1">
            <a:spLocks noGrp="1"/>
          </p:cNvSpPr>
          <p:nvPr>
            <p:ph type="body" idx="1"/>
          </p:nvPr>
        </p:nvSpPr>
        <p:spPr>
          <a:xfrm>
            <a:off x="2603619" y="2208659"/>
            <a:ext cx="6984900" cy="3055500"/>
          </a:xfrm>
          <a:prstGeom prst="rect">
            <a:avLst/>
          </a:prstGeom>
          <a:noFill/>
          <a:ln>
            <a:noFill/>
          </a:ln>
        </p:spPr>
        <p:txBody>
          <a:bodyPr spcFirstLastPara="1" wrap="square" lIns="121900" tIns="60925" rIns="121900" bIns="609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92" name="Google Shape;292;p68"/>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93"/>
        <p:cNvGrpSpPr/>
        <p:nvPr/>
      </p:nvGrpSpPr>
      <p:grpSpPr>
        <a:xfrm>
          <a:off x="0" y="0"/>
          <a:ext cx="0" cy="0"/>
          <a:chOff x="0" y="0"/>
          <a:chExt cx="0" cy="0"/>
        </a:xfrm>
      </p:grpSpPr>
      <p:sp>
        <p:nvSpPr>
          <p:cNvPr id="294" name="Google Shape;294;p69"/>
          <p:cNvSpPr txBox="1">
            <a:spLocks noGrp="1"/>
          </p:cNvSpPr>
          <p:nvPr>
            <p:ph type="title"/>
          </p:nvPr>
        </p:nvSpPr>
        <p:spPr>
          <a:xfrm>
            <a:off x="595312" y="212018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5" name="Google Shape;295;p69"/>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96"/>
        <p:cNvGrpSpPr/>
        <p:nvPr/>
      </p:nvGrpSpPr>
      <p:grpSpPr>
        <a:xfrm>
          <a:off x="0" y="0"/>
          <a:ext cx="0" cy="0"/>
          <a:chOff x="0" y="0"/>
          <a:chExt cx="0" cy="0"/>
        </a:xfrm>
      </p:grpSpPr>
      <p:sp>
        <p:nvSpPr>
          <p:cNvPr id="297" name="Google Shape;297;p70"/>
          <p:cNvSpPr txBox="1">
            <a:spLocks noGrp="1"/>
          </p:cNvSpPr>
          <p:nvPr>
            <p:ph type="title"/>
          </p:nvPr>
        </p:nvSpPr>
        <p:spPr>
          <a:xfrm>
            <a:off x="807545" y="1806138"/>
            <a:ext cx="4803300" cy="2970900"/>
          </a:xfrm>
          <a:prstGeom prst="rect">
            <a:avLst/>
          </a:prstGeom>
          <a:noFill/>
          <a:ln>
            <a:noFill/>
          </a:ln>
        </p:spPr>
        <p:txBody>
          <a:bodyPr spcFirstLastPara="1" wrap="square" lIns="121900" tIns="60925" rIns="121900" bIns="609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8" name="Google Shape;298;p70"/>
          <p:cNvSpPr txBox="1">
            <a:spLocks noGrp="1"/>
          </p:cNvSpPr>
          <p:nvPr>
            <p:ph type="body" idx="1"/>
          </p:nvPr>
        </p:nvSpPr>
        <p:spPr>
          <a:xfrm>
            <a:off x="6476561" y="1806136"/>
            <a:ext cx="4855500" cy="29709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99" name="Google Shape;299;p70"/>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cxnSp>
        <p:nvCxnSpPr>
          <p:cNvPr id="300" name="Google Shape;300;p70"/>
          <p:cNvCxnSpPr/>
          <p:nvPr/>
        </p:nvCxnSpPr>
        <p:spPr>
          <a:xfrm>
            <a:off x="6096000" y="1327150"/>
            <a:ext cx="0" cy="4203600"/>
          </a:xfrm>
          <a:prstGeom prst="straightConnector1">
            <a:avLst/>
          </a:prstGeom>
          <a:noFill/>
          <a:ln w="50800" cap="flat" cmpd="sng">
            <a:solidFill>
              <a:schemeClr val="lt1"/>
            </a:solidFill>
            <a:prstDash val="solid"/>
            <a:miter lim="800000"/>
            <a:headEnd type="none" w="sm" len="sm"/>
            <a:tailEnd type="none" w="sm" len="sm"/>
          </a:ln>
        </p:spPr>
      </p:cxn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01"/>
        <p:cNvGrpSpPr/>
        <p:nvPr/>
      </p:nvGrpSpPr>
      <p:grpSpPr>
        <a:xfrm>
          <a:off x="0" y="0"/>
          <a:ext cx="0" cy="0"/>
          <a:chOff x="0" y="0"/>
          <a:chExt cx="0" cy="0"/>
        </a:xfrm>
      </p:grpSpPr>
      <p:sp>
        <p:nvSpPr>
          <p:cNvPr id="302" name="Google Shape;302;p71"/>
          <p:cNvSpPr txBox="1">
            <a:spLocks noGrp="1"/>
          </p:cNvSpPr>
          <p:nvPr>
            <p:ph type="title"/>
          </p:nvPr>
        </p:nvSpPr>
        <p:spPr>
          <a:xfrm>
            <a:off x="6122788" y="2253854"/>
            <a:ext cx="57597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303" name="Google Shape;303;p7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304" name="Google Shape;304;p71"/>
          <p:cNvPicPr preferRelativeResize="0"/>
          <p:nvPr/>
        </p:nvPicPr>
        <p:blipFill rotWithShape="1">
          <a:blip r:embed="rId2">
            <a:alphaModFix/>
          </a:blip>
          <a:srcRect/>
          <a:stretch/>
        </p:blipFill>
        <p:spPr>
          <a:xfrm>
            <a:off x="-212327" y="848361"/>
            <a:ext cx="4448190" cy="444819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05"/>
        <p:cNvGrpSpPr/>
        <p:nvPr/>
      </p:nvGrpSpPr>
      <p:grpSpPr>
        <a:xfrm>
          <a:off x="0" y="0"/>
          <a:ext cx="0" cy="0"/>
          <a:chOff x="0" y="0"/>
          <a:chExt cx="0" cy="0"/>
        </a:xfrm>
      </p:grpSpPr>
      <p:sp>
        <p:nvSpPr>
          <p:cNvPr id="306" name="Google Shape;306;p72"/>
          <p:cNvSpPr txBox="1">
            <a:spLocks noGrp="1"/>
          </p:cNvSpPr>
          <p:nvPr>
            <p:ph type="title"/>
          </p:nvPr>
        </p:nvSpPr>
        <p:spPr>
          <a:xfrm>
            <a:off x="556437" y="365125"/>
            <a:ext cx="110793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dk2"/>
              </a:buClr>
              <a:buSzPts val="8000"/>
              <a:buFont typeface="Trebuchet MS"/>
              <a:buNone/>
              <a:defRPr sz="80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307" name="Google Shape;307;p72"/>
          <p:cNvSpPr txBox="1">
            <a:spLocks noGrp="1"/>
          </p:cNvSpPr>
          <p:nvPr>
            <p:ph type="sldNum" idx="12"/>
          </p:nvPr>
        </p:nvSpPr>
        <p:spPr>
          <a:xfrm>
            <a:off x="9174127" y="6373686"/>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308"/>
        <p:cNvGrpSpPr/>
        <p:nvPr/>
      </p:nvGrpSpPr>
      <p:grpSpPr>
        <a:xfrm>
          <a:off x="0" y="0"/>
          <a:ext cx="0" cy="0"/>
          <a:chOff x="0" y="0"/>
          <a:chExt cx="0" cy="0"/>
        </a:xfrm>
      </p:grpSpPr>
      <p:sp>
        <p:nvSpPr>
          <p:cNvPr id="309" name="Google Shape;309;p73"/>
          <p:cNvSpPr/>
          <p:nvPr/>
        </p:nvSpPr>
        <p:spPr>
          <a:xfrm>
            <a:off x="0" y="6256611"/>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dirty="0">
              <a:solidFill>
                <a:srgbClr val="FFFFFF"/>
              </a:solidFill>
              <a:latin typeface="Calibri"/>
              <a:ea typeface="Calibri"/>
              <a:cs typeface="Calibri"/>
              <a:sym typeface="Calibri"/>
            </a:endParaRPr>
          </a:p>
        </p:txBody>
      </p:sp>
      <p:pic>
        <p:nvPicPr>
          <p:cNvPr id="310" name="Google Shape;310;p73" descr="Google Shape;76;p17"/>
          <p:cNvPicPr preferRelativeResize="0"/>
          <p:nvPr/>
        </p:nvPicPr>
        <p:blipFill rotWithShape="1">
          <a:blip r:embed="rId2">
            <a:alphaModFix/>
          </a:blip>
          <a:srcRect/>
          <a:stretch/>
        </p:blipFill>
        <p:spPr>
          <a:xfrm>
            <a:off x="274673" y="6346757"/>
            <a:ext cx="2336756" cy="392574"/>
          </a:xfrm>
          <a:prstGeom prst="rect">
            <a:avLst/>
          </a:prstGeom>
          <a:noFill/>
          <a:ln>
            <a:noFill/>
          </a:ln>
        </p:spPr>
      </p:pic>
      <p:sp>
        <p:nvSpPr>
          <p:cNvPr id="311" name="Google Shape;311;p73"/>
          <p:cNvSpPr txBox="1">
            <a:spLocks noGrp="1"/>
          </p:cNvSpPr>
          <p:nvPr>
            <p:ph type="title"/>
          </p:nvPr>
        </p:nvSpPr>
        <p:spPr>
          <a:xfrm>
            <a:off x="838200" y="437984"/>
            <a:ext cx="10515600" cy="960000"/>
          </a:xfrm>
          <a:prstGeom prst="rect">
            <a:avLst/>
          </a:prstGeom>
          <a:noFill/>
          <a:ln>
            <a:noFill/>
          </a:ln>
        </p:spPr>
        <p:txBody>
          <a:bodyPr spcFirstLastPara="1" wrap="square" lIns="47375" tIns="47375" rIns="47375" bIns="47375" anchor="ctr" anchorCtr="0">
            <a:normAutofit/>
          </a:bodyPr>
          <a:lstStyle>
            <a:lvl1pPr lvl="0" algn="ctr">
              <a:lnSpc>
                <a:spcPct val="90000"/>
              </a:lnSpc>
              <a:spcBef>
                <a:spcPts val="0"/>
              </a:spcBef>
              <a:spcAft>
                <a:spcPts val="0"/>
              </a:spcAft>
              <a:buClr>
                <a:srgbClr val="FFFFFF"/>
              </a:buClr>
              <a:buSzPts val="4700"/>
              <a:buFont typeface="Trebuchet MS"/>
              <a:buNone/>
              <a:defRPr sz="4700">
                <a:solidFill>
                  <a:srgbClr val="FFFFFF"/>
                </a:solidFill>
              </a:defRPr>
            </a:lvl1pPr>
            <a:lvl2pPr lvl="1" algn="ctr">
              <a:lnSpc>
                <a:spcPct val="90000"/>
              </a:lnSpc>
              <a:spcBef>
                <a:spcPts val="0"/>
              </a:spcBef>
              <a:spcAft>
                <a:spcPts val="0"/>
              </a:spcAft>
              <a:buClr>
                <a:schemeClr val="accent1"/>
              </a:buClr>
              <a:buSzPts val="1900"/>
              <a:buNone/>
              <a:defRPr/>
            </a:lvl2pPr>
            <a:lvl3pPr lvl="2" algn="ctr">
              <a:lnSpc>
                <a:spcPct val="90000"/>
              </a:lnSpc>
              <a:spcBef>
                <a:spcPts val="0"/>
              </a:spcBef>
              <a:spcAft>
                <a:spcPts val="0"/>
              </a:spcAft>
              <a:buClr>
                <a:schemeClr val="accent1"/>
              </a:buClr>
              <a:buSzPts val="1900"/>
              <a:buNone/>
              <a:defRPr/>
            </a:lvl3pPr>
            <a:lvl4pPr lvl="3" algn="ctr">
              <a:lnSpc>
                <a:spcPct val="90000"/>
              </a:lnSpc>
              <a:spcBef>
                <a:spcPts val="0"/>
              </a:spcBef>
              <a:spcAft>
                <a:spcPts val="0"/>
              </a:spcAft>
              <a:buClr>
                <a:schemeClr val="accent1"/>
              </a:buClr>
              <a:buSzPts val="1900"/>
              <a:buNone/>
              <a:defRPr/>
            </a:lvl4pPr>
            <a:lvl5pPr lvl="4" algn="ctr">
              <a:lnSpc>
                <a:spcPct val="90000"/>
              </a:lnSpc>
              <a:spcBef>
                <a:spcPts val="0"/>
              </a:spcBef>
              <a:spcAft>
                <a:spcPts val="0"/>
              </a:spcAft>
              <a:buClr>
                <a:schemeClr val="accent1"/>
              </a:buClr>
              <a:buSzPts val="1900"/>
              <a:buNone/>
              <a:defRPr/>
            </a:lvl5pPr>
            <a:lvl6pPr lvl="5" algn="ctr">
              <a:lnSpc>
                <a:spcPct val="90000"/>
              </a:lnSpc>
              <a:spcBef>
                <a:spcPts val="0"/>
              </a:spcBef>
              <a:spcAft>
                <a:spcPts val="0"/>
              </a:spcAft>
              <a:buClr>
                <a:schemeClr val="accent1"/>
              </a:buClr>
              <a:buSzPts val="1900"/>
              <a:buNone/>
              <a:defRPr/>
            </a:lvl6pPr>
            <a:lvl7pPr lvl="6" algn="ctr">
              <a:lnSpc>
                <a:spcPct val="90000"/>
              </a:lnSpc>
              <a:spcBef>
                <a:spcPts val="0"/>
              </a:spcBef>
              <a:spcAft>
                <a:spcPts val="0"/>
              </a:spcAft>
              <a:buClr>
                <a:schemeClr val="accent1"/>
              </a:buClr>
              <a:buSzPts val="1900"/>
              <a:buNone/>
              <a:defRPr/>
            </a:lvl7pPr>
            <a:lvl8pPr lvl="7" algn="ctr">
              <a:lnSpc>
                <a:spcPct val="90000"/>
              </a:lnSpc>
              <a:spcBef>
                <a:spcPts val="0"/>
              </a:spcBef>
              <a:spcAft>
                <a:spcPts val="0"/>
              </a:spcAft>
              <a:buClr>
                <a:schemeClr val="accent1"/>
              </a:buClr>
              <a:buSzPts val="1900"/>
              <a:buNone/>
              <a:defRPr/>
            </a:lvl8pPr>
            <a:lvl9pPr lvl="8" algn="ctr">
              <a:lnSpc>
                <a:spcPct val="90000"/>
              </a:lnSpc>
              <a:spcBef>
                <a:spcPts val="0"/>
              </a:spcBef>
              <a:spcAft>
                <a:spcPts val="0"/>
              </a:spcAft>
              <a:buClr>
                <a:schemeClr val="accent1"/>
              </a:buClr>
              <a:buSzPts val="1900"/>
              <a:buNone/>
              <a:defRPr/>
            </a:lvl9pPr>
          </a:lstStyle>
          <a:p>
            <a:endParaRPr/>
          </a:p>
        </p:txBody>
      </p:sp>
      <p:sp>
        <p:nvSpPr>
          <p:cNvPr id="312" name="Google Shape;312;p73"/>
          <p:cNvSpPr txBox="1">
            <a:spLocks noGrp="1"/>
          </p:cNvSpPr>
          <p:nvPr>
            <p:ph type="body" idx="1"/>
          </p:nvPr>
        </p:nvSpPr>
        <p:spPr>
          <a:xfrm>
            <a:off x="838200" y="1852302"/>
            <a:ext cx="10515600" cy="4206000"/>
          </a:xfrm>
          <a:prstGeom prst="rect">
            <a:avLst/>
          </a:prstGeom>
          <a:noFill/>
          <a:ln>
            <a:noFill/>
          </a:ln>
        </p:spPr>
        <p:txBody>
          <a:bodyPr spcFirstLastPara="1" wrap="square" lIns="47375" tIns="47375" rIns="47375" bIns="47375" anchor="t" anchorCtr="0">
            <a:normAutofit/>
          </a:bodyPr>
          <a:lstStyle>
            <a:lvl1pPr marL="457200" lvl="0"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1pPr>
            <a:lvl2pPr marL="914400" lvl="1"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2pPr>
            <a:lvl3pPr marL="1371600" lvl="2"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3pPr>
            <a:lvl4pPr marL="1828800" lvl="3"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4pPr>
            <a:lvl5pPr marL="2286000" lvl="4"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5pPr>
            <a:lvl6pPr marL="2743200" lvl="5" indent="-349250" algn="l">
              <a:lnSpc>
                <a:spcPct val="100000"/>
              </a:lnSpc>
              <a:spcBef>
                <a:spcPts val="0"/>
              </a:spcBef>
              <a:spcAft>
                <a:spcPts val="0"/>
              </a:spcAft>
              <a:buClr>
                <a:srgbClr val="000000"/>
              </a:buClr>
              <a:buSzPts val="1900"/>
              <a:buChar char="■"/>
              <a:defRPr sz="1500"/>
            </a:lvl6pPr>
            <a:lvl7pPr marL="3200400" lvl="6" indent="-349250" algn="l">
              <a:lnSpc>
                <a:spcPct val="100000"/>
              </a:lnSpc>
              <a:spcBef>
                <a:spcPts val="0"/>
              </a:spcBef>
              <a:spcAft>
                <a:spcPts val="0"/>
              </a:spcAft>
              <a:buClr>
                <a:srgbClr val="000000"/>
              </a:buClr>
              <a:buSzPts val="1900"/>
              <a:buChar char="●"/>
              <a:defRPr sz="1500"/>
            </a:lvl7pPr>
            <a:lvl8pPr marL="3657600" lvl="7" indent="-349250" algn="l">
              <a:lnSpc>
                <a:spcPct val="100000"/>
              </a:lnSpc>
              <a:spcBef>
                <a:spcPts val="0"/>
              </a:spcBef>
              <a:spcAft>
                <a:spcPts val="0"/>
              </a:spcAft>
              <a:buClr>
                <a:srgbClr val="000000"/>
              </a:buClr>
              <a:buSzPts val="1900"/>
              <a:buChar char="○"/>
              <a:defRPr sz="1500"/>
            </a:lvl8pPr>
            <a:lvl9pPr marL="4114800" lvl="8" indent="-349250" algn="l">
              <a:lnSpc>
                <a:spcPct val="100000"/>
              </a:lnSpc>
              <a:spcBef>
                <a:spcPts val="0"/>
              </a:spcBef>
              <a:spcAft>
                <a:spcPts val="0"/>
              </a:spcAft>
              <a:buClr>
                <a:srgbClr val="000000"/>
              </a:buClr>
              <a:buSzPts val="1900"/>
              <a:buChar char="■"/>
              <a:defRPr sz="1500"/>
            </a:lvl9pPr>
          </a:lstStyle>
          <a:p>
            <a:endParaRPr/>
          </a:p>
        </p:txBody>
      </p:sp>
      <p:sp>
        <p:nvSpPr>
          <p:cNvPr id="313" name="Google Shape;313;p73"/>
          <p:cNvSpPr txBox="1">
            <a:spLocks noGrp="1"/>
          </p:cNvSpPr>
          <p:nvPr>
            <p:ph type="sldNum" idx="12"/>
          </p:nvPr>
        </p:nvSpPr>
        <p:spPr>
          <a:xfrm>
            <a:off x="11693345" y="6444104"/>
            <a:ext cx="224100" cy="234300"/>
          </a:xfrm>
          <a:prstGeom prst="rect">
            <a:avLst/>
          </a:prstGeom>
          <a:noFill/>
          <a:ln>
            <a:noFill/>
          </a:ln>
        </p:spPr>
        <p:txBody>
          <a:bodyPr spcFirstLastPara="1" wrap="square" lIns="47375" tIns="47375" rIns="47375" bIns="47375"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a:solidFill>
                  <a:srgbClr val="000000"/>
                </a:solidFill>
              </a:defRPr>
            </a:lvl1pPr>
            <a:lvl2pPr marL="0" marR="0" lvl="1" indent="0" algn="r">
              <a:lnSpc>
                <a:spcPct val="100000"/>
              </a:lnSpc>
              <a:spcBef>
                <a:spcPts val="0"/>
              </a:spcBef>
              <a:spcAft>
                <a:spcPts val="0"/>
              </a:spcAft>
              <a:buClr>
                <a:srgbClr val="000000"/>
              </a:buClr>
              <a:buSzPts val="900"/>
              <a:buFont typeface="Trebuchet MS"/>
              <a:buNone/>
              <a:defRPr sz="900">
                <a:solidFill>
                  <a:srgbClr val="000000"/>
                </a:solidFill>
              </a:defRPr>
            </a:lvl2pPr>
            <a:lvl3pPr marL="0" marR="0" lvl="2" indent="0" algn="r">
              <a:lnSpc>
                <a:spcPct val="100000"/>
              </a:lnSpc>
              <a:spcBef>
                <a:spcPts val="0"/>
              </a:spcBef>
              <a:spcAft>
                <a:spcPts val="0"/>
              </a:spcAft>
              <a:buClr>
                <a:srgbClr val="000000"/>
              </a:buClr>
              <a:buSzPts val="900"/>
              <a:buFont typeface="Trebuchet MS"/>
              <a:buNone/>
              <a:defRPr sz="900">
                <a:solidFill>
                  <a:srgbClr val="000000"/>
                </a:solidFill>
              </a:defRPr>
            </a:lvl3pPr>
            <a:lvl4pPr marL="0" marR="0" lvl="3" indent="0" algn="r">
              <a:lnSpc>
                <a:spcPct val="100000"/>
              </a:lnSpc>
              <a:spcBef>
                <a:spcPts val="0"/>
              </a:spcBef>
              <a:spcAft>
                <a:spcPts val="0"/>
              </a:spcAft>
              <a:buClr>
                <a:srgbClr val="000000"/>
              </a:buClr>
              <a:buSzPts val="900"/>
              <a:buFont typeface="Trebuchet MS"/>
              <a:buNone/>
              <a:defRPr sz="900">
                <a:solidFill>
                  <a:srgbClr val="000000"/>
                </a:solidFill>
              </a:defRPr>
            </a:lvl4pPr>
            <a:lvl5pPr marL="0" marR="0" lvl="4" indent="0" algn="r">
              <a:lnSpc>
                <a:spcPct val="100000"/>
              </a:lnSpc>
              <a:spcBef>
                <a:spcPts val="0"/>
              </a:spcBef>
              <a:spcAft>
                <a:spcPts val="0"/>
              </a:spcAft>
              <a:buClr>
                <a:srgbClr val="000000"/>
              </a:buClr>
              <a:buSzPts val="900"/>
              <a:buFont typeface="Trebuchet MS"/>
              <a:buNone/>
              <a:defRPr sz="900">
                <a:solidFill>
                  <a:srgbClr val="000000"/>
                </a:solidFill>
              </a:defRPr>
            </a:lvl5pPr>
            <a:lvl6pPr marL="0" marR="0" lvl="5" indent="0" algn="r">
              <a:lnSpc>
                <a:spcPct val="100000"/>
              </a:lnSpc>
              <a:spcBef>
                <a:spcPts val="0"/>
              </a:spcBef>
              <a:spcAft>
                <a:spcPts val="0"/>
              </a:spcAft>
              <a:buClr>
                <a:srgbClr val="000000"/>
              </a:buClr>
              <a:buSzPts val="900"/>
              <a:buFont typeface="Trebuchet MS"/>
              <a:buNone/>
              <a:defRPr sz="900">
                <a:solidFill>
                  <a:srgbClr val="000000"/>
                </a:solidFill>
              </a:defRPr>
            </a:lvl6pPr>
            <a:lvl7pPr marL="0" marR="0" lvl="6" indent="0" algn="r">
              <a:lnSpc>
                <a:spcPct val="100000"/>
              </a:lnSpc>
              <a:spcBef>
                <a:spcPts val="0"/>
              </a:spcBef>
              <a:spcAft>
                <a:spcPts val="0"/>
              </a:spcAft>
              <a:buClr>
                <a:srgbClr val="000000"/>
              </a:buClr>
              <a:buSzPts val="900"/>
              <a:buFont typeface="Trebuchet MS"/>
              <a:buNone/>
              <a:defRPr sz="900">
                <a:solidFill>
                  <a:srgbClr val="000000"/>
                </a:solidFill>
              </a:defRPr>
            </a:lvl7pPr>
            <a:lvl8pPr marL="0" marR="0" lvl="7" indent="0" algn="r">
              <a:lnSpc>
                <a:spcPct val="100000"/>
              </a:lnSpc>
              <a:spcBef>
                <a:spcPts val="0"/>
              </a:spcBef>
              <a:spcAft>
                <a:spcPts val="0"/>
              </a:spcAft>
              <a:buClr>
                <a:srgbClr val="000000"/>
              </a:buClr>
              <a:buSzPts val="900"/>
              <a:buFont typeface="Trebuchet MS"/>
              <a:buNone/>
              <a:defRPr sz="900">
                <a:solidFill>
                  <a:srgbClr val="000000"/>
                </a:solidFill>
              </a:defRPr>
            </a:lvl8pPr>
            <a:lvl9pPr marL="0" marR="0" lvl="8" indent="0" algn="r">
              <a:lnSpc>
                <a:spcPct val="100000"/>
              </a:lnSpc>
              <a:spcBef>
                <a:spcPts val="0"/>
              </a:spcBef>
              <a:spcAft>
                <a:spcPts val="0"/>
              </a:spcAft>
              <a:buClr>
                <a:srgbClr val="000000"/>
              </a:buClr>
              <a:buSzPts val="900"/>
              <a:buFont typeface="Trebuchet MS"/>
              <a:buNone/>
              <a:defRPr sz="900">
                <a:solidFill>
                  <a:srgbClr val="000000"/>
                </a:solidFill>
              </a:defRPr>
            </a:lvl9pPr>
          </a:lstStyle>
          <a:p>
            <a:pPr marL="0" lvl="0" indent="0" algn="r" rtl="0">
              <a:spcBef>
                <a:spcPts val="0"/>
              </a:spcBef>
              <a:spcAft>
                <a:spcPts val="0"/>
              </a:spcAft>
              <a:buNone/>
            </a:pPr>
            <a:fld id="{00000000-1234-1234-1234-123412341234}" type="slidenum">
              <a:rPr lang="en-US"/>
              <a:t>‹#›</a:t>
            </a:fld>
            <a:endParaRPr sz="1200" dirty="0">
              <a:solidFill>
                <a:schemeClr val="dk1"/>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Contact Info Slide 1">
  <p:cSld name="Contact Info Slide 2">
    <p:spTree>
      <p:nvGrpSpPr>
        <p:cNvPr id="1" name="Shape 314"/>
        <p:cNvGrpSpPr/>
        <p:nvPr/>
      </p:nvGrpSpPr>
      <p:grpSpPr>
        <a:xfrm>
          <a:off x="0" y="0"/>
          <a:ext cx="0" cy="0"/>
          <a:chOff x="0" y="0"/>
          <a:chExt cx="0" cy="0"/>
        </a:xfrm>
      </p:grpSpPr>
      <p:sp>
        <p:nvSpPr>
          <p:cNvPr id="315" name="Google Shape;315;p74"/>
          <p:cNvSpPr/>
          <p:nvPr/>
        </p:nvSpPr>
        <p:spPr>
          <a:xfrm>
            <a:off x="0" y="6256609"/>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900"/>
              <a:buFont typeface="Calibri"/>
              <a:buNone/>
            </a:pPr>
            <a:endParaRPr sz="1900" b="0" i="0" u="none" strike="noStrike" cap="none" dirty="0">
              <a:solidFill>
                <a:srgbClr val="000000"/>
              </a:solidFill>
              <a:latin typeface="Helvetica Neue"/>
              <a:ea typeface="Helvetica Neue"/>
              <a:cs typeface="Helvetica Neue"/>
              <a:sym typeface="Helvetica Neue"/>
            </a:endParaRPr>
          </a:p>
        </p:txBody>
      </p:sp>
      <p:pic>
        <p:nvPicPr>
          <p:cNvPr id="316" name="Google Shape;316;p74" descr="Google Shape;11;p16"/>
          <p:cNvPicPr preferRelativeResize="0"/>
          <p:nvPr/>
        </p:nvPicPr>
        <p:blipFill rotWithShape="1">
          <a:blip r:embed="rId2">
            <a:alphaModFix/>
          </a:blip>
          <a:srcRect/>
          <a:stretch/>
        </p:blipFill>
        <p:spPr>
          <a:xfrm>
            <a:off x="274671" y="6346758"/>
            <a:ext cx="2336761" cy="392576"/>
          </a:xfrm>
          <a:prstGeom prst="rect">
            <a:avLst/>
          </a:prstGeom>
          <a:noFill/>
          <a:ln>
            <a:noFill/>
          </a:ln>
        </p:spPr>
      </p:pic>
      <p:sp>
        <p:nvSpPr>
          <p:cNvPr id="317" name="Google Shape;317;p74"/>
          <p:cNvSpPr txBox="1">
            <a:spLocks noGrp="1"/>
          </p:cNvSpPr>
          <p:nvPr>
            <p:ph type="title"/>
          </p:nvPr>
        </p:nvSpPr>
        <p:spPr>
          <a:xfrm>
            <a:off x="838200" y="437983"/>
            <a:ext cx="10515600" cy="960000"/>
          </a:xfrm>
          <a:prstGeom prst="rect">
            <a:avLst/>
          </a:prstGeom>
          <a:noFill/>
          <a:ln>
            <a:noFill/>
          </a:ln>
        </p:spPr>
        <p:txBody>
          <a:bodyPr spcFirstLastPara="1" wrap="square" lIns="60900" tIns="60900" rIns="60900" bIns="60900" anchor="b" anchorCtr="0">
            <a:normAutofit/>
          </a:bodyPr>
          <a:lstStyle>
            <a:lvl1pPr lvl="0" algn="ctr">
              <a:lnSpc>
                <a:spcPct val="90000"/>
              </a:lnSpc>
              <a:spcBef>
                <a:spcPts val="0"/>
              </a:spcBef>
              <a:spcAft>
                <a:spcPts val="0"/>
              </a:spcAft>
              <a:buClr>
                <a:srgbClr val="FFFFFF"/>
              </a:buClr>
              <a:buSzPts val="6000"/>
              <a:buFont typeface="Trebuchet MS"/>
              <a:buNone/>
              <a:defRPr sz="6000" b="1">
                <a:solidFill>
                  <a:srgbClr val="FFFFFF"/>
                </a:solidFill>
                <a:latin typeface="Trebuchet MS"/>
                <a:ea typeface="Trebuchet MS"/>
                <a:cs typeface="Trebuchet MS"/>
                <a:sym typeface="Trebuchet MS"/>
              </a:defRPr>
            </a:lvl1pPr>
            <a:lvl2pPr lvl="1" algn="ctr">
              <a:lnSpc>
                <a:spcPct val="100000"/>
              </a:lnSpc>
              <a:spcBef>
                <a:spcPts val="0"/>
              </a:spcBef>
              <a:spcAft>
                <a:spcPts val="0"/>
              </a:spcAft>
              <a:buClr>
                <a:srgbClr val="001254"/>
              </a:buClr>
              <a:buSzPts val="2400"/>
              <a:buNone/>
              <a:defRPr/>
            </a:lvl2pPr>
            <a:lvl3pPr lvl="2" algn="ctr">
              <a:lnSpc>
                <a:spcPct val="100000"/>
              </a:lnSpc>
              <a:spcBef>
                <a:spcPts val="0"/>
              </a:spcBef>
              <a:spcAft>
                <a:spcPts val="0"/>
              </a:spcAft>
              <a:buClr>
                <a:srgbClr val="001254"/>
              </a:buClr>
              <a:buSzPts val="2400"/>
              <a:buNone/>
              <a:defRPr/>
            </a:lvl3pPr>
            <a:lvl4pPr lvl="3" algn="ctr">
              <a:lnSpc>
                <a:spcPct val="100000"/>
              </a:lnSpc>
              <a:spcBef>
                <a:spcPts val="0"/>
              </a:spcBef>
              <a:spcAft>
                <a:spcPts val="0"/>
              </a:spcAft>
              <a:buClr>
                <a:srgbClr val="001254"/>
              </a:buClr>
              <a:buSzPts val="2400"/>
              <a:buNone/>
              <a:defRPr/>
            </a:lvl4pPr>
            <a:lvl5pPr lvl="4" algn="ctr">
              <a:lnSpc>
                <a:spcPct val="100000"/>
              </a:lnSpc>
              <a:spcBef>
                <a:spcPts val="0"/>
              </a:spcBef>
              <a:spcAft>
                <a:spcPts val="0"/>
              </a:spcAft>
              <a:buClr>
                <a:srgbClr val="001254"/>
              </a:buClr>
              <a:buSzPts val="2400"/>
              <a:buNone/>
              <a:defRPr/>
            </a:lvl5pPr>
            <a:lvl6pPr lvl="5" algn="ctr">
              <a:lnSpc>
                <a:spcPct val="100000"/>
              </a:lnSpc>
              <a:spcBef>
                <a:spcPts val="0"/>
              </a:spcBef>
              <a:spcAft>
                <a:spcPts val="0"/>
              </a:spcAft>
              <a:buClr>
                <a:srgbClr val="001254"/>
              </a:buClr>
              <a:buSzPts val="2400"/>
              <a:buNone/>
              <a:defRPr/>
            </a:lvl6pPr>
            <a:lvl7pPr lvl="6" algn="ctr">
              <a:lnSpc>
                <a:spcPct val="100000"/>
              </a:lnSpc>
              <a:spcBef>
                <a:spcPts val="0"/>
              </a:spcBef>
              <a:spcAft>
                <a:spcPts val="0"/>
              </a:spcAft>
              <a:buClr>
                <a:srgbClr val="001254"/>
              </a:buClr>
              <a:buSzPts val="2400"/>
              <a:buNone/>
              <a:defRPr/>
            </a:lvl7pPr>
            <a:lvl8pPr lvl="7" algn="ctr">
              <a:lnSpc>
                <a:spcPct val="100000"/>
              </a:lnSpc>
              <a:spcBef>
                <a:spcPts val="0"/>
              </a:spcBef>
              <a:spcAft>
                <a:spcPts val="0"/>
              </a:spcAft>
              <a:buClr>
                <a:srgbClr val="001254"/>
              </a:buClr>
              <a:buSzPts val="2400"/>
              <a:buNone/>
              <a:defRPr/>
            </a:lvl8pPr>
            <a:lvl9pPr lvl="8" algn="ctr">
              <a:lnSpc>
                <a:spcPct val="100000"/>
              </a:lnSpc>
              <a:spcBef>
                <a:spcPts val="0"/>
              </a:spcBef>
              <a:spcAft>
                <a:spcPts val="0"/>
              </a:spcAft>
              <a:buClr>
                <a:srgbClr val="001254"/>
              </a:buClr>
              <a:buSzPts val="2400"/>
              <a:buNone/>
              <a:defRPr/>
            </a:lvl9pPr>
          </a:lstStyle>
          <a:p>
            <a:endParaRPr/>
          </a:p>
        </p:txBody>
      </p:sp>
      <p:sp>
        <p:nvSpPr>
          <p:cNvPr id="318" name="Google Shape;318;p74"/>
          <p:cNvSpPr txBox="1">
            <a:spLocks noGrp="1"/>
          </p:cNvSpPr>
          <p:nvPr>
            <p:ph type="body" idx="1"/>
          </p:nvPr>
        </p:nvSpPr>
        <p:spPr>
          <a:xfrm>
            <a:off x="2603616" y="2208659"/>
            <a:ext cx="6984900" cy="3055500"/>
          </a:xfrm>
          <a:prstGeom prst="rect">
            <a:avLst/>
          </a:prstGeom>
          <a:noFill/>
          <a:ln>
            <a:noFill/>
          </a:ln>
        </p:spPr>
        <p:txBody>
          <a:bodyPr spcFirstLastPara="1" wrap="square" lIns="60900" tIns="60900" rIns="60900" bIns="60900" anchor="t" anchorCtr="0">
            <a:normAutofit/>
          </a:bodyPr>
          <a:lstStyle>
            <a:lvl1pPr marL="457200" lvl="0"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1pPr>
            <a:lvl2pPr marL="914400" lvl="1"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381000" algn="l">
              <a:lnSpc>
                <a:spcPct val="100000"/>
              </a:lnSpc>
              <a:spcBef>
                <a:spcPts val="5200"/>
              </a:spcBef>
              <a:spcAft>
                <a:spcPts val="0"/>
              </a:spcAft>
              <a:buClr>
                <a:srgbClr val="000000"/>
              </a:buClr>
              <a:buSzPts val="2400"/>
              <a:buChar char="■"/>
              <a:defRPr sz="1900"/>
            </a:lvl6pPr>
            <a:lvl7pPr marL="3200400" lvl="6" indent="-381000" algn="l">
              <a:lnSpc>
                <a:spcPct val="100000"/>
              </a:lnSpc>
              <a:spcBef>
                <a:spcPts val="5200"/>
              </a:spcBef>
              <a:spcAft>
                <a:spcPts val="0"/>
              </a:spcAft>
              <a:buClr>
                <a:srgbClr val="000000"/>
              </a:buClr>
              <a:buSzPts val="2400"/>
              <a:buChar char="●"/>
              <a:defRPr sz="1900"/>
            </a:lvl7pPr>
            <a:lvl8pPr marL="3657600" lvl="7" indent="-381000" algn="l">
              <a:lnSpc>
                <a:spcPct val="100000"/>
              </a:lnSpc>
              <a:spcBef>
                <a:spcPts val="5200"/>
              </a:spcBef>
              <a:spcAft>
                <a:spcPts val="0"/>
              </a:spcAft>
              <a:buClr>
                <a:srgbClr val="000000"/>
              </a:buClr>
              <a:buSzPts val="2400"/>
              <a:buChar char="○"/>
              <a:defRPr sz="1900"/>
            </a:lvl8pPr>
            <a:lvl9pPr marL="4114800" lvl="8" indent="-381000" algn="l">
              <a:lnSpc>
                <a:spcPct val="100000"/>
              </a:lnSpc>
              <a:spcBef>
                <a:spcPts val="5200"/>
              </a:spcBef>
              <a:spcAft>
                <a:spcPts val="0"/>
              </a:spcAft>
              <a:buClr>
                <a:srgbClr val="000000"/>
              </a:buClr>
              <a:buSzPts val="2400"/>
              <a:buChar char="■"/>
              <a:defRPr sz="1900"/>
            </a:lvl9pPr>
          </a:lstStyle>
          <a:p>
            <a:endParaRPr/>
          </a:p>
        </p:txBody>
      </p:sp>
      <p:sp>
        <p:nvSpPr>
          <p:cNvPr id="319" name="Google Shape;319;p74"/>
          <p:cNvSpPr txBox="1">
            <a:spLocks noGrp="1"/>
          </p:cNvSpPr>
          <p:nvPr>
            <p:ph type="sldNum" idx="12"/>
          </p:nvPr>
        </p:nvSpPr>
        <p:spPr>
          <a:xfrm>
            <a:off x="11618687" y="6422237"/>
            <a:ext cx="298800" cy="307800"/>
          </a:xfrm>
          <a:prstGeom prst="rect">
            <a:avLst/>
          </a:prstGeom>
          <a:noFill/>
          <a:ln>
            <a:noFill/>
          </a:ln>
        </p:spPr>
        <p:txBody>
          <a:bodyPr spcFirstLastPara="1" wrap="square" lIns="60900" tIns="60900" rIns="60900" bIns="60900" anchor="ctr" anchorCtr="0">
            <a:spAutoFit/>
          </a:bodyPr>
          <a:lstStyle>
            <a:lvl1pPr marL="0" lvl="0" indent="0" algn="r">
              <a:lnSpc>
                <a:spcPct val="100000"/>
              </a:lnSpc>
              <a:spcBef>
                <a:spcPts val="0"/>
              </a:spcBef>
              <a:spcAft>
                <a:spcPts val="0"/>
              </a:spcAft>
              <a:buClr>
                <a:srgbClr val="000000"/>
              </a:buClr>
              <a:buSzPts val="1200"/>
              <a:buFont typeface="Trebuchet MS"/>
              <a:buNone/>
              <a:defRPr sz="1200"/>
            </a:lvl1pPr>
            <a:lvl2pPr marL="0" lvl="1" indent="0" algn="r">
              <a:lnSpc>
                <a:spcPct val="100000"/>
              </a:lnSpc>
              <a:spcBef>
                <a:spcPts val="0"/>
              </a:spcBef>
              <a:spcAft>
                <a:spcPts val="0"/>
              </a:spcAft>
              <a:buClr>
                <a:srgbClr val="000000"/>
              </a:buClr>
              <a:buSzPts val="1200"/>
              <a:buFont typeface="Trebuchet MS"/>
              <a:buNone/>
              <a:defRPr sz="1200"/>
            </a:lvl2pPr>
            <a:lvl3pPr marL="0" lvl="2" indent="0" algn="r">
              <a:lnSpc>
                <a:spcPct val="100000"/>
              </a:lnSpc>
              <a:spcBef>
                <a:spcPts val="0"/>
              </a:spcBef>
              <a:spcAft>
                <a:spcPts val="0"/>
              </a:spcAft>
              <a:buClr>
                <a:srgbClr val="000000"/>
              </a:buClr>
              <a:buSzPts val="1200"/>
              <a:buFont typeface="Trebuchet MS"/>
              <a:buNone/>
              <a:defRPr sz="1200"/>
            </a:lvl3pPr>
            <a:lvl4pPr marL="0" lvl="3" indent="0" algn="r">
              <a:lnSpc>
                <a:spcPct val="100000"/>
              </a:lnSpc>
              <a:spcBef>
                <a:spcPts val="0"/>
              </a:spcBef>
              <a:spcAft>
                <a:spcPts val="0"/>
              </a:spcAft>
              <a:buClr>
                <a:srgbClr val="000000"/>
              </a:buClr>
              <a:buSzPts val="1200"/>
              <a:buFont typeface="Trebuchet MS"/>
              <a:buNone/>
              <a:defRPr sz="1200"/>
            </a:lvl4pPr>
            <a:lvl5pPr marL="0" lvl="4" indent="0" algn="r">
              <a:lnSpc>
                <a:spcPct val="100000"/>
              </a:lnSpc>
              <a:spcBef>
                <a:spcPts val="0"/>
              </a:spcBef>
              <a:spcAft>
                <a:spcPts val="0"/>
              </a:spcAft>
              <a:buClr>
                <a:srgbClr val="000000"/>
              </a:buClr>
              <a:buSzPts val="1200"/>
              <a:buFont typeface="Trebuchet MS"/>
              <a:buNone/>
              <a:defRPr sz="1200"/>
            </a:lvl5pPr>
            <a:lvl6pPr marL="0" lvl="5" indent="0" algn="r">
              <a:lnSpc>
                <a:spcPct val="100000"/>
              </a:lnSpc>
              <a:spcBef>
                <a:spcPts val="0"/>
              </a:spcBef>
              <a:spcAft>
                <a:spcPts val="0"/>
              </a:spcAft>
              <a:buClr>
                <a:srgbClr val="000000"/>
              </a:buClr>
              <a:buSzPts val="1200"/>
              <a:buFont typeface="Trebuchet MS"/>
              <a:buNone/>
              <a:defRPr sz="1200"/>
            </a:lvl6pPr>
            <a:lvl7pPr marL="0" lvl="6" indent="0" algn="r">
              <a:lnSpc>
                <a:spcPct val="100000"/>
              </a:lnSpc>
              <a:spcBef>
                <a:spcPts val="0"/>
              </a:spcBef>
              <a:spcAft>
                <a:spcPts val="0"/>
              </a:spcAft>
              <a:buClr>
                <a:srgbClr val="000000"/>
              </a:buClr>
              <a:buSzPts val="1200"/>
              <a:buFont typeface="Trebuchet MS"/>
              <a:buNone/>
              <a:defRPr sz="1200"/>
            </a:lvl7pPr>
            <a:lvl8pPr marL="0" lvl="7" indent="0" algn="r">
              <a:lnSpc>
                <a:spcPct val="100000"/>
              </a:lnSpc>
              <a:spcBef>
                <a:spcPts val="0"/>
              </a:spcBef>
              <a:spcAft>
                <a:spcPts val="0"/>
              </a:spcAft>
              <a:buClr>
                <a:srgbClr val="000000"/>
              </a:buClr>
              <a:buSzPts val="1200"/>
              <a:buFont typeface="Trebuchet MS"/>
              <a:buNone/>
              <a:defRPr sz="1200"/>
            </a:lvl8pPr>
            <a:lvl9pPr marL="0" lvl="8" indent="0" algn="r">
              <a:lnSpc>
                <a:spcPct val="100000"/>
              </a:lnSpc>
              <a:spcBef>
                <a:spcPts val="0"/>
              </a:spcBef>
              <a:spcAft>
                <a:spcPts val="0"/>
              </a:spcAft>
              <a:buClr>
                <a:srgbClr val="000000"/>
              </a:buClr>
              <a:buSzPts val="1200"/>
              <a:buFont typeface="Trebuchet MS"/>
              <a:buNone/>
              <a:defRPr sz="1200"/>
            </a:lvl9pPr>
          </a:lstStyle>
          <a:p>
            <a:pPr marL="0" lvl="0" indent="0" algn="r" rtl="0">
              <a:spcBef>
                <a:spcPts val="0"/>
              </a:spcBef>
              <a:spcAft>
                <a:spcPts val="0"/>
              </a:spcAft>
              <a:buNone/>
            </a:pPr>
            <a:fld id="{00000000-1234-1234-1234-123412341234}" type="slidenum">
              <a:rPr lang="en-US"/>
              <a:t>‹#›</a:t>
            </a:fld>
            <a:endParaRPr b="0" i="0" u="none" strike="noStrike" cap="none" dirty="0">
              <a:solidFill>
                <a:srgbClr val="000000"/>
              </a:solidFill>
              <a:latin typeface="Trebuchet MS"/>
              <a:ea typeface="Trebuchet MS"/>
              <a:cs typeface="Trebuchet MS"/>
              <a:sym typeface="Trebuchet MS"/>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cSld name="Contact Info Slide 2">
    <p:bg>
      <p:bgPr>
        <a:solidFill>
          <a:schemeClr val="dk2"/>
        </a:solidFill>
        <a:effectLst/>
      </p:bgPr>
    </p:bg>
    <p:spTree>
      <p:nvGrpSpPr>
        <p:cNvPr id="1" name=""/>
        <p:cNvGrpSpPr/>
        <p:nvPr/>
      </p:nvGrpSpPr>
      <p:grpSpPr>
        <a:xfrm>
          <a:off x="0" y="0"/>
          <a:ext cx="0" cy="0"/>
          <a:chOff x="0" y="0"/>
          <a:chExt cx="0" cy="0"/>
        </a:xfrm>
      </p:grpSpPr>
      <p:sp>
        <p:nvSpPr>
          <p:cNvPr id="307" name="Google Shape;263;p61" hidden="1"/>
          <p:cNvSpPr/>
          <p:nvPr/>
        </p:nvSpPr>
        <p:spPr>
          <a:xfrm>
            <a:off x="0" y="6256440"/>
            <a:ext cx="12191760" cy="609120"/>
          </a:xfrm>
          <a:prstGeom prst="rect">
            <a:avLst/>
          </a:prstGeom>
          <a:solidFill>
            <a:schemeClr val="lt1"/>
          </a:solidFill>
          <a:ln w="0">
            <a:noFill/>
          </a:ln>
        </p:spPr>
        <p:style>
          <a:lnRef idx="0">
            <a:scrgbClr r="0" g="0" b="0"/>
          </a:lnRef>
          <a:fillRef idx="0">
            <a:scrgbClr r="0" g="0" b="0"/>
          </a:fillRef>
          <a:effectRef idx="0">
            <a:scrgbClr r="0" g="0" b="0"/>
          </a:effectRef>
          <a:fontRef idx="minor"/>
        </p:style>
        <p:txBody>
          <a:bodyPr lIns="122040" tIns="60840" rIns="122040" bIns="60840" anchor="ctr">
            <a:noAutofit/>
          </a:bodyPr>
          <a:lstStyle/>
          <a:p>
            <a:pPr algn="ctr">
              <a:lnSpc>
                <a:spcPct val="100000"/>
              </a:lnSpc>
              <a:tabLst>
                <a:tab pos="0" algn="l"/>
              </a:tabLst>
            </a:pPr>
            <a:endParaRPr lang="es-ES" sz="1800" b="0" u="none" strike="noStrike" dirty="0">
              <a:solidFill>
                <a:schemeClr val="lt1"/>
              </a:solidFill>
              <a:effectLst/>
              <a:uFillTx/>
              <a:latin typeface="Calibri"/>
              <a:ea typeface="Calibri"/>
            </a:endParaRPr>
          </a:p>
        </p:txBody>
      </p:sp>
      <p:pic>
        <p:nvPicPr>
          <p:cNvPr id="308" name="Google Shape;265;p61" descr="Colorado Department of Health Care Policy and Financing"/>
          <p:cNvPicPr/>
          <p:nvPr/>
        </p:nvPicPr>
        <p:blipFill>
          <a:blip r:embed="rId2"/>
          <a:stretch/>
        </p:blipFill>
        <p:spPr>
          <a:xfrm>
            <a:off x="274680" y="6346800"/>
            <a:ext cx="2336400" cy="392040"/>
          </a:xfrm>
          <a:prstGeom prst="rect">
            <a:avLst/>
          </a:prstGeom>
          <a:noFill/>
          <a:ln w="0">
            <a:noFill/>
          </a:ln>
        </p:spPr>
      </p:pic>
      <p:sp>
        <p:nvSpPr>
          <p:cNvPr id="309" name="Google Shape;315;p74"/>
          <p:cNvSpPr/>
          <p:nvPr/>
        </p:nvSpPr>
        <p:spPr>
          <a:xfrm>
            <a:off x="0" y="6256440"/>
            <a:ext cx="12191760" cy="609120"/>
          </a:xfrm>
          <a:prstGeom prst="rect">
            <a:avLst/>
          </a:prstGeom>
          <a:solidFill>
            <a:srgbClr val="FFFFFF"/>
          </a:solid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100000"/>
              </a:lnSpc>
              <a:tabLst>
                <a:tab pos="0" algn="l"/>
              </a:tabLst>
            </a:pPr>
            <a:endParaRPr lang="es-ES" sz="1900" b="0" u="none" strike="noStrike" dirty="0">
              <a:solidFill>
                <a:srgbClr val="000000"/>
              </a:solidFill>
              <a:effectLst/>
              <a:uFillTx/>
              <a:latin typeface="Helvetica Neue"/>
              <a:ea typeface="Helvetica Neue"/>
            </a:endParaRPr>
          </a:p>
        </p:txBody>
      </p:sp>
      <p:pic>
        <p:nvPicPr>
          <p:cNvPr id="310" name="Google Shape;316;p74" descr="Google Shape;11;p16"/>
          <p:cNvPicPr/>
          <p:nvPr/>
        </p:nvPicPr>
        <p:blipFill>
          <a:blip r:embed="rId2"/>
          <a:stretch/>
        </p:blipFill>
        <p:spPr>
          <a:xfrm>
            <a:off x="274680" y="6346800"/>
            <a:ext cx="2336400" cy="392040"/>
          </a:xfrm>
          <a:prstGeom prst="rect">
            <a:avLst/>
          </a:prstGeom>
          <a:noFill/>
          <a:ln w="0">
            <a:noFill/>
          </a:ln>
        </p:spPr>
      </p:pic>
      <p:sp>
        <p:nvSpPr>
          <p:cNvPr id="311" name="PlaceHolder 1"/>
          <p:cNvSpPr>
            <a:spLocks noGrp="1"/>
          </p:cNvSpPr>
          <p:nvPr>
            <p:ph type="title"/>
          </p:nvPr>
        </p:nvSpPr>
        <p:spPr>
          <a:xfrm>
            <a:off x="838080" y="438120"/>
            <a:ext cx="10515240" cy="959760"/>
          </a:xfrm>
          <a:prstGeom prst="rect">
            <a:avLst/>
          </a:prstGeom>
          <a:noFill/>
          <a:ln w="0">
            <a:noFill/>
          </a:ln>
        </p:spPr>
        <p:txBody>
          <a:bodyPr lIns="60840" tIns="60840" rIns="60840" bIns="60840" anchor="b">
            <a:normAutofit fontScale="62500" lnSpcReduction="19999"/>
          </a:bodyPr>
          <a:lstStyle/>
          <a:p>
            <a:pPr indent="0">
              <a:buNone/>
            </a:pPr>
            <a:r>
              <a:rPr lang="es-ES" sz="6000" b="0" u="none" strike="noStrike">
                <a:solidFill>
                  <a:srgbClr val="000000"/>
                </a:solidFill>
                <a:effectLst/>
                <a:uFillTx/>
                <a:latin typeface="Arial"/>
              </a:rPr>
              <a:t>Pulse para editar el formato del texto de título</a:t>
            </a:r>
          </a:p>
        </p:txBody>
      </p:sp>
      <p:sp>
        <p:nvSpPr>
          <p:cNvPr id="312" name="PlaceHolder 2"/>
          <p:cNvSpPr>
            <a:spLocks noGrp="1"/>
          </p:cNvSpPr>
          <p:nvPr>
            <p:ph type="body"/>
          </p:nvPr>
        </p:nvSpPr>
        <p:spPr>
          <a:xfrm>
            <a:off x="2603520" y="2208600"/>
            <a:ext cx="6984720" cy="3055320"/>
          </a:xfrm>
          <a:prstGeom prst="rect">
            <a:avLst/>
          </a:prstGeom>
          <a:noFill/>
          <a:ln w="0">
            <a:noFill/>
          </a:ln>
        </p:spPr>
        <p:txBody>
          <a:bodyPr lIns="60840" tIns="60840" rIns="60840" bIns="60840" anchor="t">
            <a:normAutofit fontScale="85000" lnSpcReduction="19999"/>
          </a:bodyPr>
          <a:lstStyle/>
          <a:p>
            <a:pPr marL="432000" indent="-324000">
              <a:spcBef>
                <a:spcPts val="1417"/>
              </a:spcBef>
              <a:buClr>
                <a:srgbClr val="FFFFFF"/>
              </a:buClr>
              <a:buSzPct val="45000"/>
              <a:buFont typeface="Wingdings" charset="2"/>
              <a:buChar char=""/>
            </a:pPr>
            <a:r>
              <a:rPr lang="es-ES" sz="2800" b="0" u="none" strike="noStrike">
                <a:solidFill>
                  <a:srgbClr val="000000"/>
                </a:solidFill>
                <a:effectLst/>
                <a:uFillTx/>
                <a:latin typeface="Arial"/>
              </a:rPr>
              <a:t>Pulse para editar el formato de texto del esquema</a:t>
            </a:r>
          </a:p>
          <a:p>
            <a:pPr marL="864000" lvl="1" indent="-324000">
              <a:spcBef>
                <a:spcPts val="1134"/>
              </a:spcBef>
              <a:buClr>
                <a:srgbClr val="FFFFFF"/>
              </a:buClr>
              <a:buSzPct val="75000"/>
              <a:buFont typeface="Symbol" charset="2"/>
              <a:buChar char=""/>
            </a:pPr>
            <a:r>
              <a:rPr lang="es-ES" sz="2800" b="0" u="none" strike="noStrike">
                <a:solidFill>
                  <a:srgbClr val="000000"/>
                </a:solidFill>
                <a:effectLst/>
                <a:uFillTx/>
                <a:latin typeface="Arial"/>
              </a:rPr>
              <a:t>Segundo nivel del esquema</a:t>
            </a:r>
          </a:p>
          <a:p>
            <a:pPr marL="1296000" lvl="2" indent="-288000">
              <a:spcBef>
                <a:spcPts val="850"/>
              </a:spcBef>
              <a:buClr>
                <a:srgbClr val="FFFFFF"/>
              </a:buClr>
              <a:buSzPct val="45000"/>
              <a:buFont typeface="Wingdings" charset="2"/>
              <a:buChar char=""/>
            </a:pPr>
            <a:r>
              <a:rPr lang="es-ES" sz="2800" b="0" u="none" strike="noStrike">
                <a:solidFill>
                  <a:srgbClr val="000000"/>
                </a:solidFill>
                <a:effectLst/>
                <a:uFillTx/>
                <a:latin typeface="Arial"/>
              </a:rPr>
              <a:t>Tercer nivel del esquema</a:t>
            </a:r>
          </a:p>
          <a:p>
            <a:pPr marL="1728000" lvl="3" indent="-216000">
              <a:spcBef>
                <a:spcPts val="567"/>
              </a:spcBef>
              <a:buClr>
                <a:srgbClr val="FFFFFF"/>
              </a:buClr>
              <a:buSzPct val="75000"/>
              <a:buFont typeface="Symbol" charset="2"/>
              <a:buChar char=""/>
            </a:pPr>
            <a:r>
              <a:rPr lang="es-ES" sz="2800" b="0" u="none" strike="noStrike">
                <a:solidFill>
                  <a:srgbClr val="000000"/>
                </a:solidFill>
                <a:effectLst/>
                <a:uFillTx/>
                <a:latin typeface="Arial"/>
              </a:rPr>
              <a:t>Cuarto nivel del esquema</a:t>
            </a:r>
          </a:p>
          <a:p>
            <a:pPr marL="2160000" lvl="4" indent="-216000">
              <a:spcBef>
                <a:spcPts val="283"/>
              </a:spcBef>
              <a:buClr>
                <a:srgbClr val="FFFFFF"/>
              </a:buClr>
              <a:buSzPct val="45000"/>
              <a:buFont typeface="Wingdings" charset="2"/>
              <a:buChar char=""/>
            </a:pPr>
            <a:r>
              <a:rPr lang="es-ES" sz="2800" b="0" u="none" strike="noStrike">
                <a:solidFill>
                  <a:srgbClr val="000000"/>
                </a:solidFill>
                <a:effectLst/>
                <a:uFillTx/>
                <a:latin typeface="Arial"/>
              </a:rPr>
              <a:t>Quinto nivel del esquema</a:t>
            </a:r>
          </a:p>
          <a:p>
            <a:pPr marL="2592000" lvl="5" indent="-216000">
              <a:spcBef>
                <a:spcPts val="283"/>
              </a:spcBef>
              <a:buClr>
                <a:srgbClr val="FFFFFF"/>
              </a:buClr>
              <a:buSzPct val="45000"/>
              <a:buFont typeface="Wingdings" charset="2"/>
              <a:buChar char=""/>
            </a:pPr>
            <a:r>
              <a:rPr lang="es-ES" sz="2800" b="0" u="none" strike="noStrike">
                <a:solidFill>
                  <a:srgbClr val="000000"/>
                </a:solidFill>
                <a:effectLst/>
                <a:uFillTx/>
                <a:latin typeface="Arial"/>
              </a:rPr>
              <a:t>Sexto nivel del esquema</a:t>
            </a:r>
          </a:p>
          <a:p>
            <a:pPr marL="3024000" lvl="6" indent="-216000">
              <a:spcBef>
                <a:spcPts val="283"/>
              </a:spcBef>
              <a:buClr>
                <a:srgbClr val="FFFFFF"/>
              </a:buClr>
              <a:buSzPct val="45000"/>
              <a:buFont typeface="Wingdings" charset="2"/>
              <a:buChar char=""/>
            </a:pPr>
            <a:r>
              <a:rPr lang="es-ES" sz="2800" b="0" u="none" strike="noStrike">
                <a:solidFill>
                  <a:srgbClr val="000000"/>
                </a:solidFill>
                <a:effectLst/>
                <a:uFillTx/>
                <a:latin typeface="Arial"/>
              </a:rPr>
              <a:t>Séptimo nivel del esquema</a:t>
            </a:r>
          </a:p>
        </p:txBody>
      </p:sp>
      <p:sp>
        <p:nvSpPr>
          <p:cNvPr id="313" name="PlaceHolder 3"/>
          <p:cNvSpPr>
            <a:spLocks noGrp="1"/>
          </p:cNvSpPr>
          <p:nvPr>
            <p:ph type="sldNum" idx="66"/>
          </p:nvPr>
        </p:nvSpPr>
        <p:spPr>
          <a:xfrm>
            <a:off x="11618640" y="6423480"/>
            <a:ext cx="298440" cy="304920"/>
          </a:xfrm>
          <a:prstGeom prst="rect">
            <a:avLst/>
          </a:prstGeom>
          <a:noFill/>
          <a:ln w="0">
            <a:noFill/>
          </a:ln>
        </p:spPr>
        <p:txBody>
          <a:bodyPr lIns="60840" tIns="60840" rIns="60840" bIns="60840" anchor="ctr">
            <a:sp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82C3A852-8469-4B43-AC1C-7F69F9709E30}" type="slidenum">
              <a:rPr lang="en-US" sz="1200" b="0" u="none" strike="noStrike">
                <a:solidFill>
                  <a:schemeClr val="dk1"/>
                </a:solidFill>
                <a:effectLst/>
                <a:uFillTx/>
                <a:latin typeface="Trebuchet MS"/>
                <a:ea typeface="Trebuchet MS"/>
              </a:rPr>
              <a:t>‹#›</a:t>
            </a:fld>
            <a:endParaRPr lang="es-ES" sz="1200" b="0" u="none" strike="noStrike" dirty="0">
              <a:solidFill>
                <a:srgbClr val="FFFFFF"/>
              </a:solidFill>
              <a:effectLst/>
              <a:uFillTx/>
              <a:latin typeface="Times New Roman"/>
            </a:endParaRPr>
          </a:p>
        </p:txBody>
      </p:sp>
    </p:spTree>
    <p:extLst>
      <p:ext uri="{BB962C8B-B14F-4D97-AF65-F5344CB8AC3E}">
        <p14:creationId xmlns:p14="http://schemas.microsoft.com/office/powerpoint/2010/main" val="42121237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26"/>
        <p:cNvGrpSpPr/>
        <p:nvPr/>
      </p:nvGrpSpPr>
      <p:grpSpPr>
        <a:xfrm>
          <a:off x="0" y="0"/>
          <a:ext cx="0" cy="0"/>
          <a:chOff x="0" y="0"/>
          <a:chExt cx="0" cy="0"/>
        </a:xfrm>
      </p:grpSpPr>
      <p:pic>
        <p:nvPicPr>
          <p:cNvPr id="327" name="Google Shape;327;p76"/>
          <p:cNvPicPr preferRelativeResize="0"/>
          <p:nvPr/>
        </p:nvPicPr>
        <p:blipFill rotWithShape="1">
          <a:blip r:embed="rId2">
            <a:alphaModFix/>
          </a:blip>
          <a:srcRect/>
          <a:stretch/>
        </p:blipFill>
        <p:spPr>
          <a:xfrm>
            <a:off x="308600" y="199311"/>
            <a:ext cx="6319884" cy="6198993"/>
          </a:xfrm>
          <a:prstGeom prst="rect">
            <a:avLst/>
          </a:prstGeom>
          <a:noFill/>
          <a:ln>
            <a:noFill/>
          </a:ln>
        </p:spPr>
      </p:pic>
      <p:sp>
        <p:nvSpPr>
          <p:cNvPr id="328" name="Google Shape;328;p76"/>
          <p:cNvSpPr txBox="1">
            <a:spLocks noGrp="1"/>
          </p:cNvSpPr>
          <p:nvPr>
            <p:ph type="title"/>
          </p:nvPr>
        </p:nvSpPr>
        <p:spPr>
          <a:xfrm>
            <a:off x="6122788" y="2625328"/>
            <a:ext cx="5381700" cy="23139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29" name="Google Shape;329;p76"/>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30"/>
        <p:cNvGrpSpPr/>
        <p:nvPr/>
      </p:nvGrpSpPr>
      <p:grpSpPr>
        <a:xfrm>
          <a:off x="0" y="0"/>
          <a:ext cx="0" cy="0"/>
          <a:chOff x="0" y="0"/>
          <a:chExt cx="0" cy="0"/>
        </a:xfrm>
      </p:grpSpPr>
      <p:sp>
        <p:nvSpPr>
          <p:cNvPr id="331" name="Google Shape;331;p77"/>
          <p:cNvSpPr txBox="1">
            <a:spLocks noGrp="1"/>
          </p:cNvSpPr>
          <p:nvPr>
            <p:ph type="title"/>
          </p:nvPr>
        </p:nvSpPr>
        <p:spPr>
          <a:xfrm>
            <a:off x="595313" y="1121619"/>
            <a:ext cx="11001300" cy="12897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sz="68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32" name="Google Shape;332;p77"/>
          <p:cNvSpPr txBox="1">
            <a:spLocks noGrp="1"/>
          </p:cNvSpPr>
          <p:nvPr>
            <p:ph type="body" idx="1"/>
          </p:nvPr>
        </p:nvSpPr>
        <p:spPr>
          <a:xfrm>
            <a:off x="1522573" y="2773204"/>
            <a:ext cx="9147300" cy="8169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000000"/>
              </a:buClr>
              <a:buSzPts val="1500"/>
              <a:buFont typeface="Arial"/>
              <a:buNone/>
              <a:defRPr sz="4700" b="1" i="0" u="none" strike="noStrike" cap="none">
                <a:solidFill>
                  <a:schemeClr val="lt1"/>
                </a:solidFill>
                <a:latin typeface="Trebuchet MS"/>
                <a:ea typeface="Trebuchet MS"/>
                <a:cs typeface="Trebuchet MS"/>
                <a:sym typeface="Trebuchet MS"/>
              </a:defRPr>
            </a:lvl1pPr>
            <a:lvl2pPr marL="914400" marR="0" lvl="1" indent="-228600" algn="r">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33" name="Google Shape;333;p77"/>
          <p:cNvSpPr txBox="1">
            <a:spLocks noGrp="1"/>
          </p:cNvSpPr>
          <p:nvPr>
            <p:ph type="body" idx="2"/>
          </p:nvPr>
        </p:nvSpPr>
        <p:spPr>
          <a:xfrm>
            <a:off x="2916317" y="4179094"/>
            <a:ext cx="6359700" cy="4116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34" name="Google Shape;334;p7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35" name="Google Shape;335;p77"/>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900">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Slide 1">
  <p:cSld name="Title Slide_1">
    <p:spTree>
      <p:nvGrpSpPr>
        <p:cNvPr id="1" name="Shape 336"/>
        <p:cNvGrpSpPr/>
        <p:nvPr/>
      </p:nvGrpSpPr>
      <p:grpSpPr>
        <a:xfrm>
          <a:off x="0" y="0"/>
          <a:ext cx="0" cy="0"/>
          <a:chOff x="0" y="0"/>
          <a:chExt cx="0" cy="0"/>
        </a:xfrm>
      </p:grpSpPr>
      <p:sp>
        <p:nvSpPr>
          <p:cNvPr id="337" name="Google Shape;337;p78"/>
          <p:cNvSpPr txBox="1">
            <a:spLocks noGrp="1"/>
          </p:cNvSpPr>
          <p:nvPr>
            <p:ph type="ctrTitle"/>
          </p:nvPr>
        </p:nvSpPr>
        <p:spPr>
          <a:xfrm>
            <a:off x="1040525" y="1001496"/>
            <a:ext cx="10110900" cy="990000"/>
          </a:xfrm>
          <a:prstGeom prst="rect">
            <a:avLst/>
          </a:prstGeom>
          <a:noFill/>
          <a:ln>
            <a:noFill/>
          </a:ln>
        </p:spPr>
        <p:txBody>
          <a:bodyPr spcFirstLastPara="1" wrap="square" lIns="64275" tIns="32125" rIns="64275" bIns="32125" anchor="ctr" anchorCtr="0">
            <a:noAutofit/>
          </a:bodyPr>
          <a:lstStyle>
            <a:lvl1pPr lvl="0" algn="ctr">
              <a:lnSpc>
                <a:spcPct val="90000"/>
              </a:lnSpc>
              <a:spcBef>
                <a:spcPts val="0"/>
              </a:spcBef>
              <a:spcAft>
                <a:spcPts val="0"/>
              </a:spcAft>
              <a:buClr>
                <a:schemeClr val="lt1"/>
              </a:buClr>
              <a:buSzPts val="5100"/>
              <a:buFont typeface="Trebuchet MS"/>
              <a:buNone/>
              <a:defRPr sz="7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8" name="Google Shape;338;p78"/>
          <p:cNvSpPr txBox="1">
            <a:spLocks noGrp="1"/>
          </p:cNvSpPr>
          <p:nvPr>
            <p:ph type="subTitle" idx="1"/>
          </p:nvPr>
        </p:nvSpPr>
        <p:spPr>
          <a:xfrm>
            <a:off x="1524001" y="2214672"/>
            <a:ext cx="9144000" cy="738900"/>
          </a:xfrm>
          <a:prstGeom prst="rect">
            <a:avLst/>
          </a:prstGeom>
          <a:noFill/>
          <a:ln>
            <a:noFill/>
          </a:ln>
        </p:spPr>
        <p:txBody>
          <a:bodyPr spcFirstLastPara="1" wrap="square" lIns="64275" tIns="32125" rIns="64275" bIns="32125" anchor="ctr" anchorCtr="0">
            <a:noAutofit/>
          </a:bodyPr>
          <a:lstStyle>
            <a:lvl1pPr marR="0" lvl="0" algn="ctr">
              <a:lnSpc>
                <a:spcPct val="90000"/>
              </a:lnSpc>
              <a:spcBef>
                <a:spcPts val="1100"/>
              </a:spcBef>
              <a:spcAft>
                <a:spcPts val="0"/>
              </a:spcAft>
              <a:buClr>
                <a:schemeClr val="lt1"/>
              </a:buClr>
              <a:buSzPts val="3500"/>
              <a:buFont typeface="Arial"/>
              <a:buNone/>
              <a:defRPr sz="49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300"/>
              <a:buFont typeface="Arial"/>
              <a:buNone/>
              <a:defRPr sz="19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1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339" name="Google Shape;339;p78"/>
          <p:cNvSpPr txBox="1">
            <a:spLocks noGrp="1"/>
          </p:cNvSpPr>
          <p:nvPr>
            <p:ph type="dt" idx="10"/>
          </p:nvPr>
        </p:nvSpPr>
        <p:spPr>
          <a:xfrm>
            <a:off x="4724404" y="4917556"/>
            <a:ext cx="2743200" cy="365100"/>
          </a:xfrm>
          <a:prstGeom prst="rect">
            <a:avLst/>
          </a:prstGeom>
          <a:noFill/>
          <a:ln>
            <a:noFill/>
          </a:ln>
        </p:spPr>
        <p:txBody>
          <a:bodyPr spcFirstLastPara="1" wrap="square" lIns="64275" tIns="32125" rIns="64275" bIns="3212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dirty="0"/>
          </a:p>
        </p:txBody>
      </p:sp>
      <p:sp>
        <p:nvSpPr>
          <p:cNvPr id="340" name="Google Shape;340;p78"/>
          <p:cNvSpPr txBox="1">
            <a:spLocks noGrp="1"/>
          </p:cNvSpPr>
          <p:nvPr>
            <p:ph type="sldNum" idx="12"/>
          </p:nvPr>
        </p:nvSpPr>
        <p:spPr>
          <a:xfrm>
            <a:off x="9174133" y="6370755"/>
            <a:ext cx="27432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8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41" name="Google Shape;341;p78"/>
          <p:cNvSpPr txBox="1">
            <a:spLocks noGrp="1"/>
          </p:cNvSpPr>
          <p:nvPr>
            <p:ph type="body" idx="2"/>
          </p:nvPr>
        </p:nvSpPr>
        <p:spPr>
          <a:xfrm>
            <a:off x="1913863" y="3176366"/>
            <a:ext cx="8364300" cy="914400"/>
          </a:xfrm>
          <a:prstGeom prst="rect">
            <a:avLst/>
          </a:prstGeom>
          <a:noFill/>
          <a:ln>
            <a:noFill/>
          </a:ln>
        </p:spPr>
        <p:txBody>
          <a:bodyPr spcFirstLastPara="1" wrap="square" lIns="64275" tIns="32125" rIns="64275" bIns="32125" anchor="ctr" anchorCtr="0">
            <a:noAutofit/>
          </a:bodyPr>
          <a:lstStyle>
            <a:lvl1pPr marL="457200" marR="0" lvl="0" indent="-228600" algn="ctr">
              <a:lnSpc>
                <a:spcPct val="90000"/>
              </a:lnSpc>
              <a:spcBef>
                <a:spcPts val="1100"/>
              </a:spcBef>
              <a:spcAft>
                <a:spcPts val="0"/>
              </a:spcAft>
              <a:buClr>
                <a:schemeClr val="lt1"/>
              </a:buClr>
              <a:buSzPts val="2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15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6pPr>
            <a:lvl7pPr marL="3200400" marR="0" lvl="6"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7pPr>
            <a:lvl8pPr marL="3657600" marR="0" lvl="7"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8pPr>
            <a:lvl9pPr marL="4114800" marR="0" lvl="8" indent="-311150" algn="l">
              <a:lnSpc>
                <a:spcPct val="90000"/>
              </a:lnSpc>
              <a:spcBef>
                <a:spcPts val="500"/>
              </a:spcBef>
              <a:spcAft>
                <a:spcPts val="0"/>
              </a:spcAft>
              <a:buClr>
                <a:schemeClr val="lt1"/>
              </a:buClr>
              <a:buSzPts val="1300"/>
              <a:buFont typeface="Arial"/>
              <a:buChar char="•"/>
              <a:defRPr sz="19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342"/>
        <p:cNvGrpSpPr/>
        <p:nvPr/>
      </p:nvGrpSpPr>
      <p:grpSpPr>
        <a:xfrm>
          <a:off x="0" y="0"/>
          <a:ext cx="0" cy="0"/>
          <a:chOff x="0" y="0"/>
          <a:chExt cx="0" cy="0"/>
        </a:xfrm>
      </p:grpSpPr>
      <p:sp>
        <p:nvSpPr>
          <p:cNvPr id="343" name="Google Shape;343;p7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500"/>
              <a:buNone/>
              <a:defRPr sz="60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44" name="Google Shape;344;p79"/>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100000"/>
              </a:lnSpc>
              <a:spcBef>
                <a:spcPts val="4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4650" algn="l">
              <a:lnSpc>
                <a:spcPct val="100000"/>
              </a:lnSpc>
              <a:spcBef>
                <a:spcPts val="4000"/>
              </a:spcBef>
              <a:spcAft>
                <a:spcPts val="0"/>
              </a:spcAft>
              <a:buClr>
                <a:schemeClr val="dk1"/>
              </a:buClr>
              <a:buSzPts val="2300"/>
              <a:buFont typeface="Noto San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100000"/>
              </a:lnSpc>
              <a:spcBef>
                <a:spcPts val="4000"/>
              </a:spcBef>
              <a:spcAft>
                <a:spcPts val="0"/>
              </a:spcAft>
              <a:buClr>
                <a:schemeClr val="dk1"/>
              </a:buClr>
              <a:buSzPts val="2700"/>
              <a:buFont typeface="Noto San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100000"/>
              </a:lnSpc>
              <a:spcBef>
                <a:spcPts val="40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888888"/>
              </a:buClr>
              <a:buSzPts val="1600"/>
              <a:buFont typeface="Trebuchet MS"/>
              <a:buNone/>
              <a:defRPr sz="1600" b="0" i="0" u="none" strike="noStrike" cap="none">
                <a:solidFill>
                  <a:srgbClr val="888888"/>
                </a:solidFill>
                <a:latin typeface="Trebuchet MS"/>
                <a:ea typeface="Trebuchet MS"/>
                <a:cs typeface="Trebuchet MS"/>
                <a:sym typeface="Trebuchet MS"/>
              </a:defRPr>
            </a:lvl9pPr>
          </a:lstStyle>
          <a:p>
            <a:endParaRPr/>
          </a:p>
        </p:txBody>
      </p:sp>
      <p:sp>
        <p:nvSpPr>
          <p:cNvPr id="345" name="Google Shape;345;p7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Mission Slide">
  <p:cSld name="Mission Slide">
    <p:spTree>
      <p:nvGrpSpPr>
        <p:cNvPr id="1" name="Shape 346"/>
        <p:cNvGrpSpPr/>
        <p:nvPr/>
      </p:nvGrpSpPr>
      <p:grpSpPr>
        <a:xfrm>
          <a:off x="0" y="0"/>
          <a:ext cx="0" cy="0"/>
          <a:chOff x="0" y="0"/>
          <a:chExt cx="0" cy="0"/>
        </a:xfrm>
      </p:grpSpPr>
      <p:sp>
        <p:nvSpPr>
          <p:cNvPr id="347" name="Google Shape;347;p80"/>
          <p:cNvSpPr txBox="1"/>
          <p:nvPr/>
        </p:nvSpPr>
        <p:spPr>
          <a:xfrm>
            <a:off x="220132" y="654981"/>
            <a:ext cx="10215600" cy="10314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6100"/>
              <a:buFont typeface="Arial"/>
              <a:buNone/>
            </a:pPr>
            <a:r>
              <a:rPr lang="en-US" sz="6100" b="1" i="0" u="none" strike="noStrike" cap="none" dirty="0">
                <a:solidFill>
                  <a:schemeClr val="lt1"/>
                </a:solidFill>
                <a:latin typeface="Trebuchet MS"/>
                <a:ea typeface="Trebuchet MS"/>
                <a:cs typeface="Trebuchet MS"/>
                <a:sym typeface="Trebuchet MS"/>
              </a:rPr>
              <a:t>Our Mission</a:t>
            </a:r>
            <a:endParaRPr sz="1500" b="0" i="0" u="none" strike="noStrike" cap="none" dirty="0">
              <a:solidFill>
                <a:srgbClr val="000000"/>
              </a:solidFill>
              <a:latin typeface="Arial"/>
              <a:ea typeface="Arial"/>
              <a:cs typeface="Arial"/>
              <a:sym typeface="Arial"/>
            </a:endParaRPr>
          </a:p>
        </p:txBody>
      </p:sp>
      <p:sp>
        <p:nvSpPr>
          <p:cNvPr id="348" name="Google Shape;348;p80"/>
          <p:cNvSpPr txBox="1"/>
          <p:nvPr/>
        </p:nvSpPr>
        <p:spPr>
          <a:xfrm>
            <a:off x="844554" y="1674530"/>
            <a:ext cx="10503300" cy="42483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5600"/>
              <a:buFont typeface="Trebuchet MS"/>
              <a:buNone/>
            </a:pPr>
            <a:r>
              <a:rPr lang="en-US" sz="5600" b="1" i="0" u="none" strike="noStrike" cap="none" dirty="0">
                <a:solidFill>
                  <a:schemeClr val="lt1"/>
                </a:solidFill>
                <a:latin typeface="Trebuchet MS"/>
                <a:ea typeface="Trebuchet MS"/>
                <a:cs typeface="Trebuchet MS"/>
                <a:sym typeface="Trebuchet MS"/>
              </a:rPr>
              <a:t>Improving</a:t>
            </a:r>
            <a:r>
              <a:rPr lang="en-US" sz="5600" b="0" i="0" u="none" strike="noStrike" cap="none" dirty="0">
                <a:solidFill>
                  <a:schemeClr val="lt1"/>
                </a:solidFill>
                <a:latin typeface="Trebuchet MS"/>
                <a:ea typeface="Trebuchet MS"/>
                <a:cs typeface="Trebuchet MS"/>
                <a:sym typeface="Trebuchet MS"/>
              </a:rPr>
              <a:t> </a:t>
            </a:r>
            <a:r>
              <a:rPr lang="en-US" sz="5100" b="0" i="0" u="none" strike="noStrike" cap="none" dirty="0">
                <a:solidFill>
                  <a:schemeClr val="lt1"/>
                </a:solidFill>
                <a:latin typeface="Trebuchet MS"/>
                <a:ea typeface="Trebuchet MS"/>
                <a:cs typeface="Trebuchet MS"/>
                <a:sym typeface="Trebuchet MS"/>
              </a:rPr>
              <a:t>health care access and outcomes for the </a:t>
            </a:r>
            <a:r>
              <a:rPr lang="en-US" sz="5600" b="1" i="0" u="none" strike="noStrike" cap="none" dirty="0">
                <a:solidFill>
                  <a:schemeClr val="lt1"/>
                </a:solidFill>
                <a:latin typeface="Trebuchet MS"/>
                <a:ea typeface="Trebuchet MS"/>
                <a:cs typeface="Trebuchet MS"/>
                <a:sym typeface="Trebuchet MS"/>
              </a:rPr>
              <a:t>people</a:t>
            </a:r>
            <a:r>
              <a:rPr lang="en-US" sz="5600" b="0" i="0" u="none" strike="noStrike" cap="none" dirty="0">
                <a:solidFill>
                  <a:schemeClr val="lt1"/>
                </a:solidFill>
                <a:latin typeface="Trebuchet MS"/>
                <a:ea typeface="Trebuchet MS"/>
                <a:cs typeface="Trebuchet MS"/>
                <a:sym typeface="Trebuchet MS"/>
              </a:rPr>
              <a:t> </a:t>
            </a:r>
            <a:r>
              <a:rPr lang="en-US" sz="5100" b="0" i="0" u="none" strike="noStrike" cap="none" dirty="0">
                <a:solidFill>
                  <a:schemeClr val="lt1"/>
                </a:solidFill>
                <a:latin typeface="Trebuchet MS"/>
                <a:ea typeface="Trebuchet MS"/>
                <a:cs typeface="Trebuchet MS"/>
                <a:sym typeface="Trebuchet MS"/>
              </a:rPr>
              <a:t>we serve </a:t>
            </a:r>
            <a:br>
              <a:rPr lang="en-US" sz="5100" b="0" i="0" u="none" strike="noStrike" cap="none" dirty="0">
                <a:solidFill>
                  <a:schemeClr val="lt1"/>
                </a:solidFill>
                <a:latin typeface="Trebuchet MS"/>
                <a:ea typeface="Trebuchet MS"/>
                <a:cs typeface="Trebuchet MS"/>
                <a:sym typeface="Trebuchet MS"/>
              </a:rPr>
            </a:br>
            <a:r>
              <a:rPr lang="en-US" sz="5100" b="0" i="0" u="none" strike="noStrike" cap="none" dirty="0">
                <a:solidFill>
                  <a:schemeClr val="lt1"/>
                </a:solidFill>
                <a:latin typeface="Trebuchet MS"/>
                <a:ea typeface="Trebuchet MS"/>
                <a:cs typeface="Trebuchet MS"/>
                <a:sym typeface="Trebuchet MS"/>
              </a:rPr>
              <a:t>while demonstrating sound stewardship of financial </a:t>
            </a:r>
            <a:r>
              <a:rPr lang="en-US" sz="5600" b="1" i="0" u="none" strike="noStrike" cap="none" dirty="0">
                <a:solidFill>
                  <a:schemeClr val="lt1"/>
                </a:solidFill>
                <a:latin typeface="Trebuchet MS"/>
                <a:ea typeface="Trebuchet MS"/>
                <a:cs typeface="Trebuchet MS"/>
                <a:sym typeface="Trebuchet MS"/>
              </a:rPr>
              <a:t>resources</a:t>
            </a:r>
            <a:endParaRPr sz="5100" b="1" i="0" u="none" strike="noStrike" cap="none" dirty="0">
              <a:solidFill>
                <a:schemeClr val="lt1"/>
              </a:solidFill>
              <a:latin typeface="Trebuchet MS"/>
              <a:ea typeface="Trebuchet MS"/>
              <a:cs typeface="Trebuchet MS"/>
              <a:sym typeface="Trebuchet MS"/>
            </a:endParaRPr>
          </a:p>
        </p:txBody>
      </p:sp>
      <p:sp>
        <p:nvSpPr>
          <p:cNvPr id="349" name="Google Shape;349;p80"/>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ntent Slide">
  <p:cSld name="Content Slide">
    <p:spTree>
      <p:nvGrpSpPr>
        <p:cNvPr id="1" name="Shape 350"/>
        <p:cNvGrpSpPr/>
        <p:nvPr/>
      </p:nvGrpSpPr>
      <p:grpSpPr>
        <a:xfrm>
          <a:off x="0" y="0"/>
          <a:ext cx="0" cy="0"/>
          <a:chOff x="0" y="0"/>
          <a:chExt cx="0" cy="0"/>
        </a:xfrm>
      </p:grpSpPr>
      <p:sp>
        <p:nvSpPr>
          <p:cNvPr id="351" name="Google Shape;351;p81"/>
          <p:cNvSpPr txBox="1">
            <a:spLocks noGrp="1"/>
          </p:cNvSpPr>
          <p:nvPr>
            <p:ph type="body" idx="1"/>
          </p:nvPr>
        </p:nvSpPr>
        <p:spPr>
          <a:xfrm>
            <a:off x="309739" y="1714500"/>
            <a:ext cx="11572500" cy="43401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3pPr>
            <a:lvl4pPr marL="1828800" marR="0" lvl="3" indent="-374650" algn="l">
              <a:lnSpc>
                <a:spcPct val="100000"/>
              </a:lnSpc>
              <a:spcBef>
                <a:spcPts val="4000"/>
              </a:spcBef>
              <a:spcAft>
                <a:spcPts val="0"/>
              </a:spcAft>
              <a:buClr>
                <a:schemeClr val="lt1"/>
              </a:buClr>
              <a:buSzPts val="2300"/>
              <a:buFont typeface="Noto Sans"/>
              <a:buChar char="❖"/>
              <a:defRPr sz="23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52" name="Google Shape;352;p8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53" name="Google Shape;353;p81"/>
          <p:cNvSpPr txBox="1">
            <a:spLocks noGrp="1"/>
          </p:cNvSpPr>
          <p:nvPr>
            <p:ph type="title"/>
          </p:nvPr>
        </p:nvSpPr>
        <p:spPr>
          <a:xfrm>
            <a:off x="309739" y="439118"/>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6100">
                <a:solidFill>
                  <a:schemeClr val="lt1"/>
                </a:solidFill>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4 Examples Slide">
  <p:cSld name="4 Examples Slide">
    <p:spTree>
      <p:nvGrpSpPr>
        <p:cNvPr id="1" name="Shape 354"/>
        <p:cNvGrpSpPr/>
        <p:nvPr/>
      </p:nvGrpSpPr>
      <p:grpSpPr>
        <a:xfrm>
          <a:off x="0" y="0"/>
          <a:ext cx="0" cy="0"/>
          <a:chOff x="0" y="0"/>
          <a:chExt cx="0" cy="0"/>
        </a:xfrm>
      </p:grpSpPr>
      <p:sp>
        <p:nvSpPr>
          <p:cNvPr id="355" name="Google Shape;355;p8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56" name="Google Shape;356;p82"/>
          <p:cNvSpPr txBox="1">
            <a:spLocks noGrp="1"/>
          </p:cNvSpPr>
          <p:nvPr>
            <p:ph type="body" idx="1"/>
          </p:nvPr>
        </p:nvSpPr>
        <p:spPr>
          <a:xfrm>
            <a:off x="309739" y="1526977"/>
            <a:ext cx="38397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57" name="Google Shape;357;p82"/>
          <p:cNvSpPr txBox="1">
            <a:spLocks noGrp="1"/>
          </p:cNvSpPr>
          <p:nvPr>
            <p:ph type="body" idx="2"/>
          </p:nvPr>
        </p:nvSpPr>
        <p:spPr>
          <a:xfrm>
            <a:off x="7963852" y="1526977"/>
            <a:ext cx="3918300" cy="4578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58" name="Google Shape;358;p82"/>
          <p:cNvSpPr txBox="1">
            <a:spLocks noGrp="1"/>
          </p:cNvSpPr>
          <p:nvPr>
            <p:ph type="body" idx="3"/>
          </p:nvPr>
        </p:nvSpPr>
        <p:spPr>
          <a:xfrm>
            <a:off x="4368641" y="1526977"/>
            <a:ext cx="3454800" cy="20199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59" name="Google Shape;359;p82"/>
          <p:cNvSpPr txBox="1">
            <a:spLocks noGrp="1"/>
          </p:cNvSpPr>
          <p:nvPr>
            <p:ph type="body" idx="4"/>
          </p:nvPr>
        </p:nvSpPr>
        <p:spPr>
          <a:xfrm>
            <a:off x="4368641" y="3801905"/>
            <a:ext cx="3454800" cy="2304000"/>
          </a:xfrm>
          <a:prstGeom prst="rect">
            <a:avLst/>
          </a:prstGeom>
          <a:noFill/>
          <a:ln w="38100"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800" b="0" i="1"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60" name="Google Shape;360;p82"/>
          <p:cNvSpPr txBox="1">
            <a:spLocks noGrp="1"/>
          </p:cNvSpPr>
          <p:nvPr>
            <p:ph type="title"/>
          </p:nvPr>
        </p:nvSpPr>
        <p:spPr>
          <a:xfrm>
            <a:off x="309739" y="441485"/>
            <a:ext cx="11572500" cy="8169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Main + Supporting Slide">
  <p:cSld name="Main + Supporting Slide">
    <p:spTree>
      <p:nvGrpSpPr>
        <p:cNvPr id="1" name="Shape 361"/>
        <p:cNvGrpSpPr/>
        <p:nvPr/>
      </p:nvGrpSpPr>
      <p:grpSpPr>
        <a:xfrm>
          <a:off x="0" y="0"/>
          <a:ext cx="0" cy="0"/>
          <a:chOff x="0" y="0"/>
          <a:chExt cx="0" cy="0"/>
        </a:xfrm>
      </p:grpSpPr>
      <p:pic>
        <p:nvPicPr>
          <p:cNvPr id="362" name="Google Shape;362;p83" descr="&quot;&quot;"/>
          <p:cNvPicPr preferRelativeResize="0"/>
          <p:nvPr/>
        </p:nvPicPr>
        <p:blipFill rotWithShape="1">
          <a:blip r:embed="rId2">
            <a:alphaModFix/>
          </a:blip>
          <a:srcRect l="38790" t="25384" r="38793" b="29552"/>
          <a:stretch/>
        </p:blipFill>
        <p:spPr>
          <a:xfrm>
            <a:off x="5185200" y="2090666"/>
            <a:ext cx="883984" cy="2676668"/>
          </a:xfrm>
          <a:prstGeom prst="rect">
            <a:avLst/>
          </a:prstGeom>
          <a:noFill/>
          <a:ln>
            <a:noFill/>
          </a:ln>
        </p:spPr>
      </p:pic>
      <p:sp>
        <p:nvSpPr>
          <p:cNvPr id="363" name="Google Shape;363;p83"/>
          <p:cNvSpPr txBox="1">
            <a:spLocks noGrp="1"/>
          </p:cNvSpPr>
          <p:nvPr>
            <p:ph type="body" idx="1"/>
          </p:nvPr>
        </p:nvSpPr>
        <p:spPr>
          <a:xfrm>
            <a:off x="309739" y="2518647"/>
            <a:ext cx="4892400" cy="18207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64" name="Google Shape;364;p83"/>
          <p:cNvSpPr txBox="1">
            <a:spLocks noGrp="1"/>
          </p:cNvSpPr>
          <p:nvPr>
            <p:ph type="body" idx="2"/>
          </p:nvPr>
        </p:nvSpPr>
        <p:spPr>
          <a:xfrm>
            <a:off x="6149576" y="1500188"/>
            <a:ext cx="5732700" cy="3857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65" name="Google Shape;365;p83"/>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Main + Image Slide">
  <p:cSld name="Main + Image Slide">
    <p:spTree>
      <p:nvGrpSpPr>
        <p:cNvPr id="1" name="Shape 366"/>
        <p:cNvGrpSpPr/>
        <p:nvPr/>
      </p:nvGrpSpPr>
      <p:grpSpPr>
        <a:xfrm>
          <a:off x="0" y="0"/>
          <a:ext cx="0" cy="0"/>
          <a:chOff x="0" y="0"/>
          <a:chExt cx="0" cy="0"/>
        </a:xfrm>
      </p:grpSpPr>
      <p:sp>
        <p:nvSpPr>
          <p:cNvPr id="367" name="Google Shape;367;p84" descr="&quot;&quot;"/>
          <p:cNvSpPr/>
          <p:nvPr/>
        </p:nvSpPr>
        <p:spPr>
          <a:xfrm>
            <a:off x="-1" y="2026899"/>
            <a:ext cx="12192000" cy="28041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Trebuchet MS"/>
              <a:ea typeface="Trebuchet MS"/>
              <a:cs typeface="Trebuchet MS"/>
              <a:sym typeface="Trebuchet MS"/>
            </a:endParaRPr>
          </a:p>
        </p:txBody>
      </p:sp>
      <p:sp>
        <p:nvSpPr>
          <p:cNvPr id="368" name="Google Shape;368;p84"/>
          <p:cNvSpPr txBox="1">
            <a:spLocks noGrp="1"/>
          </p:cNvSpPr>
          <p:nvPr>
            <p:ph type="body" idx="1"/>
          </p:nvPr>
        </p:nvSpPr>
        <p:spPr>
          <a:xfrm>
            <a:off x="5720964" y="535782"/>
            <a:ext cx="5840100" cy="54609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400050" algn="l">
              <a:lnSpc>
                <a:spcPct val="100000"/>
              </a:lnSpc>
              <a:spcBef>
                <a:spcPts val="4000"/>
              </a:spcBef>
              <a:spcAft>
                <a:spcPts val="0"/>
              </a:spcAft>
              <a:buClr>
                <a:srgbClr val="7F7F7F"/>
              </a:buClr>
              <a:buSzPts val="2700"/>
              <a:buFont typeface="Arial"/>
              <a:buChar char="•"/>
              <a:defRPr sz="27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69" name="Google Shape;369;p84"/>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70" name="Google Shape;370;p84"/>
          <p:cNvSpPr txBox="1">
            <a:spLocks noGrp="1"/>
          </p:cNvSpPr>
          <p:nvPr>
            <p:ph type="body" idx="2"/>
          </p:nvPr>
        </p:nvSpPr>
        <p:spPr>
          <a:xfrm>
            <a:off x="309741" y="2411016"/>
            <a:ext cx="5143200" cy="2036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Images + Text Slide">
  <p:cSld name="Images + Text Slide">
    <p:spTree>
      <p:nvGrpSpPr>
        <p:cNvPr id="1" name="Shape 371"/>
        <p:cNvGrpSpPr/>
        <p:nvPr/>
      </p:nvGrpSpPr>
      <p:grpSpPr>
        <a:xfrm>
          <a:off x="0" y="0"/>
          <a:ext cx="0" cy="0"/>
          <a:chOff x="0" y="0"/>
          <a:chExt cx="0" cy="0"/>
        </a:xfrm>
      </p:grpSpPr>
      <p:sp>
        <p:nvSpPr>
          <p:cNvPr id="372" name="Google Shape;372;p85" descr="&quot;&quot;"/>
          <p:cNvSpPr/>
          <p:nvPr/>
        </p:nvSpPr>
        <p:spPr>
          <a:xfrm>
            <a:off x="840105" y="1685254"/>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Trebuchet MS"/>
              <a:ea typeface="Trebuchet MS"/>
              <a:cs typeface="Trebuchet MS"/>
              <a:sym typeface="Trebuchet MS"/>
            </a:endParaRPr>
          </a:p>
        </p:txBody>
      </p:sp>
      <p:sp>
        <p:nvSpPr>
          <p:cNvPr id="373" name="Google Shape;373;p85" descr="&quot;&quot;"/>
          <p:cNvSpPr/>
          <p:nvPr/>
        </p:nvSpPr>
        <p:spPr>
          <a:xfrm>
            <a:off x="840105" y="3372965"/>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Trebuchet MS"/>
              <a:ea typeface="Trebuchet MS"/>
              <a:cs typeface="Trebuchet MS"/>
              <a:sym typeface="Trebuchet MS"/>
            </a:endParaRPr>
          </a:p>
        </p:txBody>
      </p:sp>
      <p:sp>
        <p:nvSpPr>
          <p:cNvPr id="374" name="Google Shape;374;p85" descr="&quot;&quot;"/>
          <p:cNvSpPr/>
          <p:nvPr/>
        </p:nvSpPr>
        <p:spPr>
          <a:xfrm>
            <a:off x="840105" y="5060676"/>
            <a:ext cx="11352000" cy="805200"/>
          </a:xfrm>
          <a:prstGeom prst="rect">
            <a:avLst/>
          </a:prstGeom>
          <a:solidFill>
            <a:srgbClr val="CFE2EB"/>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Trebuchet MS"/>
              <a:ea typeface="Trebuchet MS"/>
              <a:cs typeface="Trebuchet MS"/>
              <a:sym typeface="Trebuchet MS"/>
            </a:endParaRPr>
          </a:p>
        </p:txBody>
      </p:sp>
      <p:sp>
        <p:nvSpPr>
          <p:cNvPr id="375" name="Google Shape;375;p85"/>
          <p:cNvSpPr txBox="1">
            <a:spLocks noGrp="1"/>
          </p:cNvSpPr>
          <p:nvPr>
            <p:ph type="body" idx="1"/>
          </p:nvPr>
        </p:nvSpPr>
        <p:spPr>
          <a:xfrm>
            <a:off x="840105" y="42862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76" name="Google Shape;376;p85"/>
          <p:cNvSpPr>
            <a:spLocks noGrp="1"/>
          </p:cNvSpPr>
          <p:nvPr>
            <p:ph type="body" idx="2"/>
          </p:nvPr>
        </p:nvSpPr>
        <p:spPr>
          <a:xfrm>
            <a:off x="310377" y="133620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77" name="Google Shape;377;p85"/>
          <p:cNvSpPr txBox="1">
            <a:spLocks noGrp="1"/>
          </p:cNvSpPr>
          <p:nvPr>
            <p:ph type="body" idx="3"/>
          </p:nvPr>
        </p:nvSpPr>
        <p:spPr>
          <a:xfrm>
            <a:off x="2146044" y="166679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78" name="Google Shape;378;p85"/>
          <p:cNvSpPr>
            <a:spLocks noGrp="1"/>
          </p:cNvSpPr>
          <p:nvPr>
            <p:ph type="body" idx="4"/>
          </p:nvPr>
        </p:nvSpPr>
        <p:spPr>
          <a:xfrm>
            <a:off x="305613" y="3023911"/>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79" name="Google Shape;379;p85"/>
          <p:cNvSpPr txBox="1">
            <a:spLocks noGrp="1"/>
          </p:cNvSpPr>
          <p:nvPr>
            <p:ph type="body" idx="5"/>
          </p:nvPr>
        </p:nvSpPr>
        <p:spPr>
          <a:xfrm>
            <a:off x="2131340" y="3354507"/>
            <a:ext cx="9736500" cy="8421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0" name="Google Shape;380;p85"/>
          <p:cNvSpPr>
            <a:spLocks noGrp="1"/>
          </p:cNvSpPr>
          <p:nvPr>
            <p:ph type="body" idx="6"/>
          </p:nvPr>
        </p:nvSpPr>
        <p:spPr>
          <a:xfrm>
            <a:off x="305613" y="4711622"/>
            <a:ext cx="1575600" cy="1503300"/>
          </a:xfrm>
          <a:prstGeom prst="ellipse">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25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1" name="Google Shape;381;p85"/>
          <p:cNvSpPr txBox="1">
            <a:spLocks noGrp="1"/>
          </p:cNvSpPr>
          <p:nvPr>
            <p:ph type="body" idx="7"/>
          </p:nvPr>
        </p:nvSpPr>
        <p:spPr>
          <a:xfrm>
            <a:off x="2131340" y="5042218"/>
            <a:ext cx="9736500" cy="842100"/>
          </a:xfrm>
          <a:prstGeom prst="rect">
            <a:avLst/>
          </a:prstGeom>
          <a:noFill/>
          <a:ln>
            <a:noFill/>
          </a:ln>
        </p:spPr>
        <p:txBody>
          <a:bodyPr spcFirstLastPara="1" wrap="square" lIns="91425" tIns="45700" rIns="91425" bIns="45700" anchor="ctr" anchorCtr="0">
            <a:noAutofit/>
          </a:bodyPr>
          <a:lstStyle>
            <a:lvl1pPr marL="457200" marR="0" lvl="0" indent="-488950" algn="l">
              <a:lnSpc>
                <a:spcPct val="100000"/>
              </a:lnSpc>
              <a:spcBef>
                <a:spcPts val="4000"/>
              </a:spcBef>
              <a:spcAft>
                <a:spcPts val="0"/>
              </a:spcAft>
              <a:buClr>
                <a:schemeClr val="dk1"/>
              </a:buClr>
              <a:buSzPts val="4100"/>
              <a:buFont typeface="Calibri"/>
              <a:buChar char="→"/>
              <a:defRPr sz="41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2" name="Google Shape;382;p85"/>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Image + Supporting Text Slide">
  <p:cSld name="Image + Supporting Text Slide">
    <p:spTree>
      <p:nvGrpSpPr>
        <p:cNvPr id="1" name="Shape 383"/>
        <p:cNvGrpSpPr/>
        <p:nvPr/>
      </p:nvGrpSpPr>
      <p:grpSpPr>
        <a:xfrm>
          <a:off x="0" y="0"/>
          <a:ext cx="0" cy="0"/>
          <a:chOff x="0" y="0"/>
          <a:chExt cx="0" cy="0"/>
        </a:xfrm>
      </p:grpSpPr>
      <p:sp>
        <p:nvSpPr>
          <p:cNvPr id="384" name="Google Shape;384;p86"/>
          <p:cNvSpPr txBox="1">
            <a:spLocks noGrp="1"/>
          </p:cNvSpPr>
          <p:nvPr>
            <p:ph type="body" idx="1"/>
          </p:nvPr>
        </p:nvSpPr>
        <p:spPr>
          <a:xfrm>
            <a:off x="836771" y="441485"/>
            <a:ext cx="10518900" cy="816900"/>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6100" b="1" i="0" u="none" strike="noStrike" cap="none">
                <a:solidFill>
                  <a:srgbClr val="FFFFF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5" name="Google Shape;385;p86"/>
          <p:cNvSpPr txBox="1">
            <a:spLocks noGrp="1"/>
          </p:cNvSpPr>
          <p:nvPr>
            <p:ph type="body" idx="2"/>
          </p:nvPr>
        </p:nvSpPr>
        <p:spPr>
          <a:xfrm>
            <a:off x="309739" y="1467883"/>
            <a:ext cx="5813100" cy="4532700"/>
          </a:xfrm>
          <a:prstGeom prst="rect">
            <a:avLst/>
          </a:prstGeom>
          <a:solidFill>
            <a:schemeClr val="lt1"/>
          </a:solidFill>
          <a:ln w="5715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a:lnSpc>
                <a:spcPct val="100000"/>
              </a:lnSpc>
              <a:spcBef>
                <a:spcPts val="4000"/>
              </a:spcBef>
              <a:spcAft>
                <a:spcPts val="0"/>
              </a:spcAft>
              <a:buClr>
                <a:srgbClr val="7F7F7F"/>
              </a:buClr>
              <a:buSzPts val="2300"/>
              <a:buFont typeface="Trebuchet MS"/>
              <a:buNone/>
              <a:defRPr sz="2300" b="0" i="1" u="none" strike="noStrike" cap="none">
                <a:solidFill>
                  <a:srgbClr val="7F7F7F"/>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5C6670"/>
              </a:buClr>
              <a:buSzPts val="2800"/>
              <a:buFont typeface="Trebuchet MS"/>
              <a:buNone/>
              <a:defRPr sz="2800" b="0" i="1"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6" name="Google Shape;386;p86"/>
          <p:cNvSpPr txBox="1">
            <a:spLocks noGrp="1"/>
          </p:cNvSpPr>
          <p:nvPr>
            <p:ph type="body" idx="3"/>
          </p:nvPr>
        </p:nvSpPr>
        <p:spPr>
          <a:xfrm>
            <a:off x="6765706" y="1485188"/>
            <a:ext cx="5116500" cy="45156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7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0" i="0" u="none" strike="noStrike" cap="none">
                <a:solidFill>
                  <a:schemeClr val="lt1"/>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chemeClr val="lt1"/>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500" b="0" i="0" u="none" strike="noStrike" cap="none">
                <a:solidFill>
                  <a:schemeClr val="lt1"/>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87" name="Google Shape;387;p86"/>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Questions Slide 2">
  <p:cSld name="Questions Slide 2">
    <p:spTree>
      <p:nvGrpSpPr>
        <p:cNvPr id="1" name="Shape 388"/>
        <p:cNvGrpSpPr/>
        <p:nvPr/>
      </p:nvGrpSpPr>
      <p:grpSpPr>
        <a:xfrm>
          <a:off x="0" y="0"/>
          <a:ext cx="0" cy="0"/>
          <a:chOff x="0" y="0"/>
          <a:chExt cx="0" cy="0"/>
        </a:xfrm>
      </p:grpSpPr>
      <p:sp>
        <p:nvSpPr>
          <p:cNvPr id="389" name="Google Shape;389;p87"/>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390" name="Google Shape;390;p87" descr="Help"/>
          <p:cNvPicPr preferRelativeResize="0"/>
          <p:nvPr/>
        </p:nvPicPr>
        <p:blipFill rotWithShape="1">
          <a:blip r:embed="rId2">
            <a:alphaModFix/>
          </a:blip>
          <a:srcRect/>
          <a:stretch/>
        </p:blipFill>
        <p:spPr>
          <a:xfrm>
            <a:off x="416892" y="964406"/>
            <a:ext cx="4929038" cy="4929188"/>
          </a:xfrm>
          <a:prstGeom prst="rect">
            <a:avLst/>
          </a:prstGeom>
          <a:noFill/>
          <a:ln>
            <a:noFill/>
          </a:ln>
        </p:spPr>
      </p:pic>
      <p:sp>
        <p:nvSpPr>
          <p:cNvPr id="391" name="Google Shape;391;p87"/>
          <p:cNvSpPr txBox="1">
            <a:spLocks noGrp="1"/>
          </p:cNvSpPr>
          <p:nvPr>
            <p:ph type="body" idx="1"/>
          </p:nvPr>
        </p:nvSpPr>
        <p:spPr>
          <a:xfrm>
            <a:off x="5721969" y="2719626"/>
            <a:ext cx="5840400" cy="1369200"/>
          </a:xfrm>
          <a:prstGeom prst="rect">
            <a:avLst/>
          </a:prstGeom>
          <a:noFill/>
          <a:ln>
            <a:noFill/>
          </a:ln>
        </p:spPr>
        <p:txBody>
          <a:bodyPr spcFirstLastPara="1" wrap="square" lIns="0" tIns="0" rIns="0" bIns="0" anchor="ctr" anchorCtr="0">
            <a:noAutofit/>
          </a:bodyPr>
          <a:lstStyle>
            <a:lvl1pPr marL="457200" marR="0" lvl="0" indent="-228600" algn="l">
              <a:lnSpc>
                <a:spcPct val="100000"/>
              </a:lnSpc>
              <a:spcBef>
                <a:spcPts val="4000"/>
              </a:spcBef>
              <a:spcAft>
                <a:spcPts val="0"/>
              </a:spcAft>
              <a:buClr>
                <a:srgbClr val="000000"/>
              </a:buClr>
              <a:buSzPts val="1500"/>
              <a:buFont typeface="Arial"/>
              <a:buNone/>
              <a:defRPr sz="84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92"/>
        <p:cNvGrpSpPr/>
        <p:nvPr/>
      </p:nvGrpSpPr>
      <p:grpSpPr>
        <a:xfrm>
          <a:off x="0" y="0"/>
          <a:ext cx="0" cy="0"/>
          <a:chOff x="0" y="0"/>
          <a:chExt cx="0" cy="0"/>
        </a:xfrm>
      </p:grpSpPr>
      <p:sp>
        <p:nvSpPr>
          <p:cNvPr id="393" name="Google Shape;393;p88"/>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500"/>
              <a:buNone/>
              <a:defRPr sz="81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94" name="Google Shape;394;p88"/>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395" name="Google Shape;395;p88" descr="Chat"/>
          <p:cNvPicPr preferRelativeResize="0"/>
          <p:nvPr/>
        </p:nvPicPr>
        <p:blipFill rotWithShape="1">
          <a:blip r:embed="rId2">
            <a:alphaModFix/>
          </a:blip>
          <a:srcRect/>
          <a:stretch/>
        </p:blipFill>
        <p:spPr>
          <a:xfrm>
            <a:off x="-226026" y="107156"/>
            <a:ext cx="6589909" cy="659011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96"/>
        <p:cNvGrpSpPr/>
        <p:nvPr/>
      </p:nvGrpSpPr>
      <p:grpSpPr>
        <a:xfrm>
          <a:off x="0" y="0"/>
          <a:ext cx="0" cy="0"/>
          <a:chOff x="0" y="0"/>
          <a:chExt cx="0" cy="0"/>
        </a:xfrm>
      </p:grpSpPr>
      <p:sp>
        <p:nvSpPr>
          <p:cNvPr id="397" name="Google Shape;397;p89"/>
          <p:cNvSpPr txBox="1">
            <a:spLocks noGrp="1"/>
          </p:cNvSpPr>
          <p:nvPr>
            <p:ph type="title"/>
          </p:nvPr>
        </p:nvSpPr>
        <p:spPr>
          <a:xfrm>
            <a:off x="595312" y="443627"/>
            <a:ext cx="11001300" cy="8169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500"/>
              <a:buNone/>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398" name="Google Shape;398;p89"/>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399" name="Google Shape;399;p89"/>
          <p:cNvSpPr txBox="1">
            <a:spLocks noGrp="1"/>
          </p:cNvSpPr>
          <p:nvPr>
            <p:ph type="body" idx="1"/>
          </p:nvPr>
        </p:nvSpPr>
        <p:spPr>
          <a:xfrm>
            <a:off x="595313" y="1500188"/>
            <a:ext cx="11001300" cy="38577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100000"/>
              </a:lnSpc>
              <a:spcBef>
                <a:spcPts val="0"/>
              </a:spcBef>
              <a:spcAft>
                <a:spcPts val="0"/>
              </a:spcAft>
              <a:buClr>
                <a:srgbClr val="000000"/>
              </a:buClr>
              <a:buSzPts val="15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400"/>
        <p:cNvGrpSpPr/>
        <p:nvPr/>
      </p:nvGrpSpPr>
      <p:grpSpPr>
        <a:xfrm>
          <a:off x="0" y="0"/>
          <a:ext cx="0" cy="0"/>
          <a:chOff x="0" y="0"/>
          <a:chExt cx="0" cy="0"/>
        </a:xfrm>
      </p:grpSpPr>
      <p:sp>
        <p:nvSpPr>
          <p:cNvPr id="401" name="Google Shape;401;p90"/>
          <p:cNvSpPr txBox="1">
            <a:spLocks noGrp="1"/>
          </p:cNvSpPr>
          <p:nvPr>
            <p:ph type="title"/>
          </p:nvPr>
        </p:nvSpPr>
        <p:spPr>
          <a:xfrm>
            <a:off x="595312" y="2615841"/>
            <a:ext cx="11001300" cy="162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500"/>
              <a:buNone/>
              <a:defRPr sz="6800"/>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a:endParaRPr/>
          </a:p>
        </p:txBody>
      </p:sp>
      <p:sp>
        <p:nvSpPr>
          <p:cNvPr id="402" name="Google Shape;402;p90"/>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403"/>
        <p:cNvGrpSpPr/>
        <p:nvPr/>
      </p:nvGrpSpPr>
      <p:grpSpPr>
        <a:xfrm>
          <a:off x="0" y="0"/>
          <a:ext cx="0" cy="0"/>
          <a:chOff x="0" y="0"/>
          <a:chExt cx="0" cy="0"/>
        </a:xfrm>
      </p:grpSpPr>
      <p:sp>
        <p:nvSpPr>
          <p:cNvPr id="404" name="Google Shape;404;p91"/>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dirty="0">
              <a:solidFill>
                <a:srgbClr val="5C6670"/>
              </a:solidFill>
              <a:latin typeface="Trebuchet MS"/>
              <a:ea typeface="Trebuchet MS"/>
              <a:cs typeface="Trebuchet MS"/>
              <a:sym typeface="Trebuchet MS"/>
            </a:endParaRPr>
          </a:p>
        </p:txBody>
      </p:sp>
      <p:pic>
        <p:nvPicPr>
          <p:cNvPr id="405" name="Google Shape;405;p91"/>
          <p:cNvPicPr preferRelativeResize="0"/>
          <p:nvPr/>
        </p:nvPicPr>
        <p:blipFill rotWithShape="1">
          <a:blip r:embed="rId2">
            <a:alphaModFix/>
          </a:blip>
          <a:srcRect/>
          <a:stretch/>
        </p:blipFill>
        <p:spPr>
          <a:xfrm>
            <a:off x="308601" y="6466598"/>
            <a:ext cx="1776483" cy="298458"/>
          </a:xfrm>
          <a:prstGeom prst="rect">
            <a:avLst/>
          </a:prstGeom>
          <a:noFill/>
          <a:ln>
            <a:noFill/>
          </a:ln>
        </p:spPr>
      </p:pic>
      <p:sp>
        <p:nvSpPr>
          <p:cNvPr id="406" name="Google Shape;406;p91"/>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lue Data">
  <p:cSld name="Blue Data">
    <p:spTree>
      <p:nvGrpSpPr>
        <p:cNvPr id="1" name="Shape 407"/>
        <p:cNvGrpSpPr/>
        <p:nvPr/>
      </p:nvGrpSpPr>
      <p:grpSpPr>
        <a:xfrm>
          <a:off x="0" y="0"/>
          <a:ext cx="0" cy="0"/>
          <a:chOff x="0" y="0"/>
          <a:chExt cx="0" cy="0"/>
        </a:xfrm>
      </p:grpSpPr>
      <p:sp>
        <p:nvSpPr>
          <p:cNvPr id="408" name="Google Shape;408;p92"/>
          <p:cNvSpPr/>
          <p:nvPr/>
        </p:nvSpPr>
        <p:spPr>
          <a:xfrm>
            <a:off x="0" y="6375797"/>
            <a:ext cx="12192000" cy="482100"/>
          </a:xfrm>
          <a:prstGeom prst="rect">
            <a:avLst/>
          </a:prstGeom>
          <a:solidFill>
            <a:srgbClr val="FEFEFE"/>
          </a:solidFill>
          <a:ln>
            <a:noFill/>
          </a:ln>
        </p:spPr>
        <p:txBody>
          <a:bodyPr spcFirstLastPara="1" wrap="square" lIns="35700" tIns="35700" rIns="35700" bIns="35700" anchor="ctr" anchorCtr="0">
            <a:noAutofit/>
          </a:bodyPr>
          <a:lstStyle/>
          <a:p>
            <a:pPr marL="152400" marR="0" lvl="0" indent="0" algn="l" rtl="0">
              <a:lnSpc>
                <a:spcPct val="100000"/>
              </a:lnSpc>
              <a:spcBef>
                <a:spcPts val="0"/>
              </a:spcBef>
              <a:spcAft>
                <a:spcPts val="0"/>
              </a:spcAft>
              <a:buClr>
                <a:schemeClr val="dk1"/>
              </a:buClr>
              <a:buSzPts val="1200"/>
              <a:buFont typeface="Trebuchet MS"/>
              <a:buNone/>
            </a:pPr>
            <a:endParaRPr sz="1200" b="0" i="0" u="none" strike="noStrike" cap="none" dirty="0">
              <a:solidFill>
                <a:srgbClr val="5C6670"/>
              </a:solidFill>
              <a:latin typeface="Trebuchet MS"/>
              <a:ea typeface="Trebuchet MS"/>
              <a:cs typeface="Trebuchet MS"/>
              <a:sym typeface="Trebuchet MS"/>
            </a:endParaRPr>
          </a:p>
        </p:txBody>
      </p:sp>
      <p:sp>
        <p:nvSpPr>
          <p:cNvPr id="409" name="Google Shape;409;p92"/>
          <p:cNvSpPr txBox="1">
            <a:spLocks noGrp="1"/>
          </p:cNvSpPr>
          <p:nvPr>
            <p:ph type="body" idx="1"/>
          </p:nvPr>
        </p:nvSpPr>
        <p:spPr>
          <a:xfrm>
            <a:off x="286946" y="285751"/>
            <a:ext cx="11550300" cy="5688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3100" b="1"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3100" b="1" i="0" u="none" strike="noStrike" cap="none">
                <a:solidFill>
                  <a:srgbClr val="001254"/>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10" name="Google Shape;410;p92"/>
          <p:cNvSpPr txBox="1">
            <a:spLocks noGrp="1"/>
          </p:cNvSpPr>
          <p:nvPr>
            <p:ph type="body" idx="2"/>
          </p:nvPr>
        </p:nvSpPr>
        <p:spPr>
          <a:xfrm>
            <a:off x="8767297" y="908194"/>
            <a:ext cx="3069900" cy="5306700"/>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4000"/>
              </a:spcBef>
              <a:spcAft>
                <a:spcPts val="0"/>
              </a:spcAft>
              <a:buClr>
                <a:srgbClr val="000000"/>
              </a:buClr>
              <a:buSzPts val="1500"/>
              <a:buFont typeface="Arial"/>
              <a:buNone/>
              <a:defRPr sz="2300" b="0" i="0" u="none" strike="noStrike" cap="none">
                <a:solidFill>
                  <a:schemeClr val="lt1"/>
                </a:solidFill>
                <a:latin typeface="Trebuchet MS"/>
                <a:ea typeface="Trebuchet MS"/>
                <a:cs typeface="Trebuchet MS"/>
                <a:sym typeface="Trebuchet MS"/>
              </a:defRPr>
            </a:lvl1pPr>
            <a:lvl2pPr marL="914400" marR="0" lvl="1"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2pPr>
            <a:lvl3pPr marL="1371600" marR="0" lvl="2"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3pPr>
            <a:lvl4pPr marL="1828800" marR="0" lvl="3"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4pPr>
            <a:lvl5pPr marL="2286000" marR="0" lvl="4"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4000"/>
              </a:spcBef>
              <a:spcAft>
                <a:spcPts val="0"/>
              </a:spcAft>
              <a:buClr>
                <a:srgbClr val="000000"/>
              </a:buClr>
              <a:buSzPts val="15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411" name="Google Shape;411;p92"/>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412" name="Google Shape;412;p92"/>
          <p:cNvPicPr preferRelativeResize="0"/>
          <p:nvPr/>
        </p:nvPicPr>
        <p:blipFill rotWithShape="1">
          <a:blip r:embed="rId2">
            <a:alphaModFix/>
          </a:blip>
          <a:srcRect/>
          <a:stretch/>
        </p:blipFill>
        <p:spPr>
          <a:xfrm>
            <a:off x="308601" y="6466598"/>
            <a:ext cx="1776483" cy="298458"/>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3"/>
        <p:cNvGrpSpPr/>
        <p:nvPr/>
      </p:nvGrpSpPr>
      <p:grpSpPr>
        <a:xfrm>
          <a:off x="0" y="0"/>
          <a:ext cx="0" cy="0"/>
          <a:chOff x="0" y="0"/>
          <a:chExt cx="0" cy="0"/>
        </a:xfrm>
      </p:grpSpPr>
      <p:sp>
        <p:nvSpPr>
          <p:cNvPr id="414" name="Google Shape;414;p93"/>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Autofit/>
          </a:bodyPr>
          <a:lstStyle>
            <a:lvl1pPr lvl="0" algn="ctr">
              <a:lnSpc>
                <a:spcPct val="100000"/>
              </a:lnSpc>
              <a:spcBef>
                <a:spcPts val="0"/>
              </a:spcBef>
              <a:spcAft>
                <a:spcPts val="0"/>
              </a:spcAft>
              <a:buSzPts val="5200"/>
              <a:buNone/>
              <a:defRPr sz="6900"/>
            </a:lvl1pPr>
            <a:lvl2pPr lvl="1" algn="ctr">
              <a:lnSpc>
                <a:spcPct val="100000"/>
              </a:lnSpc>
              <a:spcBef>
                <a:spcPts val="0"/>
              </a:spcBef>
              <a:spcAft>
                <a:spcPts val="0"/>
              </a:spcAft>
              <a:buSzPts val="5200"/>
              <a:buNone/>
              <a:defRPr sz="6900"/>
            </a:lvl2pPr>
            <a:lvl3pPr lvl="2" algn="ctr">
              <a:lnSpc>
                <a:spcPct val="100000"/>
              </a:lnSpc>
              <a:spcBef>
                <a:spcPts val="0"/>
              </a:spcBef>
              <a:spcAft>
                <a:spcPts val="0"/>
              </a:spcAft>
              <a:buSzPts val="5200"/>
              <a:buNone/>
              <a:defRPr sz="6900"/>
            </a:lvl3pPr>
            <a:lvl4pPr lvl="3" algn="ctr">
              <a:lnSpc>
                <a:spcPct val="100000"/>
              </a:lnSpc>
              <a:spcBef>
                <a:spcPts val="0"/>
              </a:spcBef>
              <a:spcAft>
                <a:spcPts val="0"/>
              </a:spcAft>
              <a:buSzPts val="5200"/>
              <a:buNone/>
              <a:defRPr sz="6900"/>
            </a:lvl4pPr>
            <a:lvl5pPr lvl="4" algn="ctr">
              <a:lnSpc>
                <a:spcPct val="100000"/>
              </a:lnSpc>
              <a:spcBef>
                <a:spcPts val="0"/>
              </a:spcBef>
              <a:spcAft>
                <a:spcPts val="0"/>
              </a:spcAft>
              <a:buSzPts val="5200"/>
              <a:buNone/>
              <a:defRPr sz="6900"/>
            </a:lvl5pPr>
            <a:lvl6pPr lvl="5" algn="ctr">
              <a:lnSpc>
                <a:spcPct val="100000"/>
              </a:lnSpc>
              <a:spcBef>
                <a:spcPts val="0"/>
              </a:spcBef>
              <a:spcAft>
                <a:spcPts val="0"/>
              </a:spcAft>
              <a:buSzPts val="5200"/>
              <a:buNone/>
              <a:defRPr sz="6900"/>
            </a:lvl6pPr>
            <a:lvl7pPr lvl="6" algn="ctr">
              <a:lnSpc>
                <a:spcPct val="100000"/>
              </a:lnSpc>
              <a:spcBef>
                <a:spcPts val="0"/>
              </a:spcBef>
              <a:spcAft>
                <a:spcPts val="0"/>
              </a:spcAft>
              <a:buSzPts val="5200"/>
              <a:buNone/>
              <a:defRPr sz="6900"/>
            </a:lvl7pPr>
            <a:lvl8pPr lvl="7" algn="ctr">
              <a:lnSpc>
                <a:spcPct val="100000"/>
              </a:lnSpc>
              <a:spcBef>
                <a:spcPts val="0"/>
              </a:spcBef>
              <a:spcAft>
                <a:spcPts val="0"/>
              </a:spcAft>
              <a:buSzPts val="5200"/>
              <a:buNone/>
              <a:defRPr sz="6900"/>
            </a:lvl8pPr>
            <a:lvl9pPr lvl="8" algn="ctr">
              <a:lnSpc>
                <a:spcPct val="100000"/>
              </a:lnSpc>
              <a:spcBef>
                <a:spcPts val="0"/>
              </a:spcBef>
              <a:spcAft>
                <a:spcPts val="0"/>
              </a:spcAft>
              <a:buSzPts val="5200"/>
              <a:buNone/>
              <a:defRPr sz="6900"/>
            </a:lvl9pPr>
          </a:lstStyle>
          <a:p>
            <a:endParaRPr/>
          </a:p>
        </p:txBody>
      </p:sp>
      <p:sp>
        <p:nvSpPr>
          <p:cNvPr id="415" name="Google Shape;415;p93"/>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1pPr>
            <a:lvl2pPr marR="0" lvl="1"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2800"/>
              <a:buFont typeface="Arial"/>
              <a:buNone/>
              <a:defRPr sz="3700" b="0" i="0" u="none" strike="noStrike" cap="none">
                <a:solidFill>
                  <a:srgbClr val="000000"/>
                </a:solidFill>
                <a:latin typeface="Arial"/>
                <a:ea typeface="Arial"/>
                <a:cs typeface="Arial"/>
                <a:sym typeface="Arial"/>
              </a:defRPr>
            </a:lvl9pPr>
          </a:lstStyle>
          <a:p>
            <a:endParaRPr/>
          </a:p>
        </p:txBody>
      </p:sp>
      <p:sp>
        <p:nvSpPr>
          <p:cNvPr id="416" name="Google Shape;416;p93"/>
          <p:cNvSpPr txBox="1">
            <a:spLocks noGrp="1"/>
          </p:cNvSpPr>
          <p:nvPr>
            <p:ph type="sldNum" idx="12"/>
          </p:nvPr>
        </p:nvSpPr>
        <p:spPr>
          <a:xfrm>
            <a:off x="11296611" y="6217623"/>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1_Content Slide 2">
  <p:cSld name="1_Content Slide 2">
    <p:spTree>
      <p:nvGrpSpPr>
        <p:cNvPr id="1" name="Shape 417"/>
        <p:cNvGrpSpPr/>
        <p:nvPr/>
      </p:nvGrpSpPr>
      <p:grpSpPr>
        <a:xfrm>
          <a:off x="0" y="0"/>
          <a:ext cx="0" cy="0"/>
          <a:chOff x="0" y="0"/>
          <a:chExt cx="0" cy="0"/>
        </a:xfrm>
      </p:grpSpPr>
      <p:sp>
        <p:nvSpPr>
          <p:cNvPr id="418" name="Google Shape;418;p94"/>
          <p:cNvSpPr txBox="1">
            <a:spLocks noGrp="1"/>
          </p:cNvSpPr>
          <p:nvPr>
            <p:ph type="body" idx="1"/>
          </p:nvPr>
        </p:nvSpPr>
        <p:spPr>
          <a:xfrm>
            <a:off x="309739" y="1714500"/>
            <a:ext cx="11572500" cy="4340100"/>
          </a:xfrm>
          <a:prstGeom prst="rect">
            <a:avLst/>
          </a:prstGeom>
          <a:noFill/>
          <a:ln>
            <a:noFill/>
          </a:ln>
        </p:spPr>
        <p:txBody>
          <a:bodyPr spcFirstLastPara="1" wrap="square" lIns="48200" tIns="24100" rIns="48200" bIns="24100" anchor="t" anchorCtr="0">
            <a:noAutofit/>
          </a:bodyPr>
          <a:lstStyle>
            <a:lvl1pPr marL="457200" marR="0" lvl="0" indent="-228600" algn="l">
              <a:lnSpc>
                <a:spcPct val="100000"/>
              </a:lnSpc>
              <a:spcBef>
                <a:spcPts val="0"/>
              </a:spcBef>
              <a:spcAft>
                <a:spcPts val="0"/>
              </a:spcAft>
              <a:buClr>
                <a:srgbClr val="000000"/>
              </a:buClr>
              <a:buSzPts val="800"/>
              <a:buFont typeface="Arial"/>
              <a:buNone/>
              <a:defRPr sz="3500" b="0" i="0" u="none" strike="noStrike" cap="none">
                <a:solidFill>
                  <a:schemeClr val="dk1"/>
                </a:solidFill>
                <a:latin typeface="Arial"/>
                <a:ea typeface="Arial"/>
                <a:cs typeface="Arial"/>
                <a:sym typeface="Arial"/>
              </a:defRPr>
            </a:lvl1pPr>
            <a:lvl2pPr marL="914400" marR="0" lvl="1" indent="-228600" algn="l">
              <a:lnSpc>
                <a:spcPct val="100000"/>
              </a:lnSpc>
              <a:spcBef>
                <a:spcPts val="0"/>
              </a:spcBef>
              <a:spcAft>
                <a:spcPts val="0"/>
              </a:spcAft>
              <a:buClr>
                <a:srgbClr val="000000"/>
              </a:buClr>
              <a:buSzPts val="800"/>
              <a:buFont typeface="Arial"/>
              <a:buNone/>
              <a:defRPr sz="3100" b="0" i="0" u="none" strike="noStrike" cap="none">
                <a:solidFill>
                  <a:schemeClr val="dk1"/>
                </a:solidFill>
                <a:latin typeface="Arial"/>
                <a:ea typeface="Arial"/>
                <a:cs typeface="Arial"/>
                <a:sym typeface="Arial"/>
              </a:defRPr>
            </a:lvl2pPr>
            <a:lvl3pPr marL="1371600" marR="0" lvl="2" indent="-228600" algn="l">
              <a:lnSpc>
                <a:spcPct val="100000"/>
              </a:lnSpc>
              <a:spcBef>
                <a:spcPts val="0"/>
              </a:spcBef>
              <a:spcAft>
                <a:spcPts val="0"/>
              </a:spcAft>
              <a:buClr>
                <a:srgbClr val="000000"/>
              </a:buClr>
              <a:buSzPts val="800"/>
              <a:buFont typeface="Arial"/>
              <a:buNone/>
              <a:defRPr sz="2500" b="0" i="0" u="none" strike="noStrike" cap="none">
                <a:solidFill>
                  <a:schemeClr val="dk1"/>
                </a:solidFill>
                <a:latin typeface="Arial"/>
                <a:ea typeface="Arial"/>
                <a:cs typeface="Arial"/>
                <a:sym typeface="Arial"/>
              </a:defRPr>
            </a:lvl3pPr>
            <a:lvl4pPr marL="1828800" marR="0" lvl="3" indent="-304800" algn="l">
              <a:lnSpc>
                <a:spcPct val="100000"/>
              </a:lnSpc>
              <a:spcBef>
                <a:spcPts val="0"/>
              </a:spcBef>
              <a:spcAft>
                <a:spcPts val="0"/>
              </a:spcAft>
              <a:buClr>
                <a:srgbClr val="000000"/>
              </a:buClr>
              <a:buSzPts val="1200"/>
              <a:buFont typeface="Noto Sans Symbols"/>
              <a:buChar char="❖"/>
              <a:defRPr sz="2300" b="0" i="0" u="none" strike="noStrike" cap="none">
                <a:solidFill>
                  <a:schemeClr val="dk1"/>
                </a:solidFill>
                <a:latin typeface="Arial"/>
                <a:ea typeface="Arial"/>
                <a:cs typeface="Arial"/>
                <a:sym typeface="Arial"/>
              </a:defRPr>
            </a:lvl4pPr>
            <a:lvl5pPr marL="2286000" marR="0" lvl="4"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5pPr>
            <a:lvl6pPr marL="2743200" marR="0" lvl="5"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6pPr>
            <a:lvl7pPr marL="3200400" marR="0" lvl="6"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7pPr>
            <a:lvl8pPr marL="3657600" marR="0" lvl="7"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8pPr>
            <a:lvl9pPr marL="4114800" marR="0" lvl="8" indent="-228600" algn="l">
              <a:lnSpc>
                <a:spcPct val="100000"/>
              </a:lnSpc>
              <a:spcBef>
                <a:spcPts val="0"/>
              </a:spcBef>
              <a:spcAft>
                <a:spcPts val="0"/>
              </a:spcAft>
              <a:buClr>
                <a:srgbClr val="000000"/>
              </a:buClr>
              <a:buSzPts val="800"/>
              <a:buFont typeface="Arial"/>
              <a:buNone/>
              <a:defRPr sz="1500" b="0" i="0" u="none" strike="noStrike" cap="none">
                <a:solidFill>
                  <a:srgbClr val="000000"/>
                </a:solidFill>
                <a:latin typeface="Arial"/>
                <a:ea typeface="Arial"/>
                <a:cs typeface="Arial"/>
                <a:sym typeface="Arial"/>
              </a:defRPr>
            </a:lvl9pPr>
          </a:lstStyle>
          <a:p>
            <a:endParaRPr/>
          </a:p>
        </p:txBody>
      </p:sp>
      <p:sp>
        <p:nvSpPr>
          <p:cNvPr id="419" name="Google Shape;419;p94"/>
          <p:cNvSpPr txBox="1">
            <a:spLocks noGrp="1"/>
          </p:cNvSpPr>
          <p:nvPr>
            <p:ph type="sldNum" idx="12"/>
          </p:nvPr>
        </p:nvSpPr>
        <p:spPr>
          <a:xfrm>
            <a:off x="9846361" y="6425136"/>
            <a:ext cx="2012100" cy="365100"/>
          </a:xfrm>
          <a:prstGeom prst="rect">
            <a:avLst/>
          </a:prstGeom>
          <a:noFill/>
          <a:ln>
            <a:noFill/>
          </a:ln>
        </p:spPr>
        <p:txBody>
          <a:bodyPr spcFirstLastPara="1" wrap="square" lIns="48200" tIns="24100" rIns="48200" bIns="24100" anchor="ctr" anchorCtr="0">
            <a:noAutofit/>
          </a:bodyPr>
          <a:lstStyle>
            <a:lvl1pPr marL="0" marR="0" lvl="0"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700"/>
              <a:buFont typeface="Arial"/>
              <a:buNone/>
              <a:defRPr sz="13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
        <p:nvSpPr>
          <p:cNvPr id="420" name="Google Shape;420;p94"/>
          <p:cNvSpPr txBox="1">
            <a:spLocks noGrp="1"/>
          </p:cNvSpPr>
          <p:nvPr>
            <p:ph type="title"/>
          </p:nvPr>
        </p:nvSpPr>
        <p:spPr>
          <a:xfrm>
            <a:off x="309739" y="439119"/>
            <a:ext cx="11572500" cy="8163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800"/>
              <a:buFont typeface="Trebuchet MS"/>
              <a:buNone/>
              <a:defRPr sz="6300">
                <a:solidFill>
                  <a:srgbClr val="001254"/>
                </a:solidFill>
              </a:defRPr>
            </a:lvl1pPr>
            <a:lvl2pPr lvl="1" algn="ctr">
              <a:lnSpc>
                <a:spcPct val="100000"/>
              </a:lnSpc>
              <a:spcBef>
                <a:spcPts val="0"/>
              </a:spcBef>
              <a:spcAft>
                <a:spcPts val="0"/>
              </a:spcAft>
              <a:buClr>
                <a:srgbClr val="FFFFFF"/>
              </a:buClr>
              <a:buSzPts val="800"/>
              <a:buFont typeface="Trebuchet MS"/>
              <a:buNone/>
              <a:defRPr sz="1100"/>
            </a:lvl2pPr>
            <a:lvl3pPr lvl="2" algn="ctr">
              <a:lnSpc>
                <a:spcPct val="100000"/>
              </a:lnSpc>
              <a:spcBef>
                <a:spcPts val="0"/>
              </a:spcBef>
              <a:spcAft>
                <a:spcPts val="0"/>
              </a:spcAft>
              <a:buClr>
                <a:srgbClr val="FFFFFF"/>
              </a:buClr>
              <a:buSzPts val="800"/>
              <a:buFont typeface="Trebuchet MS"/>
              <a:buNone/>
              <a:defRPr sz="1100"/>
            </a:lvl3pPr>
            <a:lvl4pPr lvl="3" algn="ctr">
              <a:lnSpc>
                <a:spcPct val="100000"/>
              </a:lnSpc>
              <a:spcBef>
                <a:spcPts val="0"/>
              </a:spcBef>
              <a:spcAft>
                <a:spcPts val="0"/>
              </a:spcAft>
              <a:buClr>
                <a:srgbClr val="FFFFFF"/>
              </a:buClr>
              <a:buSzPts val="800"/>
              <a:buFont typeface="Trebuchet MS"/>
              <a:buNone/>
              <a:defRPr sz="1100"/>
            </a:lvl4pPr>
            <a:lvl5pPr lvl="4" algn="ctr">
              <a:lnSpc>
                <a:spcPct val="100000"/>
              </a:lnSpc>
              <a:spcBef>
                <a:spcPts val="0"/>
              </a:spcBef>
              <a:spcAft>
                <a:spcPts val="0"/>
              </a:spcAft>
              <a:buClr>
                <a:srgbClr val="FFFFFF"/>
              </a:buClr>
              <a:buSzPts val="800"/>
              <a:buFont typeface="Trebuchet MS"/>
              <a:buNone/>
              <a:defRPr sz="1100"/>
            </a:lvl5pPr>
            <a:lvl6pPr lvl="5" algn="ctr">
              <a:lnSpc>
                <a:spcPct val="100000"/>
              </a:lnSpc>
              <a:spcBef>
                <a:spcPts val="0"/>
              </a:spcBef>
              <a:spcAft>
                <a:spcPts val="0"/>
              </a:spcAft>
              <a:buClr>
                <a:srgbClr val="FFFFFF"/>
              </a:buClr>
              <a:buSzPts val="800"/>
              <a:buFont typeface="Trebuchet MS"/>
              <a:buNone/>
              <a:defRPr sz="1100"/>
            </a:lvl6pPr>
            <a:lvl7pPr lvl="6" algn="ctr">
              <a:lnSpc>
                <a:spcPct val="100000"/>
              </a:lnSpc>
              <a:spcBef>
                <a:spcPts val="0"/>
              </a:spcBef>
              <a:spcAft>
                <a:spcPts val="0"/>
              </a:spcAft>
              <a:buClr>
                <a:srgbClr val="FFFFFF"/>
              </a:buClr>
              <a:buSzPts val="800"/>
              <a:buFont typeface="Trebuchet MS"/>
              <a:buNone/>
              <a:defRPr sz="1100"/>
            </a:lvl7pPr>
            <a:lvl8pPr lvl="7" algn="ctr">
              <a:lnSpc>
                <a:spcPct val="100000"/>
              </a:lnSpc>
              <a:spcBef>
                <a:spcPts val="0"/>
              </a:spcBef>
              <a:spcAft>
                <a:spcPts val="0"/>
              </a:spcAft>
              <a:buClr>
                <a:srgbClr val="FFFFFF"/>
              </a:buClr>
              <a:buSzPts val="800"/>
              <a:buFont typeface="Trebuchet MS"/>
              <a:buNone/>
              <a:defRPr sz="1100"/>
            </a:lvl8pPr>
            <a:lvl9pPr lvl="8" algn="ctr">
              <a:lnSpc>
                <a:spcPct val="100000"/>
              </a:lnSpc>
              <a:spcBef>
                <a:spcPts val="0"/>
              </a:spcBef>
              <a:spcAft>
                <a:spcPts val="0"/>
              </a:spcAft>
              <a:buClr>
                <a:srgbClr val="FFFFFF"/>
              </a:buClr>
              <a:buSzPts val="800"/>
              <a:buFont typeface="Trebuchet MS"/>
              <a:buNone/>
              <a:defRPr sz="1100"/>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 Slide 2">
  <p:cSld name="Title Slide_2">
    <p:spTree>
      <p:nvGrpSpPr>
        <p:cNvPr id="1" name="Shape 421"/>
        <p:cNvGrpSpPr/>
        <p:nvPr/>
      </p:nvGrpSpPr>
      <p:grpSpPr>
        <a:xfrm>
          <a:off x="0" y="0"/>
          <a:ext cx="0" cy="0"/>
          <a:chOff x="0" y="0"/>
          <a:chExt cx="0" cy="0"/>
        </a:xfrm>
      </p:grpSpPr>
      <p:sp>
        <p:nvSpPr>
          <p:cNvPr id="422" name="Google Shape;422;p95"/>
          <p:cNvSpPr txBox="1">
            <a:spLocks noGrp="1"/>
          </p:cNvSpPr>
          <p:nvPr>
            <p:ph type="ctrTitle"/>
          </p:nvPr>
        </p:nvSpPr>
        <p:spPr>
          <a:xfrm>
            <a:off x="1040524" y="150569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23" name="Google Shape;423;p95"/>
          <p:cNvSpPr txBox="1">
            <a:spLocks noGrp="1"/>
          </p:cNvSpPr>
          <p:nvPr>
            <p:ph type="subTitle" idx="1"/>
          </p:nvPr>
        </p:nvSpPr>
        <p:spPr>
          <a:xfrm>
            <a:off x="1524000" y="2593827"/>
            <a:ext cx="9144000" cy="7389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100"/>
              </a:spcBef>
              <a:spcAft>
                <a:spcPts val="0"/>
              </a:spcAft>
              <a:buClr>
                <a:schemeClr val="lt1"/>
              </a:buClr>
              <a:buSzPts val="4900"/>
              <a:buFont typeface="Arial"/>
              <a:buNone/>
              <a:defRPr sz="49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424" name="Google Shape;424;p95"/>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a:lvl1pPr>
            <a:lvl2pPr lvl="1" algn="l">
              <a:spcBef>
                <a:spcPts val="0"/>
              </a:spcBef>
              <a:spcAft>
                <a:spcPts val="0"/>
              </a:spcAft>
              <a:buSzPts val="1500"/>
              <a:buNone/>
              <a:defRPr/>
            </a:lvl2pPr>
            <a:lvl3pPr lvl="2" algn="l">
              <a:spcBef>
                <a:spcPts val="0"/>
              </a:spcBef>
              <a:spcAft>
                <a:spcPts val="0"/>
              </a:spcAft>
              <a:buSzPts val="1500"/>
              <a:buNone/>
              <a:defRPr/>
            </a:lvl3pPr>
            <a:lvl4pPr lvl="3" algn="l">
              <a:spcBef>
                <a:spcPts val="0"/>
              </a:spcBef>
              <a:spcAft>
                <a:spcPts val="0"/>
              </a:spcAft>
              <a:buSzPts val="1500"/>
              <a:buNone/>
              <a:defRPr/>
            </a:lvl4pPr>
            <a:lvl5pPr lvl="4" algn="l">
              <a:spcBef>
                <a:spcPts val="0"/>
              </a:spcBef>
              <a:spcAft>
                <a:spcPts val="0"/>
              </a:spcAft>
              <a:buSzPts val="1500"/>
              <a:buNone/>
              <a:defRPr/>
            </a:lvl5pPr>
            <a:lvl6pPr lvl="5" algn="l">
              <a:spcBef>
                <a:spcPts val="0"/>
              </a:spcBef>
              <a:spcAft>
                <a:spcPts val="0"/>
              </a:spcAft>
              <a:buSzPts val="1500"/>
              <a:buNone/>
              <a:defRPr/>
            </a:lvl6pPr>
            <a:lvl7pPr lvl="6" algn="l">
              <a:spcBef>
                <a:spcPts val="0"/>
              </a:spcBef>
              <a:spcAft>
                <a:spcPts val="0"/>
              </a:spcAft>
              <a:buSzPts val="1500"/>
              <a:buNone/>
              <a:defRPr/>
            </a:lvl7pPr>
            <a:lvl8pPr lvl="7" algn="l">
              <a:spcBef>
                <a:spcPts val="0"/>
              </a:spcBef>
              <a:spcAft>
                <a:spcPts val="0"/>
              </a:spcAft>
              <a:buSzPts val="1500"/>
              <a:buNone/>
              <a:defRPr/>
            </a:lvl8pPr>
            <a:lvl9pPr lvl="8" algn="l">
              <a:spcBef>
                <a:spcPts val="0"/>
              </a:spcBef>
              <a:spcAft>
                <a:spcPts val="0"/>
              </a:spcAft>
              <a:buSzPts val="1500"/>
              <a:buNone/>
              <a:defRPr/>
            </a:lvl9pPr>
          </a:lstStyle>
          <a:p>
            <a:endParaRPr dirty="0"/>
          </a:p>
        </p:txBody>
      </p:sp>
      <p:sp>
        <p:nvSpPr>
          <p:cNvPr id="425" name="Google Shape;425;p9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426" name="Google Shape;426;p95"/>
          <p:cNvSpPr txBox="1">
            <a:spLocks noGrp="1"/>
          </p:cNvSpPr>
          <p:nvPr>
            <p:ph type="body" idx="2"/>
          </p:nvPr>
        </p:nvSpPr>
        <p:spPr>
          <a:xfrm>
            <a:off x="1913861" y="368056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1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6pPr>
            <a:lvl7pPr marL="3200400" marR="0" lvl="6"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7pPr>
            <a:lvl8pPr marL="3657600" marR="0" lvl="7"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8pPr>
            <a:lvl9pPr marL="4114800" marR="0" lvl="8" indent="-349250" algn="l">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7"/>
        <p:cNvGrpSpPr/>
        <p:nvPr/>
      </p:nvGrpSpPr>
      <p:grpSpPr>
        <a:xfrm>
          <a:off x="0" y="0"/>
          <a:ext cx="0" cy="0"/>
          <a:chOff x="0" y="0"/>
          <a:chExt cx="0" cy="0"/>
        </a:xfrm>
      </p:grpSpPr>
      <p:sp>
        <p:nvSpPr>
          <p:cNvPr id="428" name="Google Shape;428;p9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1200"/>
              <a:buFont typeface="Trebuchet MS"/>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429"/>
        <p:cNvGrpSpPr/>
        <p:nvPr/>
      </p:nvGrpSpPr>
      <p:grpSpPr>
        <a:xfrm>
          <a:off x="0" y="0"/>
          <a:ext cx="0" cy="0"/>
          <a:chOff x="0" y="0"/>
          <a:chExt cx="0" cy="0"/>
        </a:xfrm>
      </p:grpSpPr>
      <p:sp>
        <p:nvSpPr>
          <p:cNvPr id="430" name="Google Shape;430;p97"/>
          <p:cNvSpPr txBox="1">
            <a:spLocks noGrp="1"/>
          </p:cNvSpPr>
          <p:nvPr>
            <p:ph type="body" idx="1"/>
          </p:nvPr>
        </p:nvSpPr>
        <p:spPr>
          <a:xfrm>
            <a:off x="309741" y="1714500"/>
            <a:ext cx="11572500" cy="4340100"/>
          </a:xfrm>
          <a:prstGeom prst="rect">
            <a:avLst/>
          </a:prstGeom>
          <a:noFill/>
          <a:ln>
            <a:noFill/>
          </a:ln>
        </p:spPr>
        <p:txBody>
          <a:bodyPr spcFirstLastPara="1" wrap="square" lIns="78575" tIns="39275" rIns="78575" bIns="39275" anchor="t" anchorCtr="0">
            <a:noAutofit/>
          </a:bodyPr>
          <a:lstStyle>
            <a:lvl1pPr marL="457200" marR="0" lvl="0" indent="-228600" algn="l">
              <a:spcBef>
                <a:spcPts val="3600"/>
              </a:spcBef>
              <a:spcAft>
                <a:spcPts val="0"/>
              </a:spcAft>
              <a:buSzPts val="1200"/>
              <a:buNone/>
              <a:defRPr sz="3100" b="0" i="0" u="none" strike="noStrike" cap="none">
                <a:solidFill>
                  <a:schemeClr val="dk1"/>
                </a:solidFill>
                <a:latin typeface="Trebuchet MS"/>
                <a:ea typeface="Trebuchet MS"/>
                <a:cs typeface="Trebuchet MS"/>
                <a:sym typeface="Trebuchet MS"/>
              </a:defRPr>
            </a:lvl1pPr>
            <a:lvl2pPr marL="914400" marR="0" lvl="1" indent="-228600" algn="l">
              <a:spcBef>
                <a:spcPts val="3600"/>
              </a:spcBef>
              <a:spcAft>
                <a:spcPts val="0"/>
              </a:spcAft>
              <a:buSzPts val="1200"/>
              <a:buNone/>
              <a:defRPr sz="2800" b="0" i="0" u="none" strike="noStrike" cap="none">
                <a:solidFill>
                  <a:schemeClr val="dk1"/>
                </a:solidFill>
                <a:latin typeface="Trebuchet MS"/>
                <a:ea typeface="Trebuchet MS"/>
                <a:cs typeface="Trebuchet MS"/>
                <a:sym typeface="Trebuchet MS"/>
              </a:defRPr>
            </a:lvl2pPr>
            <a:lvl3pPr marL="1371600" marR="0" lvl="2" indent="-228600" algn="l">
              <a:spcBef>
                <a:spcPts val="3600"/>
              </a:spcBef>
              <a:spcAft>
                <a:spcPts val="0"/>
              </a:spcAft>
              <a:buSzPts val="1200"/>
              <a:buNone/>
              <a:defRPr sz="2300" b="0" i="0" u="none" strike="noStrike" cap="none">
                <a:solidFill>
                  <a:schemeClr val="dk1"/>
                </a:solidFill>
                <a:latin typeface="Trebuchet MS"/>
                <a:ea typeface="Trebuchet MS"/>
                <a:cs typeface="Trebuchet MS"/>
                <a:sym typeface="Trebuchet MS"/>
              </a:defRPr>
            </a:lvl3pPr>
            <a:lvl4pPr marL="1828800" marR="0" lvl="3" indent="-361950" algn="l">
              <a:spcBef>
                <a:spcPts val="3600"/>
              </a:spcBef>
              <a:spcAft>
                <a:spcPts val="0"/>
              </a:spcAft>
              <a:buClr>
                <a:schemeClr val="dk1"/>
              </a:buClr>
              <a:buSzPts val="2100"/>
              <a:buFont typeface="Noto Sans Symbols"/>
              <a:buChar char="❖"/>
              <a:defRPr sz="2100" b="0" i="0" u="none" strike="noStrike" cap="none">
                <a:solidFill>
                  <a:schemeClr val="dk1"/>
                </a:solidFill>
                <a:latin typeface="Trebuchet MS"/>
                <a:ea typeface="Trebuchet MS"/>
                <a:cs typeface="Trebuchet MS"/>
                <a:sym typeface="Trebuchet MS"/>
              </a:defRPr>
            </a:lvl4pPr>
            <a:lvl5pPr marL="2286000" marR="0" lvl="4"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5pPr>
            <a:lvl6pPr marL="2743200" marR="0" lvl="5"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6pPr>
            <a:lvl7pPr marL="3200400" marR="0" lvl="6"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7pPr>
            <a:lvl8pPr marL="3657600" marR="0" lvl="7"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8pPr>
            <a:lvl9pPr marL="4114800" marR="0" lvl="8" indent="-228600" algn="l">
              <a:spcBef>
                <a:spcPts val="3600"/>
              </a:spcBef>
              <a:spcAft>
                <a:spcPts val="0"/>
              </a:spcAft>
              <a:buSzPts val="1200"/>
              <a:buNone/>
              <a:defRPr sz="2700" b="0" i="0" u="none" strike="noStrike" cap="none">
                <a:solidFill>
                  <a:srgbClr val="5C6670"/>
                </a:solidFill>
                <a:latin typeface="Trebuchet MS"/>
                <a:ea typeface="Trebuchet MS"/>
                <a:cs typeface="Trebuchet MS"/>
                <a:sym typeface="Trebuchet MS"/>
              </a:defRPr>
            </a:lvl9pPr>
          </a:lstStyle>
          <a:p>
            <a:endParaRPr/>
          </a:p>
        </p:txBody>
      </p:sp>
      <p:sp>
        <p:nvSpPr>
          <p:cNvPr id="431" name="Google Shape;431;p97"/>
          <p:cNvSpPr txBox="1">
            <a:spLocks noGrp="1"/>
          </p:cNvSpPr>
          <p:nvPr>
            <p:ph type="sldNum" idx="12"/>
          </p:nvPr>
        </p:nvSpPr>
        <p:spPr>
          <a:xfrm>
            <a:off x="9846356" y="6425136"/>
            <a:ext cx="2012100" cy="364800"/>
          </a:xfrm>
          <a:prstGeom prst="rect">
            <a:avLst/>
          </a:prstGeom>
          <a:noFill/>
          <a:ln>
            <a:noFill/>
          </a:ln>
        </p:spPr>
        <p:txBody>
          <a:bodyPr spcFirstLastPara="1" wrap="square" lIns="78575" tIns="39275" rIns="78575" bIns="39275"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dirty="0"/>
          </a:p>
        </p:txBody>
      </p:sp>
      <p:sp>
        <p:nvSpPr>
          <p:cNvPr id="432" name="Google Shape;432;p97"/>
          <p:cNvSpPr txBox="1">
            <a:spLocks noGrp="1"/>
          </p:cNvSpPr>
          <p:nvPr>
            <p:ph type="title"/>
          </p:nvPr>
        </p:nvSpPr>
        <p:spPr>
          <a:xfrm>
            <a:off x="309741" y="439118"/>
            <a:ext cx="11572500" cy="816900"/>
          </a:xfrm>
          <a:prstGeom prst="rect">
            <a:avLst/>
          </a:prstGeom>
          <a:noFill/>
          <a:ln>
            <a:noFill/>
          </a:ln>
        </p:spPr>
        <p:txBody>
          <a:bodyPr spcFirstLastPara="1" wrap="square" lIns="0" tIns="0" rIns="0" bIns="0" anchor="ctr" anchorCtr="0">
            <a:normAutofit/>
          </a:bodyPr>
          <a:lstStyle>
            <a:lvl1pPr lvl="0" algn="ctr">
              <a:spcBef>
                <a:spcPts val="0"/>
              </a:spcBef>
              <a:spcAft>
                <a:spcPts val="0"/>
              </a:spcAft>
              <a:buSzPts val="1500"/>
              <a:buNone/>
              <a:defRPr sz="5700">
                <a:solidFill>
                  <a:srgbClr val="001254"/>
                </a:solidFill>
              </a:defRPr>
            </a:lvl1pPr>
            <a:lvl2pPr lvl="1" algn="ctr">
              <a:spcBef>
                <a:spcPts val="0"/>
              </a:spcBef>
              <a:spcAft>
                <a:spcPts val="0"/>
              </a:spcAft>
              <a:buSzPts val="1500"/>
              <a:buNone/>
              <a:defRPr/>
            </a:lvl2pPr>
            <a:lvl3pPr lvl="2" algn="ctr">
              <a:spcBef>
                <a:spcPts val="0"/>
              </a:spcBef>
              <a:spcAft>
                <a:spcPts val="0"/>
              </a:spcAft>
              <a:buSzPts val="1500"/>
              <a:buNone/>
              <a:defRPr/>
            </a:lvl3pPr>
            <a:lvl4pPr lvl="3" algn="ctr">
              <a:spcBef>
                <a:spcPts val="0"/>
              </a:spcBef>
              <a:spcAft>
                <a:spcPts val="0"/>
              </a:spcAft>
              <a:buSzPts val="1500"/>
              <a:buNone/>
              <a:defRPr/>
            </a:lvl4pPr>
            <a:lvl5pPr lvl="4" algn="ctr">
              <a:spcBef>
                <a:spcPts val="0"/>
              </a:spcBef>
              <a:spcAft>
                <a:spcPts val="0"/>
              </a:spcAft>
              <a:buSzPts val="1500"/>
              <a:buNone/>
              <a:defRPr/>
            </a:lvl5pPr>
            <a:lvl6pPr lvl="5" algn="ctr">
              <a:spcBef>
                <a:spcPts val="0"/>
              </a:spcBef>
              <a:spcAft>
                <a:spcPts val="0"/>
              </a:spcAft>
              <a:buSzPts val="1500"/>
              <a:buNone/>
              <a:defRPr/>
            </a:lvl6pPr>
            <a:lvl7pPr lvl="6" algn="ctr">
              <a:spcBef>
                <a:spcPts val="0"/>
              </a:spcBef>
              <a:spcAft>
                <a:spcPts val="0"/>
              </a:spcAft>
              <a:buSzPts val="1500"/>
              <a:buNone/>
              <a:defRPr/>
            </a:lvl7pPr>
            <a:lvl8pPr lvl="7" algn="ctr">
              <a:spcBef>
                <a:spcPts val="0"/>
              </a:spcBef>
              <a:spcAft>
                <a:spcPts val="0"/>
              </a:spcAft>
              <a:buSzPts val="1500"/>
              <a:buNone/>
              <a:defRPr/>
            </a:lvl8pPr>
            <a:lvl9pPr lvl="8" algn="ctr">
              <a:spcBef>
                <a:spcPts val="0"/>
              </a:spcBef>
              <a:spcAft>
                <a:spcPts val="0"/>
              </a:spcAft>
              <a:buSzPts val="1500"/>
              <a:buNone/>
              <a:defRPr/>
            </a:lvl9pPr>
          </a:lstStyle>
          <a:p>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ext 1">
  <p:cSld name="SECTION_HEADER_1">
    <p:spTree>
      <p:nvGrpSpPr>
        <p:cNvPr id="1" name="Shape 433"/>
        <p:cNvGrpSpPr/>
        <p:nvPr/>
      </p:nvGrpSpPr>
      <p:grpSpPr>
        <a:xfrm>
          <a:off x="0" y="0"/>
          <a:ext cx="0" cy="0"/>
          <a:chOff x="0" y="0"/>
          <a:chExt cx="0" cy="0"/>
        </a:xfrm>
      </p:grpSpPr>
      <p:sp>
        <p:nvSpPr>
          <p:cNvPr id="434" name="Google Shape;434;p98"/>
          <p:cNvSpPr txBox="1">
            <a:spLocks noGrp="1"/>
          </p:cNvSpPr>
          <p:nvPr>
            <p:ph type="title"/>
          </p:nvPr>
        </p:nvSpPr>
        <p:spPr>
          <a:xfrm>
            <a:off x="838200" y="437985"/>
            <a:ext cx="10515600" cy="960000"/>
          </a:xfrm>
          <a:prstGeom prst="rect">
            <a:avLst/>
          </a:prstGeom>
          <a:noFill/>
          <a:ln>
            <a:noFill/>
          </a:ln>
        </p:spPr>
        <p:txBody>
          <a:bodyPr spcFirstLastPara="1" wrap="square" lIns="68550" tIns="34250" rIns="68550" bIns="34250" anchor="b" anchorCtr="0">
            <a:noAutofit/>
          </a:bodyPr>
          <a:lstStyle>
            <a:lvl1pPr lvl="0" algn="ctr">
              <a:lnSpc>
                <a:spcPct val="90000"/>
              </a:lnSpc>
              <a:spcBef>
                <a:spcPts val="0"/>
              </a:spcBef>
              <a:spcAft>
                <a:spcPts val="0"/>
              </a:spcAft>
              <a:buClr>
                <a:schemeClr val="accent5"/>
              </a:buClr>
              <a:buSzPts val="4500"/>
              <a:buFont typeface="Trebuchet MS"/>
              <a:buNone/>
              <a:defRPr sz="4500"/>
            </a:lvl1pPr>
            <a:lvl2pPr lvl="1" algn="l">
              <a:lnSpc>
                <a:spcPct val="100000"/>
              </a:lnSpc>
              <a:spcBef>
                <a:spcPts val="0"/>
              </a:spcBef>
              <a:spcAft>
                <a:spcPts val="0"/>
              </a:spcAft>
              <a:buClr>
                <a:srgbClr val="FFFFFF"/>
              </a:buClr>
              <a:buSzPts val="1100"/>
              <a:buFont typeface="Trebuchet MS"/>
              <a:buNone/>
              <a:defRPr/>
            </a:lvl2pPr>
            <a:lvl3pPr lvl="2" algn="l">
              <a:lnSpc>
                <a:spcPct val="100000"/>
              </a:lnSpc>
              <a:spcBef>
                <a:spcPts val="0"/>
              </a:spcBef>
              <a:spcAft>
                <a:spcPts val="0"/>
              </a:spcAft>
              <a:buClr>
                <a:srgbClr val="FFFFFF"/>
              </a:buClr>
              <a:buSzPts val="1100"/>
              <a:buFont typeface="Trebuchet MS"/>
              <a:buNone/>
              <a:defRPr/>
            </a:lvl3pPr>
            <a:lvl4pPr lvl="3" algn="l">
              <a:lnSpc>
                <a:spcPct val="100000"/>
              </a:lnSpc>
              <a:spcBef>
                <a:spcPts val="0"/>
              </a:spcBef>
              <a:spcAft>
                <a:spcPts val="0"/>
              </a:spcAft>
              <a:buClr>
                <a:srgbClr val="FFFFFF"/>
              </a:buClr>
              <a:buSzPts val="1100"/>
              <a:buFont typeface="Trebuchet MS"/>
              <a:buNone/>
              <a:defRPr/>
            </a:lvl4pPr>
            <a:lvl5pPr lvl="4" algn="l">
              <a:lnSpc>
                <a:spcPct val="100000"/>
              </a:lnSpc>
              <a:spcBef>
                <a:spcPts val="0"/>
              </a:spcBef>
              <a:spcAft>
                <a:spcPts val="0"/>
              </a:spcAft>
              <a:buClr>
                <a:srgbClr val="FFFFFF"/>
              </a:buClr>
              <a:buSzPts val="1100"/>
              <a:buFont typeface="Trebuchet MS"/>
              <a:buNone/>
              <a:defRPr/>
            </a:lvl5pPr>
            <a:lvl6pPr lvl="5" algn="l">
              <a:lnSpc>
                <a:spcPct val="100000"/>
              </a:lnSpc>
              <a:spcBef>
                <a:spcPts val="0"/>
              </a:spcBef>
              <a:spcAft>
                <a:spcPts val="0"/>
              </a:spcAft>
              <a:buClr>
                <a:srgbClr val="FFFFFF"/>
              </a:buClr>
              <a:buSzPts val="1100"/>
              <a:buFont typeface="Trebuchet MS"/>
              <a:buNone/>
              <a:defRPr/>
            </a:lvl6pPr>
            <a:lvl7pPr lvl="6" algn="l">
              <a:lnSpc>
                <a:spcPct val="100000"/>
              </a:lnSpc>
              <a:spcBef>
                <a:spcPts val="0"/>
              </a:spcBef>
              <a:spcAft>
                <a:spcPts val="0"/>
              </a:spcAft>
              <a:buClr>
                <a:srgbClr val="FFFFFF"/>
              </a:buClr>
              <a:buSzPts val="1100"/>
              <a:buFont typeface="Trebuchet MS"/>
              <a:buNone/>
              <a:defRPr/>
            </a:lvl7pPr>
            <a:lvl8pPr lvl="7" algn="l">
              <a:lnSpc>
                <a:spcPct val="100000"/>
              </a:lnSpc>
              <a:spcBef>
                <a:spcPts val="0"/>
              </a:spcBef>
              <a:spcAft>
                <a:spcPts val="0"/>
              </a:spcAft>
              <a:buClr>
                <a:srgbClr val="FFFFFF"/>
              </a:buClr>
              <a:buSzPts val="1100"/>
              <a:buFont typeface="Trebuchet MS"/>
              <a:buNone/>
              <a:defRPr/>
            </a:lvl8pPr>
            <a:lvl9pPr lvl="8" algn="l">
              <a:lnSpc>
                <a:spcPct val="100000"/>
              </a:lnSpc>
              <a:spcBef>
                <a:spcPts val="0"/>
              </a:spcBef>
              <a:spcAft>
                <a:spcPts val="0"/>
              </a:spcAft>
              <a:buClr>
                <a:srgbClr val="FFFFFF"/>
              </a:buClr>
              <a:buSzPts val="1100"/>
              <a:buFont typeface="Trebuchet MS"/>
              <a:buNone/>
              <a:defRPr/>
            </a:lvl9pPr>
          </a:lstStyle>
          <a:p>
            <a:endParaRPr/>
          </a:p>
        </p:txBody>
      </p:sp>
      <p:sp>
        <p:nvSpPr>
          <p:cNvPr id="435" name="Google Shape;435;p98"/>
          <p:cNvSpPr txBox="1">
            <a:spLocks noGrp="1"/>
          </p:cNvSpPr>
          <p:nvPr>
            <p:ph type="body" idx="1"/>
          </p:nvPr>
        </p:nvSpPr>
        <p:spPr>
          <a:xfrm>
            <a:off x="838200" y="1852302"/>
            <a:ext cx="10515600" cy="4205700"/>
          </a:xfrm>
          <a:prstGeom prst="rect">
            <a:avLst/>
          </a:prstGeom>
          <a:noFill/>
          <a:ln>
            <a:noFill/>
          </a:ln>
        </p:spPr>
        <p:txBody>
          <a:bodyPr spcFirstLastPara="1" wrap="square" lIns="68550" tIns="34250" rIns="68550" bIns="34250" anchor="t" anchorCtr="0">
            <a:noAutofit/>
          </a:bodyPr>
          <a:lstStyle>
            <a:lvl1pPr marL="457200" marR="0" lvl="0" indent="-400050" algn="l">
              <a:lnSpc>
                <a:spcPct val="90000"/>
              </a:lnSpc>
              <a:spcBef>
                <a:spcPts val="800"/>
              </a:spcBef>
              <a:spcAft>
                <a:spcPts val="0"/>
              </a:spcAft>
              <a:buClr>
                <a:schemeClr val="dk1"/>
              </a:buClr>
              <a:buSzPts val="2700"/>
              <a:buFont typeface="Arial"/>
              <a:buChar char="•"/>
              <a:defRPr sz="2700" b="0" i="0" u="none" strike="noStrike" cap="none">
                <a:solidFill>
                  <a:schemeClr val="dk1"/>
                </a:solidFill>
                <a:latin typeface="Trebuchet MS"/>
                <a:ea typeface="Trebuchet MS"/>
                <a:cs typeface="Trebuchet MS"/>
                <a:sym typeface="Trebuchet MS"/>
              </a:defRPr>
            </a:lvl1pPr>
            <a:lvl2pPr marL="914400" marR="0" lvl="1" indent="-336550" algn="l">
              <a:lnSpc>
                <a:spcPct val="90000"/>
              </a:lnSpc>
              <a:spcBef>
                <a:spcPts val="400"/>
              </a:spcBef>
              <a:spcAft>
                <a:spcPts val="0"/>
              </a:spcAft>
              <a:buClr>
                <a:schemeClr val="dk1"/>
              </a:buClr>
              <a:buSzPts val="1700"/>
              <a:buFont typeface="Noto Sans"/>
              <a:buChar char="⮚"/>
              <a:defRPr sz="2500" b="0" i="0" u="none" strike="noStrike" cap="none">
                <a:solidFill>
                  <a:schemeClr val="dk1"/>
                </a:solidFill>
                <a:latin typeface="Trebuchet MS"/>
                <a:ea typeface="Trebuchet MS"/>
                <a:cs typeface="Trebuchet MS"/>
                <a:sym typeface="Trebuchet MS"/>
              </a:defRPr>
            </a:lvl2pPr>
            <a:lvl3pPr marL="1371600" marR="0" lvl="2" indent="-355600" algn="l">
              <a:lnSpc>
                <a:spcPct val="90000"/>
              </a:lnSpc>
              <a:spcBef>
                <a:spcPts val="400"/>
              </a:spcBef>
              <a:spcAft>
                <a:spcPts val="0"/>
              </a:spcAft>
              <a:buClr>
                <a:schemeClr val="dk1"/>
              </a:buClr>
              <a:buSzPts val="2000"/>
              <a:buFont typeface="Noto Sans"/>
              <a:buChar char="▪"/>
              <a:defRPr sz="2000" b="0" i="0" u="none" strike="noStrike" cap="none">
                <a:solidFill>
                  <a:schemeClr val="dk1"/>
                </a:solidFill>
                <a:latin typeface="Calibri"/>
                <a:ea typeface="Calibri"/>
                <a:cs typeface="Calibri"/>
                <a:sym typeface="Calibri"/>
              </a:defRPr>
            </a:lvl3pPr>
            <a:lvl4pPr marL="1828800" marR="0" lvl="3" indent="-349250" algn="l">
              <a:lnSpc>
                <a:spcPct val="90000"/>
              </a:lnSpc>
              <a:spcBef>
                <a:spcPts val="4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0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436" name="Google Shape;436;p98"/>
          <p:cNvSpPr txBox="1">
            <a:spLocks noGrp="1"/>
          </p:cNvSpPr>
          <p:nvPr>
            <p:ph type="sldNum" idx="12"/>
          </p:nvPr>
        </p:nvSpPr>
        <p:spPr>
          <a:xfrm>
            <a:off x="9231100" y="6434338"/>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1"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1"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1"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1"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1"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1"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1"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1"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theme" Target="../theme/theme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5.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image" Target="../media/image1.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theme" Target="../theme/theme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6" Type="http://schemas.openxmlformats.org/officeDocument/2006/relationships/image" Target="../media/image8.png"/><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theme" Target="../theme/theme5.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theme" Target="../theme/theme6.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 Id="rId27" Type="http://schemas.openxmlformats.org/officeDocument/2006/relationships/image" Target="../media/image13.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theme" Target="../theme/theme7.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1" name="Google Shape;11;p1" descr="Colorado Department of Health Care Policy &amp; Financing"/>
          <p:cNvPicPr preferRelativeResize="0"/>
          <p:nvPr/>
        </p:nvPicPr>
        <p:blipFill rotWithShape="1">
          <a:blip r:embed="rId19">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748" r:id="rId15"/>
    <p:sldLayoutId id="2147483751" r:id="rId16"/>
    <p:sldLayoutId id="2147483752"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6"/>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dirty="0"/>
          </a:p>
        </p:txBody>
      </p:sp>
      <p:sp>
        <p:nvSpPr>
          <p:cNvPr id="71" name="Google Shape;71;p16"/>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2" name="Google Shape;72;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73" name="Google Shape;73;p16" descr="Colorado Department of Health Care Policy &amp; Financing"/>
          <p:cNvPicPr preferRelativeResize="0"/>
          <p:nvPr/>
        </p:nvPicPr>
        <p:blipFill rotWithShape="1">
          <a:blip r:embed="rId16">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747" r:id="rId13"/>
    <p:sldLayoutId id="2147483754"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4" name="Google Shape;124;p29"/>
          <p:cNvSpPr txBox="1">
            <a:spLocks noGrp="1"/>
          </p:cNvSpPr>
          <p:nvPr>
            <p:ph type="dt" idx="10"/>
          </p:nvPr>
        </p:nvSpPr>
        <p:spPr>
          <a:xfrm>
            <a:off x="4724400" y="4907535"/>
            <a:ext cx="2743200" cy="365100"/>
          </a:xfrm>
          <a:prstGeom prst="rect">
            <a:avLst/>
          </a:prstGeom>
          <a:noFill/>
          <a:ln>
            <a:noFill/>
          </a:ln>
        </p:spPr>
        <p:txBody>
          <a:bodyPr spcFirstLastPara="1" wrap="square" lIns="91650" tIns="45825" rIns="91650" bIns="45825" anchor="ctr" anchorCtr="0">
            <a:noAutofit/>
          </a:bodyPr>
          <a:lstStyle>
            <a:lvl1pPr marR="0" lvl="0" algn="ctr">
              <a:spcBef>
                <a:spcPts val="0"/>
              </a:spcBef>
              <a:spcAft>
                <a:spcPts val="0"/>
              </a:spcAft>
              <a:buSzPts val="1400"/>
              <a:buNone/>
              <a:defRPr sz="21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dirty="0"/>
          </a:p>
        </p:txBody>
      </p:sp>
      <p:sp>
        <p:nvSpPr>
          <p:cNvPr id="125" name="Google Shape;125;p29"/>
          <p:cNvSpPr/>
          <p:nvPr/>
        </p:nvSpPr>
        <p:spPr>
          <a:xfrm>
            <a:off x="0" y="6256612"/>
            <a:ext cx="12192000" cy="609600"/>
          </a:xfrm>
          <a:prstGeom prst="rect">
            <a:avLst/>
          </a:prstGeom>
          <a:solidFill>
            <a:schemeClr val="lt1"/>
          </a:solidFill>
          <a:ln>
            <a:noFill/>
          </a:ln>
        </p:spPr>
        <p:txBody>
          <a:bodyPr spcFirstLastPara="1" wrap="square" lIns="91650" tIns="45825" rIns="91650" bIns="45825"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6" name="Google Shape;126;p2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27" name="Google Shape;127;p29" descr="Colorado Department of Health Care Policy &amp; Financing"/>
          <p:cNvPicPr preferRelativeResize="0"/>
          <p:nvPr/>
        </p:nvPicPr>
        <p:blipFill rotWithShape="1">
          <a:blip r:embed="rId15">
            <a:alphaModFix/>
          </a:blip>
          <a:srcRect/>
          <a:stretch/>
        </p:blipFill>
        <p:spPr>
          <a:xfrm>
            <a:off x="274674" y="6363571"/>
            <a:ext cx="1992708" cy="34154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749"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sp>
        <p:nvSpPr>
          <p:cNvPr id="177" name="Google Shape;177;p42"/>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78" name="Google Shape;178;p42"/>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dirty="0"/>
          </a:p>
        </p:txBody>
      </p:sp>
      <p:sp>
        <p:nvSpPr>
          <p:cNvPr id="179" name="Google Shape;179;p42"/>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dirty="0">
              <a:solidFill>
                <a:schemeClr val="lt1"/>
              </a:solidFill>
              <a:latin typeface="Calibri"/>
              <a:ea typeface="Calibri"/>
              <a:cs typeface="Calibri"/>
              <a:sym typeface="Calibri"/>
            </a:endParaRPr>
          </a:p>
        </p:txBody>
      </p:sp>
      <p:sp>
        <p:nvSpPr>
          <p:cNvPr id="180" name="Google Shape;180;p4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181" name="Google Shape;181;p42"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60"/>
        <p:cNvGrpSpPr/>
        <p:nvPr/>
      </p:nvGrpSpPr>
      <p:grpSpPr>
        <a:xfrm>
          <a:off x="0" y="0"/>
          <a:ext cx="0" cy="0"/>
          <a:chOff x="0" y="0"/>
          <a:chExt cx="0" cy="0"/>
        </a:xfrm>
      </p:grpSpPr>
      <p:sp>
        <p:nvSpPr>
          <p:cNvPr id="261" name="Google Shape;261;p61"/>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lt1"/>
              </a:buClr>
              <a:buSzPts val="6400"/>
              <a:buFont typeface="Trebuchet MS"/>
              <a:buNone/>
              <a:defRPr sz="6400" b="1"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262" name="Google Shape;262;p61"/>
          <p:cNvSpPr txBox="1">
            <a:spLocks noGrp="1"/>
          </p:cNvSpPr>
          <p:nvPr>
            <p:ph type="dt" idx="10"/>
          </p:nvPr>
        </p:nvSpPr>
        <p:spPr>
          <a:xfrm>
            <a:off x="4724400" y="4907536"/>
            <a:ext cx="2743200" cy="365100"/>
          </a:xfrm>
          <a:prstGeom prst="rect">
            <a:avLst/>
          </a:prstGeom>
          <a:noFill/>
          <a:ln>
            <a:noFill/>
          </a:ln>
        </p:spPr>
        <p:txBody>
          <a:bodyPr spcFirstLastPara="1" wrap="square" lIns="121900" tIns="60925" rIns="121900" bIns="60925" anchor="ctr" anchorCtr="0">
            <a:noAutofit/>
          </a:bodyPr>
          <a:lstStyle>
            <a:lvl1pPr marR="0" lvl="0" algn="ctr">
              <a:lnSpc>
                <a:spcPct val="100000"/>
              </a:lnSpc>
              <a:spcBef>
                <a:spcPts val="0"/>
              </a:spcBef>
              <a:spcAft>
                <a:spcPts val="0"/>
              </a:spcAft>
              <a:buClr>
                <a:srgbClr val="000000"/>
              </a:buClr>
              <a:buSzPts val="1900"/>
              <a:buFont typeface="Arial"/>
              <a:buNone/>
              <a:defRPr sz="20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2pPr>
            <a:lvl3pPr marR="0" lvl="2"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3pPr>
            <a:lvl4pPr marR="0" lvl="3"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4pPr>
            <a:lvl5pPr marR="0" lvl="4"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5pPr>
            <a:lvl6pPr marR="0" lvl="5"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6pPr>
            <a:lvl7pPr marR="0" lvl="6"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7pPr>
            <a:lvl8pPr marR="0" lvl="7"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8pPr>
            <a:lvl9pPr marR="0" lvl="8"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9pPr>
          </a:lstStyle>
          <a:p>
            <a:endParaRPr dirty="0"/>
          </a:p>
        </p:txBody>
      </p:sp>
      <p:sp>
        <p:nvSpPr>
          <p:cNvPr id="263" name="Google Shape;263;p61"/>
          <p:cNvSpPr/>
          <p:nvPr/>
        </p:nvSpPr>
        <p:spPr>
          <a:xfrm>
            <a:off x="0" y="6256612"/>
            <a:ext cx="12192000" cy="609600"/>
          </a:xfrm>
          <a:prstGeom prst="rect">
            <a:avLst/>
          </a:prstGeom>
          <a:solidFill>
            <a:schemeClr val="lt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64" name="Google Shape;264;p6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pic>
        <p:nvPicPr>
          <p:cNvPr id="265" name="Google Shape;265;p61" descr="Colorado Department of Health Care Policy and Financing"/>
          <p:cNvPicPr preferRelativeResize="0"/>
          <p:nvPr/>
        </p:nvPicPr>
        <p:blipFill rotWithShape="1">
          <a:blip r:embed="rId16">
            <a:alphaModFix/>
          </a:blip>
          <a:srcRect/>
          <a:stretch/>
        </p:blipFill>
        <p:spPr>
          <a:xfrm>
            <a:off x="274673" y="6346758"/>
            <a:ext cx="2336756" cy="3925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53"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0"/>
        <p:cNvGrpSpPr/>
        <p:nvPr/>
      </p:nvGrpSpPr>
      <p:grpSpPr>
        <a:xfrm>
          <a:off x="0" y="0"/>
          <a:ext cx="0" cy="0"/>
          <a:chOff x="0" y="0"/>
          <a:chExt cx="0" cy="0"/>
        </a:xfrm>
      </p:grpSpPr>
      <p:sp>
        <p:nvSpPr>
          <p:cNvPr id="321" name="Google Shape;321;p75" descr="&quot;&quot;"/>
          <p:cNvSpPr/>
          <p:nvPr/>
        </p:nvSpPr>
        <p:spPr>
          <a:xfrm>
            <a:off x="0" y="6375797"/>
            <a:ext cx="12215826" cy="482274"/>
          </a:xfrm>
          <a:custGeom>
            <a:avLst/>
            <a:gdLst/>
            <a:ahLst/>
            <a:cxnLst/>
            <a:rect l="l" t="t" r="r" b="b"/>
            <a:pathLst>
              <a:path w="21600" h="21600" extrusionOk="0">
                <a:moveTo>
                  <a:pt x="0" y="0"/>
                </a:moveTo>
                <a:lnTo>
                  <a:pt x="21599" y="0"/>
                </a:lnTo>
                <a:lnTo>
                  <a:pt x="21599" y="21600"/>
                </a:lnTo>
                <a:lnTo>
                  <a:pt x="0" y="2160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dk1"/>
              </a:solidFill>
              <a:latin typeface="Trebuchet MS"/>
              <a:ea typeface="Trebuchet MS"/>
              <a:cs typeface="Trebuchet MS"/>
              <a:sym typeface="Trebuchet MS"/>
            </a:endParaRPr>
          </a:p>
        </p:txBody>
      </p:sp>
      <p:pic>
        <p:nvPicPr>
          <p:cNvPr id="322" name="Google Shape;322;p75"/>
          <p:cNvPicPr preferRelativeResize="0"/>
          <p:nvPr/>
        </p:nvPicPr>
        <p:blipFill rotWithShape="1">
          <a:blip r:embed="rId27">
            <a:alphaModFix/>
          </a:blip>
          <a:srcRect/>
          <a:stretch/>
        </p:blipFill>
        <p:spPr>
          <a:xfrm>
            <a:off x="309739" y="6467430"/>
            <a:ext cx="1776483" cy="298936"/>
          </a:xfrm>
          <a:prstGeom prst="rect">
            <a:avLst/>
          </a:prstGeom>
          <a:noFill/>
          <a:ln>
            <a:noFill/>
          </a:ln>
        </p:spPr>
      </p:pic>
      <p:sp>
        <p:nvSpPr>
          <p:cNvPr id="323" name="Google Shape;323;p75"/>
          <p:cNvSpPr txBox="1">
            <a:spLocks noGrp="1"/>
          </p:cNvSpPr>
          <p:nvPr>
            <p:ph type="title"/>
          </p:nvPr>
        </p:nvSpPr>
        <p:spPr>
          <a:xfrm>
            <a:off x="309739" y="803672"/>
            <a:ext cx="11572500" cy="736800"/>
          </a:xfrm>
          <a:prstGeom prst="rect">
            <a:avLst/>
          </a:prstGeom>
          <a:noFill/>
          <a:ln>
            <a:noFill/>
          </a:ln>
        </p:spPr>
        <p:txBody>
          <a:bodyPr spcFirstLastPara="1" wrap="square" lIns="91425" tIns="45700" rIns="91425" bIns="45700" anchor="ctr" anchorCtr="0">
            <a:normAutofit/>
          </a:bodyPr>
          <a:lstStyle>
            <a:lvl1pPr marR="0" lvl="0" algn="ctr">
              <a:lnSpc>
                <a:spcPct val="100000"/>
              </a:lnSpc>
              <a:spcBef>
                <a:spcPts val="0"/>
              </a:spcBef>
              <a:spcAft>
                <a:spcPts val="0"/>
              </a:spcAft>
              <a:buClr>
                <a:srgbClr val="000000"/>
              </a:buClr>
              <a:buSzPts val="1500"/>
              <a:buFont typeface="Arial"/>
              <a:buNone/>
              <a:defRPr sz="6100" b="1" i="0" u="none" strike="noStrike" cap="none">
                <a:solidFill>
                  <a:schemeClr val="lt1"/>
                </a:solidFill>
                <a:latin typeface="Trebuchet MS"/>
                <a:ea typeface="Trebuchet MS"/>
                <a:cs typeface="Trebuchet MS"/>
                <a:sym typeface="Trebuchet MS"/>
              </a:defRPr>
            </a:lvl1pPr>
            <a:lvl2pPr marR="0" lvl="1"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2pPr>
            <a:lvl3pPr marR="0" lvl="2"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3pPr>
            <a:lvl4pPr marR="0" lvl="3"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4pPr>
            <a:lvl5pPr marR="0" lvl="4"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5pPr>
            <a:lvl6pPr marR="0" lvl="5"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6pPr>
            <a:lvl7pPr marR="0" lvl="6"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7pPr>
            <a:lvl8pPr marR="0" lvl="7"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8pPr>
            <a:lvl9pPr marR="0" lvl="8" algn="ctr">
              <a:lnSpc>
                <a:spcPct val="100000"/>
              </a:lnSpc>
              <a:spcBef>
                <a:spcPts val="0"/>
              </a:spcBef>
              <a:spcAft>
                <a:spcPts val="0"/>
              </a:spcAft>
              <a:buClr>
                <a:srgbClr val="000000"/>
              </a:buClr>
              <a:buSzPts val="1500"/>
              <a:buFont typeface="Arial"/>
              <a:buNone/>
              <a:defRPr sz="6100" b="1" i="1" u="none" strike="noStrike" cap="none">
                <a:solidFill>
                  <a:srgbClr val="FFFFFF"/>
                </a:solidFill>
                <a:latin typeface="Trebuchet MS"/>
                <a:ea typeface="Trebuchet MS"/>
                <a:cs typeface="Trebuchet MS"/>
                <a:sym typeface="Trebuchet MS"/>
              </a:defRPr>
            </a:lvl9pPr>
          </a:lstStyle>
          <a:p>
            <a:endParaRPr/>
          </a:p>
        </p:txBody>
      </p:sp>
      <p:sp>
        <p:nvSpPr>
          <p:cNvPr id="324" name="Google Shape;324;p75"/>
          <p:cNvSpPr txBox="1">
            <a:spLocks noGrp="1"/>
          </p:cNvSpPr>
          <p:nvPr>
            <p:ph type="dt" idx="10"/>
          </p:nvPr>
        </p:nvSpPr>
        <p:spPr>
          <a:xfrm>
            <a:off x="4724549" y="5099968"/>
            <a:ext cx="27429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500"/>
              <a:buFont typeface="Arial"/>
              <a:buNone/>
              <a:defRPr sz="19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2pPr>
            <a:lvl3pPr marR="0" lvl="2"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3pPr>
            <a:lvl4pPr marR="0" lvl="3"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4pPr>
            <a:lvl5pPr marR="0" lvl="4"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5pPr>
            <a:lvl6pPr marR="0" lvl="5"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6pPr>
            <a:lvl7pPr marR="0" lvl="6"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7pPr>
            <a:lvl8pPr marR="0" lvl="7"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8pPr>
            <a:lvl9pPr marR="0" lvl="8" algn="l">
              <a:lnSpc>
                <a:spcPct val="100000"/>
              </a:lnSpc>
              <a:spcBef>
                <a:spcPts val="0"/>
              </a:spcBef>
              <a:spcAft>
                <a:spcPts val="0"/>
              </a:spcAft>
              <a:buClr>
                <a:srgbClr val="000000"/>
              </a:buClr>
              <a:buSzPts val="1500"/>
              <a:buFont typeface="Arial"/>
              <a:buNone/>
              <a:defRPr sz="1900" b="0" i="0" u="none" strike="noStrike" cap="none">
                <a:solidFill>
                  <a:schemeClr val="dk1"/>
                </a:solidFill>
                <a:latin typeface="Trebuchet MS"/>
                <a:ea typeface="Trebuchet MS"/>
                <a:cs typeface="Trebuchet MS"/>
                <a:sym typeface="Trebuchet MS"/>
              </a:defRPr>
            </a:lvl9pPr>
          </a:lstStyle>
          <a:p>
            <a:endParaRPr dirty="0"/>
          </a:p>
        </p:txBody>
      </p:sp>
      <p:sp>
        <p:nvSpPr>
          <p:cNvPr id="325" name="Google Shape;325;p75"/>
          <p:cNvSpPr txBox="1">
            <a:spLocks noGrp="1"/>
          </p:cNvSpPr>
          <p:nvPr>
            <p:ph type="sldNum" idx="12"/>
          </p:nvPr>
        </p:nvSpPr>
        <p:spPr>
          <a:xfrm>
            <a:off x="9870563" y="6434398"/>
            <a:ext cx="2012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 id="2147483738" r:id="rId22"/>
    <p:sldLayoutId id="2147483739" r:id="rId23"/>
    <p:sldLayoutId id="2147483740" r:id="rId24"/>
    <p:sldLayoutId id="2147483750"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6808425"/>
      </p:ext>
    </p:extLst>
  </p:cSld>
  <p:clrMap bg1="lt1" tx1="dk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6.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hyperlink" Target="https://hcpf.colorado.gov/impact"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hcpf.colorado.gov/work-requirements-faqs" TargetMode="External"/><Relationship Id="rId4" Type="http://schemas.openxmlformats.org/officeDocument/2006/relationships/hyperlink" Target="https://hcpf.colorado.gov/sites/hcpf/files/Work%20Requirements%20Fact%20Sheet%20-%2010-1-2025.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hcpf.colorado.gov/impact" TargetMode="External"/><Relationship Id="rId2" Type="http://schemas.openxmlformats.org/officeDocument/2006/relationships/notesSlide" Target="../notesSlides/notesSlide39.xml"/><Relationship Id="rId1" Type="http://schemas.openxmlformats.org/officeDocument/2006/relationships/slideLayout" Target="../slideLayouts/slideLayout15.xml"/><Relationship Id="rId5" Type="http://schemas.openxmlformats.org/officeDocument/2006/relationships/hyperlink" Target="https://hcpf.colorado.gov/work-requirements-faqs" TargetMode="External"/><Relationship Id="rId4" Type="http://schemas.openxmlformats.org/officeDocument/2006/relationships/hyperlink" Target="https://hcpf.colorado.gov/sites/hcpf/files/Work%20Requirements%20Fact%20Sheet%20-%2010-1-2025.pdf"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3" Type="http://schemas.openxmlformats.org/officeDocument/2006/relationships/hyperlink" Target="https://us02web.zoom.us/webinar/register/WN_kkuzp0epQCSOb98D-0IA3A#/registration" TargetMode="External"/><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hyperlink" Target="https://us02web.zoom.us/webinar/register/WN_kkuzp0epQCSOb98D-0IA3A#/registration" TargetMode="External"/><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hyperlink" Target="https://us02web.zoom.us/webinar/register/WN_sAvaYeFpSDWUXOBB9naAig" TargetMode="External"/><Relationship Id="rId4" Type="http://schemas.openxmlformats.org/officeDocument/2006/relationships/hyperlink" Target="https://hcpf.colorado.gov/publications"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52.xml"/><Relationship Id="rId1" Type="http://schemas.openxmlformats.org/officeDocument/2006/relationships/slideLayout" Target="../slideLayouts/slideLayout15.xml"/><Relationship Id="rId5" Type="http://schemas.openxmlformats.org/officeDocument/2006/relationships/hyperlink" Target="https://us02web.zoom.us/webinar/register/WN_sAvaYeFpSDWUXOBB9naAig" TargetMode="External"/><Relationship Id="rId4" Type="http://schemas.openxmlformats.org/officeDocument/2006/relationships/hyperlink" Target="https://hcpf.colorado.gov/publications"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mailto:kristen.lundy@state.co.us" TargetMode="External"/><Relationship Id="rId2" Type="http://schemas.openxmlformats.org/officeDocument/2006/relationships/notesSlide" Target="../notesSlides/notesSlide53.xml"/><Relationship Id="rId1" Type="http://schemas.openxmlformats.org/officeDocument/2006/relationships/slideLayout" Target="../slideLayouts/slideLayout75.xml"/></Relationships>
</file>

<file path=ppt/slides/_rels/slide57.xml.rels><?xml version="1.0" encoding="UTF-8" standalone="yes"?>
<Relationships xmlns="http://schemas.openxmlformats.org/package/2006/relationships"><Relationship Id="rId3" Type="http://schemas.openxmlformats.org/officeDocument/2006/relationships/hyperlink" Target="mailto:kristen.lundy@state.co.us" TargetMode="External"/><Relationship Id="rId2" Type="http://schemas.openxmlformats.org/officeDocument/2006/relationships/notesSlide" Target="../notesSlides/notesSlide54.xml"/><Relationship Id="rId1" Type="http://schemas.openxmlformats.org/officeDocument/2006/relationships/slideLayout" Target="../slideLayouts/slideLayout7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100"/>
          <p:cNvSpPr txBox="1">
            <a:spLocks noGrp="1"/>
          </p:cNvSpPr>
          <p:nvPr>
            <p:ph type="ctrTitle"/>
          </p:nvPr>
        </p:nvSpPr>
        <p:spPr>
          <a:xfrm>
            <a:off x="1040525" y="937127"/>
            <a:ext cx="10110900" cy="31401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s-419" sz="5500" noProof="0" dirty="0"/>
              <a:t>Member Correspondence Improvements </a:t>
            </a:r>
          </a:p>
          <a:p>
            <a:pPr marL="0" lvl="0" indent="0" algn="ctr" rtl="0">
              <a:lnSpc>
                <a:spcPct val="90000"/>
              </a:lnSpc>
              <a:spcBef>
                <a:spcPts val="0"/>
              </a:spcBef>
              <a:spcAft>
                <a:spcPts val="0"/>
              </a:spcAft>
              <a:buClr>
                <a:schemeClr val="lt1"/>
              </a:buClr>
              <a:buSzPts val="6000"/>
              <a:buFont typeface="Trebuchet MS"/>
              <a:buNone/>
            </a:pPr>
            <a:endParaRPr lang="es-419" sz="5500" noProof="0" dirty="0"/>
          </a:p>
          <a:p>
            <a:pPr marL="0" lvl="0" indent="0" algn="ctr" rtl="0">
              <a:lnSpc>
                <a:spcPct val="90000"/>
              </a:lnSpc>
              <a:spcBef>
                <a:spcPts val="0"/>
              </a:spcBef>
              <a:spcAft>
                <a:spcPts val="0"/>
              </a:spcAft>
              <a:buClr>
                <a:schemeClr val="lt1"/>
              </a:buClr>
              <a:buSzPts val="6000"/>
              <a:buFont typeface="Trebuchet MS"/>
              <a:buNone/>
            </a:pPr>
            <a:endParaRPr lang="es-419" sz="5500" noProof="0" dirty="0"/>
          </a:p>
        </p:txBody>
      </p:sp>
      <p:sp>
        <p:nvSpPr>
          <p:cNvPr id="448" name="Google Shape;448;p100"/>
          <p:cNvSpPr txBox="1">
            <a:spLocks noGrp="1"/>
          </p:cNvSpPr>
          <p:nvPr>
            <p:ph type="subTitle" idx="1"/>
          </p:nvPr>
        </p:nvSpPr>
        <p:spPr>
          <a:xfrm>
            <a:off x="1523975" y="2943848"/>
            <a:ext cx="9144000" cy="1305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6000"/>
              <a:buFont typeface="Trebuchet MS"/>
              <a:buNone/>
            </a:pPr>
            <a:r>
              <a:rPr lang="es-419" sz="3500" noProof="0" dirty="0"/>
              <a:t>Fiscal Year 2025-26</a:t>
            </a:r>
          </a:p>
        </p:txBody>
      </p:sp>
      <p:sp>
        <p:nvSpPr>
          <p:cNvPr id="449" name="Google Shape;449;p100"/>
          <p:cNvSpPr txBox="1">
            <a:spLocks noGrp="1"/>
          </p:cNvSpPr>
          <p:nvPr>
            <p:ph type="body" idx="2"/>
          </p:nvPr>
        </p:nvSpPr>
        <p:spPr>
          <a:xfrm>
            <a:off x="1913850" y="4523350"/>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s-419" sz="2500" noProof="0" dirty="0"/>
              <a:t>February 19, 2026</a:t>
            </a:r>
          </a:p>
        </p:txBody>
      </p:sp>
      <p:sp>
        <p:nvSpPr>
          <p:cNvPr id="450" name="Google Shape;450;p100"/>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a:t>
            </a:fld>
            <a:endParaRPr lang="es-419"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105"/>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a:buNone/>
            </a:pPr>
            <a:r>
              <a:rPr lang="es-419" sz="2400" noProof="0" dirty="0"/>
              <a:t>Our Mission - photo</a:t>
            </a:r>
            <a:endParaRPr lang="es-419" noProof="0" dirty="0"/>
          </a:p>
        </p:txBody>
      </p:sp>
      <p:pic>
        <p:nvPicPr>
          <p:cNvPr id="496" name="Google Shape;496;p105" descr="Father points out something on laptop to family, seated on couch, as wife, son and daughter look on."/>
          <p:cNvPicPr preferRelativeResize="0"/>
          <p:nvPr/>
        </p:nvPicPr>
        <p:blipFill rotWithShape="1">
          <a:blip r:embed="rId3">
            <a:alphaModFix/>
          </a:blip>
          <a:srcRect l="10386" t="16327" b="8636"/>
          <a:stretch/>
        </p:blipFill>
        <p:spPr>
          <a:xfrm>
            <a:off x="-1" y="-1"/>
            <a:ext cx="12191998" cy="6268917"/>
          </a:xfrm>
          <a:prstGeom prst="rect">
            <a:avLst/>
          </a:prstGeom>
          <a:noFill/>
          <a:ln>
            <a:noFill/>
          </a:ln>
        </p:spPr>
      </p:pic>
      <p:sp>
        <p:nvSpPr>
          <p:cNvPr id="497" name="Google Shape;497;p105"/>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s-419" sz="3000" b="1" noProof="0" dirty="0">
                <a:solidFill>
                  <a:schemeClr val="lt1"/>
                </a:solidFill>
                <a:latin typeface="Trebuchet MS"/>
                <a:ea typeface="Trebuchet MS"/>
                <a:cs typeface="Trebuchet MS"/>
                <a:sym typeface="Trebuchet MS"/>
              </a:rPr>
              <a:t>Our Mission</a:t>
            </a:r>
            <a:r>
              <a:rPr lang="es-419" sz="3000" noProof="0" dirty="0">
                <a:solidFill>
                  <a:schemeClr val="lt1"/>
                </a:solidFill>
                <a:latin typeface="Trebuchet MS"/>
                <a:ea typeface="Trebuchet MS"/>
                <a:cs typeface="Trebuchet MS"/>
                <a:sym typeface="Trebuchet MS"/>
              </a:rPr>
              <a:t> </a:t>
            </a:r>
            <a:endParaRPr lang="es-419" sz="3000" b="1" noProof="0" dirty="0">
              <a:solidFill>
                <a:schemeClr val="dk1"/>
              </a:solidFill>
            </a:endParaRPr>
          </a:p>
          <a:p>
            <a:pPr marL="161925" lvl="0" indent="0" algn="l" rtl="0">
              <a:spcBef>
                <a:spcPts val="0"/>
              </a:spcBef>
              <a:spcAft>
                <a:spcPts val="0"/>
              </a:spcAft>
              <a:buClr>
                <a:schemeClr val="dk1"/>
              </a:buClr>
              <a:buSzPts val="2000"/>
              <a:buFont typeface="Arial"/>
              <a:buNone/>
            </a:pPr>
            <a:r>
              <a:rPr lang="es-419" sz="1800" noProof="0" dirty="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p>
          <a:p>
            <a:pPr marL="161925" lvl="0" indent="0" algn="l" rtl="0">
              <a:spcBef>
                <a:spcPts val="0"/>
              </a:spcBef>
              <a:spcAft>
                <a:spcPts val="0"/>
              </a:spcAft>
              <a:buClr>
                <a:schemeClr val="dk1"/>
              </a:buClr>
              <a:buSzPts val="2000"/>
              <a:buFont typeface="Arial"/>
              <a:buNone/>
            </a:pPr>
            <a:endParaRPr lang="es-419" sz="1800" b="1" noProof="0" dirty="0">
              <a:solidFill>
                <a:srgbClr val="FFFFFF"/>
              </a:solidFill>
              <a:latin typeface="Trebuchet MS"/>
              <a:ea typeface="Trebuchet MS"/>
              <a:cs typeface="Trebuchet MS"/>
              <a:sym typeface="Trebuchet MS"/>
            </a:endParaRPr>
          </a:p>
        </p:txBody>
      </p:sp>
      <p:sp>
        <p:nvSpPr>
          <p:cNvPr id="498" name="Google Shape;498;p10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10</a:t>
            </a:fld>
            <a:endParaRPr lang="es-419"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 name="PlaceHolder 1"/>
          <p:cNvSpPr>
            <a:spLocks noGrp="1"/>
          </p:cNvSpPr>
          <p:nvPr>
            <p:ph type="title"/>
          </p:nvPr>
        </p:nvSpPr>
        <p:spPr>
          <a:xfrm>
            <a:off x="595440" y="-857160"/>
            <a:ext cx="10515240" cy="45252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2400" b="1" u="none" strike="noStrike" noProof="0" dirty="0">
                <a:solidFill>
                  <a:schemeClr val="lt1"/>
                </a:solidFill>
                <a:effectLst/>
                <a:uFillTx/>
                <a:latin typeface="Trebuchet MS"/>
                <a:ea typeface="Trebuchet MS"/>
              </a:rPr>
              <a:t>Our Mission - photo</a:t>
            </a:r>
            <a:endParaRPr lang="es-419" sz="2400" b="0" u="none" strike="noStrike" noProof="0" dirty="0">
              <a:solidFill>
                <a:srgbClr val="000000"/>
              </a:solidFill>
              <a:effectLst/>
              <a:uFillTx/>
              <a:latin typeface="Arial"/>
            </a:endParaRPr>
          </a:p>
        </p:txBody>
      </p:sp>
      <p:pic>
        <p:nvPicPr>
          <p:cNvPr id="521" name="Google Shape;496;p105" descr="Father points out something on laptop to family, seated on couch, as wife, son and daughter look on."/>
          <p:cNvPicPr/>
          <p:nvPr/>
        </p:nvPicPr>
        <p:blipFill>
          <a:blip r:embed="rId3"/>
          <a:srcRect l="10385" t="16324" b="8634"/>
          <a:stretch/>
        </p:blipFill>
        <p:spPr>
          <a:xfrm>
            <a:off x="0" y="0"/>
            <a:ext cx="12191760" cy="6268680"/>
          </a:xfrm>
          <a:prstGeom prst="rect">
            <a:avLst/>
          </a:prstGeom>
          <a:noFill/>
          <a:ln w="0">
            <a:noFill/>
          </a:ln>
        </p:spPr>
      </p:pic>
      <p:sp>
        <p:nvSpPr>
          <p:cNvPr id="522" name="Google Shape;497;p105"/>
          <p:cNvSpPr/>
          <p:nvPr/>
        </p:nvSpPr>
        <p:spPr>
          <a:xfrm>
            <a:off x="0" y="3600360"/>
            <a:ext cx="12191760" cy="2434680"/>
          </a:xfrm>
          <a:prstGeom prst="rect">
            <a:avLst/>
          </a:prstGeom>
          <a:solidFill>
            <a:srgbClr val="001970">
              <a:alpha val="80000"/>
            </a:srgbClr>
          </a:solidFill>
          <a:ln w="0">
            <a:noFill/>
          </a:ln>
        </p:spPr>
        <p:style>
          <a:lnRef idx="0">
            <a:scrgbClr r="0" g="0" b="0"/>
          </a:lnRef>
          <a:fillRef idx="0">
            <a:scrgbClr r="0" g="0" b="0"/>
          </a:fillRef>
          <a:effectRef idx="0">
            <a:scrgbClr r="0" g="0" b="0"/>
          </a:effectRef>
          <a:fontRef idx="minor"/>
        </p:style>
        <p:txBody>
          <a:bodyPr lIns="129960" tIns="65160" rIns="129960" bIns="182880" anchor="ctr">
            <a:noAutofit/>
          </a:bodyPr>
          <a:lstStyle/>
          <a:p>
            <a:pPr marL="162000">
              <a:tabLst>
                <a:tab pos="0" algn="l"/>
              </a:tabLst>
            </a:pPr>
            <a:r>
              <a:rPr lang="es-419" sz="3000" b="0" u="none" strike="noStrike" noProof="0" dirty="0">
                <a:solidFill>
                  <a:schemeClr val="lt1"/>
                </a:solidFill>
                <a:effectLst/>
                <a:uFillTx/>
                <a:latin typeface="Trebuchet MS"/>
                <a:ea typeface="Trebuchet MS"/>
              </a:rPr>
              <a:t>Nuestra misi</a:t>
            </a:r>
            <a:r>
              <a:rPr lang="es-419" sz="3000" noProof="0" dirty="0">
                <a:solidFill>
                  <a:schemeClr val="bg1"/>
                </a:solidFill>
                <a:latin typeface="Trebuchet MS" panose="020B0603020202020204" pitchFamily="34" charset="0"/>
              </a:rPr>
              <a:t>ó</a:t>
            </a:r>
            <a:r>
              <a:rPr lang="es-419" sz="3000" b="0" u="none" strike="noStrike" noProof="0" dirty="0">
                <a:solidFill>
                  <a:schemeClr val="lt1"/>
                </a:solidFill>
                <a:effectLst/>
                <a:uFillTx/>
                <a:latin typeface="Trebuchet MS"/>
                <a:ea typeface="Trebuchet MS"/>
              </a:rPr>
              <a:t>n</a:t>
            </a:r>
            <a:endParaRPr lang="es-419" sz="3000" b="0" u="none" strike="noStrike" noProof="0" dirty="0">
              <a:solidFill>
                <a:srgbClr val="FFFFFF"/>
              </a:solidFill>
              <a:effectLst/>
              <a:uFillTx/>
              <a:latin typeface="Arial"/>
            </a:endParaRPr>
          </a:p>
          <a:p>
            <a:pPr marL="162000">
              <a:tabLst>
                <a:tab pos="0" algn="l"/>
              </a:tabLst>
            </a:pPr>
            <a:r>
              <a:rPr lang="es-419" sz="1800" b="0" u="none" strike="noStrike" noProof="0" dirty="0">
                <a:solidFill>
                  <a:schemeClr val="lt1"/>
                </a:solidFill>
                <a:effectLst/>
                <a:uFillTx/>
                <a:latin typeface="Trebuchet MS"/>
                <a:ea typeface="Trebuchet MS"/>
              </a:rPr>
              <a:t>Mejorar la equidad del cuidado de la salud, acceder y dar resultados para las personas a las que servimos, mientras ahorramos el dinero de las personas de Colorado en el cuidado de la salud y </a:t>
            </a:r>
            <a:r>
              <a:rPr lang="es-419" sz="1800" noProof="0" dirty="0">
                <a:solidFill>
                  <a:schemeClr val="bg1"/>
                </a:solidFill>
                <a:latin typeface="Trebuchet MS" panose="020B0603020202020204" pitchFamily="34" charset="0"/>
              </a:rPr>
              <a:t>dándole</a:t>
            </a:r>
            <a:r>
              <a:rPr lang="es-419" sz="1800" b="0" u="none" strike="noStrike" noProof="0" dirty="0">
                <a:solidFill>
                  <a:schemeClr val="lt1"/>
                </a:solidFill>
                <a:effectLst/>
                <a:uFillTx/>
                <a:latin typeface="Trebuchet MS"/>
                <a:ea typeface="Trebuchet MS"/>
              </a:rPr>
              <a:t> valor a Colorado.</a:t>
            </a:r>
            <a:endParaRPr lang="es-419" sz="1800" b="0" u="none" strike="noStrike" noProof="0" dirty="0">
              <a:solidFill>
                <a:srgbClr val="FFFFFF"/>
              </a:solidFill>
              <a:effectLst/>
              <a:uFillTx/>
              <a:latin typeface="Arial"/>
            </a:endParaRPr>
          </a:p>
          <a:p>
            <a:pPr marL="162000">
              <a:lnSpc>
                <a:spcPct val="100000"/>
              </a:lnSpc>
              <a:tabLst>
                <a:tab pos="0" algn="l"/>
              </a:tabLst>
            </a:pPr>
            <a:endParaRPr lang="es-419" sz="1800" b="0" u="none" strike="noStrike" noProof="0" dirty="0">
              <a:solidFill>
                <a:srgbClr val="FFFFFF"/>
              </a:solidFill>
              <a:effectLst/>
              <a:uFillTx/>
              <a:latin typeface="Arial"/>
            </a:endParaRPr>
          </a:p>
        </p:txBody>
      </p:sp>
      <p:sp>
        <p:nvSpPr>
          <p:cNvPr id="523" name="PlaceHolder 2"/>
          <p:cNvSpPr>
            <a:spLocks noGrp="1"/>
          </p:cNvSpPr>
          <p:nvPr>
            <p:ph type="sldNum" idx="110"/>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F34A43E6-AE94-426A-83A8-1251328C2CF1}" type="slidenum">
              <a:rPr lang="es-419" sz="1200" b="0" u="none" strike="noStrike" noProof="0" smtClean="0">
                <a:solidFill>
                  <a:schemeClr val="dk1"/>
                </a:solidFill>
                <a:effectLst/>
                <a:uFillTx/>
                <a:latin typeface="Trebuchet MS"/>
                <a:ea typeface="Trebuchet MS"/>
              </a:rPr>
              <a:t>11</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106"/>
          <p:cNvSpPr txBox="1">
            <a:spLocks noGrp="1"/>
          </p:cNvSpPr>
          <p:nvPr>
            <p:ph type="title"/>
          </p:nvPr>
        </p:nvSpPr>
        <p:spPr>
          <a:xfrm>
            <a:off x="3513292"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s-419" noProof="0" dirty="0"/>
              <a:t>What We Do</a:t>
            </a:r>
          </a:p>
        </p:txBody>
      </p:sp>
      <p:sp>
        <p:nvSpPr>
          <p:cNvPr id="504" name="Google Shape;504;p106"/>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s-419" sz="3200" noProof="0" dirty="0"/>
              <a:t>The Colorado Department of Health Care Policy and Financing administers Health First Colorado (Colorado’s Medicaid program), Child Health Plan </a:t>
            </a:r>
            <a:r>
              <a:rPr lang="es-419" sz="3200" i="1" noProof="0" dirty="0"/>
              <a:t>Plus </a:t>
            </a:r>
            <a:r>
              <a:rPr lang="es-419" sz="3200" noProof="0" dirty="0"/>
              <a:t>(CHP+) and other health care programs for Coloradans who qualify. </a:t>
            </a:r>
            <a:endParaRPr lang="es-419" sz="3200" b="0" i="0" u="none" strike="noStrike" noProof="0" dirty="0">
              <a:solidFill>
                <a:schemeClr val="lt1"/>
              </a:solidFill>
              <a:latin typeface="Trebuchet MS"/>
              <a:ea typeface="Trebuchet MS"/>
              <a:cs typeface="Trebuchet MS"/>
              <a:sym typeface="Trebuchet MS"/>
            </a:endParaRPr>
          </a:p>
        </p:txBody>
      </p:sp>
      <p:sp>
        <p:nvSpPr>
          <p:cNvPr id="505" name="Google Shape;505;p106"/>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12</a:t>
            </a:fld>
            <a:endParaRPr lang="es-419" noProof="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PlaceHolder 1"/>
          <p:cNvSpPr>
            <a:spLocks noGrp="1"/>
          </p:cNvSpPr>
          <p:nvPr>
            <p:ph type="title"/>
          </p:nvPr>
        </p:nvSpPr>
        <p:spPr>
          <a:xfrm>
            <a:off x="3513240" y="515880"/>
            <a:ext cx="5212800" cy="95976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6000" b="1" u="none" strike="noStrike" noProof="0" dirty="0">
                <a:solidFill>
                  <a:schemeClr val="lt1"/>
                </a:solidFill>
                <a:effectLst/>
                <a:uFillTx/>
                <a:latin typeface="Trebuchet MS"/>
                <a:ea typeface="Trebuchet MS"/>
              </a:rPr>
              <a:t>Que hacemos</a:t>
            </a:r>
            <a:endParaRPr lang="es-419" sz="6000" b="0" u="none" strike="noStrike" noProof="0" dirty="0">
              <a:solidFill>
                <a:srgbClr val="000000"/>
              </a:solidFill>
              <a:effectLst/>
              <a:uFillTx/>
              <a:latin typeface="Arial"/>
            </a:endParaRPr>
          </a:p>
        </p:txBody>
      </p:sp>
      <p:sp>
        <p:nvSpPr>
          <p:cNvPr id="525" name="PlaceHolder 2"/>
          <p:cNvSpPr>
            <a:spLocks noGrp="1"/>
          </p:cNvSpPr>
          <p:nvPr>
            <p:ph/>
          </p:nvPr>
        </p:nvSpPr>
        <p:spPr>
          <a:xfrm>
            <a:off x="838080" y="2121480"/>
            <a:ext cx="10563120" cy="3936600"/>
          </a:xfrm>
          <a:prstGeom prst="rect">
            <a:avLst/>
          </a:prstGeom>
          <a:noFill/>
          <a:ln w="0">
            <a:noFill/>
          </a:ln>
        </p:spPr>
        <p:txBody>
          <a:bodyPr lIns="91440" tIns="45720" rIns="91440" bIns="45720" anchor="t">
            <a:noAutofit/>
          </a:bodyPr>
          <a:lstStyle/>
          <a:p>
            <a:pPr algn="l">
              <a:tabLst>
                <a:tab pos="0" algn="l"/>
              </a:tabLst>
            </a:pPr>
            <a:r>
              <a:rPr lang="es-419" sz="3200" b="0" u="none" strike="noStrike" noProof="0" dirty="0">
                <a:solidFill>
                  <a:schemeClr val="lt1"/>
                </a:solidFill>
                <a:effectLst/>
                <a:uFillTx/>
                <a:latin typeface="Trebuchet MS"/>
                <a:ea typeface="Trebuchet MS"/>
              </a:rPr>
              <a:t>El departamento de </a:t>
            </a:r>
            <a:r>
              <a:rPr lang="es-419" sz="3200" noProof="0" dirty="0"/>
              <a:t>Políticas</a:t>
            </a:r>
            <a:r>
              <a:rPr lang="es-419" noProof="0" dirty="0"/>
              <a:t> </a:t>
            </a:r>
            <a:r>
              <a:rPr lang="es-419" sz="3200" b="0" u="none" strike="noStrike" noProof="0" dirty="0">
                <a:solidFill>
                  <a:schemeClr val="lt1"/>
                </a:solidFill>
                <a:effectLst/>
                <a:uFillTx/>
                <a:latin typeface="Trebuchet MS"/>
                <a:ea typeface="Trebuchet MS"/>
              </a:rPr>
              <a:t>de Cuidado de la Salud y Financiamiento administra Health First Colorado (el programa de Medicaid de Colorado), Child Health Plan </a:t>
            </a:r>
            <a:r>
              <a:rPr lang="es-419" sz="3200" b="0" i="1" u="none" strike="noStrike" noProof="0" dirty="0">
                <a:solidFill>
                  <a:schemeClr val="lt1"/>
                </a:solidFill>
                <a:effectLst/>
                <a:uFillTx/>
                <a:latin typeface="Trebuchet MS"/>
                <a:ea typeface="Trebuchet MS"/>
              </a:rPr>
              <a:t>Plus </a:t>
            </a:r>
            <a:r>
              <a:rPr lang="es-419" sz="3200" b="0" u="none" strike="noStrike" noProof="0" dirty="0">
                <a:solidFill>
                  <a:schemeClr val="lt1"/>
                </a:solidFill>
                <a:effectLst/>
                <a:uFillTx/>
                <a:latin typeface="Trebuchet MS"/>
                <a:ea typeface="Trebuchet MS"/>
              </a:rPr>
              <a:t>(CHP+) y otros programas de cuidado de la salud para las personas de Colorado que califiquen. </a:t>
            </a:r>
            <a:endParaRPr lang="es-419" sz="3200" b="0" u="none" strike="noStrike" noProof="0" dirty="0">
              <a:solidFill>
                <a:srgbClr val="000000"/>
              </a:solidFill>
              <a:effectLst/>
              <a:uFillTx/>
              <a:latin typeface="Arial"/>
            </a:endParaRPr>
          </a:p>
        </p:txBody>
      </p:sp>
      <p:sp>
        <p:nvSpPr>
          <p:cNvPr id="526" name="PlaceHolder 3"/>
          <p:cNvSpPr>
            <a:spLocks noGrp="1"/>
          </p:cNvSpPr>
          <p:nvPr>
            <p:ph type="sldNum" idx="111"/>
          </p:nvPr>
        </p:nvSpPr>
        <p:spPr>
          <a:xfrm>
            <a:off x="6880680" y="6370920"/>
            <a:ext cx="500400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0E6B801C-00D6-4363-8792-E4BBA2824DC1}" type="slidenum">
              <a:rPr lang="es-419" sz="1200" b="0" u="none" strike="noStrike" noProof="0" smtClean="0">
                <a:solidFill>
                  <a:schemeClr val="dk1"/>
                </a:solidFill>
                <a:effectLst/>
                <a:uFillTx/>
                <a:latin typeface="Trebuchet MS"/>
                <a:ea typeface="Trebuchet MS"/>
              </a:rPr>
              <a:t>13</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107"/>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5700" noProof="0" dirty="0"/>
              <a:t>Today’s Expectations</a:t>
            </a:r>
          </a:p>
        </p:txBody>
      </p:sp>
      <p:sp>
        <p:nvSpPr>
          <p:cNvPr id="511" name="Google Shape;511;p107"/>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s-419" sz="2600" b="1" noProof="0" dirty="0">
                <a:solidFill>
                  <a:schemeClr val="dk2"/>
                </a:solidFill>
              </a:rPr>
              <a:t>Attendees: </a:t>
            </a:r>
            <a:r>
              <a:rPr lang="es-419" sz="2600" noProof="0" dirty="0">
                <a:solidFill>
                  <a:schemeClr val="dk2"/>
                </a:solidFill>
              </a:rPr>
              <a:t>Ask questions and provide feedback after the presentation. </a:t>
            </a:r>
          </a:p>
          <a:p>
            <a:pPr marL="342900" lvl="0" indent="-279400" algn="l" rtl="0">
              <a:spcBef>
                <a:spcPts val="1000"/>
              </a:spcBef>
              <a:spcAft>
                <a:spcPts val="0"/>
              </a:spcAft>
              <a:buClr>
                <a:schemeClr val="dk2"/>
              </a:buClr>
              <a:buSzPts val="2600"/>
              <a:buChar char="•"/>
            </a:pPr>
            <a:r>
              <a:rPr lang="es-419" sz="2600" b="1" noProof="0" dirty="0">
                <a:solidFill>
                  <a:schemeClr val="dk2"/>
                </a:solidFill>
              </a:rPr>
              <a:t>Meeting norms: </a:t>
            </a:r>
            <a:r>
              <a:rPr lang="es-419" sz="2600" noProof="0" dirty="0">
                <a:solidFill>
                  <a:schemeClr val="dk2"/>
                </a:solidFill>
              </a:rPr>
              <a:t>respect, stay on topic, and keep an eye on the length of feedback or question. </a:t>
            </a:r>
          </a:p>
          <a:p>
            <a:pPr marL="342900" lvl="0" indent="-279400" algn="l" rtl="0">
              <a:spcBef>
                <a:spcPts val="1000"/>
              </a:spcBef>
              <a:spcAft>
                <a:spcPts val="0"/>
              </a:spcAft>
              <a:buClr>
                <a:schemeClr val="dk2"/>
              </a:buClr>
              <a:buSzPts val="2600"/>
              <a:buChar char="•"/>
            </a:pPr>
            <a:r>
              <a:rPr lang="es-419" sz="2600" b="1" noProof="0" dirty="0">
                <a:solidFill>
                  <a:schemeClr val="dk2"/>
                </a:solidFill>
              </a:rPr>
              <a:t>Time limit</a:t>
            </a:r>
            <a:r>
              <a:rPr lang="es-419" sz="2600" noProof="0" dirty="0">
                <a:solidFill>
                  <a:schemeClr val="dk2"/>
                </a:solidFill>
              </a:rPr>
              <a:t>: due to the number of attendees, we will need to limit questions to three minutes. </a:t>
            </a:r>
          </a:p>
        </p:txBody>
      </p:sp>
      <p:sp>
        <p:nvSpPr>
          <p:cNvPr id="512" name="Google Shape;512;p10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14</a:t>
            </a:fld>
            <a:endParaRPr lang="es-419" noProof="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PlaceHolder 1"/>
          <p:cNvSpPr>
            <a:spLocks noGrp="1"/>
          </p:cNvSpPr>
          <p:nvPr>
            <p:ph type="title"/>
          </p:nvPr>
        </p:nvSpPr>
        <p:spPr>
          <a:xfrm>
            <a:off x="838080" y="438120"/>
            <a:ext cx="10515240" cy="95976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5700" b="1" u="none" strike="noStrike" noProof="0" dirty="0">
                <a:solidFill>
                  <a:schemeClr val="dk2"/>
                </a:solidFill>
                <a:effectLst/>
                <a:uFillTx/>
                <a:latin typeface="Trebuchet MS"/>
                <a:ea typeface="Trebuchet MS"/>
              </a:rPr>
              <a:t>Que esperar de hoy</a:t>
            </a:r>
            <a:endParaRPr lang="es-419" sz="5700" b="0" u="none" strike="noStrike" noProof="0" dirty="0">
              <a:solidFill>
                <a:srgbClr val="000000"/>
              </a:solidFill>
              <a:effectLst/>
              <a:uFillTx/>
              <a:latin typeface="Arial"/>
            </a:endParaRPr>
          </a:p>
        </p:txBody>
      </p:sp>
      <p:sp>
        <p:nvSpPr>
          <p:cNvPr id="528" name="PlaceHolder 2"/>
          <p:cNvSpPr>
            <a:spLocks noGrp="1"/>
          </p:cNvSpPr>
          <p:nvPr>
            <p:ph/>
          </p:nvPr>
        </p:nvSpPr>
        <p:spPr>
          <a:xfrm>
            <a:off x="838080" y="1852200"/>
            <a:ext cx="10515240" cy="4205520"/>
          </a:xfrm>
          <a:prstGeom prst="rect">
            <a:avLst/>
          </a:prstGeom>
          <a:noFill/>
          <a:ln w="0">
            <a:noFill/>
          </a:ln>
        </p:spPr>
        <p:txBody>
          <a:bodyPr lIns="91440" tIns="45720" rIns="91440" bIns="45720" anchor="t">
            <a:noAutofit/>
          </a:bodyPr>
          <a:lstStyle/>
          <a:p>
            <a:pPr marL="520920" indent="-457200" algn="l">
              <a:spcBef>
                <a:spcPts val="1001"/>
              </a:spcBef>
              <a:buClr>
                <a:srgbClr val="001970"/>
              </a:buClr>
              <a:buSzPct val="100000"/>
              <a:buFont typeface="Arial" panose="020B0604020202020204" pitchFamily="34" charset="0"/>
              <a:buChar char="•"/>
            </a:pPr>
            <a:r>
              <a:rPr lang="es-419" sz="2600" b="1" u="none" strike="noStrike" noProof="0" dirty="0">
                <a:solidFill>
                  <a:schemeClr val="dk2"/>
                </a:solidFill>
                <a:effectLst/>
                <a:uFillTx/>
                <a:latin typeface="Trebuchet MS"/>
                <a:ea typeface="Trebuchet MS"/>
              </a:rPr>
              <a:t>Participantes: </a:t>
            </a:r>
            <a:r>
              <a:rPr lang="es-419" sz="2600" b="0" u="none" strike="noStrike" noProof="0" dirty="0">
                <a:solidFill>
                  <a:schemeClr val="dk2"/>
                </a:solidFill>
                <a:effectLst/>
                <a:uFillTx/>
                <a:latin typeface="Trebuchet MS"/>
                <a:ea typeface="Trebuchet MS"/>
              </a:rPr>
              <a:t>que hagan preguntas y den opiniones </a:t>
            </a:r>
            <a:r>
              <a:rPr lang="es-419" sz="2600" b="0" noProof="0" dirty="0">
                <a:solidFill>
                  <a:schemeClr val="accent1"/>
                </a:solidFill>
              </a:rPr>
              <a:t>después</a:t>
            </a:r>
            <a:r>
              <a:rPr lang="es-419" sz="3200" b="0" noProof="0" dirty="0">
                <a:solidFill>
                  <a:schemeClr val="accent1"/>
                </a:solidFill>
              </a:rPr>
              <a:t> </a:t>
            </a:r>
            <a:r>
              <a:rPr lang="es-419" sz="2600" b="0" u="none" strike="noStrike" noProof="0" dirty="0">
                <a:solidFill>
                  <a:schemeClr val="dk2"/>
                </a:solidFill>
                <a:effectLst/>
                <a:uFillTx/>
                <a:latin typeface="Trebuchet MS"/>
                <a:ea typeface="Trebuchet MS"/>
              </a:rPr>
              <a:t> de la presentaci</a:t>
            </a:r>
            <a:r>
              <a:rPr lang="es-419" sz="2600" b="0" noProof="0" dirty="0">
                <a:solidFill>
                  <a:schemeClr val="accent1"/>
                </a:solidFill>
              </a:rPr>
              <a:t>ó</a:t>
            </a:r>
            <a:r>
              <a:rPr lang="es-419" sz="2600" b="0" u="none" strike="noStrike" noProof="0" dirty="0">
                <a:solidFill>
                  <a:schemeClr val="dk2"/>
                </a:solidFill>
                <a:effectLst/>
                <a:uFillTx/>
                <a:latin typeface="Trebuchet MS"/>
                <a:ea typeface="Trebuchet MS"/>
              </a:rPr>
              <a:t>n.</a:t>
            </a:r>
            <a:endParaRPr lang="es-419" sz="2600" b="0" u="none" strike="noStrike" noProof="0" dirty="0">
              <a:solidFill>
                <a:srgbClr val="000000"/>
              </a:solidFill>
              <a:effectLst/>
              <a:uFillTx/>
              <a:latin typeface="Arial"/>
            </a:endParaRPr>
          </a:p>
          <a:p>
            <a:pPr marL="520920" indent="-457200" algn="l">
              <a:spcBef>
                <a:spcPts val="1001"/>
              </a:spcBef>
              <a:buClr>
                <a:srgbClr val="001970"/>
              </a:buClr>
              <a:buSzPct val="100000"/>
              <a:buFont typeface="Arial" panose="020B0604020202020204" pitchFamily="34" charset="0"/>
              <a:buChar char="•"/>
            </a:pPr>
            <a:r>
              <a:rPr lang="es-419" sz="2600" b="1" u="none" strike="noStrike" noProof="0" dirty="0">
                <a:solidFill>
                  <a:schemeClr val="dk2"/>
                </a:solidFill>
                <a:effectLst/>
                <a:uFillTx/>
                <a:latin typeface="Trebuchet MS"/>
                <a:ea typeface="Trebuchet MS"/>
              </a:rPr>
              <a:t>Normas de la reuni</a:t>
            </a:r>
            <a:r>
              <a:rPr lang="es-419" sz="2600" noProof="0" dirty="0">
                <a:solidFill>
                  <a:schemeClr val="accent1"/>
                </a:solidFill>
              </a:rPr>
              <a:t>ó</a:t>
            </a:r>
            <a:r>
              <a:rPr lang="es-419" sz="2600" b="1" u="none" strike="noStrike" noProof="0" dirty="0">
                <a:solidFill>
                  <a:schemeClr val="dk2"/>
                </a:solidFill>
                <a:effectLst/>
                <a:uFillTx/>
                <a:latin typeface="Trebuchet MS"/>
                <a:ea typeface="Trebuchet MS"/>
              </a:rPr>
              <a:t>n: </a:t>
            </a:r>
            <a:r>
              <a:rPr lang="es-419" sz="2600" b="0" u="none" strike="noStrike" noProof="0" dirty="0">
                <a:solidFill>
                  <a:schemeClr val="dk2"/>
                </a:solidFill>
                <a:effectLst/>
                <a:uFillTx/>
                <a:latin typeface="Trebuchet MS"/>
                <a:ea typeface="Trebuchet MS"/>
              </a:rPr>
              <a:t>respeto, mantenerse en tema, y estar atentos a la longitud de las opiniones o preguntas. </a:t>
            </a:r>
            <a:endParaRPr lang="es-419" sz="2600" b="0" u="none" strike="noStrike" noProof="0" dirty="0">
              <a:solidFill>
                <a:srgbClr val="000000"/>
              </a:solidFill>
              <a:effectLst/>
              <a:uFillTx/>
              <a:latin typeface="Arial"/>
            </a:endParaRPr>
          </a:p>
          <a:p>
            <a:pPr marL="520920" indent="-457200" algn="l">
              <a:spcBef>
                <a:spcPts val="1001"/>
              </a:spcBef>
              <a:buClr>
                <a:srgbClr val="001970"/>
              </a:buClr>
              <a:buSzPct val="100000"/>
              <a:buFont typeface="Arial" panose="020B0604020202020204" pitchFamily="34" charset="0"/>
              <a:buChar char="•"/>
            </a:pPr>
            <a:r>
              <a:rPr lang="es-419" sz="2600" b="1" u="none" strike="noStrike" noProof="0" dirty="0">
                <a:solidFill>
                  <a:schemeClr val="dk2"/>
                </a:solidFill>
                <a:effectLst/>
                <a:uFillTx/>
                <a:latin typeface="Trebuchet MS"/>
                <a:ea typeface="Trebuchet MS"/>
              </a:rPr>
              <a:t>L</a:t>
            </a:r>
            <a:r>
              <a:rPr lang="es-419" sz="2600" noProof="0" dirty="0">
                <a:solidFill>
                  <a:schemeClr val="accent1"/>
                </a:solidFill>
              </a:rPr>
              <a:t>í</a:t>
            </a:r>
            <a:r>
              <a:rPr lang="es-419" sz="2600" b="1" u="none" strike="noStrike" noProof="0" dirty="0">
                <a:solidFill>
                  <a:schemeClr val="dk2"/>
                </a:solidFill>
                <a:effectLst/>
                <a:uFillTx/>
                <a:latin typeface="Trebuchet MS"/>
                <a:ea typeface="Trebuchet MS"/>
              </a:rPr>
              <a:t>mite de tiempo</a:t>
            </a:r>
            <a:r>
              <a:rPr lang="es-419" sz="2600" b="0" u="none" strike="noStrike" noProof="0" dirty="0">
                <a:solidFill>
                  <a:schemeClr val="dk2"/>
                </a:solidFill>
                <a:effectLst/>
                <a:uFillTx/>
                <a:latin typeface="Trebuchet MS"/>
                <a:ea typeface="Trebuchet MS"/>
              </a:rPr>
              <a:t>: debido al </a:t>
            </a:r>
            <a:r>
              <a:rPr lang="es-419" sz="2600" b="0" noProof="0" dirty="0">
                <a:solidFill>
                  <a:schemeClr val="accent1"/>
                </a:solidFill>
              </a:rPr>
              <a:t>número</a:t>
            </a:r>
            <a:r>
              <a:rPr lang="es-419" sz="2600" b="0" u="none" strike="noStrike" noProof="0" dirty="0">
                <a:solidFill>
                  <a:schemeClr val="accent1"/>
                </a:solidFill>
                <a:effectLst/>
                <a:uFillTx/>
                <a:latin typeface="Trebuchet MS"/>
                <a:ea typeface="Trebuchet MS"/>
              </a:rPr>
              <a:t> </a:t>
            </a:r>
            <a:r>
              <a:rPr lang="es-419" sz="2600" b="0" u="none" strike="noStrike" noProof="0" dirty="0">
                <a:solidFill>
                  <a:schemeClr val="dk2"/>
                </a:solidFill>
                <a:effectLst/>
                <a:uFillTx/>
                <a:latin typeface="Trebuchet MS"/>
                <a:ea typeface="Trebuchet MS"/>
              </a:rPr>
              <a:t>de participantes, necesitaremos limitar las preguntas hasta los tres minutos. </a:t>
            </a:r>
            <a:endParaRPr lang="es-419" sz="2600" b="0" u="none" strike="noStrike" noProof="0" dirty="0">
              <a:solidFill>
                <a:srgbClr val="000000"/>
              </a:solidFill>
              <a:effectLst/>
              <a:uFillTx/>
              <a:latin typeface="Arial"/>
            </a:endParaRPr>
          </a:p>
        </p:txBody>
      </p:sp>
      <p:sp>
        <p:nvSpPr>
          <p:cNvPr id="529" name="PlaceHolder 3"/>
          <p:cNvSpPr>
            <a:spLocks noGrp="1"/>
          </p:cNvSpPr>
          <p:nvPr>
            <p:ph type="sldNum" idx="112"/>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E8556D7E-8565-4EC6-9EFF-CDF8F661E87B}" type="slidenum">
              <a:rPr lang="es-419" sz="1200" b="0" u="none" strike="noStrike" noProof="0" smtClean="0">
                <a:solidFill>
                  <a:schemeClr val="lt1"/>
                </a:solidFill>
                <a:effectLst/>
                <a:uFillTx/>
                <a:latin typeface="Trebuchet MS"/>
                <a:ea typeface="Trebuchet MS"/>
              </a:rPr>
              <a:t>15</a:t>
            </a:fld>
            <a:endParaRPr lang="es-419" sz="1200" b="0" u="none" strike="noStrike" noProof="0" dirty="0">
              <a:solidFill>
                <a:srgbClr val="000000"/>
              </a:solidFill>
              <a:effectLst/>
              <a:uFillTx/>
              <a:latin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08"/>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s-419" noProof="0" smtClean="0"/>
              <a:t>16</a:t>
            </a:fld>
            <a:endParaRPr lang="es-419" noProof="0" dirty="0"/>
          </a:p>
        </p:txBody>
      </p:sp>
      <p:sp>
        <p:nvSpPr>
          <p:cNvPr id="519" name="Google Shape;519;p108"/>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s-419" sz="3500" b="1" noProof="0" dirty="0">
                <a:solidFill>
                  <a:schemeClr val="lt1"/>
                </a:solidFill>
                <a:latin typeface="Trebuchet MS"/>
                <a:ea typeface="Trebuchet MS"/>
                <a:cs typeface="Trebuchet MS"/>
                <a:sym typeface="Trebuchet MS"/>
              </a:rPr>
              <a:t>HCPF will:</a:t>
            </a:r>
            <a:endParaRPr lang="es-419" sz="3500" b="0" i="0" u="none" strike="noStrike" cap="none" noProof="0" dirty="0">
              <a:solidFill>
                <a:schemeClr val="lt1"/>
              </a:solidFill>
              <a:latin typeface="Arial"/>
              <a:ea typeface="Arial"/>
              <a:cs typeface="Arial"/>
              <a:sym typeface="Arial"/>
            </a:endParaRPr>
          </a:p>
        </p:txBody>
      </p:sp>
      <p:sp>
        <p:nvSpPr>
          <p:cNvPr id="520" name="Google Shape;520;p108"/>
          <p:cNvSpPr txBox="1"/>
          <p:nvPr/>
        </p:nvSpPr>
        <p:spPr>
          <a:xfrm>
            <a:off x="559732" y="2013375"/>
            <a:ext cx="10576800" cy="35397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s-419" sz="2600" noProof="0" dirty="0">
                <a:solidFill>
                  <a:schemeClr val="lt1"/>
                </a:solidFill>
                <a:latin typeface="Trebuchet MS"/>
                <a:ea typeface="Trebuchet MS"/>
                <a:cs typeface="Trebuchet MS"/>
                <a:sym typeface="Trebuchet MS"/>
              </a:rPr>
              <a:t>Thoroughly and thoughtfully evaluate all questions and feedback.</a:t>
            </a:r>
          </a:p>
          <a:p>
            <a:pPr marL="584200" lvl="0" indent="-457200" algn="l" rtl="0">
              <a:spcBef>
                <a:spcPts val="1300"/>
              </a:spcBef>
              <a:spcAft>
                <a:spcPts val="0"/>
              </a:spcAft>
              <a:buClr>
                <a:schemeClr val="lt1"/>
              </a:buClr>
              <a:buSzPts val="2600"/>
              <a:buFont typeface="Trebuchet MS"/>
              <a:buChar char="●"/>
            </a:pPr>
            <a:r>
              <a:rPr lang="es-419" sz="2600" noProof="0" dirty="0">
                <a:solidFill>
                  <a:schemeClr val="lt1"/>
                </a:solidFill>
                <a:latin typeface="Trebuchet MS"/>
                <a:ea typeface="Trebuchet MS"/>
                <a:cs typeface="Trebuchet MS"/>
                <a:sym typeface="Trebuchet MS"/>
              </a:rPr>
              <a:t>Identify what feedback can be incorporated now or potentially in the future. </a:t>
            </a:r>
          </a:p>
          <a:p>
            <a:pPr marL="584200" lvl="0" indent="-457200" algn="l" rtl="0">
              <a:spcBef>
                <a:spcPts val="1300"/>
              </a:spcBef>
              <a:spcAft>
                <a:spcPts val="0"/>
              </a:spcAft>
              <a:buClr>
                <a:schemeClr val="lt1"/>
              </a:buClr>
              <a:buSzPts val="2600"/>
              <a:buFont typeface="Trebuchet MS"/>
              <a:buChar char="●"/>
            </a:pPr>
            <a:r>
              <a:rPr lang="es-419" sz="2600" noProof="0" dirty="0">
                <a:solidFill>
                  <a:schemeClr val="lt1"/>
                </a:solidFill>
                <a:latin typeface="Trebuchet MS"/>
                <a:ea typeface="Trebuchet MS"/>
                <a:cs typeface="Trebuchet MS"/>
                <a:sym typeface="Trebuchet MS"/>
              </a:rPr>
              <a:t>Transparently communicate the outcomes of feedback and questions. </a:t>
            </a:r>
          </a:p>
          <a:p>
            <a:pPr marL="584200" lvl="0" indent="-457200" algn="l" rtl="0">
              <a:spcBef>
                <a:spcPts val="1300"/>
              </a:spcBef>
              <a:spcAft>
                <a:spcPts val="0"/>
              </a:spcAft>
              <a:buClr>
                <a:schemeClr val="lt1"/>
              </a:buClr>
              <a:buSzPts val="2600"/>
              <a:buFont typeface="Trebuchet MS"/>
              <a:buChar char="●"/>
            </a:pPr>
            <a:r>
              <a:rPr lang="es-419" sz="2600" noProof="0" dirty="0">
                <a:solidFill>
                  <a:schemeClr val="lt1"/>
                </a:solidFill>
                <a:latin typeface="Trebuchet MS"/>
                <a:ea typeface="Trebuchet MS"/>
                <a:cs typeface="Trebuchet MS"/>
                <a:sym typeface="Trebuchet MS"/>
              </a:rPr>
              <a:t>Refer individuals to appropriate HCPF resources for out-of-scope topics.</a:t>
            </a:r>
            <a:endParaRPr lang="es-419" sz="2600" noProof="0" dirty="0">
              <a:solidFill>
                <a:schemeClr val="dk2"/>
              </a:solidFill>
              <a:latin typeface="Trebuchet MS"/>
              <a:ea typeface="Trebuchet MS"/>
              <a:cs typeface="Trebuchet MS"/>
              <a:sym typeface="Trebuchet MS"/>
            </a:endParaRPr>
          </a:p>
        </p:txBody>
      </p:sp>
      <p:sp>
        <p:nvSpPr>
          <p:cNvPr id="521" name="Google Shape;521;p108"/>
          <p:cNvSpPr txBox="1">
            <a:spLocks noGrp="1"/>
          </p:cNvSpPr>
          <p:nvPr>
            <p:ph type="title"/>
          </p:nvPr>
        </p:nvSpPr>
        <p:spPr>
          <a:xfrm>
            <a:off x="838200" y="333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5700" noProof="0" dirty="0"/>
              <a:t>Commitment to Stakeholders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PlaceHolder 1"/>
          <p:cNvSpPr>
            <a:spLocks noGrp="1"/>
          </p:cNvSpPr>
          <p:nvPr>
            <p:ph type="sldNum" idx="113"/>
          </p:nvPr>
        </p:nvSpPr>
        <p:spPr>
          <a:xfrm>
            <a:off x="9174240" y="6370920"/>
            <a:ext cx="2742840" cy="364680"/>
          </a:xfrm>
          <a:prstGeom prst="rect">
            <a:avLst/>
          </a:prstGeom>
          <a:noFill/>
          <a:ln w="0">
            <a:noFill/>
          </a:ln>
        </p:spPr>
        <p:txBody>
          <a:bodyPr lIns="91800" tIns="45720" rIns="9180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marL="0" marR="0" lvl="0" indent="0" algn="r" defTabSz="914400" rtl="0" eaLnBrk="1" fontAlgn="auto" latinLnBrk="0" hangingPunct="1">
              <a:lnSpc>
                <a:spcPct val="100000"/>
              </a:lnSpc>
              <a:spcBef>
                <a:spcPts val="0"/>
              </a:spcBef>
              <a:spcAft>
                <a:spcPts val="0"/>
              </a:spcAft>
              <a:buClrTx/>
              <a:buSzTx/>
              <a:buFontTx/>
              <a:buNone/>
              <a:tabLst>
                <a:tab pos="0" algn="l"/>
              </a:tabLst>
              <a:defRPr/>
            </a:pPr>
            <a:fld id="{1D09CFEB-E946-41BB-A93A-73BAC2AF8919}" type="slidenum">
              <a:rPr kumimoji="0" lang="es-419" sz="1200" b="0" i="0" u="none" strike="noStrike" kern="1200" cap="none" spc="0" normalizeH="0" baseline="0" noProof="0" smtClean="0">
                <a:ln>
                  <a:noFill/>
                </a:ln>
                <a:solidFill>
                  <a:srgbClr val="000000"/>
                </a:solidFill>
                <a:effectLst/>
                <a:uLnTx/>
                <a:uFillTx/>
                <a:latin typeface="Trebuchet MS"/>
                <a:ea typeface="Trebuchet MS"/>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Lst>
                <a:defRPr/>
              </a:pPr>
              <a:t>17</a:t>
            </a:fld>
            <a:endParaRPr kumimoji="0" lang="es-419" sz="1200" b="0" i="0" u="none" strike="noStrike" kern="1200" cap="none" spc="0" normalizeH="0" baseline="0" noProof="0" dirty="0">
              <a:ln>
                <a:noFill/>
              </a:ln>
              <a:solidFill>
                <a:srgbClr val="FFFFFF"/>
              </a:solidFill>
              <a:effectLst/>
              <a:uLnTx/>
              <a:uFillTx/>
              <a:latin typeface="Times New Roman"/>
              <a:cs typeface="+mn-cs"/>
            </a:endParaRPr>
          </a:p>
        </p:txBody>
      </p:sp>
      <p:sp>
        <p:nvSpPr>
          <p:cNvPr id="531" name="Google Shape;519;p108"/>
          <p:cNvSpPr/>
          <p:nvPr/>
        </p:nvSpPr>
        <p:spPr>
          <a:xfrm>
            <a:off x="559800" y="1400400"/>
            <a:ext cx="5443200" cy="769320"/>
          </a:xfrm>
          <a:prstGeom prst="rect">
            <a:avLst/>
          </a:prstGeom>
          <a:noFill/>
          <a:ln w="0">
            <a:noFill/>
          </a:ln>
        </p:spPr>
        <p:style>
          <a:lnRef idx="0">
            <a:scrgbClr r="0" g="0" b="0"/>
          </a:lnRef>
          <a:fillRef idx="0">
            <a:scrgbClr r="0" g="0" b="0"/>
          </a:fillRef>
          <a:effectRef idx="0">
            <a:scrgbClr r="0" g="0" b="0"/>
          </a:effectRef>
          <a:fontRef idx="minor"/>
        </p:style>
        <p:txBody>
          <a:bodyPr lIns="117720" tIns="117720" rIns="117720" bIns="117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tab pos="0" algn="l"/>
              </a:tabLst>
              <a:defRPr/>
            </a:pPr>
            <a:r>
              <a:rPr kumimoji="0" lang="es-419" sz="3500" b="1" i="0" u="none" strike="noStrike" kern="1200" cap="none" spc="0" normalizeH="0" baseline="0" noProof="0" dirty="0">
                <a:ln>
                  <a:noFill/>
                </a:ln>
                <a:solidFill>
                  <a:srgbClr val="FFFFFF"/>
                </a:solidFill>
                <a:effectLst/>
                <a:uLnTx/>
                <a:uFillTx/>
                <a:latin typeface="Trebuchet MS"/>
                <a:ea typeface="Trebuchet MS"/>
                <a:cs typeface="+mn-cs"/>
              </a:rPr>
              <a:t>El HCPF:</a:t>
            </a:r>
            <a:endParaRPr kumimoji="0" lang="es-419" sz="3500" b="0" i="0" u="none" strike="noStrike" kern="1200" cap="none" spc="0" normalizeH="0" baseline="0" noProof="0" dirty="0">
              <a:ln>
                <a:noFill/>
              </a:ln>
              <a:solidFill>
                <a:srgbClr val="FFFFFF"/>
              </a:solidFill>
              <a:effectLst/>
              <a:uLnTx/>
              <a:uFillTx/>
              <a:latin typeface="Arial"/>
              <a:ea typeface="+mn-ea"/>
              <a:cs typeface="+mn-cs"/>
            </a:endParaRPr>
          </a:p>
        </p:txBody>
      </p:sp>
      <p:sp>
        <p:nvSpPr>
          <p:cNvPr id="532" name="Google Shape;520;p108"/>
          <p:cNvSpPr/>
          <p:nvPr/>
        </p:nvSpPr>
        <p:spPr>
          <a:xfrm>
            <a:off x="559800" y="2013480"/>
            <a:ext cx="10576440" cy="3899520"/>
          </a:xfrm>
          <a:prstGeom prst="rect">
            <a:avLst/>
          </a:prstGeom>
          <a:noFill/>
          <a:ln w="0">
            <a:noFill/>
          </a:ln>
        </p:spPr>
        <p:style>
          <a:lnRef idx="0">
            <a:scrgbClr r="0" g="0" b="0"/>
          </a:lnRef>
          <a:fillRef idx="0">
            <a:scrgbClr r="0" g="0" b="0"/>
          </a:fillRef>
          <a:effectRef idx="0">
            <a:scrgbClr r="0" g="0" b="0"/>
          </a:effectRef>
          <a:fontRef idx="minor"/>
        </p:style>
        <p:txBody>
          <a:bodyPr lIns="117720" tIns="117720" rIns="117720" bIns="117720" anchor="t">
            <a:spAutoFit/>
          </a:bodyPr>
          <a:lstStyle/>
          <a:p>
            <a:pPr marL="584280" marR="0" lvl="0" indent="-457200" algn="l" defTabSz="914400" rtl="0" eaLnBrk="1" fontAlgn="auto" latinLnBrk="0" hangingPunct="1">
              <a:lnSpc>
                <a:spcPct val="100000"/>
              </a:lnSpc>
              <a:spcBef>
                <a:spcPts val="1301"/>
              </a:spcBef>
              <a:spcAft>
                <a:spcPts val="0"/>
              </a:spcAft>
              <a:buClr>
                <a:srgbClr val="FFFFFF"/>
              </a:buClr>
              <a:buSzTx/>
              <a:buFont typeface="Trebuchet MS"/>
              <a:buChar char="●"/>
              <a:tabLst/>
              <a:defRPr/>
            </a:pPr>
            <a:r>
              <a:rPr kumimoji="0" lang="es-419" sz="2600" b="0" i="0" u="none" strike="noStrike" kern="1200" cap="none" spc="0" normalizeH="0" baseline="0" noProof="0" dirty="0">
                <a:ln>
                  <a:noFill/>
                </a:ln>
                <a:solidFill>
                  <a:srgbClr val="FFFFFF"/>
                </a:solidFill>
                <a:effectLst/>
                <a:uLnTx/>
                <a:uFillTx/>
                <a:latin typeface="Trebuchet MS"/>
                <a:ea typeface="Trebuchet MS"/>
                <a:cs typeface="+mn-cs"/>
              </a:rPr>
              <a:t>Evalúa minuciosa y cuidadosamente todas las preguntas y comentarios.</a:t>
            </a:r>
            <a:endParaRPr kumimoji="0" lang="es-419" sz="2600" b="0" i="0" u="none" strike="noStrike" kern="1200" cap="none" spc="0" normalizeH="0" baseline="0" noProof="0" dirty="0">
              <a:ln>
                <a:noFill/>
              </a:ln>
              <a:solidFill>
                <a:srgbClr val="FFFFFF"/>
              </a:solidFill>
              <a:effectLst/>
              <a:uLnTx/>
              <a:uFillTx/>
              <a:latin typeface="Arial"/>
              <a:ea typeface="+mn-ea"/>
              <a:cs typeface="+mn-cs"/>
            </a:endParaRPr>
          </a:p>
          <a:p>
            <a:pPr marL="584280" marR="0" lvl="0" indent="-457200" algn="l" defTabSz="914400" rtl="0" eaLnBrk="1" fontAlgn="auto" latinLnBrk="0" hangingPunct="1">
              <a:lnSpc>
                <a:spcPct val="100000"/>
              </a:lnSpc>
              <a:spcBef>
                <a:spcPts val="1301"/>
              </a:spcBef>
              <a:spcAft>
                <a:spcPts val="0"/>
              </a:spcAft>
              <a:buClr>
                <a:srgbClr val="FFFFFF"/>
              </a:buClr>
              <a:buSzTx/>
              <a:buFont typeface="Trebuchet MS"/>
              <a:buChar char="●"/>
              <a:tabLst/>
              <a:defRPr/>
            </a:pPr>
            <a:r>
              <a:rPr kumimoji="0" lang="es-419" sz="2600" b="0" i="0" u="none" strike="noStrike" kern="1200" cap="none" spc="0" normalizeH="0" baseline="0" noProof="0" dirty="0">
                <a:ln>
                  <a:noFill/>
                </a:ln>
                <a:solidFill>
                  <a:srgbClr val="FFFFFF"/>
                </a:solidFill>
                <a:effectLst/>
                <a:uLnTx/>
                <a:uFillTx/>
                <a:latin typeface="Trebuchet MS"/>
                <a:ea typeface="Trebuchet MS"/>
                <a:cs typeface="+mn-cs"/>
              </a:rPr>
              <a:t>Identifica que opiniones se pueden incorporar ahora o potencialmente en el futuro. </a:t>
            </a:r>
            <a:endParaRPr kumimoji="0" lang="es-419" sz="2600" b="0" i="0" u="none" strike="noStrike" kern="1200" cap="none" spc="0" normalizeH="0" baseline="0" noProof="0" dirty="0">
              <a:ln>
                <a:noFill/>
              </a:ln>
              <a:solidFill>
                <a:srgbClr val="FFFFFF"/>
              </a:solidFill>
              <a:effectLst/>
              <a:uLnTx/>
              <a:uFillTx/>
              <a:latin typeface="Arial"/>
              <a:ea typeface="+mn-ea"/>
              <a:cs typeface="+mn-cs"/>
            </a:endParaRPr>
          </a:p>
          <a:p>
            <a:pPr marL="584280" marR="0" lvl="0" indent="-457200" algn="l" defTabSz="914400" rtl="0" eaLnBrk="1" fontAlgn="auto" latinLnBrk="0" hangingPunct="1">
              <a:lnSpc>
                <a:spcPct val="100000"/>
              </a:lnSpc>
              <a:spcBef>
                <a:spcPts val="1301"/>
              </a:spcBef>
              <a:spcAft>
                <a:spcPts val="0"/>
              </a:spcAft>
              <a:buClr>
                <a:srgbClr val="FFFFFF"/>
              </a:buClr>
              <a:buSzTx/>
              <a:buFont typeface="Trebuchet MS"/>
              <a:buChar char="●"/>
              <a:tabLst/>
              <a:defRPr/>
            </a:pPr>
            <a:r>
              <a:rPr kumimoji="0" lang="es-419" sz="2600" b="0" i="0" u="none" strike="noStrike" kern="1200" cap="none" spc="0" normalizeH="0" baseline="0" noProof="0" dirty="0">
                <a:ln>
                  <a:noFill/>
                </a:ln>
                <a:solidFill>
                  <a:srgbClr val="FFFFFF"/>
                </a:solidFill>
                <a:effectLst/>
                <a:uLnTx/>
                <a:uFillTx/>
                <a:latin typeface="Trebuchet MS"/>
                <a:ea typeface="Trebuchet MS"/>
                <a:cs typeface="+mn-cs"/>
              </a:rPr>
              <a:t>Comunica de manera transparente los resultados de las opiniones y preguntas. </a:t>
            </a:r>
            <a:endParaRPr kumimoji="0" lang="es-419" sz="2600" b="0" i="0" u="none" strike="noStrike" kern="1200" cap="none" spc="0" normalizeH="0" baseline="0" noProof="0" dirty="0">
              <a:ln>
                <a:noFill/>
              </a:ln>
              <a:solidFill>
                <a:srgbClr val="FFFFFF"/>
              </a:solidFill>
              <a:effectLst/>
              <a:uLnTx/>
              <a:uFillTx/>
              <a:latin typeface="Arial"/>
              <a:ea typeface="+mn-ea"/>
              <a:cs typeface="+mn-cs"/>
            </a:endParaRPr>
          </a:p>
          <a:p>
            <a:pPr marL="584280" marR="0" lvl="0" indent="-457200" algn="l" defTabSz="914400" rtl="0" eaLnBrk="1" fontAlgn="auto" latinLnBrk="0" hangingPunct="1">
              <a:lnSpc>
                <a:spcPct val="100000"/>
              </a:lnSpc>
              <a:spcBef>
                <a:spcPts val="1301"/>
              </a:spcBef>
              <a:spcAft>
                <a:spcPts val="0"/>
              </a:spcAft>
              <a:buClr>
                <a:srgbClr val="FFFFFF"/>
              </a:buClr>
              <a:buSzTx/>
              <a:buFont typeface="Trebuchet MS"/>
              <a:buChar char="●"/>
              <a:tabLst/>
              <a:defRPr/>
            </a:pPr>
            <a:r>
              <a:rPr kumimoji="0" lang="es-419" sz="2600" b="0" i="0" u="none" strike="noStrike" kern="1200" cap="none" spc="0" normalizeH="0" baseline="0" noProof="0" dirty="0">
                <a:ln>
                  <a:noFill/>
                </a:ln>
                <a:solidFill>
                  <a:srgbClr val="FFFFFF"/>
                </a:solidFill>
                <a:effectLst/>
                <a:uLnTx/>
                <a:uFillTx/>
                <a:latin typeface="Trebuchet MS"/>
                <a:ea typeface="Trebuchet MS"/>
                <a:cs typeface="+mn-cs"/>
              </a:rPr>
              <a:t>Refiere a los individuos a los recursos del HCPF para los temas fuera del alcance.</a:t>
            </a:r>
            <a:endParaRPr kumimoji="0" lang="es-419" sz="2600" b="0" i="0" u="none" strike="noStrike" kern="1200" cap="none" spc="0" normalizeH="0" baseline="0" noProof="0" dirty="0">
              <a:ln>
                <a:noFill/>
              </a:ln>
              <a:solidFill>
                <a:srgbClr val="FFFFFF"/>
              </a:solidFill>
              <a:effectLst/>
              <a:uLnTx/>
              <a:uFillTx/>
              <a:latin typeface="Arial"/>
              <a:ea typeface="+mn-ea"/>
              <a:cs typeface="+mn-cs"/>
            </a:endParaRPr>
          </a:p>
        </p:txBody>
      </p:sp>
      <p:sp>
        <p:nvSpPr>
          <p:cNvPr id="533" name="PlaceHolder 2"/>
          <p:cNvSpPr>
            <a:spLocks noGrp="1"/>
          </p:cNvSpPr>
          <p:nvPr>
            <p:ph type="title"/>
          </p:nvPr>
        </p:nvSpPr>
        <p:spPr>
          <a:xfrm>
            <a:off x="824760" y="720000"/>
            <a:ext cx="10515240" cy="95976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5400" b="1" u="none" strike="noStrike" noProof="0" dirty="0">
                <a:solidFill>
                  <a:schemeClr val="lt1"/>
                </a:solidFill>
                <a:effectLst/>
                <a:uFillTx/>
                <a:latin typeface="Trebuchet MS"/>
                <a:ea typeface="Trebuchet MS"/>
              </a:rPr>
              <a:t>Compromiso con las partes interesadas</a:t>
            </a:r>
            <a:endParaRPr lang="es-419" sz="5400" b="0" u="none" strike="noStrike" noProof="0" dirty="0">
              <a:solidFill>
                <a:srgbClr val="000000"/>
              </a:solidFill>
              <a:effectLst/>
              <a:uFillTx/>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109"/>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5700" noProof="0" dirty="0"/>
              <a:t>Present Today</a:t>
            </a:r>
          </a:p>
        </p:txBody>
      </p:sp>
      <p:sp>
        <p:nvSpPr>
          <p:cNvPr id="527" name="Google Shape;527;p109"/>
          <p:cNvSpPr txBox="1">
            <a:spLocks noGrp="1"/>
          </p:cNvSpPr>
          <p:nvPr>
            <p:ph type="body" idx="1"/>
          </p:nvPr>
        </p:nvSpPr>
        <p:spPr>
          <a:xfrm>
            <a:off x="1195425" y="1485286"/>
            <a:ext cx="9825600" cy="4205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419" sz="2800" b="1" noProof="0" dirty="0"/>
              <a:t>Facilitators</a:t>
            </a:r>
          </a:p>
          <a:p>
            <a:pPr marL="746125" marR="0" lvl="1" indent="-320040" algn="l" rtl="0">
              <a:lnSpc>
                <a:spcPct val="90000"/>
              </a:lnSpc>
              <a:spcBef>
                <a:spcPts val="500"/>
              </a:spcBef>
              <a:spcAft>
                <a:spcPts val="0"/>
              </a:spcAft>
              <a:buSzPts val="2800"/>
              <a:buChar char="○"/>
            </a:pPr>
            <a:r>
              <a:rPr lang="es-419" sz="2800" noProof="0" dirty="0"/>
              <a:t>Ryan Lazo, Stakeholder Engagement Advisor</a:t>
            </a:r>
          </a:p>
          <a:p>
            <a:pPr marL="746125" marR="0" lvl="1" indent="-320040" algn="l" rtl="0">
              <a:lnSpc>
                <a:spcPct val="90000"/>
              </a:lnSpc>
              <a:spcBef>
                <a:spcPts val="500"/>
              </a:spcBef>
              <a:spcAft>
                <a:spcPts val="0"/>
              </a:spcAft>
              <a:buSzPts val="2800"/>
              <a:buChar char="○"/>
            </a:pPr>
            <a:r>
              <a:rPr lang="es-419" sz="2800" noProof="0" dirty="0"/>
              <a:t>Lucien Meadows, Stakeholder Engagement Coordinator</a:t>
            </a:r>
            <a:br>
              <a:rPr lang="es-419" sz="2800" noProof="0" dirty="0"/>
            </a:br>
            <a:endParaRPr lang="es-419" sz="2800" noProof="0" dirty="0"/>
          </a:p>
          <a:p>
            <a:pPr marL="0" lvl="0" indent="0" algn="l" rtl="0">
              <a:lnSpc>
                <a:spcPct val="90000"/>
              </a:lnSpc>
              <a:spcBef>
                <a:spcPts val="0"/>
              </a:spcBef>
              <a:spcAft>
                <a:spcPts val="0"/>
              </a:spcAft>
              <a:buNone/>
            </a:pPr>
            <a:r>
              <a:rPr lang="es-419" sz="2800" b="1" noProof="0" dirty="0"/>
              <a:t>Speaker</a:t>
            </a:r>
          </a:p>
          <a:p>
            <a:pPr marL="746125" lvl="1" indent="-320040" algn="l" rtl="0">
              <a:lnSpc>
                <a:spcPct val="90000"/>
              </a:lnSpc>
              <a:spcBef>
                <a:spcPts val="500"/>
              </a:spcBef>
              <a:spcAft>
                <a:spcPts val="0"/>
              </a:spcAft>
              <a:buSzPts val="2800"/>
              <a:buChar char="○"/>
            </a:pPr>
            <a:r>
              <a:rPr lang="es-419" sz="2800" noProof="0" dirty="0"/>
              <a:t>Kristen Lundy- Member Content Strategy and Compliance Manager</a:t>
            </a:r>
          </a:p>
          <a:p>
            <a:pPr marL="0" lvl="0" indent="0" algn="l" rtl="0">
              <a:lnSpc>
                <a:spcPct val="90000"/>
              </a:lnSpc>
              <a:spcBef>
                <a:spcPts val="500"/>
              </a:spcBef>
              <a:spcAft>
                <a:spcPts val="0"/>
              </a:spcAft>
              <a:buNone/>
            </a:pPr>
            <a:endParaRPr lang="es-419" sz="2800" noProof="0" dirty="0"/>
          </a:p>
          <a:p>
            <a:pPr marL="0" lvl="0" indent="0" algn="l" rtl="0">
              <a:spcBef>
                <a:spcPts val="0"/>
              </a:spcBef>
              <a:spcAft>
                <a:spcPts val="0"/>
              </a:spcAft>
              <a:buNone/>
            </a:pPr>
            <a:r>
              <a:rPr lang="es-419" sz="2800" b="1" noProof="0" dirty="0"/>
              <a:t>Subject Matter Experts</a:t>
            </a:r>
            <a:endParaRPr lang="es-419" sz="2800" noProof="0" dirty="0"/>
          </a:p>
          <a:p>
            <a:pPr marL="746125" lvl="1" indent="-320040" algn="l" rtl="0">
              <a:lnSpc>
                <a:spcPct val="90000"/>
              </a:lnSpc>
              <a:spcBef>
                <a:spcPts val="500"/>
              </a:spcBef>
              <a:spcAft>
                <a:spcPts val="0"/>
              </a:spcAft>
              <a:buSzPts val="2800"/>
              <a:buChar char="○"/>
            </a:pPr>
            <a:r>
              <a:rPr lang="es-419" sz="2800" noProof="0" dirty="0"/>
              <a:t>Natalie Coulter, Director of Communications</a:t>
            </a:r>
          </a:p>
          <a:p>
            <a:pPr marL="746125" lvl="1" indent="-320040" algn="l" rtl="0">
              <a:lnSpc>
                <a:spcPct val="90000"/>
              </a:lnSpc>
              <a:spcBef>
                <a:spcPts val="500"/>
              </a:spcBef>
              <a:spcAft>
                <a:spcPts val="0"/>
              </a:spcAft>
              <a:buSzPts val="2800"/>
              <a:buChar char="○"/>
            </a:pPr>
            <a:r>
              <a:rPr lang="es-419" sz="2800" noProof="0" dirty="0"/>
              <a:t>Shawn Bodiker, Eligibility Policy Manager</a:t>
            </a:r>
          </a:p>
        </p:txBody>
      </p:sp>
      <p:sp>
        <p:nvSpPr>
          <p:cNvPr id="528" name="Google Shape;528;p10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18</a:t>
            </a:fld>
            <a:endParaRPr lang="es-419"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PlaceHolder 1"/>
          <p:cNvSpPr>
            <a:spLocks noGrp="1"/>
          </p:cNvSpPr>
          <p:nvPr>
            <p:ph type="title"/>
          </p:nvPr>
        </p:nvSpPr>
        <p:spPr>
          <a:xfrm>
            <a:off x="838380" y="234719"/>
            <a:ext cx="10515240" cy="95976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5700" b="1" u="none" strike="noStrike" noProof="0" dirty="0">
                <a:solidFill>
                  <a:schemeClr val="dk2"/>
                </a:solidFill>
                <a:effectLst/>
                <a:uFillTx/>
                <a:latin typeface="Trebuchet MS"/>
                <a:ea typeface="Trebuchet MS"/>
              </a:rPr>
              <a:t>Presentadores Hoy</a:t>
            </a:r>
            <a:endParaRPr lang="es-419" sz="5700" b="0" u="none" strike="noStrike" noProof="0" dirty="0">
              <a:solidFill>
                <a:srgbClr val="000000"/>
              </a:solidFill>
              <a:effectLst/>
              <a:uFillTx/>
              <a:latin typeface="Arial"/>
            </a:endParaRPr>
          </a:p>
        </p:txBody>
      </p:sp>
      <p:sp>
        <p:nvSpPr>
          <p:cNvPr id="535" name="PlaceHolder 2"/>
          <p:cNvSpPr>
            <a:spLocks noGrp="1"/>
          </p:cNvSpPr>
          <p:nvPr>
            <p:ph/>
          </p:nvPr>
        </p:nvSpPr>
        <p:spPr>
          <a:xfrm>
            <a:off x="1183440" y="1091842"/>
            <a:ext cx="9825120" cy="5075691"/>
          </a:xfrm>
          <a:prstGeom prst="rect">
            <a:avLst/>
          </a:prstGeom>
          <a:noFill/>
          <a:ln w="0">
            <a:noFill/>
          </a:ln>
        </p:spPr>
        <p:txBody>
          <a:bodyPr lIns="91440" tIns="45720" rIns="91440" bIns="45720" anchor="t">
            <a:noAutofit/>
          </a:bodyPr>
          <a:lstStyle/>
          <a:p>
            <a:pPr indent="0" algn="l">
              <a:lnSpc>
                <a:spcPct val="90000"/>
              </a:lnSpc>
              <a:buNone/>
              <a:tabLst>
                <a:tab pos="0" algn="l"/>
              </a:tabLst>
            </a:pPr>
            <a:r>
              <a:rPr lang="es-419" sz="2800" b="1" u="none" strike="noStrike" noProof="0" dirty="0">
                <a:solidFill>
                  <a:schemeClr val="dk1"/>
                </a:solidFill>
                <a:effectLst/>
                <a:uFillTx/>
                <a:latin typeface="Trebuchet MS"/>
                <a:ea typeface="Trebuchet MS"/>
              </a:rPr>
              <a:t>Facilitadores</a:t>
            </a:r>
            <a:endParaRPr lang="es-419" sz="2800" b="0" u="none" strike="noStrike" noProof="0" dirty="0">
              <a:solidFill>
                <a:srgbClr val="000000"/>
              </a:solidFill>
              <a:effectLst/>
              <a:uFillTx/>
              <a:latin typeface="Arial"/>
            </a:endParaRPr>
          </a:p>
          <a:p>
            <a:pPr marL="883440" lvl="1" indent="-457200">
              <a:lnSpc>
                <a:spcPct val="90000"/>
              </a:lnSpc>
              <a:spcBef>
                <a:spcPts val="499"/>
              </a:spcBef>
              <a:buClr>
                <a:srgbClr val="000000"/>
              </a:buClr>
              <a:buFont typeface="Courier New" panose="02070309020205020404" pitchFamily="49" charset="0"/>
              <a:buChar char="o"/>
              <a:tabLst>
                <a:tab pos="0" algn="l"/>
              </a:tabLst>
            </a:pPr>
            <a:r>
              <a:rPr lang="es-419" sz="2800" b="0" u="none" strike="noStrike" noProof="0" dirty="0">
                <a:solidFill>
                  <a:schemeClr val="dk1"/>
                </a:solidFill>
                <a:effectLst/>
                <a:uFillTx/>
                <a:latin typeface="Trebuchet MS"/>
                <a:ea typeface="Trebuchet MS"/>
              </a:rPr>
              <a:t>Ryan Lazo, Stakeholder Asesor de compromiso</a:t>
            </a:r>
            <a:endParaRPr lang="es-419" sz="2800" b="0" u="none" strike="noStrike" noProof="0" dirty="0">
              <a:solidFill>
                <a:srgbClr val="000000"/>
              </a:solidFill>
              <a:effectLst/>
              <a:uFillTx/>
              <a:latin typeface="Arial"/>
            </a:endParaRPr>
          </a:p>
          <a:p>
            <a:pPr marL="883440" lvl="1" indent="-457200">
              <a:lnSpc>
                <a:spcPct val="90000"/>
              </a:lnSpc>
              <a:spcBef>
                <a:spcPts val="499"/>
              </a:spcBef>
              <a:buClr>
                <a:srgbClr val="000000"/>
              </a:buClr>
              <a:buFont typeface="Courier New" panose="02070309020205020404" pitchFamily="49" charset="0"/>
              <a:buChar char="o"/>
              <a:tabLst>
                <a:tab pos="0" algn="l"/>
              </a:tabLst>
            </a:pPr>
            <a:r>
              <a:rPr lang="es-419" sz="2800" b="0" u="none" strike="noStrike" noProof="0" dirty="0">
                <a:solidFill>
                  <a:schemeClr val="dk1"/>
                </a:solidFill>
                <a:effectLst/>
                <a:uFillTx/>
                <a:latin typeface="Trebuchet MS"/>
                <a:ea typeface="Trebuchet MS"/>
              </a:rPr>
              <a:t>Lucien Meadows, Coordinador de Participación de las Partes Interesadas</a:t>
            </a:r>
            <a:br>
              <a:rPr lang="es-419" sz="2800" noProof="0" dirty="0"/>
            </a:br>
            <a:r>
              <a:rPr lang="es-419" sz="2800" b="0" u="none" strike="noStrike" noProof="0" dirty="0">
                <a:solidFill>
                  <a:schemeClr val="dk1"/>
                </a:solidFill>
                <a:effectLst/>
                <a:uFillTx/>
                <a:latin typeface="Trebuchet MS"/>
              </a:rPr>
              <a:t> </a:t>
            </a:r>
            <a:endParaRPr lang="es-419" sz="2800" b="0" u="none" strike="noStrike" noProof="0" dirty="0">
              <a:solidFill>
                <a:srgbClr val="000000"/>
              </a:solidFill>
              <a:effectLst/>
              <a:uFillTx/>
              <a:latin typeface="Arial"/>
            </a:endParaRPr>
          </a:p>
          <a:p>
            <a:pPr indent="0" algn="l">
              <a:lnSpc>
                <a:spcPct val="90000"/>
              </a:lnSpc>
              <a:tabLst>
                <a:tab pos="0" algn="l"/>
              </a:tabLst>
            </a:pPr>
            <a:r>
              <a:rPr lang="es-419" sz="2800" b="1" u="none" strike="noStrike" noProof="0" dirty="0">
                <a:solidFill>
                  <a:schemeClr val="dk1"/>
                </a:solidFill>
                <a:effectLst/>
                <a:uFillTx/>
                <a:latin typeface="Trebuchet MS"/>
                <a:ea typeface="Trebuchet MS"/>
              </a:rPr>
              <a:t>Oradores</a:t>
            </a:r>
            <a:endParaRPr lang="es-419" sz="2800" b="0" u="none" strike="noStrike" noProof="0" dirty="0">
              <a:solidFill>
                <a:srgbClr val="000000"/>
              </a:solidFill>
              <a:effectLst/>
              <a:uFillTx/>
              <a:latin typeface="Arial"/>
            </a:endParaRPr>
          </a:p>
          <a:p>
            <a:pPr marL="883440" lvl="1" indent="-457200">
              <a:lnSpc>
                <a:spcPct val="90000"/>
              </a:lnSpc>
              <a:spcBef>
                <a:spcPts val="499"/>
              </a:spcBef>
              <a:buClr>
                <a:srgbClr val="000000"/>
              </a:buClr>
              <a:buFont typeface="Courier New" panose="02070309020205020404" pitchFamily="49" charset="0"/>
              <a:buChar char="o"/>
              <a:tabLst>
                <a:tab pos="0" algn="l"/>
              </a:tabLst>
            </a:pPr>
            <a:r>
              <a:rPr lang="es-419" sz="2800" b="0" u="none" strike="noStrike" noProof="0" dirty="0">
                <a:solidFill>
                  <a:schemeClr val="dk1"/>
                </a:solidFill>
                <a:effectLst/>
                <a:uFillTx/>
                <a:latin typeface="Trebuchet MS"/>
                <a:ea typeface="Trebuchet MS"/>
              </a:rPr>
              <a:t>Kristen Lundy- Gerente de Estrategia de Contenido y Cumplimiento Normativo para Miembros</a:t>
            </a:r>
            <a:endParaRPr lang="es-419" sz="2800" b="0" u="none" strike="noStrike" noProof="0" dirty="0">
              <a:solidFill>
                <a:srgbClr val="000000"/>
              </a:solidFill>
              <a:effectLst/>
              <a:uFillTx/>
              <a:latin typeface="Arial"/>
            </a:endParaRPr>
          </a:p>
          <a:p>
            <a:pPr indent="0">
              <a:lnSpc>
                <a:spcPct val="90000"/>
              </a:lnSpc>
              <a:spcBef>
                <a:spcPts val="499"/>
              </a:spcBef>
              <a:tabLst>
                <a:tab pos="0" algn="l"/>
              </a:tabLst>
            </a:pPr>
            <a:endParaRPr lang="es-419" sz="2800" b="0" u="none" strike="noStrike" noProof="0" dirty="0">
              <a:solidFill>
                <a:srgbClr val="000000"/>
              </a:solidFill>
              <a:effectLst/>
              <a:uFillTx/>
              <a:latin typeface="Arial"/>
            </a:endParaRPr>
          </a:p>
          <a:p>
            <a:pPr indent="0" algn="l">
              <a:lnSpc>
                <a:spcPct val="90000"/>
              </a:lnSpc>
              <a:tabLst>
                <a:tab pos="0" algn="l"/>
              </a:tabLst>
            </a:pPr>
            <a:r>
              <a:rPr lang="es-419" sz="2800" b="1" u="none" strike="noStrike" noProof="0" dirty="0">
                <a:solidFill>
                  <a:schemeClr val="dk1"/>
                </a:solidFill>
                <a:effectLst/>
                <a:uFillTx/>
                <a:latin typeface="Trebuchet MS"/>
                <a:ea typeface="Trebuchet MS"/>
              </a:rPr>
              <a:t>Expertos en los temas</a:t>
            </a:r>
            <a:endParaRPr lang="es-419" sz="2800" b="0" u="none" strike="noStrike" noProof="0" dirty="0">
              <a:solidFill>
                <a:srgbClr val="000000"/>
              </a:solidFill>
              <a:effectLst/>
              <a:uFillTx/>
              <a:latin typeface="Arial"/>
            </a:endParaRPr>
          </a:p>
          <a:p>
            <a:pPr marL="883440" lvl="1" indent="-457200">
              <a:lnSpc>
                <a:spcPct val="90000"/>
              </a:lnSpc>
              <a:spcBef>
                <a:spcPts val="499"/>
              </a:spcBef>
              <a:buClr>
                <a:srgbClr val="000000"/>
              </a:buClr>
              <a:buFont typeface="Courier New" panose="02070309020205020404" pitchFamily="49" charset="0"/>
              <a:buChar char="o"/>
              <a:tabLst>
                <a:tab pos="0" algn="l"/>
              </a:tabLst>
            </a:pPr>
            <a:r>
              <a:rPr lang="es-419" sz="2800" b="0" u="none" strike="noStrike" noProof="0" dirty="0">
                <a:solidFill>
                  <a:schemeClr val="dk1"/>
                </a:solidFill>
                <a:effectLst/>
                <a:uFillTx/>
                <a:latin typeface="Trebuchet MS"/>
                <a:ea typeface="Trebuchet MS"/>
              </a:rPr>
              <a:t>Natalie Coulter, Directora de comunicaciones</a:t>
            </a:r>
            <a:endParaRPr lang="es-419" sz="2800" b="0" u="none" strike="noStrike" noProof="0" dirty="0">
              <a:solidFill>
                <a:srgbClr val="000000"/>
              </a:solidFill>
              <a:effectLst/>
              <a:uFillTx/>
              <a:latin typeface="Arial"/>
            </a:endParaRPr>
          </a:p>
          <a:p>
            <a:pPr marL="883440" lvl="1" indent="-457200">
              <a:lnSpc>
                <a:spcPct val="90000"/>
              </a:lnSpc>
              <a:spcBef>
                <a:spcPts val="499"/>
              </a:spcBef>
              <a:buClr>
                <a:srgbClr val="000000"/>
              </a:buClr>
              <a:buFont typeface="Courier New" panose="02070309020205020404" pitchFamily="49" charset="0"/>
              <a:buChar char="o"/>
              <a:tabLst>
                <a:tab pos="0" algn="l"/>
              </a:tabLst>
            </a:pPr>
            <a:r>
              <a:rPr lang="es-419" sz="2800" b="0" u="none" strike="noStrike" noProof="0" dirty="0">
                <a:solidFill>
                  <a:schemeClr val="dk1"/>
                </a:solidFill>
                <a:effectLst/>
                <a:uFillTx/>
                <a:latin typeface="Trebuchet MS"/>
                <a:ea typeface="Trebuchet MS"/>
              </a:rPr>
              <a:t>Shawn Bodiker, Gerente de Políticas de Elegibilidad</a:t>
            </a:r>
            <a:endParaRPr lang="es-419" sz="2800" b="0" u="none" strike="noStrike" noProof="0" dirty="0">
              <a:solidFill>
                <a:srgbClr val="000000"/>
              </a:solidFill>
              <a:effectLst/>
              <a:uFillTx/>
              <a:latin typeface="Arial"/>
            </a:endParaRPr>
          </a:p>
        </p:txBody>
      </p:sp>
      <p:sp>
        <p:nvSpPr>
          <p:cNvPr id="536" name="PlaceHolder 3"/>
          <p:cNvSpPr>
            <a:spLocks noGrp="1"/>
          </p:cNvSpPr>
          <p:nvPr>
            <p:ph type="sldNum" idx="114"/>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8D04B290-F47A-44DF-BDF7-264B45E71FF4}" type="slidenum">
              <a:rPr lang="es-419" sz="1200" b="0" u="none" strike="noStrike" noProof="0" smtClean="0">
                <a:solidFill>
                  <a:schemeClr val="lt1"/>
                </a:solidFill>
                <a:effectLst/>
                <a:uFillTx/>
                <a:latin typeface="Trebuchet MS"/>
                <a:ea typeface="Trebuchet MS"/>
              </a:rPr>
              <a:t>19</a:t>
            </a:fld>
            <a:endParaRPr lang="es-419" sz="1200" b="0" u="none" strike="noStrike" noProof="0" dirty="0">
              <a:solidFill>
                <a:srgbClr val="000000"/>
              </a:solidFill>
              <a:effectLst/>
              <a:uFillTx/>
              <a:latin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PlaceHolder 1"/>
          <p:cNvSpPr>
            <a:spLocks noGrp="1"/>
          </p:cNvSpPr>
          <p:nvPr>
            <p:ph type="title"/>
          </p:nvPr>
        </p:nvSpPr>
        <p:spPr>
          <a:xfrm>
            <a:off x="1040400" y="576000"/>
            <a:ext cx="10110600" cy="3862800"/>
          </a:xfrm>
          <a:prstGeom prst="rect">
            <a:avLst/>
          </a:prstGeom>
          <a:noFill/>
          <a:ln w="0">
            <a:noFill/>
          </a:ln>
        </p:spPr>
        <p:txBody>
          <a:bodyPr lIns="91440" tIns="45720" rIns="91440" bIns="45720" anchor="ctr">
            <a:spAutoFit/>
          </a:bodyPr>
          <a:lstStyle/>
          <a:p>
            <a:pPr indent="0" algn="ctr">
              <a:lnSpc>
                <a:spcPct val="90000"/>
              </a:lnSpc>
              <a:buNone/>
              <a:tabLst>
                <a:tab pos="0" algn="l"/>
              </a:tabLst>
            </a:pPr>
            <a:r>
              <a:rPr lang="es-419" sz="5500" b="1" u="none" strike="noStrike" noProof="0" dirty="0">
                <a:solidFill>
                  <a:schemeClr val="lt1"/>
                </a:solidFill>
                <a:effectLst/>
                <a:uFillTx/>
                <a:latin typeface="Trebuchet MS"/>
                <a:ea typeface="Trebuchet MS"/>
              </a:rPr>
              <a:t>Mejoras en la correspondencia a los miembros </a:t>
            </a:r>
            <a:endParaRPr lang="es-419" sz="5500" b="0" u="none" strike="noStrike" noProof="0" dirty="0">
              <a:solidFill>
                <a:srgbClr val="000000"/>
              </a:solidFill>
              <a:effectLst/>
              <a:uFillTx/>
              <a:latin typeface="Arial"/>
            </a:endParaRPr>
          </a:p>
          <a:p>
            <a:pPr indent="0" algn="ctr">
              <a:lnSpc>
                <a:spcPct val="90000"/>
              </a:lnSpc>
              <a:buNone/>
              <a:tabLst>
                <a:tab pos="0" algn="l"/>
              </a:tabLst>
            </a:pPr>
            <a:endParaRPr lang="es-419" sz="5500" b="0" u="none" strike="noStrike" noProof="0" dirty="0">
              <a:solidFill>
                <a:srgbClr val="000000"/>
              </a:solidFill>
              <a:effectLst/>
              <a:uFillTx/>
              <a:latin typeface="Arial"/>
            </a:endParaRPr>
          </a:p>
          <a:p>
            <a:pPr indent="0" algn="ctr">
              <a:lnSpc>
                <a:spcPct val="90000"/>
              </a:lnSpc>
              <a:buNone/>
              <a:tabLst>
                <a:tab pos="0" algn="l"/>
              </a:tabLst>
            </a:pPr>
            <a:endParaRPr lang="es-419" sz="5500" b="0" u="none" strike="noStrike" noProof="0" dirty="0">
              <a:solidFill>
                <a:srgbClr val="000000"/>
              </a:solidFill>
              <a:effectLst/>
              <a:uFillTx/>
              <a:latin typeface="Arial"/>
            </a:endParaRPr>
          </a:p>
        </p:txBody>
      </p:sp>
      <p:sp>
        <p:nvSpPr>
          <p:cNvPr id="495" name="PlaceHolder 2"/>
          <p:cNvSpPr>
            <a:spLocks noGrp="1"/>
          </p:cNvSpPr>
          <p:nvPr>
            <p:ph type="subTitle"/>
          </p:nvPr>
        </p:nvSpPr>
        <p:spPr>
          <a:xfrm>
            <a:off x="1523880" y="2943720"/>
            <a:ext cx="9143640" cy="1305720"/>
          </a:xfrm>
          <a:prstGeom prst="rect">
            <a:avLst/>
          </a:prstGeom>
          <a:noFill/>
          <a:ln w="0">
            <a:noFill/>
          </a:ln>
        </p:spPr>
        <p:txBody>
          <a:bodyPr lIns="91440" tIns="45720" rIns="91440" bIns="45720" anchor="ctr">
            <a:noAutofit/>
          </a:bodyPr>
          <a:lstStyle/>
          <a:p>
            <a:pPr indent="0" algn="ctr">
              <a:lnSpc>
                <a:spcPct val="90000"/>
              </a:lnSpc>
              <a:buNone/>
              <a:tabLst>
                <a:tab pos="0" algn="l"/>
              </a:tabLst>
            </a:pPr>
            <a:r>
              <a:rPr lang="es-419" sz="3500" b="1" u="none" strike="noStrike" noProof="0" dirty="0">
                <a:solidFill>
                  <a:schemeClr val="lt1"/>
                </a:solidFill>
                <a:effectLst/>
                <a:uFillTx/>
                <a:latin typeface="Trebuchet MS"/>
                <a:ea typeface="Trebuchet MS"/>
              </a:rPr>
              <a:t>Año fiscal 2025-26</a:t>
            </a:r>
            <a:endParaRPr lang="es-419" sz="3500" b="0" u="none" strike="noStrike" noProof="0" dirty="0">
              <a:solidFill>
                <a:srgbClr val="FFFFFF"/>
              </a:solidFill>
              <a:effectLst/>
              <a:uFillTx/>
              <a:latin typeface="Arial"/>
            </a:endParaRPr>
          </a:p>
        </p:txBody>
      </p:sp>
      <p:sp>
        <p:nvSpPr>
          <p:cNvPr id="496" name="PlaceHolder 3"/>
          <p:cNvSpPr>
            <a:spLocks noGrp="1"/>
          </p:cNvSpPr>
          <p:nvPr>
            <p:ph/>
          </p:nvPr>
        </p:nvSpPr>
        <p:spPr>
          <a:xfrm>
            <a:off x="1913760" y="4523400"/>
            <a:ext cx="8363880" cy="1573560"/>
          </a:xfrm>
          <a:prstGeom prst="rect">
            <a:avLst/>
          </a:prstGeom>
          <a:noFill/>
          <a:ln w="0">
            <a:noFill/>
          </a:ln>
        </p:spPr>
        <p:txBody>
          <a:bodyPr lIns="91440" tIns="45720" rIns="91440" bIns="45720" anchor="ctr">
            <a:noAutofit/>
          </a:bodyPr>
          <a:lstStyle/>
          <a:p>
            <a:pPr indent="0" algn="ctr">
              <a:lnSpc>
                <a:spcPct val="90000"/>
              </a:lnSpc>
              <a:buNone/>
              <a:tabLst>
                <a:tab pos="0" algn="l"/>
              </a:tabLst>
            </a:pPr>
            <a:r>
              <a:rPr lang="es-419" sz="2500" b="0" u="none" strike="noStrike" noProof="0" dirty="0">
                <a:solidFill>
                  <a:schemeClr val="lt1"/>
                </a:solidFill>
                <a:effectLst/>
                <a:uFillTx/>
                <a:latin typeface="Trebuchet MS"/>
                <a:ea typeface="Trebuchet MS"/>
              </a:rPr>
              <a:t>19 de febrero de 2026</a:t>
            </a:r>
            <a:endParaRPr lang="es-419" sz="2500" b="0" u="none" strike="noStrike" noProof="0" dirty="0">
              <a:solidFill>
                <a:srgbClr val="000000"/>
              </a:solidFill>
              <a:effectLst/>
              <a:uFillTx/>
              <a:latin typeface="Arial"/>
            </a:endParaRPr>
          </a:p>
        </p:txBody>
      </p:sp>
      <p:sp>
        <p:nvSpPr>
          <p:cNvPr id="497" name="PlaceHolder 4"/>
          <p:cNvSpPr>
            <a:spLocks noGrp="1"/>
          </p:cNvSpPr>
          <p:nvPr>
            <p:ph type="sldNum" idx="105"/>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D2B9E055-C953-42E4-9243-5656B5C20F27}" type="slidenum">
              <a:rPr lang="es-419" sz="1200" b="0" u="none" strike="noStrike" noProof="0" smtClean="0">
                <a:solidFill>
                  <a:schemeClr val="dk1"/>
                </a:solidFill>
                <a:effectLst/>
                <a:uFillTx/>
                <a:latin typeface="Trebuchet MS"/>
                <a:ea typeface="Trebuchet MS"/>
              </a:rPr>
              <a:t>2</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11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5700" noProof="0" dirty="0"/>
              <a:t>Agenda</a:t>
            </a:r>
          </a:p>
        </p:txBody>
      </p:sp>
      <p:sp>
        <p:nvSpPr>
          <p:cNvPr id="534" name="Google Shape;534;p110"/>
          <p:cNvSpPr txBox="1">
            <a:spLocks noGrp="1"/>
          </p:cNvSpPr>
          <p:nvPr>
            <p:ph type="body" idx="1"/>
          </p:nvPr>
        </p:nvSpPr>
        <p:spPr>
          <a:xfrm>
            <a:off x="1174450" y="1324600"/>
            <a:ext cx="9689400" cy="4464900"/>
          </a:xfrm>
          <a:prstGeom prst="rect">
            <a:avLst/>
          </a:prstGeom>
          <a:noFill/>
          <a:ln>
            <a:noFill/>
          </a:ln>
        </p:spPr>
        <p:txBody>
          <a:bodyPr spcFirstLastPara="1" wrap="square" lIns="91425" tIns="45700" rIns="91425" bIns="45700" anchor="t" anchorCtr="0">
            <a:noAutofit/>
          </a:bodyPr>
          <a:lstStyle/>
          <a:p>
            <a:pPr marL="457200" lvl="0" indent="0" algn="l" rtl="0">
              <a:spcBef>
                <a:spcPts val="0"/>
              </a:spcBef>
              <a:spcAft>
                <a:spcPts val="0"/>
              </a:spcAft>
              <a:buNone/>
            </a:pPr>
            <a:endParaRPr lang="es-419" sz="3200" noProof="0" dirty="0"/>
          </a:p>
          <a:p>
            <a:pPr marL="457200" lvl="0" indent="-431800" algn="l" rtl="0">
              <a:spcBef>
                <a:spcPts val="0"/>
              </a:spcBef>
              <a:spcAft>
                <a:spcPts val="0"/>
              </a:spcAft>
              <a:buSzPts val="3200"/>
              <a:buChar char="•"/>
            </a:pPr>
            <a:r>
              <a:rPr lang="es-419" sz="3200" noProof="0" dirty="0"/>
              <a:t>Outreach plan for upcoming changes</a:t>
            </a:r>
          </a:p>
          <a:p>
            <a:pPr marL="457200" lvl="0" indent="-431800" algn="l" rtl="0">
              <a:spcBef>
                <a:spcPts val="0"/>
              </a:spcBef>
              <a:spcAft>
                <a:spcPts val="0"/>
              </a:spcAft>
              <a:buSzPts val="3200"/>
              <a:buChar char="•"/>
            </a:pPr>
            <a:r>
              <a:rPr lang="es-419" sz="3200" noProof="0" dirty="0"/>
              <a:t>Planned changes to existing documents to comply with H.R. 1</a:t>
            </a:r>
          </a:p>
          <a:p>
            <a:pPr marL="457200" marR="0" lvl="0" indent="-431800" algn="l" rtl="0">
              <a:lnSpc>
                <a:spcPct val="90000"/>
              </a:lnSpc>
              <a:spcBef>
                <a:spcPts val="0"/>
              </a:spcBef>
              <a:spcAft>
                <a:spcPts val="0"/>
              </a:spcAft>
              <a:buSzPts val="3200"/>
              <a:buChar char="•"/>
            </a:pPr>
            <a:r>
              <a:rPr lang="es-419" sz="3200" noProof="0" dirty="0"/>
              <a:t>New forms being developed to report community engagement and work requirement compliance</a:t>
            </a:r>
          </a:p>
          <a:p>
            <a:pPr marL="457200" marR="0" lvl="0" indent="-431800" algn="l" rtl="0">
              <a:lnSpc>
                <a:spcPct val="90000"/>
              </a:lnSpc>
              <a:spcBef>
                <a:spcPts val="0"/>
              </a:spcBef>
              <a:spcAft>
                <a:spcPts val="0"/>
              </a:spcAft>
              <a:buSzPts val="3200"/>
              <a:buChar char="•"/>
            </a:pPr>
            <a:r>
              <a:rPr lang="es-419" sz="3200" noProof="0" dirty="0"/>
              <a:t>Additional correspondence monitoring efforts being implemented by HCPF</a:t>
            </a:r>
          </a:p>
          <a:p>
            <a:pPr marL="457200" marR="0" lvl="0" indent="-431800" algn="l" rtl="0">
              <a:lnSpc>
                <a:spcPct val="90000"/>
              </a:lnSpc>
              <a:spcBef>
                <a:spcPts val="0"/>
              </a:spcBef>
              <a:spcAft>
                <a:spcPts val="0"/>
              </a:spcAft>
              <a:buSzPts val="3200"/>
              <a:buChar char="•"/>
            </a:pPr>
            <a:r>
              <a:rPr lang="es-419" sz="3200" noProof="0" dirty="0"/>
              <a:t>Future opportunities to learn more and share feedback</a:t>
            </a:r>
          </a:p>
        </p:txBody>
      </p:sp>
      <p:sp>
        <p:nvSpPr>
          <p:cNvPr id="535" name="Google Shape;535;p11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20</a:t>
            </a:fld>
            <a:endParaRPr lang="es-419"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PlaceHolder 1"/>
          <p:cNvSpPr>
            <a:spLocks noGrp="1"/>
          </p:cNvSpPr>
          <p:nvPr>
            <p:ph type="title"/>
          </p:nvPr>
        </p:nvSpPr>
        <p:spPr>
          <a:xfrm>
            <a:off x="838080" y="438120"/>
            <a:ext cx="10515240" cy="95976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5700" b="1" u="none" strike="noStrike" noProof="0" dirty="0">
                <a:solidFill>
                  <a:schemeClr val="dk2"/>
                </a:solidFill>
                <a:effectLst/>
                <a:uFillTx/>
                <a:latin typeface="Trebuchet MS"/>
                <a:ea typeface="Trebuchet MS"/>
              </a:rPr>
              <a:t>Agenda</a:t>
            </a:r>
            <a:endParaRPr lang="es-419" sz="5700" b="0" u="none" strike="noStrike" noProof="0" dirty="0">
              <a:solidFill>
                <a:srgbClr val="000000"/>
              </a:solidFill>
              <a:effectLst/>
              <a:uFillTx/>
              <a:latin typeface="Arial"/>
            </a:endParaRPr>
          </a:p>
        </p:txBody>
      </p:sp>
      <p:sp>
        <p:nvSpPr>
          <p:cNvPr id="538" name="PlaceHolder 2"/>
          <p:cNvSpPr>
            <a:spLocks noGrp="1"/>
          </p:cNvSpPr>
          <p:nvPr>
            <p:ph/>
          </p:nvPr>
        </p:nvSpPr>
        <p:spPr>
          <a:xfrm>
            <a:off x="1260000" y="900000"/>
            <a:ext cx="9689040" cy="4464720"/>
          </a:xfrm>
          <a:prstGeom prst="rect">
            <a:avLst/>
          </a:prstGeom>
          <a:noFill/>
          <a:ln w="0">
            <a:noFill/>
          </a:ln>
        </p:spPr>
        <p:txBody>
          <a:bodyPr lIns="91440" tIns="45720" rIns="91440" bIns="45720" anchor="t">
            <a:noAutofit/>
          </a:bodyPr>
          <a:lstStyle/>
          <a:p>
            <a:pPr marL="457200" indent="0">
              <a:lnSpc>
                <a:spcPct val="90000"/>
              </a:lnSpc>
              <a:buNone/>
              <a:tabLst>
                <a:tab pos="0" algn="l"/>
              </a:tabLst>
            </a:pPr>
            <a:endParaRPr lang="es-419" sz="3200" b="0" u="none" strike="noStrike" noProof="0" dirty="0">
              <a:solidFill>
                <a:srgbClr val="000000"/>
              </a:solidFill>
              <a:effectLst/>
              <a:uFillTx/>
              <a:latin typeface="Arial"/>
            </a:endParaRPr>
          </a:p>
          <a:p>
            <a:pPr marL="457200" indent="-431640" algn="l">
              <a:lnSpc>
                <a:spcPct val="90000"/>
              </a:lnSpc>
              <a:buClr>
                <a:srgbClr val="000000"/>
              </a:buClr>
              <a:buSzPct val="100000"/>
              <a:buFont typeface="Arial"/>
              <a:buChar char="•"/>
              <a:tabLst>
                <a:tab pos="0" algn="l"/>
              </a:tabLst>
            </a:pPr>
            <a:r>
              <a:rPr lang="es-419" sz="3200" b="0" u="none" strike="noStrike" noProof="0" dirty="0">
                <a:solidFill>
                  <a:schemeClr val="dk1"/>
                </a:solidFill>
                <a:effectLst/>
                <a:uFillTx/>
                <a:latin typeface="Trebuchet MS"/>
                <a:ea typeface="Trebuchet MS"/>
              </a:rPr>
              <a:t>Plan de divulgación de los próximos cambios.</a:t>
            </a:r>
            <a:endParaRPr lang="es-419" sz="3200" b="0" u="none" strike="noStrike" noProof="0" dirty="0">
              <a:solidFill>
                <a:srgbClr val="000000"/>
              </a:solidFill>
              <a:effectLst/>
              <a:uFillTx/>
              <a:latin typeface="Arial"/>
            </a:endParaRPr>
          </a:p>
          <a:p>
            <a:pPr marL="457200" indent="-431640" algn="l">
              <a:lnSpc>
                <a:spcPct val="90000"/>
              </a:lnSpc>
              <a:buClr>
                <a:srgbClr val="000000"/>
              </a:buClr>
              <a:buSzPct val="100000"/>
              <a:buFont typeface="Arial"/>
              <a:buChar char="•"/>
              <a:tabLst>
                <a:tab pos="0" algn="l"/>
              </a:tabLst>
            </a:pPr>
            <a:r>
              <a:rPr lang="es-419" sz="3200" b="0" u="none" strike="noStrike" noProof="0" dirty="0">
                <a:solidFill>
                  <a:schemeClr val="dk1"/>
                </a:solidFill>
                <a:effectLst/>
                <a:uFillTx/>
                <a:latin typeface="Trebuchet MS"/>
                <a:ea typeface="Trebuchet MS"/>
              </a:rPr>
              <a:t>Cambios previstos en los documentos existentes para cumplir con la ley H.R. 1.</a:t>
            </a:r>
            <a:endParaRPr lang="es-419" sz="3200" b="0" u="none" strike="noStrike" noProof="0" dirty="0">
              <a:solidFill>
                <a:srgbClr val="000000"/>
              </a:solidFill>
              <a:effectLst/>
              <a:uFillTx/>
              <a:latin typeface="Arial"/>
            </a:endParaRPr>
          </a:p>
          <a:p>
            <a:pPr marL="457200" indent="-431640" algn="l">
              <a:lnSpc>
                <a:spcPct val="90000"/>
              </a:lnSpc>
              <a:buClr>
                <a:srgbClr val="000000"/>
              </a:buClr>
              <a:buSzPct val="100000"/>
              <a:buFont typeface="Arial"/>
              <a:buChar char="•"/>
              <a:tabLst>
                <a:tab pos="0" algn="l"/>
              </a:tabLst>
            </a:pPr>
            <a:r>
              <a:rPr lang="es-419" sz="3200" b="0" u="none" strike="noStrike" noProof="0" dirty="0">
                <a:solidFill>
                  <a:schemeClr val="dk1"/>
                </a:solidFill>
                <a:effectLst/>
                <a:uFillTx/>
                <a:latin typeface="Trebuchet MS"/>
                <a:ea typeface="Trebuchet MS"/>
              </a:rPr>
              <a:t>Nuevos formularios en desarrollo para informar sobre la participación de la comunidad y el cumplimiento de los requisitos laborales.</a:t>
            </a:r>
            <a:endParaRPr lang="es-419" sz="3200" b="0" u="none" strike="noStrike" noProof="0" dirty="0">
              <a:solidFill>
                <a:srgbClr val="000000"/>
              </a:solidFill>
              <a:effectLst/>
              <a:uFillTx/>
              <a:latin typeface="Arial"/>
            </a:endParaRPr>
          </a:p>
          <a:p>
            <a:pPr marL="457200" indent="-431640" algn="l">
              <a:lnSpc>
                <a:spcPct val="90000"/>
              </a:lnSpc>
              <a:buClr>
                <a:srgbClr val="000000"/>
              </a:buClr>
              <a:buSzPct val="100000"/>
              <a:buFont typeface="Arial"/>
              <a:buChar char="•"/>
              <a:tabLst>
                <a:tab pos="0" algn="l"/>
              </a:tabLst>
            </a:pPr>
            <a:r>
              <a:rPr lang="es-419" sz="3200" b="0" u="none" strike="noStrike" noProof="0" dirty="0">
                <a:solidFill>
                  <a:schemeClr val="dk1"/>
                </a:solidFill>
                <a:effectLst/>
                <a:uFillTx/>
                <a:latin typeface="Trebuchet MS"/>
                <a:ea typeface="Trebuchet MS"/>
              </a:rPr>
              <a:t>Esfuerzos adicionales de supervisión de la correspondencia que este llevando a cabo la HCPF.</a:t>
            </a:r>
            <a:endParaRPr lang="es-419" sz="3200" b="0" u="none" strike="noStrike" noProof="0" dirty="0">
              <a:solidFill>
                <a:srgbClr val="000000"/>
              </a:solidFill>
              <a:effectLst/>
              <a:uFillTx/>
              <a:latin typeface="Arial"/>
            </a:endParaRPr>
          </a:p>
          <a:p>
            <a:pPr marL="457200" indent="-431640" algn="l">
              <a:lnSpc>
                <a:spcPct val="90000"/>
              </a:lnSpc>
              <a:buClr>
                <a:srgbClr val="000000"/>
              </a:buClr>
              <a:buSzPct val="100000"/>
              <a:buFont typeface="Arial"/>
              <a:buChar char="•"/>
              <a:tabLst>
                <a:tab pos="0" algn="l"/>
              </a:tabLst>
            </a:pPr>
            <a:r>
              <a:rPr lang="es-419" sz="3200" b="0" u="none" strike="noStrike" noProof="0" dirty="0">
                <a:solidFill>
                  <a:schemeClr val="dk1"/>
                </a:solidFill>
                <a:effectLst/>
                <a:uFillTx/>
                <a:latin typeface="Trebuchet MS"/>
                <a:ea typeface="Trebuchet MS"/>
              </a:rPr>
              <a:t>Oportunidades futuras para obtener mas información y compartir opiniones.</a:t>
            </a:r>
            <a:endParaRPr lang="es-419" sz="3200" b="0" u="none" strike="noStrike" noProof="0" dirty="0">
              <a:solidFill>
                <a:srgbClr val="000000"/>
              </a:solidFill>
              <a:effectLst/>
              <a:uFillTx/>
              <a:latin typeface="Arial"/>
            </a:endParaRPr>
          </a:p>
        </p:txBody>
      </p:sp>
      <p:sp>
        <p:nvSpPr>
          <p:cNvPr id="539" name="PlaceHolder 3"/>
          <p:cNvSpPr>
            <a:spLocks noGrp="1"/>
          </p:cNvSpPr>
          <p:nvPr>
            <p:ph type="sldNum" idx="115"/>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3CE5C563-C6C5-4EFB-909C-7E10A6BB2687}" type="slidenum">
              <a:rPr lang="es-419" sz="1200" b="0" u="none" strike="noStrike" noProof="0" smtClean="0">
                <a:solidFill>
                  <a:schemeClr val="lt1"/>
                </a:solidFill>
                <a:effectLst/>
                <a:uFillTx/>
                <a:latin typeface="Trebuchet MS"/>
                <a:ea typeface="Trebuchet MS"/>
              </a:rPr>
              <a:t>21</a:t>
            </a:fld>
            <a:endParaRPr lang="es-419" sz="1200" b="0" u="none" strike="noStrike" noProof="0" dirty="0">
              <a:solidFill>
                <a:srgbClr val="000000"/>
              </a:solidFill>
              <a:effectLst/>
              <a:uFillTx/>
              <a:latin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111"/>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s-419" noProof="0" dirty="0"/>
              <a:t>Outreach plan for upcoming changes</a:t>
            </a:r>
          </a:p>
          <a:p>
            <a:pPr marL="0" lvl="0" indent="0" algn="l" rtl="0">
              <a:lnSpc>
                <a:spcPct val="90000"/>
              </a:lnSpc>
              <a:spcBef>
                <a:spcPts val="0"/>
              </a:spcBef>
              <a:spcAft>
                <a:spcPts val="0"/>
              </a:spcAft>
              <a:buClr>
                <a:schemeClr val="lt1"/>
              </a:buClr>
              <a:buSzPts val="6000"/>
              <a:buFont typeface="Trebuchet MS"/>
              <a:buNone/>
            </a:pPr>
            <a:endParaRPr lang="es-419" noProof="0" dirty="0"/>
          </a:p>
        </p:txBody>
      </p:sp>
      <p:sp>
        <p:nvSpPr>
          <p:cNvPr id="541" name="Google Shape;541;p11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22</a:t>
            </a:fld>
            <a:endParaRPr lang="es-419" noProof="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PlaceHolder 1"/>
          <p:cNvSpPr>
            <a:spLocks noGrp="1"/>
          </p:cNvSpPr>
          <p:nvPr>
            <p:ph type="title"/>
          </p:nvPr>
        </p:nvSpPr>
        <p:spPr>
          <a:xfrm>
            <a:off x="838080" y="437760"/>
            <a:ext cx="10515240" cy="5382000"/>
          </a:xfrm>
          <a:prstGeom prst="rect">
            <a:avLst/>
          </a:prstGeom>
          <a:noFill/>
          <a:ln w="0">
            <a:noFill/>
          </a:ln>
        </p:spPr>
        <p:txBody>
          <a:bodyPr lIns="91440" tIns="45720" rIns="91440" bIns="45720" anchor="ctr">
            <a:noAutofit/>
          </a:bodyPr>
          <a:lstStyle/>
          <a:p>
            <a:pPr indent="0" algn="ctr">
              <a:lnSpc>
                <a:spcPct val="90000"/>
              </a:lnSpc>
              <a:buNone/>
              <a:tabLst>
                <a:tab pos="0" algn="l"/>
              </a:tabLst>
            </a:pPr>
            <a:r>
              <a:rPr lang="es-419" sz="6000" b="1" u="none" strike="noStrike" noProof="0" dirty="0">
                <a:solidFill>
                  <a:schemeClr val="lt1"/>
                </a:solidFill>
                <a:effectLst/>
                <a:uFillTx/>
                <a:latin typeface="Trebuchet MS"/>
                <a:ea typeface="Trebuchet MS"/>
              </a:rPr>
              <a:t>Plan de divulgación de los próximos cambios</a:t>
            </a:r>
            <a:br>
              <a:rPr lang="es-419" sz="6000" noProof="0" dirty="0"/>
            </a:br>
            <a:endParaRPr lang="es-419" sz="6000" b="0" u="none" strike="noStrike" noProof="0" dirty="0">
              <a:solidFill>
                <a:srgbClr val="000000"/>
              </a:solidFill>
              <a:effectLst/>
              <a:uFillTx/>
              <a:latin typeface="Arial"/>
            </a:endParaRPr>
          </a:p>
        </p:txBody>
      </p:sp>
      <p:sp>
        <p:nvSpPr>
          <p:cNvPr id="541" name="PlaceHolder 2"/>
          <p:cNvSpPr>
            <a:spLocks noGrp="1"/>
          </p:cNvSpPr>
          <p:nvPr>
            <p:ph type="sldNum" idx="116"/>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FA80B2EA-183E-4AFC-A957-BBE30840EA33}" type="slidenum">
              <a:rPr lang="es-419" sz="1200" b="0" u="none" strike="noStrike" noProof="0" smtClean="0">
                <a:solidFill>
                  <a:schemeClr val="dk1"/>
                </a:solidFill>
                <a:effectLst/>
                <a:uFillTx/>
                <a:latin typeface="Trebuchet MS"/>
                <a:ea typeface="Trebuchet MS"/>
              </a:rPr>
              <a:t>23</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cxnSp>
        <p:nvCxnSpPr>
          <p:cNvPr id="547" name="Google Shape;547;p112"/>
          <p:cNvCxnSpPr/>
          <p:nvPr/>
        </p:nvCxnSpPr>
        <p:spPr>
          <a:xfrm rot="10800000" flipH="1">
            <a:off x="5455746" y="2260230"/>
            <a:ext cx="2700" cy="297900"/>
          </a:xfrm>
          <a:prstGeom prst="straightConnector1">
            <a:avLst/>
          </a:prstGeom>
          <a:noFill/>
          <a:ln w="81500" cap="flat" cmpd="sng">
            <a:solidFill>
              <a:schemeClr val="accent6"/>
            </a:solidFill>
            <a:prstDash val="solid"/>
            <a:round/>
            <a:headEnd type="none" w="sm" len="sm"/>
            <a:tailEnd type="none" w="sm" len="sm"/>
          </a:ln>
        </p:spPr>
      </p:cxnSp>
      <p:sp>
        <p:nvSpPr>
          <p:cNvPr id="548" name="Google Shape;548;p112"/>
          <p:cNvSpPr/>
          <p:nvPr/>
        </p:nvSpPr>
        <p:spPr>
          <a:xfrm>
            <a:off x="10257683" y="2241750"/>
            <a:ext cx="1506900" cy="18861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549" name="Google Shape;549;p112"/>
          <p:cNvSpPr/>
          <p:nvPr/>
        </p:nvSpPr>
        <p:spPr>
          <a:xfrm>
            <a:off x="3304476" y="2289000"/>
            <a:ext cx="1506900" cy="17916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550" name="Google Shape;550;p112"/>
          <p:cNvSpPr/>
          <p:nvPr/>
        </p:nvSpPr>
        <p:spPr>
          <a:xfrm>
            <a:off x="1776494" y="2277475"/>
            <a:ext cx="1506900" cy="36003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551" name="Google Shape;551;p112"/>
          <p:cNvSpPr/>
          <p:nvPr/>
        </p:nvSpPr>
        <p:spPr>
          <a:xfrm>
            <a:off x="598393" y="2118172"/>
            <a:ext cx="28920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lang="es-419" sz="1497" noProof="0" dirty="0"/>
          </a:p>
        </p:txBody>
      </p:sp>
      <p:sp>
        <p:nvSpPr>
          <p:cNvPr id="552" name="Google Shape;552;p112"/>
          <p:cNvSpPr txBox="1"/>
          <p:nvPr/>
        </p:nvSpPr>
        <p:spPr>
          <a:xfrm>
            <a:off x="1941800" y="1246706"/>
            <a:ext cx="1141200" cy="585000"/>
          </a:xfrm>
          <a:prstGeom prst="rect">
            <a:avLst/>
          </a:prstGeom>
          <a:noFill/>
          <a:ln>
            <a:noFill/>
          </a:ln>
        </p:spPr>
        <p:txBody>
          <a:bodyPr spcFirstLastPara="1" wrap="square" lIns="130375" tIns="130375" rIns="130375" bIns="130375" anchor="t" anchorCtr="0">
            <a:noAutofit/>
          </a:bodyPr>
          <a:lstStyle/>
          <a:p>
            <a:pPr marL="0" marR="0" lvl="0" indent="0" algn="r" rtl="0">
              <a:lnSpc>
                <a:spcPct val="115000"/>
              </a:lnSpc>
              <a:spcBef>
                <a:spcPts val="0"/>
              </a:spcBef>
              <a:spcAft>
                <a:spcPts val="2246"/>
              </a:spcAft>
              <a:buNone/>
            </a:pPr>
            <a:r>
              <a:rPr lang="es-419" sz="2200" b="1" noProof="0" dirty="0">
                <a:solidFill>
                  <a:srgbClr val="0C57D3"/>
                </a:solidFill>
                <a:latin typeface="Trebuchet MS"/>
                <a:ea typeface="Trebuchet MS"/>
                <a:cs typeface="Trebuchet MS"/>
                <a:sym typeface="Trebuchet MS"/>
              </a:rPr>
              <a:t>2026</a:t>
            </a:r>
            <a:endParaRPr lang="es-419" sz="2200" noProof="0" dirty="0">
              <a:solidFill>
                <a:srgbClr val="0C57D3"/>
              </a:solidFill>
              <a:latin typeface="Trebuchet MS"/>
              <a:ea typeface="Trebuchet MS"/>
              <a:cs typeface="Trebuchet MS"/>
              <a:sym typeface="Trebuchet MS"/>
            </a:endParaRPr>
          </a:p>
        </p:txBody>
      </p:sp>
      <p:sp>
        <p:nvSpPr>
          <p:cNvPr id="553" name="Google Shape;553;p112"/>
          <p:cNvSpPr/>
          <p:nvPr/>
        </p:nvSpPr>
        <p:spPr>
          <a:xfrm flipH="1">
            <a:off x="597950" y="1947850"/>
            <a:ext cx="7599600" cy="159000"/>
          </a:xfrm>
          <a:prstGeom prst="parallelogram">
            <a:avLst>
              <a:gd name="adj" fmla="val 96952"/>
            </a:avLst>
          </a:prstGeom>
          <a:solidFill>
            <a:srgbClr val="001970">
              <a:alpha val="80000"/>
            </a:srgbClr>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r>
              <a:rPr lang="es-419" sz="2032" noProof="0" dirty="0"/>
              <a:t>  </a:t>
            </a:r>
          </a:p>
        </p:txBody>
      </p:sp>
      <p:sp>
        <p:nvSpPr>
          <p:cNvPr id="554" name="Google Shape;554;p112"/>
          <p:cNvSpPr/>
          <p:nvPr/>
        </p:nvSpPr>
        <p:spPr>
          <a:xfrm>
            <a:off x="3292101" y="2118421"/>
            <a:ext cx="28923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lang="es-419" sz="1497" noProof="0" dirty="0"/>
          </a:p>
        </p:txBody>
      </p:sp>
      <p:sp>
        <p:nvSpPr>
          <p:cNvPr id="555" name="Google Shape;555;p112"/>
          <p:cNvSpPr txBox="1"/>
          <p:nvPr/>
        </p:nvSpPr>
        <p:spPr>
          <a:xfrm>
            <a:off x="8387350" y="1216368"/>
            <a:ext cx="1141200" cy="585000"/>
          </a:xfrm>
          <a:prstGeom prst="rect">
            <a:avLst/>
          </a:prstGeom>
          <a:noFill/>
          <a:ln>
            <a:noFill/>
          </a:ln>
        </p:spPr>
        <p:txBody>
          <a:bodyPr spcFirstLastPara="1" wrap="square" lIns="130375" tIns="130375" rIns="130375" bIns="130375" anchor="t" anchorCtr="0">
            <a:noAutofit/>
          </a:bodyPr>
          <a:lstStyle/>
          <a:p>
            <a:pPr marL="0" marR="0" lvl="0" indent="0" algn="r" rtl="0">
              <a:lnSpc>
                <a:spcPct val="115000"/>
              </a:lnSpc>
              <a:spcBef>
                <a:spcPts val="0"/>
              </a:spcBef>
              <a:spcAft>
                <a:spcPts val="2246"/>
              </a:spcAft>
              <a:buNone/>
            </a:pPr>
            <a:r>
              <a:rPr lang="es-419" sz="2200" b="1" noProof="0" dirty="0">
                <a:solidFill>
                  <a:srgbClr val="0C57D3"/>
                </a:solidFill>
                <a:latin typeface="Roboto"/>
                <a:ea typeface="Roboto"/>
                <a:cs typeface="Roboto"/>
                <a:sym typeface="Roboto"/>
              </a:rPr>
              <a:t>2027</a:t>
            </a:r>
            <a:endParaRPr lang="es-419" sz="2200" noProof="0" dirty="0">
              <a:solidFill>
                <a:srgbClr val="858585"/>
              </a:solidFill>
              <a:latin typeface="Roboto"/>
              <a:ea typeface="Roboto"/>
              <a:cs typeface="Roboto"/>
              <a:sym typeface="Roboto"/>
            </a:endParaRPr>
          </a:p>
        </p:txBody>
      </p:sp>
      <p:sp>
        <p:nvSpPr>
          <p:cNvPr id="556" name="Google Shape;556;p112"/>
          <p:cNvSpPr/>
          <p:nvPr/>
        </p:nvSpPr>
        <p:spPr>
          <a:xfrm>
            <a:off x="5990175" y="2117383"/>
            <a:ext cx="28920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lang="es-419" sz="1497" noProof="0" dirty="0"/>
          </a:p>
        </p:txBody>
      </p:sp>
      <p:cxnSp>
        <p:nvCxnSpPr>
          <p:cNvPr id="557" name="Google Shape;557;p112"/>
          <p:cNvCxnSpPr/>
          <p:nvPr/>
        </p:nvCxnSpPr>
        <p:spPr>
          <a:xfrm rot="10800000" flipH="1">
            <a:off x="9046933" y="2265124"/>
            <a:ext cx="2700" cy="297900"/>
          </a:xfrm>
          <a:prstGeom prst="straightConnector1">
            <a:avLst/>
          </a:prstGeom>
          <a:noFill/>
          <a:ln w="81500" cap="flat" cmpd="sng">
            <a:solidFill>
              <a:schemeClr val="accent6"/>
            </a:solidFill>
            <a:prstDash val="solid"/>
            <a:round/>
            <a:headEnd type="none" w="sm" len="sm"/>
            <a:tailEnd type="none" w="sm" len="sm"/>
          </a:ln>
        </p:spPr>
      </p:cxnSp>
      <p:sp>
        <p:nvSpPr>
          <p:cNvPr id="558" name="Google Shape;558;p112"/>
          <p:cNvSpPr txBox="1"/>
          <p:nvPr/>
        </p:nvSpPr>
        <p:spPr>
          <a:xfrm>
            <a:off x="76400" y="23663"/>
            <a:ext cx="12192000" cy="1187400"/>
          </a:xfrm>
          <a:prstGeom prst="rect">
            <a:avLst/>
          </a:prstGeom>
          <a:noFill/>
          <a:ln>
            <a:noFill/>
          </a:ln>
        </p:spPr>
        <p:txBody>
          <a:bodyPr spcFirstLastPara="1" wrap="square" lIns="121900" tIns="60925" rIns="121900" bIns="60925" anchor="ctr" anchorCtr="0">
            <a:noAutofit/>
          </a:bodyPr>
          <a:lstStyle/>
          <a:p>
            <a:pPr marL="0" lvl="0" indent="0" algn="ctr" rtl="0">
              <a:lnSpc>
                <a:spcPct val="90000"/>
              </a:lnSpc>
              <a:spcBef>
                <a:spcPts val="0"/>
              </a:spcBef>
              <a:spcAft>
                <a:spcPts val="0"/>
              </a:spcAft>
              <a:buNone/>
            </a:pPr>
            <a:r>
              <a:rPr lang="es-419" sz="4100" b="1" noProof="0" dirty="0">
                <a:solidFill>
                  <a:srgbClr val="001970"/>
                </a:solidFill>
                <a:latin typeface="Trebuchet MS"/>
                <a:ea typeface="Trebuchet MS"/>
                <a:cs typeface="Trebuchet MS"/>
                <a:sym typeface="Trebuchet MS"/>
              </a:rPr>
              <a:t>Outreach plan for upcoming changes</a:t>
            </a:r>
          </a:p>
        </p:txBody>
      </p:sp>
      <p:sp>
        <p:nvSpPr>
          <p:cNvPr id="559" name="Google Shape;559;p112"/>
          <p:cNvSpPr/>
          <p:nvPr/>
        </p:nvSpPr>
        <p:spPr>
          <a:xfrm flipH="1">
            <a:off x="8001050" y="1946800"/>
            <a:ext cx="3581100" cy="159000"/>
          </a:xfrm>
          <a:prstGeom prst="parallelogram">
            <a:avLst>
              <a:gd name="adj" fmla="val 96952"/>
            </a:avLst>
          </a:prstGeom>
          <a:solidFill>
            <a:srgbClr val="001970">
              <a:alpha val="80000"/>
            </a:srgbClr>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r>
              <a:rPr lang="es-419" sz="2032" noProof="0" dirty="0"/>
              <a:t>  </a:t>
            </a:r>
          </a:p>
        </p:txBody>
      </p:sp>
      <p:sp>
        <p:nvSpPr>
          <p:cNvPr id="560" name="Google Shape;560;p112"/>
          <p:cNvSpPr/>
          <p:nvPr/>
        </p:nvSpPr>
        <p:spPr>
          <a:xfrm>
            <a:off x="8690584" y="2117371"/>
            <a:ext cx="2892000" cy="159000"/>
          </a:xfrm>
          <a:prstGeom prst="parallelogram">
            <a:avLst>
              <a:gd name="adj" fmla="val 96952"/>
            </a:avLst>
          </a:prstGeom>
          <a:solidFill>
            <a:schemeClr val="dk2"/>
          </a:solidFill>
          <a:ln>
            <a:noFill/>
          </a:ln>
        </p:spPr>
        <p:txBody>
          <a:bodyPr spcFirstLastPara="1" wrap="square" lIns="130375" tIns="130375" rIns="130375" bIns="130375" anchor="ctr" anchorCtr="0">
            <a:noAutofit/>
          </a:bodyPr>
          <a:lstStyle/>
          <a:p>
            <a:pPr marL="0" lvl="0" indent="0" algn="l" rtl="0">
              <a:spcBef>
                <a:spcPts val="0"/>
              </a:spcBef>
              <a:spcAft>
                <a:spcPts val="0"/>
              </a:spcAft>
              <a:buNone/>
            </a:pPr>
            <a:endParaRPr lang="es-419" sz="1497" noProof="0" dirty="0"/>
          </a:p>
        </p:txBody>
      </p:sp>
      <p:sp>
        <p:nvSpPr>
          <p:cNvPr id="561" name="Google Shape;561;p112"/>
          <p:cNvSpPr/>
          <p:nvPr/>
        </p:nvSpPr>
        <p:spPr>
          <a:xfrm>
            <a:off x="348297" y="1314312"/>
            <a:ext cx="646800" cy="620100"/>
          </a:xfrm>
          <a:prstGeom prst="downArrow">
            <a:avLst>
              <a:gd name="adj1" fmla="val 50000"/>
              <a:gd name="adj2" fmla="val 50000"/>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562" name="Google Shape;562;p112"/>
          <p:cNvSpPr txBox="1"/>
          <p:nvPr/>
        </p:nvSpPr>
        <p:spPr>
          <a:xfrm>
            <a:off x="4837822" y="2556472"/>
            <a:ext cx="1741200" cy="1449300"/>
          </a:xfrm>
          <a:prstGeom prst="rect">
            <a:avLst/>
          </a:prstGeom>
          <a:noFill/>
          <a:ln w="9525" cap="flat" cmpd="sng">
            <a:solidFill>
              <a:schemeClr val="accent6"/>
            </a:solidFill>
            <a:prstDash val="solid"/>
            <a:round/>
            <a:headEnd type="none" w="sm" len="sm"/>
            <a:tailEnd type="none" w="sm" len="sm"/>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s-419" sz="1690" b="1" noProof="0" dirty="0">
                <a:solidFill>
                  <a:srgbClr val="0C57D3"/>
                </a:solidFill>
                <a:latin typeface="Open Sans"/>
                <a:ea typeface="Open Sans"/>
                <a:cs typeface="Open Sans"/>
                <a:sym typeface="Open Sans"/>
              </a:rPr>
              <a:t>October 2026</a:t>
            </a:r>
          </a:p>
          <a:p>
            <a:pPr marL="0" lvl="0" indent="0" algn="l" rtl="0">
              <a:lnSpc>
                <a:spcPct val="115000"/>
              </a:lnSpc>
              <a:spcBef>
                <a:spcPts val="0"/>
              </a:spcBef>
              <a:spcAft>
                <a:spcPts val="0"/>
              </a:spcAft>
              <a:buNone/>
            </a:pPr>
            <a:r>
              <a:rPr lang="es-419" sz="1300" b="1" noProof="0" dirty="0">
                <a:solidFill>
                  <a:srgbClr val="2F2F2F"/>
                </a:solidFill>
                <a:latin typeface="Open Sans"/>
                <a:ea typeface="Open Sans"/>
                <a:cs typeface="Open Sans"/>
                <a:sym typeface="Open Sans"/>
              </a:rPr>
              <a:t>Qualified Immigrant Changes</a:t>
            </a:r>
          </a:p>
          <a:p>
            <a:pPr marL="0" lvl="0" indent="0" algn="l" rtl="0">
              <a:lnSpc>
                <a:spcPct val="115000"/>
              </a:lnSpc>
              <a:spcBef>
                <a:spcPts val="2246"/>
              </a:spcBef>
              <a:spcAft>
                <a:spcPts val="2246"/>
              </a:spcAft>
              <a:buNone/>
            </a:pPr>
            <a:endParaRPr lang="es-419" sz="1300" b="1" noProof="0" dirty="0">
              <a:solidFill>
                <a:srgbClr val="0C57D3"/>
              </a:solidFill>
              <a:latin typeface="Open Sans"/>
              <a:ea typeface="Open Sans"/>
              <a:cs typeface="Open Sans"/>
              <a:sym typeface="Open Sans"/>
            </a:endParaRPr>
          </a:p>
        </p:txBody>
      </p:sp>
      <p:sp>
        <p:nvSpPr>
          <p:cNvPr id="563" name="Google Shape;563;p112"/>
          <p:cNvSpPr txBox="1"/>
          <p:nvPr/>
        </p:nvSpPr>
        <p:spPr>
          <a:xfrm>
            <a:off x="8397875" y="2559541"/>
            <a:ext cx="1741200" cy="1611300"/>
          </a:xfrm>
          <a:prstGeom prst="rect">
            <a:avLst/>
          </a:prstGeom>
          <a:noFill/>
          <a:ln w="9525" cap="flat" cmpd="sng">
            <a:solidFill>
              <a:schemeClr val="accent6"/>
            </a:solidFill>
            <a:prstDash val="solid"/>
            <a:round/>
            <a:headEnd type="none" w="sm" len="sm"/>
            <a:tailEnd type="none" w="sm" len="sm"/>
          </a:ln>
        </p:spPr>
        <p:txBody>
          <a:bodyPr spcFirstLastPara="1" wrap="square" lIns="130375" tIns="130375" rIns="130375" bIns="130375" anchor="t" anchorCtr="0">
            <a:noAutofit/>
          </a:bodyPr>
          <a:lstStyle/>
          <a:p>
            <a:pPr marL="0" lvl="0" indent="0" algn="l" rtl="0">
              <a:lnSpc>
                <a:spcPct val="115000"/>
              </a:lnSpc>
              <a:spcBef>
                <a:spcPts val="0"/>
              </a:spcBef>
              <a:spcAft>
                <a:spcPts val="0"/>
              </a:spcAft>
              <a:buNone/>
            </a:pPr>
            <a:r>
              <a:rPr lang="es-419" sz="1690" b="1" noProof="0" dirty="0">
                <a:solidFill>
                  <a:srgbClr val="0C57D3"/>
                </a:solidFill>
                <a:latin typeface="Open Sans"/>
                <a:ea typeface="Open Sans"/>
                <a:cs typeface="Open Sans"/>
                <a:sym typeface="Open Sans"/>
              </a:rPr>
              <a:t>January 2027</a:t>
            </a:r>
          </a:p>
          <a:p>
            <a:pPr marL="0" lvl="0" indent="0" algn="l" rtl="0">
              <a:lnSpc>
                <a:spcPct val="115000"/>
              </a:lnSpc>
              <a:spcBef>
                <a:spcPts val="0"/>
              </a:spcBef>
              <a:spcAft>
                <a:spcPts val="0"/>
              </a:spcAft>
              <a:buNone/>
            </a:pPr>
            <a:r>
              <a:rPr lang="es-419" sz="1300" b="1" noProof="0" dirty="0">
                <a:solidFill>
                  <a:srgbClr val="2F2F2F"/>
                </a:solidFill>
                <a:latin typeface="Open Sans"/>
                <a:ea typeface="Open Sans"/>
                <a:cs typeface="Open Sans"/>
                <a:sym typeface="Open Sans"/>
              </a:rPr>
              <a:t>- 6 Mo. Renewals</a:t>
            </a:r>
          </a:p>
          <a:p>
            <a:pPr marL="0" lvl="0" indent="0" algn="l" rtl="0">
              <a:lnSpc>
                <a:spcPct val="115000"/>
              </a:lnSpc>
              <a:spcBef>
                <a:spcPts val="0"/>
              </a:spcBef>
              <a:spcAft>
                <a:spcPts val="0"/>
              </a:spcAft>
              <a:buNone/>
            </a:pPr>
            <a:r>
              <a:rPr lang="es-419" sz="1300" b="1" noProof="0" dirty="0">
                <a:solidFill>
                  <a:srgbClr val="2F2F2F"/>
                </a:solidFill>
                <a:latin typeface="Open Sans"/>
                <a:ea typeface="Open Sans"/>
                <a:cs typeface="Open Sans"/>
                <a:sym typeface="Open Sans"/>
              </a:rPr>
              <a:t>- Work requirements</a:t>
            </a:r>
          </a:p>
          <a:p>
            <a:pPr marL="0" lvl="0" indent="0" algn="l" rtl="0">
              <a:lnSpc>
                <a:spcPct val="115000"/>
              </a:lnSpc>
              <a:spcBef>
                <a:spcPts val="0"/>
              </a:spcBef>
              <a:spcAft>
                <a:spcPts val="0"/>
              </a:spcAft>
              <a:buNone/>
            </a:pPr>
            <a:r>
              <a:rPr lang="es-419" sz="1300" b="1" noProof="0" dirty="0">
                <a:solidFill>
                  <a:srgbClr val="2F2F2F"/>
                </a:solidFill>
                <a:latin typeface="Open Sans"/>
                <a:ea typeface="Open Sans"/>
                <a:cs typeface="Open Sans"/>
                <a:sym typeface="Open Sans"/>
              </a:rPr>
              <a:t>- Retro Coverage Rollback</a:t>
            </a:r>
            <a:endParaRPr lang="es-419" sz="1300" b="1" noProof="0" dirty="0">
              <a:solidFill>
                <a:schemeClr val="accent6"/>
              </a:solidFill>
              <a:latin typeface="Open Sans"/>
              <a:ea typeface="Open Sans"/>
              <a:cs typeface="Open Sans"/>
              <a:sym typeface="Open Sans"/>
            </a:endParaRPr>
          </a:p>
          <a:p>
            <a:pPr marL="0" lvl="0" indent="0" algn="l" rtl="0">
              <a:lnSpc>
                <a:spcPct val="115000"/>
              </a:lnSpc>
              <a:spcBef>
                <a:spcPts val="1000"/>
              </a:spcBef>
              <a:spcAft>
                <a:spcPts val="2246"/>
              </a:spcAft>
              <a:buNone/>
            </a:pPr>
            <a:endParaRPr lang="es-419" sz="1300" b="1" noProof="0" dirty="0">
              <a:solidFill>
                <a:srgbClr val="0C57D3"/>
              </a:solidFill>
              <a:latin typeface="Open Sans"/>
              <a:ea typeface="Open Sans"/>
              <a:cs typeface="Open Sans"/>
              <a:sym typeface="Open Sans"/>
            </a:endParaRPr>
          </a:p>
        </p:txBody>
      </p:sp>
      <p:sp>
        <p:nvSpPr>
          <p:cNvPr id="564" name="Google Shape;564;p112"/>
          <p:cNvSpPr txBox="1"/>
          <p:nvPr/>
        </p:nvSpPr>
        <p:spPr>
          <a:xfrm>
            <a:off x="10259975" y="2591000"/>
            <a:ext cx="1506900" cy="1477200"/>
          </a:xfrm>
          <a:prstGeom prst="rect">
            <a:avLst/>
          </a:prstGeom>
          <a:noFill/>
          <a:ln>
            <a:noFill/>
          </a:ln>
        </p:spPr>
        <p:txBody>
          <a:bodyPr spcFirstLastPara="1" wrap="square" lIns="130375" tIns="130375" rIns="130375" bIns="130375" anchor="t" anchorCtr="0">
            <a:noAutofit/>
          </a:bodyPr>
          <a:lstStyle/>
          <a:p>
            <a:pPr marL="0" marR="0" lvl="0" indent="0" algn="l" rtl="0">
              <a:lnSpc>
                <a:spcPct val="100000"/>
              </a:lnSpc>
              <a:spcBef>
                <a:spcPts val="0"/>
              </a:spcBef>
              <a:spcAft>
                <a:spcPts val="0"/>
              </a:spcAft>
              <a:buNone/>
            </a:pPr>
            <a:r>
              <a:rPr lang="es-419" sz="1300" b="1" noProof="0" dirty="0">
                <a:solidFill>
                  <a:schemeClr val="accent2"/>
                </a:solidFill>
                <a:latin typeface="Open Sans"/>
                <a:ea typeface="Open Sans"/>
                <a:cs typeface="Open Sans"/>
                <a:sym typeface="Open Sans"/>
              </a:rPr>
              <a:t>March 2027</a:t>
            </a:r>
          </a:p>
          <a:p>
            <a:pPr marL="0" marR="0" lvl="0" indent="0" algn="l" rtl="0">
              <a:lnSpc>
                <a:spcPct val="100000"/>
              </a:lnSpc>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Renewal Redesign</a:t>
            </a:r>
            <a:endParaRPr lang="es-419" sz="1300" noProof="0" dirty="0">
              <a:solidFill>
                <a:srgbClr val="2F2F2F"/>
              </a:solidFill>
              <a:latin typeface="Open Sans"/>
              <a:ea typeface="Open Sans"/>
              <a:cs typeface="Open Sans"/>
              <a:sym typeface="Open Sans"/>
            </a:endParaRPr>
          </a:p>
          <a:p>
            <a:pPr marL="0" lvl="0" indent="0" algn="l" rtl="0">
              <a:lnSpc>
                <a:spcPct val="115000"/>
              </a:lnSpc>
              <a:spcBef>
                <a:spcPts val="1000"/>
              </a:spcBef>
              <a:spcAft>
                <a:spcPts val="2246"/>
              </a:spcAft>
              <a:buNone/>
            </a:pPr>
            <a:endParaRPr lang="es-419" sz="1300" b="1" noProof="0" dirty="0">
              <a:solidFill>
                <a:srgbClr val="0C57D3"/>
              </a:solidFill>
              <a:latin typeface="Open Sans"/>
              <a:ea typeface="Open Sans"/>
              <a:cs typeface="Open Sans"/>
              <a:sym typeface="Open Sans"/>
            </a:endParaRPr>
          </a:p>
        </p:txBody>
      </p:sp>
      <p:cxnSp>
        <p:nvCxnSpPr>
          <p:cNvPr id="565" name="Google Shape;565;p112"/>
          <p:cNvCxnSpPr/>
          <p:nvPr/>
        </p:nvCxnSpPr>
        <p:spPr>
          <a:xfrm rot="10800000">
            <a:off x="2486538" y="2098576"/>
            <a:ext cx="0" cy="454800"/>
          </a:xfrm>
          <a:prstGeom prst="straightConnector1">
            <a:avLst/>
          </a:prstGeom>
          <a:noFill/>
          <a:ln w="19050" cap="flat" cmpd="sng">
            <a:solidFill>
              <a:schemeClr val="accent4"/>
            </a:solidFill>
            <a:prstDash val="solid"/>
            <a:round/>
            <a:headEnd type="none" w="sm" len="sm"/>
            <a:tailEnd type="none" w="sm" len="sm"/>
          </a:ln>
        </p:spPr>
      </p:cxnSp>
      <p:sp>
        <p:nvSpPr>
          <p:cNvPr id="566" name="Google Shape;566;p112"/>
          <p:cNvSpPr txBox="1"/>
          <p:nvPr/>
        </p:nvSpPr>
        <p:spPr>
          <a:xfrm>
            <a:off x="1932653" y="2666448"/>
            <a:ext cx="1240500" cy="1187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June 2026</a:t>
            </a:r>
          </a:p>
          <a:p>
            <a:pPr marL="0" lvl="0" indent="0" algn="l" rtl="0">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Notices sent to affected immigrant members</a:t>
            </a:r>
          </a:p>
        </p:txBody>
      </p:sp>
      <p:sp>
        <p:nvSpPr>
          <p:cNvPr id="567" name="Google Shape;567;p112"/>
          <p:cNvSpPr txBox="1"/>
          <p:nvPr/>
        </p:nvSpPr>
        <p:spPr>
          <a:xfrm>
            <a:off x="1917558" y="3956439"/>
            <a:ext cx="1240500" cy="16728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July 2026</a:t>
            </a:r>
          </a:p>
          <a:p>
            <a:pPr marL="0" lvl="0" indent="0" algn="l" rtl="0">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Information on coming changes sent to all members</a:t>
            </a:r>
          </a:p>
        </p:txBody>
      </p:sp>
      <p:sp>
        <p:nvSpPr>
          <p:cNvPr id="568" name="Google Shape;568;p112"/>
          <p:cNvSpPr txBox="1"/>
          <p:nvPr/>
        </p:nvSpPr>
        <p:spPr>
          <a:xfrm>
            <a:off x="3296727" y="2475650"/>
            <a:ext cx="1434000" cy="15690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August 2026</a:t>
            </a:r>
          </a:p>
          <a:p>
            <a:pPr marL="0" lvl="0" indent="0" algn="l" rtl="0">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Notices sent to members affected by work requirements</a:t>
            </a:r>
          </a:p>
        </p:txBody>
      </p:sp>
      <p:sp>
        <p:nvSpPr>
          <p:cNvPr id="569" name="Google Shape;569;p112"/>
          <p:cNvSpPr/>
          <p:nvPr/>
        </p:nvSpPr>
        <p:spPr>
          <a:xfrm>
            <a:off x="6663617" y="2289000"/>
            <a:ext cx="1506900" cy="18861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570" name="Google Shape;570;p112"/>
          <p:cNvSpPr txBox="1"/>
          <p:nvPr/>
        </p:nvSpPr>
        <p:spPr>
          <a:xfrm>
            <a:off x="6750237" y="2529356"/>
            <a:ext cx="1434000" cy="16728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November 2026</a:t>
            </a:r>
          </a:p>
          <a:p>
            <a:pPr marL="0" lvl="0" indent="0" algn="l" rtl="0">
              <a:spcBef>
                <a:spcPts val="1000"/>
              </a:spcBef>
              <a:spcAft>
                <a:spcPts val="0"/>
              </a:spcAft>
              <a:buNone/>
            </a:pPr>
            <a:r>
              <a:rPr lang="es-419" sz="1300" noProof="0" dirty="0">
                <a:solidFill>
                  <a:schemeClr val="accent2"/>
                </a:solidFill>
                <a:latin typeface="Open Sans SemiBold"/>
                <a:ea typeface="Open Sans SemiBold"/>
                <a:cs typeface="Open Sans SemiBold"/>
                <a:sym typeface="Open Sans SemiBold"/>
              </a:rPr>
              <a:t>Notices for January renewals sent (6mo renewals start)</a:t>
            </a:r>
          </a:p>
        </p:txBody>
      </p:sp>
      <p:cxnSp>
        <p:nvCxnSpPr>
          <p:cNvPr id="571" name="Google Shape;571;p112"/>
          <p:cNvCxnSpPr/>
          <p:nvPr/>
        </p:nvCxnSpPr>
        <p:spPr>
          <a:xfrm rot="10800000">
            <a:off x="3866375" y="2109062"/>
            <a:ext cx="0" cy="454800"/>
          </a:xfrm>
          <a:prstGeom prst="straightConnector1">
            <a:avLst/>
          </a:prstGeom>
          <a:noFill/>
          <a:ln w="19050" cap="flat" cmpd="sng">
            <a:solidFill>
              <a:schemeClr val="accent4"/>
            </a:solidFill>
            <a:prstDash val="solid"/>
            <a:round/>
            <a:headEnd type="none" w="sm" len="sm"/>
            <a:tailEnd type="none" w="sm" len="sm"/>
          </a:ln>
        </p:spPr>
      </p:cxnSp>
      <p:cxnSp>
        <p:nvCxnSpPr>
          <p:cNvPr id="572" name="Google Shape;572;p112"/>
          <p:cNvCxnSpPr/>
          <p:nvPr/>
        </p:nvCxnSpPr>
        <p:spPr>
          <a:xfrm rot="10800000">
            <a:off x="7287526" y="2108237"/>
            <a:ext cx="0" cy="454800"/>
          </a:xfrm>
          <a:prstGeom prst="straightConnector1">
            <a:avLst/>
          </a:prstGeom>
          <a:noFill/>
          <a:ln w="19050" cap="flat" cmpd="sng">
            <a:solidFill>
              <a:schemeClr val="accent4"/>
            </a:solidFill>
            <a:prstDash val="solid"/>
            <a:round/>
            <a:headEnd type="none" w="sm" len="sm"/>
            <a:tailEnd type="none" w="sm" len="sm"/>
          </a:ln>
        </p:spPr>
      </p:cxnSp>
      <p:cxnSp>
        <p:nvCxnSpPr>
          <p:cNvPr id="573" name="Google Shape;573;p112"/>
          <p:cNvCxnSpPr/>
          <p:nvPr/>
        </p:nvCxnSpPr>
        <p:spPr>
          <a:xfrm rot="10800000">
            <a:off x="10942330" y="2103344"/>
            <a:ext cx="0" cy="454800"/>
          </a:xfrm>
          <a:prstGeom prst="straightConnector1">
            <a:avLst/>
          </a:prstGeom>
          <a:noFill/>
          <a:ln w="19050" cap="flat" cmpd="sng">
            <a:solidFill>
              <a:schemeClr val="accent4"/>
            </a:solidFill>
            <a:prstDash val="solid"/>
            <a:round/>
            <a:headEnd type="none" w="sm" len="sm"/>
            <a:tailEnd type="none" w="sm" len="sm"/>
          </a:ln>
        </p:spPr>
      </p:cxnSp>
      <p:sp>
        <p:nvSpPr>
          <p:cNvPr id="574" name="Google Shape;574;p112"/>
          <p:cNvSpPr/>
          <p:nvPr/>
        </p:nvSpPr>
        <p:spPr>
          <a:xfrm>
            <a:off x="408974" y="2293550"/>
            <a:ext cx="1343700" cy="3600300"/>
          </a:xfrm>
          <a:prstGeom prst="rect">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lang="es-419" noProof="0" dirty="0"/>
          </a:p>
        </p:txBody>
      </p:sp>
      <p:sp>
        <p:nvSpPr>
          <p:cNvPr id="575" name="Google Shape;575;p112"/>
          <p:cNvSpPr txBox="1"/>
          <p:nvPr/>
        </p:nvSpPr>
        <p:spPr>
          <a:xfrm>
            <a:off x="357375" y="4347594"/>
            <a:ext cx="1434000" cy="11874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February 2026</a:t>
            </a:r>
          </a:p>
          <a:p>
            <a:pPr marL="0" lvl="0" indent="0" algn="l" rtl="0">
              <a:spcBef>
                <a:spcPts val="0"/>
              </a:spcBef>
              <a:spcAft>
                <a:spcPts val="0"/>
              </a:spcAft>
              <a:buNone/>
            </a:pPr>
            <a:endParaRPr lang="es-419" sz="1300" noProof="0" dirty="0">
              <a:solidFill>
                <a:schemeClr val="accent2"/>
              </a:solidFill>
              <a:latin typeface="Open Sans SemiBold"/>
              <a:ea typeface="Open Sans SemiBold"/>
              <a:cs typeface="Open Sans SemiBold"/>
              <a:sym typeface="Open Sans SemiBold"/>
            </a:endParaRPr>
          </a:p>
          <a:p>
            <a:pPr marL="0" lvl="0" indent="0" algn="l" rtl="0">
              <a:spcBef>
                <a:spcPts val="0"/>
              </a:spcBef>
              <a:spcAft>
                <a:spcPts val="0"/>
              </a:spcAft>
              <a:buNone/>
            </a:pPr>
            <a:r>
              <a:rPr lang="es-419" sz="1300" noProof="0" dirty="0">
                <a:solidFill>
                  <a:schemeClr val="accent2"/>
                </a:solidFill>
                <a:latin typeface="Open Sans SemiBold"/>
                <a:ea typeface="Open Sans SemiBold"/>
                <a:cs typeface="Open Sans SemiBold"/>
                <a:sym typeface="Open Sans SemiBold"/>
              </a:rPr>
              <a:t>Stakeholder and member feedback sessions</a:t>
            </a:r>
          </a:p>
          <a:p>
            <a:pPr marL="0" lvl="0" indent="0" algn="l" rtl="0">
              <a:spcBef>
                <a:spcPts val="0"/>
              </a:spcBef>
              <a:spcAft>
                <a:spcPts val="0"/>
              </a:spcAft>
              <a:buNone/>
            </a:pPr>
            <a:endParaRPr lang="es-419" sz="1300" noProof="0" dirty="0">
              <a:solidFill>
                <a:schemeClr val="accent2"/>
              </a:solidFill>
              <a:latin typeface="Open Sans SemiBold"/>
              <a:ea typeface="Open Sans SemiBold"/>
              <a:cs typeface="Open Sans SemiBold"/>
              <a:sym typeface="Open Sans SemiBold"/>
            </a:endParaRPr>
          </a:p>
          <a:p>
            <a:pPr marL="0" lvl="0" indent="0" algn="l" rtl="0">
              <a:spcBef>
                <a:spcPts val="0"/>
              </a:spcBef>
              <a:spcAft>
                <a:spcPts val="0"/>
              </a:spcAft>
              <a:buNone/>
            </a:pPr>
            <a:endParaRPr lang="es-419" sz="1300" b="1" noProof="0" dirty="0">
              <a:solidFill>
                <a:schemeClr val="accent2"/>
              </a:solidFill>
              <a:latin typeface="Open Sans"/>
              <a:ea typeface="Open Sans"/>
              <a:cs typeface="Open Sans"/>
              <a:sym typeface="Open Sans"/>
            </a:endParaRPr>
          </a:p>
          <a:p>
            <a:pPr marL="0" lvl="0" indent="0" algn="l" rtl="0">
              <a:spcBef>
                <a:spcPts val="0"/>
              </a:spcBef>
              <a:spcAft>
                <a:spcPts val="0"/>
              </a:spcAft>
              <a:buNone/>
            </a:pPr>
            <a:r>
              <a:rPr lang="es-419" sz="1300" b="1" noProof="0" dirty="0">
                <a:solidFill>
                  <a:schemeClr val="accent2"/>
                </a:solidFill>
                <a:latin typeface="Open Sans"/>
                <a:ea typeface="Open Sans"/>
                <a:cs typeface="Open Sans"/>
                <a:sym typeface="Open Sans"/>
              </a:rPr>
              <a:t>April 2026</a:t>
            </a:r>
          </a:p>
          <a:p>
            <a:pPr marL="0" lvl="0" indent="0" algn="l" rtl="0">
              <a:spcBef>
                <a:spcPts val="0"/>
              </a:spcBef>
              <a:spcAft>
                <a:spcPts val="0"/>
              </a:spcAft>
              <a:buNone/>
            </a:pPr>
            <a:endParaRPr lang="es-419" sz="1300" noProof="0" dirty="0">
              <a:solidFill>
                <a:schemeClr val="accent2"/>
              </a:solidFill>
              <a:latin typeface="Open Sans SemiBold"/>
              <a:ea typeface="Open Sans SemiBold"/>
              <a:cs typeface="Open Sans SemiBold"/>
              <a:sym typeface="Open Sans SemiBold"/>
            </a:endParaRPr>
          </a:p>
          <a:p>
            <a:pPr marL="0" lvl="0" indent="0" algn="l" rtl="0">
              <a:spcBef>
                <a:spcPts val="0"/>
              </a:spcBef>
              <a:spcAft>
                <a:spcPts val="0"/>
              </a:spcAft>
              <a:buNone/>
            </a:pPr>
            <a:r>
              <a:rPr lang="es-419" sz="1300" noProof="0" dirty="0">
                <a:solidFill>
                  <a:schemeClr val="accent2"/>
                </a:solidFill>
                <a:latin typeface="Open Sans SemiBold"/>
                <a:ea typeface="Open Sans SemiBold"/>
                <a:cs typeface="Open Sans SemiBold"/>
                <a:sym typeface="Open Sans SemiBold"/>
              </a:rPr>
              <a:t>Stakeholder and member feedback sessions</a:t>
            </a:r>
          </a:p>
        </p:txBody>
      </p:sp>
      <p:sp>
        <p:nvSpPr>
          <p:cNvPr id="576" name="Google Shape;576;p112"/>
          <p:cNvSpPr/>
          <p:nvPr/>
        </p:nvSpPr>
        <p:spPr>
          <a:xfrm>
            <a:off x="8399442" y="4182111"/>
            <a:ext cx="1741200" cy="1886100"/>
          </a:xfrm>
          <a:prstGeom prst="rect">
            <a:avLst/>
          </a:prstGeom>
          <a:solidFill>
            <a:srgbClr val="245D38">
              <a:alpha val="1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s-419" sz="1300" b="1" noProof="0" dirty="0">
                <a:solidFill>
                  <a:schemeClr val="accent2"/>
                </a:solidFill>
                <a:latin typeface="Open Sans"/>
                <a:ea typeface="Open Sans"/>
                <a:cs typeface="Open Sans"/>
                <a:sym typeface="Open Sans"/>
              </a:rPr>
              <a:t>January 2027 </a:t>
            </a:r>
          </a:p>
          <a:p>
            <a:pPr marL="0" marR="0" lvl="0" indent="0" algn="l" rtl="0">
              <a:lnSpc>
                <a:spcPct val="100000"/>
              </a:lnSpc>
              <a:spcBef>
                <a:spcPts val="1000"/>
              </a:spcBef>
              <a:spcAft>
                <a:spcPts val="1000"/>
              </a:spcAft>
              <a:buNone/>
            </a:pPr>
            <a:r>
              <a:rPr lang="es-419" sz="1300" noProof="0" dirty="0">
                <a:solidFill>
                  <a:schemeClr val="accent2"/>
                </a:solidFill>
                <a:latin typeface="Open Sans SemiBold"/>
                <a:ea typeface="Open Sans SemiBold"/>
                <a:cs typeface="Open Sans SemiBold"/>
                <a:sym typeface="Open Sans SemiBold"/>
              </a:rPr>
              <a:t>Work Requirements and community engagement form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42" name="Google Shape;547;p112"/>
          <p:cNvCxnSpPr/>
          <p:nvPr/>
        </p:nvCxnSpPr>
        <p:spPr>
          <a:xfrm flipV="1">
            <a:off x="5455440" y="2260080"/>
            <a:ext cx="3240" cy="298080"/>
          </a:xfrm>
          <a:prstGeom prst="straightConnector1">
            <a:avLst/>
          </a:prstGeom>
          <a:ln w="81500">
            <a:solidFill>
              <a:srgbClr val="C3002F"/>
            </a:solidFill>
            <a:round/>
          </a:ln>
        </p:spPr>
      </p:cxnSp>
      <p:sp>
        <p:nvSpPr>
          <p:cNvPr id="543" name="Google Shape;548;p112"/>
          <p:cNvSpPr/>
          <p:nvPr/>
        </p:nvSpPr>
        <p:spPr>
          <a:xfrm>
            <a:off x="10257840" y="2241720"/>
            <a:ext cx="1506600" cy="1885680"/>
          </a:xfrm>
          <a:prstGeom prst="rect">
            <a:avLst/>
          </a:prstGeom>
          <a:solidFill>
            <a:srgbClr val="245D38">
              <a:alpha val="14000"/>
            </a:srgbClr>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a:endParaRPr lang="es-419" sz="1400" b="0" u="none" strike="noStrike" noProof="0" dirty="0">
              <a:solidFill>
                <a:srgbClr val="000000"/>
              </a:solidFill>
              <a:effectLst/>
              <a:uFillTx/>
              <a:latin typeface="Arial"/>
              <a:ea typeface="Arial"/>
            </a:endParaRPr>
          </a:p>
        </p:txBody>
      </p:sp>
      <p:sp>
        <p:nvSpPr>
          <p:cNvPr id="544" name="Google Shape;549;p112"/>
          <p:cNvSpPr/>
          <p:nvPr/>
        </p:nvSpPr>
        <p:spPr>
          <a:xfrm>
            <a:off x="3304440" y="2288880"/>
            <a:ext cx="1506600" cy="1791360"/>
          </a:xfrm>
          <a:prstGeom prst="rect">
            <a:avLst/>
          </a:prstGeom>
          <a:solidFill>
            <a:srgbClr val="245D38">
              <a:alpha val="14000"/>
            </a:srgbClr>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s-419" sz="1400" b="0" u="none" strike="noStrike" noProof="0" dirty="0">
              <a:solidFill>
                <a:srgbClr val="000000"/>
              </a:solidFill>
              <a:effectLst/>
              <a:uFillTx/>
              <a:latin typeface="Arial"/>
              <a:ea typeface="Arial"/>
            </a:endParaRPr>
          </a:p>
        </p:txBody>
      </p:sp>
      <p:sp>
        <p:nvSpPr>
          <p:cNvPr id="545" name="Google Shape;550;p112"/>
          <p:cNvSpPr/>
          <p:nvPr/>
        </p:nvSpPr>
        <p:spPr>
          <a:xfrm>
            <a:off x="1776600" y="2277360"/>
            <a:ext cx="1506600" cy="3600000"/>
          </a:xfrm>
          <a:prstGeom prst="rect">
            <a:avLst/>
          </a:prstGeom>
          <a:solidFill>
            <a:srgbClr val="245D38">
              <a:alpha val="14000"/>
            </a:srgbClr>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s-419" sz="1400" b="0" u="none" strike="noStrike" noProof="0" dirty="0">
              <a:solidFill>
                <a:srgbClr val="000000"/>
              </a:solidFill>
              <a:effectLst/>
              <a:uFillTx/>
              <a:latin typeface="Arial"/>
              <a:ea typeface="Arial"/>
            </a:endParaRPr>
          </a:p>
        </p:txBody>
      </p:sp>
      <p:sp>
        <p:nvSpPr>
          <p:cNvPr id="546" name="Google Shape;551;p112"/>
          <p:cNvSpPr/>
          <p:nvPr/>
        </p:nvSpPr>
        <p:spPr>
          <a:xfrm>
            <a:off x="598320" y="2118240"/>
            <a:ext cx="2891520" cy="158760"/>
          </a:xfrm>
          <a:prstGeom prst="parallelogram">
            <a:avLst>
              <a:gd name="adj" fmla="val 96952"/>
            </a:avLst>
          </a:prstGeom>
          <a:solidFill>
            <a:schemeClr val="dk2"/>
          </a:solidFill>
          <a:ln w="0">
            <a:noFill/>
          </a:ln>
        </p:spPr>
        <p:style>
          <a:lnRef idx="0">
            <a:scrgbClr r="0" g="0" b="0"/>
          </a:lnRef>
          <a:fillRef idx="0">
            <a:scrgbClr r="0" g="0" b="0"/>
          </a:fillRef>
          <a:effectRef idx="0">
            <a:scrgbClr r="0" g="0" b="0"/>
          </a:effectRef>
          <a:fontRef idx="minor"/>
        </p:style>
        <p:txBody>
          <a:bodyPr lIns="130320" tIns="62640" rIns="130320" bIns="62640" anchor="ctr">
            <a:noAutofit/>
          </a:bodyPr>
          <a:lstStyle/>
          <a:p>
            <a:pPr>
              <a:lnSpc>
                <a:spcPct val="100000"/>
              </a:lnSpc>
              <a:tabLst>
                <a:tab pos="0" algn="l"/>
              </a:tabLst>
            </a:pPr>
            <a:endParaRPr lang="es-419" sz="1490" b="0" u="none" strike="noStrike" noProof="0" dirty="0">
              <a:solidFill>
                <a:srgbClr val="000000"/>
              </a:solidFill>
              <a:effectLst/>
              <a:uFillTx/>
              <a:latin typeface="Arial"/>
              <a:ea typeface="Arial"/>
            </a:endParaRPr>
          </a:p>
        </p:txBody>
      </p:sp>
      <p:sp>
        <p:nvSpPr>
          <p:cNvPr id="547" name="Google Shape;552;p112"/>
          <p:cNvSpPr/>
          <p:nvPr/>
        </p:nvSpPr>
        <p:spPr>
          <a:xfrm>
            <a:off x="1941840" y="1246680"/>
            <a:ext cx="1140840" cy="584640"/>
          </a:xfrm>
          <a:prstGeom prst="rect">
            <a:avLst/>
          </a:prstGeom>
          <a:noFill/>
          <a:ln w="0">
            <a:noFill/>
          </a:ln>
        </p:spPr>
        <p:style>
          <a:lnRef idx="0">
            <a:scrgbClr r="0" g="0" b="0"/>
          </a:lnRef>
          <a:fillRef idx="0">
            <a:scrgbClr r="0" g="0" b="0"/>
          </a:fillRef>
          <a:effectRef idx="0">
            <a:scrgbClr r="0" g="0" b="0"/>
          </a:effectRef>
          <a:fontRef idx="minor"/>
        </p:style>
        <p:txBody>
          <a:bodyPr lIns="130320" tIns="130320" rIns="130320" bIns="130320" anchor="t">
            <a:noAutofit/>
          </a:bodyPr>
          <a:lstStyle/>
          <a:p>
            <a:pPr algn="r">
              <a:lnSpc>
                <a:spcPct val="115000"/>
              </a:lnSpc>
              <a:spcAft>
                <a:spcPts val="2245"/>
              </a:spcAft>
              <a:tabLst>
                <a:tab pos="0" algn="l"/>
              </a:tabLst>
            </a:pPr>
            <a:r>
              <a:rPr lang="es-419" sz="2200" b="1" u="none" strike="noStrike" noProof="0" dirty="0">
                <a:solidFill>
                  <a:srgbClr val="0C57D3"/>
                </a:solidFill>
                <a:effectLst/>
                <a:uFillTx/>
                <a:latin typeface="Trebuchet MS"/>
                <a:ea typeface="Trebuchet MS"/>
              </a:rPr>
              <a:t>2026</a:t>
            </a:r>
            <a:endParaRPr lang="es-419" sz="2200" b="0" u="none" strike="noStrike" noProof="0" dirty="0">
              <a:solidFill>
                <a:srgbClr val="000000"/>
              </a:solidFill>
              <a:effectLst/>
              <a:uFillTx/>
              <a:latin typeface="Arial"/>
            </a:endParaRPr>
          </a:p>
        </p:txBody>
      </p:sp>
      <p:sp>
        <p:nvSpPr>
          <p:cNvPr id="548" name="Google Shape;553;p112"/>
          <p:cNvSpPr/>
          <p:nvPr/>
        </p:nvSpPr>
        <p:spPr>
          <a:xfrm flipH="1">
            <a:off x="597240" y="1947960"/>
            <a:ext cx="7599240" cy="158760"/>
          </a:xfrm>
          <a:prstGeom prst="parallelogram">
            <a:avLst>
              <a:gd name="adj" fmla="val 96952"/>
            </a:avLst>
          </a:prstGeom>
          <a:solidFill>
            <a:srgbClr val="001970">
              <a:alpha val="80000"/>
            </a:srgbClr>
          </a:solidFill>
          <a:ln w="0">
            <a:noFill/>
          </a:ln>
        </p:spPr>
        <p:style>
          <a:lnRef idx="0">
            <a:scrgbClr r="0" g="0" b="0"/>
          </a:lnRef>
          <a:fillRef idx="0">
            <a:scrgbClr r="0" g="0" b="0"/>
          </a:fillRef>
          <a:effectRef idx="0">
            <a:scrgbClr r="0" g="0" b="0"/>
          </a:effectRef>
          <a:fontRef idx="minor"/>
        </p:style>
        <p:txBody>
          <a:bodyPr lIns="130320" tIns="64800" rIns="130320" bIns="64800" anchor="ctr">
            <a:noAutofit/>
          </a:bodyPr>
          <a:lstStyle/>
          <a:p>
            <a:pPr>
              <a:lnSpc>
                <a:spcPct val="100000"/>
              </a:lnSpc>
              <a:tabLst>
                <a:tab pos="0" algn="l"/>
              </a:tabLst>
            </a:pPr>
            <a:r>
              <a:rPr lang="es-419" sz="2029" b="0" u="none" strike="noStrike" noProof="0" dirty="0">
                <a:solidFill>
                  <a:srgbClr val="000000"/>
                </a:solidFill>
                <a:effectLst/>
                <a:uFillTx/>
                <a:latin typeface="Arial"/>
                <a:ea typeface="Arial"/>
              </a:rPr>
              <a:t>  </a:t>
            </a:r>
            <a:endParaRPr lang="es-419" sz="2029" b="0" u="none" strike="noStrike" noProof="0" dirty="0">
              <a:solidFill>
                <a:srgbClr val="FFFFFF"/>
              </a:solidFill>
              <a:effectLst/>
              <a:uFillTx/>
              <a:latin typeface="Arial"/>
            </a:endParaRPr>
          </a:p>
        </p:txBody>
      </p:sp>
      <p:sp>
        <p:nvSpPr>
          <p:cNvPr id="549" name="Google Shape;554;p112"/>
          <p:cNvSpPr/>
          <p:nvPr/>
        </p:nvSpPr>
        <p:spPr>
          <a:xfrm>
            <a:off x="3292200" y="2118600"/>
            <a:ext cx="2891880" cy="158760"/>
          </a:xfrm>
          <a:prstGeom prst="parallelogram">
            <a:avLst>
              <a:gd name="adj" fmla="val 96952"/>
            </a:avLst>
          </a:prstGeom>
          <a:solidFill>
            <a:schemeClr val="dk2"/>
          </a:solidFill>
          <a:ln w="0">
            <a:noFill/>
          </a:ln>
        </p:spPr>
        <p:style>
          <a:lnRef idx="0">
            <a:scrgbClr r="0" g="0" b="0"/>
          </a:lnRef>
          <a:fillRef idx="0">
            <a:scrgbClr r="0" g="0" b="0"/>
          </a:fillRef>
          <a:effectRef idx="0">
            <a:scrgbClr r="0" g="0" b="0"/>
          </a:effectRef>
          <a:fontRef idx="minor"/>
        </p:style>
        <p:txBody>
          <a:bodyPr lIns="130320" tIns="62640" rIns="130320" bIns="62640" anchor="ctr">
            <a:noAutofit/>
          </a:bodyPr>
          <a:lstStyle/>
          <a:p>
            <a:pPr>
              <a:lnSpc>
                <a:spcPct val="100000"/>
              </a:lnSpc>
              <a:tabLst>
                <a:tab pos="0" algn="l"/>
              </a:tabLst>
            </a:pPr>
            <a:endParaRPr lang="es-419" sz="1490" b="0" u="none" strike="noStrike" noProof="0" dirty="0">
              <a:solidFill>
                <a:srgbClr val="000000"/>
              </a:solidFill>
              <a:effectLst/>
              <a:uFillTx/>
              <a:latin typeface="Arial"/>
              <a:ea typeface="Arial"/>
            </a:endParaRPr>
          </a:p>
        </p:txBody>
      </p:sp>
      <p:sp>
        <p:nvSpPr>
          <p:cNvPr id="550" name="Google Shape;555;p112"/>
          <p:cNvSpPr/>
          <p:nvPr/>
        </p:nvSpPr>
        <p:spPr>
          <a:xfrm>
            <a:off x="8387280" y="1216440"/>
            <a:ext cx="1140840" cy="584640"/>
          </a:xfrm>
          <a:prstGeom prst="rect">
            <a:avLst/>
          </a:prstGeom>
          <a:noFill/>
          <a:ln w="0">
            <a:noFill/>
          </a:ln>
        </p:spPr>
        <p:style>
          <a:lnRef idx="0">
            <a:scrgbClr r="0" g="0" b="0"/>
          </a:lnRef>
          <a:fillRef idx="0">
            <a:scrgbClr r="0" g="0" b="0"/>
          </a:fillRef>
          <a:effectRef idx="0">
            <a:scrgbClr r="0" g="0" b="0"/>
          </a:effectRef>
          <a:fontRef idx="minor"/>
        </p:style>
        <p:txBody>
          <a:bodyPr lIns="130320" tIns="130320" rIns="130320" bIns="130320" anchor="t">
            <a:noAutofit/>
          </a:bodyPr>
          <a:lstStyle/>
          <a:p>
            <a:pPr algn="r">
              <a:lnSpc>
                <a:spcPct val="115000"/>
              </a:lnSpc>
              <a:spcAft>
                <a:spcPts val="2245"/>
              </a:spcAft>
              <a:tabLst>
                <a:tab pos="0" algn="l"/>
              </a:tabLst>
            </a:pPr>
            <a:r>
              <a:rPr lang="es-419" sz="2200" b="1" u="none" strike="noStrike" noProof="0" dirty="0">
                <a:solidFill>
                  <a:srgbClr val="0C57D3"/>
                </a:solidFill>
                <a:effectLst/>
                <a:uFillTx/>
                <a:latin typeface="Roboto"/>
                <a:ea typeface="Roboto"/>
              </a:rPr>
              <a:t>2027</a:t>
            </a:r>
            <a:endParaRPr lang="es-419" sz="2200" b="0" u="none" strike="noStrike" noProof="0" dirty="0">
              <a:solidFill>
                <a:srgbClr val="000000"/>
              </a:solidFill>
              <a:effectLst/>
              <a:uFillTx/>
              <a:latin typeface="Arial"/>
            </a:endParaRPr>
          </a:p>
        </p:txBody>
      </p:sp>
      <p:sp>
        <p:nvSpPr>
          <p:cNvPr id="551" name="Google Shape;556;p112"/>
          <p:cNvSpPr/>
          <p:nvPr/>
        </p:nvSpPr>
        <p:spPr>
          <a:xfrm>
            <a:off x="5990040" y="2117520"/>
            <a:ext cx="2891520" cy="158760"/>
          </a:xfrm>
          <a:prstGeom prst="parallelogram">
            <a:avLst>
              <a:gd name="adj" fmla="val 96952"/>
            </a:avLst>
          </a:prstGeom>
          <a:solidFill>
            <a:schemeClr val="dk2"/>
          </a:solidFill>
          <a:ln w="0">
            <a:noFill/>
          </a:ln>
        </p:spPr>
        <p:style>
          <a:lnRef idx="0">
            <a:scrgbClr r="0" g="0" b="0"/>
          </a:lnRef>
          <a:fillRef idx="0">
            <a:scrgbClr r="0" g="0" b="0"/>
          </a:fillRef>
          <a:effectRef idx="0">
            <a:scrgbClr r="0" g="0" b="0"/>
          </a:effectRef>
          <a:fontRef idx="minor"/>
        </p:style>
        <p:txBody>
          <a:bodyPr lIns="130320" tIns="62640" rIns="130320" bIns="62640" anchor="ctr">
            <a:noAutofit/>
          </a:bodyPr>
          <a:lstStyle/>
          <a:p>
            <a:pPr>
              <a:lnSpc>
                <a:spcPct val="100000"/>
              </a:lnSpc>
              <a:tabLst>
                <a:tab pos="0" algn="l"/>
              </a:tabLst>
            </a:pPr>
            <a:endParaRPr lang="es-419" sz="1490" b="0" u="none" strike="noStrike" noProof="0" dirty="0">
              <a:solidFill>
                <a:srgbClr val="000000"/>
              </a:solidFill>
              <a:effectLst/>
              <a:uFillTx/>
              <a:latin typeface="Arial"/>
              <a:ea typeface="Arial"/>
            </a:endParaRPr>
          </a:p>
        </p:txBody>
      </p:sp>
      <p:cxnSp>
        <p:nvCxnSpPr>
          <p:cNvPr id="552" name="Google Shape;557;p112"/>
          <p:cNvCxnSpPr/>
          <p:nvPr/>
        </p:nvCxnSpPr>
        <p:spPr>
          <a:xfrm flipV="1">
            <a:off x="9046800" y="2265120"/>
            <a:ext cx="2880" cy="298080"/>
          </a:xfrm>
          <a:prstGeom prst="straightConnector1">
            <a:avLst/>
          </a:prstGeom>
          <a:ln w="81500">
            <a:solidFill>
              <a:srgbClr val="C3002F"/>
            </a:solidFill>
            <a:round/>
          </a:ln>
        </p:spPr>
      </p:cxnSp>
      <p:sp>
        <p:nvSpPr>
          <p:cNvPr id="553" name="Google Shape;558;p112"/>
          <p:cNvSpPr/>
          <p:nvPr/>
        </p:nvSpPr>
        <p:spPr>
          <a:xfrm>
            <a:off x="76320" y="23760"/>
            <a:ext cx="12191760" cy="1186920"/>
          </a:xfrm>
          <a:prstGeom prst="rect">
            <a:avLst/>
          </a:prstGeom>
          <a:noFill/>
          <a:ln w="0">
            <a:noFill/>
          </a:ln>
        </p:spPr>
        <p:style>
          <a:lnRef idx="0">
            <a:scrgbClr r="0" g="0" b="0"/>
          </a:lnRef>
          <a:fillRef idx="0">
            <a:scrgbClr r="0" g="0" b="0"/>
          </a:fillRef>
          <a:effectRef idx="0">
            <a:scrgbClr r="0" g="0" b="0"/>
          </a:effectRef>
          <a:fontRef idx="minor"/>
        </p:style>
        <p:txBody>
          <a:bodyPr lIns="122040" tIns="60840" rIns="122040" bIns="60840" anchor="ctr">
            <a:noAutofit/>
          </a:bodyPr>
          <a:lstStyle/>
          <a:p>
            <a:pPr algn="ctr">
              <a:lnSpc>
                <a:spcPct val="90000"/>
              </a:lnSpc>
              <a:tabLst>
                <a:tab pos="0" algn="l"/>
              </a:tabLst>
            </a:pPr>
            <a:r>
              <a:rPr lang="es-419" sz="4100" b="1" u="none" strike="noStrike" noProof="0" dirty="0">
                <a:solidFill>
                  <a:srgbClr val="001970"/>
                </a:solidFill>
                <a:effectLst/>
                <a:uFillTx/>
                <a:latin typeface="Trebuchet MS"/>
                <a:ea typeface="Trebuchet MS"/>
              </a:rPr>
              <a:t>Plan de divulgación de los próximos cambios</a:t>
            </a:r>
            <a:endParaRPr lang="es-419" sz="4100" b="0" u="none" strike="noStrike" noProof="0" dirty="0">
              <a:solidFill>
                <a:srgbClr val="000000"/>
              </a:solidFill>
              <a:effectLst/>
              <a:uFillTx/>
              <a:latin typeface="Arial"/>
            </a:endParaRPr>
          </a:p>
        </p:txBody>
      </p:sp>
      <p:sp>
        <p:nvSpPr>
          <p:cNvPr id="554" name="Google Shape;559;p112"/>
          <p:cNvSpPr/>
          <p:nvPr/>
        </p:nvSpPr>
        <p:spPr>
          <a:xfrm flipH="1">
            <a:off x="8000280" y="1946880"/>
            <a:ext cx="3580920" cy="158760"/>
          </a:xfrm>
          <a:prstGeom prst="parallelogram">
            <a:avLst>
              <a:gd name="adj" fmla="val 96952"/>
            </a:avLst>
          </a:prstGeom>
          <a:solidFill>
            <a:srgbClr val="001970">
              <a:alpha val="80000"/>
            </a:srgbClr>
          </a:solidFill>
          <a:ln w="0">
            <a:noFill/>
          </a:ln>
        </p:spPr>
        <p:style>
          <a:lnRef idx="0">
            <a:scrgbClr r="0" g="0" b="0"/>
          </a:lnRef>
          <a:fillRef idx="0">
            <a:scrgbClr r="0" g="0" b="0"/>
          </a:fillRef>
          <a:effectRef idx="0">
            <a:scrgbClr r="0" g="0" b="0"/>
          </a:effectRef>
          <a:fontRef idx="minor"/>
        </p:style>
        <p:txBody>
          <a:bodyPr lIns="130320" tIns="63360" rIns="130320" bIns="63360" anchor="ctr">
            <a:noAutofit/>
          </a:bodyPr>
          <a:lstStyle/>
          <a:p>
            <a:pPr>
              <a:lnSpc>
                <a:spcPct val="100000"/>
              </a:lnSpc>
              <a:tabLst>
                <a:tab pos="0" algn="l"/>
              </a:tabLst>
            </a:pPr>
            <a:r>
              <a:rPr lang="es-419" sz="2029" b="0" u="none" strike="noStrike" noProof="0" dirty="0">
                <a:solidFill>
                  <a:srgbClr val="000000"/>
                </a:solidFill>
                <a:effectLst/>
                <a:uFillTx/>
                <a:latin typeface="Arial"/>
                <a:ea typeface="Arial"/>
              </a:rPr>
              <a:t>  </a:t>
            </a:r>
            <a:endParaRPr lang="es-419" sz="2029" b="0" u="none" strike="noStrike" noProof="0" dirty="0">
              <a:solidFill>
                <a:srgbClr val="FFFFFF"/>
              </a:solidFill>
              <a:effectLst/>
              <a:uFillTx/>
              <a:latin typeface="Arial"/>
            </a:endParaRPr>
          </a:p>
        </p:txBody>
      </p:sp>
      <p:sp>
        <p:nvSpPr>
          <p:cNvPr id="555" name="Google Shape;560;p112"/>
          <p:cNvSpPr/>
          <p:nvPr/>
        </p:nvSpPr>
        <p:spPr>
          <a:xfrm>
            <a:off x="8690760" y="2117520"/>
            <a:ext cx="2891520" cy="158760"/>
          </a:xfrm>
          <a:prstGeom prst="parallelogram">
            <a:avLst>
              <a:gd name="adj" fmla="val 96952"/>
            </a:avLst>
          </a:prstGeom>
          <a:solidFill>
            <a:schemeClr val="dk2"/>
          </a:solidFill>
          <a:ln w="0">
            <a:noFill/>
          </a:ln>
        </p:spPr>
        <p:style>
          <a:lnRef idx="0">
            <a:scrgbClr r="0" g="0" b="0"/>
          </a:lnRef>
          <a:fillRef idx="0">
            <a:scrgbClr r="0" g="0" b="0"/>
          </a:fillRef>
          <a:effectRef idx="0">
            <a:scrgbClr r="0" g="0" b="0"/>
          </a:effectRef>
          <a:fontRef idx="minor"/>
        </p:style>
        <p:txBody>
          <a:bodyPr lIns="130320" tIns="62640" rIns="130320" bIns="62640" anchor="ctr">
            <a:noAutofit/>
          </a:bodyPr>
          <a:lstStyle/>
          <a:p>
            <a:pPr>
              <a:lnSpc>
                <a:spcPct val="100000"/>
              </a:lnSpc>
              <a:tabLst>
                <a:tab pos="0" algn="l"/>
              </a:tabLst>
            </a:pPr>
            <a:endParaRPr lang="es-419" sz="1490" b="0" u="none" strike="noStrike" noProof="0" dirty="0">
              <a:solidFill>
                <a:srgbClr val="000000"/>
              </a:solidFill>
              <a:effectLst/>
              <a:uFillTx/>
              <a:latin typeface="Arial"/>
              <a:ea typeface="Arial"/>
            </a:endParaRPr>
          </a:p>
        </p:txBody>
      </p:sp>
      <p:sp>
        <p:nvSpPr>
          <p:cNvPr id="556" name="Google Shape;561;p112"/>
          <p:cNvSpPr/>
          <p:nvPr/>
        </p:nvSpPr>
        <p:spPr>
          <a:xfrm>
            <a:off x="348120" y="1314360"/>
            <a:ext cx="646560" cy="619920"/>
          </a:xfrm>
          <a:prstGeom prst="downArrow">
            <a:avLst>
              <a:gd name="adj1" fmla="val 50000"/>
              <a:gd name="adj2" fmla="val 50000"/>
            </a:avLst>
          </a:prstGeom>
          <a:solidFill>
            <a:schemeClr val="lt2"/>
          </a:solidFill>
          <a:ln w="9525">
            <a:solidFill>
              <a:srgbClr val="FFD100"/>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s-419" sz="1400" b="0" u="none" strike="noStrike" noProof="0" dirty="0">
              <a:solidFill>
                <a:srgbClr val="000000"/>
              </a:solidFill>
              <a:effectLst/>
              <a:uFillTx/>
              <a:latin typeface="Arial"/>
              <a:ea typeface="Arial"/>
            </a:endParaRPr>
          </a:p>
        </p:txBody>
      </p:sp>
      <p:sp>
        <p:nvSpPr>
          <p:cNvPr id="557" name="Google Shape;562;p112"/>
          <p:cNvSpPr/>
          <p:nvPr/>
        </p:nvSpPr>
        <p:spPr>
          <a:xfrm>
            <a:off x="4837680" y="2556360"/>
            <a:ext cx="1740960" cy="1449000"/>
          </a:xfrm>
          <a:prstGeom prst="rect">
            <a:avLst/>
          </a:prstGeom>
          <a:noFill/>
          <a:ln w="9525">
            <a:solidFill>
              <a:srgbClr val="C3002F"/>
            </a:solidFill>
            <a:round/>
          </a:ln>
        </p:spPr>
        <p:style>
          <a:lnRef idx="0">
            <a:scrgbClr r="0" g="0" b="0"/>
          </a:lnRef>
          <a:fillRef idx="0">
            <a:scrgbClr r="0" g="0" b="0"/>
          </a:fillRef>
          <a:effectRef idx="0">
            <a:scrgbClr r="0" g="0" b="0"/>
          </a:effectRef>
          <a:fontRef idx="minor"/>
        </p:style>
        <p:txBody>
          <a:bodyPr lIns="130320" tIns="130320" rIns="130320" bIns="130320" anchor="t">
            <a:noAutofit/>
          </a:bodyPr>
          <a:lstStyle/>
          <a:p>
            <a:pPr>
              <a:lnSpc>
                <a:spcPct val="115000"/>
              </a:lnSpc>
              <a:tabLst>
                <a:tab pos="0" algn="l"/>
              </a:tabLst>
            </a:pPr>
            <a:r>
              <a:rPr lang="es-419" sz="1690" b="1" u="none" strike="noStrike" noProof="0" dirty="0">
                <a:solidFill>
                  <a:srgbClr val="0C57D3"/>
                </a:solidFill>
                <a:effectLst/>
                <a:uFillTx/>
                <a:latin typeface="Open Sans"/>
                <a:ea typeface="Open Sans"/>
              </a:rPr>
              <a:t>Octubre 2026</a:t>
            </a:r>
            <a:endParaRPr lang="es-419" sz="1690" b="0" u="none" strike="noStrike" noProof="0" dirty="0">
              <a:solidFill>
                <a:srgbClr val="000000"/>
              </a:solidFill>
              <a:effectLst/>
              <a:uFillTx/>
              <a:latin typeface="Arial"/>
            </a:endParaRPr>
          </a:p>
          <a:p>
            <a:pPr>
              <a:lnSpc>
                <a:spcPct val="115000"/>
              </a:lnSpc>
              <a:tabLst>
                <a:tab pos="0" algn="l"/>
              </a:tabLst>
            </a:pPr>
            <a:r>
              <a:rPr lang="es-419" sz="1300" b="1" u="none" strike="noStrike" noProof="0" dirty="0">
                <a:solidFill>
                  <a:srgbClr val="2F2F2F"/>
                </a:solidFill>
                <a:effectLst/>
                <a:uFillTx/>
                <a:latin typeface="Open Sans"/>
                <a:ea typeface="Open Sans"/>
              </a:rPr>
              <a:t>Cambios en los inmigrantes cualificados</a:t>
            </a:r>
            <a:endParaRPr lang="es-419" sz="1300" b="0" u="none" strike="noStrike" noProof="0" dirty="0">
              <a:solidFill>
                <a:srgbClr val="000000"/>
              </a:solidFill>
              <a:effectLst/>
              <a:uFillTx/>
              <a:latin typeface="Arial"/>
            </a:endParaRPr>
          </a:p>
          <a:p>
            <a:pPr>
              <a:lnSpc>
                <a:spcPct val="115000"/>
              </a:lnSpc>
              <a:spcBef>
                <a:spcPts val="2245"/>
              </a:spcBef>
              <a:spcAft>
                <a:spcPts val="2245"/>
              </a:spcAft>
              <a:tabLst>
                <a:tab pos="0" algn="l"/>
              </a:tabLst>
            </a:pPr>
            <a:endParaRPr lang="es-419" sz="1300" b="0" u="none" strike="noStrike" noProof="0" dirty="0">
              <a:solidFill>
                <a:srgbClr val="000000"/>
              </a:solidFill>
              <a:effectLst/>
              <a:uFillTx/>
              <a:latin typeface="Arial"/>
            </a:endParaRPr>
          </a:p>
        </p:txBody>
      </p:sp>
      <p:sp>
        <p:nvSpPr>
          <p:cNvPr id="558" name="Google Shape;563;p112"/>
          <p:cNvSpPr/>
          <p:nvPr/>
        </p:nvSpPr>
        <p:spPr>
          <a:xfrm>
            <a:off x="8397720" y="2559600"/>
            <a:ext cx="1740960" cy="1611000"/>
          </a:xfrm>
          <a:prstGeom prst="rect">
            <a:avLst/>
          </a:prstGeom>
          <a:noFill/>
          <a:ln w="9525">
            <a:solidFill>
              <a:srgbClr val="C3002F"/>
            </a:solidFill>
            <a:round/>
          </a:ln>
        </p:spPr>
        <p:style>
          <a:lnRef idx="0">
            <a:scrgbClr r="0" g="0" b="0"/>
          </a:lnRef>
          <a:fillRef idx="0">
            <a:scrgbClr r="0" g="0" b="0"/>
          </a:fillRef>
          <a:effectRef idx="0">
            <a:scrgbClr r="0" g="0" b="0"/>
          </a:effectRef>
          <a:fontRef idx="minor"/>
        </p:style>
        <p:txBody>
          <a:bodyPr lIns="130320" tIns="130320" rIns="130320" bIns="130320" anchor="t">
            <a:noAutofit/>
          </a:bodyPr>
          <a:lstStyle/>
          <a:p>
            <a:pPr>
              <a:lnSpc>
                <a:spcPct val="115000"/>
              </a:lnSpc>
              <a:tabLst>
                <a:tab pos="0" algn="l"/>
              </a:tabLst>
            </a:pPr>
            <a:r>
              <a:rPr lang="es-419" sz="1690" b="1" u="none" strike="noStrike" noProof="0" dirty="0">
                <a:solidFill>
                  <a:srgbClr val="0C57D3"/>
                </a:solidFill>
                <a:effectLst/>
                <a:uFillTx/>
                <a:latin typeface="Open Sans"/>
                <a:ea typeface="Open Sans"/>
              </a:rPr>
              <a:t>Enero 2027</a:t>
            </a:r>
            <a:endParaRPr lang="es-419" sz="1690" b="0" u="none" strike="noStrike" noProof="0" dirty="0">
              <a:solidFill>
                <a:srgbClr val="000000"/>
              </a:solidFill>
              <a:effectLst/>
              <a:uFillTx/>
              <a:latin typeface="Arial"/>
            </a:endParaRPr>
          </a:p>
          <a:p>
            <a:pPr>
              <a:lnSpc>
                <a:spcPct val="115000"/>
              </a:lnSpc>
              <a:tabLst>
                <a:tab pos="0" algn="l"/>
              </a:tabLst>
            </a:pPr>
            <a:r>
              <a:rPr lang="es-419" sz="1300" b="1" u="none" strike="noStrike" noProof="0" dirty="0">
                <a:solidFill>
                  <a:srgbClr val="2F2F2F"/>
                </a:solidFill>
                <a:effectLst/>
                <a:uFillTx/>
                <a:latin typeface="Open Sans"/>
                <a:ea typeface="Open Sans"/>
              </a:rPr>
              <a:t>- Renovaciones de 6 meses</a:t>
            </a:r>
            <a:endParaRPr lang="es-419" sz="1300" b="0" u="none" strike="noStrike" noProof="0" dirty="0">
              <a:solidFill>
                <a:srgbClr val="000000"/>
              </a:solidFill>
              <a:effectLst/>
              <a:uFillTx/>
              <a:latin typeface="Arial"/>
            </a:endParaRPr>
          </a:p>
          <a:p>
            <a:pPr>
              <a:lnSpc>
                <a:spcPct val="115000"/>
              </a:lnSpc>
              <a:tabLst>
                <a:tab pos="0" algn="l"/>
              </a:tabLst>
            </a:pPr>
            <a:r>
              <a:rPr lang="es-419" sz="1300" b="1" u="none" strike="noStrike" noProof="0" dirty="0">
                <a:solidFill>
                  <a:srgbClr val="2F2F2F"/>
                </a:solidFill>
                <a:effectLst/>
                <a:uFillTx/>
                <a:latin typeface="Open Sans"/>
                <a:ea typeface="Open Sans"/>
              </a:rPr>
              <a:t>- Requisitos laborales</a:t>
            </a:r>
            <a:endParaRPr lang="es-419" sz="1300" b="0" u="none" strike="noStrike" noProof="0" dirty="0">
              <a:solidFill>
                <a:srgbClr val="000000"/>
              </a:solidFill>
              <a:effectLst/>
              <a:uFillTx/>
              <a:latin typeface="Arial"/>
            </a:endParaRPr>
          </a:p>
          <a:p>
            <a:pPr>
              <a:lnSpc>
                <a:spcPct val="115000"/>
              </a:lnSpc>
              <a:tabLst>
                <a:tab pos="0" algn="l"/>
              </a:tabLst>
            </a:pPr>
            <a:r>
              <a:rPr lang="es-419" sz="1300" b="1" u="none" strike="noStrike" noProof="0" dirty="0">
                <a:solidFill>
                  <a:srgbClr val="2F2F2F"/>
                </a:solidFill>
                <a:effectLst/>
                <a:uFillTx/>
                <a:latin typeface="Open Sans"/>
                <a:ea typeface="Open Sans"/>
              </a:rPr>
              <a:t>- Retroceso de la cobertura retroactiva</a:t>
            </a:r>
            <a:endParaRPr lang="es-419" sz="1300" b="0" u="none" strike="noStrike" noProof="0" dirty="0">
              <a:solidFill>
                <a:srgbClr val="000000"/>
              </a:solidFill>
              <a:effectLst/>
              <a:uFillTx/>
              <a:latin typeface="Arial"/>
            </a:endParaRPr>
          </a:p>
          <a:p>
            <a:pPr>
              <a:lnSpc>
                <a:spcPct val="115000"/>
              </a:lnSpc>
              <a:spcBef>
                <a:spcPts val="1001"/>
              </a:spcBef>
              <a:spcAft>
                <a:spcPts val="2245"/>
              </a:spcAft>
              <a:tabLst>
                <a:tab pos="0" algn="l"/>
              </a:tabLst>
            </a:pPr>
            <a:endParaRPr lang="es-419" sz="1300" b="0" u="none" strike="noStrike" noProof="0" dirty="0">
              <a:solidFill>
                <a:srgbClr val="000000"/>
              </a:solidFill>
              <a:effectLst/>
              <a:uFillTx/>
              <a:latin typeface="Arial"/>
            </a:endParaRPr>
          </a:p>
        </p:txBody>
      </p:sp>
      <p:sp>
        <p:nvSpPr>
          <p:cNvPr id="559" name="Google Shape;564;p112"/>
          <p:cNvSpPr/>
          <p:nvPr/>
        </p:nvSpPr>
        <p:spPr>
          <a:xfrm>
            <a:off x="10260000" y="2590920"/>
            <a:ext cx="1506600" cy="1476720"/>
          </a:xfrm>
          <a:prstGeom prst="rect">
            <a:avLst/>
          </a:prstGeom>
          <a:noFill/>
          <a:ln w="0">
            <a:noFill/>
          </a:ln>
        </p:spPr>
        <p:style>
          <a:lnRef idx="0">
            <a:scrgbClr r="0" g="0" b="0"/>
          </a:lnRef>
          <a:fillRef idx="0">
            <a:scrgbClr r="0" g="0" b="0"/>
          </a:fillRef>
          <a:effectRef idx="0">
            <a:scrgbClr r="0" g="0" b="0"/>
          </a:effectRef>
          <a:fontRef idx="minor"/>
        </p:style>
        <p:txBody>
          <a:bodyPr lIns="130320" tIns="130320" rIns="130320" bIns="130320" anchor="t">
            <a:noAutofit/>
          </a:bodyPr>
          <a:lstStyle/>
          <a:p>
            <a:pPr>
              <a:lnSpc>
                <a:spcPct val="100000"/>
              </a:lnSpc>
              <a:tabLst>
                <a:tab pos="0" algn="l"/>
              </a:tabLst>
            </a:pPr>
            <a:r>
              <a:rPr lang="es-419" sz="1300" b="1" u="none" strike="noStrike" noProof="0" dirty="0">
                <a:solidFill>
                  <a:schemeClr val="accent2"/>
                </a:solidFill>
                <a:effectLst/>
                <a:uFillTx/>
                <a:latin typeface="Open Sans"/>
                <a:ea typeface="Open Sans"/>
              </a:rPr>
              <a:t>Marzo 2027</a:t>
            </a:r>
            <a:endParaRPr lang="es-419" sz="1300" b="0" u="none" strike="noStrike" noProof="0" dirty="0">
              <a:solidFill>
                <a:srgbClr val="000000"/>
              </a:solidFill>
              <a:effectLst/>
              <a:uFillTx/>
              <a:latin typeface="Arial"/>
            </a:endParaRPr>
          </a:p>
          <a:p>
            <a:pPr>
              <a:lnSpc>
                <a:spcPct val="100000"/>
              </a:lnSpc>
              <a:spcBef>
                <a:spcPts val="1001"/>
              </a:spcBef>
              <a:tabLst>
                <a:tab pos="0" algn="l"/>
              </a:tabLst>
            </a:pPr>
            <a:r>
              <a:rPr lang="es-419" sz="1300" b="0" u="none" strike="noStrike" noProof="0" dirty="0">
                <a:solidFill>
                  <a:schemeClr val="accent2"/>
                </a:solidFill>
                <a:effectLst/>
                <a:uFillTx/>
                <a:latin typeface="Open Sans SemiBold"/>
                <a:ea typeface="Open Sans SemiBold"/>
              </a:rPr>
              <a:t>Renovación Rediseño</a:t>
            </a:r>
            <a:endParaRPr lang="es-419" sz="1300" b="0" u="none" strike="noStrike" noProof="0" dirty="0">
              <a:solidFill>
                <a:srgbClr val="000000"/>
              </a:solidFill>
              <a:effectLst/>
              <a:uFillTx/>
              <a:latin typeface="Arial"/>
            </a:endParaRPr>
          </a:p>
          <a:p>
            <a:pPr>
              <a:lnSpc>
                <a:spcPct val="115000"/>
              </a:lnSpc>
              <a:spcBef>
                <a:spcPts val="1001"/>
              </a:spcBef>
              <a:spcAft>
                <a:spcPts val="2245"/>
              </a:spcAft>
              <a:tabLst>
                <a:tab pos="0" algn="l"/>
              </a:tabLst>
            </a:pPr>
            <a:endParaRPr lang="es-419" sz="1300" b="0" u="none" strike="noStrike" noProof="0" dirty="0">
              <a:solidFill>
                <a:srgbClr val="000000"/>
              </a:solidFill>
              <a:effectLst/>
              <a:uFillTx/>
              <a:latin typeface="Arial"/>
            </a:endParaRPr>
          </a:p>
        </p:txBody>
      </p:sp>
      <p:cxnSp>
        <p:nvCxnSpPr>
          <p:cNvPr id="560" name="Google Shape;565;p112"/>
          <p:cNvCxnSpPr/>
          <p:nvPr/>
        </p:nvCxnSpPr>
        <p:spPr>
          <a:xfrm flipV="1">
            <a:off x="2486520" y="2098440"/>
            <a:ext cx="360" cy="455040"/>
          </a:xfrm>
          <a:prstGeom prst="straightConnector1">
            <a:avLst/>
          </a:prstGeom>
          <a:ln w="19050">
            <a:solidFill>
              <a:srgbClr val="7A853B"/>
            </a:solidFill>
            <a:round/>
          </a:ln>
        </p:spPr>
      </p:cxnSp>
      <p:sp>
        <p:nvSpPr>
          <p:cNvPr id="561" name="Google Shape;566;p112"/>
          <p:cNvSpPr/>
          <p:nvPr/>
        </p:nvSpPr>
        <p:spPr>
          <a:xfrm>
            <a:off x="1932480" y="2666520"/>
            <a:ext cx="1240200" cy="1186920"/>
          </a:xfrm>
          <a:prstGeom prst="rect">
            <a:avLst/>
          </a:prstGeom>
          <a:noFill/>
          <a:ln w="0">
            <a:noFill/>
          </a:ln>
        </p:spPr>
        <p:style>
          <a:lnRef idx="0">
            <a:scrgbClr r="0" g="0" b="0"/>
          </a:lnRef>
          <a:fillRef idx="0">
            <a:scrgbClr r="0" g="0" b="0"/>
          </a:fillRef>
          <a:effectRef idx="0">
            <a:scrgbClr r="0" g="0" b="0"/>
          </a:effectRef>
          <a:fontRef idx="minor"/>
        </p:style>
        <p:txBody>
          <a:bodyPr tIns="91440" bIns="91440" anchor="b">
            <a:noAutofit/>
          </a:bodyPr>
          <a:lstStyle/>
          <a:p>
            <a:pPr>
              <a:lnSpc>
                <a:spcPct val="100000"/>
              </a:lnSpc>
              <a:tabLst>
                <a:tab pos="0" algn="l"/>
              </a:tabLst>
            </a:pPr>
            <a:r>
              <a:rPr lang="es-419" sz="1300" b="1" u="none" strike="noStrike" noProof="0" dirty="0">
                <a:solidFill>
                  <a:schemeClr val="accent2"/>
                </a:solidFill>
                <a:effectLst/>
                <a:uFillTx/>
                <a:latin typeface="Open Sans"/>
                <a:ea typeface="Open Sans"/>
              </a:rPr>
              <a:t>Junio 2026</a:t>
            </a:r>
            <a:endParaRPr lang="es-419" sz="1300" b="0" u="none" strike="noStrike" noProof="0" dirty="0">
              <a:solidFill>
                <a:srgbClr val="000000"/>
              </a:solidFill>
              <a:effectLst/>
              <a:uFillTx/>
              <a:latin typeface="Arial"/>
            </a:endParaRPr>
          </a:p>
          <a:p>
            <a:pPr>
              <a:lnSpc>
                <a:spcPct val="100000"/>
              </a:lnSpc>
              <a:spcBef>
                <a:spcPts val="1001"/>
              </a:spcBef>
              <a:tabLst>
                <a:tab pos="0" algn="l"/>
              </a:tabLst>
            </a:pPr>
            <a:r>
              <a:rPr lang="es-419" sz="1300" b="0" u="none" strike="noStrike" noProof="0" dirty="0">
                <a:solidFill>
                  <a:schemeClr val="accent2"/>
                </a:solidFill>
                <a:effectLst/>
                <a:uFillTx/>
                <a:latin typeface="Open Sans SemiBold"/>
                <a:ea typeface="Open Sans SemiBold"/>
              </a:rPr>
              <a:t>Notificaciones enviadas a los miembros inmigrantes afectados</a:t>
            </a:r>
            <a:endParaRPr lang="es-419" sz="1300" b="0" u="none" strike="noStrike" noProof="0" dirty="0">
              <a:solidFill>
                <a:srgbClr val="000000"/>
              </a:solidFill>
              <a:effectLst/>
              <a:uFillTx/>
              <a:latin typeface="Arial"/>
            </a:endParaRPr>
          </a:p>
        </p:txBody>
      </p:sp>
      <p:sp>
        <p:nvSpPr>
          <p:cNvPr id="562" name="Google Shape;567;p112"/>
          <p:cNvSpPr/>
          <p:nvPr/>
        </p:nvSpPr>
        <p:spPr>
          <a:xfrm>
            <a:off x="1917720" y="3956400"/>
            <a:ext cx="1240200" cy="1672560"/>
          </a:xfrm>
          <a:prstGeom prst="rect">
            <a:avLst/>
          </a:prstGeom>
          <a:noFill/>
          <a:ln w="0">
            <a:noFill/>
          </a:ln>
        </p:spPr>
        <p:style>
          <a:lnRef idx="0">
            <a:scrgbClr r="0" g="0" b="0"/>
          </a:lnRef>
          <a:fillRef idx="0">
            <a:scrgbClr r="0" g="0" b="0"/>
          </a:fillRef>
          <a:effectRef idx="0">
            <a:scrgbClr r="0" g="0" b="0"/>
          </a:effectRef>
          <a:fontRef idx="minor"/>
        </p:style>
        <p:txBody>
          <a:bodyPr tIns="91440" bIns="91440" anchor="b">
            <a:noAutofit/>
          </a:bodyPr>
          <a:lstStyle/>
          <a:p>
            <a:pPr>
              <a:lnSpc>
                <a:spcPct val="100000"/>
              </a:lnSpc>
              <a:tabLst>
                <a:tab pos="0" algn="l"/>
              </a:tabLst>
            </a:pPr>
            <a:r>
              <a:rPr lang="es-419" sz="1300" b="1" u="none" strike="noStrike" noProof="0" dirty="0">
                <a:solidFill>
                  <a:schemeClr val="accent2"/>
                </a:solidFill>
                <a:effectLst/>
                <a:uFillTx/>
                <a:latin typeface="Open Sans"/>
                <a:ea typeface="Open Sans"/>
              </a:rPr>
              <a:t>Julio 2026</a:t>
            </a:r>
            <a:endParaRPr lang="es-419" sz="1300" b="0" u="none" strike="noStrike" noProof="0" dirty="0">
              <a:solidFill>
                <a:srgbClr val="000000"/>
              </a:solidFill>
              <a:effectLst/>
              <a:uFillTx/>
              <a:latin typeface="Arial"/>
            </a:endParaRPr>
          </a:p>
          <a:p>
            <a:pPr>
              <a:lnSpc>
                <a:spcPct val="100000"/>
              </a:lnSpc>
              <a:spcBef>
                <a:spcPts val="1001"/>
              </a:spcBef>
              <a:tabLst>
                <a:tab pos="0" algn="l"/>
              </a:tabLst>
            </a:pPr>
            <a:r>
              <a:rPr lang="es-419" sz="1300" b="0" u="none" strike="noStrike" noProof="0" dirty="0">
                <a:solidFill>
                  <a:schemeClr val="accent2"/>
                </a:solidFill>
                <a:effectLst/>
                <a:uFillTx/>
                <a:latin typeface="Open Sans SemiBold"/>
                <a:ea typeface="Open Sans SemiBold"/>
              </a:rPr>
              <a:t>Información sobre los próximos cambios enviada a todos los miembros.</a:t>
            </a:r>
            <a:endParaRPr lang="es-419" sz="1300" b="0" u="none" strike="noStrike" noProof="0" dirty="0">
              <a:solidFill>
                <a:srgbClr val="000000"/>
              </a:solidFill>
              <a:effectLst/>
              <a:uFillTx/>
              <a:latin typeface="Arial"/>
            </a:endParaRPr>
          </a:p>
        </p:txBody>
      </p:sp>
      <p:sp>
        <p:nvSpPr>
          <p:cNvPr id="563" name="Google Shape;568;p112"/>
          <p:cNvSpPr/>
          <p:nvPr/>
        </p:nvSpPr>
        <p:spPr>
          <a:xfrm>
            <a:off x="3296880" y="2475720"/>
            <a:ext cx="1433520" cy="1568520"/>
          </a:xfrm>
          <a:prstGeom prst="rect">
            <a:avLst/>
          </a:prstGeom>
          <a:noFill/>
          <a:ln w="0">
            <a:noFill/>
          </a:ln>
        </p:spPr>
        <p:style>
          <a:lnRef idx="0">
            <a:scrgbClr r="0" g="0" b="0"/>
          </a:lnRef>
          <a:fillRef idx="0">
            <a:scrgbClr r="0" g="0" b="0"/>
          </a:fillRef>
          <a:effectRef idx="0">
            <a:scrgbClr r="0" g="0" b="0"/>
          </a:effectRef>
          <a:fontRef idx="minor"/>
        </p:style>
        <p:txBody>
          <a:bodyPr tIns="91440" bIns="91440" anchor="b">
            <a:noAutofit/>
          </a:bodyPr>
          <a:lstStyle/>
          <a:p>
            <a:pPr>
              <a:lnSpc>
                <a:spcPct val="100000"/>
              </a:lnSpc>
              <a:tabLst>
                <a:tab pos="0" algn="l"/>
              </a:tabLst>
            </a:pPr>
            <a:r>
              <a:rPr lang="es-419" sz="1300" b="1" u="none" strike="noStrike" noProof="0" dirty="0">
                <a:solidFill>
                  <a:schemeClr val="accent2"/>
                </a:solidFill>
                <a:effectLst/>
                <a:uFillTx/>
                <a:latin typeface="Open Sans"/>
                <a:ea typeface="Open Sans"/>
              </a:rPr>
              <a:t>Agosto 2026</a:t>
            </a:r>
            <a:endParaRPr lang="es-419" sz="1300" b="0" u="none" strike="noStrike" noProof="0" dirty="0">
              <a:solidFill>
                <a:srgbClr val="000000"/>
              </a:solidFill>
              <a:effectLst/>
              <a:uFillTx/>
              <a:latin typeface="Arial"/>
            </a:endParaRPr>
          </a:p>
          <a:p>
            <a:pPr>
              <a:lnSpc>
                <a:spcPct val="100000"/>
              </a:lnSpc>
              <a:spcBef>
                <a:spcPts val="1001"/>
              </a:spcBef>
              <a:tabLst>
                <a:tab pos="0" algn="l"/>
              </a:tabLst>
            </a:pPr>
            <a:r>
              <a:rPr lang="es-419" sz="1300" b="0" u="none" strike="noStrike" noProof="0" dirty="0">
                <a:solidFill>
                  <a:schemeClr val="accent2"/>
                </a:solidFill>
                <a:effectLst/>
                <a:uFillTx/>
                <a:latin typeface="Open Sans SemiBold"/>
                <a:ea typeface="Open Sans SemiBold"/>
              </a:rPr>
              <a:t>Notificaciones enviadas a los miembros afectados por los requisitos laborales</a:t>
            </a:r>
            <a:endParaRPr lang="es-419" sz="1300" b="0" u="none" strike="noStrike" noProof="0" dirty="0">
              <a:solidFill>
                <a:srgbClr val="000000"/>
              </a:solidFill>
              <a:effectLst/>
              <a:uFillTx/>
              <a:latin typeface="Arial"/>
            </a:endParaRPr>
          </a:p>
        </p:txBody>
      </p:sp>
      <p:sp>
        <p:nvSpPr>
          <p:cNvPr id="564" name="Google Shape;569;p112"/>
          <p:cNvSpPr/>
          <p:nvPr/>
        </p:nvSpPr>
        <p:spPr>
          <a:xfrm>
            <a:off x="6663600" y="2288880"/>
            <a:ext cx="1506600" cy="1885680"/>
          </a:xfrm>
          <a:prstGeom prst="rect">
            <a:avLst/>
          </a:prstGeom>
          <a:solidFill>
            <a:srgbClr val="245D38">
              <a:alpha val="14000"/>
            </a:srgbClr>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s-419" sz="1400" b="0" u="none" strike="noStrike" noProof="0" dirty="0">
              <a:solidFill>
                <a:srgbClr val="000000"/>
              </a:solidFill>
              <a:effectLst/>
              <a:uFillTx/>
              <a:latin typeface="Arial"/>
              <a:ea typeface="Arial"/>
            </a:endParaRPr>
          </a:p>
        </p:txBody>
      </p:sp>
      <p:sp>
        <p:nvSpPr>
          <p:cNvPr id="565" name="Google Shape;570;p112"/>
          <p:cNvSpPr/>
          <p:nvPr/>
        </p:nvSpPr>
        <p:spPr>
          <a:xfrm>
            <a:off x="6750360" y="2647440"/>
            <a:ext cx="1433520" cy="1672560"/>
          </a:xfrm>
          <a:prstGeom prst="rect">
            <a:avLst/>
          </a:prstGeom>
          <a:noFill/>
          <a:ln w="0">
            <a:noFill/>
          </a:ln>
        </p:spPr>
        <p:style>
          <a:lnRef idx="0">
            <a:scrgbClr r="0" g="0" b="0"/>
          </a:lnRef>
          <a:fillRef idx="0">
            <a:scrgbClr r="0" g="0" b="0"/>
          </a:fillRef>
          <a:effectRef idx="0">
            <a:scrgbClr r="0" g="0" b="0"/>
          </a:effectRef>
          <a:fontRef idx="minor"/>
        </p:style>
        <p:txBody>
          <a:bodyPr tIns="91440" bIns="91440" anchor="b">
            <a:noAutofit/>
          </a:bodyPr>
          <a:lstStyle/>
          <a:p>
            <a:pPr>
              <a:lnSpc>
                <a:spcPct val="100000"/>
              </a:lnSpc>
              <a:tabLst>
                <a:tab pos="0" algn="l"/>
              </a:tabLst>
            </a:pPr>
            <a:r>
              <a:rPr lang="es-419" sz="1300" b="1" u="none" strike="noStrike" noProof="0" dirty="0">
                <a:solidFill>
                  <a:schemeClr val="accent2"/>
                </a:solidFill>
                <a:effectLst/>
                <a:uFillTx/>
                <a:latin typeface="Open Sans"/>
                <a:ea typeface="Open Sans"/>
              </a:rPr>
              <a:t>Noviembre 2026</a:t>
            </a:r>
            <a:endParaRPr lang="es-419" sz="1300" b="0" u="none" strike="noStrike" noProof="0" dirty="0">
              <a:solidFill>
                <a:srgbClr val="000000"/>
              </a:solidFill>
              <a:effectLst/>
              <a:uFillTx/>
              <a:latin typeface="Arial"/>
            </a:endParaRPr>
          </a:p>
          <a:p>
            <a:pPr>
              <a:lnSpc>
                <a:spcPct val="100000"/>
              </a:lnSpc>
              <a:spcBef>
                <a:spcPts val="1001"/>
              </a:spcBef>
              <a:tabLst>
                <a:tab pos="0" algn="l"/>
              </a:tabLst>
            </a:pPr>
            <a:r>
              <a:rPr lang="es-419" sz="1300" b="0" u="none" strike="noStrike" noProof="0" dirty="0">
                <a:solidFill>
                  <a:schemeClr val="accent2"/>
                </a:solidFill>
                <a:effectLst/>
                <a:uFillTx/>
                <a:latin typeface="Open Sans SemiBold"/>
                <a:ea typeface="Open Sans SemiBold"/>
              </a:rPr>
              <a:t>Se han enviado los avisos de renovación de enero (comienzan las renovaciones semestrales).</a:t>
            </a:r>
            <a:endParaRPr lang="es-419" sz="1300" b="0" u="none" strike="noStrike" noProof="0" dirty="0">
              <a:solidFill>
                <a:srgbClr val="000000"/>
              </a:solidFill>
              <a:effectLst/>
              <a:uFillTx/>
              <a:latin typeface="Arial"/>
            </a:endParaRPr>
          </a:p>
        </p:txBody>
      </p:sp>
      <p:cxnSp>
        <p:nvCxnSpPr>
          <p:cNvPr id="566" name="Google Shape;571;p112"/>
          <p:cNvCxnSpPr/>
          <p:nvPr/>
        </p:nvCxnSpPr>
        <p:spPr>
          <a:xfrm flipV="1">
            <a:off x="3866040" y="2108880"/>
            <a:ext cx="360" cy="455040"/>
          </a:xfrm>
          <a:prstGeom prst="straightConnector1">
            <a:avLst/>
          </a:prstGeom>
          <a:ln w="19050">
            <a:solidFill>
              <a:srgbClr val="7A853B"/>
            </a:solidFill>
            <a:round/>
          </a:ln>
        </p:spPr>
      </p:cxnSp>
      <p:cxnSp>
        <p:nvCxnSpPr>
          <p:cNvPr id="567" name="Google Shape;572;p112"/>
          <p:cNvCxnSpPr/>
          <p:nvPr/>
        </p:nvCxnSpPr>
        <p:spPr>
          <a:xfrm flipV="1">
            <a:off x="7287480" y="2108160"/>
            <a:ext cx="360" cy="455040"/>
          </a:xfrm>
          <a:prstGeom prst="straightConnector1">
            <a:avLst/>
          </a:prstGeom>
          <a:ln w="19050">
            <a:solidFill>
              <a:srgbClr val="7A853B"/>
            </a:solidFill>
            <a:round/>
          </a:ln>
        </p:spPr>
      </p:cxnSp>
      <p:cxnSp>
        <p:nvCxnSpPr>
          <p:cNvPr id="568" name="Google Shape;573;p112"/>
          <p:cNvCxnSpPr/>
          <p:nvPr/>
        </p:nvCxnSpPr>
        <p:spPr>
          <a:xfrm flipV="1">
            <a:off x="10942200" y="2103120"/>
            <a:ext cx="360" cy="455040"/>
          </a:xfrm>
          <a:prstGeom prst="straightConnector1">
            <a:avLst/>
          </a:prstGeom>
          <a:ln w="19050">
            <a:solidFill>
              <a:srgbClr val="7A853B"/>
            </a:solidFill>
            <a:round/>
          </a:ln>
        </p:spPr>
      </p:cxnSp>
      <p:sp>
        <p:nvSpPr>
          <p:cNvPr id="569" name="Google Shape;574;p112"/>
          <p:cNvSpPr/>
          <p:nvPr/>
        </p:nvSpPr>
        <p:spPr>
          <a:xfrm>
            <a:off x="408960" y="2293560"/>
            <a:ext cx="1343520" cy="3600000"/>
          </a:xfrm>
          <a:prstGeom prst="rect">
            <a:avLst/>
          </a:prstGeom>
          <a:solidFill>
            <a:srgbClr val="FFF2CC"/>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tabLst>
                <a:tab pos="0" algn="l"/>
              </a:tabLst>
            </a:pPr>
            <a:endParaRPr lang="es-419" sz="1400" b="0" u="none" strike="noStrike" noProof="0" dirty="0">
              <a:solidFill>
                <a:srgbClr val="000000"/>
              </a:solidFill>
              <a:effectLst/>
              <a:uFillTx/>
              <a:latin typeface="Arial"/>
              <a:ea typeface="Arial"/>
            </a:endParaRPr>
          </a:p>
        </p:txBody>
      </p:sp>
      <p:sp>
        <p:nvSpPr>
          <p:cNvPr id="570" name="Google Shape;575;p112"/>
          <p:cNvSpPr/>
          <p:nvPr/>
        </p:nvSpPr>
        <p:spPr>
          <a:xfrm>
            <a:off x="408960" y="4753080"/>
            <a:ext cx="1433520" cy="1186920"/>
          </a:xfrm>
          <a:prstGeom prst="rect">
            <a:avLst/>
          </a:prstGeom>
          <a:noFill/>
          <a:ln w="0">
            <a:noFill/>
          </a:ln>
        </p:spPr>
        <p:style>
          <a:lnRef idx="0">
            <a:scrgbClr r="0" g="0" b="0"/>
          </a:lnRef>
          <a:fillRef idx="0">
            <a:scrgbClr r="0" g="0" b="0"/>
          </a:fillRef>
          <a:effectRef idx="0">
            <a:scrgbClr r="0" g="0" b="0"/>
          </a:effectRef>
          <a:fontRef idx="minor"/>
        </p:style>
        <p:txBody>
          <a:bodyPr tIns="91440" bIns="91440" anchor="b">
            <a:noAutofit/>
          </a:bodyPr>
          <a:lstStyle/>
          <a:p>
            <a:pPr>
              <a:lnSpc>
                <a:spcPct val="100000"/>
              </a:lnSpc>
              <a:tabLst>
                <a:tab pos="0" algn="l"/>
              </a:tabLst>
            </a:pPr>
            <a:r>
              <a:rPr lang="es-419" sz="1300" b="1" u="none" strike="noStrike" noProof="0" dirty="0">
                <a:solidFill>
                  <a:schemeClr val="accent2"/>
                </a:solidFill>
                <a:effectLst/>
                <a:uFillTx/>
                <a:latin typeface="Open Sans"/>
                <a:ea typeface="Open Sans"/>
              </a:rPr>
              <a:t>Febrero 2026</a:t>
            </a:r>
            <a:endParaRPr lang="es-419" sz="1300" b="0" u="none" strike="noStrike" noProof="0" dirty="0">
              <a:solidFill>
                <a:srgbClr val="000000"/>
              </a:solidFill>
              <a:effectLst/>
              <a:uFillTx/>
              <a:latin typeface="Arial"/>
            </a:endParaRPr>
          </a:p>
          <a:p>
            <a:pPr>
              <a:lnSpc>
                <a:spcPct val="100000"/>
              </a:lnSpc>
              <a:tabLst>
                <a:tab pos="0" algn="l"/>
              </a:tabLst>
            </a:pPr>
            <a:endParaRPr lang="es-419" sz="1300" b="0" u="none" strike="noStrike" noProof="0" dirty="0">
              <a:solidFill>
                <a:srgbClr val="000000"/>
              </a:solidFill>
              <a:effectLst/>
              <a:uFillTx/>
              <a:latin typeface="Arial"/>
            </a:endParaRPr>
          </a:p>
          <a:p>
            <a:pPr>
              <a:lnSpc>
                <a:spcPct val="100000"/>
              </a:lnSpc>
              <a:tabLst>
                <a:tab pos="0" algn="l"/>
              </a:tabLst>
            </a:pPr>
            <a:r>
              <a:rPr lang="es-419" sz="1300" b="0" u="none" strike="noStrike" noProof="0" dirty="0">
                <a:solidFill>
                  <a:schemeClr val="accent2"/>
                </a:solidFill>
                <a:effectLst/>
                <a:uFillTx/>
                <a:latin typeface="Open Sans SemiBold"/>
                <a:ea typeface="Open Sans SemiBold"/>
              </a:rPr>
              <a:t>Sesiones de retroalimentación con las partes interesadas y los miembros</a:t>
            </a:r>
            <a:endParaRPr lang="es-419" sz="1300" b="0" u="none" strike="noStrike" noProof="0" dirty="0">
              <a:solidFill>
                <a:srgbClr val="000000"/>
              </a:solidFill>
              <a:effectLst/>
              <a:uFillTx/>
              <a:latin typeface="Arial"/>
            </a:endParaRPr>
          </a:p>
          <a:p>
            <a:pPr>
              <a:lnSpc>
                <a:spcPct val="100000"/>
              </a:lnSpc>
              <a:tabLst>
                <a:tab pos="0" algn="l"/>
              </a:tabLst>
            </a:pPr>
            <a:endParaRPr lang="es-419" sz="1300" b="0" u="none" strike="noStrike" noProof="0" dirty="0">
              <a:solidFill>
                <a:srgbClr val="000000"/>
              </a:solidFill>
              <a:effectLst/>
              <a:uFillTx/>
              <a:latin typeface="Arial"/>
            </a:endParaRPr>
          </a:p>
          <a:p>
            <a:pPr>
              <a:lnSpc>
                <a:spcPct val="100000"/>
              </a:lnSpc>
              <a:tabLst>
                <a:tab pos="0" algn="l"/>
              </a:tabLst>
            </a:pPr>
            <a:endParaRPr lang="es-419" sz="1300" b="0" u="none" strike="noStrike" noProof="0" dirty="0">
              <a:solidFill>
                <a:srgbClr val="000000"/>
              </a:solidFill>
              <a:effectLst/>
              <a:uFillTx/>
              <a:latin typeface="Arial"/>
            </a:endParaRPr>
          </a:p>
          <a:p>
            <a:pPr>
              <a:lnSpc>
                <a:spcPct val="100000"/>
              </a:lnSpc>
              <a:tabLst>
                <a:tab pos="0" algn="l"/>
              </a:tabLst>
            </a:pPr>
            <a:r>
              <a:rPr lang="es-419" sz="1300" b="1" u="none" strike="noStrike" noProof="0" dirty="0">
                <a:solidFill>
                  <a:schemeClr val="accent2"/>
                </a:solidFill>
                <a:effectLst/>
                <a:uFillTx/>
                <a:latin typeface="Open Sans"/>
                <a:ea typeface="Open Sans"/>
              </a:rPr>
              <a:t>Abril 2026</a:t>
            </a:r>
            <a:endParaRPr lang="es-419" sz="1300" b="0" u="none" strike="noStrike" noProof="0" dirty="0">
              <a:solidFill>
                <a:srgbClr val="000000"/>
              </a:solidFill>
              <a:effectLst/>
              <a:uFillTx/>
              <a:latin typeface="Arial"/>
            </a:endParaRPr>
          </a:p>
          <a:p>
            <a:pPr>
              <a:lnSpc>
                <a:spcPct val="100000"/>
              </a:lnSpc>
              <a:tabLst>
                <a:tab pos="0" algn="l"/>
              </a:tabLst>
            </a:pPr>
            <a:endParaRPr lang="es-419" sz="1300" b="0" u="none" strike="noStrike" noProof="0" dirty="0">
              <a:solidFill>
                <a:srgbClr val="000000"/>
              </a:solidFill>
              <a:effectLst/>
              <a:uFillTx/>
              <a:latin typeface="Arial"/>
            </a:endParaRPr>
          </a:p>
          <a:p>
            <a:pPr>
              <a:lnSpc>
                <a:spcPct val="100000"/>
              </a:lnSpc>
              <a:tabLst>
                <a:tab pos="0" algn="l"/>
              </a:tabLst>
            </a:pPr>
            <a:r>
              <a:rPr lang="es-419" sz="1300" b="0" u="none" strike="noStrike" noProof="0" dirty="0">
                <a:solidFill>
                  <a:schemeClr val="accent2"/>
                </a:solidFill>
                <a:effectLst/>
                <a:uFillTx/>
                <a:latin typeface="Open Sans SemiBold"/>
                <a:ea typeface="Open Sans SemiBold"/>
              </a:rPr>
              <a:t>Sesiones de retroalimentación con las partes interesadas y los miembros</a:t>
            </a:r>
            <a:endParaRPr lang="es-419" sz="1300" b="0" u="none" strike="noStrike" noProof="0" dirty="0">
              <a:solidFill>
                <a:srgbClr val="000000"/>
              </a:solidFill>
              <a:effectLst/>
              <a:uFillTx/>
              <a:latin typeface="Arial"/>
            </a:endParaRPr>
          </a:p>
        </p:txBody>
      </p:sp>
      <p:sp>
        <p:nvSpPr>
          <p:cNvPr id="571" name="Google Shape;576;p112"/>
          <p:cNvSpPr/>
          <p:nvPr/>
        </p:nvSpPr>
        <p:spPr>
          <a:xfrm>
            <a:off x="8399520" y="4320000"/>
            <a:ext cx="1740960" cy="1885680"/>
          </a:xfrm>
          <a:prstGeom prst="rect">
            <a:avLst/>
          </a:prstGeom>
          <a:solidFill>
            <a:srgbClr val="245D38">
              <a:alpha val="14000"/>
            </a:srgbClr>
          </a:solidFill>
          <a:ln w="0">
            <a:noFill/>
          </a:ln>
        </p:spPr>
        <p:style>
          <a:lnRef idx="0">
            <a:scrgbClr r="0" g="0" b="0"/>
          </a:lnRef>
          <a:fillRef idx="0">
            <a:scrgbClr r="0" g="0" b="0"/>
          </a:fillRef>
          <a:effectRef idx="0">
            <a:scrgbClr r="0" g="0" b="0"/>
          </a:effectRef>
          <a:fontRef idx="minor"/>
        </p:style>
        <p:txBody>
          <a:bodyPr tIns="91440" bIns="91440" anchor="ctr">
            <a:noAutofit/>
          </a:bodyPr>
          <a:lstStyle/>
          <a:p>
            <a:pPr>
              <a:lnSpc>
                <a:spcPct val="100000"/>
              </a:lnSpc>
              <a:tabLst>
                <a:tab pos="0" algn="l"/>
              </a:tabLst>
            </a:pPr>
            <a:r>
              <a:rPr lang="es-419" sz="1300" b="1" u="none" strike="noStrike" noProof="0" dirty="0">
                <a:solidFill>
                  <a:schemeClr val="accent2"/>
                </a:solidFill>
                <a:effectLst/>
                <a:uFillTx/>
                <a:latin typeface="Open Sans"/>
                <a:ea typeface="Open Sans"/>
              </a:rPr>
              <a:t>Enero 2027 </a:t>
            </a:r>
            <a:endParaRPr lang="es-419" sz="1300" b="0" u="none" strike="noStrike" noProof="0" dirty="0">
              <a:solidFill>
                <a:srgbClr val="FFFFFF"/>
              </a:solidFill>
              <a:effectLst/>
              <a:uFillTx/>
              <a:latin typeface="Arial"/>
            </a:endParaRPr>
          </a:p>
          <a:p>
            <a:pPr>
              <a:lnSpc>
                <a:spcPct val="100000"/>
              </a:lnSpc>
              <a:spcBef>
                <a:spcPts val="1001"/>
              </a:spcBef>
              <a:spcAft>
                <a:spcPts val="1001"/>
              </a:spcAft>
              <a:tabLst>
                <a:tab pos="0" algn="l"/>
              </a:tabLst>
            </a:pPr>
            <a:r>
              <a:rPr lang="es-419" sz="1300" b="0" u="none" strike="noStrike" noProof="0" dirty="0">
                <a:solidFill>
                  <a:schemeClr val="accent2"/>
                </a:solidFill>
                <a:effectLst/>
                <a:uFillTx/>
                <a:latin typeface="Open Sans SemiBold"/>
                <a:ea typeface="Open Sans SemiBold"/>
              </a:rPr>
              <a:t>Requisitos laborales y formulario de participación comunitaria </a:t>
            </a:r>
            <a:endParaRPr lang="es-419" sz="1300" b="0" u="none" strike="noStrike" noProof="0" dirty="0">
              <a:solidFill>
                <a:srgbClr val="FFFFFF"/>
              </a:solidFill>
              <a:effectLst/>
              <a:uFillTx/>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113"/>
          <p:cNvSpPr txBox="1">
            <a:spLocks noGrp="1"/>
          </p:cNvSpPr>
          <p:nvPr>
            <p:ph type="title"/>
          </p:nvPr>
        </p:nvSpPr>
        <p:spPr>
          <a:xfrm>
            <a:off x="433500" y="1814100"/>
            <a:ext cx="11325000" cy="4152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sz="5800" b="0" noProof="0" dirty="0"/>
              <a:t>Planned changes to existing documents to comply with H.R. 1</a:t>
            </a:r>
          </a:p>
          <a:p>
            <a:pPr marL="0" lvl="0" indent="0" algn="ctr" rtl="0">
              <a:lnSpc>
                <a:spcPct val="90000"/>
              </a:lnSpc>
              <a:spcBef>
                <a:spcPts val="0"/>
              </a:spcBef>
              <a:spcAft>
                <a:spcPts val="0"/>
              </a:spcAft>
              <a:buClr>
                <a:schemeClr val="lt1"/>
              </a:buClr>
              <a:buSzPts val="6000"/>
              <a:buFont typeface="Trebuchet MS"/>
              <a:buNone/>
            </a:pPr>
            <a:endParaRPr lang="es-419" noProof="0" dirty="0"/>
          </a:p>
          <a:p>
            <a:pPr marL="0" lvl="0" indent="0" algn="l" rtl="0">
              <a:lnSpc>
                <a:spcPct val="90000"/>
              </a:lnSpc>
              <a:spcBef>
                <a:spcPts val="0"/>
              </a:spcBef>
              <a:spcAft>
                <a:spcPts val="0"/>
              </a:spcAft>
              <a:buClr>
                <a:schemeClr val="lt1"/>
              </a:buClr>
              <a:buSzPts val="6000"/>
              <a:buFont typeface="Trebuchet MS"/>
              <a:buNone/>
            </a:pPr>
            <a:endParaRPr lang="es-419" noProof="0" dirty="0"/>
          </a:p>
        </p:txBody>
      </p:sp>
      <p:sp>
        <p:nvSpPr>
          <p:cNvPr id="582" name="Google Shape;582;p11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26</a:t>
            </a:fld>
            <a:endParaRPr lang="es-419" noProof="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 name="PlaceHolder 1"/>
          <p:cNvSpPr>
            <a:spLocks noGrp="1"/>
          </p:cNvSpPr>
          <p:nvPr>
            <p:ph type="title"/>
          </p:nvPr>
        </p:nvSpPr>
        <p:spPr>
          <a:xfrm>
            <a:off x="433440" y="1814040"/>
            <a:ext cx="11324520" cy="4152600"/>
          </a:xfrm>
          <a:prstGeom prst="rect">
            <a:avLst/>
          </a:prstGeom>
          <a:noFill/>
          <a:ln w="0">
            <a:noFill/>
          </a:ln>
        </p:spPr>
        <p:txBody>
          <a:bodyPr lIns="91440" tIns="45720" rIns="91440" bIns="45720" anchor="ctr">
            <a:noAutofit/>
          </a:bodyPr>
          <a:lstStyle/>
          <a:p>
            <a:pPr indent="0" algn="ctr">
              <a:lnSpc>
                <a:spcPct val="90000"/>
              </a:lnSpc>
              <a:buNone/>
              <a:tabLst>
                <a:tab pos="0" algn="l"/>
              </a:tabLst>
            </a:pPr>
            <a:r>
              <a:rPr lang="es-419" sz="5600" b="0" u="none" strike="noStrike" noProof="0" dirty="0">
                <a:solidFill>
                  <a:schemeClr val="lt1"/>
                </a:solidFill>
                <a:effectLst/>
                <a:uFillTx/>
                <a:latin typeface="Trebuchet MS"/>
                <a:ea typeface="Trebuchet MS"/>
              </a:rPr>
              <a:t>Cambios previstos en los documentos existentes para cumplir con la ley H.R. 1</a:t>
            </a:r>
            <a:br>
              <a:rPr lang="es-419" sz="5600" noProof="0" dirty="0"/>
            </a:br>
            <a:br>
              <a:rPr lang="es-419" sz="5800" noProof="0" dirty="0"/>
            </a:br>
            <a:endParaRPr lang="es-419" sz="5800" b="0" u="none" strike="noStrike" noProof="0" dirty="0">
              <a:solidFill>
                <a:srgbClr val="000000"/>
              </a:solidFill>
              <a:effectLst/>
              <a:uFillTx/>
              <a:latin typeface="Arial"/>
            </a:endParaRPr>
          </a:p>
        </p:txBody>
      </p:sp>
      <p:sp>
        <p:nvSpPr>
          <p:cNvPr id="573" name="PlaceHolder 2"/>
          <p:cNvSpPr>
            <a:spLocks noGrp="1"/>
          </p:cNvSpPr>
          <p:nvPr>
            <p:ph type="sldNum" idx="117"/>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D6E66EC2-A265-4D2E-9A44-29D164FDD5C9}" type="slidenum">
              <a:rPr lang="es-419" sz="1200" b="0" u="none" strike="noStrike" noProof="0" smtClean="0">
                <a:solidFill>
                  <a:schemeClr val="dk1"/>
                </a:solidFill>
                <a:effectLst/>
                <a:uFillTx/>
                <a:latin typeface="Trebuchet MS"/>
                <a:ea typeface="Trebuchet MS"/>
              </a:rPr>
              <a:t>27</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114"/>
          <p:cNvSpPr txBox="1">
            <a:spLocks noGrp="1"/>
          </p:cNvSpPr>
          <p:nvPr>
            <p:ph type="title"/>
          </p:nvPr>
        </p:nvSpPr>
        <p:spPr>
          <a:xfrm>
            <a:off x="838200" y="229225"/>
            <a:ext cx="10515600" cy="601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3500" noProof="0" dirty="0"/>
              <a:t>Updates to Existing Documents</a:t>
            </a:r>
          </a:p>
        </p:txBody>
      </p:sp>
      <p:sp>
        <p:nvSpPr>
          <p:cNvPr id="588" name="Google Shape;588;p114"/>
          <p:cNvSpPr txBox="1">
            <a:spLocks noGrp="1"/>
          </p:cNvSpPr>
          <p:nvPr>
            <p:ph type="body" idx="1"/>
          </p:nvPr>
        </p:nvSpPr>
        <p:spPr>
          <a:xfrm>
            <a:off x="698575" y="1352725"/>
            <a:ext cx="11079300" cy="4390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75"/>
              </a:spcBef>
              <a:spcAft>
                <a:spcPts val="0"/>
              </a:spcAft>
              <a:buNone/>
            </a:pPr>
            <a:r>
              <a:rPr lang="es-419" sz="3000" noProof="0" dirty="0"/>
              <a:t>The following will be updated with additional questions aimed to better screen members for further services and supports:</a:t>
            </a:r>
          </a:p>
          <a:p>
            <a:pPr marL="0" lvl="0" indent="0" algn="l" rtl="0">
              <a:lnSpc>
                <a:spcPct val="100000"/>
              </a:lnSpc>
              <a:spcBef>
                <a:spcPts val="375"/>
              </a:spcBef>
              <a:spcAft>
                <a:spcPts val="0"/>
              </a:spcAft>
              <a:buNone/>
            </a:pPr>
            <a:endParaRPr lang="es-419" sz="3000" noProof="0" dirty="0"/>
          </a:p>
          <a:p>
            <a:pPr marL="914400" lvl="0" indent="-419100" algn="l" rtl="0">
              <a:lnSpc>
                <a:spcPct val="100000"/>
              </a:lnSpc>
              <a:spcBef>
                <a:spcPts val="375"/>
              </a:spcBef>
              <a:spcAft>
                <a:spcPts val="0"/>
              </a:spcAft>
              <a:buSzPts val="3000"/>
              <a:buChar char="•"/>
            </a:pPr>
            <a:r>
              <a:rPr lang="es-419" sz="3000" noProof="0" dirty="0"/>
              <a:t>Single Purpose Application</a:t>
            </a:r>
          </a:p>
          <a:p>
            <a:pPr marL="914400" lvl="0" indent="-419100" algn="l" rtl="0">
              <a:lnSpc>
                <a:spcPct val="100000"/>
              </a:lnSpc>
              <a:spcBef>
                <a:spcPts val="0"/>
              </a:spcBef>
              <a:spcAft>
                <a:spcPts val="0"/>
              </a:spcAft>
              <a:buSzPts val="3000"/>
              <a:buChar char="•"/>
            </a:pPr>
            <a:r>
              <a:rPr lang="es-419" sz="3000" noProof="0" dirty="0"/>
              <a:t>Medical Assistance Application</a:t>
            </a:r>
          </a:p>
          <a:p>
            <a:pPr marL="914400" lvl="0" indent="-419100" algn="l" rtl="0">
              <a:lnSpc>
                <a:spcPct val="100000"/>
              </a:lnSpc>
              <a:spcBef>
                <a:spcPts val="0"/>
              </a:spcBef>
              <a:spcAft>
                <a:spcPts val="0"/>
              </a:spcAft>
              <a:buSzPts val="3000"/>
              <a:buChar char="•"/>
            </a:pPr>
            <a:r>
              <a:rPr lang="es-419" sz="3000" noProof="0" dirty="0"/>
              <a:t>Renewal packets (two phases)</a:t>
            </a:r>
          </a:p>
          <a:p>
            <a:pPr marL="0" lvl="0" indent="0" algn="l" rtl="0">
              <a:lnSpc>
                <a:spcPct val="100000"/>
              </a:lnSpc>
              <a:spcBef>
                <a:spcPts val="375"/>
              </a:spcBef>
              <a:spcAft>
                <a:spcPts val="0"/>
              </a:spcAft>
              <a:buNone/>
            </a:pPr>
            <a:endParaRPr lang="es-419" sz="3000" noProof="0" dirty="0"/>
          </a:p>
          <a:p>
            <a:pPr marL="0" lvl="0" indent="0" algn="l" rtl="0">
              <a:spcBef>
                <a:spcPts val="0"/>
              </a:spcBef>
              <a:spcAft>
                <a:spcPts val="0"/>
              </a:spcAft>
              <a:buNone/>
            </a:pPr>
            <a:endParaRPr lang="es-419" sz="3000" noProof="0" dirty="0"/>
          </a:p>
        </p:txBody>
      </p:sp>
      <p:sp>
        <p:nvSpPr>
          <p:cNvPr id="589" name="Google Shape;589;p11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28</a:t>
            </a:fld>
            <a:endParaRPr lang="es-419" noProof="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PlaceHolder 1"/>
          <p:cNvSpPr>
            <a:spLocks noGrp="1"/>
          </p:cNvSpPr>
          <p:nvPr>
            <p:ph type="title"/>
          </p:nvPr>
        </p:nvSpPr>
        <p:spPr>
          <a:xfrm>
            <a:off x="838080" y="229320"/>
            <a:ext cx="10515240" cy="60156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3500" b="1" u="none" strike="noStrike" noProof="0" dirty="0">
                <a:solidFill>
                  <a:schemeClr val="dk2"/>
                </a:solidFill>
                <a:effectLst/>
                <a:uFillTx/>
                <a:latin typeface="Trebuchet MS"/>
                <a:ea typeface="Trebuchet MS"/>
              </a:rPr>
              <a:t>Actualizaciones de documentos existentes</a:t>
            </a:r>
            <a:endParaRPr lang="es-419" sz="3500" b="0" u="none" strike="noStrike" noProof="0" dirty="0">
              <a:solidFill>
                <a:srgbClr val="000000"/>
              </a:solidFill>
              <a:effectLst/>
              <a:uFillTx/>
              <a:latin typeface="Arial"/>
            </a:endParaRPr>
          </a:p>
        </p:txBody>
      </p:sp>
      <p:sp>
        <p:nvSpPr>
          <p:cNvPr id="575" name="PlaceHolder 2"/>
          <p:cNvSpPr>
            <a:spLocks noGrp="1"/>
          </p:cNvSpPr>
          <p:nvPr>
            <p:ph/>
          </p:nvPr>
        </p:nvSpPr>
        <p:spPr>
          <a:xfrm>
            <a:off x="698400" y="1352880"/>
            <a:ext cx="11079000" cy="4390200"/>
          </a:xfrm>
          <a:prstGeom prst="rect">
            <a:avLst/>
          </a:prstGeom>
          <a:noFill/>
          <a:ln w="0">
            <a:noFill/>
          </a:ln>
        </p:spPr>
        <p:txBody>
          <a:bodyPr lIns="91440" tIns="45720" rIns="91440" bIns="45720" anchor="t">
            <a:noAutofit/>
          </a:bodyPr>
          <a:lstStyle/>
          <a:p>
            <a:pPr indent="0" algn="l">
              <a:lnSpc>
                <a:spcPct val="100000"/>
              </a:lnSpc>
              <a:spcBef>
                <a:spcPts val="374"/>
              </a:spcBef>
              <a:buNone/>
              <a:tabLst>
                <a:tab pos="0" algn="l"/>
              </a:tabLst>
            </a:pPr>
            <a:r>
              <a:rPr lang="es-419" sz="3000" b="0" u="none" strike="noStrike" noProof="0" dirty="0">
                <a:solidFill>
                  <a:schemeClr val="dk1"/>
                </a:solidFill>
                <a:effectLst/>
                <a:uFillTx/>
                <a:latin typeface="Trebuchet MS"/>
                <a:ea typeface="Trebuchet MS"/>
              </a:rPr>
              <a:t>Se actualizara lo siguiente con preguntas adicionales destinadas a seleccionar mejor a los miembros para servicios y apoyos adicionales:</a:t>
            </a:r>
            <a:endParaRPr lang="es-419" sz="3000" b="0" u="none" strike="noStrike" noProof="0" dirty="0">
              <a:solidFill>
                <a:srgbClr val="000000"/>
              </a:solidFill>
              <a:effectLst/>
              <a:uFillTx/>
              <a:latin typeface="Arial"/>
            </a:endParaRPr>
          </a:p>
          <a:p>
            <a:pPr indent="0" algn="l">
              <a:lnSpc>
                <a:spcPct val="100000"/>
              </a:lnSpc>
              <a:spcBef>
                <a:spcPts val="374"/>
              </a:spcBef>
              <a:buNone/>
              <a:tabLst>
                <a:tab pos="0" algn="l"/>
              </a:tabLst>
            </a:pPr>
            <a:endParaRPr lang="es-419" sz="3000" b="0" u="none" strike="noStrike" noProof="0" dirty="0">
              <a:solidFill>
                <a:srgbClr val="000000"/>
              </a:solidFill>
              <a:effectLst/>
              <a:uFillTx/>
              <a:latin typeface="Arial"/>
            </a:endParaRPr>
          </a:p>
          <a:p>
            <a:pPr marL="914400" indent="-419040" algn="l">
              <a:lnSpc>
                <a:spcPct val="100000"/>
              </a:lnSpc>
              <a:spcBef>
                <a:spcPts val="374"/>
              </a:spcBef>
              <a:buClr>
                <a:srgbClr val="000000"/>
              </a:buClr>
              <a:buSzPct val="100000"/>
              <a:buFont typeface="Arial"/>
              <a:buChar char="•"/>
              <a:tabLst>
                <a:tab pos="0" algn="l"/>
              </a:tabLst>
            </a:pPr>
            <a:r>
              <a:rPr lang="es-419" sz="3000" b="0" u="none" strike="noStrike" noProof="0" dirty="0">
                <a:solidFill>
                  <a:schemeClr val="dk1"/>
                </a:solidFill>
                <a:effectLst/>
                <a:uFillTx/>
                <a:latin typeface="Trebuchet MS"/>
                <a:ea typeface="Trebuchet MS"/>
              </a:rPr>
              <a:t>Solicitud para un solo propósito</a:t>
            </a:r>
            <a:endParaRPr lang="es-419" sz="3000" b="0" u="none" strike="noStrike" noProof="0" dirty="0">
              <a:solidFill>
                <a:srgbClr val="000000"/>
              </a:solidFill>
              <a:effectLst/>
              <a:uFillTx/>
              <a:latin typeface="Arial"/>
            </a:endParaRPr>
          </a:p>
          <a:p>
            <a:pPr marL="914400" indent="-419040" algn="l">
              <a:lnSpc>
                <a:spcPct val="100000"/>
              </a:lnSpc>
              <a:spcBef>
                <a:spcPts val="374"/>
              </a:spcBef>
              <a:buClr>
                <a:srgbClr val="000000"/>
              </a:buClr>
              <a:buSzPct val="100000"/>
              <a:buFont typeface="Arial"/>
              <a:buChar char="•"/>
              <a:tabLst>
                <a:tab pos="0" algn="l"/>
              </a:tabLst>
            </a:pPr>
            <a:r>
              <a:rPr lang="es-419" sz="3000" b="0" u="none" strike="noStrike" noProof="0" dirty="0">
                <a:solidFill>
                  <a:schemeClr val="dk1"/>
                </a:solidFill>
                <a:effectLst/>
                <a:uFillTx/>
                <a:latin typeface="Trebuchet MS"/>
                <a:ea typeface="Trebuchet MS"/>
              </a:rPr>
              <a:t>Solicitud de asistencia médica</a:t>
            </a:r>
            <a:endParaRPr lang="es-419" sz="3000" b="0" u="none" strike="noStrike" noProof="0" dirty="0">
              <a:solidFill>
                <a:srgbClr val="000000"/>
              </a:solidFill>
              <a:effectLst/>
              <a:uFillTx/>
              <a:latin typeface="Arial"/>
            </a:endParaRPr>
          </a:p>
          <a:p>
            <a:pPr marL="914400" indent="-419040" algn="l">
              <a:lnSpc>
                <a:spcPct val="100000"/>
              </a:lnSpc>
              <a:spcBef>
                <a:spcPts val="374"/>
              </a:spcBef>
              <a:buClr>
                <a:srgbClr val="000000"/>
              </a:buClr>
              <a:buSzPct val="100000"/>
              <a:buFont typeface="Arial"/>
              <a:buChar char="•"/>
              <a:tabLst>
                <a:tab pos="0" algn="l"/>
              </a:tabLst>
            </a:pPr>
            <a:r>
              <a:rPr lang="es-419" sz="3000" b="0" u="none" strike="noStrike" noProof="0" dirty="0">
                <a:solidFill>
                  <a:schemeClr val="dk1"/>
                </a:solidFill>
                <a:effectLst/>
                <a:uFillTx/>
                <a:latin typeface="Trebuchet MS"/>
                <a:ea typeface="Trebuchet MS"/>
              </a:rPr>
              <a:t>Paquetes de renovación (dos fases)</a:t>
            </a:r>
            <a:endParaRPr lang="es-419" sz="3000" b="0" u="none" strike="noStrike" noProof="0" dirty="0">
              <a:solidFill>
                <a:srgbClr val="000000"/>
              </a:solidFill>
              <a:effectLst/>
              <a:uFillTx/>
              <a:latin typeface="Arial"/>
            </a:endParaRPr>
          </a:p>
          <a:p>
            <a:pPr indent="0" algn="l">
              <a:lnSpc>
                <a:spcPct val="100000"/>
              </a:lnSpc>
              <a:spcBef>
                <a:spcPts val="374"/>
              </a:spcBef>
              <a:buNone/>
              <a:tabLst>
                <a:tab pos="0" algn="l"/>
              </a:tabLst>
            </a:pPr>
            <a:endParaRPr lang="es-419" sz="3000" b="0" u="none" strike="noStrike" noProof="0" dirty="0">
              <a:solidFill>
                <a:srgbClr val="000000"/>
              </a:solidFill>
              <a:effectLst/>
              <a:uFillTx/>
              <a:latin typeface="Arial"/>
            </a:endParaRPr>
          </a:p>
          <a:p>
            <a:pPr indent="0">
              <a:lnSpc>
                <a:spcPct val="90000"/>
              </a:lnSpc>
              <a:buNone/>
              <a:tabLst>
                <a:tab pos="0" algn="l"/>
              </a:tabLst>
            </a:pPr>
            <a:endParaRPr lang="es-419" sz="3000" b="0" u="none" strike="noStrike" noProof="0" dirty="0">
              <a:solidFill>
                <a:srgbClr val="000000"/>
              </a:solidFill>
              <a:effectLst/>
              <a:uFillTx/>
              <a:latin typeface="Arial"/>
            </a:endParaRPr>
          </a:p>
        </p:txBody>
      </p:sp>
      <p:sp>
        <p:nvSpPr>
          <p:cNvPr id="576" name="PlaceHolder 3"/>
          <p:cNvSpPr>
            <a:spLocks noGrp="1"/>
          </p:cNvSpPr>
          <p:nvPr>
            <p:ph type="sldNum" idx="118"/>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DDCF1E07-565F-45F1-AA86-02A4BCE34221}" type="slidenum">
              <a:rPr lang="es-419" sz="1200" b="0" u="none" strike="noStrike" noProof="0" smtClean="0">
                <a:solidFill>
                  <a:schemeClr val="lt1"/>
                </a:solidFill>
                <a:effectLst/>
                <a:uFillTx/>
                <a:latin typeface="Trebuchet MS"/>
                <a:ea typeface="Trebuchet MS"/>
              </a:rPr>
              <a:t>29</a:t>
            </a:fld>
            <a:endParaRPr lang="es-419" sz="1200" b="0" u="none" strike="noStrike" noProof="0" dirty="0">
              <a:solidFill>
                <a:srgbClr val="000000"/>
              </a:solidFill>
              <a:effectLst/>
              <a:uFillTx/>
              <a:latin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101"/>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s-419" noProof="0" smtClean="0"/>
              <a:t>3</a:t>
            </a:fld>
            <a:endParaRPr lang="es-419" noProof="0" dirty="0"/>
          </a:p>
        </p:txBody>
      </p:sp>
      <p:sp>
        <p:nvSpPr>
          <p:cNvPr id="456" name="Google Shape;456;p101"/>
          <p:cNvSpPr txBox="1">
            <a:spLocks noGrp="1"/>
          </p:cNvSpPr>
          <p:nvPr>
            <p:ph type="title"/>
          </p:nvPr>
        </p:nvSpPr>
        <p:spPr>
          <a:xfrm>
            <a:off x="5815333" y="26557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s-419" sz="3500" noProof="0" dirty="0"/>
              <a:t>Interpretación de idiomas</a:t>
            </a:r>
          </a:p>
        </p:txBody>
      </p:sp>
      <p:sp>
        <p:nvSpPr>
          <p:cNvPr id="457" name="Google Shape;457;p101"/>
          <p:cNvSpPr txBox="1"/>
          <p:nvPr/>
        </p:nvSpPr>
        <p:spPr>
          <a:xfrm>
            <a:off x="349967" y="1174710"/>
            <a:ext cx="5510400" cy="4965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To access language interpretation, click Interpretation      in your meeting/webinar controls.  </a:t>
            </a:r>
          </a:p>
          <a:p>
            <a:pPr marL="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If you do not see the Interpretation button, click More, then Interpretation.</a:t>
            </a:r>
          </a:p>
          <a:p>
            <a:pPr marL="584200" marR="0" lvl="0" indent="0" algn="l" rtl="0">
              <a:lnSpc>
                <a:spcPct val="100000"/>
              </a:lnSpc>
              <a:spcBef>
                <a:spcPts val="130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Click the language that you would like to hear.</a:t>
            </a:r>
            <a:endParaRPr lang="es-419" sz="2300" b="0" i="0" u="none" strike="noStrike" cap="none" noProof="0" dirty="0">
              <a:solidFill>
                <a:schemeClr val="dk2"/>
              </a:solidFill>
              <a:latin typeface="Arial"/>
              <a:ea typeface="Arial"/>
              <a:cs typeface="Arial"/>
              <a:sym typeface="Arial"/>
            </a:endParaRPr>
          </a:p>
        </p:txBody>
      </p:sp>
      <p:sp>
        <p:nvSpPr>
          <p:cNvPr id="458" name="Google Shape;458;p101"/>
          <p:cNvSpPr txBox="1"/>
          <p:nvPr/>
        </p:nvSpPr>
        <p:spPr>
          <a:xfrm>
            <a:off x="5815333" y="1143000"/>
            <a:ext cx="6376800" cy="4715280"/>
          </a:xfrm>
          <a:prstGeom prst="rect">
            <a:avLst/>
          </a:prstGeom>
          <a:noFill/>
          <a:ln>
            <a:noFill/>
          </a:ln>
        </p:spPr>
        <p:txBody>
          <a:bodyPr spcFirstLastPara="1" wrap="square" lIns="117800" tIns="117800" rIns="117800" bIns="117800" anchor="t" anchorCtr="0">
            <a:spAutoFit/>
          </a:bodyPr>
          <a:lstStyle/>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Para acceder a la Interpretación de idiomas, haga click en </a:t>
            </a:r>
            <a:br>
              <a:rPr lang="es-419" sz="2300" b="0" i="0" u="none" strike="noStrike" cap="none" noProof="0" dirty="0">
                <a:solidFill>
                  <a:schemeClr val="dk2"/>
                </a:solidFill>
                <a:latin typeface="Trebuchet MS"/>
                <a:ea typeface="Trebuchet MS"/>
                <a:cs typeface="Trebuchet MS"/>
                <a:sym typeface="Trebuchet MS"/>
              </a:rPr>
            </a:br>
            <a:r>
              <a:rPr lang="es-419" sz="2300" b="0" i="0" u="none" strike="noStrike" cap="none" noProof="0" dirty="0">
                <a:solidFill>
                  <a:schemeClr val="dk2"/>
                </a:solidFill>
                <a:latin typeface="Trebuchet MS"/>
                <a:ea typeface="Trebuchet MS"/>
                <a:cs typeface="Trebuchet MS"/>
                <a:sym typeface="Trebuchet MS"/>
              </a:rPr>
              <a:t>Interpretación en los controles de su reunión/seminario web.</a:t>
            </a:r>
          </a:p>
          <a:p>
            <a:pPr marL="584200" marR="0" lvl="0" indent="0" algn="l" rtl="0">
              <a:lnSpc>
                <a:spcPct val="115000"/>
              </a:lnSpc>
              <a:spcBef>
                <a:spcPts val="0"/>
              </a:spcBef>
              <a:spcAft>
                <a:spcPts val="0"/>
              </a:spcAft>
              <a:buClr>
                <a:schemeClr val="dk1"/>
              </a:buClr>
              <a:buSzPts val="1400"/>
              <a:buFont typeface="Arial"/>
              <a:buNone/>
            </a:pPr>
            <a:r>
              <a:rPr lang="es-419" sz="2300" b="0" i="0" u="none" strike="noStrike" cap="none" noProof="0" dirty="0">
                <a:solidFill>
                  <a:schemeClr val="dk2"/>
                </a:solidFill>
                <a:latin typeface="Trebuchet MS"/>
                <a:ea typeface="Trebuchet MS"/>
                <a:cs typeface="Trebuchet MS"/>
                <a:sym typeface="Trebuchet MS"/>
              </a:rPr>
              <a:t>  </a:t>
            </a:r>
          </a:p>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Si usted no ve el botón de interpretación, haga clic en </a:t>
            </a:r>
            <a:r>
              <a:rPr lang="es-419" sz="2300" noProof="0" dirty="0">
                <a:solidFill>
                  <a:schemeClr val="dk2"/>
                </a:solidFill>
                <a:latin typeface="Trebuchet MS"/>
                <a:ea typeface="Trebuchet MS"/>
                <a:cs typeface="Trebuchet MS"/>
                <a:sym typeface="Trebuchet MS"/>
              </a:rPr>
              <a:t>M</a:t>
            </a:r>
            <a:r>
              <a:rPr lang="es-419" sz="2300" b="0" i="0" u="none" strike="noStrike" cap="none" noProof="0" dirty="0">
                <a:solidFill>
                  <a:schemeClr val="dk2"/>
                </a:solidFill>
                <a:latin typeface="Trebuchet MS"/>
                <a:ea typeface="Trebuchet MS"/>
                <a:cs typeface="Trebuchet MS"/>
                <a:sym typeface="Trebuchet MS"/>
              </a:rPr>
              <a:t>ás y luego en </a:t>
            </a:r>
            <a:r>
              <a:rPr lang="es-419" sz="2300" noProof="0" dirty="0">
                <a:solidFill>
                  <a:schemeClr val="dk2"/>
                </a:solidFill>
                <a:latin typeface="Trebuchet MS"/>
                <a:ea typeface="Trebuchet MS"/>
                <a:cs typeface="Trebuchet MS"/>
                <a:sym typeface="Trebuchet MS"/>
              </a:rPr>
              <a:t>I</a:t>
            </a:r>
            <a:r>
              <a:rPr lang="es-419" sz="2300" b="0" i="0" u="none" strike="noStrike" cap="none" noProof="0" dirty="0">
                <a:solidFill>
                  <a:schemeClr val="dk2"/>
                </a:solidFill>
                <a:latin typeface="Trebuchet MS"/>
                <a:ea typeface="Trebuchet MS"/>
                <a:cs typeface="Trebuchet MS"/>
                <a:sym typeface="Trebuchet MS"/>
              </a:rPr>
              <a:t>nterpretación</a:t>
            </a:r>
          </a:p>
          <a:p>
            <a:pPr marL="584200" marR="0" lvl="0" indent="0" algn="l" rtl="0">
              <a:lnSpc>
                <a:spcPct val="115000"/>
              </a:lnSpc>
              <a:spcBef>
                <a:spcPts val="0"/>
              </a:spcBef>
              <a:spcAft>
                <a:spcPts val="0"/>
              </a:spcAft>
              <a:buClr>
                <a:srgbClr val="000000"/>
              </a:buClr>
              <a:buSzPts val="2300"/>
              <a:buFont typeface="Arial"/>
              <a:buNone/>
            </a:pPr>
            <a:endParaRPr lang="es-419" sz="2300" b="0" i="0" u="none" strike="noStrike" cap="none" noProof="0" dirty="0">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s-419" sz="2300" b="0" i="0" u="none" strike="noStrike" cap="none" noProof="0" dirty="0">
                <a:solidFill>
                  <a:schemeClr val="dk2"/>
                </a:solidFill>
                <a:latin typeface="Trebuchet MS"/>
                <a:ea typeface="Trebuchet MS"/>
                <a:cs typeface="Trebuchet MS"/>
                <a:sym typeface="Trebuchet MS"/>
              </a:rPr>
              <a:t>Haga clic en el idioma que a usted le gustaría escuchar. </a:t>
            </a:r>
          </a:p>
        </p:txBody>
      </p:sp>
      <p:sp>
        <p:nvSpPr>
          <p:cNvPr id="459" name="Google Shape;459;p101"/>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s-419" sz="3500" b="1" i="0" u="none" strike="noStrike" cap="none" noProof="0" dirty="0">
                <a:solidFill>
                  <a:schemeClr val="dk2"/>
                </a:solidFill>
                <a:latin typeface="Trebuchet MS"/>
                <a:ea typeface="Trebuchet MS"/>
                <a:cs typeface="Trebuchet MS"/>
                <a:sym typeface="Trebuchet MS"/>
              </a:rPr>
              <a:t>Language Interpretation</a:t>
            </a:r>
            <a:endParaRPr lang="es-419" sz="3500" b="0" i="0" u="none" strike="noStrike" cap="none" noProof="0" dirty="0">
              <a:solidFill>
                <a:schemeClr val="dk2"/>
              </a:solidFill>
              <a:latin typeface="Arial"/>
              <a:ea typeface="Arial"/>
              <a:cs typeface="Arial"/>
              <a:sym typeface="Arial"/>
            </a:endParaRPr>
          </a:p>
        </p:txBody>
      </p:sp>
      <p:pic>
        <p:nvPicPr>
          <p:cNvPr id="460" name="Google Shape;460;p101"/>
          <p:cNvPicPr preferRelativeResize="0"/>
          <p:nvPr/>
        </p:nvPicPr>
        <p:blipFill rotWithShape="1">
          <a:blip r:embed="rId3">
            <a:alphaModFix/>
          </a:blip>
          <a:srcRect/>
          <a:stretch/>
        </p:blipFill>
        <p:spPr>
          <a:xfrm>
            <a:off x="3729767" y="1682538"/>
            <a:ext cx="299520" cy="299520"/>
          </a:xfrm>
          <a:prstGeom prst="rect">
            <a:avLst/>
          </a:prstGeom>
          <a:noFill/>
          <a:ln>
            <a:noFill/>
          </a:ln>
        </p:spPr>
      </p:pic>
      <p:pic>
        <p:nvPicPr>
          <p:cNvPr id="461" name="Google Shape;461;p101" descr="Screenshot of the Interpretation icon found in the Zoom toolbar. "/>
          <p:cNvPicPr preferRelativeResize="0"/>
          <p:nvPr/>
        </p:nvPicPr>
        <p:blipFill rotWithShape="1">
          <a:blip r:embed="rId4">
            <a:alphaModFix/>
          </a:blip>
          <a:srcRect r="45048"/>
          <a:stretch/>
        </p:blipFill>
        <p:spPr>
          <a:xfrm>
            <a:off x="2257265" y="2602229"/>
            <a:ext cx="1695800" cy="800089"/>
          </a:xfrm>
          <a:prstGeom prst="rect">
            <a:avLst/>
          </a:prstGeom>
          <a:noFill/>
          <a:ln>
            <a:noFill/>
          </a:ln>
        </p:spPr>
      </p:pic>
      <p:pic>
        <p:nvPicPr>
          <p:cNvPr id="462" name="Google Shape;462;p101" descr="Screenshot of the Interpretation icon found in the Zoom toolbar. "/>
          <p:cNvPicPr preferRelativeResize="0"/>
          <p:nvPr/>
        </p:nvPicPr>
        <p:blipFill rotWithShape="1">
          <a:blip r:embed="rId4">
            <a:alphaModFix/>
          </a:blip>
          <a:srcRect r="45048"/>
          <a:stretch/>
        </p:blipFill>
        <p:spPr>
          <a:xfrm>
            <a:off x="9991376" y="2538050"/>
            <a:ext cx="1271125" cy="643300"/>
          </a:xfrm>
          <a:prstGeom prst="rect">
            <a:avLst/>
          </a:prstGeom>
          <a:noFill/>
          <a:ln>
            <a:noFill/>
          </a:ln>
        </p:spPr>
      </p:pic>
      <p:pic>
        <p:nvPicPr>
          <p:cNvPr id="463" name="Google Shape;463;p101" descr="Screenshot of the More icon found in the Zoom toolbar. "/>
          <p:cNvPicPr preferRelativeResize="0"/>
          <p:nvPr/>
        </p:nvPicPr>
        <p:blipFill rotWithShape="1">
          <a:blip r:embed="rId4">
            <a:alphaModFix/>
          </a:blip>
          <a:srcRect l="65020"/>
          <a:stretch/>
        </p:blipFill>
        <p:spPr>
          <a:xfrm>
            <a:off x="10034784" y="4127819"/>
            <a:ext cx="971884" cy="720360"/>
          </a:xfrm>
          <a:prstGeom prst="rect">
            <a:avLst/>
          </a:prstGeom>
          <a:noFill/>
          <a:ln>
            <a:noFill/>
          </a:ln>
        </p:spPr>
      </p:pic>
      <p:pic>
        <p:nvPicPr>
          <p:cNvPr id="464" name="Google Shape;464;p101" descr="Screenshot of the More icon found in the Zoom toolbar. "/>
          <p:cNvPicPr preferRelativeResize="0"/>
          <p:nvPr/>
        </p:nvPicPr>
        <p:blipFill rotWithShape="1">
          <a:blip r:embed="rId4">
            <a:alphaModFix/>
          </a:blip>
          <a:srcRect l="65020"/>
          <a:stretch/>
        </p:blipFill>
        <p:spPr>
          <a:xfrm>
            <a:off x="2702637" y="4688966"/>
            <a:ext cx="805066" cy="596730"/>
          </a:xfrm>
          <a:prstGeom prst="rect">
            <a:avLst/>
          </a:prstGeom>
          <a:noFill/>
          <a:ln>
            <a:noFill/>
          </a:ln>
        </p:spPr>
      </p:pic>
      <p:pic>
        <p:nvPicPr>
          <p:cNvPr id="465" name="Google Shape;465;p101"/>
          <p:cNvPicPr preferRelativeResize="0"/>
          <p:nvPr/>
        </p:nvPicPr>
        <p:blipFill rotWithShape="1">
          <a:blip r:embed="rId3">
            <a:alphaModFix/>
          </a:blip>
          <a:srcRect/>
          <a:stretch/>
        </p:blipFill>
        <p:spPr>
          <a:xfrm>
            <a:off x="9740967" y="1670730"/>
            <a:ext cx="299520" cy="29952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115"/>
          <p:cNvSpPr txBox="1">
            <a:spLocks noGrp="1"/>
          </p:cNvSpPr>
          <p:nvPr>
            <p:ph type="title"/>
          </p:nvPr>
        </p:nvSpPr>
        <p:spPr>
          <a:xfrm>
            <a:off x="838050" y="388115"/>
            <a:ext cx="10801800" cy="763500"/>
          </a:xfrm>
          <a:prstGeom prst="rect">
            <a:avLst/>
          </a:prstGeom>
        </p:spPr>
        <p:txBody>
          <a:bodyPr spcFirstLastPara="1" wrap="square" lIns="117825" tIns="58900" rIns="117825" bIns="58900" anchor="ctr" anchorCtr="0">
            <a:noAutofit/>
          </a:bodyPr>
          <a:lstStyle/>
          <a:p>
            <a:pPr marL="0" lvl="0" indent="0" algn="ctr" rtl="0">
              <a:spcBef>
                <a:spcPts val="0"/>
              </a:spcBef>
              <a:spcAft>
                <a:spcPts val="0"/>
              </a:spcAft>
              <a:buNone/>
            </a:pPr>
            <a:r>
              <a:rPr lang="es-419" sz="3500" noProof="0" dirty="0"/>
              <a:t>Phase One: Minimum Necessary </a:t>
            </a:r>
            <a:br>
              <a:rPr lang="es-419" sz="3500" noProof="0" dirty="0"/>
            </a:br>
            <a:r>
              <a:rPr lang="es-419" sz="3500" noProof="0" dirty="0"/>
              <a:t>Renewal Changes for H.R. 1 </a:t>
            </a:r>
            <a:br>
              <a:rPr lang="es-419" sz="3500" noProof="0" dirty="0"/>
            </a:br>
            <a:r>
              <a:rPr lang="es-419" sz="3500" noProof="0" dirty="0"/>
              <a:t>(Effective for January 1, 2027 Renewals) </a:t>
            </a:r>
          </a:p>
        </p:txBody>
      </p:sp>
      <p:sp>
        <p:nvSpPr>
          <p:cNvPr id="595" name="Google Shape;595;p115"/>
          <p:cNvSpPr txBox="1">
            <a:spLocks noGrp="1"/>
          </p:cNvSpPr>
          <p:nvPr>
            <p:ph type="body" idx="1"/>
          </p:nvPr>
        </p:nvSpPr>
        <p:spPr>
          <a:xfrm>
            <a:off x="555775" y="2263226"/>
            <a:ext cx="10549200" cy="3617700"/>
          </a:xfrm>
          <a:prstGeom prst="rect">
            <a:avLst/>
          </a:prstGeom>
        </p:spPr>
        <p:txBody>
          <a:bodyPr spcFirstLastPara="1" wrap="square" lIns="157125" tIns="157125" rIns="157125" bIns="157125" anchor="ctr" anchorCtr="0">
            <a:noAutofit/>
          </a:bodyPr>
          <a:lstStyle/>
          <a:p>
            <a:pPr marL="0" lvl="0" indent="0" algn="l" rtl="0">
              <a:spcBef>
                <a:spcPts val="0"/>
              </a:spcBef>
              <a:spcAft>
                <a:spcPts val="0"/>
              </a:spcAft>
              <a:buNone/>
            </a:pPr>
            <a:r>
              <a:rPr lang="es-419" sz="3000" b="1" noProof="0" dirty="0">
                <a:solidFill>
                  <a:schemeClr val="dk1"/>
                </a:solidFill>
                <a:latin typeface="Trebuchet MS"/>
                <a:ea typeface="Trebuchet MS"/>
                <a:cs typeface="Trebuchet MS"/>
                <a:sym typeface="Trebuchet MS"/>
              </a:rPr>
              <a:t>Goals of Phase One:</a:t>
            </a:r>
          </a:p>
          <a:p>
            <a:pPr marL="609600" lvl="0" indent="-495300" algn="l" rtl="0">
              <a:spcBef>
                <a:spcPts val="0"/>
              </a:spcBef>
              <a:spcAft>
                <a:spcPts val="0"/>
              </a:spcAft>
              <a:buClr>
                <a:schemeClr val="dk1"/>
              </a:buClr>
              <a:buSzPts val="3000"/>
              <a:buFont typeface="Trebuchet MS"/>
              <a:buChar char="●"/>
            </a:pPr>
            <a:r>
              <a:rPr lang="es-419" sz="3000" noProof="0" dirty="0">
                <a:solidFill>
                  <a:schemeClr val="dk1"/>
                </a:solidFill>
                <a:latin typeface="Trebuchet MS"/>
                <a:ea typeface="Trebuchet MS"/>
                <a:cs typeface="Trebuchet MS"/>
                <a:sym typeface="Trebuchet MS"/>
              </a:rPr>
              <a:t>Update the renewal packet cover page to clearly identify who is renewing (to comply with 6 month renewals)</a:t>
            </a:r>
          </a:p>
          <a:p>
            <a:pPr marL="609600" lvl="0" indent="-495300" algn="l" rtl="0">
              <a:spcBef>
                <a:spcPts val="0"/>
              </a:spcBef>
              <a:spcAft>
                <a:spcPts val="0"/>
              </a:spcAft>
              <a:buClr>
                <a:schemeClr val="dk1"/>
              </a:buClr>
              <a:buSzPts val="3000"/>
              <a:buFont typeface="Trebuchet MS"/>
              <a:buChar char="●"/>
            </a:pPr>
            <a:r>
              <a:rPr lang="es-419" sz="3000" noProof="0" dirty="0">
                <a:solidFill>
                  <a:schemeClr val="dk1"/>
                </a:solidFill>
                <a:latin typeface="Trebuchet MS"/>
                <a:ea typeface="Trebuchet MS"/>
                <a:cs typeface="Trebuchet MS"/>
                <a:sym typeface="Trebuchet MS"/>
              </a:rPr>
              <a:t>Add additional questions to determine compliance for work requirements (assuming they were not approved at ex parte)</a:t>
            </a:r>
          </a:p>
          <a:p>
            <a:pPr marL="609600" lvl="0" indent="-495300" algn="l" rtl="0">
              <a:spcBef>
                <a:spcPts val="0"/>
              </a:spcBef>
              <a:spcAft>
                <a:spcPts val="0"/>
              </a:spcAft>
              <a:buClr>
                <a:schemeClr val="dk1"/>
              </a:buClr>
              <a:buSzPts val="3000"/>
              <a:buFont typeface="Trebuchet MS"/>
              <a:buChar char="●"/>
            </a:pPr>
            <a:r>
              <a:rPr lang="es-419" sz="3000" noProof="0" dirty="0">
                <a:solidFill>
                  <a:schemeClr val="dk1"/>
                </a:solidFill>
                <a:latin typeface="Trebuchet MS"/>
                <a:ea typeface="Trebuchet MS"/>
                <a:cs typeface="Trebuchet MS"/>
                <a:sym typeface="Trebuchet MS"/>
              </a:rPr>
              <a:t>Start to evaluate and eliminate any unnecessary questions/information within phase one or phase two </a:t>
            </a:r>
          </a:p>
          <a:p>
            <a:pPr marL="0" lvl="0" indent="0" algn="l" rtl="0">
              <a:spcBef>
                <a:spcPts val="0"/>
              </a:spcBef>
              <a:spcAft>
                <a:spcPts val="0"/>
              </a:spcAft>
              <a:buNone/>
            </a:pPr>
            <a:r>
              <a:rPr lang="es-419" sz="3000" b="1" noProof="0" dirty="0">
                <a:solidFill>
                  <a:schemeClr val="dk1"/>
                </a:solidFill>
                <a:latin typeface="Trebuchet MS"/>
                <a:ea typeface="Trebuchet MS"/>
                <a:cs typeface="Trebuchet MS"/>
                <a:sym typeface="Trebuchet MS"/>
              </a:rPr>
              <a:t> </a:t>
            </a:r>
          </a:p>
          <a:p>
            <a:pPr marL="457200" lvl="0" indent="0" algn="l" rtl="0">
              <a:spcBef>
                <a:spcPts val="0"/>
              </a:spcBef>
              <a:spcAft>
                <a:spcPts val="0"/>
              </a:spcAft>
              <a:buNone/>
            </a:pPr>
            <a:endParaRPr lang="es-419" sz="2300" b="1" noProof="0" dirty="0">
              <a:solidFill>
                <a:srgbClr val="313131"/>
              </a:solidFill>
              <a:latin typeface="Trebuchet MS"/>
              <a:ea typeface="Trebuchet MS"/>
              <a:cs typeface="Trebuchet MS"/>
              <a:sym typeface="Trebuchet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PlaceHolder 1"/>
          <p:cNvSpPr>
            <a:spLocks noGrp="1"/>
          </p:cNvSpPr>
          <p:nvPr>
            <p:ph type="title"/>
          </p:nvPr>
        </p:nvSpPr>
        <p:spPr>
          <a:xfrm>
            <a:off x="838080" y="676800"/>
            <a:ext cx="10801440" cy="763200"/>
          </a:xfrm>
          <a:prstGeom prst="rect">
            <a:avLst/>
          </a:prstGeom>
          <a:noFill/>
          <a:ln w="0">
            <a:noFill/>
          </a:ln>
        </p:spPr>
        <p:txBody>
          <a:bodyPr lIns="117720" tIns="59040" rIns="117720" bIns="59040" anchor="ctr">
            <a:noAutofit/>
          </a:bodyPr>
          <a:lstStyle/>
          <a:p>
            <a:pPr indent="0" algn="ctr">
              <a:lnSpc>
                <a:spcPct val="90000"/>
              </a:lnSpc>
              <a:buNone/>
              <a:tabLst>
                <a:tab pos="0" algn="l"/>
              </a:tabLst>
            </a:pPr>
            <a:r>
              <a:rPr lang="es-419" sz="3300" b="1" u="none" strike="noStrike" noProof="0" dirty="0">
                <a:solidFill>
                  <a:schemeClr val="dk2"/>
                </a:solidFill>
                <a:effectLst/>
                <a:uFillTx/>
                <a:latin typeface="Trebuchet MS"/>
                <a:ea typeface="Trebuchet MS"/>
              </a:rPr>
              <a:t>Fase uno: cambios minimos necesarios para la renovación de la H.R. 1 </a:t>
            </a:r>
            <a:br>
              <a:rPr lang="es-419" sz="3300" noProof="0" dirty="0"/>
            </a:br>
            <a:r>
              <a:rPr lang="es-419" sz="3300" b="1" u="none" strike="noStrike" noProof="0" dirty="0">
                <a:solidFill>
                  <a:schemeClr val="dk2"/>
                </a:solidFill>
                <a:effectLst/>
                <a:uFillTx/>
                <a:latin typeface="Trebuchet MS"/>
                <a:ea typeface="Trebuchet MS"/>
              </a:rPr>
              <a:t>(vigentes para las renovaciones a partir del 1 de enero de 2027) </a:t>
            </a:r>
            <a:endParaRPr lang="es-419" sz="3300" b="0" u="none" strike="noStrike" noProof="0" dirty="0">
              <a:solidFill>
                <a:srgbClr val="000000"/>
              </a:solidFill>
              <a:effectLst/>
              <a:uFillTx/>
              <a:latin typeface="Arial"/>
            </a:endParaRPr>
          </a:p>
        </p:txBody>
      </p:sp>
      <p:sp>
        <p:nvSpPr>
          <p:cNvPr id="578" name="PlaceHolder 2"/>
          <p:cNvSpPr>
            <a:spLocks noGrp="1"/>
          </p:cNvSpPr>
          <p:nvPr>
            <p:ph/>
          </p:nvPr>
        </p:nvSpPr>
        <p:spPr>
          <a:xfrm>
            <a:off x="667264" y="2006082"/>
            <a:ext cx="10548720" cy="4175118"/>
          </a:xfrm>
          <a:prstGeom prst="rect">
            <a:avLst/>
          </a:prstGeom>
          <a:noFill/>
          <a:ln w="0">
            <a:noFill/>
          </a:ln>
        </p:spPr>
        <p:txBody>
          <a:bodyPr lIns="156960" tIns="156960" rIns="156960" bIns="156960" anchor="ctr">
            <a:noAutofit/>
          </a:bodyPr>
          <a:lstStyle/>
          <a:p>
            <a:pPr indent="0" algn="l">
              <a:lnSpc>
                <a:spcPct val="100000"/>
              </a:lnSpc>
              <a:buNone/>
              <a:tabLst>
                <a:tab pos="0" algn="l"/>
              </a:tabLst>
            </a:pPr>
            <a:r>
              <a:rPr lang="es-419" sz="2800" b="1" u="none" strike="noStrike" noProof="0" dirty="0">
                <a:solidFill>
                  <a:schemeClr val="dk1"/>
                </a:solidFill>
                <a:effectLst/>
                <a:uFillTx/>
                <a:latin typeface="Trebuchet MS" panose="020B0603020202020204" pitchFamily="34" charset="0"/>
              </a:rPr>
              <a:t>Metas de la fase uno:</a:t>
            </a:r>
            <a:endParaRPr lang="es-419" sz="2800" b="0" u="none" strike="noStrike" noProof="0" dirty="0">
              <a:solidFill>
                <a:srgbClr val="000000"/>
              </a:solidFill>
              <a:effectLst/>
              <a:uFillTx/>
              <a:latin typeface="Trebuchet MS" panose="020B0603020202020204" pitchFamily="34" charset="0"/>
            </a:endParaRPr>
          </a:p>
          <a:p>
            <a:pPr marL="571320" indent="-457200" algn="l">
              <a:lnSpc>
                <a:spcPct val="100000"/>
              </a:lnSpc>
              <a:buClr>
                <a:srgbClr val="000000"/>
              </a:buClr>
              <a:buSzPct val="144000"/>
              <a:buFont typeface="Arial" panose="020B0604020202020204" pitchFamily="34" charset="0"/>
              <a:buChar char="•"/>
              <a:tabLst>
                <a:tab pos="0" algn="l"/>
              </a:tabLst>
            </a:pPr>
            <a:r>
              <a:rPr lang="es-419" sz="2800" b="0" u="none" strike="noStrike" noProof="0" dirty="0">
                <a:solidFill>
                  <a:schemeClr val="dk1"/>
                </a:solidFill>
                <a:effectLst/>
                <a:uFillTx/>
                <a:latin typeface="Trebuchet MS" panose="020B0603020202020204" pitchFamily="34" charset="0"/>
              </a:rPr>
              <a:t>Actualizar la portada del paquete de renovación para identificar claramente quién este renovando (para cumplir con las renovaciones de 6 meses).</a:t>
            </a:r>
            <a:endParaRPr lang="es-419" sz="2800" b="0" u="none" strike="noStrike" noProof="0" dirty="0">
              <a:solidFill>
                <a:srgbClr val="000000"/>
              </a:solidFill>
              <a:effectLst/>
              <a:uFillTx/>
              <a:latin typeface="Trebuchet MS" panose="020B0603020202020204" pitchFamily="34" charset="0"/>
            </a:endParaRPr>
          </a:p>
          <a:p>
            <a:pPr marL="571320" indent="-457200" algn="l">
              <a:lnSpc>
                <a:spcPct val="100000"/>
              </a:lnSpc>
              <a:buClr>
                <a:srgbClr val="000000"/>
              </a:buClr>
              <a:buSzPct val="144000"/>
              <a:buFont typeface="Arial" panose="020B0604020202020204" pitchFamily="34" charset="0"/>
              <a:buChar char="•"/>
              <a:tabLst>
                <a:tab pos="0" algn="l"/>
              </a:tabLst>
            </a:pPr>
            <a:r>
              <a:rPr lang="es-419" sz="2800" b="0" u="none" strike="noStrike" noProof="0" dirty="0">
                <a:solidFill>
                  <a:schemeClr val="dk1"/>
                </a:solidFill>
                <a:effectLst/>
                <a:uFillTx/>
                <a:latin typeface="Trebuchet MS" panose="020B0603020202020204" pitchFamily="34" charset="0"/>
              </a:rPr>
              <a:t>Añadir preguntas adicionales para determinar el cumplimiento de los requisitos laborales (suponiendo que no se aprobaron en ex parte).</a:t>
            </a:r>
            <a:endParaRPr lang="es-419" sz="2800" b="0" u="none" strike="noStrike" noProof="0" dirty="0">
              <a:solidFill>
                <a:srgbClr val="000000"/>
              </a:solidFill>
              <a:effectLst/>
              <a:uFillTx/>
              <a:latin typeface="Trebuchet MS" panose="020B0603020202020204" pitchFamily="34" charset="0"/>
            </a:endParaRPr>
          </a:p>
          <a:p>
            <a:pPr marL="571320" indent="-457200" algn="l">
              <a:lnSpc>
                <a:spcPct val="100000"/>
              </a:lnSpc>
              <a:buClr>
                <a:srgbClr val="000000"/>
              </a:buClr>
              <a:buSzPct val="144000"/>
              <a:buFont typeface="Arial" panose="020B0604020202020204" pitchFamily="34" charset="0"/>
              <a:buChar char="•"/>
              <a:tabLst>
                <a:tab pos="0" algn="l"/>
              </a:tabLst>
            </a:pPr>
            <a:r>
              <a:rPr lang="es-419" sz="2800" b="0" u="none" strike="noStrike" noProof="0" dirty="0">
                <a:solidFill>
                  <a:schemeClr val="dk1"/>
                </a:solidFill>
                <a:effectLst/>
                <a:uFillTx/>
                <a:latin typeface="Trebuchet MS" panose="020B0603020202020204" pitchFamily="34" charset="0"/>
              </a:rPr>
              <a:t>Comenzar a evaluar y eliminar cualquier pregunta/información innecesaria dentro de la fase uno o la fase dos. </a:t>
            </a:r>
            <a:endParaRPr lang="es-419" sz="2800" b="0" u="none" strike="noStrike" noProof="0" dirty="0">
              <a:solidFill>
                <a:srgbClr val="000000"/>
              </a:solidFill>
              <a:effectLst/>
              <a:uFillTx/>
              <a:latin typeface="Trebuchet MS" panose="020B0603020202020204" pitchFamily="34" charset="0"/>
            </a:endParaRPr>
          </a:p>
          <a:p>
            <a:pPr indent="0">
              <a:lnSpc>
                <a:spcPct val="100000"/>
              </a:lnSpc>
              <a:buNone/>
              <a:tabLst>
                <a:tab pos="0" algn="l"/>
              </a:tabLst>
            </a:pPr>
            <a:r>
              <a:rPr lang="es-419" sz="2800" b="1" u="none" strike="noStrike" noProof="0" dirty="0">
                <a:solidFill>
                  <a:schemeClr val="dk1"/>
                </a:solidFill>
                <a:effectLst/>
                <a:uFillTx/>
                <a:latin typeface="Trebuchet MS" panose="020B0603020202020204" pitchFamily="34" charset="0"/>
              </a:rPr>
              <a:t> </a:t>
            </a:r>
            <a:endParaRPr lang="es-419" sz="2800" b="0" u="none" strike="noStrike" noProof="0" dirty="0">
              <a:solidFill>
                <a:srgbClr val="000000"/>
              </a:solidFill>
              <a:effectLst/>
              <a:uFillTx/>
              <a:latin typeface="Trebuchet MS" panose="020B0603020202020204" pitchFamily="34" charset="0"/>
            </a:endParaRPr>
          </a:p>
          <a:p>
            <a:pPr marL="457200" indent="0">
              <a:lnSpc>
                <a:spcPct val="100000"/>
              </a:lnSpc>
              <a:buNone/>
              <a:tabLst>
                <a:tab pos="0" algn="l"/>
              </a:tabLst>
            </a:pPr>
            <a:endParaRPr lang="es-419" sz="2800" b="0" u="none" strike="noStrike" noProof="0" dirty="0">
              <a:solidFill>
                <a:srgbClr val="000000"/>
              </a:solidFill>
              <a:effectLst/>
              <a:uFillTx/>
              <a:latin typeface="Trebuchet MS" panose="020B0603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116"/>
          <p:cNvSpPr txBox="1">
            <a:spLocks noGrp="1"/>
          </p:cNvSpPr>
          <p:nvPr>
            <p:ph type="title"/>
          </p:nvPr>
        </p:nvSpPr>
        <p:spPr>
          <a:xfrm>
            <a:off x="1656836" y="211921"/>
            <a:ext cx="8409900" cy="763500"/>
          </a:xfrm>
          <a:prstGeom prst="rect">
            <a:avLst/>
          </a:prstGeom>
        </p:spPr>
        <p:txBody>
          <a:bodyPr spcFirstLastPara="1" wrap="square" lIns="117825" tIns="58900" rIns="117825" bIns="58900" anchor="ctr" anchorCtr="0">
            <a:noAutofit/>
          </a:bodyPr>
          <a:lstStyle/>
          <a:p>
            <a:pPr marL="0" lvl="0" indent="0" algn="ctr" rtl="0">
              <a:spcBef>
                <a:spcPts val="0"/>
              </a:spcBef>
              <a:spcAft>
                <a:spcPts val="0"/>
              </a:spcAft>
              <a:buNone/>
            </a:pPr>
            <a:r>
              <a:rPr lang="es-419" sz="3500" noProof="0" dirty="0"/>
              <a:t>Phase Two: Renewal  Redesign(Release: March 2027)</a:t>
            </a:r>
          </a:p>
        </p:txBody>
      </p:sp>
      <p:sp>
        <p:nvSpPr>
          <p:cNvPr id="601" name="Google Shape;601;p116"/>
          <p:cNvSpPr txBox="1">
            <a:spLocks noGrp="1"/>
          </p:cNvSpPr>
          <p:nvPr>
            <p:ph type="body" idx="1"/>
          </p:nvPr>
        </p:nvSpPr>
        <p:spPr>
          <a:xfrm>
            <a:off x="400550" y="1520510"/>
            <a:ext cx="11303100" cy="4515300"/>
          </a:xfrm>
          <a:prstGeom prst="rect">
            <a:avLst/>
          </a:prstGeom>
        </p:spPr>
        <p:txBody>
          <a:bodyPr spcFirstLastPara="1" wrap="square" lIns="157125" tIns="157125" rIns="157125" bIns="157125" anchor="ctr" anchorCtr="0">
            <a:noAutofit/>
          </a:bodyPr>
          <a:lstStyle/>
          <a:p>
            <a:pPr marL="0" lvl="0" indent="0" algn="l" rtl="0">
              <a:spcBef>
                <a:spcPts val="0"/>
              </a:spcBef>
              <a:spcAft>
                <a:spcPts val="0"/>
              </a:spcAft>
              <a:buNone/>
            </a:pPr>
            <a:r>
              <a:rPr lang="es-419" sz="2300" b="1" noProof="0" dirty="0">
                <a:solidFill>
                  <a:schemeClr val="dk1"/>
                </a:solidFill>
                <a:latin typeface="Trebuchet MS"/>
                <a:ea typeface="Trebuchet MS"/>
                <a:cs typeface="Trebuchet MS"/>
                <a:sym typeface="Trebuchet MS"/>
              </a:rPr>
              <a:t>Goals of Phase Two:</a:t>
            </a:r>
          </a:p>
          <a:p>
            <a:pPr marL="0" lvl="0" indent="0" algn="l" rtl="0">
              <a:spcBef>
                <a:spcPts val="0"/>
              </a:spcBef>
              <a:spcAft>
                <a:spcPts val="0"/>
              </a:spcAft>
              <a:buNone/>
            </a:pPr>
            <a:endParaRPr lang="es-419" sz="2300" b="1" noProof="0" dirty="0">
              <a:solidFill>
                <a:schemeClr val="dk1"/>
              </a:solidFill>
              <a:latin typeface="Trebuchet MS"/>
              <a:ea typeface="Trebuchet MS"/>
              <a:cs typeface="Trebuchet MS"/>
              <a:sym typeface="Trebuchet MS"/>
            </a:endParaRPr>
          </a:p>
          <a:p>
            <a:pPr marL="457200" lvl="0" indent="-361950" algn="l" rtl="0">
              <a:spcBef>
                <a:spcPts val="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Reduce unnecessary member burden</a:t>
            </a:r>
          </a:p>
          <a:p>
            <a:pPr marL="914400" lvl="1" indent="-336550" algn="l" rtl="0">
              <a:spcBef>
                <a:spcPts val="100"/>
              </a:spcBef>
              <a:spcAft>
                <a:spcPts val="0"/>
              </a:spcAft>
              <a:buClr>
                <a:schemeClr val="dk1"/>
              </a:buClr>
              <a:buSzPts val="1900"/>
              <a:buFont typeface="Trebuchet MS"/>
              <a:buChar char="○"/>
            </a:pPr>
            <a:r>
              <a:rPr lang="es-419" noProof="0" dirty="0">
                <a:solidFill>
                  <a:schemeClr val="dk1"/>
                </a:solidFill>
                <a:latin typeface="Trebuchet MS"/>
                <a:ea typeface="Trebuchet MS"/>
                <a:cs typeface="Trebuchet MS"/>
                <a:sym typeface="Trebuchet MS"/>
              </a:rPr>
              <a:t>Create a summary page by individual </a:t>
            </a:r>
          </a:p>
          <a:p>
            <a:pPr marL="914400" lvl="1" indent="-336550" algn="l" rtl="0">
              <a:spcBef>
                <a:spcPts val="100"/>
              </a:spcBef>
              <a:spcAft>
                <a:spcPts val="0"/>
              </a:spcAft>
              <a:buClr>
                <a:schemeClr val="dk1"/>
              </a:buClr>
              <a:buSzPts val="1900"/>
              <a:buFont typeface="Trebuchet MS"/>
              <a:buChar char="○"/>
            </a:pPr>
            <a:r>
              <a:rPr lang="es-419" noProof="0" dirty="0">
                <a:solidFill>
                  <a:schemeClr val="dk1"/>
                </a:solidFill>
                <a:latin typeface="Trebuchet MS"/>
                <a:ea typeface="Trebuchet MS"/>
                <a:cs typeface="Trebuchet MS"/>
                <a:sym typeface="Trebuchet MS"/>
              </a:rPr>
              <a:t>Add free-form text sections to report changes</a:t>
            </a:r>
          </a:p>
          <a:p>
            <a:pPr marL="914400" lvl="1" indent="-336550" algn="l" rtl="0">
              <a:spcBef>
                <a:spcPts val="100"/>
              </a:spcBef>
              <a:spcAft>
                <a:spcPts val="0"/>
              </a:spcAft>
              <a:buClr>
                <a:schemeClr val="dk1"/>
              </a:buClr>
              <a:buSzPts val="1900"/>
              <a:buFont typeface="Trebuchet MS"/>
              <a:buChar char="○"/>
            </a:pPr>
            <a:r>
              <a:rPr lang="es-419" noProof="0" dirty="0">
                <a:solidFill>
                  <a:schemeClr val="dk1"/>
                </a:solidFill>
                <a:latin typeface="Trebuchet MS"/>
                <a:ea typeface="Trebuchet MS"/>
                <a:cs typeface="Trebuchet MS"/>
                <a:sym typeface="Trebuchet MS"/>
              </a:rPr>
              <a:t>Build intelligence to be dynamic and only populate when relevant to specific cases (Authorized rep, citizenship, Other Health Insurance) or when still needed to determine eligibility i.e. currently a full packet is sent out even if only one item fails to pass ex parte but all others pass.</a:t>
            </a:r>
          </a:p>
          <a:p>
            <a:pPr marL="0" lvl="0" indent="0" algn="l" rtl="0">
              <a:spcBef>
                <a:spcPts val="1900"/>
              </a:spcBef>
              <a:spcAft>
                <a:spcPts val="0"/>
              </a:spcAft>
              <a:buNone/>
            </a:pPr>
            <a:endParaRPr lang="es-419" noProof="0" dirty="0">
              <a:solidFill>
                <a:schemeClr val="dk1"/>
              </a:solidFill>
              <a:latin typeface="Trebuchet MS"/>
              <a:ea typeface="Trebuchet MS"/>
              <a:cs typeface="Trebuchet MS"/>
              <a:sym typeface="Trebuchet MS"/>
            </a:endParaRPr>
          </a:p>
          <a:p>
            <a:pPr marL="0" lvl="0" indent="0" algn="l" rtl="0">
              <a:spcBef>
                <a:spcPts val="0"/>
              </a:spcBef>
              <a:spcAft>
                <a:spcPts val="0"/>
              </a:spcAft>
              <a:buNone/>
            </a:pPr>
            <a:endParaRPr lang="es-419" noProof="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PlaceHolder 1"/>
          <p:cNvSpPr>
            <a:spLocks noGrp="1"/>
          </p:cNvSpPr>
          <p:nvPr>
            <p:ph type="title"/>
          </p:nvPr>
        </p:nvSpPr>
        <p:spPr>
          <a:xfrm>
            <a:off x="1656720" y="212040"/>
            <a:ext cx="8409600" cy="763200"/>
          </a:xfrm>
          <a:prstGeom prst="rect">
            <a:avLst/>
          </a:prstGeom>
          <a:noFill/>
          <a:ln w="0">
            <a:noFill/>
          </a:ln>
        </p:spPr>
        <p:txBody>
          <a:bodyPr lIns="117720" tIns="59040" rIns="117720" bIns="59040" anchor="ctr">
            <a:noAutofit/>
          </a:bodyPr>
          <a:lstStyle/>
          <a:p>
            <a:pPr indent="0" algn="ctr">
              <a:lnSpc>
                <a:spcPct val="90000"/>
              </a:lnSpc>
              <a:buNone/>
              <a:tabLst>
                <a:tab pos="0" algn="l"/>
              </a:tabLst>
            </a:pPr>
            <a:r>
              <a:rPr lang="es-419" sz="3500" b="1" u="none" strike="noStrike" noProof="0" dirty="0">
                <a:solidFill>
                  <a:schemeClr val="dk2"/>
                </a:solidFill>
                <a:effectLst/>
                <a:uFillTx/>
                <a:latin typeface="Trebuchet MS"/>
                <a:ea typeface="Trebuchet MS"/>
              </a:rPr>
              <a:t>Fase dos: Renovación  Rediseño (Lanzamiento: marzo de 2027)</a:t>
            </a:r>
            <a:endParaRPr lang="es-419" sz="3500" b="0" u="none" strike="noStrike" noProof="0" dirty="0">
              <a:solidFill>
                <a:srgbClr val="000000"/>
              </a:solidFill>
              <a:effectLst/>
              <a:uFillTx/>
              <a:latin typeface="Arial"/>
            </a:endParaRPr>
          </a:p>
        </p:txBody>
      </p:sp>
      <p:sp>
        <p:nvSpPr>
          <p:cNvPr id="580" name="PlaceHolder 2"/>
          <p:cNvSpPr>
            <a:spLocks noGrp="1"/>
          </p:cNvSpPr>
          <p:nvPr>
            <p:ph/>
          </p:nvPr>
        </p:nvSpPr>
        <p:spPr>
          <a:xfrm>
            <a:off x="400680" y="1520640"/>
            <a:ext cx="11302920" cy="4515120"/>
          </a:xfrm>
          <a:prstGeom prst="rect">
            <a:avLst/>
          </a:prstGeom>
          <a:noFill/>
          <a:ln w="0">
            <a:noFill/>
          </a:ln>
        </p:spPr>
        <p:txBody>
          <a:bodyPr lIns="156960" tIns="156960" rIns="156960" bIns="156960" anchor="ctr">
            <a:noAutofit/>
          </a:bodyPr>
          <a:lstStyle/>
          <a:p>
            <a:pPr indent="0" algn="l">
              <a:lnSpc>
                <a:spcPct val="100000"/>
              </a:lnSpc>
              <a:buNone/>
              <a:tabLst>
                <a:tab pos="0" algn="l"/>
              </a:tabLst>
            </a:pPr>
            <a:r>
              <a:rPr lang="es-419" sz="2300" b="1" u="none" strike="noStrike" noProof="0" dirty="0">
                <a:solidFill>
                  <a:schemeClr val="dk1"/>
                </a:solidFill>
                <a:effectLst/>
                <a:uFillTx/>
                <a:latin typeface="Trebuchet MS"/>
                <a:ea typeface="Trebuchet MS"/>
              </a:rPr>
              <a:t>Metas de la fase dos:</a:t>
            </a:r>
            <a:endParaRPr lang="es-419" sz="2300" b="0" u="none" strike="noStrike" noProof="0" dirty="0">
              <a:solidFill>
                <a:srgbClr val="000000"/>
              </a:solidFill>
              <a:effectLst/>
              <a:uFillTx/>
              <a:latin typeface="Arial"/>
            </a:endParaRPr>
          </a:p>
          <a:p>
            <a:pPr indent="0">
              <a:lnSpc>
                <a:spcPct val="100000"/>
              </a:lnSpc>
              <a:buNone/>
              <a:tabLst>
                <a:tab pos="0" algn="l"/>
              </a:tabLst>
            </a:pPr>
            <a:endParaRPr lang="es-419" sz="2300" b="0" u="none" strike="noStrike" noProof="0" dirty="0">
              <a:solidFill>
                <a:srgbClr val="000000"/>
              </a:solidFill>
              <a:effectLst/>
              <a:uFillTx/>
              <a:latin typeface="Arial"/>
            </a:endParaRPr>
          </a:p>
          <a:p>
            <a:pPr marL="457200" indent="-361800" algn="l">
              <a:lnSpc>
                <a:spcPct val="100000"/>
              </a:lnSpc>
              <a:buClr>
                <a:srgbClr val="000000"/>
              </a:buClr>
              <a:buSzPct val="100000"/>
              <a:buFont typeface="Trebuchet MS"/>
              <a:buChar char="•"/>
              <a:tabLst>
                <a:tab pos="0" algn="l"/>
              </a:tabLst>
            </a:pPr>
            <a:r>
              <a:rPr lang="es-419" sz="2300" b="0" u="none" strike="noStrike" noProof="0" dirty="0">
                <a:solidFill>
                  <a:schemeClr val="dk1"/>
                </a:solidFill>
                <a:effectLst/>
                <a:uFillTx/>
                <a:latin typeface="Trebuchet MS"/>
                <a:ea typeface="Trebuchet MS"/>
              </a:rPr>
              <a:t>Reducir la carga innecesaria para los miembros.</a:t>
            </a:r>
            <a:endParaRPr lang="es-419" sz="2300" b="0" u="none" strike="noStrike" noProof="0" dirty="0">
              <a:solidFill>
                <a:srgbClr val="000000"/>
              </a:solidFill>
              <a:effectLst/>
              <a:uFillTx/>
              <a:latin typeface="Arial"/>
            </a:endParaRPr>
          </a:p>
          <a:p>
            <a:pPr marL="457200" indent="-361800" algn="l">
              <a:lnSpc>
                <a:spcPct val="100000"/>
              </a:lnSpc>
              <a:buClr>
                <a:srgbClr val="000000"/>
              </a:buClr>
              <a:buSzPct val="75000"/>
              <a:buFont typeface="Courier New" panose="02070309020205020404" pitchFamily="49" charset="0"/>
              <a:buChar char="o"/>
              <a:tabLst>
                <a:tab pos="0" algn="l"/>
              </a:tabLst>
            </a:pPr>
            <a:r>
              <a:rPr lang="es-419" sz="2300" b="0" u="none" strike="noStrike" noProof="0" dirty="0">
                <a:solidFill>
                  <a:schemeClr val="dk1"/>
                </a:solidFill>
                <a:effectLst/>
                <a:uFillTx/>
                <a:latin typeface="Trebuchet MS"/>
                <a:ea typeface="Trebuchet MS"/>
              </a:rPr>
              <a:t>Crear una pagina de resumen individual. </a:t>
            </a:r>
            <a:endParaRPr lang="es-419" sz="2300" b="0" u="none" strike="noStrike" noProof="0" dirty="0">
              <a:solidFill>
                <a:srgbClr val="000000"/>
              </a:solidFill>
              <a:effectLst/>
              <a:uFillTx/>
              <a:latin typeface="Arial"/>
            </a:endParaRPr>
          </a:p>
          <a:p>
            <a:pPr marL="457200" indent="-361800" algn="l">
              <a:lnSpc>
                <a:spcPct val="100000"/>
              </a:lnSpc>
              <a:buClr>
                <a:srgbClr val="000000"/>
              </a:buClr>
              <a:buSzPct val="75000"/>
              <a:buFont typeface="Courier New" panose="02070309020205020404" pitchFamily="49" charset="0"/>
              <a:buChar char="o"/>
              <a:tabLst>
                <a:tab pos="0" algn="l"/>
              </a:tabLst>
            </a:pPr>
            <a:r>
              <a:rPr lang="es-419" sz="2300" b="0" u="none" strike="noStrike" noProof="0" dirty="0">
                <a:solidFill>
                  <a:schemeClr val="dk1"/>
                </a:solidFill>
                <a:effectLst/>
                <a:uFillTx/>
                <a:latin typeface="Trebuchet MS"/>
                <a:ea typeface="Trebuchet MS"/>
              </a:rPr>
              <a:t>Añadir secciones de texto libre para informar de los cambios.</a:t>
            </a:r>
            <a:endParaRPr lang="es-419" sz="2300" b="0" u="none" strike="noStrike" noProof="0" dirty="0">
              <a:solidFill>
                <a:srgbClr val="000000"/>
              </a:solidFill>
              <a:effectLst/>
              <a:uFillTx/>
              <a:latin typeface="Arial"/>
            </a:endParaRPr>
          </a:p>
          <a:p>
            <a:pPr marL="457200" indent="-361800" algn="l">
              <a:lnSpc>
                <a:spcPct val="100000"/>
              </a:lnSpc>
              <a:buClr>
                <a:srgbClr val="000000"/>
              </a:buClr>
              <a:buSzPct val="75000"/>
              <a:buFont typeface="Courier New" panose="02070309020205020404" pitchFamily="49" charset="0"/>
              <a:buChar char="o"/>
              <a:tabLst>
                <a:tab pos="0" algn="l"/>
              </a:tabLst>
            </a:pPr>
            <a:r>
              <a:rPr lang="es-419" sz="2300" b="0" u="none" strike="noStrike" noProof="0" dirty="0">
                <a:solidFill>
                  <a:schemeClr val="dk1"/>
                </a:solidFill>
                <a:effectLst/>
                <a:uFillTx/>
                <a:latin typeface="Trebuchet MS"/>
                <a:ea typeface="Trebuchet MS"/>
              </a:rPr>
              <a:t>Desarrollar inteligencia para que sea dinámica y solo se rellene cuando sea relevante para casos específicos (representante autorizado, ciudadanía, otro seguro médico) o cuando siga siendo necesario para determinar la elegibilidad, es decir, actualmente se envía un paquete completo incluso si solo un elemento no supera la evaluación ex parte, pero todos los demás si.</a:t>
            </a:r>
            <a:endParaRPr lang="es-419" sz="2300" b="0" u="none" strike="noStrike" noProof="0" dirty="0">
              <a:solidFill>
                <a:srgbClr val="000000"/>
              </a:solidFill>
              <a:effectLst/>
              <a:uFillTx/>
              <a:latin typeface="Arial"/>
            </a:endParaRPr>
          </a:p>
          <a:p>
            <a:pPr marL="457200" indent="0">
              <a:lnSpc>
                <a:spcPct val="100000"/>
              </a:lnSpc>
              <a:buNone/>
              <a:tabLst>
                <a:tab pos="0" algn="l"/>
              </a:tabLst>
            </a:pPr>
            <a:endParaRPr lang="es-419" sz="2300" b="0" u="none" strike="noStrike" noProof="0" dirty="0">
              <a:solidFill>
                <a:srgbClr val="000000"/>
              </a:solidFill>
              <a:effectLst/>
              <a:uFillTx/>
              <a:latin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117"/>
          <p:cNvSpPr txBox="1">
            <a:spLocks noGrp="1"/>
          </p:cNvSpPr>
          <p:nvPr>
            <p:ph type="title"/>
          </p:nvPr>
        </p:nvSpPr>
        <p:spPr>
          <a:xfrm>
            <a:off x="1656836" y="211921"/>
            <a:ext cx="8409900" cy="763500"/>
          </a:xfrm>
          <a:prstGeom prst="rect">
            <a:avLst/>
          </a:prstGeom>
        </p:spPr>
        <p:txBody>
          <a:bodyPr spcFirstLastPara="1" wrap="square" lIns="117825" tIns="58900" rIns="117825" bIns="58900" anchor="ctr" anchorCtr="0">
            <a:noAutofit/>
          </a:bodyPr>
          <a:lstStyle/>
          <a:p>
            <a:pPr marL="457200" lvl="0" indent="-450850" algn="ctr" rtl="0">
              <a:spcBef>
                <a:spcPts val="0"/>
              </a:spcBef>
              <a:spcAft>
                <a:spcPts val="0"/>
              </a:spcAft>
              <a:buSzPts val="3500"/>
              <a:buChar char="-"/>
            </a:pPr>
            <a:r>
              <a:rPr lang="es-419" sz="3500" noProof="0" dirty="0"/>
              <a:t>CONTINUED - Phase Two: Renewal  Redesign(Release: March 2027)</a:t>
            </a:r>
          </a:p>
        </p:txBody>
      </p:sp>
      <p:sp>
        <p:nvSpPr>
          <p:cNvPr id="607" name="Google Shape;607;p117"/>
          <p:cNvSpPr txBox="1">
            <a:spLocks noGrp="1"/>
          </p:cNvSpPr>
          <p:nvPr>
            <p:ph type="body" idx="1"/>
          </p:nvPr>
        </p:nvSpPr>
        <p:spPr>
          <a:xfrm>
            <a:off x="398475" y="1635849"/>
            <a:ext cx="11021100" cy="3187800"/>
          </a:xfrm>
          <a:prstGeom prst="rect">
            <a:avLst/>
          </a:prstGeom>
        </p:spPr>
        <p:txBody>
          <a:bodyPr spcFirstLastPara="1" wrap="square" lIns="157125" tIns="157125" rIns="157125" bIns="157125" anchor="ctr" anchorCtr="0">
            <a:noAutofit/>
          </a:bodyPr>
          <a:lstStyle/>
          <a:p>
            <a:pPr marL="0" lvl="0" indent="0" algn="l" rtl="0">
              <a:spcBef>
                <a:spcPts val="0"/>
              </a:spcBef>
              <a:spcAft>
                <a:spcPts val="0"/>
              </a:spcAft>
              <a:buNone/>
            </a:pPr>
            <a:r>
              <a:rPr lang="es-419" sz="2300" b="1" noProof="0" dirty="0">
                <a:solidFill>
                  <a:schemeClr val="dk1"/>
                </a:solidFill>
                <a:latin typeface="Trebuchet MS"/>
                <a:ea typeface="Trebuchet MS"/>
                <a:cs typeface="Trebuchet MS"/>
                <a:sym typeface="Trebuchet MS"/>
              </a:rPr>
              <a:t>Goals of Phase Two:</a:t>
            </a:r>
          </a:p>
          <a:p>
            <a:pPr marL="0" lvl="0" indent="0" algn="l" rtl="0">
              <a:spcBef>
                <a:spcPts val="0"/>
              </a:spcBef>
              <a:spcAft>
                <a:spcPts val="0"/>
              </a:spcAft>
              <a:buNone/>
            </a:pPr>
            <a:endParaRPr lang="es-419" sz="2300" b="1" noProof="0" dirty="0">
              <a:solidFill>
                <a:schemeClr val="dk1"/>
              </a:solidFill>
              <a:latin typeface="Trebuchet MS"/>
              <a:ea typeface="Trebuchet MS"/>
              <a:cs typeface="Trebuchet MS"/>
              <a:sym typeface="Trebuchet MS"/>
            </a:endParaRPr>
          </a:p>
          <a:p>
            <a:pPr marL="457200" lvl="0" indent="-361950" algn="l" rtl="0">
              <a:spcBef>
                <a:spcPts val="0"/>
              </a:spcBef>
              <a:spcAft>
                <a:spcPts val="0"/>
              </a:spcAft>
              <a:buClr>
                <a:schemeClr val="dk1"/>
              </a:buClr>
              <a:buSzPts val="2300"/>
              <a:buFont typeface="Trebuchet MS"/>
              <a:buChar char="•"/>
            </a:pPr>
            <a:r>
              <a:rPr lang="es-419" sz="2300" noProof="0" dirty="0">
                <a:solidFill>
                  <a:schemeClr val="dk1"/>
                </a:solidFill>
                <a:latin typeface="Trebuchet MS"/>
                <a:ea typeface="Trebuchet MS"/>
                <a:cs typeface="Trebuchet MS"/>
                <a:sym typeface="Trebuchet MS"/>
              </a:rPr>
              <a:t>Provide clear and concise directions</a:t>
            </a:r>
          </a:p>
          <a:p>
            <a:pPr marL="914400" lvl="1" indent="-336550" algn="l" rtl="0">
              <a:spcBef>
                <a:spcPts val="100"/>
              </a:spcBef>
              <a:spcAft>
                <a:spcPts val="0"/>
              </a:spcAft>
              <a:buClr>
                <a:schemeClr val="dk1"/>
              </a:buClr>
              <a:buSzPts val="1900"/>
              <a:buFont typeface="Trebuchet MS"/>
              <a:buChar char="○"/>
            </a:pPr>
            <a:r>
              <a:rPr lang="es-419" noProof="0" dirty="0">
                <a:solidFill>
                  <a:schemeClr val="dk1"/>
                </a:solidFill>
                <a:latin typeface="Trebuchet MS"/>
                <a:ea typeface="Trebuchet MS"/>
                <a:cs typeface="Trebuchet MS"/>
                <a:sym typeface="Trebuchet MS"/>
              </a:rPr>
              <a:t>Evaluate and eliminate any unnecessary questions/information </a:t>
            </a:r>
          </a:p>
          <a:p>
            <a:pPr marL="914400" lvl="1" indent="-336550" algn="l" rtl="0">
              <a:spcBef>
                <a:spcPts val="100"/>
              </a:spcBef>
              <a:spcAft>
                <a:spcPts val="0"/>
              </a:spcAft>
              <a:buClr>
                <a:schemeClr val="dk1"/>
              </a:buClr>
              <a:buSzPts val="1900"/>
              <a:buFont typeface="Trebuchet MS"/>
              <a:buChar char="○"/>
            </a:pPr>
            <a:r>
              <a:rPr lang="es-419" noProof="0" dirty="0">
                <a:solidFill>
                  <a:schemeClr val="dk1"/>
                </a:solidFill>
                <a:latin typeface="Trebuchet MS"/>
                <a:ea typeface="Trebuchet MS"/>
                <a:cs typeface="Trebuchet MS"/>
                <a:sym typeface="Trebuchet MS"/>
              </a:rPr>
              <a:t>Improve formatting and update the order of questions to flow logically</a:t>
            </a:r>
          </a:p>
          <a:p>
            <a:pPr marL="914400" lvl="1" indent="-336550" algn="l" rtl="0">
              <a:spcBef>
                <a:spcPts val="100"/>
              </a:spcBef>
              <a:spcAft>
                <a:spcPts val="0"/>
              </a:spcAft>
              <a:buClr>
                <a:schemeClr val="dk1"/>
              </a:buClr>
              <a:buSzPts val="1900"/>
              <a:buFont typeface="Trebuchet MS"/>
              <a:buChar char="○"/>
            </a:pPr>
            <a:r>
              <a:rPr lang="es-419" noProof="0" dirty="0">
                <a:solidFill>
                  <a:schemeClr val="dk1"/>
                </a:solidFill>
                <a:latin typeface="Trebuchet MS"/>
                <a:ea typeface="Trebuchet MS"/>
                <a:cs typeface="Trebuchet MS"/>
                <a:sym typeface="Trebuchet MS"/>
              </a:rPr>
              <a:t>Provide visual cues by investing in spot coloring or larger color coding</a:t>
            </a:r>
          </a:p>
          <a:p>
            <a:pPr marL="914400" lvl="1" indent="-336550" algn="l" rtl="0">
              <a:spcBef>
                <a:spcPts val="100"/>
              </a:spcBef>
              <a:spcAft>
                <a:spcPts val="0"/>
              </a:spcAft>
              <a:buClr>
                <a:schemeClr val="dk1"/>
              </a:buClr>
              <a:buSzPts val="1900"/>
              <a:buFont typeface="Trebuchet MS"/>
              <a:buChar char="○"/>
            </a:pPr>
            <a:r>
              <a:rPr lang="es-419" noProof="0" dirty="0">
                <a:solidFill>
                  <a:schemeClr val="dk1"/>
                </a:solidFill>
                <a:latin typeface="Trebuchet MS"/>
                <a:ea typeface="Trebuchet MS"/>
                <a:cs typeface="Trebuchet MS"/>
                <a:sym typeface="Trebuchet MS"/>
              </a:rPr>
              <a:t>Add larger headings</a:t>
            </a:r>
          </a:p>
          <a:p>
            <a:pPr marL="0" lvl="0" indent="0" algn="l" rtl="0">
              <a:spcBef>
                <a:spcPts val="0"/>
              </a:spcBef>
              <a:spcAft>
                <a:spcPts val="0"/>
              </a:spcAft>
              <a:buNone/>
            </a:pPr>
            <a:endParaRPr lang="es-419" noProof="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5">
          <a:extLst>
            <a:ext uri="{FF2B5EF4-FFF2-40B4-BE49-F238E27FC236}">
              <a16:creationId xmlns:a16="http://schemas.microsoft.com/office/drawing/2014/main" id="{0588559C-4BE1-07A0-1E8A-8952DA8846FB}"/>
            </a:ext>
          </a:extLst>
        </p:cNvPr>
        <p:cNvGrpSpPr/>
        <p:nvPr/>
      </p:nvGrpSpPr>
      <p:grpSpPr>
        <a:xfrm>
          <a:off x="0" y="0"/>
          <a:ext cx="0" cy="0"/>
          <a:chOff x="0" y="0"/>
          <a:chExt cx="0" cy="0"/>
        </a:xfrm>
      </p:grpSpPr>
      <p:sp>
        <p:nvSpPr>
          <p:cNvPr id="606" name="Google Shape;606;p117">
            <a:extLst>
              <a:ext uri="{FF2B5EF4-FFF2-40B4-BE49-F238E27FC236}">
                <a16:creationId xmlns:a16="http://schemas.microsoft.com/office/drawing/2014/main" id="{E3894BE7-E5E4-3DA2-4E39-F350FF5E360A}"/>
              </a:ext>
            </a:extLst>
          </p:cNvPr>
          <p:cNvSpPr txBox="1">
            <a:spLocks noGrp="1"/>
          </p:cNvSpPr>
          <p:nvPr>
            <p:ph type="title"/>
          </p:nvPr>
        </p:nvSpPr>
        <p:spPr>
          <a:xfrm>
            <a:off x="1628845" y="463847"/>
            <a:ext cx="8409900" cy="763500"/>
          </a:xfrm>
          <a:prstGeom prst="rect">
            <a:avLst/>
          </a:prstGeom>
        </p:spPr>
        <p:txBody>
          <a:bodyPr spcFirstLastPara="1" wrap="square" lIns="117825" tIns="58900" rIns="117825" bIns="58900" anchor="ctr" anchorCtr="0">
            <a:noAutofit/>
          </a:bodyPr>
          <a:lstStyle/>
          <a:p>
            <a:pPr marL="457200" lvl="0" indent="-450850">
              <a:buSzPts val="3500"/>
              <a:buChar char="-"/>
            </a:pPr>
            <a:r>
              <a:rPr lang="es-419" sz="3500" noProof="0" dirty="0"/>
              <a:t>CONTINUACIÓN - Fase dos: Renovación  Rediseño (Lanzamiento: marzo de 2027)</a:t>
            </a:r>
          </a:p>
        </p:txBody>
      </p:sp>
      <p:sp>
        <p:nvSpPr>
          <p:cNvPr id="607" name="Google Shape;607;p117">
            <a:extLst>
              <a:ext uri="{FF2B5EF4-FFF2-40B4-BE49-F238E27FC236}">
                <a16:creationId xmlns:a16="http://schemas.microsoft.com/office/drawing/2014/main" id="{20D275F1-7760-9AE4-44E2-958FCE176DD7}"/>
              </a:ext>
            </a:extLst>
          </p:cNvPr>
          <p:cNvSpPr txBox="1">
            <a:spLocks noGrp="1"/>
          </p:cNvSpPr>
          <p:nvPr>
            <p:ph type="body" idx="1"/>
          </p:nvPr>
        </p:nvSpPr>
        <p:spPr>
          <a:xfrm>
            <a:off x="398475" y="1635849"/>
            <a:ext cx="11021100" cy="3187800"/>
          </a:xfrm>
          <a:prstGeom prst="rect">
            <a:avLst/>
          </a:prstGeom>
        </p:spPr>
        <p:txBody>
          <a:bodyPr spcFirstLastPara="1" wrap="square" lIns="157125" tIns="157125" rIns="157125" bIns="157125" anchor="ctr" anchorCtr="0">
            <a:noAutofit/>
          </a:bodyPr>
          <a:lstStyle/>
          <a:p>
            <a:pPr marL="0" lvl="0" indent="0">
              <a:buNone/>
            </a:pPr>
            <a:r>
              <a:rPr lang="es-419" sz="2300" b="1" noProof="0" dirty="0">
                <a:solidFill>
                  <a:schemeClr val="dk1"/>
                </a:solidFill>
                <a:latin typeface="Trebuchet MS"/>
                <a:ea typeface="Trebuchet MS"/>
              </a:rPr>
              <a:t>Metas de la fase dos </a:t>
            </a:r>
            <a:r>
              <a:rPr lang="es-419" sz="2300" b="1" noProof="0" dirty="0">
                <a:solidFill>
                  <a:schemeClr val="dk1"/>
                </a:solidFill>
                <a:latin typeface="Trebuchet MS"/>
                <a:ea typeface="Trebuchet MS"/>
                <a:cs typeface="Trebuchet MS"/>
                <a:sym typeface="Trebuchet MS"/>
              </a:rPr>
              <a:t>:</a:t>
            </a:r>
          </a:p>
          <a:p>
            <a:pPr marL="0" lvl="0" indent="0" algn="l" rtl="0">
              <a:spcBef>
                <a:spcPts val="0"/>
              </a:spcBef>
              <a:spcAft>
                <a:spcPts val="0"/>
              </a:spcAft>
              <a:buNone/>
            </a:pPr>
            <a:endParaRPr lang="es-419" sz="2300" b="1" noProof="0" dirty="0">
              <a:solidFill>
                <a:schemeClr val="dk1"/>
              </a:solidFill>
              <a:latin typeface="Trebuchet MS"/>
              <a:ea typeface="Trebuchet MS"/>
              <a:cs typeface="Trebuchet MS"/>
              <a:sym typeface="Trebuchet MS"/>
            </a:endParaRPr>
          </a:p>
          <a:p>
            <a:pPr lvl="0" indent="-361950">
              <a:buClr>
                <a:schemeClr val="dk1"/>
              </a:buClr>
              <a:buSzPts val="2300"/>
              <a:buFont typeface="Trebuchet MS"/>
              <a:buChar char="•"/>
            </a:pPr>
            <a:r>
              <a:rPr lang="es-419" sz="2300" noProof="0" dirty="0">
                <a:solidFill>
                  <a:schemeClr val="dk1"/>
                </a:solidFill>
                <a:latin typeface="Trebuchet MS"/>
                <a:ea typeface="Trebuchet MS"/>
              </a:rPr>
              <a:t>Proporcione instrucciones claras y concisas </a:t>
            </a:r>
          </a:p>
          <a:p>
            <a:pPr lvl="1" indent="-361950">
              <a:buClr>
                <a:schemeClr val="dk1"/>
              </a:buClr>
              <a:buSzPts val="2300"/>
              <a:buFont typeface="Courier New" panose="02070309020205020404" pitchFamily="49" charset="0"/>
              <a:buChar char="o"/>
            </a:pPr>
            <a:r>
              <a:rPr lang="es-419" noProof="0" dirty="0">
                <a:solidFill>
                  <a:schemeClr val="dk1"/>
                </a:solidFill>
                <a:latin typeface="Trebuchet MS"/>
                <a:ea typeface="Trebuchet MS"/>
                <a:cs typeface="Trebuchet MS"/>
                <a:sym typeface="Trebuchet MS"/>
              </a:rPr>
              <a:t>Evaluate and eliminate any unnecessary questions/information </a:t>
            </a:r>
          </a:p>
          <a:p>
            <a:pPr marL="920750" lvl="1" indent="-342900" algn="l" rtl="0">
              <a:spcBef>
                <a:spcPts val="100"/>
              </a:spcBef>
              <a:spcAft>
                <a:spcPts val="0"/>
              </a:spcAft>
              <a:buClr>
                <a:schemeClr val="dk1"/>
              </a:buClr>
              <a:buSzPts val="1900"/>
              <a:buFont typeface="Courier New" panose="02070309020205020404" pitchFamily="49" charset="0"/>
              <a:buChar char="o"/>
            </a:pPr>
            <a:r>
              <a:rPr lang="es-419" noProof="0" dirty="0">
                <a:solidFill>
                  <a:schemeClr val="dk1"/>
                </a:solidFill>
                <a:latin typeface="Trebuchet MS"/>
                <a:ea typeface="Trebuchet MS"/>
                <a:cs typeface="Trebuchet MS"/>
                <a:sym typeface="Trebuchet MS"/>
              </a:rPr>
              <a:t>Improve formatting and update the order of questions to flow logically</a:t>
            </a:r>
          </a:p>
          <a:p>
            <a:pPr marL="920750" lvl="1" indent="-342900" algn="l" rtl="0">
              <a:spcBef>
                <a:spcPts val="100"/>
              </a:spcBef>
              <a:spcAft>
                <a:spcPts val="0"/>
              </a:spcAft>
              <a:buClr>
                <a:schemeClr val="dk1"/>
              </a:buClr>
              <a:buSzPts val="1900"/>
              <a:buFont typeface="Courier New" panose="02070309020205020404" pitchFamily="49" charset="0"/>
              <a:buChar char="o"/>
            </a:pPr>
            <a:r>
              <a:rPr lang="es-419" noProof="0" dirty="0">
                <a:solidFill>
                  <a:schemeClr val="dk1"/>
                </a:solidFill>
                <a:latin typeface="Trebuchet MS"/>
                <a:ea typeface="Trebuchet MS"/>
                <a:cs typeface="Trebuchet MS"/>
                <a:sym typeface="Trebuchet MS"/>
              </a:rPr>
              <a:t>Provide visual cues by investing in spot coloring or larger color coding</a:t>
            </a:r>
          </a:p>
          <a:p>
            <a:pPr marL="920750" lvl="1" indent="-342900" algn="l" rtl="0">
              <a:spcBef>
                <a:spcPts val="100"/>
              </a:spcBef>
              <a:spcAft>
                <a:spcPts val="0"/>
              </a:spcAft>
              <a:buClr>
                <a:schemeClr val="dk1"/>
              </a:buClr>
              <a:buSzPts val="1900"/>
              <a:buFont typeface="Courier New" panose="02070309020205020404" pitchFamily="49" charset="0"/>
              <a:buChar char="o"/>
            </a:pPr>
            <a:r>
              <a:rPr lang="es-419" noProof="0" dirty="0">
                <a:solidFill>
                  <a:schemeClr val="dk1"/>
                </a:solidFill>
                <a:latin typeface="Trebuchet MS"/>
                <a:ea typeface="Trebuchet MS"/>
                <a:cs typeface="Trebuchet MS"/>
                <a:sym typeface="Trebuchet MS"/>
              </a:rPr>
              <a:t>Add larger headings</a:t>
            </a:r>
          </a:p>
          <a:p>
            <a:pPr marL="0" lvl="0" indent="0" algn="l" rtl="0">
              <a:spcBef>
                <a:spcPts val="0"/>
              </a:spcBef>
              <a:spcAft>
                <a:spcPts val="0"/>
              </a:spcAft>
              <a:buNone/>
            </a:pPr>
            <a:endParaRPr lang="es-419" noProof="0" dirty="0"/>
          </a:p>
        </p:txBody>
      </p:sp>
    </p:spTree>
    <p:extLst>
      <p:ext uri="{BB962C8B-B14F-4D97-AF65-F5344CB8AC3E}">
        <p14:creationId xmlns:p14="http://schemas.microsoft.com/office/powerpoint/2010/main" val="20845917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118"/>
          <p:cNvSpPr txBox="1">
            <a:spLocks noGrp="1"/>
          </p:cNvSpPr>
          <p:nvPr>
            <p:ph type="title"/>
          </p:nvPr>
        </p:nvSpPr>
        <p:spPr>
          <a:xfrm>
            <a:off x="503350" y="2904700"/>
            <a:ext cx="11115300" cy="1793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b="0" noProof="0" dirty="0"/>
              <a:t>New form: community engagement and work requirements form</a:t>
            </a:r>
          </a:p>
          <a:p>
            <a:pPr marL="0" lvl="0" indent="0" algn="ctr" rtl="0">
              <a:lnSpc>
                <a:spcPct val="90000"/>
              </a:lnSpc>
              <a:spcBef>
                <a:spcPts val="0"/>
              </a:spcBef>
              <a:spcAft>
                <a:spcPts val="0"/>
              </a:spcAft>
              <a:buClr>
                <a:schemeClr val="lt1"/>
              </a:buClr>
              <a:buSzPts val="6000"/>
              <a:buFont typeface="Trebuchet MS"/>
              <a:buNone/>
            </a:pPr>
            <a:endParaRPr lang="es-419" noProof="0" dirty="0"/>
          </a:p>
          <a:p>
            <a:pPr marL="0" lvl="0" indent="0" algn="l" rtl="0">
              <a:lnSpc>
                <a:spcPct val="90000"/>
              </a:lnSpc>
              <a:spcBef>
                <a:spcPts val="0"/>
              </a:spcBef>
              <a:spcAft>
                <a:spcPts val="0"/>
              </a:spcAft>
              <a:buClr>
                <a:schemeClr val="lt1"/>
              </a:buClr>
              <a:buSzPts val="6000"/>
              <a:buFont typeface="Trebuchet MS"/>
              <a:buNone/>
            </a:pPr>
            <a:endParaRPr lang="es-419" noProof="0" dirty="0"/>
          </a:p>
        </p:txBody>
      </p:sp>
      <p:sp>
        <p:nvSpPr>
          <p:cNvPr id="613" name="Google Shape;613;p11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36</a:t>
            </a:fld>
            <a:endParaRPr lang="es-419" noProof="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PlaceHolder 1"/>
          <p:cNvSpPr>
            <a:spLocks noGrp="1"/>
          </p:cNvSpPr>
          <p:nvPr>
            <p:ph type="title"/>
          </p:nvPr>
        </p:nvSpPr>
        <p:spPr>
          <a:xfrm>
            <a:off x="503280" y="2904840"/>
            <a:ext cx="11115000" cy="1792800"/>
          </a:xfrm>
          <a:prstGeom prst="rect">
            <a:avLst/>
          </a:prstGeom>
          <a:noFill/>
          <a:ln w="0">
            <a:noFill/>
          </a:ln>
        </p:spPr>
        <p:txBody>
          <a:bodyPr lIns="91440" tIns="45720" rIns="91440" bIns="45720" anchor="ctr">
            <a:noAutofit/>
          </a:bodyPr>
          <a:lstStyle/>
          <a:p>
            <a:pPr indent="0" algn="ctr">
              <a:lnSpc>
                <a:spcPct val="90000"/>
              </a:lnSpc>
              <a:buNone/>
              <a:tabLst>
                <a:tab pos="0" algn="l"/>
              </a:tabLst>
            </a:pPr>
            <a:r>
              <a:rPr lang="es-419" sz="6000" b="0" u="none" strike="noStrike" noProof="0" dirty="0">
                <a:solidFill>
                  <a:schemeClr val="lt1"/>
                </a:solidFill>
                <a:effectLst/>
                <a:uFillTx/>
                <a:latin typeface="Trebuchet MS"/>
                <a:ea typeface="Trebuchet MS"/>
              </a:rPr>
              <a:t>Nuevo formulario: formulario de participación comunitaria y requisitos laborales </a:t>
            </a:r>
            <a:br>
              <a:rPr lang="es-419" sz="6000" noProof="0" dirty="0"/>
            </a:br>
            <a:br>
              <a:rPr lang="es-419" sz="6000" noProof="0" dirty="0"/>
            </a:br>
            <a:endParaRPr lang="es-419" sz="6000" b="0" u="none" strike="noStrike" noProof="0" dirty="0">
              <a:solidFill>
                <a:srgbClr val="000000"/>
              </a:solidFill>
              <a:effectLst/>
              <a:uFillTx/>
              <a:latin typeface="Arial"/>
            </a:endParaRPr>
          </a:p>
        </p:txBody>
      </p:sp>
      <p:sp>
        <p:nvSpPr>
          <p:cNvPr id="584" name="PlaceHolder 2"/>
          <p:cNvSpPr>
            <a:spLocks noGrp="1"/>
          </p:cNvSpPr>
          <p:nvPr>
            <p:ph type="sldNum" idx="119"/>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1AEB4448-EB77-4318-B594-095AC338496F}" type="slidenum">
              <a:rPr lang="es-419" sz="1200" b="0" u="none" strike="noStrike" noProof="0" smtClean="0">
                <a:solidFill>
                  <a:schemeClr val="dk1"/>
                </a:solidFill>
                <a:effectLst/>
                <a:uFillTx/>
                <a:latin typeface="Trebuchet MS"/>
                <a:ea typeface="Trebuchet MS"/>
              </a:rPr>
              <a:t>37</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19"/>
          <p:cNvSpPr txBox="1">
            <a:spLocks noGrp="1"/>
          </p:cNvSpPr>
          <p:nvPr>
            <p:ph type="title"/>
          </p:nvPr>
        </p:nvSpPr>
        <p:spPr>
          <a:xfrm>
            <a:off x="838200" y="740387"/>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3500" noProof="0" dirty="0"/>
              <a:t>New Form: Community Engagement and Work Requirements Form</a:t>
            </a:r>
          </a:p>
        </p:txBody>
      </p:sp>
      <p:sp>
        <p:nvSpPr>
          <p:cNvPr id="619" name="Google Shape;619;p119"/>
          <p:cNvSpPr txBox="1">
            <a:spLocks noGrp="1"/>
          </p:cNvSpPr>
          <p:nvPr>
            <p:ph type="body" idx="1"/>
          </p:nvPr>
        </p:nvSpPr>
        <p:spPr>
          <a:xfrm>
            <a:off x="698565" y="1758349"/>
            <a:ext cx="11079300" cy="4404300"/>
          </a:xfrm>
          <a:prstGeom prst="rect">
            <a:avLst/>
          </a:prstGeom>
          <a:noFill/>
          <a:ln>
            <a:noFill/>
          </a:ln>
        </p:spPr>
        <p:txBody>
          <a:bodyPr spcFirstLastPara="1" wrap="square" lIns="91425" tIns="45700" rIns="91425" bIns="45700" anchor="t" anchorCtr="0">
            <a:noAutofit/>
          </a:bodyPr>
          <a:lstStyle/>
          <a:p>
            <a:pPr marL="457200" lvl="0" indent="-419100" algn="l" rtl="0">
              <a:lnSpc>
                <a:spcPct val="100000"/>
              </a:lnSpc>
              <a:spcBef>
                <a:spcPts val="375"/>
              </a:spcBef>
              <a:spcAft>
                <a:spcPts val="0"/>
              </a:spcAft>
              <a:buSzPts val="3000"/>
              <a:buChar char="•"/>
            </a:pPr>
            <a:r>
              <a:rPr lang="es-419" sz="3000" noProof="0" dirty="0"/>
              <a:t>Referred to as Worksheet J</a:t>
            </a:r>
          </a:p>
          <a:p>
            <a:pPr marL="457200" lvl="0" indent="-419100" algn="l" rtl="0">
              <a:lnSpc>
                <a:spcPct val="100000"/>
              </a:lnSpc>
              <a:spcBef>
                <a:spcPts val="0"/>
              </a:spcBef>
              <a:spcAft>
                <a:spcPts val="0"/>
              </a:spcAft>
              <a:buSzPts val="3000"/>
              <a:buChar char="•"/>
            </a:pPr>
            <a:r>
              <a:rPr lang="es-419" sz="3000" noProof="0" dirty="0"/>
              <a:t>Intended to allow new and existing members to report community engagement activities and/or work activities or request exemptions</a:t>
            </a:r>
          </a:p>
          <a:p>
            <a:pPr marL="457200" lvl="0" indent="-419100" algn="l" rtl="0">
              <a:lnSpc>
                <a:spcPct val="100000"/>
              </a:lnSpc>
              <a:spcBef>
                <a:spcPts val="0"/>
              </a:spcBef>
              <a:spcAft>
                <a:spcPts val="0"/>
              </a:spcAft>
              <a:buSzPts val="3000"/>
              <a:buChar char="•"/>
            </a:pPr>
            <a:r>
              <a:rPr lang="es-419" sz="3000" noProof="0" dirty="0"/>
              <a:t>Method: Sent with renewal packets, new applications, and available to download online</a:t>
            </a:r>
          </a:p>
          <a:p>
            <a:pPr marL="457200" lvl="0" indent="-419100" algn="l" rtl="0">
              <a:lnSpc>
                <a:spcPct val="100000"/>
              </a:lnSpc>
              <a:spcBef>
                <a:spcPts val="0"/>
              </a:spcBef>
              <a:spcAft>
                <a:spcPts val="0"/>
              </a:spcAft>
              <a:buSzPts val="3000"/>
              <a:buChar char="•"/>
            </a:pPr>
            <a:r>
              <a:rPr lang="es-419" sz="3000" noProof="0" dirty="0"/>
              <a:t>Expected to be distributed in December 2026</a:t>
            </a:r>
          </a:p>
          <a:p>
            <a:pPr marL="0" lvl="0" indent="0" algn="l" rtl="0">
              <a:lnSpc>
                <a:spcPct val="115000"/>
              </a:lnSpc>
              <a:spcBef>
                <a:spcPts val="0"/>
              </a:spcBef>
              <a:spcAft>
                <a:spcPts val="0"/>
              </a:spcAft>
              <a:buNone/>
            </a:pPr>
            <a:endParaRPr lang="es-419" sz="1100" noProof="0" dirty="0">
              <a:solidFill>
                <a:srgbClr val="1155CC"/>
              </a:solidFill>
              <a:latin typeface="Arial"/>
              <a:ea typeface="Arial"/>
              <a:cs typeface="Arial"/>
              <a:sym typeface="Arial"/>
            </a:endParaRPr>
          </a:p>
        </p:txBody>
      </p:sp>
      <p:sp>
        <p:nvSpPr>
          <p:cNvPr id="620" name="Google Shape;620;p11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38</a:t>
            </a:fld>
            <a:endParaRPr lang="es-419" noProof="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PlaceHolder 1"/>
          <p:cNvSpPr>
            <a:spLocks noGrp="1"/>
          </p:cNvSpPr>
          <p:nvPr>
            <p:ph type="title"/>
          </p:nvPr>
        </p:nvSpPr>
        <p:spPr>
          <a:xfrm>
            <a:off x="838080" y="740520"/>
            <a:ext cx="10515240" cy="66060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3500" b="1" u="none" strike="noStrike" noProof="0" dirty="0">
                <a:solidFill>
                  <a:schemeClr val="dk2"/>
                </a:solidFill>
                <a:effectLst/>
                <a:uFillTx/>
                <a:latin typeface="Trebuchet MS"/>
                <a:ea typeface="Trebuchet MS"/>
              </a:rPr>
              <a:t>Nuevo formulario: Formulario de participación comunitaria y requisitos laborales</a:t>
            </a:r>
            <a:endParaRPr lang="es-419" sz="3500" b="0" u="none" strike="noStrike" noProof="0" dirty="0">
              <a:solidFill>
                <a:srgbClr val="000000"/>
              </a:solidFill>
              <a:effectLst/>
              <a:uFillTx/>
              <a:latin typeface="Arial"/>
            </a:endParaRPr>
          </a:p>
        </p:txBody>
      </p:sp>
      <p:sp>
        <p:nvSpPr>
          <p:cNvPr id="586" name="PlaceHolder 2"/>
          <p:cNvSpPr>
            <a:spLocks noGrp="1"/>
          </p:cNvSpPr>
          <p:nvPr>
            <p:ph/>
          </p:nvPr>
        </p:nvSpPr>
        <p:spPr>
          <a:xfrm>
            <a:off x="698400" y="1758240"/>
            <a:ext cx="11079000" cy="4403880"/>
          </a:xfrm>
          <a:prstGeom prst="rect">
            <a:avLst/>
          </a:prstGeom>
          <a:noFill/>
          <a:ln w="0">
            <a:noFill/>
          </a:ln>
        </p:spPr>
        <p:txBody>
          <a:bodyPr lIns="91440" tIns="45720" rIns="91440" bIns="45720" anchor="t">
            <a:noAutofit/>
          </a:bodyPr>
          <a:lstStyle/>
          <a:p>
            <a:pPr marL="457200" indent="-419040" algn="l">
              <a:lnSpc>
                <a:spcPct val="100000"/>
              </a:lnSpc>
              <a:spcBef>
                <a:spcPts val="374"/>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Denominada “Hoja de trabajo J”.</a:t>
            </a:r>
            <a:endParaRPr lang="es-419" sz="3000" b="0" u="none" strike="noStrike" noProof="0" dirty="0">
              <a:solidFill>
                <a:srgbClr val="000000"/>
              </a:solidFill>
              <a:effectLst/>
              <a:uFillTx/>
              <a:latin typeface="Arial"/>
            </a:endParaRPr>
          </a:p>
          <a:p>
            <a:pPr marL="457200" indent="-419040" algn="l">
              <a:lnSpc>
                <a:spcPct val="100000"/>
              </a:lnSpc>
              <a:spcBef>
                <a:spcPts val="374"/>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Su finalidad es permitir a los miembros nuevos y existentes informar sobre actividades de participación comunitaria y/o actividades laborales, o solicitar exenciones.</a:t>
            </a:r>
            <a:endParaRPr lang="es-419" sz="3000" b="0" u="none" strike="noStrike" noProof="0" dirty="0">
              <a:solidFill>
                <a:srgbClr val="000000"/>
              </a:solidFill>
              <a:effectLst/>
              <a:uFillTx/>
              <a:latin typeface="Arial"/>
            </a:endParaRPr>
          </a:p>
          <a:p>
            <a:pPr marL="457200" indent="-419040" algn="l">
              <a:lnSpc>
                <a:spcPct val="100000"/>
              </a:lnSpc>
              <a:spcBef>
                <a:spcPts val="374"/>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Método: se envía junto con los paquetes de renovación y las nuevas solicitudes, y se puede descargar en línea.</a:t>
            </a:r>
            <a:endParaRPr lang="es-419" sz="3000" b="0" u="none" strike="noStrike" noProof="0" dirty="0">
              <a:solidFill>
                <a:srgbClr val="000000"/>
              </a:solidFill>
              <a:effectLst/>
              <a:uFillTx/>
              <a:latin typeface="Arial"/>
            </a:endParaRPr>
          </a:p>
          <a:p>
            <a:pPr marL="457200" indent="-419040" algn="l">
              <a:lnSpc>
                <a:spcPct val="100000"/>
              </a:lnSpc>
              <a:spcBef>
                <a:spcPts val="374"/>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Se prevé su distribución en diciembre de 2026.</a:t>
            </a:r>
            <a:endParaRPr lang="es-419" sz="3000" b="0" u="none" strike="noStrike" noProof="0" dirty="0">
              <a:solidFill>
                <a:srgbClr val="000000"/>
              </a:solidFill>
              <a:effectLst/>
              <a:uFillTx/>
              <a:latin typeface="Arial"/>
            </a:endParaRPr>
          </a:p>
          <a:p>
            <a:pPr indent="0" algn="l">
              <a:lnSpc>
                <a:spcPct val="115000"/>
              </a:lnSpc>
              <a:buSzPct val="100000"/>
              <a:buNone/>
              <a:tabLst>
                <a:tab pos="0" algn="l"/>
              </a:tabLst>
            </a:pPr>
            <a:endParaRPr lang="es-419" sz="1100" b="0" u="none" strike="noStrike" noProof="0" dirty="0">
              <a:solidFill>
                <a:srgbClr val="000000"/>
              </a:solidFill>
              <a:effectLst/>
              <a:uFillTx/>
              <a:latin typeface="Arial"/>
            </a:endParaRPr>
          </a:p>
        </p:txBody>
      </p:sp>
      <p:sp>
        <p:nvSpPr>
          <p:cNvPr id="587" name="PlaceHolder 3"/>
          <p:cNvSpPr>
            <a:spLocks noGrp="1"/>
          </p:cNvSpPr>
          <p:nvPr>
            <p:ph type="sldNum" idx="120"/>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60FCC30D-3CF7-4865-9226-E26A11BEFFB9}" type="slidenum">
              <a:rPr lang="es-419" sz="1200" b="0" u="none" strike="noStrike" noProof="0" smtClean="0">
                <a:solidFill>
                  <a:schemeClr val="lt1"/>
                </a:solidFill>
                <a:effectLst/>
                <a:uFillTx/>
                <a:latin typeface="Trebuchet MS"/>
                <a:ea typeface="Trebuchet MS"/>
              </a:rPr>
              <a:t>39</a:t>
            </a:fld>
            <a:endParaRPr lang="es-419" sz="1200" b="0" u="none" strike="noStrike" noProof="0" dirty="0">
              <a:solidFill>
                <a:srgbClr val="000000"/>
              </a:solidFill>
              <a:effectLst/>
              <a:uFillTx/>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102"/>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noProof="0" dirty="0"/>
              <a:t>Closed Captions</a:t>
            </a:r>
          </a:p>
        </p:txBody>
      </p:sp>
      <p:sp>
        <p:nvSpPr>
          <p:cNvPr id="472" name="Google Shape;472;p102"/>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SzPts val="2600"/>
              <a:buFont typeface="Trebuchet MS"/>
              <a:buChar char="●"/>
            </a:pPr>
            <a:r>
              <a:rPr lang="es-419" sz="2600" noProof="0" dirty="0"/>
              <a:t>Closed Captions are available in the meeting controls toolbar at the bottom of your screen. To turn them on, click the Show Captions icon. </a:t>
            </a:r>
          </a:p>
          <a:p>
            <a:pPr marL="0" lvl="0" indent="0" algn="l" rtl="0">
              <a:lnSpc>
                <a:spcPct val="100000"/>
              </a:lnSpc>
              <a:spcBef>
                <a:spcPts val="1000"/>
              </a:spcBef>
              <a:spcAft>
                <a:spcPts val="0"/>
              </a:spcAft>
              <a:buNone/>
            </a:pPr>
            <a:endParaRPr lang="es-419" sz="2600" noProof="0" dirty="0"/>
          </a:p>
          <a:p>
            <a:pPr marL="0" lvl="0" indent="0" algn="l" rtl="0">
              <a:lnSpc>
                <a:spcPct val="100000"/>
              </a:lnSpc>
              <a:spcBef>
                <a:spcPts val="1000"/>
              </a:spcBef>
              <a:spcAft>
                <a:spcPts val="0"/>
              </a:spcAft>
              <a:buNone/>
            </a:pPr>
            <a:endParaRPr lang="es-419" sz="2600" noProof="0" dirty="0"/>
          </a:p>
          <a:p>
            <a:pPr marL="0" lvl="0" indent="0" algn="l" rtl="0">
              <a:lnSpc>
                <a:spcPct val="100000"/>
              </a:lnSpc>
              <a:spcBef>
                <a:spcPts val="1000"/>
              </a:spcBef>
              <a:spcAft>
                <a:spcPts val="0"/>
              </a:spcAft>
              <a:buNone/>
            </a:pPr>
            <a:endParaRPr lang="es-419" sz="2600" noProof="0" dirty="0"/>
          </a:p>
          <a:p>
            <a:pPr marL="457200" lvl="0" indent="-393700" algn="l" rtl="0">
              <a:lnSpc>
                <a:spcPct val="100000"/>
              </a:lnSpc>
              <a:spcBef>
                <a:spcPts val="1000"/>
              </a:spcBef>
              <a:spcAft>
                <a:spcPts val="0"/>
              </a:spcAft>
              <a:buSzPts val="2600"/>
              <a:buFont typeface="Trebuchet MS"/>
              <a:buChar char="●"/>
            </a:pPr>
            <a:r>
              <a:rPr lang="es-419" sz="2600" noProof="0" dirty="0"/>
              <a:t>Captions can be translated into different languages by clicking on the up arrow next to the Closed Captions button and then selecting your preferred language. </a:t>
            </a:r>
          </a:p>
          <a:p>
            <a:pPr marL="0" lvl="0" indent="0" algn="l" rtl="0">
              <a:lnSpc>
                <a:spcPct val="100000"/>
              </a:lnSpc>
              <a:spcBef>
                <a:spcPts val="1000"/>
              </a:spcBef>
              <a:spcAft>
                <a:spcPts val="0"/>
              </a:spcAft>
              <a:buNone/>
            </a:pPr>
            <a:endParaRPr lang="es-419" sz="1000" noProof="0" dirty="0">
              <a:solidFill>
                <a:schemeClr val="dk2"/>
              </a:solidFill>
              <a:highlight>
                <a:schemeClr val="lt2"/>
              </a:highlight>
              <a:latin typeface="Arial"/>
              <a:ea typeface="Arial"/>
              <a:cs typeface="Arial"/>
              <a:sym typeface="Arial"/>
            </a:endParaRPr>
          </a:p>
          <a:p>
            <a:pPr marL="0" lvl="0" indent="0" algn="l" rtl="0">
              <a:spcBef>
                <a:spcPts val="1000"/>
              </a:spcBef>
              <a:spcAft>
                <a:spcPts val="0"/>
              </a:spcAft>
              <a:buNone/>
            </a:pPr>
            <a:endParaRPr lang="es-419" noProof="0" dirty="0"/>
          </a:p>
        </p:txBody>
      </p:sp>
      <p:sp>
        <p:nvSpPr>
          <p:cNvPr id="473" name="Google Shape;473;p102"/>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4</a:t>
            </a:fld>
            <a:endParaRPr lang="es-419" noProof="0" dirty="0"/>
          </a:p>
        </p:txBody>
      </p:sp>
      <p:pic>
        <p:nvPicPr>
          <p:cNvPr id="474" name="Google Shape;474;p102" descr="Screenshot of Zoom toolbar showing the closed caption icon."/>
          <p:cNvPicPr preferRelativeResize="0"/>
          <p:nvPr/>
        </p:nvPicPr>
        <p:blipFill>
          <a:blip r:embed="rId3">
            <a:alphaModFix/>
          </a:blip>
          <a:stretch>
            <a:fillRect/>
          </a:stretch>
        </p:blipFill>
        <p:spPr>
          <a:xfrm>
            <a:off x="4520637" y="2936175"/>
            <a:ext cx="3150725" cy="15862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120"/>
          <p:cNvSpPr txBox="1">
            <a:spLocks noGrp="1"/>
          </p:cNvSpPr>
          <p:nvPr>
            <p:ph type="title"/>
          </p:nvPr>
        </p:nvSpPr>
        <p:spPr>
          <a:xfrm>
            <a:off x="838200" y="437979"/>
            <a:ext cx="10515600" cy="568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3500" noProof="0" dirty="0"/>
              <a:t>In Development: Resources </a:t>
            </a:r>
          </a:p>
        </p:txBody>
      </p:sp>
      <p:sp>
        <p:nvSpPr>
          <p:cNvPr id="627" name="Google Shape;627;p120"/>
          <p:cNvSpPr txBox="1">
            <a:spLocks noGrp="1"/>
          </p:cNvSpPr>
          <p:nvPr>
            <p:ph type="body" idx="1"/>
          </p:nvPr>
        </p:nvSpPr>
        <p:spPr>
          <a:xfrm>
            <a:off x="838200" y="1306199"/>
            <a:ext cx="10515600" cy="4751700"/>
          </a:xfrm>
          <a:prstGeom prst="rect">
            <a:avLst/>
          </a:prstGeom>
        </p:spPr>
        <p:txBody>
          <a:bodyPr spcFirstLastPara="1" wrap="square" lIns="91425" tIns="45700" rIns="91425" bIns="45700" anchor="t" anchorCtr="0">
            <a:noAutofit/>
          </a:bodyPr>
          <a:lstStyle/>
          <a:p>
            <a:pPr marL="457200" lvl="0" indent="-419100" algn="l" rtl="0">
              <a:spcBef>
                <a:spcPts val="1000"/>
              </a:spcBef>
              <a:spcAft>
                <a:spcPts val="0"/>
              </a:spcAft>
              <a:buSzPts val="3000"/>
              <a:buChar char="•"/>
            </a:pPr>
            <a:r>
              <a:rPr lang="es-419" sz="3000" noProof="0" dirty="0"/>
              <a:t>Web Landing Page: </a:t>
            </a:r>
            <a:r>
              <a:rPr lang="es-419" sz="3000" u="sng" noProof="0" dirty="0">
                <a:solidFill>
                  <a:schemeClr val="hlink"/>
                </a:solidFill>
                <a:hlinkClick r:id="rId3"/>
              </a:rPr>
              <a:t>Understanding the Impact of H.R.1 and Federal Changes to Medicaid</a:t>
            </a:r>
            <a:endParaRPr lang="es-419" sz="3000" noProof="0" dirty="0"/>
          </a:p>
          <a:p>
            <a:pPr marL="1371600" lvl="2" indent="-419100" algn="l" rtl="0">
              <a:spcBef>
                <a:spcPts val="0"/>
              </a:spcBef>
              <a:spcAft>
                <a:spcPts val="0"/>
              </a:spcAft>
              <a:buSzPts val="3000"/>
              <a:buChar char="▪"/>
            </a:pPr>
            <a:r>
              <a:rPr lang="es-419" sz="3000" u="sng" noProof="0" dirty="0">
                <a:solidFill>
                  <a:schemeClr val="hlink"/>
                </a:solidFill>
                <a:hlinkClick r:id="rId4"/>
              </a:rPr>
              <a:t>Fact Sheet</a:t>
            </a:r>
            <a:r>
              <a:rPr lang="es-419" sz="3000" noProof="0" dirty="0"/>
              <a:t> and </a:t>
            </a:r>
            <a:r>
              <a:rPr lang="es-419" sz="3000" u="sng" noProof="0" dirty="0">
                <a:solidFill>
                  <a:schemeClr val="hlink"/>
                </a:solidFill>
                <a:hlinkClick r:id="rId5"/>
              </a:rPr>
              <a:t>Frequently Asked Questions </a:t>
            </a:r>
            <a:endParaRPr lang="es-419" sz="3000" noProof="0" dirty="0"/>
          </a:p>
          <a:p>
            <a:pPr marL="1371600" lvl="2" indent="-419100" algn="l" rtl="0">
              <a:spcBef>
                <a:spcPts val="0"/>
              </a:spcBef>
              <a:spcAft>
                <a:spcPts val="0"/>
              </a:spcAft>
              <a:buSzPts val="3000"/>
              <a:buChar char="▪"/>
            </a:pPr>
            <a:r>
              <a:rPr lang="es-419" sz="3000" noProof="0" dirty="0"/>
              <a:t>Currently developing a screening tool to screen for those who may be subject to work requirements</a:t>
            </a:r>
          </a:p>
          <a:p>
            <a:pPr marL="457200" lvl="0" indent="-419100" algn="l" rtl="0">
              <a:spcBef>
                <a:spcPts val="0"/>
              </a:spcBef>
              <a:spcAft>
                <a:spcPts val="0"/>
              </a:spcAft>
              <a:buSzPts val="3000"/>
              <a:buChar char="•"/>
            </a:pPr>
            <a:r>
              <a:rPr lang="es-419" sz="3000" noProof="0" dirty="0"/>
              <a:t>Communication toolkit for providers and partners</a:t>
            </a:r>
          </a:p>
        </p:txBody>
      </p:sp>
      <p:sp>
        <p:nvSpPr>
          <p:cNvPr id="628" name="Google Shape;628;p12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40</a:t>
            </a:fld>
            <a:endParaRPr lang="es-419" noProof="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PlaceHolder 1"/>
          <p:cNvSpPr>
            <a:spLocks noGrp="1"/>
          </p:cNvSpPr>
          <p:nvPr>
            <p:ph type="title"/>
          </p:nvPr>
        </p:nvSpPr>
        <p:spPr>
          <a:xfrm>
            <a:off x="838080" y="438120"/>
            <a:ext cx="10515240" cy="56844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3500" b="1" u="none" strike="noStrike" noProof="0" dirty="0">
                <a:solidFill>
                  <a:schemeClr val="dk2"/>
                </a:solidFill>
                <a:effectLst/>
                <a:uFillTx/>
                <a:latin typeface="Trebuchet MS"/>
                <a:ea typeface="Trebuchet MS"/>
              </a:rPr>
              <a:t>En desarrollo: recursos</a:t>
            </a:r>
            <a:endParaRPr lang="es-419" sz="3500" b="0" u="none" strike="noStrike" noProof="0" dirty="0">
              <a:solidFill>
                <a:srgbClr val="000000"/>
              </a:solidFill>
              <a:effectLst/>
              <a:uFillTx/>
              <a:latin typeface="Arial"/>
            </a:endParaRPr>
          </a:p>
        </p:txBody>
      </p:sp>
      <p:sp>
        <p:nvSpPr>
          <p:cNvPr id="589" name="PlaceHolder 2"/>
          <p:cNvSpPr>
            <a:spLocks noGrp="1"/>
          </p:cNvSpPr>
          <p:nvPr>
            <p:ph/>
          </p:nvPr>
        </p:nvSpPr>
        <p:spPr>
          <a:xfrm>
            <a:off x="900000" y="1188720"/>
            <a:ext cx="10515240" cy="4133088"/>
          </a:xfrm>
          <a:prstGeom prst="rect">
            <a:avLst/>
          </a:prstGeom>
          <a:noFill/>
          <a:ln w="0">
            <a:noFill/>
          </a:ln>
        </p:spPr>
        <p:txBody>
          <a:bodyPr lIns="91440" tIns="45720" rIns="91440" bIns="45720" anchor="t">
            <a:noAutofit/>
          </a:bodyPr>
          <a:lstStyle/>
          <a:p>
            <a:pPr marL="457200" indent="-419040" algn="l">
              <a:lnSpc>
                <a:spcPct val="90000"/>
              </a:lnSpc>
              <a:spcBef>
                <a:spcPts val="1001"/>
              </a:spcBef>
              <a:buClr>
                <a:srgbClr val="000000"/>
              </a:buClr>
              <a:buSzPct val="120000"/>
              <a:buFont typeface="Arial"/>
              <a:buChar char="•"/>
            </a:pPr>
            <a:r>
              <a:rPr lang="es-419" sz="3000" b="0" u="none" strike="noStrike" noProof="0" dirty="0">
                <a:solidFill>
                  <a:schemeClr val="dk1"/>
                </a:solidFill>
                <a:effectLst/>
                <a:uFillTx/>
                <a:latin typeface="Trebuchet MS"/>
                <a:ea typeface="Trebuchet MS"/>
              </a:rPr>
              <a:t>Pagina de destino web: </a:t>
            </a:r>
            <a:r>
              <a:rPr lang="es-419" sz="3000" b="0" u="sng" strike="noStrike" noProof="0" dirty="0">
                <a:solidFill>
                  <a:schemeClr val="hlink"/>
                </a:solidFill>
                <a:effectLst/>
                <a:uFillTx/>
                <a:latin typeface="Trebuchet MS"/>
                <a:ea typeface="Trebuchet MS"/>
                <a:hlinkClick r:id="rId3"/>
              </a:rPr>
              <a:t>Entender el impacto del H.R.1 y los cambios federales a Medicaid.</a:t>
            </a:r>
            <a:endParaRPr lang="es-419" sz="3000" b="0" u="none" strike="noStrike" noProof="0" dirty="0">
              <a:solidFill>
                <a:srgbClr val="000000"/>
              </a:solidFill>
              <a:effectLst/>
              <a:uFillTx/>
              <a:latin typeface="Arial"/>
            </a:endParaRPr>
          </a:p>
          <a:p>
            <a:pPr marL="1409760" lvl="2" indent="-457200">
              <a:lnSpc>
                <a:spcPct val="90000"/>
              </a:lnSpc>
              <a:buClr>
                <a:srgbClr val="000000"/>
              </a:buClr>
              <a:buSzPct val="100000"/>
              <a:buFont typeface="Arial" panose="020B0604020202020204" pitchFamily="34" charset="0"/>
              <a:buChar char="•"/>
            </a:pPr>
            <a:r>
              <a:rPr lang="es-419" sz="3000" b="0" u="sng" strike="noStrike" noProof="0" dirty="0">
                <a:solidFill>
                  <a:schemeClr val="hlink"/>
                </a:solidFill>
                <a:effectLst/>
                <a:uFillTx/>
                <a:latin typeface="Trebuchet MS"/>
                <a:ea typeface="Trebuchet MS"/>
                <a:hlinkClick r:id="rId4"/>
              </a:rPr>
              <a:t>Hoja informativa </a:t>
            </a:r>
            <a:r>
              <a:rPr lang="es-419" sz="3000" b="0" u="none" strike="noStrike" noProof="0" dirty="0">
                <a:solidFill>
                  <a:schemeClr val="dk1"/>
                </a:solidFill>
                <a:effectLst/>
                <a:uFillTx/>
                <a:latin typeface="Trebuchet MS"/>
                <a:ea typeface="Trebuchet MS"/>
              </a:rPr>
              <a:t>y </a:t>
            </a:r>
            <a:r>
              <a:rPr lang="es-419" sz="3000" b="0" u="sng" strike="noStrike" noProof="0" dirty="0">
                <a:solidFill>
                  <a:schemeClr val="hlink"/>
                </a:solidFill>
                <a:effectLst/>
                <a:uFillTx/>
                <a:latin typeface="Trebuchet MS"/>
                <a:ea typeface="Trebuchet MS"/>
                <a:hlinkClick r:id="rId5"/>
              </a:rPr>
              <a:t>Preguntas frecuentemente realizadas</a:t>
            </a:r>
            <a:endParaRPr lang="es-419" sz="3000" b="0" u="none" strike="noStrike" noProof="0" dirty="0">
              <a:solidFill>
                <a:srgbClr val="000000"/>
              </a:solidFill>
              <a:effectLst/>
              <a:uFillTx/>
              <a:latin typeface="Arial"/>
            </a:endParaRPr>
          </a:p>
          <a:p>
            <a:pPr marL="1409760" lvl="2" indent="-457200">
              <a:lnSpc>
                <a:spcPct val="90000"/>
              </a:lnSpc>
              <a:buClr>
                <a:srgbClr val="000000"/>
              </a:buClr>
              <a:buSzPct val="100000"/>
              <a:buFont typeface="Arial" panose="020B0604020202020204" pitchFamily="34" charset="0"/>
              <a:buChar char="•"/>
            </a:pPr>
            <a:r>
              <a:rPr lang="es-419" sz="3000" b="0" u="none" strike="noStrike" noProof="0" dirty="0">
                <a:solidFill>
                  <a:schemeClr val="dk1"/>
                </a:solidFill>
                <a:effectLst/>
                <a:uFillTx/>
                <a:latin typeface="Trebuchet MS"/>
                <a:ea typeface="Trebuchet MS"/>
              </a:rPr>
              <a:t>Actualmente desarrollamos una herramienta de desarrollo para evaluar a quienes estén sujetos para requisitos de trabajo.</a:t>
            </a:r>
            <a:endParaRPr lang="es-419" sz="3000" noProof="0" dirty="0">
              <a:ea typeface="Trebuchet MS"/>
            </a:endParaRPr>
          </a:p>
          <a:p>
            <a:pPr marL="1409760" lvl="2" indent="-457200">
              <a:lnSpc>
                <a:spcPct val="90000"/>
              </a:lnSpc>
              <a:buClr>
                <a:srgbClr val="000000"/>
              </a:buClr>
              <a:buSzPct val="100000"/>
              <a:buFont typeface="Arial" panose="020B0604020202020204" pitchFamily="34" charset="0"/>
              <a:buChar char="•"/>
            </a:pPr>
            <a:r>
              <a:rPr lang="es-419" sz="3000" b="0" u="none" strike="noStrike" noProof="0" dirty="0">
                <a:solidFill>
                  <a:schemeClr val="dk1"/>
                </a:solidFill>
                <a:effectLst/>
                <a:uFillTx/>
                <a:latin typeface="Trebuchet MS"/>
                <a:ea typeface="Trebuchet MS"/>
              </a:rPr>
              <a:t>Kit de herramientas de comunicación para los proveedores y socios</a:t>
            </a:r>
            <a:endParaRPr lang="es-419" sz="3000" b="0" u="none" strike="noStrike" noProof="0" dirty="0">
              <a:solidFill>
                <a:srgbClr val="000000"/>
              </a:solidFill>
              <a:effectLst/>
              <a:uFillTx/>
              <a:latin typeface="Arial"/>
            </a:endParaRPr>
          </a:p>
        </p:txBody>
      </p:sp>
      <p:sp>
        <p:nvSpPr>
          <p:cNvPr id="590" name="PlaceHolder 3"/>
          <p:cNvSpPr>
            <a:spLocks noGrp="1"/>
          </p:cNvSpPr>
          <p:nvPr>
            <p:ph type="sldNum" idx="121"/>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4C4306F5-0779-4882-91A6-824220DB329C}" type="slidenum">
              <a:rPr lang="es-419" sz="1200" b="0" u="none" strike="noStrike" noProof="0" smtClean="0">
                <a:solidFill>
                  <a:schemeClr val="lt1"/>
                </a:solidFill>
                <a:effectLst/>
                <a:uFillTx/>
                <a:latin typeface="Trebuchet MS"/>
                <a:ea typeface="Trebuchet MS"/>
              </a:rPr>
              <a:t>41</a:t>
            </a:fld>
            <a:endParaRPr lang="es-419" sz="1200" b="0" u="none" strike="noStrike" noProof="0" dirty="0">
              <a:solidFill>
                <a:srgbClr val="000000"/>
              </a:solidFill>
              <a:effectLst/>
              <a:uFillTx/>
              <a:latin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121"/>
          <p:cNvSpPr txBox="1">
            <a:spLocks noGrp="1"/>
          </p:cNvSpPr>
          <p:nvPr>
            <p:ph type="title"/>
          </p:nvPr>
        </p:nvSpPr>
        <p:spPr>
          <a:xfrm>
            <a:off x="503350" y="2904700"/>
            <a:ext cx="11115300" cy="1793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b="0" noProof="0" dirty="0"/>
              <a:t>Additional correspondence monitoring efforts being implemented by HCPF</a:t>
            </a:r>
          </a:p>
          <a:p>
            <a:pPr marL="0" lvl="0" indent="0" algn="ctr" rtl="0">
              <a:spcBef>
                <a:spcPts val="0"/>
              </a:spcBef>
              <a:spcAft>
                <a:spcPts val="0"/>
              </a:spcAft>
              <a:buNone/>
            </a:pPr>
            <a:endParaRPr lang="es-419" b="0" noProof="0" dirty="0"/>
          </a:p>
          <a:p>
            <a:pPr marL="0" lvl="0" indent="0" algn="ctr" rtl="0">
              <a:lnSpc>
                <a:spcPct val="90000"/>
              </a:lnSpc>
              <a:spcBef>
                <a:spcPts val="0"/>
              </a:spcBef>
              <a:spcAft>
                <a:spcPts val="0"/>
              </a:spcAft>
              <a:buClr>
                <a:schemeClr val="lt1"/>
              </a:buClr>
              <a:buSzPts val="6000"/>
              <a:buFont typeface="Trebuchet MS"/>
              <a:buNone/>
            </a:pPr>
            <a:endParaRPr lang="es-419" noProof="0" dirty="0"/>
          </a:p>
          <a:p>
            <a:pPr marL="0" lvl="0" indent="0" algn="l" rtl="0">
              <a:lnSpc>
                <a:spcPct val="90000"/>
              </a:lnSpc>
              <a:spcBef>
                <a:spcPts val="0"/>
              </a:spcBef>
              <a:spcAft>
                <a:spcPts val="0"/>
              </a:spcAft>
              <a:buClr>
                <a:schemeClr val="lt1"/>
              </a:buClr>
              <a:buSzPts val="6000"/>
              <a:buFont typeface="Trebuchet MS"/>
              <a:buNone/>
            </a:pPr>
            <a:endParaRPr lang="es-419" noProof="0" dirty="0"/>
          </a:p>
        </p:txBody>
      </p:sp>
      <p:sp>
        <p:nvSpPr>
          <p:cNvPr id="634" name="Google Shape;634;p121"/>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42</a:t>
            </a:fld>
            <a:endParaRPr lang="es-419" noProof="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PlaceHolder 1"/>
          <p:cNvSpPr>
            <a:spLocks noGrp="1"/>
          </p:cNvSpPr>
          <p:nvPr>
            <p:ph type="title"/>
          </p:nvPr>
        </p:nvSpPr>
        <p:spPr>
          <a:xfrm>
            <a:off x="503280" y="2904840"/>
            <a:ext cx="11115000" cy="1792800"/>
          </a:xfrm>
          <a:prstGeom prst="rect">
            <a:avLst/>
          </a:prstGeom>
          <a:noFill/>
          <a:ln w="0">
            <a:noFill/>
          </a:ln>
        </p:spPr>
        <p:txBody>
          <a:bodyPr lIns="91440" tIns="45720" rIns="91440" bIns="45720" anchor="ctr">
            <a:noAutofit/>
          </a:bodyPr>
          <a:lstStyle/>
          <a:p>
            <a:pPr indent="0" algn="ctr">
              <a:lnSpc>
                <a:spcPct val="90000"/>
              </a:lnSpc>
              <a:buNone/>
              <a:tabLst>
                <a:tab pos="0" algn="l"/>
              </a:tabLst>
            </a:pPr>
            <a:r>
              <a:rPr lang="es-419" sz="6000" b="0" u="none" strike="noStrike" noProof="0" dirty="0">
                <a:solidFill>
                  <a:schemeClr val="lt1"/>
                </a:solidFill>
                <a:effectLst/>
                <a:uFillTx/>
                <a:latin typeface="Trebuchet MS"/>
                <a:ea typeface="Trebuchet MS"/>
              </a:rPr>
              <a:t>Esfuerzos adicionales de supervisión de la correspondencia que esta llevando a cabo HCPF.</a:t>
            </a:r>
            <a:br>
              <a:rPr lang="es-419" sz="6000" noProof="0" dirty="0"/>
            </a:br>
            <a:br>
              <a:rPr lang="es-419" sz="6000" noProof="0" dirty="0"/>
            </a:br>
            <a:br>
              <a:rPr lang="es-419" sz="6000" noProof="0" dirty="0"/>
            </a:br>
            <a:endParaRPr lang="es-419" sz="6000" b="0" u="none" strike="noStrike" noProof="0" dirty="0">
              <a:solidFill>
                <a:srgbClr val="000000"/>
              </a:solidFill>
              <a:effectLst/>
              <a:uFillTx/>
              <a:latin typeface="Arial"/>
            </a:endParaRPr>
          </a:p>
        </p:txBody>
      </p:sp>
      <p:sp>
        <p:nvSpPr>
          <p:cNvPr id="593" name="PlaceHolder 2"/>
          <p:cNvSpPr>
            <a:spLocks noGrp="1"/>
          </p:cNvSpPr>
          <p:nvPr>
            <p:ph type="sldNum" idx="122"/>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55888229-3901-42B8-9011-5F2EB6246E92}" type="slidenum">
              <a:rPr lang="es-419" sz="1200" b="0" u="none" strike="noStrike" noProof="0" smtClean="0">
                <a:solidFill>
                  <a:schemeClr val="dk1"/>
                </a:solidFill>
                <a:effectLst/>
                <a:uFillTx/>
                <a:latin typeface="Trebuchet MS"/>
                <a:ea typeface="Trebuchet MS"/>
              </a:rPr>
              <a:t>43</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122"/>
          <p:cNvSpPr txBox="1">
            <a:spLocks noGrp="1"/>
          </p:cNvSpPr>
          <p:nvPr>
            <p:ph type="body" idx="1"/>
          </p:nvPr>
        </p:nvSpPr>
        <p:spPr>
          <a:xfrm>
            <a:off x="170500" y="1058975"/>
            <a:ext cx="11882100" cy="5022300"/>
          </a:xfrm>
          <a:prstGeom prst="rect">
            <a:avLst/>
          </a:prstGeom>
        </p:spPr>
        <p:txBody>
          <a:bodyPr spcFirstLastPara="1" wrap="square" lIns="91425" tIns="45700" rIns="91425" bIns="45700" anchor="t" anchorCtr="0">
            <a:noAutofit/>
          </a:bodyPr>
          <a:lstStyle/>
          <a:p>
            <a:pPr marL="609600" lvl="0" indent="-495300" algn="l" rtl="0">
              <a:spcBef>
                <a:spcPts val="1000"/>
              </a:spcBef>
              <a:spcAft>
                <a:spcPts val="0"/>
              </a:spcAft>
              <a:buSzPts val="3000"/>
              <a:buChar char="•"/>
            </a:pPr>
            <a:r>
              <a:rPr lang="es-419" sz="3000" noProof="0" dirty="0"/>
              <a:t>Utilizing AI to review notices and provide actionable analytics and reporting to identify and address common issues.</a:t>
            </a:r>
          </a:p>
          <a:p>
            <a:pPr marL="609600" lvl="0" indent="-495300" algn="l" rtl="0">
              <a:spcBef>
                <a:spcPts val="1000"/>
              </a:spcBef>
              <a:spcAft>
                <a:spcPts val="0"/>
              </a:spcAft>
              <a:buSzPts val="3000"/>
              <a:buChar char="•"/>
            </a:pPr>
            <a:r>
              <a:rPr lang="es-419" sz="3000" noProof="0" dirty="0"/>
              <a:t>Will allow for the ability to hold notices when significant issues are present</a:t>
            </a:r>
          </a:p>
          <a:p>
            <a:pPr marL="609600" lvl="0" indent="-495300" algn="l" rtl="0">
              <a:spcBef>
                <a:spcPts val="1000"/>
              </a:spcBef>
              <a:spcAft>
                <a:spcPts val="0"/>
              </a:spcAft>
              <a:buSzPts val="3000"/>
              <a:buChar char="•"/>
            </a:pPr>
            <a:r>
              <a:rPr lang="es-419" sz="3000" noProof="0" dirty="0"/>
              <a:t>Will allow HCPF to better quantify and prioritize issues</a:t>
            </a:r>
          </a:p>
          <a:p>
            <a:pPr marL="609600" lvl="0" indent="-495300" algn="l" rtl="0">
              <a:spcBef>
                <a:spcPts val="1000"/>
              </a:spcBef>
              <a:spcAft>
                <a:spcPts val="0"/>
              </a:spcAft>
              <a:buSzPts val="3000"/>
              <a:buChar char="•"/>
            </a:pPr>
            <a:r>
              <a:rPr lang="es-419" sz="3000" noProof="0" dirty="0"/>
              <a:t>Will be capable of evaluating historic data to provide quick returns</a:t>
            </a:r>
          </a:p>
          <a:p>
            <a:pPr marL="609600" lvl="0" indent="-495300" algn="l" rtl="0">
              <a:spcBef>
                <a:spcPts val="1000"/>
              </a:spcBef>
              <a:spcAft>
                <a:spcPts val="0"/>
              </a:spcAft>
              <a:buSzPts val="3000"/>
              <a:buChar char="•"/>
            </a:pPr>
            <a:r>
              <a:rPr lang="es-419" sz="3000" noProof="0" dirty="0"/>
              <a:t>Ahead of significant changes to noticing (6 month renewal) will allow HCPF to quantify the impact and monitor ongoing communications</a:t>
            </a:r>
          </a:p>
          <a:p>
            <a:pPr marL="584200" lvl="0" indent="0" algn="l" rtl="0">
              <a:spcBef>
                <a:spcPts val="1000"/>
              </a:spcBef>
              <a:spcAft>
                <a:spcPts val="0"/>
              </a:spcAft>
              <a:buNone/>
            </a:pPr>
            <a:endParaRPr lang="es-419" sz="2200" noProof="0" dirty="0"/>
          </a:p>
        </p:txBody>
      </p:sp>
      <p:sp>
        <p:nvSpPr>
          <p:cNvPr id="640" name="Google Shape;640;p122"/>
          <p:cNvSpPr txBox="1">
            <a:spLocks noGrp="1"/>
          </p:cNvSpPr>
          <p:nvPr>
            <p:ph type="title"/>
          </p:nvPr>
        </p:nvSpPr>
        <p:spPr>
          <a:xfrm>
            <a:off x="838200" y="513832"/>
            <a:ext cx="10515600" cy="5511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3500" noProof="0" dirty="0"/>
              <a:t>Additional correspondence monitoring efforts being implemented by HCPF</a:t>
            </a:r>
          </a:p>
        </p:txBody>
      </p:sp>
      <p:sp>
        <p:nvSpPr>
          <p:cNvPr id="641" name="Google Shape;641;p12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44</a:t>
            </a:fld>
            <a:endParaRPr lang="es-419" noProof="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PlaceHolder 1"/>
          <p:cNvSpPr>
            <a:spLocks noGrp="1"/>
          </p:cNvSpPr>
          <p:nvPr>
            <p:ph/>
          </p:nvPr>
        </p:nvSpPr>
        <p:spPr>
          <a:xfrm>
            <a:off x="310200" y="993805"/>
            <a:ext cx="11881800" cy="5022000"/>
          </a:xfrm>
          <a:prstGeom prst="rect">
            <a:avLst/>
          </a:prstGeom>
          <a:noFill/>
          <a:ln w="0">
            <a:noFill/>
          </a:ln>
        </p:spPr>
        <p:txBody>
          <a:bodyPr lIns="91440" tIns="45720" rIns="91440" bIns="45720" anchor="t">
            <a:noAutofit/>
          </a:bodyPr>
          <a:lstStyle/>
          <a:p>
            <a:pPr marL="609480" indent="-495360" algn="l">
              <a:lnSpc>
                <a:spcPct val="90000"/>
              </a:lnSpc>
              <a:spcBef>
                <a:spcPts val="1001"/>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Utilizar la inteligencia artificial para revisar los avisos y proporcionar análisis y informes prácticos para identificar y abordar problemas comunes.</a:t>
            </a:r>
            <a:endParaRPr lang="es-419" sz="3000" b="0" u="none" strike="noStrike" noProof="0" dirty="0">
              <a:solidFill>
                <a:srgbClr val="000000"/>
              </a:solidFill>
              <a:effectLst/>
              <a:uFillTx/>
              <a:latin typeface="Arial"/>
            </a:endParaRPr>
          </a:p>
          <a:p>
            <a:pPr marL="609480" indent="-495360" algn="l">
              <a:lnSpc>
                <a:spcPct val="90000"/>
              </a:lnSpc>
              <a:spcBef>
                <a:spcPts val="1001"/>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Permitirá retener los avisos cuando se produzcan problemas importantes.</a:t>
            </a:r>
            <a:endParaRPr lang="es-419" sz="3000" b="0" u="none" strike="noStrike" noProof="0" dirty="0">
              <a:solidFill>
                <a:srgbClr val="000000"/>
              </a:solidFill>
              <a:effectLst/>
              <a:uFillTx/>
              <a:latin typeface="Arial"/>
            </a:endParaRPr>
          </a:p>
          <a:p>
            <a:pPr marL="609480" indent="-495360" algn="l">
              <a:lnSpc>
                <a:spcPct val="90000"/>
              </a:lnSpc>
              <a:spcBef>
                <a:spcPts val="1001"/>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Permitirá a HCPF cuantificar y priorizar mejor los problemas.</a:t>
            </a:r>
            <a:endParaRPr lang="es-419" sz="3000" b="0" u="none" strike="noStrike" noProof="0" dirty="0">
              <a:solidFill>
                <a:srgbClr val="000000"/>
              </a:solidFill>
              <a:effectLst/>
              <a:uFillTx/>
              <a:latin typeface="Arial"/>
            </a:endParaRPr>
          </a:p>
          <a:p>
            <a:pPr marL="609480" indent="-495360" algn="l">
              <a:lnSpc>
                <a:spcPct val="90000"/>
              </a:lnSpc>
              <a:spcBef>
                <a:spcPts val="1001"/>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Sera capaz de evaluar datos históricos para proporcionar resultados rápidos.</a:t>
            </a:r>
            <a:endParaRPr lang="es-419" sz="3000" b="0" u="none" strike="noStrike" noProof="0" dirty="0">
              <a:solidFill>
                <a:srgbClr val="000000"/>
              </a:solidFill>
              <a:effectLst/>
              <a:uFillTx/>
              <a:latin typeface="Arial"/>
            </a:endParaRPr>
          </a:p>
          <a:p>
            <a:pPr marL="609480" indent="-495360" algn="l">
              <a:lnSpc>
                <a:spcPct val="90000"/>
              </a:lnSpc>
              <a:spcBef>
                <a:spcPts val="1001"/>
              </a:spcBef>
              <a:buClr>
                <a:srgbClr val="000000"/>
              </a:buClr>
              <a:buSzPct val="100000"/>
              <a:buFont typeface="Arial"/>
              <a:buChar char="•"/>
            </a:pPr>
            <a:r>
              <a:rPr lang="es-419" sz="3000" b="0" u="none" strike="noStrike" noProof="0" dirty="0">
                <a:solidFill>
                  <a:schemeClr val="dk1"/>
                </a:solidFill>
                <a:effectLst/>
                <a:uFillTx/>
                <a:latin typeface="Trebuchet MS"/>
                <a:ea typeface="Trebuchet MS"/>
              </a:rPr>
              <a:t>Antes de que se produzcan cambios significativos en los avisos (renovación de 6 meses), permitirá a HCPF cuantificar el impacto y supervisar las comunicaciones en curso.</a:t>
            </a:r>
            <a:endParaRPr lang="es-419" sz="3000" b="0" u="none" strike="noStrike" noProof="0" dirty="0">
              <a:solidFill>
                <a:srgbClr val="000000"/>
              </a:solidFill>
              <a:effectLst/>
              <a:uFillTx/>
              <a:latin typeface="Arial"/>
            </a:endParaRPr>
          </a:p>
          <a:p>
            <a:pPr marL="584280" indent="0" algn="l">
              <a:lnSpc>
                <a:spcPct val="90000"/>
              </a:lnSpc>
              <a:spcBef>
                <a:spcPts val="1001"/>
              </a:spcBef>
              <a:buSzPct val="100000"/>
              <a:buNone/>
              <a:tabLst>
                <a:tab pos="0" algn="l"/>
              </a:tabLst>
            </a:pPr>
            <a:endParaRPr lang="es-419" sz="2200" b="0" u="none" strike="noStrike" noProof="0" dirty="0">
              <a:solidFill>
                <a:srgbClr val="000000"/>
              </a:solidFill>
              <a:effectLst/>
              <a:uFillTx/>
              <a:latin typeface="Arial"/>
            </a:endParaRPr>
          </a:p>
        </p:txBody>
      </p:sp>
      <p:sp>
        <p:nvSpPr>
          <p:cNvPr id="595" name="PlaceHolder 2"/>
          <p:cNvSpPr>
            <a:spLocks noGrp="1"/>
          </p:cNvSpPr>
          <p:nvPr>
            <p:ph type="title"/>
          </p:nvPr>
        </p:nvSpPr>
        <p:spPr>
          <a:xfrm>
            <a:off x="838080" y="513720"/>
            <a:ext cx="10515240" cy="55080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3500" b="1" u="none" strike="noStrike" noProof="0" dirty="0">
                <a:solidFill>
                  <a:schemeClr val="dk2"/>
                </a:solidFill>
                <a:effectLst/>
                <a:uFillTx/>
                <a:latin typeface="Trebuchet MS"/>
                <a:ea typeface="Trebuchet MS"/>
              </a:rPr>
              <a:t>Esfuerzos adicionales de supervisión de la correspondencia que esta llevando a cabo HCPF.</a:t>
            </a:r>
            <a:endParaRPr lang="es-419" sz="3500" b="0" u="none" strike="noStrike" noProof="0" dirty="0">
              <a:solidFill>
                <a:srgbClr val="000000"/>
              </a:solidFill>
              <a:effectLst/>
              <a:uFillTx/>
              <a:latin typeface="Arial"/>
            </a:endParaRPr>
          </a:p>
        </p:txBody>
      </p:sp>
      <p:sp>
        <p:nvSpPr>
          <p:cNvPr id="596" name="PlaceHolder 3"/>
          <p:cNvSpPr>
            <a:spLocks noGrp="1"/>
          </p:cNvSpPr>
          <p:nvPr>
            <p:ph type="sldNum" idx="123"/>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609F8EF0-BAF5-4B48-999D-DA9974F41B71}" type="slidenum">
              <a:rPr lang="es-419" sz="1200" b="0" u="none" strike="noStrike" noProof="0" smtClean="0">
                <a:solidFill>
                  <a:schemeClr val="lt1"/>
                </a:solidFill>
                <a:effectLst/>
                <a:uFillTx/>
                <a:latin typeface="Trebuchet MS"/>
                <a:ea typeface="Trebuchet MS"/>
              </a:rPr>
              <a:t>45</a:t>
            </a:fld>
            <a:endParaRPr lang="es-419" sz="1200" b="0" u="none" strike="noStrike" noProof="0" dirty="0">
              <a:solidFill>
                <a:srgbClr val="000000"/>
              </a:solidFill>
              <a:effectLst/>
              <a:uFillTx/>
              <a:latin typeface="Times New Roman"/>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123"/>
          <p:cNvSpPr txBox="1">
            <a:spLocks noGrp="1"/>
          </p:cNvSpPr>
          <p:nvPr>
            <p:ph type="title"/>
          </p:nvPr>
        </p:nvSpPr>
        <p:spPr>
          <a:xfrm>
            <a:off x="503350" y="2904700"/>
            <a:ext cx="11115300" cy="1793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419" b="0" noProof="0" dirty="0"/>
              <a:t>Future opportunities to learn more and share feedback</a:t>
            </a:r>
          </a:p>
          <a:p>
            <a:pPr marL="0" lvl="0" indent="0" algn="ctr" rtl="0">
              <a:lnSpc>
                <a:spcPct val="90000"/>
              </a:lnSpc>
              <a:spcBef>
                <a:spcPts val="0"/>
              </a:spcBef>
              <a:spcAft>
                <a:spcPts val="0"/>
              </a:spcAft>
              <a:buClr>
                <a:schemeClr val="lt1"/>
              </a:buClr>
              <a:buSzPts val="6000"/>
              <a:buFont typeface="Trebuchet MS"/>
              <a:buNone/>
            </a:pPr>
            <a:endParaRPr lang="es-419" noProof="0" dirty="0"/>
          </a:p>
          <a:p>
            <a:pPr marL="0" lvl="0" indent="0" algn="l" rtl="0">
              <a:lnSpc>
                <a:spcPct val="90000"/>
              </a:lnSpc>
              <a:spcBef>
                <a:spcPts val="0"/>
              </a:spcBef>
              <a:spcAft>
                <a:spcPts val="0"/>
              </a:spcAft>
              <a:buClr>
                <a:schemeClr val="lt1"/>
              </a:buClr>
              <a:buSzPts val="6000"/>
              <a:buFont typeface="Trebuchet MS"/>
              <a:buNone/>
            </a:pPr>
            <a:endParaRPr lang="es-419" noProof="0" dirty="0"/>
          </a:p>
        </p:txBody>
      </p:sp>
      <p:sp>
        <p:nvSpPr>
          <p:cNvPr id="647" name="Google Shape;647;p12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46</a:t>
            </a:fld>
            <a:endParaRPr lang="es-419" noProof="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 name="PlaceHolder 1"/>
          <p:cNvSpPr>
            <a:spLocks noGrp="1"/>
          </p:cNvSpPr>
          <p:nvPr>
            <p:ph type="title"/>
          </p:nvPr>
        </p:nvSpPr>
        <p:spPr>
          <a:xfrm>
            <a:off x="503280" y="2904840"/>
            <a:ext cx="11115000" cy="1792800"/>
          </a:xfrm>
          <a:prstGeom prst="rect">
            <a:avLst/>
          </a:prstGeom>
          <a:noFill/>
          <a:ln w="0">
            <a:noFill/>
          </a:ln>
        </p:spPr>
        <p:txBody>
          <a:bodyPr lIns="91440" tIns="45720" rIns="91440" bIns="45720" anchor="ctr">
            <a:noAutofit/>
          </a:bodyPr>
          <a:lstStyle/>
          <a:p>
            <a:pPr indent="0" algn="ctr">
              <a:lnSpc>
                <a:spcPct val="90000"/>
              </a:lnSpc>
              <a:buNone/>
              <a:tabLst>
                <a:tab pos="0" algn="l"/>
              </a:tabLst>
            </a:pPr>
            <a:r>
              <a:rPr lang="es-419" sz="6000" b="0" u="none" strike="noStrike" noProof="0" dirty="0">
                <a:solidFill>
                  <a:schemeClr val="lt1"/>
                </a:solidFill>
                <a:effectLst/>
                <a:uFillTx/>
                <a:latin typeface="Trebuchet MS"/>
                <a:ea typeface="Trebuchet MS"/>
              </a:rPr>
              <a:t>Oportunidades futuras para aprender mas y compartir opiniones</a:t>
            </a:r>
            <a:br>
              <a:rPr lang="es-419" sz="6000" noProof="0" dirty="0"/>
            </a:br>
            <a:br>
              <a:rPr lang="es-419" sz="6000" noProof="0" dirty="0"/>
            </a:br>
            <a:endParaRPr lang="es-419" sz="6000" b="0" u="none" strike="noStrike" noProof="0" dirty="0">
              <a:solidFill>
                <a:srgbClr val="000000"/>
              </a:solidFill>
              <a:effectLst/>
              <a:uFillTx/>
              <a:latin typeface="Arial"/>
            </a:endParaRPr>
          </a:p>
        </p:txBody>
      </p:sp>
      <p:sp>
        <p:nvSpPr>
          <p:cNvPr id="598" name="PlaceHolder 2"/>
          <p:cNvSpPr>
            <a:spLocks noGrp="1"/>
          </p:cNvSpPr>
          <p:nvPr>
            <p:ph type="sldNum" idx="124"/>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AE51C9BE-7A12-47A9-8F02-E9551437EFB9}" type="slidenum">
              <a:rPr lang="es-419" sz="1200" b="0" u="none" strike="noStrike" noProof="0" smtClean="0">
                <a:solidFill>
                  <a:schemeClr val="dk1"/>
                </a:solidFill>
                <a:effectLst/>
                <a:uFillTx/>
                <a:latin typeface="Trebuchet MS"/>
                <a:ea typeface="Trebuchet MS"/>
              </a:rPr>
              <a:t>47</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124"/>
          <p:cNvSpPr txBox="1">
            <a:spLocks noGrp="1"/>
          </p:cNvSpPr>
          <p:nvPr>
            <p:ph type="ctrTitle"/>
          </p:nvPr>
        </p:nvSpPr>
        <p:spPr>
          <a:xfrm>
            <a:off x="415600" y="277004"/>
            <a:ext cx="11360700" cy="12225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3500" noProof="0" dirty="0"/>
              <a:t>H.R.1 Medicaid Coverage, Eligibility &amp; Implementation Updates Webinar</a:t>
            </a:r>
          </a:p>
        </p:txBody>
      </p:sp>
      <p:sp>
        <p:nvSpPr>
          <p:cNvPr id="654" name="Google Shape;654;p124"/>
          <p:cNvSpPr txBox="1">
            <a:spLocks noGrp="1"/>
          </p:cNvSpPr>
          <p:nvPr>
            <p:ph type="subTitle" idx="1"/>
          </p:nvPr>
        </p:nvSpPr>
        <p:spPr>
          <a:xfrm>
            <a:off x="509325" y="1426086"/>
            <a:ext cx="11360700" cy="4740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s-419" sz="2700" noProof="0" dirty="0">
                <a:solidFill>
                  <a:schemeClr val="dk2"/>
                </a:solidFill>
                <a:highlight>
                  <a:srgbClr val="FFFFFF"/>
                </a:highlight>
                <a:latin typeface="Trebuchet MS"/>
                <a:ea typeface="Trebuchet MS"/>
                <a:cs typeface="Trebuchet MS"/>
                <a:sym typeface="Trebuchet MS"/>
              </a:rPr>
              <a:t>February 24, from 9 to 11 a.m.</a:t>
            </a:r>
            <a:endParaRPr lang="es-419" sz="2000" noProof="0" dirty="0">
              <a:solidFill>
                <a:schemeClr val="dk2"/>
              </a:solidFill>
              <a:highlight>
                <a:srgbClr val="FFFFFF"/>
              </a:highlight>
              <a:latin typeface="Trebuchet MS"/>
              <a:ea typeface="Trebuchet MS"/>
              <a:cs typeface="Trebuchet MS"/>
              <a:sym typeface="Trebuchet MS"/>
            </a:endParaRPr>
          </a:p>
          <a:p>
            <a:pPr marL="0" lvl="0" indent="0" algn="l" rtl="0">
              <a:lnSpc>
                <a:spcPct val="115000"/>
              </a:lnSpc>
              <a:spcBef>
                <a:spcPts val="0"/>
              </a:spcBef>
              <a:spcAft>
                <a:spcPts val="0"/>
              </a:spcAft>
              <a:buClr>
                <a:schemeClr val="dk1"/>
              </a:buClr>
              <a:buSzPts val="1100"/>
              <a:buFont typeface="Arial"/>
              <a:buNone/>
            </a:pPr>
            <a:r>
              <a:rPr lang="es-419" sz="2000" noProof="0" dirty="0">
                <a:solidFill>
                  <a:schemeClr val="dk2"/>
                </a:solidFill>
                <a:highlight>
                  <a:srgbClr val="FFFFFF"/>
                </a:highlight>
                <a:latin typeface="Trebuchet MS"/>
                <a:ea typeface="Trebuchet MS"/>
                <a:cs typeface="Trebuchet MS"/>
                <a:sym typeface="Trebuchet MS"/>
              </a:rPr>
              <a:t>This event will share Medicaid related updates on the most recent CMS guidance, the implementation timeline of H.R. 1 for key changes such as semi-annual renewals and community engagement/work requirements, and opportunities for stakeholders to engage with us in the process. The webinar will also address the top concerns we heard from more than 700 respondents to our H.R.1 survey, including: </a:t>
            </a:r>
          </a:p>
          <a:p>
            <a:pPr marL="838200" lvl="0" indent="-355600" algn="l" rtl="0">
              <a:lnSpc>
                <a:spcPct val="115000"/>
              </a:lnSpc>
              <a:spcBef>
                <a:spcPts val="0"/>
              </a:spcBef>
              <a:spcAft>
                <a:spcPts val="0"/>
              </a:spcAft>
              <a:buClr>
                <a:schemeClr val="dk2"/>
              </a:buClr>
              <a:buSzPts val="2000"/>
              <a:buChar char="●"/>
            </a:pPr>
            <a:r>
              <a:rPr lang="es-419" sz="2000" noProof="0" dirty="0">
                <a:solidFill>
                  <a:schemeClr val="dk2"/>
                </a:solidFill>
                <a:highlight>
                  <a:srgbClr val="FFFFFF"/>
                </a:highlight>
                <a:latin typeface="Trebuchet MS"/>
                <a:ea typeface="Trebuchet MS"/>
                <a:cs typeface="Trebuchet MS"/>
                <a:sym typeface="Trebuchet MS"/>
              </a:rPr>
              <a:t>Services covered by Medicaid</a:t>
            </a:r>
          </a:p>
          <a:p>
            <a:pPr marL="838200" lvl="0" indent="-355600" algn="l" rtl="0">
              <a:lnSpc>
                <a:spcPct val="115000"/>
              </a:lnSpc>
              <a:spcBef>
                <a:spcPts val="0"/>
              </a:spcBef>
              <a:spcAft>
                <a:spcPts val="0"/>
              </a:spcAft>
              <a:buClr>
                <a:schemeClr val="dk2"/>
              </a:buClr>
              <a:buSzPts val="2000"/>
              <a:buChar char="●"/>
            </a:pPr>
            <a:r>
              <a:rPr lang="es-419" sz="2000" noProof="0" dirty="0">
                <a:solidFill>
                  <a:schemeClr val="dk2"/>
                </a:solidFill>
                <a:highlight>
                  <a:srgbClr val="FFFFFF"/>
                </a:highlight>
                <a:latin typeface="Trebuchet MS"/>
                <a:ea typeface="Trebuchet MS"/>
                <a:cs typeface="Trebuchet MS"/>
                <a:sym typeface="Trebuchet MS"/>
              </a:rPr>
              <a:t>State budget challenges and Medicaid sustainability work</a:t>
            </a:r>
          </a:p>
          <a:p>
            <a:pPr marL="838200" lvl="0" indent="-355600" algn="l" rtl="0">
              <a:lnSpc>
                <a:spcPct val="115000"/>
              </a:lnSpc>
              <a:spcBef>
                <a:spcPts val="0"/>
              </a:spcBef>
              <a:spcAft>
                <a:spcPts val="0"/>
              </a:spcAft>
              <a:buClr>
                <a:schemeClr val="dk2"/>
              </a:buClr>
              <a:buSzPts val="2000"/>
              <a:buChar char="●"/>
            </a:pPr>
            <a:r>
              <a:rPr lang="es-419" sz="2000" noProof="0" dirty="0">
                <a:solidFill>
                  <a:schemeClr val="dk2"/>
                </a:solidFill>
                <a:highlight>
                  <a:srgbClr val="FFFFFF"/>
                </a:highlight>
                <a:latin typeface="Trebuchet MS"/>
                <a:ea typeface="Trebuchet MS"/>
                <a:cs typeface="Trebuchet MS"/>
                <a:sym typeface="Trebuchet MS"/>
              </a:rPr>
              <a:t>Provider fees, payments and tax provisions </a:t>
            </a:r>
          </a:p>
          <a:p>
            <a:pPr marL="838200" lvl="0" indent="-355600" algn="l" rtl="0">
              <a:lnSpc>
                <a:spcPct val="115000"/>
              </a:lnSpc>
              <a:spcBef>
                <a:spcPts val="0"/>
              </a:spcBef>
              <a:spcAft>
                <a:spcPts val="0"/>
              </a:spcAft>
              <a:buClr>
                <a:schemeClr val="dk2"/>
              </a:buClr>
              <a:buSzPts val="2000"/>
              <a:buChar char="●"/>
            </a:pPr>
            <a:r>
              <a:rPr lang="es-419" sz="2000" noProof="0" dirty="0">
                <a:solidFill>
                  <a:schemeClr val="dk2"/>
                </a:solidFill>
                <a:highlight>
                  <a:srgbClr val="FFFFFF"/>
                </a:highlight>
                <a:latin typeface="Trebuchet MS"/>
                <a:ea typeface="Trebuchet MS"/>
                <a:cs typeface="Trebuchet MS"/>
                <a:sym typeface="Trebuchet MS"/>
              </a:rPr>
              <a:t>The importance of prioritizing our north star: mitigating coverage losses and the downstreaming catastrophic consequences to Coloradans, providers, and the economy</a:t>
            </a:r>
          </a:p>
          <a:p>
            <a:pPr marL="0" lvl="0" indent="0" algn="l" rtl="0">
              <a:lnSpc>
                <a:spcPct val="115000"/>
              </a:lnSpc>
              <a:spcBef>
                <a:spcPts val="0"/>
              </a:spcBef>
              <a:spcAft>
                <a:spcPts val="0"/>
              </a:spcAft>
              <a:buNone/>
            </a:pPr>
            <a:r>
              <a:rPr lang="es-419" sz="2000" u="sng" noProof="0" dirty="0">
                <a:solidFill>
                  <a:schemeClr val="hlink"/>
                </a:solidFill>
                <a:highlight>
                  <a:srgbClr val="FFFFFF"/>
                </a:highlight>
                <a:latin typeface="Trebuchet MS"/>
                <a:ea typeface="Trebuchet MS"/>
                <a:cs typeface="Trebuchet MS"/>
                <a:sym typeface="Trebuchet MS"/>
                <a:hlinkClick r:id="rId3"/>
              </a:rPr>
              <a:t>Register</a:t>
            </a:r>
            <a:r>
              <a:rPr lang="es-419" sz="2000" noProof="0" dirty="0">
                <a:solidFill>
                  <a:schemeClr val="dk2"/>
                </a:solidFill>
                <a:highlight>
                  <a:srgbClr val="FFFFFF"/>
                </a:highlight>
                <a:latin typeface="Trebuchet MS"/>
                <a:ea typeface="Trebuchet MS"/>
                <a:cs typeface="Trebuchet MS"/>
                <a:sym typeface="Trebuchet MS"/>
              </a:rPr>
              <a:t> in advance of the webinar. </a:t>
            </a:r>
          </a:p>
          <a:p>
            <a:pPr marL="0" lvl="0" indent="0" algn="ctr" rtl="0">
              <a:spcBef>
                <a:spcPts val="0"/>
              </a:spcBef>
              <a:spcAft>
                <a:spcPts val="0"/>
              </a:spcAft>
              <a:buNone/>
            </a:pPr>
            <a:endParaRPr lang="es-419" sz="1600" noProof="0" dirty="0">
              <a:solidFill>
                <a:schemeClr val="dk2"/>
              </a:solidFill>
              <a:highlight>
                <a:srgbClr val="FFFFFF"/>
              </a:highlight>
              <a:latin typeface="Trebuchet MS"/>
              <a:ea typeface="Trebuchet MS"/>
              <a:cs typeface="Trebuchet MS"/>
              <a:sym typeface="Trebuchet MS"/>
            </a:endParaRPr>
          </a:p>
        </p:txBody>
      </p:sp>
      <p:sp>
        <p:nvSpPr>
          <p:cNvPr id="655" name="Google Shape;655;p124"/>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48</a:t>
            </a:fld>
            <a:endParaRPr lang="es-419" noProof="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PlaceHolder 1"/>
          <p:cNvSpPr>
            <a:spLocks noGrp="1"/>
          </p:cNvSpPr>
          <p:nvPr>
            <p:ph type="title"/>
          </p:nvPr>
        </p:nvSpPr>
        <p:spPr>
          <a:xfrm>
            <a:off x="415440" y="276840"/>
            <a:ext cx="11360520" cy="122220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3500" b="1" u="none" strike="noStrike" noProof="0" dirty="0">
                <a:solidFill>
                  <a:schemeClr val="dk2"/>
                </a:solidFill>
                <a:effectLst/>
                <a:uFillTx/>
                <a:latin typeface="Trebuchet MS"/>
                <a:ea typeface="Trebuchet MS"/>
              </a:rPr>
              <a:t>H.R.1 Seminario web sobre actualizaciones de la cobertura, elegibilidad e implementación de Medicaid</a:t>
            </a:r>
            <a:endParaRPr lang="es-419" sz="3500" b="0" u="none" strike="noStrike" noProof="0" dirty="0">
              <a:solidFill>
                <a:srgbClr val="000000"/>
              </a:solidFill>
              <a:effectLst/>
              <a:uFillTx/>
              <a:latin typeface="Arial"/>
            </a:endParaRPr>
          </a:p>
        </p:txBody>
      </p:sp>
      <p:sp>
        <p:nvSpPr>
          <p:cNvPr id="600" name="PlaceHolder 2"/>
          <p:cNvSpPr>
            <a:spLocks noGrp="1"/>
          </p:cNvSpPr>
          <p:nvPr>
            <p:ph type="subTitle"/>
          </p:nvPr>
        </p:nvSpPr>
        <p:spPr>
          <a:xfrm>
            <a:off x="545976" y="1499040"/>
            <a:ext cx="11360520" cy="3077766"/>
          </a:xfrm>
          <a:prstGeom prst="rect">
            <a:avLst/>
          </a:prstGeom>
          <a:noFill/>
          <a:ln w="0">
            <a:noFill/>
          </a:ln>
        </p:spPr>
        <p:txBody>
          <a:bodyPr lIns="91440" tIns="91440" rIns="91440" bIns="91440" anchor="ctr">
            <a:spAutoFit/>
          </a:bodyPr>
          <a:lstStyle/>
          <a:p>
            <a:pPr indent="0" algn="ctr">
              <a:lnSpc>
                <a:spcPct val="100000"/>
              </a:lnSpc>
              <a:buNone/>
              <a:tabLst>
                <a:tab pos="0" algn="l"/>
              </a:tabLst>
            </a:pPr>
            <a:r>
              <a:rPr lang="es-419" sz="2700" b="0" u="none" strike="noStrike" noProof="0" dirty="0">
                <a:solidFill>
                  <a:schemeClr val="dk2"/>
                </a:solidFill>
                <a:effectLst/>
                <a:highlight>
                  <a:srgbClr val="FFFFFF"/>
                </a:highlight>
                <a:uFillTx/>
                <a:latin typeface="Trebuchet MS"/>
                <a:ea typeface="Trebuchet MS"/>
              </a:rPr>
              <a:t>24 de febrero, de 9 a 11 de la mañana.</a:t>
            </a:r>
            <a:endParaRPr lang="es-419" sz="2700" b="0" u="none" strike="noStrike" noProof="0" dirty="0">
              <a:solidFill>
                <a:srgbClr val="000000"/>
              </a:solidFill>
              <a:effectLst/>
              <a:uFillTx/>
              <a:latin typeface="Arial"/>
            </a:endParaRPr>
          </a:p>
          <a:p>
            <a:pPr indent="0" algn="l">
              <a:lnSpc>
                <a:spcPct val="115000"/>
              </a:lnSpc>
              <a:buNone/>
              <a:tabLst>
                <a:tab pos="0" algn="l"/>
              </a:tabLst>
            </a:pPr>
            <a:r>
              <a:rPr lang="es-419" sz="2000" b="0" u="none" strike="noStrike" noProof="0" dirty="0">
                <a:solidFill>
                  <a:schemeClr val="dk2"/>
                </a:solidFill>
                <a:effectLst/>
                <a:highlight>
                  <a:srgbClr val="FFFFFF"/>
                </a:highlight>
                <a:uFillTx/>
                <a:latin typeface="Trebuchet MS"/>
                <a:ea typeface="Trebuchet MS"/>
              </a:rPr>
              <a:t>En este evento se compartirán las últimas novedades relacionadas con Medicaid sobre las directrices mas recientes de los CMS, el calendario de implementación de la H.R. 1 para cambios clave como las renovaciones semestrales y los requisitos de participación/trabajo de la comunidad, y las oportunidades para que las partes interesadas colaboren con nosotros en el proceso. El seminario web también abordara las principales preocupaciones que nos han transmitido mas de 700 participantes en nuestra encuesta sobre la H.R.1, entre las que se incluyen:</a:t>
            </a:r>
            <a:endParaRPr lang="es-419" sz="1600" b="0" u="none" strike="noStrike" noProof="0" dirty="0">
              <a:solidFill>
                <a:srgbClr val="000000"/>
              </a:solidFill>
              <a:effectLst/>
              <a:uFillTx/>
              <a:latin typeface="Arial"/>
            </a:endParaRPr>
          </a:p>
        </p:txBody>
      </p:sp>
      <p:sp>
        <p:nvSpPr>
          <p:cNvPr id="601" name="PlaceHolder 3"/>
          <p:cNvSpPr>
            <a:spLocks noGrp="1"/>
          </p:cNvSpPr>
          <p:nvPr>
            <p:ph type="sldNum" idx="125"/>
          </p:nvPr>
        </p:nvSpPr>
        <p:spPr>
          <a:xfrm>
            <a:off x="11296440" y="6217560"/>
            <a:ext cx="731520" cy="52452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B252A148-B618-4C1C-9544-459B80B6B1A4}" type="slidenum">
              <a:rPr lang="es-419" sz="1200" b="0" u="none" strike="noStrike" noProof="0" smtClean="0">
                <a:solidFill>
                  <a:schemeClr val="lt1"/>
                </a:solidFill>
                <a:effectLst/>
                <a:uFillTx/>
                <a:latin typeface="Trebuchet MS"/>
                <a:ea typeface="Trebuchet MS"/>
              </a:rPr>
              <a:t>49</a:t>
            </a:fld>
            <a:endParaRPr lang="es-419" sz="1200" b="0" u="none" strike="noStrike" noProof="0" dirty="0">
              <a:solidFill>
                <a:srgbClr val="000000"/>
              </a:solidFill>
              <a:effectLst/>
              <a:uFillTx/>
              <a:latin typeface="Times New Roman"/>
            </a:endParaRPr>
          </a:p>
        </p:txBody>
      </p:sp>
      <p:sp>
        <p:nvSpPr>
          <p:cNvPr id="2" name="TextBox 1">
            <a:extLst>
              <a:ext uri="{FF2B5EF4-FFF2-40B4-BE49-F238E27FC236}">
                <a16:creationId xmlns:a16="http://schemas.microsoft.com/office/drawing/2014/main" id="{8B0440B1-A0A7-BA4D-B47E-0DED62AC3D6D}"/>
              </a:ext>
            </a:extLst>
          </p:cNvPr>
          <p:cNvSpPr txBox="1"/>
          <p:nvPr/>
        </p:nvSpPr>
        <p:spPr>
          <a:xfrm>
            <a:off x="1063691" y="4385071"/>
            <a:ext cx="10842806" cy="1832489"/>
          </a:xfrm>
          <a:prstGeom prst="rect">
            <a:avLst/>
          </a:prstGeom>
          <a:noFill/>
        </p:spPr>
        <p:txBody>
          <a:bodyPr wrap="square" rtlCol="0">
            <a:spAutoFit/>
          </a:bodyPr>
          <a:lstStyle/>
          <a:p>
            <a:pPr marL="342900" indent="-342900">
              <a:lnSpc>
                <a:spcPct val="115000"/>
              </a:lnSpc>
              <a:buFont typeface="Arial" panose="020B0604020202020204" pitchFamily="34" charset="0"/>
              <a:buChar char="•"/>
              <a:tabLst>
                <a:tab pos="0" algn="l"/>
              </a:tabLst>
            </a:pPr>
            <a:r>
              <a:rPr lang="es-419" sz="1600" noProof="0" dirty="0">
                <a:solidFill>
                  <a:schemeClr val="accent1"/>
                </a:solidFill>
                <a:latin typeface="Trebuchet MS" panose="020B0603020202020204" pitchFamily="34" charset="0"/>
              </a:rPr>
              <a:t>Servicios cubiertos por Medicaid.</a:t>
            </a:r>
          </a:p>
          <a:p>
            <a:pPr marL="342900" indent="-342900">
              <a:lnSpc>
                <a:spcPct val="115000"/>
              </a:lnSpc>
              <a:buFont typeface="Arial" panose="020B0604020202020204" pitchFamily="34" charset="0"/>
              <a:buChar char="•"/>
              <a:tabLst>
                <a:tab pos="0" algn="l"/>
              </a:tabLst>
            </a:pPr>
            <a:r>
              <a:rPr lang="es-419" sz="1600" noProof="0" dirty="0">
                <a:solidFill>
                  <a:schemeClr val="accent1"/>
                </a:solidFill>
                <a:latin typeface="Trebuchet MS" panose="020B0603020202020204" pitchFamily="34" charset="0"/>
              </a:rPr>
              <a:t>Retos presupuestarios estatales y trabajo de sostenibilidad de Medicaid.</a:t>
            </a:r>
          </a:p>
          <a:p>
            <a:pPr marL="342900" indent="-342900">
              <a:lnSpc>
                <a:spcPct val="115000"/>
              </a:lnSpc>
              <a:buFont typeface="Arial" panose="020B0604020202020204" pitchFamily="34" charset="0"/>
              <a:buChar char="•"/>
              <a:tabLst>
                <a:tab pos="0" algn="l"/>
              </a:tabLst>
            </a:pPr>
            <a:r>
              <a:rPr lang="es-419" sz="1600" noProof="0" dirty="0">
                <a:solidFill>
                  <a:schemeClr val="accent1"/>
                </a:solidFill>
                <a:latin typeface="Trebuchet MS" panose="020B0603020202020204" pitchFamily="34" charset="0"/>
              </a:rPr>
              <a:t>Honorarios de proveedores, pagos y disposiciones fiscales.</a:t>
            </a:r>
          </a:p>
          <a:p>
            <a:pPr marL="342900" indent="-342900">
              <a:lnSpc>
                <a:spcPct val="115000"/>
              </a:lnSpc>
              <a:buFont typeface="Arial" panose="020B0604020202020204" pitchFamily="34" charset="0"/>
              <a:buChar char="•"/>
              <a:tabLst>
                <a:tab pos="0" algn="l"/>
              </a:tabLst>
            </a:pPr>
            <a:r>
              <a:rPr lang="es-419" sz="1600" noProof="0" dirty="0">
                <a:solidFill>
                  <a:schemeClr val="accent1"/>
                </a:solidFill>
                <a:latin typeface="Trebuchet MS" panose="020B0603020202020204" pitchFamily="34" charset="0"/>
              </a:rPr>
              <a:t>La importancia de dar prioridad a nuestro objetivo principal: mitigar las pérdidas de cobertura y las consecuencias catastróficas que ello tendría para los habitantes de Colorado, los proveedores y la economía.</a:t>
            </a:r>
          </a:p>
          <a:p>
            <a:pPr>
              <a:lnSpc>
                <a:spcPct val="115000"/>
              </a:lnSpc>
              <a:tabLst>
                <a:tab pos="0" algn="l"/>
              </a:tabLst>
            </a:pPr>
            <a:r>
              <a:rPr lang="es-419" sz="2000" u="sng" noProof="0" dirty="0">
                <a:solidFill>
                  <a:schemeClr val="accent1"/>
                </a:solidFill>
                <a:highlight>
                  <a:srgbClr val="FFFFFF"/>
                </a:highlight>
                <a:latin typeface="Trebuchet MS" panose="020B0603020202020204" pitchFamily="34" charset="0"/>
                <a:ea typeface="Trebuchet MS"/>
                <a:hlinkClick r:id="rId3">
                  <a:extLst>
                    <a:ext uri="{A12FA001-AC4F-418D-AE19-62706E023703}">
                      <ahyp:hlinkClr xmlns:ahyp="http://schemas.microsoft.com/office/drawing/2018/hyperlinkcolor" val="tx"/>
                    </a:ext>
                  </a:extLst>
                </a:hlinkClick>
              </a:rPr>
              <a:t>Register</a:t>
            </a:r>
            <a:r>
              <a:rPr lang="es-419" sz="2000" noProof="0" dirty="0">
                <a:solidFill>
                  <a:schemeClr val="accent1"/>
                </a:solidFill>
                <a:highlight>
                  <a:srgbClr val="FFFFFF"/>
                </a:highlight>
                <a:latin typeface="Trebuchet MS" panose="020B0603020202020204" pitchFamily="34" charset="0"/>
                <a:ea typeface="Trebuchet MS"/>
              </a:rPr>
              <a:t> Regístrese en anticipación al seminario</a:t>
            </a:r>
            <a:endParaRPr lang="es-419" sz="2000" noProof="0" dirty="0">
              <a:solidFill>
                <a:schemeClr val="accent1"/>
              </a:solidFill>
              <a:latin typeface="Trebuchet MS" panose="020B0603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PlaceHolder 1"/>
          <p:cNvSpPr>
            <a:spLocks noGrp="1"/>
          </p:cNvSpPr>
          <p:nvPr>
            <p:ph type="title"/>
          </p:nvPr>
        </p:nvSpPr>
        <p:spPr>
          <a:xfrm>
            <a:off x="838080" y="438120"/>
            <a:ext cx="10515240" cy="95976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6000" b="1" u="none" strike="noStrike" noProof="0" dirty="0">
                <a:solidFill>
                  <a:schemeClr val="lt1"/>
                </a:solidFill>
                <a:effectLst/>
                <a:uFillTx/>
                <a:latin typeface="Trebuchet MS"/>
                <a:ea typeface="Trebuchet MS"/>
              </a:rPr>
              <a:t>Subtítulos cerrados</a:t>
            </a:r>
            <a:endParaRPr lang="es-419" sz="6000" b="0" u="none" strike="noStrike" noProof="0" dirty="0">
              <a:solidFill>
                <a:srgbClr val="000000"/>
              </a:solidFill>
              <a:effectLst/>
              <a:uFillTx/>
              <a:latin typeface="Arial"/>
            </a:endParaRPr>
          </a:p>
        </p:txBody>
      </p:sp>
      <p:sp>
        <p:nvSpPr>
          <p:cNvPr id="510" name="PlaceHolder 2"/>
          <p:cNvSpPr>
            <a:spLocks noGrp="1"/>
          </p:cNvSpPr>
          <p:nvPr>
            <p:ph/>
          </p:nvPr>
        </p:nvSpPr>
        <p:spPr>
          <a:xfrm>
            <a:off x="838080" y="1478976"/>
            <a:ext cx="10515240" cy="4205520"/>
          </a:xfrm>
          <a:prstGeom prst="rect">
            <a:avLst/>
          </a:prstGeom>
          <a:noFill/>
          <a:ln w="0">
            <a:noFill/>
          </a:ln>
        </p:spPr>
        <p:txBody>
          <a:bodyPr lIns="91440" tIns="45720" rIns="91440" bIns="45720" anchor="t">
            <a:noAutofit/>
          </a:bodyPr>
          <a:lstStyle/>
          <a:p>
            <a:pPr marL="457200" indent="-393840" algn="l">
              <a:lnSpc>
                <a:spcPct val="100000"/>
              </a:lnSpc>
              <a:spcBef>
                <a:spcPts val="1001"/>
              </a:spcBef>
              <a:buClr>
                <a:srgbClr val="FFFFFF"/>
              </a:buClr>
              <a:buSzPct val="100000"/>
              <a:buFont typeface="Trebuchet MS"/>
              <a:buChar char="●"/>
            </a:pPr>
            <a:r>
              <a:rPr lang="es-419" sz="2600" b="0" u="none" strike="noStrike" noProof="0" dirty="0">
                <a:solidFill>
                  <a:schemeClr val="lt1"/>
                </a:solidFill>
                <a:effectLst/>
                <a:uFillTx/>
                <a:latin typeface="Trebuchet MS"/>
                <a:ea typeface="Trebuchet MS"/>
              </a:rPr>
              <a:t>Los s</a:t>
            </a:r>
            <a:r>
              <a:rPr lang="es-419" sz="2600" b="0" noProof="0" dirty="0"/>
              <a:t>ubtítulos</a:t>
            </a:r>
            <a:r>
              <a:rPr lang="es-419" sz="2600" b="0" u="none" strike="noStrike" noProof="0" dirty="0">
                <a:solidFill>
                  <a:schemeClr val="lt1"/>
                </a:solidFill>
                <a:effectLst/>
                <a:uFillTx/>
                <a:latin typeface="Trebuchet MS"/>
                <a:ea typeface="Trebuchet MS"/>
              </a:rPr>
              <a:t> cerrados </a:t>
            </a:r>
            <a:r>
              <a:rPr lang="es-419" sz="2600" b="0" noProof="0" dirty="0"/>
              <a:t>están</a:t>
            </a:r>
            <a:r>
              <a:rPr lang="es-419" sz="2600" b="0" u="none" strike="noStrike" noProof="0" dirty="0">
                <a:solidFill>
                  <a:schemeClr val="lt1"/>
                </a:solidFill>
                <a:effectLst/>
                <a:uFillTx/>
                <a:latin typeface="Trebuchet MS"/>
                <a:ea typeface="Trebuchet MS"/>
              </a:rPr>
              <a:t> disponibles en los controles de la reunión en la barra de herramientas en la parte de abajo de la pantalla. Para encenderlos, haga click en el icono. </a:t>
            </a:r>
            <a:endParaRPr lang="es-419" sz="2600" b="0" u="none" strike="noStrike" noProof="0" dirty="0">
              <a:solidFill>
                <a:srgbClr val="000000"/>
              </a:solidFill>
              <a:effectLst/>
              <a:uFillTx/>
              <a:latin typeface="Arial"/>
            </a:endParaRPr>
          </a:p>
          <a:p>
            <a:pPr indent="0" algn="l">
              <a:lnSpc>
                <a:spcPct val="100000"/>
              </a:lnSpc>
              <a:spcBef>
                <a:spcPts val="1001"/>
              </a:spcBef>
              <a:buNone/>
              <a:tabLst>
                <a:tab pos="0" algn="l"/>
              </a:tabLst>
            </a:pPr>
            <a:endParaRPr lang="es-419" sz="2600" b="0" u="none" strike="noStrike" noProof="0" dirty="0">
              <a:solidFill>
                <a:srgbClr val="000000"/>
              </a:solidFill>
              <a:effectLst/>
              <a:uFillTx/>
              <a:latin typeface="Arial"/>
            </a:endParaRPr>
          </a:p>
          <a:p>
            <a:pPr indent="0" algn="l">
              <a:lnSpc>
                <a:spcPct val="100000"/>
              </a:lnSpc>
              <a:spcBef>
                <a:spcPts val="1001"/>
              </a:spcBef>
              <a:buNone/>
              <a:tabLst>
                <a:tab pos="0" algn="l"/>
              </a:tabLst>
            </a:pPr>
            <a:endParaRPr lang="es-419" sz="2600" b="0" u="none" strike="noStrike" noProof="0" dirty="0">
              <a:solidFill>
                <a:srgbClr val="000000"/>
              </a:solidFill>
              <a:effectLst/>
              <a:uFillTx/>
              <a:latin typeface="Arial"/>
            </a:endParaRPr>
          </a:p>
          <a:p>
            <a:pPr indent="0" algn="l">
              <a:lnSpc>
                <a:spcPct val="100000"/>
              </a:lnSpc>
              <a:spcBef>
                <a:spcPts val="1001"/>
              </a:spcBef>
              <a:buNone/>
              <a:tabLst>
                <a:tab pos="0" algn="l"/>
              </a:tabLst>
            </a:pPr>
            <a:endParaRPr lang="es-419" sz="2600" b="0" u="none" strike="noStrike" noProof="0" dirty="0">
              <a:solidFill>
                <a:srgbClr val="000000"/>
              </a:solidFill>
              <a:effectLst/>
              <a:uFillTx/>
              <a:latin typeface="Arial"/>
            </a:endParaRPr>
          </a:p>
          <a:p>
            <a:pPr marL="457200" indent="-393840" algn="l">
              <a:lnSpc>
                <a:spcPct val="100000"/>
              </a:lnSpc>
              <a:spcBef>
                <a:spcPts val="1001"/>
              </a:spcBef>
              <a:buClr>
                <a:srgbClr val="FFFFFF"/>
              </a:buClr>
              <a:buSzPct val="100000"/>
              <a:buFont typeface="Trebuchet MS"/>
              <a:buChar char="●"/>
              <a:tabLst>
                <a:tab pos="0" algn="l"/>
              </a:tabLst>
            </a:pPr>
            <a:r>
              <a:rPr lang="es-419" sz="2600" b="0" u="none" strike="noStrike" noProof="0" dirty="0">
                <a:solidFill>
                  <a:schemeClr val="lt1"/>
                </a:solidFill>
                <a:effectLst/>
                <a:uFillTx/>
                <a:latin typeface="Trebuchet MS"/>
                <a:ea typeface="Trebuchet MS"/>
              </a:rPr>
              <a:t>Los </a:t>
            </a:r>
            <a:r>
              <a:rPr lang="es-419" sz="2600" b="0" noProof="0" dirty="0"/>
              <a:t>subtítulos</a:t>
            </a:r>
            <a:r>
              <a:rPr lang="es-419" sz="2600" b="0" u="none" strike="noStrike" noProof="0" dirty="0">
                <a:solidFill>
                  <a:schemeClr val="lt1"/>
                </a:solidFill>
                <a:effectLst/>
                <a:uFillTx/>
                <a:latin typeface="Trebuchet MS"/>
                <a:ea typeface="Trebuchet MS"/>
              </a:rPr>
              <a:t> se pueden traducir en diferentes idiomas haciendo click en la flecha al lado del bot</a:t>
            </a:r>
            <a:r>
              <a:rPr lang="es-419" sz="2600" b="0" noProof="0" dirty="0"/>
              <a:t>ó</a:t>
            </a:r>
            <a:r>
              <a:rPr lang="es-419" sz="2600" b="0" u="none" strike="noStrike" noProof="0" dirty="0">
                <a:solidFill>
                  <a:schemeClr val="lt1"/>
                </a:solidFill>
                <a:effectLst/>
                <a:uFillTx/>
                <a:latin typeface="Trebuchet MS"/>
                <a:ea typeface="Trebuchet MS"/>
              </a:rPr>
              <a:t>n de S</a:t>
            </a:r>
            <a:r>
              <a:rPr lang="es-419" sz="2600" b="0" noProof="0" dirty="0"/>
              <a:t>ubtítulos</a:t>
            </a:r>
            <a:r>
              <a:rPr lang="es-419" sz="2600" b="0" u="none" strike="noStrike" noProof="0" dirty="0">
                <a:solidFill>
                  <a:schemeClr val="lt1"/>
                </a:solidFill>
                <a:effectLst/>
                <a:uFillTx/>
                <a:latin typeface="Trebuchet MS"/>
                <a:ea typeface="Trebuchet MS"/>
              </a:rPr>
              <a:t> Cerrados y seleccionando luego su idioma de preferencia. </a:t>
            </a:r>
            <a:endParaRPr lang="es-419" sz="2600" b="0" u="none" strike="noStrike" noProof="0" dirty="0">
              <a:solidFill>
                <a:srgbClr val="000000"/>
              </a:solidFill>
              <a:effectLst/>
              <a:uFillTx/>
              <a:latin typeface="Arial"/>
            </a:endParaRPr>
          </a:p>
          <a:p>
            <a:pPr indent="0">
              <a:lnSpc>
                <a:spcPct val="100000"/>
              </a:lnSpc>
              <a:spcBef>
                <a:spcPts val="1001"/>
              </a:spcBef>
              <a:buNone/>
              <a:tabLst>
                <a:tab pos="0" algn="l"/>
              </a:tabLst>
            </a:pPr>
            <a:endParaRPr lang="es-419" sz="1000" b="0" u="none" strike="noStrike" noProof="0" dirty="0">
              <a:solidFill>
                <a:srgbClr val="000000"/>
              </a:solidFill>
              <a:effectLst/>
              <a:uFillTx/>
              <a:latin typeface="Arial"/>
            </a:endParaRPr>
          </a:p>
          <a:p>
            <a:pPr indent="0">
              <a:lnSpc>
                <a:spcPct val="90000"/>
              </a:lnSpc>
              <a:spcBef>
                <a:spcPts val="1001"/>
              </a:spcBef>
              <a:buNone/>
              <a:tabLst>
                <a:tab pos="0" algn="l"/>
              </a:tabLst>
            </a:pPr>
            <a:endParaRPr lang="es-419" sz="3600" b="0" u="none" strike="noStrike" noProof="0" dirty="0">
              <a:solidFill>
                <a:srgbClr val="000000"/>
              </a:solidFill>
              <a:effectLst/>
              <a:uFillTx/>
              <a:latin typeface="Arial"/>
            </a:endParaRPr>
          </a:p>
        </p:txBody>
      </p:sp>
      <p:sp>
        <p:nvSpPr>
          <p:cNvPr id="511" name="PlaceHolder 3"/>
          <p:cNvSpPr>
            <a:spLocks noGrp="1"/>
          </p:cNvSpPr>
          <p:nvPr>
            <p:ph type="sldNum" idx="107"/>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7A0C9164-C609-4E27-93FA-05AEBDECAE42}" type="slidenum">
              <a:rPr lang="es-419" sz="1200" b="0" u="none" strike="noStrike" noProof="0" smtClean="0">
                <a:solidFill>
                  <a:schemeClr val="dk1"/>
                </a:solidFill>
                <a:effectLst/>
                <a:uFillTx/>
                <a:latin typeface="Trebuchet MS"/>
                <a:ea typeface="Trebuchet MS"/>
              </a:rPr>
              <a:t>5</a:t>
            </a:fld>
            <a:endParaRPr lang="es-419" sz="1200" b="0" u="none" strike="noStrike" noProof="0" dirty="0">
              <a:solidFill>
                <a:srgbClr val="FFFFFF"/>
              </a:solidFill>
              <a:effectLst/>
              <a:uFillTx/>
              <a:latin typeface="Times New Roman"/>
            </a:endParaRPr>
          </a:p>
        </p:txBody>
      </p:sp>
      <p:pic>
        <p:nvPicPr>
          <p:cNvPr id="512" name="Google Shape;474;p102" descr="Screenshot of Zoom toolbar showing the closed caption icon."/>
          <p:cNvPicPr/>
          <p:nvPr/>
        </p:nvPicPr>
        <p:blipFill>
          <a:blip r:embed="rId3"/>
          <a:stretch/>
        </p:blipFill>
        <p:spPr>
          <a:xfrm>
            <a:off x="4747168" y="3088432"/>
            <a:ext cx="2697664" cy="1256246"/>
          </a:xfrm>
          <a:prstGeom prst="rect">
            <a:avLst/>
          </a:prstGeom>
          <a:noFill/>
          <a:ln w="0">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125"/>
          <p:cNvSpPr txBox="1">
            <a:spLocks noGrp="1"/>
          </p:cNvSpPr>
          <p:nvPr>
            <p:ph type="title"/>
          </p:nvPr>
        </p:nvSpPr>
        <p:spPr>
          <a:xfrm>
            <a:off x="838200" y="44677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419" sz="3500" noProof="0" dirty="0"/>
              <a:t>Next Feedback Session</a:t>
            </a:r>
          </a:p>
        </p:txBody>
      </p:sp>
      <p:sp>
        <p:nvSpPr>
          <p:cNvPr id="661" name="Google Shape;661;p125"/>
          <p:cNvSpPr txBox="1">
            <a:spLocks noGrp="1"/>
          </p:cNvSpPr>
          <p:nvPr>
            <p:ph type="body" idx="1"/>
          </p:nvPr>
        </p:nvSpPr>
        <p:spPr>
          <a:xfrm>
            <a:off x="698565" y="1338900"/>
            <a:ext cx="11079300" cy="44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75"/>
              </a:spcBef>
              <a:spcAft>
                <a:spcPts val="0"/>
              </a:spcAft>
              <a:buNone/>
            </a:pPr>
            <a:r>
              <a:rPr lang="es-419" sz="3000" noProof="0" dirty="0"/>
              <a:t>April 16th at noon</a:t>
            </a:r>
          </a:p>
          <a:p>
            <a:pPr marL="457200" lvl="0" indent="-419100" algn="l" rtl="0">
              <a:lnSpc>
                <a:spcPct val="100000"/>
              </a:lnSpc>
              <a:spcBef>
                <a:spcPts val="375"/>
              </a:spcBef>
              <a:spcAft>
                <a:spcPts val="0"/>
              </a:spcAft>
              <a:buSzPts val="3000"/>
              <a:buChar char="•"/>
            </a:pPr>
            <a:r>
              <a:rPr lang="es-419" sz="3000" noProof="0" dirty="0"/>
              <a:t>Plan to review initial noticing that will be sent to members regarding upcoming changes </a:t>
            </a:r>
          </a:p>
          <a:p>
            <a:pPr marL="0" lvl="0" indent="0" algn="l" rtl="0">
              <a:lnSpc>
                <a:spcPct val="100000"/>
              </a:lnSpc>
              <a:spcBef>
                <a:spcPts val="375"/>
              </a:spcBef>
              <a:spcAft>
                <a:spcPts val="0"/>
              </a:spcAft>
              <a:buNone/>
            </a:pPr>
            <a:r>
              <a:rPr lang="es-419" sz="3000" noProof="0" dirty="0"/>
              <a:t>July 16th at noon</a:t>
            </a:r>
          </a:p>
          <a:p>
            <a:pPr marL="457200" lvl="0" indent="-419100" algn="l" rtl="0">
              <a:lnSpc>
                <a:spcPct val="100000"/>
              </a:lnSpc>
              <a:spcBef>
                <a:spcPts val="375"/>
              </a:spcBef>
              <a:spcAft>
                <a:spcPts val="0"/>
              </a:spcAft>
              <a:buSzPts val="3000"/>
              <a:buChar char="•"/>
            </a:pPr>
            <a:r>
              <a:rPr lang="es-419" sz="3000" noProof="0" dirty="0"/>
              <a:t>Plan to review proposed renewal redesign plan based on feedback previously received</a:t>
            </a:r>
          </a:p>
        </p:txBody>
      </p:sp>
      <p:sp>
        <p:nvSpPr>
          <p:cNvPr id="662" name="Google Shape;662;p12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50</a:t>
            </a:fld>
            <a:endParaRPr lang="es-419" noProof="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64ECA35B-D4E5-260A-83D9-A58D635EFB18}"/>
            </a:ext>
          </a:extLst>
        </p:cNvPr>
        <p:cNvGrpSpPr/>
        <p:nvPr/>
      </p:nvGrpSpPr>
      <p:grpSpPr>
        <a:xfrm>
          <a:off x="0" y="0"/>
          <a:ext cx="0" cy="0"/>
          <a:chOff x="0" y="0"/>
          <a:chExt cx="0" cy="0"/>
        </a:xfrm>
      </p:grpSpPr>
      <p:sp>
        <p:nvSpPr>
          <p:cNvPr id="660" name="Google Shape;660;p125">
            <a:extLst>
              <a:ext uri="{FF2B5EF4-FFF2-40B4-BE49-F238E27FC236}">
                <a16:creationId xmlns:a16="http://schemas.microsoft.com/office/drawing/2014/main" id="{6936C70E-E34B-8659-5492-ED1BDF6184F7}"/>
              </a:ext>
            </a:extLst>
          </p:cNvPr>
          <p:cNvSpPr txBox="1">
            <a:spLocks noGrp="1"/>
          </p:cNvSpPr>
          <p:nvPr>
            <p:ph type="title"/>
          </p:nvPr>
        </p:nvSpPr>
        <p:spPr>
          <a:xfrm>
            <a:off x="838200" y="446773"/>
            <a:ext cx="10515600" cy="660900"/>
          </a:xfrm>
          <a:prstGeom prst="rect">
            <a:avLst/>
          </a:prstGeom>
          <a:noFill/>
          <a:ln>
            <a:noFill/>
          </a:ln>
        </p:spPr>
        <p:txBody>
          <a:bodyPr spcFirstLastPara="1" wrap="square" lIns="91425" tIns="45700" rIns="91425" bIns="45700" anchor="b" anchorCtr="0">
            <a:noAutofit/>
          </a:bodyPr>
          <a:lstStyle/>
          <a:p>
            <a:pPr lvl="0"/>
            <a:r>
              <a:rPr lang="es-419" sz="3500" noProof="0" dirty="0"/>
              <a:t>Próxima sesión de opiniones</a:t>
            </a:r>
          </a:p>
        </p:txBody>
      </p:sp>
      <p:sp>
        <p:nvSpPr>
          <p:cNvPr id="661" name="Google Shape;661;p125">
            <a:extLst>
              <a:ext uri="{FF2B5EF4-FFF2-40B4-BE49-F238E27FC236}">
                <a16:creationId xmlns:a16="http://schemas.microsoft.com/office/drawing/2014/main" id="{1E585D50-1344-FFA0-4B5B-DE267C406ECB}"/>
              </a:ext>
            </a:extLst>
          </p:cNvPr>
          <p:cNvSpPr txBox="1">
            <a:spLocks noGrp="1"/>
          </p:cNvSpPr>
          <p:nvPr>
            <p:ph type="body" idx="1"/>
          </p:nvPr>
        </p:nvSpPr>
        <p:spPr>
          <a:xfrm>
            <a:off x="698565" y="1338900"/>
            <a:ext cx="11079300" cy="4404300"/>
          </a:xfrm>
          <a:prstGeom prst="rect">
            <a:avLst/>
          </a:prstGeom>
          <a:noFill/>
          <a:ln>
            <a:noFill/>
          </a:ln>
        </p:spPr>
        <p:txBody>
          <a:bodyPr spcFirstLastPara="1" wrap="square" lIns="91425" tIns="45700" rIns="91425" bIns="45700" anchor="t" anchorCtr="0">
            <a:noAutofit/>
          </a:bodyPr>
          <a:lstStyle/>
          <a:p>
            <a:pPr indent="0">
              <a:lnSpc>
                <a:spcPct val="100000"/>
              </a:lnSpc>
              <a:spcBef>
                <a:spcPts val="374"/>
              </a:spcBef>
              <a:buNone/>
              <a:tabLst>
                <a:tab pos="0" algn="l"/>
              </a:tabLst>
            </a:pPr>
            <a:r>
              <a:rPr lang="es-419" sz="3000" noProof="0" dirty="0"/>
              <a:t>16 de abril al mediodía</a:t>
            </a:r>
          </a:p>
          <a:p>
            <a:pPr marL="952500" lvl="1" indent="-457200">
              <a:lnSpc>
                <a:spcPct val="100000"/>
              </a:lnSpc>
              <a:spcBef>
                <a:spcPts val="375"/>
              </a:spcBef>
              <a:buSzPts val="3000"/>
              <a:buFont typeface="Arial" panose="020B0604020202020204" pitchFamily="34" charset="0"/>
              <a:buChar char="•"/>
            </a:pPr>
            <a:r>
              <a:rPr lang="es-419" sz="2700" noProof="0" dirty="0"/>
              <a:t>Plan para revisar el aviso inicial que se enviara a los  miembros sobre los próximos cambios </a:t>
            </a:r>
          </a:p>
          <a:p>
            <a:pPr marL="38100" lvl="0" indent="0">
              <a:lnSpc>
                <a:spcPct val="100000"/>
              </a:lnSpc>
              <a:spcBef>
                <a:spcPts val="375"/>
              </a:spcBef>
              <a:buSzPts val="3000"/>
              <a:buNone/>
            </a:pPr>
            <a:r>
              <a:rPr lang="es-419" sz="3000" noProof="0" dirty="0"/>
              <a:t>   16 de julio al mediodía </a:t>
            </a:r>
          </a:p>
          <a:p>
            <a:pPr marL="1034415" lvl="1" indent="-457200">
              <a:lnSpc>
                <a:spcPct val="100000"/>
              </a:lnSpc>
              <a:spcBef>
                <a:spcPts val="375"/>
              </a:spcBef>
              <a:buSzPts val="3000"/>
              <a:buFont typeface="Arial" panose="020B0604020202020204" pitchFamily="34" charset="0"/>
              <a:buChar char="•"/>
            </a:pPr>
            <a:r>
              <a:rPr lang="es-419" sz="2700" noProof="0" dirty="0"/>
              <a:t>Plan para revisar el plan de rediseño de la renovación propuesto basándose en los comentarios recibidos anteriormente</a:t>
            </a:r>
          </a:p>
        </p:txBody>
      </p:sp>
      <p:sp>
        <p:nvSpPr>
          <p:cNvPr id="662" name="Google Shape;662;p125">
            <a:extLst>
              <a:ext uri="{FF2B5EF4-FFF2-40B4-BE49-F238E27FC236}">
                <a16:creationId xmlns:a16="http://schemas.microsoft.com/office/drawing/2014/main" id="{A4F0E37F-0579-4717-0764-0C3F67BBBF31}"/>
              </a:ext>
            </a:extLst>
          </p:cNvPr>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51</a:t>
            </a:fld>
            <a:endParaRPr lang="es-419" noProof="0" dirty="0"/>
          </a:p>
        </p:txBody>
      </p:sp>
    </p:spTree>
    <p:extLst>
      <p:ext uri="{BB962C8B-B14F-4D97-AF65-F5344CB8AC3E}">
        <p14:creationId xmlns:p14="http://schemas.microsoft.com/office/powerpoint/2010/main" val="3018739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126"/>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s-419" noProof="0" dirty="0"/>
              <a:t>Questions?</a:t>
            </a:r>
          </a:p>
        </p:txBody>
      </p:sp>
      <p:sp>
        <p:nvSpPr>
          <p:cNvPr id="669" name="Google Shape;669;p12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52</a:t>
            </a:fld>
            <a:endParaRPr lang="es-419" noProof="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67">
          <a:extLst>
            <a:ext uri="{FF2B5EF4-FFF2-40B4-BE49-F238E27FC236}">
              <a16:creationId xmlns:a16="http://schemas.microsoft.com/office/drawing/2014/main" id="{252D4B23-FABB-C1D7-0609-834620A47A30}"/>
            </a:ext>
          </a:extLst>
        </p:cNvPr>
        <p:cNvGrpSpPr/>
        <p:nvPr/>
      </p:nvGrpSpPr>
      <p:grpSpPr>
        <a:xfrm>
          <a:off x="0" y="0"/>
          <a:ext cx="0" cy="0"/>
          <a:chOff x="0" y="0"/>
          <a:chExt cx="0" cy="0"/>
        </a:xfrm>
      </p:grpSpPr>
      <p:sp>
        <p:nvSpPr>
          <p:cNvPr id="668" name="Google Shape;668;p126">
            <a:extLst>
              <a:ext uri="{FF2B5EF4-FFF2-40B4-BE49-F238E27FC236}">
                <a16:creationId xmlns:a16="http://schemas.microsoft.com/office/drawing/2014/main" id="{92994D6C-ED66-6FA2-898C-EFDAA9D1B4CB}"/>
              </a:ext>
            </a:extLst>
          </p:cNvPr>
          <p:cNvSpPr txBox="1">
            <a:spLocks noGrp="1"/>
          </p:cNvSpPr>
          <p:nvPr>
            <p:ph type="title"/>
          </p:nvPr>
        </p:nvSpPr>
        <p:spPr>
          <a:xfrm>
            <a:off x="5257800" y="2625328"/>
            <a:ext cx="6246388" cy="2313900"/>
          </a:xfrm>
          <a:prstGeom prst="rect">
            <a:avLst/>
          </a:prstGeom>
        </p:spPr>
        <p:txBody>
          <a:bodyPr spcFirstLastPara="1" wrap="square" lIns="0" tIns="0" rIns="0" bIns="0" anchor="ctr" anchorCtr="0">
            <a:noAutofit/>
          </a:bodyPr>
          <a:lstStyle/>
          <a:p>
            <a:pPr lvl="0"/>
            <a:r>
              <a:rPr lang="es-419" sz="8800" noProof="0" dirty="0"/>
              <a:t>¿Preguntas?</a:t>
            </a:r>
            <a:endParaRPr lang="es-419" noProof="0" dirty="0"/>
          </a:p>
        </p:txBody>
      </p:sp>
      <p:sp>
        <p:nvSpPr>
          <p:cNvPr id="669" name="Google Shape;669;p126">
            <a:extLst>
              <a:ext uri="{FF2B5EF4-FFF2-40B4-BE49-F238E27FC236}">
                <a16:creationId xmlns:a16="http://schemas.microsoft.com/office/drawing/2014/main" id="{D5B7A713-0150-9FF6-0A28-553F849CD63B}"/>
              </a:ext>
            </a:extLst>
          </p:cNvPr>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53</a:t>
            </a:fld>
            <a:endParaRPr lang="es-419" noProof="0" dirty="0"/>
          </a:p>
        </p:txBody>
      </p:sp>
    </p:spTree>
    <p:extLst>
      <p:ext uri="{BB962C8B-B14F-4D97-AF65-F5344CB8AC3E}">
        <p14:creationId xmlns:p14="http://schemas.microsoft.com/office/powerpoint/2010/main" val="4753751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127"/>
          <p:cNvSpPr txBox="1">
            <a:spLocks noGrp="1"/>
          </p:cNvSpPr>
          <p:nvPr>
            <p:ph type="title"/>
          </p:nvPr>
        </p:nvSpPr>
        <p:spPr>
          <a:xfrm>
            <a:off x="838200" y="266050"/>
            <a:ext cx="10515600" cy="688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s-419" sz="3500" noProof="0" dirty="0"/>
              <a:t>Resources </a:t>
            </a:r>
          </a:p>
        </p:txBody>
      </p:sp>
      <p:sp>
        <p:nvSpPr>
          <p:cNvPr id="676" name="Google Shape;676;p127"/>
          <p:cNvSpPr txBox="1">
            <a:spLocks noGrp="1"/>
          </p:cNvSpPr>
          <p:nvPr>
            <p:ph type="body" idx="1"/>
          </p:nvPr>
        </p:nvSpPr>
        <p:spPr>
          <a:xfrm>
            <a:off x="838200" y="1152850"/>
            <a:ext cx="10867200" cy="4666200"/>
          </a:xfrm>
          <a:prstGeom prst="rect">
            <a:avLst/>
          </a:prstGeom>
        </p:spPr>
        <p:txBody>
          <a:bodyPr spcFirstLastPara="1" wrap="square" lIns="91425" tIns="45700" rIns="91425" bIns="45700" anchor="t" anchorCtr="0">
            <a:noAutofit/>
          </a:bodyPr>
          <a:lstStyle/>
          <a:p>
            <a:pPr marL="457200" lvl="0" indent="-419100" algn="l" rtl="0">
              <a:lnSpc>
                <a:spcPct val="100000"/>
              </a:lnSpc>
              <a:spcBef>
                <a:spcPts val="1000"/>
              </a:spcBef>
              <a:spcAft>
                <a:spcPts val="0"/>
              </a:spcAft>
              <a:buSzPts val="3000"/>
              <a:buChar char="•"/>
            </a:pPr>
            <a:r>
              <a:rPr lang="es-419" sz="3000" u="sng" noProof="0" dirty="0">
                <a:solidFill>
                  <a:schemeClr val="hlink"/>
                </a:solidFill>
                <a:hlinkClick r:id="rId3"/>
              </a:rPr>
              <a:t>Member Correspondence Improvements website</a:t>
            </a:r>
            <a:endParaRPr lang="es-419" sz="3000" noProof="0" dirty="0"/>
          </a:p>
          <a:p>
            <a:pPr marL="457200" lvl="0" indent="-419100" algn="l" rtl="0">
              <a:lnSpc>
                <a:spcPct val="100000"/>
              </a:lnSpc>
              <a:spcBef>
                <a:spcPts val="1000"/>
              </a:spcBef>
              <a:spcAft>
                <a:spcPts val="0"/>
              </a:spcAft>
              <a:buSzPts val="3000"/>
              <a:buChar char="•"/>
            </a:pPr>
            <a:r>
              <a:rPr lang="es-419" sz="3000" u="sng" noProof="0" dirty="0">
                <a:solidFill>
                  <a:schemeClr val="hlink"/>
                </a:solidFill>
                <a:hlinkClick r:id="rId4"/>
              </a:rPr>
              <a:t>Sign up for HCPF newsletters and publications </a:t>
            </a:r>
            <a:endParaRPr lang="es-419" sz="3000" noProof="0" dirty="0"/>
          </a:p>
          <a:p>
            <a:pPr marL="457200" lvl="0" indent="-419100" algn="l" rtl="0">
              <a:lnSpc>
                <a:spcPct val="100000"/>
              </a:lnSpc>
              <a:spcBef>
                <a:spcPts val="1000"/>
              </a:spcBef>
              <a:spcAft>
                <a:spcPts val="0"/>
              </a:spcAft>
              <a:buSzPts val="3000"/>
              <a:buChar char="•"/>
            </a:pPr>
            <a:r>
              <a:rPr lang="es-419" sz="3000" u="sng" noProof="0" dirty="0">
                <a:solidFill>
                  <a:schemeClr val="hlink"/>
                </a:solidFill>
                <a:hlinkClick r:id="rId5"/>
              </a:rPr>
              <a:t>Register</a:t>
            </a:r>
            <a:r>
              <a:rPr lang="es-419" sz="3000" noProof="0" dirty="0"/>
              <a:t> for upcoming Member Correspondence Improvements Meetings</a:t>
            </a:r>
          </a:p>
          <a:p>
            <a:pPr marL="914400" lvl="1" indent="-419100" algn="l" rtl="0">
              <a:lnSpc>
                <a:spcPct val="100000"/>
              </a:lnSpc>
              <a:spcBef>
                <a:spcPts val="1000"/>
              </a:spcBef>
              <a:spcAft>
                <a:spcPts val="0"/>
              </a:spcAft>
              <a:buSzPts val="3000"/>
              <a:buChar char="⮚"/>
            </a:pPr>
            <a:r>
              <a:rPr lang="es-419" sz="3000" noProof="0" dirty="0"/>
              <a:t>April 16, 2026</a:t>
            </a:r>
          </a:p>
          <a:p>
            <a:pPr marL="914400" lvl="1" indent="-419100" algn="l" rtl="0">
              <a:lnSpc>
                <a:spcPct val="100000"/>
              </a:lnSpc>
              <a:spcBef>
                <a:spcPts val="1000"/>
              </a:spcBef>
              <a:spcAft>
                <a:spcPts val="0"/>
              </a:spcAft>
              <a:buSzPts val="3000"/>
              <a:buChar char="⮚"/>
            </a:pPr>
            <a:r>
              <a:rPr lang="es-419" sz="3000" noProof="0" dirty="0"/>
              <a:t>July 16, 2026</a:t>
            </a:r>
          </a:p>
          <a:p>
            <a:pPr marL="914400" lvl="1" indent="-419100" algn="l" rtl="0">
              <a:lnSpc>
                <a:spcPct val="100000"/>
              </a:lnSpc>
              <a:spcBef>
                <a:spcPts val="1000"/>
              </a:spcBef>
              <a:spcAft>
                <a:spcPts val="0"/>
              </a:spcAft>
              <a:buSzPts val="3000"/>
              <a:buChar char="⮚"/>
            </a:pPr>
            <a:r>
              <a:rPr lang="es-419" sz="3000" noProof="0" dirty="0"/>
              <a:t>October 15, 2026</a:t>
            </a:r>
          </a:p>
          <a:p>
            <a:pPr marL="457200" lvl="0" indent="0" algn="l" rtl="0">
              <a:lnSpc>
                <a:spcPct val="100000"/>
              </a:lnSpc>
              <a:spcBef>
                <a:spcPts val="1000"/>
              </a:spcBef>
              <a:spcAft>
                <a:spcPts val="1000"/>
              </a:spcAft>
              <a:buNone/>
            </a:pPr>
            <a:endParaRPr lang="es-419" sz="3000" noProof="0" dirty="0"/>
          </a:p>
        </p:txBody>
      </p:sp>
      <p:sp>
        <p:nvSpPr>
          <p:cNvPr id="677" name="Google Shape;677;p12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54</a:t>
            </a:fld>
            <a:endParaRPr lang="es-419" noProof="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PlaceHolder 1"/>
          <p:cNvSpPr>
            <a:spLocks noGrp="1"/>
          </p:cNvSpPr>
          <p:nvPr>
            <p:ph type="title"/>
          </p:nvPr>
        </p:nvSpPr>
        <p:spPr>
          <a:xfrm>
            <a:off x="838080" y="266040"/>
            <a:ext cx="10515240" cy="687960"/>
          </a:xfrm>
          <a:prstGeom prst="rect">
            <a:avLst/>
          </a:prstGeom>
          <a:noFill/>
          <a:ln w="0">
            <a:noFill/>
          </a:ln>
        </p:spPr>
        <p:txBody>
          <a:bodyPr lIns="91440" tIns="45720" rIns="91440" bIns="45720" anchor="b">
            <a:noAutofit/>
          </a:bodyPr>
          <a:lstStyle/>
          <a:p>
            <a:pPr indent="0" algn="ctr">
              <a:lnSpc>
                <a:spcPct val="90000"/>
              </a:lnSpc>
              <a:buNone/>
              <a:tabLst>
                <a:tab pos="0" algn="l"/>
              </a:tabLst>
            </a:pPr>
            <a:r>
              <a:rPr lang="es-419" sz="3500" b="1" u="none" strike="noStrike" noProof="0" dirty="0">
                <a:solidFill>
                  <a:schemeClr val="dk2"/>
                </a:solidFill>
                <a:effectLst/>
                <a:uFillTx/>
                <a:latin typeface="Trebuchet MS"/>
                <a:ea typeface="Trebuchet MS"/>
              </a:rPr>
              <a:t>Recursos </a:t>
            </a:r>
            <a:endParaRPr lang="es-419" sz="3500" b="0" u="none" strike="noStrike" noProof="0" dirty="0">
              <a:solidFill>
                <a:srgbClr val="000000"/>
              </a:solidFill>
              <a:effectLst/>
              <a:uFillTx/>
              <a:latin typeface="Arial"/>
            </a:endParaRPr>
          </a:p>
        </p:txBody>
      </p:sp>
      <p:sp>
        <p:nvSpPr>
          <p:cNvPr id="608" name="PlaceHolder 2"/>
          <p:cNvSpPr>
            <a:spLocks noGrp="1"/>
          </p:cNvSpPr>
          <p:nvPr>
            <p:ph/>
          </p:nvPr>
        </p:nvSpPr>
        <p:spPr>
          <a:xfrm>
            <a:off x="838080" y="1152720"/>
            <a:ext cx="10866960" cy="4665960"/>
          </a:xfrm>
          <a:prstGeom prst="rect">
            <a:avLst/>
          </a:prstGeom>
          <a:noFill/>
          <a:ln w="0">
            <a:noFill/>
          </a:ln>
        </p:spPr>
        <p:txBody>
          <a:bodyPr lIns="91440" tIns="45720" rIns="91440" bIns="45720" anchor="t">
            <a:noAutofit/>
          </a:bodyPr>
          <a:lstStyle/>
          <a:p>
            <a:pPr marL="457200" indent="-419040">
              <a:lnSpc>
                <a:spcPct val="100000"/>
              </a:lnSpc>
              <a:spcBef>
                <a:spcPts val="1001"/>
              </a:spcBef>
              <a:buClr>
                <a:srgbClr val="000000"/>
              </a:buClr>
              <a:buFont typeface="Arial"/>
              <a:buChar char="•"/>
            </a:pPr>
            <a:r>
              <a:rPr lang="es-419" sz="3000" b="0" u="sng" strike="noStrike" noProof="0" dirty="0">
                <a:solidFill>
                  <a:schemeClr val="hlink"/>
                </a:solidFill>
                <a:effectLst/>
                <a:uFillTx/>
                <a:latin typeface="Trebuchet MS"/>
                <a:ea typeface="Trebuchet MS"/>
                <a:hlinkClick r:id="rId3"/>
              </a:rPr>
              <a:t>Member Correspondence Improvements website</a:t>
            </a:r>
            <a:r>
              <a:rPr lang="es-419" sz="3000" b="0" u="none" strike="noStrike" noProof="0" dirty="0">
                <a:solidFill>
                  <a:schemeClr val="hlink"/>
                </a:solidFill>
                <a:effectLst/>
                <a:uFillTx/>
                <a:latin typeface="Trebuchet MS"/>
                <a:ea typeface="Trebuchet MS"/>
              </a:rPr>
              <a:t> </a:t>
            </a:r>
            <a:r>
              <a:rPr lang="es-419" sz="3000" b="0" u="none" strike="noStrike" noProof="0" dirty="0">
                <a:solidFill>
                  <a:srgbClr val="111111"/>
                </a:solidFill>
                <a:effectLst/>
                <a:uFillTx/>
                <a:latin typeface="Trebuchet MS"/>
                <a:ea typeface="Trebuchet MS"/>
              </a:rPr>
              <a:t>Sitio web de las mejoras en la correspondencia a los miembros</a:t>
            </a:r>
            <a:endParaRPr lang="es-419" sz="3000" b="0" u="none" strike="noStrike" noProof="0" dirty="0">
              <a:solidFill>
                <a:srgbClr val="000000"/>
              </a:solidFill>
              <a:effectLst/>
              <a:uFillTx/>
              <a:latin typeface="Arial"/>
            </a:endParaRPr>
          </a:p>
          <a:p>
            <a:pPr marL="457200" indent="-419040">
              <a:lnSpc>
                <a:spcPct val="100000"/>
              </a:lnSpc>
              <a:spcBef>
                <a:spcPts val="1001"/>
              </a:spcBef>
              <a:buClr>
                <a:srgbClr val="000000"/>
              </a:buClr>
              <a:buFont typeface="Arial"/>
              <a:buChar char="•"/>
            </a:pPr>
            <a:r>
              <a:rPr lang="es-419" sz="3000" b="0" u="sng" strike="noStrike" noProof="0" dirty="0">
                <a:solidFill>
                  <a:schemeClr val="hlink"/>
                </a:solidFill>
                <a:effectLst/>
                <a:uFillTx/>
                <a:latin typeface="Trebuchet MS"/>
                <a:ea typeface="Trebuchet MS"/>
                <a:hlinkClick r:id="rId4"/>
              </a:rPr>
              <a:t>Sign up for HCPF newsletters and publications </a:t>
            </a:r>
            <a:r>
              <a:rPr lang="es-419" sz="3000" b="0" u="none" strike="noStrike" noProof="0" dirty="0">
                <a:solidFill>
                  <a:srgbClr val="111111"/>
                </a:solidFill>
                <a:effectLst/>
                <a:uFillTx/>
                <a:latin typeface="Trebuchet MS"/>
                <a:ea typeface="Trebuchet MS"/>
              </a:rPr>
              <a:t>Suscribase para las publicaciones y el boletín informativo del HCPF</a:t>
            </a:r>
            <a:endParaRPr lang="es-419" sz="3000" b="0" u="none" strike="noStrike" noProof="0" dirty="0">
              <a:solidFill>
                <a:srgbClr val="000000"/>
              </a:solidFill>
              <a:effectLst/>
              <a:uFillTx/>
              <a:latin typeface="Arial"/>
            </a:endParaRPr>
          </a:p>
          <a:p>
            <a:pPr marL="457200" indent="-419040">
              <a:lnSpc>
                <a:spcPct val="100000"/>
              </a:lnSpc>
              <a:spcBef>
                <a:spcPts val="1001"/>
              </a:spcBef>
              <a:buClr>
                <a:srgbClr val="000000"/>
              </a:buClr>
              <a:buFont typeface="Arial"/>
              <a:buChar char="•"/>
            </a:pPr>
            <a:r>
              <a:rPr lang="es-419" sz="3000" b="0" u="sng" strike="noStrike" noProof="0" dirty="0">
                <a:solidFill>
                  <a:schemeClr val="hlink"/>
                </a:solidFill>
                <a:effectLst/>
                <a:uFillTx/>
                <a:latin typeface="Trebuchet MS"/>
                <a:ea typeface="Trebuchet MS"/>
                <a:hlinkClick r:id="rId5"/>
              </a:rPr>
              <a:t>Register</a:t>
            </a:r>
            <a:r>
              <a:rPr lang="es-419" sz="3000" b="0" u="none" strike="noStrike" noProof="0" dirty="0">
                <a:solidFill>
                  <a:schemeClr val="dk1"/>
                </a:solidFill>
                <a:effectLst/>
                <a:uFillTx/>
                <a:latin typeface="Trebuchet MS"/>
                <a:ea typeface="Trebuchet MS"/>
              </a:rPr>
              <a:t> Regístrese para las próximas reuniones sobre mejoras en la correspondencia con los miembros</a:t>
            </a:r>
            <a:endParaRPr lang="es-419" sz="3000" b="0" u="none" strike="noStrike" noProof="0" dirty="0">
              <a:solidFill>
                <a:srgbClr val="000000"/>
              </a:solidFill>
              <a:effectLst/>
              <a:uFillTx/>
              <a:latin typeface="Arial"/>
            </a:endParaRPr>
          </a:p>
          <a:p>
            <a:pPr marL="457200" indent="-419040">
              <a:lnSpc>
                <a:spcPct val="100000"/>
              </a:lnSpc>
              <a:spcBef>
                <a:spcPts val="1001"/>
              </a:spcBef>
              <a:buClr>
                <a:srgbClr val="000000"/>
              </a:buClr>
              <a:buFont typeface="Arial"/>
              <a:buChar char="•"/>
            </a:pPr>
            <a:r>
              <a:rPr lang="es-419" sz="3000" b="0" u="none" strike="noStrike" noProof="0" dirty="0">
                <a:solidFill>
                  <a:schemeClr val="dk1"/>
                </a:solidFill>
                <a:effectLst/>
                <a:uFillTx/>
                <a:latin typeface="Trebuchet MS"/>
                <a:ea typeface="Trebuchet MS"/>
              </a:rPr>
              <a:t>16 de abril de 2026</a:t>
            </a:r>
            <a:endParaRPr lang="es-419" sz="3000" b="0" u="none" strike="noStrike" noProof="0" dirty="0">
              <a:solidFill>
                <a:srgbClr val="000000"/>
              </a:solidFill>
              <a:effectLst/>
              <a:uFillTx/>
              <a:latin typeface="Arial"/>
            </a:endParaRPr>
          </a:p>
          <a:p>
            <a:pPr marL="457200" indent="-419040">
              <a:lnSpc>
                <a:spcPct val="100000"/>
              </a:lnSpc>
              <a:spcBef>
                <a:spcPts val="1001"/>
              </a:spcBef>
              <a:buClr>
                <a:srgbClr val="000000"/>
              </a:buClr>
              <a:buFont typeface="Arial"/>
              <a:buChar char="•"/>
            </a:pPr>
            <a:r>
              <a:rPr lang="es-419" sz="3000" b="0" u="none" strike="noStrike" noProof="0" dirty="0">
                <a:solidFill>
                  <a:schemeClr val="dk1"/>
                </a:solidFill>
                <a:effectLst/>
                <a:uFillTx/>
                <a:latin typeface="Trebuchet MS"/>
                <a:ea typeface="Trebuchet MS"/>
              </a:rPr>
              <a:t>16 de julio de 2026</a:t>
            </a:r>
            <a:endParaRPr lang="es-419" sz="3000" b="0" u="none" strike="noStrike" noProof="0" dirty="0">
              <a:solidFill>
                <a:srgbClr val="000000"/>
              </a:solidFill>
              <a:effectLst/>
              <a:uFillTx/>
              <a:latin typeface="Arial"/>
            </a:endParaRPr>
          </a:p>
          <a:p>
            <a:pPr marL="457200" indent="-419040">
              <a:lnSpc>
                <a:spcPct val="100000"/>
              </a:lnSpc>
              <a:spcBef>
                <a:spcPts val="1001"/>
              </a:spcBef>
              <a:buClr>
                <a:srgbClr val="000000"/>
              </a:buClr>
              <a:buFont typeface="Arial"/>
              <a:buChar char="•"/>
            </a:pPr>
            <a:r>
              <a:rPr lang="es-419" sz="3000" b="0" u="none" strike="noStrike" noProof="0" dirty="0">
                <a:solidFill>
                  <a:schemeClr val="dk1"/>
                </a:solidFill>
                <a:effectLst/>
                <a:uFillTx/>
                <a:latin typeface="Trebuchet MS"/>
                <a:ea typeface="Trebuchet MS"/>
              </a:rPr>
              <a:t>15 de octubre de 2026</a:t>
            </a:r>
            <a:endParaRPr lang="es-419" sz="3000" b="0" u="none" strike="noStrike" noProof="0" dirty="0">
              <a:solidFill>
                <a:srgbClr val="000000"/>
              </a:solidFill>
              <a:effectLst/>
              <a:uFillTx/>
              <a:latin typeface="Arial"/>
            </a:endParaRPr>
          </a:p>
          <a:p>
            <a:pPr marL="457200" indent="0">
              <a:lnSpc>
                <a:spcPct val="100000"/>
              </a:lnSpc>
              <a:spcBef>
                <a:spcPts val="1001"/>
              </a:spcBef>
              <a:spcAft>
                <a:spcPts val="1001"/>
              </a:spcAft>
              <a:buNone/>
              <a:tabLst>
                <a:tab pos="0" algn="l"/>
              </a:tabLst>
            </a:pPr>
            <a:endParaRPr lang="es-419" sz="3000" b="0" u="none" strike="noStrike" noProof="0" dirty="0">
              <a:solidFill>
                <a:srgbClr val="000000"/>
              </a:solidFill>
              <a:effectLst/>
              <a:uFillTx/>
              <a:latin typeface="Arial"/>
            </a:endParaRPr>
          </a:p>
        </p:txBody>
      </p:sp>
      <p:sp>
        <p:nvSpPr>
          <p:cNvPr id="609" name="PlaceHolder 3"/>
          <p:cNvSpPr>
            <a:spLocks noGrp="1"/>
          </p:cNvSpPr>
          <p:nvPr>
            <p:ph type="sldNum" idx="128"/>
          </p:nvPr>
        </p:nvSpPr>
        <p:spPr>
          <a:xfrm>
            <a:off x="9174240" y="637380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lt1"/>
                </a:solidFill>
                <a:effectLst/>
                <a:uFillTx/>
                <a:latin typeface="Trebuchet MS"/>
                <a:ea typeface="Trebuchet MS"/>
              </a:defRPr>
            </a:lvl1pPr>
          </a:lstStyle>
          <a:p>
            <a:pPr indent="0" algn="r">
              <a:lnSpc>
                <a:spcPct val="100000"/>
              </a:lnSpc>
              <a:buNone/>
              <a:tabLst>
                <a:tab pos="0" algn="l"/>
              </a:tabLst>
            </a:pPr>
            <a:fld id="{84887CE1-80A6-4E72-A6F1-17FB4211192B}" type="slidenum">
              <a:rPr lang="es-419" sz="1200" b="0" u="none" strike="noStrike" noProof="0" smtClean="0">
                <a:solidFill>
                  <a:schemeClr val="lt1"/>
                </a:solidFill>
                <a:effectLst/>
                <a:uFillTx/>
                <a:latin typeface="Trebuchet MS"/>
                <a:ea typeface="Trebuchet MS"/>
              </a:rPr>
              <a:t>55</a:t>
            </a:fld>
            <a:endParaRPr lang="es-419" sz="1200" b="0" u="none" strike="noStrike" noProof="0" dirty="0">
              <a:solidFill>
                <a:srgbClr val="000000"/>
              </a:solidFill>
              <a:effectLst/>
              <a:uFillTx/>
              <a:latin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128"/>
          <p:cNvSpPr txBox="1">
            <a:spLocks noGrp="1"/>
          </p:cNvSpPr>
          <p:nvPr>
            <p:ph type="title"/>
          </p:nvPr>
        </p:nvSpPr>
        <p:spPr>
          <a:xfrm>
            <a:off x="838200" y="473473"/>
            <a:ext cx="10515600" cy="960000"/>
          </a:xfrm>
          <a:prstGeom prst="rect">
            <a:avLst/>
          </a:prstGeom>
          <a:noFill/>
          <a:ln>
            <a:noFill/>
          </a:ln>
        </p:spPr>
        <p:txBody>
          <a:bodyPr spcFirstLastPara="1" wrap="square" lIns="60900" tIns="60900" rIns="60900" bIns="60900" anchor="b" anchorCtr="0">
            <a:noAutofit/>
          </a:bodyPr>
          <a:lstStyle/>
          <a:p>
            <a:pPr marL="0" lvl="0" indent="0" algn="ctr" rtl="0">
              <a:lnSpc>
                <a:spcPct val="90000"/>
              </a:lnSpc>
              <a:spcBef>
                <a:spcPts val="0"/>
              </a:spcBef>
              <a:spcAft>
                <a:spcPts val="0"/>
              </a:spcAft>
              <a:buClr>
                <a:srgbClr val="FFFFFF"/>
              </a:buClr>
              <a:buSzPts val="3200"/>
              <a:buFont typeface="Trebuchet MS"/>
              <a:buNone/>
            </a:pPr>
            <a:r>
              <a:rPr lang="es-419" sz="3500" noProof="0" dirty="0"/>
              <a:t>Contact Information</a:t>
            </a:r>
          </a:p>
        </p:txBody>
      </p:sp>
      <p:sp>
        <p:nvSpPr>
          <p:cNvPr id="683" name="Google Shape;683;p128"/>
          <p:cNvSpPr txBox="1">
            <a:spLocks noGrp="1"/>
          </p:cNvSpPr>
          <p:nvPr>
            <p:ph type="body" idx="1"/>
          </p:nvPr>
        </p:nvSpPr>
        <p:spPr>
          <a:xfrm>
            <a:off x="1145600" y="1598190"/>
            <a:ext cx="9900900" cy="5126100"/>
          </a:xfrm>
          <a:prstGeom prst="rect">
            <a:avLst/>
          </a:prstGeom>
          <a:noFill/>
          <a:ln>
            <a:noFill/>
          </a:ln>
        </p:spPr>
        <p:txBody>
          <a:bodyPr spcFirstLastPara="1" wrap="square" lIns="60900" tIns="60900" rIns="60900" bIns="60900" anchor="t" anchorCtr="0">
            <a:normAutofit/>
          </a:bodyPr>
          <a:lstStyle/>
          <a:p>
            <a:pPr marL="0" lvl="0" indent="0" algn="ctr" rtl="0">
              <a:lnSpc>
                <a:spcPct val="90000"/>
              </a:lnSpc>
              <a:spcBef>
                <a:spcPts val="0"/>
              </a:spcBef>
              <a:spcAft>
                <a:spcPts val="0"/>
              </a:spcAft>
              <a:buClr>
                <a:srgbClr val="FFFFFF"/>
              </a:buClr>
              <a:buSzPts val="2800"/>
              <a:buFont typeface="Trebuchet MS"/>
              <a:buNone/>
            </a:pPr>
            <a:endParaRPr lang="es-419" noProof="0" dirty="0">
              <a:solidFill>
                <a:srgbClr val="00FFFF"/>
              </a:solidFill>
            </a:endParaRPr>
          </a:p>
          <a:p>
            <a:pPr marL="0" lvl="0" indent="0" algn="ctr" rtl="0">
              <a:lnSpc>
                <a:spcPct val="90000"/>
              </a:lnSpc>
              <a:spcBef>
                <a:spcPts val="0"/>
              </a:spcBef>
              <a:spcAft>
                <a:spcPts val="0"/>
              </a:spcAft>
              <a:buClr>
                <a:srgbClr val="FFFFFF"/>
              </a:buClr>
              <a:buSzPts val="3200"/>
              <a:buFont typeface="Trebuchet MS"/>
              <a:buNone/>
            </a:pPr>
            <a:r>
              <a:rPr lang="es-419" sz="3200" b="1" noProof="0" dirty="0">
                <a:latin typeface="Trebuchet MS"/>
                <a:ea typeface="Trebuchet MS"/>
                <a:cs typeface="Trebuchet MS"/>
                <a:sym typeface="Trebuchet MS"/>
              </a:rPr>
              <a:t>Kristen Lundy</a:t>
            </a:r>
            <a:endParaRPr lang="es-419" noProof="0" dirty="0"/>
          </a:p>
          <a:p>
            <a:pPr marL="0" lvl="0" indent="0" algn="ctr" rtl="0">
              <a:lnSpc>
                <a:spcPct val="90000"/>
              </a:lnSpc>
              <a:spcBef>
                <a:spcPts val="0"/>
              </a:spcBef>
              <a:spcAft>
                <a:spcPts val="0"/>
              </a:spcAft>
              <a:buClr>
                <a:srgbClr val="FFFFFF"/>
              </a:buClr>
              <a:buSzPts val="3200"/>
              <a:buFont typeface="Trebuchet MS"/>
              <a:buNone/>
            </a:pPr>
            <a:r>
              <a:rPr lang="es-419" noProof="0" dirty="0">
                <a:latin typeface="Trebuchet MS"/>
                <a:ea typeface="Trebuchet MS"/>
                <a:cs typeface="Trebuchet MS"/>
                <a:sym typeface="Trebuchet MS"/>
              </a:rPr>
              <a:t>Member Content Strategy and Compliance Manager</a:t>
            </a:r>
            <a:br>
              <a:rPr lang="es-419" noProof="0" dirty="0">
                <a:latin typeface="Trebuchet MS"/>
                <a:ea typeface="Trebuchet MS"/>
                <a:cs typeface="Trebuchet MS"/>
                <a:sym typeface="Trebuchet MS"/>
              </a:rPr>
            </a:br>
            <a:endParaRPr lang="es-419" noProof="0" dirty="0">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s-419" u="sng" noProof="0" dirty="0">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kristen.lundy@state.co.us</a:t>
            </a:r>
            <a:endParaRPr lang="es-419" u="sng" noProof="0"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lang="es-419" u="sng" noProof="0" dirty="0">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lang="es-419" u="sng" noProof="0" dirty="0">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lang="es-419" u="sng" noProof="0"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lang="es-419" sz="3200" u="sng" noProof="0"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lang="es-419" sz="3200" u="sng" noProof="0"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lang="es-419" sz="3200" u="sng" noProof="0" dirty="0">
              <a:solidFill>
                <a:srgbClr val="00FFFF"/>
              </a:solidFill>
              <a:latin typeface="Trebuchet MS"/>
              <a:ea typeface="Trebuchet MS"/>
              <a:cs typeface="Trebuchet MS"/>
              <a:sym typeface="Trebuchet MS"/>
            </a:endParaRPr>
          </a:p>
        </p:txBody>
      </p:sp>
      <p:sp>
        <p:nvSpPr>
          <p:cNvPr id="684" name="Google Shape;684;p128"/>
          <p:cNvSpPr txBox="1">
            <a:spLocks noGrp="1"/>
          </p:cNvSpPr>
          <p:nvPr>
            <p:ph type="sldNum" idx="12"/>
          </p:nvPr>
        </p:nvSpPr>
        <p:spPr>
          <a:xfrm>
            <a:off x="11618687" y="6422237"/>
            <a:ext cx="298800" cy="307800"/>
          </a:xfrm>
          <a:prstGeom prst="rect">
            <a:avLst/>
          </a:prstGeom>
        </p:spPr>
        <p:txBody>
          <a:bodyPr spcFirstLastPara="1" wrap="square" lIns="60900" tIns="60900" rIns="60900" bIns="60900" anchor="ctr" anchorCtr="0">
            <a:spAutoFit/>
          </a:bodyPr>
          <a:lstStyle/>
          <a:p>
            <a:pPr marL="0" lvl="0" indent="0" algn="r" rtl="0">
              <a:spcBef>
                <a:spcPts val="0"/>
              </a:spcBef>
              <a:spcAft>
                <a:spcPts val="0"/>
              </a:spcAft>
              <a:buClr>
                <a:srgbClr val="000000"/>
              </a:buClr>
              <a:buSzPts val="1200"/>
              <a:buFont typeface="Trebuchet MS"/>
              <a:buNone/>
            </a:pPr>
            <a:fld id="{00000000-1234-1234-1234-123412341234}" type="slidenum">
              <a:rPr lang="es-419" noProof="0" smtClean="0"/>
              <a:t>56</a:t>
            </a:fld>
            <a:endParaRPr lang="es-419" noProof="0" dirty="0">
              <a:solidFill>
                <a:srgbClr val="000000"/>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PlaceHolder 1"/>
          <p:cNvSpPr>
            <a:spLocks noGrp="1"/>
          </p:cNvSpPr>
          <p:nvPr>
            <p:ph type="title"/>
          </p:nvPr>
        </p:nvSpPr>
        <p:spPr>
          <a:xfrm>
            <a:off x="838080" y="473400"/>
            <a:ext cx="10515240" cy="959760"/>
          </a:xfrm>
          <a:prstGeom prst="rect">
            <a:avLst/>
          </a:prstGeom>
          <a:noFill/>
          <a:ln w="0">
            <a:noFill/>
          </a:ln>
        </p:spPr>
        <p:txBody>
          <a:bodyPr lIns="60840" tIns="60840" rIns="60840" bIns="60840" anchor="b">
            <a:noAutofit/>
          </a:bodyPr>
          <a:lstStyle/>
          <a:p>
            <a:pPr indent="0" algn="ctr">
              <a:lnSpc>
                <a:spcPct val="90000"/>
              </a:lnSpc>
              <a:buNone/>
              <a:tabLst>
                <a:tab pos="0" algn="l"/>
              </a:tabLst>
            </a:pPr>
            <a:r>
              <a:rPr lang="es-419" sz="3500" b="1" u="none" strike="noStrike" noProof="0" dirty="0">
                <a:solidFill>
                  <a:schemeClr val="lt1"/>
                </a:solidFill>
                <a:effectLst/>
                <a:uFillTx/>
                <a:latin typeface="Trebuchet MS"/>
                <a:ea typeface="Trebuchet MS"/>
              </a:rPr>
              <a:t>Información de Contacto</a:t>
            </a:r>
            <a:endParaRPr lang="es-419" sz="3500" b="0" u="none" strike="noStrike" noProof="0" dirty="0">
              <a:solidFill>
                <a:srgbClr val="000000"/>
              </a:solidFill>
              <a:effectLst/>
              <a:uFillTx/>
              <a:latin typeface="Arial"/>
            </a:endParaRPr>
          </a:p>
        </p:txBody>
      </p:sp>
      <p:sp>
        <p:nvSpPr>
          <p:cNvPr id="611" name="PlaceHolder 2"/>
          <p:cNvSpPr>
            <a:spLocks noGrp="1"/>
          </p:cNvSpPr>
          <p:nvPr>
            <p:ph/>
          </p:nvPr>
        </p:nvSpPr>
        <p:spPr>
          <a:xfrm>
            <a:off x="1145520" y="1598040"/>
            <a:ext cx="9900720" cy="5125680"/>
          </a:xfrm>
          <a:prstGeom prst="rect">
            <a:avLst/>
          </a:prstGeom>
          <a:noFill/>
          <a:ln w="0">
            <a:noFill/>
          </a:ln>
        </p:spPr>
        <p:txBody>
          <a:bodyPr lIns="60840" tIns="60840" rIns="60840" bIns="60840" anchor="t">
            <a:normAutofit/>
          </a:bodyPr>
          <a:lstStyle/>
          <a:p>
            <a:pPr indent="0" algn="ctr">
              <a:lnSpc>
                <a:spcPct val="90000"/>
              </a:lnSpc>
              <a:buNone/>
              <a:tabLst>
                <a:tab pos="0" algn="l"/>
              </a:tabLst>
            </a:pPr>
            <a:endParaRPr lang="es-419" sz="2800" b="0" u="none" strike="noStrike" noProof="0" dirty="0">
              <a:solidFill>
                <a:srgbClr val="000000"/>
              </a:solidFill>
              <a:effectLst/>
              <a:uFillTx/>
              <a:latin typeface="Arial"/>
            </a:endParaRPr>
          </a:p>
          <a:p>
            <a:pPr indent="0" algn="ctr">
              <a:lnSpc>
                <a:spcPct val="90000"/>
              </a:lnSpc>
              <a:buNone/>
              <a:tabLst>
                <a:tab pos="0" algn="l"/>
              </a:tabLst>
            </a:pPr>
            <a:r>
              <a:rPr lang="es-419" sz="3200" b="1" u="none" strike="noStrike" noProof="0" dirty="0">
                <a:solidFill>
                  <a:srgbClr val="FFFFFF"/>
                </a:solidFill>
                <a:effectLst/>
                <a:uFillTx/>
                <a:latin typeface="Trebuchet MS"/>
                <a:ea typeface="Trebuchet MS"/>
              </a:rPr>
              <a:t>Kristen Lundy</a:t>
            </a:r>
            <a:endParaRPr lang="es-419" sz="3200" b="0" u="none" strike="noStrike" noProof="0" dirty="0">
              <a:solidFill>
                <a:srgbClr val="000000"/>
              </a:solidFill>
              <a:effectLst/>
              <a:uFillTx/>
              <a:latin typeface="Arial"/>
            </a:endParaRPr>
          </a:p>
          <a:p>
            <a:pPr indent="0" algn="ctr">
              <a:lnSpc>
                <a:spcPct val="90000"/>
              </a:lnSpc>
              <a:buNone/>
              <a:tabLst>
                <a:tab pos="0" algn="l"/>
              </a:tabLst>
            </a:pPr>
            <a:r>
              <a:rPr lang="es-419" sz="2800" b="0" u="none" strike="noStrike" noProof="0" dirty="0">
                <a:solidFill>
                  <a:srgbClr val="FFFFFF"/>
                </a:solidFill>
                <a:effectLst/>
                <a:uFillTx/>
                <a:latin typeface="Trebuchet MS"/>
                <a:ea typeface="Trebuchet MS"/>
              </a:rPr>
              <a:t>Gerente de Estrategia de Contenido y Cumplimiento Normativo para Miembros</a:t>
            </a:r>
            <a:endParaRPr lang="es-419" sz="2800" b="0" u="none" strike="noStrike" noProof="0" dirty="0">
              <a:solidFill>
                <a:srgbClr val="000000"/>
              </a:solidFill>
              <a:effectLst/>
              <a:uFillTx/>
              <a:latin typeface="Arial"/>
            </a:endParaRPr>
          </a:p>
          <a:p>
            <a:pPr indent="0" algn="ctr">
              <a:lnSpc>
                <a:spcPct val="90000"/>
              </a:lnSpc>
              <a:buNone/>
              <a:tabLst>
                <a:tab pos="0" algn="l"/>
              </a:tabLst>
            </a:pPr>
            <a:endParaRPr lang="es-419" sz="2800" b="0" u="none" strike="noStrike" noProof="0" dirty="0">
              <a:solidFill>
                <a:srgbClr val="000000"/>
              </a:solidFill>
              <a:effectLst/>
              <a:uFillTx/>
              <a:latin typeface="Arial"/>
            </a:endParaRPr>
          </a:p>
          <a:p>
            <a:pPr indent="0" algn="ctr">
              <a:lnSpc>
                <a:spcPct val="90000"/>
              </a:lnSpc>
              <a:buNone/>
              <a:tabLst>
                <a:tab pos="0" algn="l"/>
              </a:tabLst>
            </a:pPr>
            <a:r>
              <a:rPr lang="es-419" sz="2800" b="0" u="sng" strike="noStrike" noProof="0" dirty="0">
                <a:solidFill>
                  <a:srgbClr val="00FFFF"/>
                </a:solidFill>
                <a:effectLst/>
                <a:uFillTx/>
                <a:latin typeface="Trebuchet MS"/>
                <a:ea typeface="Trebuchet MS"/>
                <a:hlinkClick r:id="rId3"/>
              </a:rPr>
              <a:t>kristen.lundy@state.co.us</a:t>
            </a:r>
            <a:endParaRPr lang="es-419" sz="2800" b="0" u="none" strike="noStrike" noProof="0" dirty="0">
              <a:solidFill>
                <a:srgbClr val="000000"/>
              </a:solidFill>
              <a:effectLst/>
              <a:uFillTx/>
              <a:latin typeface="Arial"/>
            </a:endParaRPr>
          </a:p>
          <a:p>
            <a:pPr indent="0" algn="ctr">
              <a:lnSpc>
                <a:spcPct val="90000"/>
              </a:lnSpc>
              <a:buNone/>
              <a:tabLst>
                <a:tab pos="0" algn="l"/>
              </a:tabLst>
            </a:pPr>
            <a:endParaRPr lang="es-419" sz="2800" b="0" u="none" strike="noStrike" noProof="0" dirty="0">
              <a:solidFill>
                <a:srgbClr val="000000"/>
              </a:solidFill>
              <a:effectLst/>
              <a:uFillTx/>
              <a:latin typeface="Arial"/>
            </a:endParaRPr>
          </a:p>
          <a:p>
            <a:pPr indent="0">
              <a:lnSpc>
                <a:spcPct val="90000"/>
              </a:lnSpc>
              <a:buNone/>
              <a:tabLst>
                <a:tab pos="0" algn="l"/>
              </a:tabLst>
            </a:pPr>
            <a:endParaRPr lang="es-419" sz="2800" b="0" u="none" strike="noStrike" noProof="0" dirty="0">
              <a:solidFill>
                <a:srgbClr val="000000"/>
              </a:solidFill>
              <a:effectLst/>
              <a:uFillTx/>
              <a:latin typeface="Arial"/>
            </a:endParaRPr>
          </a:p>
          <a:p>
            <a:pPr indent="0">
              <a:lnSpc>
                <a:spcPct val="90000"/>
              </a:lnSpc>
              <a:buNone/>
              <a:tabLst>
                <a:tab pos="0" algn="l"/>
              </a:tabLst>
            </a:pPr>
            <a:endParaRPr lang="es-419" sz="2800" b="0" u="none" strike="noStrike" noProof="0" dirty="0">
              <a:solidFill>
                <a:srgbClr val="000000"/>
              </a:solidFill>
              <a:effectLst/>
              <a:uFillTx/>
              <a:latin typeface="Arial"/>
            </a:endParaRPr>
          </a:p>
          <a:p>
            <a:pPr indent="0" algn="ctr">
              <a:lnSpc>
                <a:spcPct val="90000"/>
              </a:lnSpc>
              <a:buNone/>
              <a:tabLst>
                <a:tab pos="0" algn="l"/>
              </a:tabLst>
            </a:pPr>
            <a:endParaRPr lang="es-419" sz="3200" b="0" u="none" strike="noStrike" noProof="0" dirty="0">
              <a:solidFill>
                <a:srgbClr val="000000"/>
              </a:solidFill>
              <a:effectLst/>
              <a:uFillTx/>
              <a:latin typeface="Arial"/>
            </a:endParaRPr>
          </a:p>
          <a:p>
            <a:pPr indent="0" algn="ctr">
              <a:lnSpc>
                <a:spcPct val="90000"/>
              </a:lnSpc>
              <a:buNone/>
              <a:tabLst>
                <a:tab pos="0" algn="l"/>
              </a:tabLst>
            </a:pPr>
            <a:endParaRPr lang="es-419" sz="3200" b="0" u="none" strike="noStrike" noProof="0" dirty="0">
              <a:solidFill>
                <a:srgbClr val="000000"/>
              </a:solidFill>
              <a:effectLst/>
              <a:uFillTx/>
              <a:latin typeface="Arial"/>
            </a:endParaRPr>
          </a:p>
          <a:p>
            <a:pPr indent="0" algn="ctr">
              <a:lnSpc>
                <a:spcPct val="90000"/>
              </a:lnSpc>
              <a:buNone/>
              <a:tabLst>
                <a:tab pos="0" algn="l"/>
              </a:tabLst>
            </a:pPr>
            <a:endParaRPr lang="es-419" sz="3200" b="0" u="none" strike="noStrike" noProof="0" dirty="0">
              <a:solidFill>
                <a:srgbClr val="000000"/>
              </a:solidFill>
              <a:effectLst/>
              <a:uFillTx/>
              <a:latin typeface="Arial"/>
            </a:endParaRPr>
          </a:p>
        </p:txBody>
      </p:sp>
      <p:sp>
        <p:nvSpPr>
          <p:cNvPr id="612" name="PlaceHolder 3"/>
          <p:cNvSpPr>
            <a:spLocks noGrp="1"/>
          </p:cNvSpPr>
          <p:nvPr>
            <p:ph type="sldNum" idx="129"/>
          </p:nvPr>
        </p:nvSpPr>
        <p:spPr>
          <a:xfrm>
            <a:off x="11618640" y="6422040"/>
            <a:ext cx="298440" cy="308160"/>
          </a:xfrm>
          <a:prstGeom prst="rect">
            <a:avLst/>
          </a:prstGeom>
          <a:noFill/>
          <a:ln w="0">
            <a:noFill/>
          </a:ln>
        </p:spPr>
        <p:txBody>
          <a:bodyPr lIns="60840" tIns="60840" rIns="60840" bIns="60840" anchor="ctr">
            <a:sp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A3FCE9DB-1444-4346-9A5C-EA991078E327}" type="slidenum">
              <a:rPr lang="es-419" sz="1200" b="0" u="none" strike="noStrike" noProof="0" smtClean="0">
                <a:solidFill>
                  <a:schemeClr val="dk1"/>
                </a:solidFill>
                <a:effectLst/>
                <a:uFillTx/>
                <a:latin typeface="Trebuchet MS"/>
                <a:ea typeface="Trebuchet MS"/>
              </a:rPr>
              <a:t>57</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129"/>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s-419" noProof="0" dirty="0"/>
              <a:t>Thank you!</a:t>
            </a:r>
          </a:p>
        </p:txBody>
      </p:sp>
      <p:sp>
        <p:nvSpPr>
          <p:cNvPr id="691" name="Google Shape;691;p12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419" noProof="0" smtClean="0"/>
              <a:t>58</a:t>
            </a:fld>
            <a:endParaRPr lang="es-419" noProof="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PlaceHolder 1"/>
          <p:cNvSpPr>
            <a:spLocks noGrp="1"/>
          </p:cNvSpPr>
          <p:nvPr>
            <p:ph type="title"/>
          </p:nvPr>
        </p:nvSpPr>
        <p:spPr>
          <a:xfrm>
            <a:off x="595440" y="2188440"/>
            <a:ext cx="11000880" cy="1626120"/>
          </a:xfrm>
          <a:prstGeom prst="rect">
            <a:avLst/>
          </a:prstGeom>
          <a:noFill/>
          <a:ln w="0">
            <a:noFill/>
          </a:ln>
        </p:spPr>
        <p:txBody>
          <a:bodyPr lIns="0" tIns="0" rIns="0" bIns="0" anchor="ctr">
            <a:noAutofit/>
          </a:bodyPr>
          <a:lstStyle/>
          <a:p>
            <a:pPr indent="0" algn="ctr">
              <a:lnSpc>
                <a:spcPct val="90000"/>
              </a:lnSpc>
              <a:buNone/>
              <a:tabLst>
                <a:tab pos="0" algn="l"/>
              </a:tabLst>
            </a:pPr>
            <a:r>
              <a:rPr lang="es-419" sz="6750" b="1" u="none" strike="noStrike" noProof="0" dirty="0">
                <a:solidFill>
                  <a:schemeClr val="lt1"/>
                </a:solidFill>
                <a:effectLst/>
                <a:uFillTx/>
                <a:latin typeface="Trebuchet MS"/>
                <a:ea typeface="Trebuchet MS"/>
              </a:rPr>
              <a:t>¡Gracias!</a:t>
            </a:r>
            <a:endParaRPr lang="es-419" sz="6750" b="0" u="none" strike="noStrike" noProof="0" dirty="0">
              <a:solidFill>
                <a:srgbClr val="000000"/>
              </a:solidFill>
              <a:effectLst/>
              <a:uFillTx/>
              <a:latin typeface="Arial"/>
            </a:endParaRPr>
          </a:p>
        </p:txBody>
      </p:sp>
      <p:sp>
        <p:nvSpPr>
          <p:cNvPr id="614" name="PlaceHolder 2"/>
          <p:cNvSpPr>
            <a:spLocks noGrp="1"/>
          </p:cNvSpPr>
          <p:nvPr>
            <p:ph type="sldNum" idx="130"/>
          </p:nvPr>
        </p:nvSpPr>
        <p:spPr>
          <a:xfrm>
            <a:off x="9174240" y="6370920"/>
            <a:ext cx="2742840" cy="36468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u="none" strike="noStrike">
                <a:solidFill>
                  <a:schemeClr val="dk1"/>
                </a:solidFill>
                <a:effectLst/>
                <a:uFillTx/>
                <a:latin typeface="Trebuchet MS"/>
                <a:ea typeface="Trebuchet MS"/>
              </a:defRPr>
            </a:lvl1pPr>
          </a:lstStyle>
          <a:p>
            <a:pPr indent="0" algn="r">
              <a:lnSpc>
                <a:spcPct val="100000"/>
              </a:lnSpc>
              <a:buNone/>
              <a:tabLst>
                <a:tab pos="0" algn="l"/>
              </a:tabLst>
            </a:pPr>
            <a:fld id="{826D50A3-432B-4FA2-8F41-11858D80B62F}" type="slidenum">
              <a:rPr lang="es-419" sz="1200" b="0" u="none" strike="noStrike" noProof="0" smtClean="0">
                <a:solidFill>
                  <a:schemeClr val="dk1"/>
                </a:solidFill>
                <a:effectLst/>
                <a:uFillTx/>
                <a:latin typeface="Trebuchet MS"/>
                <a:ea typeface="Trebuchet MS"/>
              </a:rPr>
              <a:t>59</a:t>
            </a:fld>
            <a:endParaRPr lang="es-419" sz="1200" b="0" u="none" strike="noStrike" noProof="0" dirty="0">
              <a:solidFill>
                <a:srgbClr val="FFFFFF"/>
              </a:solidFill>
              <a:effectLst/>
              <a:uFillTx/>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103"/>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s-419" noProof="0" dirty="0"/>
              <a:t>Meeting Logistics</a:t>
            </a:r>
          </a:p>
        </p:txBody>
      </p:sp>
      <p:sp>
        <p:nvSpPr>
          <p:cNvPr id="481" name="Google Shape;481;p103"/>
          <p:cNvSpPr txBox="1">
            <a:spLocks noGrp="1"/>
          </p:cNvSpPr>
          <p:nvPr>
            <p:ph type="body" idx="1"/>
          </p:nvPr>
        </p:nvSpPr>
        <p:spPr>
          <a:xfrm>
            <a:off x="838200" y="1578525"/>
            <a:ext cx="10515600" cy="44796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s-419" sz="2600" noProof="0" dirty="0">
                <a:solidFill>
                  <a:schemeClr val="dk2"/>
                </a:solidFill>
              </a:rPr>
              <a:t>We are recording: avoid specific details about medical history or insurance/membership status in comments as this is considered Protected Health Information (PHI) and/or personally identifiable information (PII).</a:t>
            </a:r>
          </a:p>
          <a:p>
            <a:pPr marL="914400" lvl="1" indent="-393700" algn="l" rtl="0">
              <a:lnSpc>
                <a:spcPct val="100000"/>
              </a:lnSpc>
              <a:spcBef>
                <a:spcPts val="1000"/>
              </a:spcBef>
              <a:spcAft>
                <a:spcPts val="0"/>
              </a:spcAft>
              <a:buClr>
                <a:schemeClr val="dk2"/>
              </a:buClr>
              <a:buSzPts val="2600"/>
              <a:buFont typeface="Trebuchet MS"/>
              <a:buChar char="○"/>
            </a:pPr>
            <a:r>
              <a:rPr lang="es-419" sz="2600" noProof="0" dirty="0">
                <a:solidFill>
                  <a:schemeClr val="dk2"/>
                </a:solidFill>
              </a:rPr>
              <a:t>If PHI or PII is identified, it will need to be removed from the meeting recording. </a:t>
            </a:r>
          </a:p>
          <a:p>
            <a:pPr marL="457200" lvl="0" indent="-393700" algn="l" rtl="0">
              <a:lnSpc>
                <a:spcPct val="100000"/>
              </a:lnSpc>
              <a:spcBef>
                <a:spcPts val="1000"/>
              </a:spcBef>
              <a:spcAft>
                <a:spcPts val="0"/>
              </a:spcAft>
              <a:buClr>
                <a:schemeClr val="dk2"/>
              </a:buClr>
              <a:buSzPts val="2600"/>
              <a:buFont typeface="Trebuchet MS"/>
              <a:buChar char="●"/>
            </a:pPr>
            <a:r>
              <a:rPr lang="es-419" sz="2600" noProof="0" dirty="0">
                <a:solidFill>
                  <a:schemeClr val="dk2"/>
                </a:solidFill>
              </a:rPr>
              <a:t>Attendees will be muted during the presentation. </a:t>
            </a:r>
          </a:p>
          <a:p>
            <a:pPr marL="457200" lvl="0" indent="-393700" algn="l" rtl="0">
              <a:lnSpc>
                <a:spcPct val="100000"/>
              </a:lnSpc>
              <a:spcBef>
                <a:spcPts val="1000"/>
              </a:spcBef>
              <a:spcAft>
                <a:spcPts val="0"/>
              </a:spcAft>
              <a:buClr>
                <a:schemeClr val="dk2"/>
              </a:buClr>
              <a:buSzPts val="2600"/>
              <a:buFont typeface="Trebuchet MS"/>
              <a:buChar char="●"/>
            </a:pPr>
            <a:r>
              <a:rPr lang="es-419" sz="2600" noProof="0" dirty="0">
                <a:solidFill>
                  <a:schemeClr val="dk2"/>
                </a:solidFill>
              </a:rPr>
              <a:t>The chat will not be monitored for questions. Staff will use the chat space to share links.</a:t>
            </a:r>
          </a:p>
        </p:txBody>
      </p:sp>
      <p:sp>
        <p:nvSpPr>
          <p:cNvPr id="482" name="Google Shape;482;p10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6</a:t>
            </a:fld>
            <a:endParaRPr lang="es-419" noProof="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9">
          <a:extLst>
            <a:ext uri="{FF2B5EF4-FFF2-40B4-BE49-F238E27FC236}">
              <a16:creationId xmlns:a16="http://schemas.microsoft.com/office/drawing/2014/main" id="{6CBD8577-F124-C5EA-13D2-D39C8A4A789D}"/>
            </a:ext>
          </a:extLst>
        </p:cNvPr>
        <p:cNvGrpSpPr/>
        <p:nvPr/>
      </p:nvGrpSpPr>
      <p:grpSpPr>
        <a:xfrm>
          <a:off x="0" y="0"/>
          <a:ext cx="0" cy="0"/>
          <a:chOff x="0" y="0"/>
          <a:chExt cx="0" cy="0"/>
        </a:xfrm>
      </p:grpSpPr>
      <p:sp>
        <p:nvSpPr>
          <p:cNvPr id="480" name="Google Shape;480;p103">
            <a:extLst>
              <a:ext uri="{FF2B5EF4-FFF2-40B4-BE49-F238E27FC236}">
                <a16:creationId xmlns:a16="http://schemas.microsoft.com/office/drawing/2014/main" id="{6499429C-A5CB-4B0E-8D63-909F4CEE16EC}"/>
              </a:ext>
            </a:extLst>
          </p:cNvPr>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lvl="0">
              <a:lnSpc>
                <a:spcPct val="100000"/>
              </a:lnSpc>
            </a:pPr>
            <a:r>
              <a:rPr lang="es-419" noProof="0" dirty="0"/>
              <a:t>Logísticas de la reunión</a:t>
            </a:r>
          </a:p>
        </p:txBody>
      </p:sp>
      <p:sp>
        <p:nvSpPr>
          <p:cNvPr id="481" name="Google Shape;481;p103">
            <a:extLst>
              <a:ext uri="{FF2B5EF4-FFF2-40B4-BE49-F238E27FC236}">
                <a16:creationId xmlns:a16="http://schemas.microsoft.com/office/drawing/2014/main" id="{4DE1E229-D83B-9DF9-5139-FEC5D64AF6E7}"/>
              </a:ext>
            </a:extLst>
          </p:cNvPr>
          <p:cNvSpPr txBox="1">
            <a:spLocks noGrp="1"/>
          </p:cNvSpPr>
          <p:nvPr>
            <p:ph type="body" idx="1"/>
          </p:nvPr>
        </p:nvSpPr>
        <p:spPr>
          <a:xfrm>
            <a:off x="838200" y="1578525"/>
            <a:ext cx="10515600" cy="4479600"/>
          </a:xfrm>
          <a:prstGeom prst="rect">
            <a:avLst/>
          </a:prstGeom>
        </p:spPr>
        <p:txBody>
          <a:bodyPr spcFirstLastPara="1" wrap="square" lIns="91425" tIns="45700" rIns="91425" bIns="45700" anchor="t" anchorCtr="0">
            <a:noAutofit/>
          </a:bodyPr>
          <a:lstStyle/>
          <a:p>
            <a:pPr marL="520560" marR="0" lvl="0" indent="-457200" algn="l" defTabSz="914400" rtl="0" eaLnBrk="1" fontAlgn="auto" latinLnBrk="0" hangingPunct="1">
              <a:lnSpc>
                <a:spcPct val="100000"/>
              </a:lnSpc>
              <a:spcBef>
                <a:spcPts val="1001"/>
              </a:spcBef>
              <a:spcAft>
                <a:spcPts val="0"/>
              </a:spcAft>
              <a:buClr>
                <a:srgbClr val="001970"/>
              </a:buClr>
              <a:buSzPts val="6000"/>
              <a:buFont typeface="Arial" panose="020B0604020202020204" pitchFamily="34" charset="0"/>
              <a:buChar char="•"/>
              <a:tabLst/>
              <a:defRPr/>
            </a:pP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Estamos grabando: evite detalles espec</a:t>
            </a:r>
            <a:r>
              <a:rPr kumimoji="0" lang="es-419" sz="2600" b="0" i="0" u="none" strike="noStrike" kern="0" cap="none" spc="0" normalizeH="0" baseline="0" noProof="0" dirty="0">
                <a:ln>
                  <a:noFill/>
                </a:ln>
                <a:solidFill>
                  <a:srgbClr val="001970"/>
                </a:solidFill>
                <a:effectLst/>
                <a:uLnTx/>
                <a:uFillTx/>
                <a:latin typeface="Trebuchet MS"/>
                <a:sym typeface="Trebuchet MS"/>
              </a:rPr>
              <a:t>í</a:t>
            </a: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ficos acerca del historial m</a:t>
            </a:r>
            <a:r>
              <a:rPr kumimoji="0" lang="es-419" sz="2600" b="0" i="0" u="none" strike="noStrike" kern="0" cap="none" spc="0" normalizeH="0" baseline="0" noProof="0" dirty="0">
                <a:ln>
                  <a:noFill/>
                </a:ln>
                <a:solidFill>
                  <a:srgbClr val="001970"/>
                </a:solidFill>
                <a:effectLst/>
                <a:uLnTx/>
                <a:uFillTx/>
                <a:latin typeface="Trebuchet MS"/>
                <a:sym typeface="Trebuchet MS"/>
              </a:rPr>
              <a:t>é</a:t>
            </a: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dico o estado de seguro/membres</a:t>
            </a:r>
            <a:r>
              <a:rPr kumimoji="0" lang="es-419" sz="2600" b="0" i="0" u="none" strike="noStrike" kern="0" cap="none" spc="0" normalizeH="0" baseline="0" noProof="0" dirty="0">
                <a:ln>
                  <a:noFill/>
                </a:ln>
                <a:solidFill>
                  <a:srgbClr val="001970"/>
                </a:solidFill>
                <a:effectLst/>
                <a:uLnTx/>
                <a:uFillTx/>
                <a:latin typeface="Trebuchet MS"/>
                <a:sym typeface="Trebuchet MS"/>
              </a:rPr>
              <a:t>í</a:t>
            </a: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a en los comentarios, esto se considera Informaci</a:t>
            </a:r>
            <a:r>
              <a:rPr kumimoji="0" lang="es-419" sz="2600" b="0" i="0" u="none" strike="noStrike" kern="0" cap="none" spc="0" normalizeH="0" baseline="0" noProof="0" dirty="0">
                <a:ln>
                  <a:noFill/>
                </a:ln>
                <a:solidFill>
                  <a:srgbClr val="001970"/>
                </a:solidFill>
                <a:effectLst/>
                <a:uLnTx/>
                <a:uFillTx/>
                <a:latin typeface="Trebuchet MS"/>
                <a:sym typeface="Trebuchet MS"/>
              </a:rPr>
              <a:t>ó</a:t>
            </a: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n de Salud Protegida (PHI)</a:t>
            </a:r>
          </a:p>
          <a:p>
            <a:pPr marL="914400" lvl="1" indent="-393700" algn="l" rtl="0">
              <a:lnSpc>
                <a:spcPct val="100000"/>
              </a:lnSpc>
              <a:spcBef>
                <a:spcPts val="1000"/>
              </a:spcBef>
              <a:spcAft>
                <a:spcPts val="0"/>
              </a:spcAft>
              <a:buClr>
                <a:schemeClr val="dk2"/>
              </a:buClr>
              <a:buSzPts val="2600"/>
              <a:buFont typeface="Trebuchet MS"/>
              <a:buChar char="○"/>
            </a:pP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y/o Informaci</a:t>
            </a:r>
            <a:r>
              <a:rPr kumimoji="0" lang="es-419" sz="2600" b="0" i="0" u="none" strike="noStrike" kern="0" cap="none" spc="0" normalizeH="0" baseline="0" noProof="0" dirty="0">
                <a:ln>
                  <a:noFill/>
                </a:ln>
                <a:solidFill>
                  <a:srgbClr val="001970"/>
                </a:solidFill>
                <a:effectLst/>
                <a:uLnTx/>
                <a:uFillTx/>
                <a:latin typeface="Trebuchet MS"/>
                <a:sym typeface="Trebuchet MS"/>
              </a:rPr>
              <a:t>ó</a:t>
            </a: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n Identificable Personal (PII).Si se identifica PHI o PII, tendrá que ser removido de la grabaci</a:t>
            </a:r>
            <a:r>
              <a:rPr kumimoji="0" lang="es-419" sz="2600" b="1" i="0" u="none" strike="noStrike" kern="0" cap="none" spc="0" normalizeH="0" baseline="0" noProof="0" dirty="0">
                <a:ln>
                  <a:noFill/>
                </a:ln>
                <a:solidFill>
                  <a:srgbClr val="001970"/>
                </a:solidFill>
                <a:effectLst/>
                <a:uLnTx/>
                <a:uFillTx/>
                <a:latin typeface="Trebuchet MS" panose="020B0603020202020204" pitchFamily="34" charset="0"/>
                <a:sym typeface="Trebuchet MS"/>
              </a:rPr>
              <a:t>ó</a:t>
            </a: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n de la reuni</a:t>
            </a:r>
            <a:r>
              <a:rPr kumimoji="0" lang="es-419" sz="2600" i="0" u="none" strike="noStrike" kern="0" cap="none" spc="0" normalizeH="0" baseline="0" noProof="0" dirty="0">
                <a:ln>
                  <a:noFill/>
                </a:ln>
                <a:solidFill>
                  <a:srgbClr val="001970"/>
                </a:solidFill>
                <a:effectLst/>
                <a:uLnTx/>
                <a:uFillTx/>
                <a:latin typeface="Trebuchet MS" panose="020B0603020202020204" pitchFamily="34" charset="0"/>
                <a:sym typeface="Trebuchet MS"/>
              </a:rPr>
              <a:t>ó</a:t>
            </a: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n.</a:t>
            </a:r>
            <a:r>
              <a:rPr lang="es-419" sz="2600" noProof="0" dirty="0">
                <a:solidFill>
                  <a:schemeClr val="dk2"/>
                </a:solidFill>
              </a:rPr>
              <a:t> </a:t>
            </a:r>
          </a:p>
          <a:p>
            <a:pPr marL="457200" lvl="0" indent="-393700" algn="l" rtl="0">
              <a:lnSpc>
                <a:spcPct val="100000"/>
              </a:lnSpc>
              <a:spcBef>
                <a:spcPts val="1000"/>
              </a:spcBef>
              <a:spcAft>
                <a:spcPts val="0"/>
              </a:spcAft>
              <a:buClr>
                <a:schemeClr val="dk2"/>
              </a:buClr>
              <a:buSzPts val="2600"/>
              <a:buFont typeface="Trebuchet MS"/>
              <a:buChar char="●"/>
            </a:pP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Los participantes estarán en silenció durante la presentaci</a:t>
            </a:r>
            <a:r>
              <a:rPr kumimoji="0" lang="es-419" sz="2600" b="0" i="0" u="none" strike="noStrike" kern="0" cap="none" spc="0" normalizeH="0" baseline="0" noProof="0" dirty="0">
                <a:ln>
                  <a:noFill/>
                </a:ln>
                <a:solidFill>
                  <a:srgbClr val="001970"/>
                </a:solidFill>
                <a:effectLst/>
                <a:uLnTx/>
                <a:uFillTx/>
                <a:latin typeface="Trebuchet MS"/>
                <a:sym typeface="Trebuchet MS"/>
              </a:rPr>
              <a:t>ó</a:t>
            </a: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n. El chat no se monitoreara para preguntas</a:t>
            </a:r>
            <a:r>
              <a:rPr lang="es-419" sz="2600" noProof="0" dirty="0">
                <a:solidFill>
                  <a:schemeClr val="dk2"/>
                </a:solidFill>
              </a:rPr>
              <a:t>. </a:t>
            </a:r>
          </a:p>
          <a:p>
            <a:pPr marL="457200" lvl="0" indent="-393700" algn="l" rtl="0">
              <a:lnSpc>
                <a:spcPct val="100000"/>
              </a:lnSpc>
              <a:spcBef>
                <a:spcPts val="1000"/>
              </a:spcBef>
              <a:spcAft>
                <a:spcPts val="0"/>
              </a:spcAft>
              <a:buClr>
                <a:schemeClr val="dk2"/>
              </a:buClr>
              <a:buSzPts val="2600"/>
              <a:buFont typeface="Trebuchet MS"/>
              <a:buChar char="●"/>
            </a:pPr>
            <a:r>
              <a:rPr kumimoji="0" lang="es-419" sz="2600" b="0" i="0" u="none" strike="noStrike" kern="0" cap="none" spc="0" normalizeH="0" baseline="0" noProof="0" dirty="0">
                <a:ln>
                  <a:noFill/>
                </a:ln>
                <a:solidFill>
                  <a:srgbClr val="001970"/>
                </a:solidFill>
                <a:effectLst/>
                <a:uLnTx/>
                <a:uFillTx/>
                <a:latin typeface="Trebuchet MS"/>
                <a:ea typeface="Trebuchet MS"/>
                <a:sym typeface="Trebuchet MS"/>
              </a:rPr>
              <a:t>El equipo usara el espacio del chat para compartir enlaces</a:t>
            </a:r>
            <a:r>
              <a:rPr lang="es-419" sz="2600" noProof="0" dirty="0">
                <a:solidFill>
                  <a:schemeClr val="dk2"/>
                </a:solidFill>
              </a:rPr>
              <a:t>.</a:t>
            </a:r>
          </a:p>
        </p:txBody>
      </p:sp>
      <p:sp>
        <p:nvSpPr>
          <p:cNvPr id="482" name="Google Shape;482;p103">
            <a:extLst>
              <a:ext uri="{FF2B5EF4-FFF2-40B4-BE49-F238E27FC236}">
                <a16:creationId xmlns:a16="http://schemas.microsoft.com/office/drawing/2014/main" id="{48F2132D-D619-9208-9C48-0F7A0D604634}"/>
              </a:ext>
            </a:extLst>
          </p:cNvPr>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s-419" noProof="0" smtClean="0"/>
              <a:t>7</a:t>
            </a:fld>
            <a:endParaRPr lang="es-419" noProof="0" dirty="0"/>
          </a:p>
        </p:txBody>
      </p:sp>
    </p:spTree>
    <p:extLst>
      <p:ext uri="{BB962C8B-B14F-4D97-AF65-F5344CB8AC3E}">
        <p14:creationId xmlns:p14="http://schemas.microsoft.com/office/powerpoint/2010/main" val="2432537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104"/>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s-419" noProof="0" smtClean="0"/>
              <a:t>8</a:t>
            </a:fld>
            <a:endParaRPr lang="es-419" noProof="0" dirty="0"/>
          </a:p>
        </p:txBody>
      </p:sp>
      <p:sp>
        <p:nvSpPr>
          <p:cNvPr id="488" name="Google Shape;488;p104"/>
          <p:cNvSpPr txBox="1"/>
          <p:nvPr/>
        </p:nvSpPr>
        <p:spPr>
          <a:xfrm>
            <a:off x="349983" y="1143000"/>
            <a:ext cx="11351400" cy="46734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Use Q and A feature to ask questions.</a:t>
            </a:r>
          </a:p>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Attendees can also raise their hand to ask questions. Once called upon, you will be asked to un-mute to ask your question.</a:t>
            </a:r>
          </a:p>
          <a:p>
            <a:pPr marL="0" lvl="0" indent="0" algn="l" rtl="0">
              <a:spcBef>
                <a:spcPts val="1300"/>
              </a:spcBef>
              <a:spcAft>
                <a:spcPts val="0"/>
              </a:spcAft>
              <a:buNone/>
            </a:pPr>
            <a:endParaRPr lang="es-419" sz="2600" noProof="0" dirty="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lang="es-419" sz="2600" noProof="0" dirty="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lang="es-419" sz="2600" noProof="0" dirty="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s-419" sz="2600" noProof="0" dirty="0">
                <a:solidFill>
                  <a:schemeClr val="dk2"/>
                </a:solidFill>
                <a:latin typeface="Trebuchet MS"/>
                <a:ea typeface="Trebuchet MS"/>
                <a:cs typeface="Trebuchet MS"/>
                <a:sym typeface="Trebuchet MS"/>
              </a:rPr>
              <a:t>Due to the number of attendees, each speaker will have up to 3 minutes to ask their question aloud. Attendees can request additional time to accommodate a disability.</a:t>
            </a:r>
          </a:p>
        </p:txBody>
      </p:sp>
      <p:sp>
        <p:nvSpPr>
          <p:cNvPr id="489" name="Google Shape;489;p104"/>
          <p:cNvSpPr txBox="1"/>
          <p:nvPr/>
        </p:nvSpPr>
        <p:spPr>
          <a:xfrm>
            <a:off x="325234" y="309000"/>
            <a:ext cx="114009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s-419" sz="3500" b="1" noProof="0" dirty="0">
                <a:solidFill>
                  <a:schemeClr val="dk2"/>
                </a:solidFill>
                <a:latin typeface="Trebuchet MS"/>
                <a:ea typeface="Trebuchet MS"/>
                <a:cs typeface="Trebuchet MS"/>
                <a:sym typeface="Trebuchet MS"/>
              </a:rPr>
              <a:t>Meeting Logistics</a:t>
            </a:r>
            <a:endParaRPr lang="es-419" sz="3500" b="0" i="0" u="none" strike="noStrike" cap="none" noProof="0" dirty="0">
              <a:solidFill>
                <a:schemeClr val="dk2"/>
              </a:solidFill>
              <a:latin typeface="Arial"/>
              <a:ea typeface="Arial"/>
              <a:cs typeface="Arial"/>
              <a:sym typeface="Arial"/>
            </a:endParaRPr>
          </a:p>
        </p:txBody>
      </p:sp>
      <p:pic>
        <p:nvPicPr>
          <p:cNvPr id="490" name="Google Shape;490;p104" descr="Screenshot of Zoom toolbar showing the raise hand icon. "/>
          <p:cNvPicPr preferRelativeResize="0"/>
          <p:nvPr/>
        </p:nvPicPr>
        <p:blipFill>
          <a:blip r:embed="rId3">
            <a:alphaModFix/>
          </a:blip>
          <a:stretch>
            <a:fillRect/>
          </a:stretch>
        </p:blipFill>
        <p:spPr>
          <a:xfrm>
            <a:off x="5078670" y="2784685"/>
            <a:ext cx="2034660" cy="12886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PlaceHolder 1"/>
          <p:cNvSpPr>
            <a:spLocks noGrp="1"/>
          </p:cNvSpPr>
          <p:nvPr>
            <p:ph type="sldNum" idx="109"/>
          </p:nvPr>
        </p:nvSpPr>
        <p:spPr>
          <a:xfrm>
            <a:off x="11701440" y="6486480"/>
            <a:ext cx="156600" cy="314640"/>
          </a:xfrm>
          <a:prstGeom prst="rect">
            <a:avLst/>
          </a:prstGeom>
          <a:noFill/>
          <a:ln w="0">
            <a:noFill/>
          </a:ln>
        </p:spPr>
        <p:txBody>
          <a:bodyPr lIns="41400" tIns="41400" rIns="41400" bIns="41400" anchor="ctr">
            <a:spAutoFit/>
          </a:bodyPr>
          <a:lstStyle>
            <a:lvl1pPr indent="0" algn="r">
              <a:lnSpc>
                <a:spcPct val="100000"/>
              </a:lnSpc>
              <a:buNone/>
              <a:tabLst>
                <a:tab pos="0" algn="l"/>
              </a:tabLst>
              <a:defRPr lang="en-US" sz="1500" b="0" u="none" strike="noStrike">
                <a:solidFill>
                  <a:schemeClr val="lt1"/>
                </a:solidFill>
                <a:effectLst/>
                <a:uFillTx/>
                <a:latin typeface="Trebuchet MS"/>
                <a:ea typeface="Trebuchet MS"/>
              </a:defRPr>
            </a:lvl1pPr>
          </a:lstStyle>
          <a:p>
            <a:pPr indent="0" algn="r">
              <a:lnSpc>
                <a:spcPct val="100000"/>
              </a:lnSpc>
              <a:buNone/>
              <a:tabLst>
                <a:tab pos="0" algn="l"/>
              </a:tabLst>
            </a:pPr>
            <a:fld id="{B6EA1EBB-70E4-4731-A23F-8D43C9B87F2E}" type="slidenum">
              <a:rPr lang="es-419" sz="1500" b="0" u="none" strike="noStrike" noProof="0" smtClean="0">
                <a:solidFill>
                  <a:schemeClr val="lt1"/>
                </a:solidFill>
                <a:effectLst/>
                <a:uFillTx/>
                <a:latin typeface="Trebuchet MS"/>
                <a:ea typeface="Trebuchet MS"/>
              </a:rPr>
              <a:t>9</a:t>
            </a:fld>
            <a:endParaRPr lang="es-419" sz="1500" b="0" u="none" strike="noStrike" noProof="0" dirty="0">
              <a:solidFill>
                <a:srgbClr val="000000"/>
              </a:solidFill>
              <a:effectLst/>
              <a:uFillTx/>
              <a:latin typeface="Times New Roman"/>
            </a:endParaRPr>
          </a:p>
        </p:txBody>
      </p:sp>
      <p:sp>
        <p:nvSpPr>
          <p:cNvPr id="517" name="Google Shape;488;p104"/>
          <p:cNvSpPr/>
          <p:nvPr/>
        </p:nvSpPr>
        <p:spPr>
          <a:xfrm>
            <a:off x="349920" y="1143000"/>
            <a:ext cx="11351160" cy="5072396"/>
          </a:xfrm>
          <a:prstGeom prst="rect">
            <a:avLst/>
          </a:prstGeom>
          <a:noFill/>
          <a:ln w="0">
            <a:noFill/>
          </a:ln>
        </p:spPr>
        <p:style>
          <a:lnRef idx="0">
            <a:scrgbClr r="0" g="0" b="0"/>
          </a:lnRef>
          <a:fillRef idx="0">
            <a:scrgbClr r="0" g="0" b="0"/>
          </a:fillRef>
          <a:effectRef idx="0">
            <a:scrgbClr r="0" g="0" b="0"/>
          </a:effectRef>
          <a:fontRef idx="minor"/>
        </p:style>
        <p:txBody>
          <a:bodyPr lIns="117720" tIns="117720" rIns="117720" bIns="117720" anchor="t">
            <a:spAutoFit/>
          </a:bodyPr>
          <a:lstStyle/>
          <a:p>
            <a:pPr marL="584280" indent="-457200">
              <a:lnSpc>
                <a:spcPct val="100000"/>
              </a:lnSpc>
              <a:spcBef>
                <a:spcPts val="1301"/>
              </a:spcBef>
              <a:buClr>
                <a:srgbClr val="001970"/>
              </a:buClr>
              <a:buFont typeface="Trebuchet MS"/>
              <a:buChar char="●"/>
            </a:pPr>
            <a:r>
              <a:rPr lang="es-419" sz="2600" b="0" u="none" strike="noStrike" noProof="0" dirty="0">
                <a:solidFill>
                  <a:schemeClr val="dk2"/>
                </a:solidFill>
                <a:effectLst/>
                <a:uFillTx/>
                <a:latin typeface="Trebuchet MS"/>
                <a:ea typeface="Trebuchet MS"/>
              </a:rPr>
              <a:t>Use la opción de preguntas y respuestas para consultar.</a:t>
            </a:r>
            <a:endParaRPr lang="es-419" sz="2600" b="0" u="none" strike="noStrike" noProof="0" dirty="0">
              <a:solidFill>
                <a:srgbClr val="000000"/>
              </a:solidFill>
              <a:effectLst/>
              <a:uFillTx/>
              <a:latin typeface="Arial"/>
            </a:endParaRPr>
          </a:p>
          <a:p>
            <a:pPr marL="584280" indent="-457200">
              <a:lnSpc>
                <a:spcPct val="100000"/>
              </a:lnSpc>
              <a:spcBef>
                <a:spcPts val="1301"/>
              </a:spcBef>
              <a:buClr>
                <a:srgbClr val="001970"/>
              </a:buClr>
              <a:buFont typeface="Trebuchet MS"/>
              <a:buChar char="●"/>
            </a:pPr>
            <a:r>
              <a:rPr lang="es-419" sz="2600" b="0" u="none" strike="noStrike" noProof="0" dirty="0">
                <a:solidFill>
                  <a:schemeClr val="dk2"/>
                </a:solidFill>
                <a:effectLst/>
                <a:uFillTx/>
                <a:latin typeface="Trebuchet MS"/>
                <a:ea typeface="Trebuchet MS"/>
              </a:rPr>
              <a:t>Los participantes también pueden levantar la mano para hacer sus preguntas. Cuando lo llamen, le pedirán que se quiten el silencio para preguntar.</a:t>
            </a:r>
            <a:endParaRPr lang="es-419" sz="2600" b="0" u="none" strike="noStrike" noProof="0" dirty="0">
              <a:solidFill>
                <a:srgbClr val="000000"/>
              </a:solidFill>
              <a:effectLst/>
              <a:uFillTx/>
              <a:latin typeface="Arial"/>
            </a:endParaRPr>
          </a:p>
          <a:p>
            <a:pPr>
              <a:lnSpc>
                <a:spcPct val="100000"/>
              </a:lnSpc>
              <a:spcBef>
                <a:spcPts val="1301"/>
              </a:spcBef>
              <a:tabLst>
                <a:tab pos="0" algn="l"/>
              </a:tabLst>
            </a:pPr>
            <a:endParaRPr lang="es-419" sz="2600" b="0" u="none" strike="noStrike" noProof="0" dirty="0">
              <a:solidFill>
                <a:srgbClr val="000000"/>
              </a:solidFill>
              <a:effectLst/>
              <a:uFillTx/>
              <a:latin typeface="Arial"/>
            </a:endParaRPr>
          </a:p>
          <a:p>
            <a:pPr>
              <a:lnSpc>
                <a:spcPct val="100000"/>
              </a:lnSpc>
              <a:spcBef>
                <a:spcPts val="1301"/>
              </a:spcBef>
              <a:tabLst>
                <a:tab pos="0" algn="l"/>
              </a:tabLst>
            </a:pPr>
            <a:endParaRPr lang="es-419" sz="2600" b="0" u="none" strike="noStrike" noProof="0" dirty="0">
              <a:solidFill>
                <a:srgbClr val="000000"/>
              </a:solidFill>
              <a:effectLst/>
              <a:uFillTx/>
              <a:latin typeface="Arial"/>
            </a:endParaRPr>
          </a:p>
          <a:p>
            <a:pPr>
              <a:lnSpc>
                <a:spcPct val="100000"/>
              </a:lnSpc>
              <a:spcBef>
                <a:spcPts val="1301"/>
              </a:spcBef>
              <a:tabLst>
                <a:tab pos="0" algn="l"/>
              </a:tabLst>
            </a:pPr>
            <a:endParaRPr lang="es-419" sz="2600" b="0" u="none" strike="noStrike" noProof="0" dirty="0">
              <a:solidFill>
                <a:srgbClr val="000000"/>
              </a:solidFill>
              <a:effectLst/>
              <a:uFillTx/>
              <a:latin typeface="Arial"/>
            </a:endParaRPr>
          </a:p>
          <a:p>
            <a:pPr marL="584280" indent="-457200">
              <a:lnSpc>
                <a:spcPct val="100000"/>
              </a:lnSpc>
              <a:spcBef>
                <a:spcPts val="1301"/>
              </a:spcBef>
              <a:buClr>
                <a:srgbClr val="001970"/>
              </a:buClr>
              <a:buFont typeface="Trebuchet MS"/>
              <a:buChar char="●"/>
              <a:tabLst>
                <a:tab pos="0" algn="l"/>
              </a:tabLst>
            </a:pPr>
            <a:r>
              <a:rPr lang="es-419" sz="2600" b="0" u="none" strike="noStrike" noProof="0" dirty="0">
                <a:solidFill>
                  <a:schemeClr val="dk2"/>
                </a:solidFill>
                <a:effectLst/>
                <a:uFillTx/>
                <a:latin typeface="Trebuchet MS"/>
                <a:ea typeface="Trebuchet MS"/>
              </a:rPr>
              <a:t>Debido a la cantidad de participantes, cada orador tendrá hasta 3 minutos para hacer su pregunta en voz alta. Los participantes pueden solicitar tiempo adicional para acomodar una discapacidad.</a:t>
            </a:r>
            <a:endParaRPr lang="es-419" sz="2600" b="0" u="none" strike="noStrike" noProof="0" dirty="0">
              <a:solidFill>
                <a:srgbClr val="000000"/>
              </a:solidFill>
              <a:effectLst/>
              <a:uFillTx/>
              <a:latin typeface="Arial"/>
            </a:endParaRPr>
          </a:p>
        </p:txBody>
      </p:sp>
      <p:sp>
        <p:nvSpPr>
          <p:cNvPr id="518" name="Google Shape;489;p104"/>
          <p:cNvSpPr/>
          <p:nvPr/>
        </p:nvSpPr>
        <p:spPr>
          <a:xfrm>
            <a:off x="325080" y="308880"/>
            <a:ext cx="11400480" cy="769320"/>
          </a:xfrm>
          <a:prstGeom prst="rect">
            <a:avLst/>
          </a:prstGeom>
          <a:noFill/>
          <a:ln w="0">
            <a:noFill/>
          </a:ln>
        </p:spPr>
        <p:style>
          <a:lnRef idx="0">
            <a:scrgbClr r="0" g="0" b="0"/>
          </a:lnRef>
          <a:fillRef idx="0">
            <a:scrgbClr r="0" g="0" b="0"/>
          </a:fillRef>
          <a:effectRef idx="0">
            <a:scrgbClr r="0" g="0" b="0"/>
          </a:effectRef>
          <a:fontRef idx="minor"/>
        </p:style>
        <p:txBody>
          <a:bodyPr lIns="117720" tIns="117720" rIns="117720" bIns="117720" anchor="t">
            <a:spAutoFit/>
          </a:bodyPr>
          <a:lstStyle/>
          <a:p>
            <a:pPr algn="ctr">
              <a:lnSpc>
                <a:spcPct val="100000"/>
              </a:lnSpc>
              <a:tabLst>
                <a:tab pos="0" algn="l"/>
              </a:tabLst>
            </a:pPr>
            <a:r>
              <a:rPr lang="es-419" sz="3500" b="1" u="none" strike="noStrike" noProof="0" dirty="0">
                <a:solidFill>
                  <a:schemeClr val="dk2"/>
                </a:solidFill>
                <a:effectLst/>
                <a:uFillTx/>
                <a:latin typeface="Trebuchet MS"/>
                <a:ea typeface="Trebuchet MS"/>
              </a:rPr>
              <a:t>Logísticas de la reunión</a:t>
            </a:r>
            <a:endParaRPr lang="es-419" sz="3500" b="0" u="none" strike="noStrike" noProof="0" dirty="0">
              <a:solidFill>
                <a:srgbClr val="000000"/>
              </a:solidFill>
              <a:effectLst/>
              <a:uFillTx/>
              <a:latin typeface="Arial"/>
            </a:endParaRPr>
          </a:p>
        </p:txBody>
      </p:sp>
      <p:pic>
        <p:nvPicPr>
          <p:cNvPr id="519" name="Google Shape;490;p104" descr="Screenshot of Zoom toolbar showing the raise hand icon. "/>
          <p:cNvPicPr/>
          <p:nvPr/>
        </p:nvPicPr>
        <p:blipFill>
          <a:blip r:embed="rId3"/>
          <a:stretch/>
        </p:blipFill>
        <p:spPr>
          <a:xfrm>
            <a:off x="5078520" y="2784600"/>
            <a:ext cx="2034360" cy="1288440"/>
          </a:xfrm>
          <a:prstGeom prst="rect">
            <a:avLst/>
          </a:prstGeom>
          <a:noFill/>
          <a:ln w="0">
            <a:noFill/>
          </a:ln>
        </p:spPr>
      </p:pic>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TotalTime>
  <Words>3804</Words>
  <Application>Microsoft Office PowerPoint</Application>
  <PresentationFormat>Widescreen</PresentationFormat>
  <Paragraphs>511</Paragraphs>
  <Slides>59</Slides>
  <Notes>56</Notes>
  <HiddenSlides>0</HiddenSlides>
  <MMClips>0</MMClips>
  <ScaleCrop>false</ScaleCrop>
  <HeadingPairs>
    <vt:vector size="6" baseType="variant">
      <vt:variant>
        <vt:lpstr>Fonts Used</vt:lpstr>
      </vt:variant>
      <vt:variant>
        <vt:i4>14</vt:i4>
      </vt:variant>
      <vt:variant>
        <vt:lpstr>Theme</vt:lpstr>
      </vt:variant>
      <vt:variant>
        <vt:i4>7</vt:i4>
      </vt:variant>
      <vt:variant>
        <vt:lpstr>Slide Titles</vt:lpstr>
      </vt:variant>
      <vt:variant>
        <vt:i4>59</vt:i4>
      </vt:variant>
    </vt:vector>
  </HeadingPairs>
  <TitlesOfParts>
    <vt:vector size="80" baseType="lpstr">
      <vt:lpstr>Open Sans SemiBold</vt:lpstr>
      <vt:lpstr>Times New Roman</vt:lpstr>
      <vt:lpstr>Arial</vt:lpstr>
      <vt:lpstr>Noto Sans Symbols</vt:lpstr>
      <vt:lpstr>Wingdings</vt:lpstr>
      <vt:lpstr>Open Sans</vt:lpstr>
      <vt:lpstr>OpenSymbol</vt:lpstr>
      <vt:lpstr>Courier New</vt:lpstr>
      <vt:lpstr>Calibri</vt:lpstr>
      <vt:lpstr>Helvetica Neue</vt:lpstr>
      <vt:lpstr>Noto Sans</vt:lpstr>
      <vt:lpstr>Roboto</vt:lpstr>
      <vt:lpstr>Symbol</vt:lpstr>
      <vt:lpstr>Trebuchet MS</vt:lpstr>
      <vt:lpstr>White Theme</vt:lpstr>
      <vt:lpstr>Blue Theme</vt:lpstr>
      <vt:lpstr>Blue Theme</vt:lpstr>
      <vt:lpstr>White Theme</vt:lpstr>
      <vt:lpstr>Blue Theme</vt:lpstr>
      <vt:lpstr>Blue</vt:lpstr>
      <vt:lpstr>1_Blue Theme</vt:lpstr>
      <vt:lpstr>Member Correspondence Improvements   </vt:lpstr>
      <vt:lpstr>Mejoras en la correspondencia a los miembros   </vt:lpstr>
      <vt:lpstr>Interpretación de idiomas</vt:lpstr>
      <vt:lpstr>Closed Captions</vt:lpstr>
      <vt:lpstr>Subtítulos cerrados</vt:lpstr>
      <vt:lpstr>Meeting Logistics</vt:lpstr>
      <vt:lpstr>Logísticas de la reunión</vt:lpstr>
      <vt:lpstr>PowerPoint Presentation</vt:lpstr>
      <vt:lpstr>PowerPoint Presentation</vt:lpstr>
      <vt:lpstr>Our Mission - photo</vt:lpstr>
      <vt:lpstr>Our Mission - photo</vt:lpstr>
      <vt:lpstr>What We Do</vt:lpstr>
      <vt:lpstr>Que hacemos</vt:lpstr>
      <vt:lpstr>Today’s Expectations</vt:lpstr>
      <vt:lpstr>Que esperar de hoy</vt:lpstr>
      <vt:lpstr>Commitment to Stakeholders</vt:lpstr>
      <vt:lpstr>Compromiso con las partes interesadas</vt:lpstr>
      <vt:lpstr>Present Today</vt:lpstr>
      <vt:lpstr>Presentadores Hoy</vt:lpstr>
      <vt:lpstr>Agenda</vt:lpstr>
      <vt:lpstr>Agenda</vt:lpstr>
      <vt:lpstr>Outreach plan for upcoming changes </vt:lpstr>
      <vt:lpstr>Plan de divulgación de los próximos cambios </vt:lpstr>
      <vt:lpstr>PowerPoint Presentation</vt:lpstr>
      <vt:lpstr>PowerPoint Presentation</vt:lpstr>
      <vt:lpstr>Planned changes to existing documents to comply with H.R. 1  </vt:lpstr>
      <vt:lpstr>Cambios previstos en los documentos existentes para cumplir con la ley H.R. 1  </vt:lpstr>
      <vt:lpstr>Updates to Existing Documents</vt:lpstr>
      <vt:lpstr>Actualizaciones de documentos existentes</vt:lpstr>
      <vt:lpstr>Phase One: Minimum Necessary  Renewal Changes for H.R. 1  (Effective for January 1, 2027 Renewals) </vt:lpstr>
      <vt:lpstr>Fase uno: cambios minimos necesarios para la renovación de la H.R. 1  (vigentes para las renovaciones a partir del 1 de enero de 2027) </vt:lpstr>
      <vt:lpstr>Phase Two: Renewal  Redesign(Release: March 2027)</vt:lpstr>
      <vt:lpstr>Fase dos: Renovación  Rediseño (Lanzamiento: marzo de 2027)</vt:lpstr>
      <vt:lpstr>CONTINUED - Phase Two: Renewal  Redesign(Release: March 2027)</vt:lpstr>
      <vt:lpstr>CONTINUACIÓN - Fase dos: Renovación  Rediseño (Lanzamiento: marzo de 2027)</vt:lpstr>
      <vt:lpstr>New form: community engagement and work requirements form  </vt:lpstr>
      <vt:lpstr>Nuevo formulario: formulario de participación comunitaria y requisitos laborales   </vt:lpstr>
      <vt:lpstr>New Form: Community Engagement and Work Requirements Form</vt:lpstr>
      <vt:lpstr>Nuevo formulario: Formulario de participación comunitaria y requisitos laborales</vt:lpstr>
      <vt:lpstr>In Development: Resources </vt:lpstr>
      <vt:lpstr>En desarrollo: recursos</vt:lpstr>
      <vt:lpstr>Additional correspondence monitoring efforts being implemented by HCPF   </vt:lpstr>
      <vt:lpstr>Esfuerzos adicionales de supervisión de la correspondencia que esta llevando a cabo HCPF.   </vt:lpstr>
      <vt:lpstr>Additional correspondence monitoring efforts being implemented by HCPF</vt:lpstr>
      <vt:lpstr>Esfuerzos adicionales de supervisión de la correspondencia que esta llevando a cabo HCPF.</vt:lpstr>
      <vt:lpstr>Future opportunities to learn more and share feedback  </vt:lpstr>
      <vt:lpstr>Oportunidades futuras para aprender mas y compartir opiniones  </vt:lpstr>
      <vt:lpstr>H.R.1 Medicaid Coverage, Eligibility &amp; Implementation Updates Webinar</vt:lpstr>
      <vt:lpstr>H.R.1 Seminario web sobre actualizaciones de la cobertura, elegibilidad e implementación de Medicaid</vt:lpstr>
      <vt:lpstr>Next Feedback Session</vt:lpstr>
      <vt:lpstr>Próxima sesión de opiniones</vt:lpstr>
      <vt:lpstr>Questions?</vt:lpstr>
      <vt:lpstr>¿Preguntas?</vt:lpstr>
      <vt:lpstr>Resources </vt:lpstr>
      <vt:lpstr>Recursos </vt:lpstr>
      <vt:lpstr>Contact Information</vt:lpstr>
      <vt:lpstr>Información de Contacto</vt:lpstr>
      <vt:lpstr>Thank you!</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Sound Ventures Inc</dc:creator>
  <cp:lastModifiedBy>Sound Ventures Inc</cp:lastModifiedBy>
  <cp:revision>11</cp:revision>
  <dcterms:modified xsi:type="dcterms:W3CDTF">2026-02-13T00:56:27Z</dcterms:modified>
</cp:coreProperties>
</file>