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990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419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bea29a51eb_0_0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Kristen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60;g3bea29a51e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419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bea29a51eb_0_5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Ryan</a:t>
            </a:r>
            <a:endParaRPr dirty="0"/>
          </a:p>
        </p:txBody>
      </p:sp>
      <p:sp>
        <p:nvSpPr>
          <p:cNvPr id="66" name="Google Shape;66;g3bea29a51e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419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SECTION_HEADER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1">
  <p:cSld name="SECTION_HEADER_2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628650" y="328447"/>
            <a:ext cx="7886700" cy="40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</a:pPr>
            <a:r>
              <a:rPr lang="es-NI" dirty="0"/>
              <a:t>Proyectos publicados para comentarios</a:t>
            </a:r>
            <a:endParaRPr dirty="0"/>
          </a:p>
        </p:txBody>
      </p:sp>
      <p:sp>
        <p:nvSpPr>
          <p:cNvPr id="63" name="Google Shape;63;p15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title"/>
          </p:nvPr>
        </p:nvSpPr>
        <p:spPr>
          <a:xfrm>
            <a:off x="628650" y="124000"/>
            <a:ext cx="7886700" cy="3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</a:pPr>
            <a:r>
              <a:rPr lang="es-NI" sz="2600" dirty="0"/>
              <a:t>Proyectos publicados para comentarios</a:t>
            </a:r>
            <a:endParaRPr sz="2600" dirty="0"/>
          </a:p>
        </p:txBody>
      </p:sp>
      <p:sp>
        <p:nvSpPr>
          <p:cNvPr id="69" name="Google Shape;69;p16"/>
          <p:cNvSpPr txBox="1">
            <a:spLocks noGrp="1"/>
          </p:cNvSpPr>
          <p:nvPr>
            <p:ph type="body" idx="1"/>
          </p:nvPr>
        </p:nvSpPr>
        <p:spPr>
          <a:xfrm>
            <a:off x="440419" y="511206"/>
            <a:ext cx="8218500" cy="3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/>
              <a:t>El período para comentarios sobre la carta de presentación de la moción de desestimación y el resumen de beneficios dentales de </a:t>
            </a:r>
            <a:r>
              <a:rPr lang="es-419" sz="1800" noProof="0" dirty="0"/>
              <a:t>Health</a:t>
            </a:r>
            <a:r>
              <a:rPr lang="es-MX" sz="1800" dirty="0"/>
              <a:t> First ha finalizado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s-MX" sz="1800" dirty="0"/>
              <a:t>Actualmente publicado en el sitio web</a:t>
            </a:r>
            <a:r>
              <a:rPr lang="en" sz="1800" dirty="0">
                <a:highlight>
                  <a:schemeClr val="lt1"/>
                </a:highlight>
              </a:rPr>
              <a:t>:</a:t>
            </a:r>
            <a:endParaRPr sz="1800" dirty="0"/>
          </a:p>
          <a:p>
            <a:pPr marL="342900" marR="0" lvl="0" indent="-27940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SzPts val="1800"/>
              <a:buChar char="●"/>
            </a:pPr>
            <a:r>
              <a:rPr lang="es-MX" sz="1800" b="1" dirty="0"/>
              <a:t>Notificación de determinación adversa de beneficios</a:t>
            </a:r>
            <a:endParaRPr sz="1800" b="1" dirty="0"/>
          </a:p>
          <a:p>
            <a:pPr marL="342900" lvl="0" indent="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s-MX" sz="1800" dirty="0">
                <a:highlight>
                  <a:schemeClr val="lt1"/>
                </a:highlight>
              </a:rPr>
              <a:t>La Notificación de determinación adversa de beneficios informa a los miembros sobre la decisión de la organización regional con respecto a las solicitudes de servicio de los miembros. Esta es una nueva carta que todas las organizaciones regionales utilizarán para emitir estas decisiones</a:t>
            </a:r>
            <a:r>
              <a:rPr lang="en" sz="1800" dirty="0">
                <a:highlight>
                  <a:schemeClr val="lt1"/>
                </a:highlight>
              </a:rPr>
              <a:t>.</a:t>
            </a:r>
            <a:endParaRPr sz="1800" dirty="0">
              <a:highlight>
                <a:schemeClr val="lt1"/>
              </a:highlight>
            </a:endParaRPr>
          </a:p>
          <a:p>
            <a:pPr marL="342900" lvl="0" indent="-27940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SzPts val="1800"/>
              <a:buChar char="●"/>
            </a:pPr>
            <a:r>
              <a:rPr lang="es-MX" sz="1800" b="1" dirty="0">
                <a:highlight>
                  <a:schemeClr val="lt1"/>
                </a:highlight>
              </a:rPr>
              <a:t>Hoja de trabajo J: Requisitos laborales </a:t>
            </a:r>
            <a:endParaRPr sz="1800" b="1" dirty="0">
              <a:highlight>
                <a:schemeClr val="lt1"/>
              </a:highlight>
            </a:endParaRPr>
          </a:p>
          <a:p>
            <a:pPr marL="342900" lvl="0" indent="0" algn="l" rtl="0">
              <a:lnSpc>
                <a:spcPct val="115000"/>
              </a:lnSpc>
              <a:spcBef>
                <a:spcPts val="700"/>
              </a:spcBef>
              <a:spcAft>
                <a:spcPts val="100"/>
              </a:spcAft>
              <a:buNone/>
            </a:pPr>
            <a:r>
              <a:rPr lang="es-MX" sz="1800" dirty="0">
                <a:highlight>
                  <a:schemeClr val="lt1"/>
                </a:highlight>
              </a:rPr>
              <a:t>Destinada a permitir a los miembros nuevos y existentes informar sobre sus actividades de participación en la comunidad y/o actividades laborales, o solicitar exenciones</a:t>
            </a:r>
            <a:endParaRPr sz="1800" b="1" dirty="0">
              <a:highlight>
                <a:schemeClr val="lt1"/>
              </a:highlight>
            </a:endParaRPr>
          </a:p>
        </p:txBody>
      </p:sp>
      <p:sp>
        <p:nvSpPr>
          <p:cNvPr id="70" name="Google Shape;70;p16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129</Words>
  <Application>Microsoft Office PowerPoint</Application>
  <PresentationFormat>On-screen Show (16:9)</PresentationFormat>
  <Paragraphs>12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Noto Sans Symbols</vt:lpstr>
      <vt:lpstr>Trebuchet MS</vt:lpstr>
      <vt:lpstr>Simple Light</vt:lpstr>
      <vt:lpstr>Proyectos publicados para comentarios</vt:lpstr>
      <vt:lpstr>Proyectos publicados para comentarios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Proyectos publicados para comentarios</dc:title>
  <cp:lastModifiedBy>Sound Ventures Inc</cp:lastModifiedBy>
  <cp:revision>4</cp:revision>
  <dcterms:modified xsi:type="dcterms:W3CDTF">2026-02-17T01:49:34Z</dcterms:modified>
</cp:coreProperties>
</file>